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Neucha"/>
      <p:regular r:id="rId18"/>
    </p:embeddedFont>
    <p:embeddedFont>
      <p:font typeface="Poppins"/>
      <p:regular r:id="rId19"/>
      <p:bold r:id="rId20"/>
      <p:italic r:id="rId21"/>
      <p:boldItalic r:id="rId22"/>
    </p:embeddedFont>
    <p:embeddedFont>
      <p:font typeface="Elsie"/>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22" Type="http://schemas.openxmlformats.org/officeDocument/2006/relationships/font" Target="fonts/Poppins-boldItalic.fntdata"/><Relationship Id="rId21" Type="http://schemas.openxmlformats.org/officeDocument/2006/relationships/font" Target="fonts/Poppins-italic.fntdata"/><Relationship Id="rId23" Type="http://schemas.openxmlformats.org/officeDocument/2006/relationships/font" Target="fonts/Elsi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Poppins-regular.fntdata"/><Relationship Id="rId18" Type="http://schemas.openxmlformats.org/officeDocument/2006/relationships/font" Target="fonts/Neuch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7" name="Shape 2327"/>
        <p:cNvGrpSpPr/>
        <p:nvPr/>
      </p:nvGrpSpPr>
      <p:grpSpPr>
        <a:xfrm>
          <a:off x="0" y="0"/>
          <a:ext cx="0" cy="0"/>
          <a:chOff x="0" y="0"/>
          <a:chExt cx="0" cy="0"/>
        </a:xfrm>
      </p:grpSpPr>
      <p:sp>
        <p:nvSpPr>
          <p:cNvPr id="2328" name="Google Shape;232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9" name="Google Shape;232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4" name="Shape 2454"/>
        <p:cNvGrpSpPr/>
        <p:nvPr/>
      </p:nvGrpSpPr>
      <p:grpSpPr>
        <a:xfrm>
          <a:off x="0" y="0"/>
          <a:ext cx="0" cy="0"/>
          <a:chOff x="0" y="0"/>
          <a:chExt cx="0" cy="0"/>
        </a:xfrm>
      </p:grpSpPr>
      <p:sp>
        <p:nvSpPr>
          <p:cNvPr id="2455" name="Google Shape;2455;g118f2a1cff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6" name="Google Shape;2456;g118f2a1cff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9" name="Shape 2459"/>
        <p:cNvGrpSpPr/>
        <p:nvPr/>
      </p:nvGrpSpPr>
      <p:grpSpPr>
        <a:xfrm>
          <a:off x="0" y="0"/>
          <a:ext cx="0" cy="0"/>
          <a:chOff x="0" y="0"/>
          <a:chExt cx="0" cy="0"/>
        </a:xfrm>
      </p:grpSpPr>
      <p:sp>
        <p:nvSpPr>
          <p:cNvPr id="2460" name="Google Shape;2460;g118f2a1cd20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1" name="Google Shape;2461;g118f2a1cd20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4" name="Shape 2464"/>
        <p:cNvGrpSpPr/>
        <p:nvPr/>
      </p:nvGrpSpPr>
      <p:grpSpPr>
        <a:xfrm>
          <a:off x="0" y="0"/>
          <a:ext cx="0" cy="0"/>
          <a:chOff x="0" y="0"/>
          <a:chExt cx="0" cy="0"/>
        </a:xfrm>
      </p:grpSpPr>
      <p:sp>
        <p:nvSpPr>
          <p:cNvPr id="2465" name="Google Shape;2465;g118f2a1cff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6" name="Google Shape;2466;g118f2a1cff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0" name="Shape 2470"/>
        <p:cNvGrpSpPr/>
        <p:nvPr/>
      </p:nvGrpSpPr>
      <p:grpSpPr>
        <a:xfrm>
          <a:off x="0" y="0"/>
          <a:ext cx="0" cy="0"/>
          <a:chOff x="0" y="0"/>
          <a:chExt cx="0" cy="0"/>
        </a:xfrm>
      </p:grpSpPr>
      <p:sp>
        <p:nvSpPr>
          <p:cNvPr id="2471" name="Google Shape;2471;g118f2a1cff9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2" name="Google Shape;2472;g118f2a1cff9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8" name="Shape 2408"/>
        <p:cNvGrpSpPr/>
        <p:nvPr/>
      </p:nvGrpSpPr>
      <p:grpSpPr>
        <a:xfrm>
          <a:off x="0" y="0"/>
          <a:ext cx="0" cy="0"/>
          <a:chOff x="0" y="0"/>
          <a:chExt cx="0" cy="0"/>
        </a:xfrm>
      </p:grpSpPr>
      <p:sp>
        <p:nvSpPr>
          <p:cNvPr id="2409" name="Google Shape;240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0" name="Google Shape;241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4" name="Shape 2414"/>
        <p:cNvGrpSpPr/>
        <p:nvPr/>
      </p:nvGrpSpPr>
      <p:grpSpPr>
        <a:xfrm>
          <a:off x="0" y="0"/>
          <a:ext cx="0" cy="0"/>
          <a:chOff x="0" y="0"/>
          <a:chExt cx="0" cy="0"/>
        </a:xfrm>
      </p:grpSpPr>
      <p:sp>
        <p:nvSpPr>
          <p:cNvPr id="2415" name="Google Shape;241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6" name="Google Shape;241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0" name="Shape 2420"/>
        <p:cNvGrpSpPr/>
        <p:nvPr/>
      </p:nvGrpSpPr>
      <p:grpSpPr>
        <a:xfrm>
          <a:off x="0" y="0"/>
          <a:ext cx="0" cy="0"/>
          <a:chOff x="0" y="0"/>
          <a:chExt cx="0" cy="0"/>
        </a:xfrm>
      </p:grpSpPr>
      <p:sp>
        <p:nvSpPr>
          <p:cNvPr id="2421" name="Google Shape;2421;g3e7e16ba7adf407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2" name="Google Shape;2422;g3e7e16ba7adf407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6" name="Shape 2426"/>
        <p:cNvGrpSpPr/>
        <p:nvPr/>
      </p:nvGrpSpPr>
      <p:grpSpPr>
        <a:xfrm>
          <a:off x="0" y="0"/>
          <a:ext cx="0" cy="0"/>
          <a:chOff x="0" y="0"/>
          <a:chExt cx="0" cy="0"/>
        </a:xfrm>
      </p:grpSpPr>
      <p:sp>
        <p:nvSpPr>
          <p:cNvPr id="2427" name="Google Shape;2427;g3e7e16ba7adf407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8" name="Google Shape;2428;g3e7e16ba7adf407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2" name="Shape 2432"/>
        <p:cNvGrpSpPr/>
        <p:nvPr/>
      </p:nvGrpSpPr>
      <p:grpSpPr>
        <a:xfrm>
          <a:off x="0" y="0"/>
          <a:ext cx="0" cy="0"/>
          <a:chOff x="0" y="0"/>
          <a:chExt cx="0" cy="0"/>
        </a:xfrm>
      </p:grpSpPr>
      <p:sp>
        <p:nvSpPr>
          <p:cNvPr id="2433" name="Google Shape;2433;g118f2a1cd2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4" name="Google Shape;2434;g118f2a1cd2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8" name="Shape 2438"/>
        <p:cNvGrpSpPr/>
        <p:nvPr/>
      </p:nvGrpSpPr>
      <p:grpSpPr>
        <a:xfrm>
          <a:off x="0" y="0"/>
          <a:ext cx="0" cy="0"/>
          <a:chOff x="0" y="0"/>
          <a:chExt cx="0" cy="0"/>
        </a:xfrm>
      </p:grpSpPr>
      <p:sp>
        <p:nvSpPr>
          <p:cNvPr id="2439" name="Google Shape;2439;g3e7e16ba7adf407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0" name="Google Shape;2440;g3e7e16ba7adf407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4" name="Shape 2444"/>
        <p:cNvGrpSpPr/>
        <p:nvPr/>
      </p:nvGrpSpPr>
      <p:grpSpPr>
        <a:xfrm>
          <a:off x="0" y="0"/>
          <a:ext cx="0" cy="0"/>
          <a:chOff x="0" y="0"/>
          <a:chExt cx="0" cy="0"/>
        </a:xfrm>
      </p:grpSpPr>
      <p:sp>
        <p:nvSpPr>
          <p:cNvPr id="2445" name="Google Shape;244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6" name="Google Shape;244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9" name="Shape 2449"/>
        <p:cNvGrpSpPr/>
        <p:nvPr/>
      </p:nvGrpSpPr>
      <p:grpSpPr>
        <a:xfrm>
          <a:off x="0" y="0"/>
          <a:ext cx="0" cy="0"/>
          <a:chOff x="0" y="0"/>
          <a:chExt cx="0" cy="0"/>
        </a:xfrm>
      </p:grpSpPr>
      <p:sp>
        <p:nvSpPr>
          <p:cNvPr id="2450" name="Google Shape;2450;g118f2a1cd20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1" name="Google Shape;2451;g118f2a1cd2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3216646" y="921113"/>
            <a:ext cx="49155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6000">
                <a:latin typeface="Neucha"/>
                <a:ea typeface="Neucha"/>
                <a:cs typeface="Neucha"/>
                <a:sym typeface="Neuch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2"/>
          <p:cNvSpPr txBox="1"/>
          <p:nvPr>
            <p:ph idx="1" type="subTitle"/>
          </p:nvPr>
        </p:nvSpPr>
        <p:spPr>
          <a:xfrm>
            <a:off x="3944296" y="3367638"/>
            <a:ext cx="34602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atin typeface="Poppins"/>
                <a:ea typeface="Poppins"/>
                <a:cs typeface="Poppins"/>
                <a:sym typeface="Poppi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p:nvPr/>
        </p:nvSpPr>
        <p:spPr>
          <a:xfrm>
            <a:off x="416567" y="333850"/>
            <a:ext cx="8339791" cy="4392775"/>
          </a:xfrm>
          <a:custGeom>
            <a:rect b="b" l="l" r="r" t="t"/>
            <a:pathLst>
              <a:path extrusionOk="0" h="175711" w="255098">
                <a:moveTo>
                  <a:pt x="253462" y="1094"/>
                </a:moveTo>
                <a:cubicBezTo>
                  <a:pt x="253723" y="1094"/>
                  <a:pt x="253968" y="1281"/>
                  <a:pt x="253968" y="1540"/>
                </a:cubicBezTo>
                <a:cubicBezTo>
                  <a:pt x="254078" y="2339"/>
                  <a:pt x="253858" y="3028"/>
                  <a:pt x="253169" y="3497"/>
                </a:cubicBezTo>
                <a:cubicBezTo>
                  <a:pt x="252701" y="3717"/>
                  <a:pt x="252232" y="3938"/>
                  <a:pt x="251543" y="3938"/>
                </a:cubicBezTo>
                <a:cubicBezTo>
                  <a:pt x="251543" y="2560"/>
                  <a:pt x="252232" y="1761"/>
                  <a:pt x="253169" y="1182"/>
                </a:cubicBezTo>
                <a:cubicBezTo>
                  <a:pt x="253261" y="1121"/>
                  <a:pt x="253362" y="1094"/>
                  <a:pt x="253462" y="1094"/>
                </a:cubicBezTo>
                <a:close/>
                <a:moveTo>
                  <a:pt x="2286" y="6209"/>
                </a:moveTo>
                <a:cubicBezTo>
                  <a:pt x="2454" y="6209"/>
                  <a:pt x="2608" y="6263"/>
                  <a:pt x="2756" y="6362"/>
                </a:cubicBezTo>
                <a:cubicBezTo>
                  <a:pt x="3555" y="6831"/>
                  <a:pt x="4134" y="7520"/>
                  <a:pt x="4355" y="8649"/>
                </a:cubicBezTo>
                <a:lnTo>
                  <a:pt x="2068" y="8649"/>
                </a:lnTo>
                <a:cubicBezTo>
                  <a:pt x="1599" y="8649"/>
                  <a:pt x="1268" y="8429"/>
                  <a:pt x="1158" y="7960"/>
                </a:cubicBezTo>
                <a:cubicBezTo>
                  <a:pt x="1048" y="7520"/>
                  <a:pt x="1158" y="6831"/>
                  <a:pt x="1599" y="6473"/>
                </a:cubicBezTo>
                <a:cubicBezTo>
                  <a:pt x="1857" y="6291"/>
                  <a:pt x="2081" y="6209"/>
                  <a:pt x="2286" y="6209"/>
                </a:cubicBezTo>
                <a:close/>
                <a:moveTo>
                  <a:pt x="249146" y="169263"/>
                </a:moveTo>
                <a:cubicBezTo>
                  <a:pt x="250166" y="169263"/>
                  <a:pt x="251103" y="169511"/>
                  <a:pt x="251902" y="170090"/>
                </a:cubicBezTo>
                <a:cubicBezTo>
                  <a:pt x="252701" y="170531"/>
                  <a:pt x="252811" y="171908"/>
                  <a:pt x="252232" y="172845"/>
                </a:cubicBezTo>
                <a:cubicBezTo>
                  <a:pt x="252012" y="173065"/>
                  <a:pt x="251791" y="173396"/>
                  <a:pt x="251433" y="173534"/>
                </a:cubicBezTo>
                <a:cubicBezTo>
                  <a:pt x="251142" y="173735"/>
                  <a:pt x="250837" y="173833"/>
                  <a:pt x="250548" y="173833"/>
                </a:cubicBezTo>
                <a:cubicBezTo>
                  <a:pt x="250045" y="173833"/>
                  <a:pt x="249594" y="173533"/>
                  <a:pt x="249367" y="172955"/>
                </a:cubicBezTo>
                <a:cubicBezTo>
                  <a:pt x="249036" y="171798"/>
                  <a:pt x="248788" y="170531"/>
                  <a:pt x="249146" y="169263"/>
                </a:cubicBezTo>
                <a:close/>
                <a:moveTo>
                  <a:pt x="253495" y="0"/>
                </a:moveTo>
                <a:cubicBezTo>
                  <a:pt x="253206" y="0"/>
                  <a:pt x="252897" y="86"/>
                  <a:pt x="252591" y="273"/>
                </a:cubicBezTo>
                <a:cubicBezTo>
                  <a:pt x="251791" y="741"/>
                  <a:pt x="250965" y="1320"/>
                  <a:pt x="250634" y="2229"/>
                </a:cubicBezTo>
                <a:lnTo>
                  <a:pt x="249587" y="4626"/>
                </a:lnTo>
                <a:cubicBezTo>
                  <a:pt x="247410" y="4985"/>
                  <a:pt x="245123" y="5315"/>
                  <a:pt x="242947" y="5563"/>
                </a:cubicBezTo>
                <a:cubicBezTo>
                  <a:pt x="241321" y="5784"/>
                  <a:pt x="239833" y="6004"/>
                  <a:pt x="238345" y="6362"/>
                </a:cubicBezTo>
                <a:cubicBezTo>
                  <a:pt x="236389" y="6693"/>
                  <a:pt x="234432" y="7161"/>
                  <a:pt x="232504" y="7272"/>
                </a:cubicBezTo>
                <a:cubicBezTo>
                  <a:pt x="230768" y="7520"/>
                  <a:pt x="229169" y="7740"/>
                  <a:pt x="227682" y="8208"/>
                </a:cubicBezTo>
                <a:cubicBezTo>
                  <a:pt x="226524" y="8429"/>
                  <a:pt x="225477" y="8429"/>
                  <a:pt x="224347" y="8429"/>
                </a:cubicBezTo>
                <a:lnTo>
                  <a:pt x="214455" y="8429"/>
                </a:lnTo>
                <a:cubicBezTo>
                  <a:pt x="213078" y="8374"/>
                  <a:pt x="211673" y="8374"/>
                  <a:pt x="210253" y="8374"/>
                </a:cubicBezTo>
                <a:cubicBezTo>
                  <a:pt x="208834" y="8374"/>
                  <a:pt x="207402" y="8374"/>
                  <a:pt x="205969" y="8319"/>
                </a:cubicBezTo>
                <a:cubicBezTo>
                  <a:pt x="202304" y="8071"/>
                  <a:pt x="198750" y="7960"/>
                  <a:pt x="195057" y="7960"/>
                </a:cubicBezTo>
                <a:cubicBezTo>
                  <a:pt x="193239" y="7960"/>
                  <a:pt x="191393" y="8071"/>
                  <a:pt x="189546" y="8071"/>
                </a:cubicBezTo>
                <a:cubicBezTo>
                  <a:pt x="184394" y="7960"/>
                  <a:pt x="179214" y="7850"/>
                  <a:pt x="174171" y="7740"/>
                </a:cubicBezTo>
                <a:cubicBezTo>
                  <a:pt x="171746" y="7740"/>
                  <a:pt x="169459" y="7630"/>
                  <a:pt x="167062" y="7382"/>
                </a:cubicBezTo>
                <a:cubicBezTo>
                  <a:pt x="162681" y="6941"/>
                  <a:pt x="158217" y="6583"/>
                  <a:pt x="153836" y="6362"/>
                </a:cubicBezTo>
                <a:cubicBezTo>
                  <a:pt x="151659" y="6362"/>
                  <a:pt x="149483" y="6252"/>
                  <a:pt x="147306" y="6142"/>
                </a:cubicBezTo>
                <a:cubicBezTo>
                  <a:pt x="144661" y="5894"/>
                  <a:pt x="142015" y="5784"/>
                  <a:pt x="139370" y="5673"/>
                </a:cubicBezTo>
                <a:cubicBezTo>
                  <a:pt x="136174" y="5453"/>
                  <a:pt x="132950" y="5315"/>
                  <a:pt x="129726" y="5095"/>
                </a:cubicBezTo>
                <a:cubicBezTo>
                  <a:pt x="128271" y="5002"/>
                  <a:pt x="126795" y="4968"/>
                  <a:pt x="125308" y="4968"/>
                </a:cubicBezTo>
                <a:cubicBezTo>
                  <a:pt x="123277" y="4968"/>
                  <a:pt x="121225" y="5031"/>
                  <a:pt x="119173" y="5095"/>
                </a:cubicBezTo>
                <a:lnTo>
                  <a:pt x="113772" y="5095"/>
                </a:lnTo>
                <a:cubicBezTo>
                  <a:pt x="110108" y="4985"/>
                  <a:pt x="106305" y="4764"/>
                  <a:pt x="102530" y="4626"/>
                </a:cubicBezTo>
                <a:cubicBezTo>
                  <a:pt x="99775" y="4626"/>
                  <a:pt x="97019" y="4764"/>
                  <a:pt x="94154" y="4874"/>
                </a:cubicBezTo>
                <a:lnTo>
                  <a:pt x="83931" y="4874"/>
                </a:lnTo>
                <a:cubicBezTo>
                  <a:pt x="82572" y="4923"/>
                  <a:pt x="81219" y="4971"/>
                  <a:pt x="79856" y="4971"/>
                </a:cubicBezTo>
                <a:cubicBezTo>
                  <a:pt x="78098" y="4971"/>
                  <a:pt x="76324" y="4890"/>
                  <a:pt x="74508" y="4626"/>
                </a:cubicBezTo>
                <a:lnTo>
                  <a:pt x="73819" y="4626"/>
                </a:lnTo>
                <a:cubicBezTo>
                  <a:pt x="73383" y="4612"/>
                  <a:pt x="72949" y="4606"/>
                  <a:pt x="72518" y="4606"/>
                </a:cubicBezTo>
                <a:cubicBezTo>
                  <a:pt x="69647" y="4606"/>
                  <a:pt x="66853" y="4889"/>
                  <a:pt x="63954" y="4985"/>
                </a:cubicBezTo>
                <a:cubicBezTo>
                  <a:pt x="59931" y="5205"/>
                  <a:pt x="56019" y="5673"/>
                  <a:pt x="52023" y="5784"/>
                </a:cubicBezTo>
                <a:cubicBezTo>
                  <a:pt x="48201" y="5967"/>
                  <a:pt x="44378" y="6169"/>
                  <a:pt x="40571" y="6169"/>
                </a:cubicBezTo>
                <a:cubicBezTo>
                  <a:pt x="39796" y="6169"/>
                  <a:pt x="39020" y="6161"/>
                  <a:pt x="38246" y="6142"/>
                </a:cubicBezTo>
                <a:cubicBezTo>
                  <a:pt x="37089" y="6142"/>
                  <a:pt x="36042" y="6142"/>
                  <a:pt x="34912" y="6252"/>
                </a:cubicBezTo>
                <a:cubicBezTo>
                  <a:pt x="31688" y="6362"/>
                  <a:pt x="28602" y="6362"/>
                  <a:pt x="25378" y="6583"/>
                </a:cubicBezTo>
                <a:cubicBezTo>
                  <a:pt x="22843" y="6831"/>
                  <a:pt x="20336" y="6941"/>
                  <a:pt x="17911" y="7382"/>
                </a:cubicBezTo>
                <a:cubicBezTo>
                  <a:pt x="16313" y="7740"/>
                  <a:pt x="14687" y="7960"/>
                  <a:pt x="13199" y="8071"/>
                </a:cubicBezTo>
                <a:cubicBezTo>
                  <a:pt x="11491" y="8208"/>
                  <a:pt x="9755" y="8319"/>
                  <a:pt x="8157" y="8760"/>
                </a:cubicBezTo>
                <a:cubicBezTo>
                  <a:pt x="7746" y="8944"/>
                  <a:pt x="7334" y="9004"/>
                  <a:pt x="6919" y="9004"/>
                </a:cubicBezTo>
                <a:cubicBezTo>
                  <a:pt x="6528" y="9004"/>
                  <a:pt x="6133" y="8951"/>
                  <a:pt x="5732" y="8897"/>
                </a:cubicBezTo>
                <a:lnTo>
                  <a:pt x="5402" y="8208"/>
                </a:lnTo>
                <a:cubicBezTo>
                  <a:pt x="4933" y="7520"/>
                  <a:pt x="4492" y="6693"/>
                  <a:pt x="3803" y="6004"/>
                </a:cubicBezTo>
                <a:cubicBezTo>
                  <a:pt x="3431" y="5572"/>
                  <a:pt x="2890" y="5374"/>
                  <a:pt x="2363" y="5374"/>
                </a:cubicBezTo>
                <a:cubicBezTo>
                  <a:pt x="1914" y="5374"/>
                  <a:pt x="1475" y="5518"/>
                  <a:pt x="1158" y="5784"/>
                </a:cubicBezTo>
                <a:cubicBezTo>
                  <a:pt x="359" y="6362"/>
                  <a:pt x="1" y="7740"/>
                  <a:pt x="469" y="8649"/>
                </a:cubicBezTo>
                <a:cubicBezTo>
                  <a:pt x="690" y="9008"/>
                  <a:pt x="1048" y="9338"/>
                  <a:pt x="1379" y="9338"/>
                </a:cubicBezTo>
                <a:cubicBezTo>
                  <a:pt x="1957" y="9448"/>
                  <a:pt x="2536" y="9448"/>
                  <a:pt x="2977" y="9448"/>
                </a:cubicBezTo>
                <a:cubicBezTo>
                  <a:pt x="3555" y="9448"/>
                  <a:pt x="4134" y="9448"/>
                  <a:pt x="4713" y="9807"/>
                </a:cubicBezTo>
                <a:cubicBezTo>
                  <a:pt x="4823" y="10275"/>
                  <a:pt x="5043" y="10826"/>
                  <a:pt x="5043" y="11295"/>
                </a:cubicBezTo>
                <a:cubicBezTo>
                  <a:pt x="5181" y="12672"/>
                  <a:pt x="5291" y="14050"/>
                  <a:pt x="5291" y="15428"/>
                </a:cubicBezTo>
                <a:cubicBezTo>
                  <a:pt x="5402" y="17384"/>
                  <a:pt x="5291" y="19340"/>
                  <a:pt x="5291" y="21297"/>
                </a:cubicBezTo>
                <a:cubicBezTo>
                  <a:pt x="5181" y="26339"/>
                  <a:pt x="4823" y="31492"/>
                  <a:pt x="4244" y="36562"/>
                </a:cubicBezTo>
                <a:cubicBezTo>
                  <a:pt x="4024" y="38050"/>
                  <a:pt x="3803" y="39427"/>
                  <a:pt x="3666" y="40805"/>
                </a:cubicBezTo>
                <a:cubicBezTo>
                  <a:pt x="3225" y="44470"/>
                  <a:pt x="2756" y="48272"/>
                  <a:pt x="2426" y="51937"/>
                </a:cubicBezTo>
                <a:cubicBezTo>
                  <a:pt x="2068" y="54913"/>
                  <a:pt x="1847" y="57916"/>
                  <a:pt x="1737" y="61002"/>
                </a:cubicBezTo>
                <a:cubicBezTo>
                  <a:pt x="1489" y="63868"/>
                  <a:pt x="1489" y="66871"/>
                  <a:pt x="1379" y="69847"/>
                </a:cubicBezTo>
                <a:cubicBezTo>
                  <a:pt x="1268" y="73181"/>
                  <a:pt x="1158" y="76515"/>
                  <a:pt x="1048" y="79960"/>
                </a:cubicBezTo>
                <a:cubicBezTo>
                  <a:pt x="910" y="84313"/>
                  <a:pt x="910" y="88667"/>
                  <a:pt x="910" y="93048"/>
                </a:cubicBezTo>
                <a:cubicBezTo>
                  <a:pt x="910" y="97760"/>
                  <a:pt x="800" y="102444"/>
                  <a:pt x="469" y="107156"/>
                </a:cubicBezTo>
                <a:cubicBezTo>
                  <a:pt x="221" y="109222"/>
                  <a:pt x="359" y="111289"/>
                  <a:pt x="359" y="113355"/>
                </a:cubicBezTo>
                <a:cubicBezTo>
                  <a:pt x="359" y="113466"/>
                  <a:pt x="469" y="113603"/>
                  <a:pt x="469" y="113714"/>
                </a:cubicBezTo>
                <a:cubicBezTo>
                  <a:pt x="800" y="113934"/>
                  <a:pt x="1048" y="114044"/>
                  <a:pt x="1268" y="114044"/>
                </a:cubicBezTo>
                <a:cubicBezTo>
                  <a:pt x="1847" y="113824"/>
                  <a:pt x="1847" y="113355"/>
                  <a:pt x="1847" y="113025"/>
                </a:cubicBezTo>
                <a:cubicBezTo>
                  <a:pt x="1957" y="111757"/>
                  <a:pt x="1957" y="110490"/>
                  <a:pt x="2068" y="109222"/>
                </a:cubicBezTo>
                <a:cubicBezTo>
                  <a:pt x="2068" y="108313"/>
                  <a:pt x="2178" y="107514"/>
                  <a:pt x="2178" y="106715"/>
                </a:cubicBezTo>
                <a:cubicBezTo>
                  <a:pt x="2288" y="103711"/>
                  <a:pt x="2178" y="100736"/>
                  <a:pt x="2288" y="97760"/>
                </a:cubicBezTo>
                <a:cubicBezTo>
                  <a:pt x="2426" y="91780"/>
                  <a:pt x="2426" y="85911"/>
                  <a:pt x="2288" y="79960"/>
                </a:cubicBezTo>
                <a:cubicBezTo>
                  <a:pt x="2288" y="77315"/>
                  <a:pt x="2178" y="74780"/>
                  <a:pt x="2288" y="72134"/>
                </a:cubicBezTo>
                <a:cubicBezTo>
                  <a:pt x="2426" y="68470"/>
                  <a:pt x="2756" y="64805"/>
                  <a:pt x="2867" y="61113"/>
                </a:cubicBezTo>
                <a:cubicBezTo>
                  <a:pt x="2977" y="61002"/>
                  <a:pt x="2977" y="61002"/>
                  <a:pt x="2977" y="60892"/>
                </a:cubicBezTo>
                <a:cubicBezTo>
                  <a:pt x="3335" y="56759"/>
                  <a:pt x="3666" y="52626"/>
                  <a:pt x="4134" y="48493"/>
                </a:cubicBezTo>
                <a:cubicBezTo>
                  <a:pt x="4492" y="44718"/>
                  <a:pt x="4933" y="41026"/>
                  <a:pt x="5512" y="37361"/>
                </a:cubicBezTo>
                <a:cubicBezTo>
                  <a:pt x="6201" y="32759"/>
                  <a:pt x="6669" y="28296"/>
                  <a:pt x="6669" y="23694"/>
                </a:cubicBezTo>
                <a:lnTo>
                  <a:pt x="6669" y="20470"/>
                </a:lnTo>
                <a:cubicBezTo>
                  <a:pt x="6779" y="17164"/>
                  <a:pt x="6669" y="13719"/>
                  <a:pt x="6090" y="10385"/>
                </a:cubicBezTo>
                <a:cubicBezTo>
                  <a:pt x="5980" y="10275"/>
                  <a:pt x="6090" y="10137"/>
                  <a:pt x="6090" y="10027"/>
                </a:cubicBezTo>
                <a:cubicBezTo>
                  <a:pt x="7248" y="9807"/>
                  <a:pt x="8267" y="9586"/>
                  <a:pt x="9425" y="9338"/>
                </a:cubicBezTo>
                <a:lnTo>
                  <a:pt x="12180" y="9008"/>
                </a:lnTo>
                <a:cubicBezTo>
                  <a:pt x="13778" y="8760"/>
                  <a:pt x="15376" y="8649"/>
                  <a:pt x="16892" y="8429"/>
                </a:cubicBezTo>
                <a:cubicBezTo>
                  <a:pt x="19179" y="8208"/>
                  <a:pt x="21355" y="7740"/>
                  <a:pt x="23532" y="7630"/>
                </a:cubicBezTo>
                <a:cubicBezTo>
                  <a:pt x="25268" y="7630"/>
                  <a:pt x="26977" y="7520"/>
                  <a:pt x="28712" y="7382"/>
                </a:cubicBezTo>
                <a:cubicBezTo>
                  <a:pt x="31110" y="7382"/>
                  <a:pt x="33645" y="7161"/>
                  <a:pt x="36042" y="7051"/>
                </a:cubicBezTo>
                <a:cubicBezTo>
                  <a:pt x="36878" y="7026"/>
                  <a:pt x="37719" y="7018"/>
                  <a:pt x="38563" y="7018"/>
                </a:cubicBezTo>
                <a:cubicBezTo>
                  <a:pt x="40069" y="7018"/>
                  <a:pt x="41587" y="7044"/>
                  <a:pt x="43112" y="7044"/>
                </a:cubicBezTo>
                <a:cubicBezTo>
                  <a:pt x="44506" y="7044"/>
                  <a:pt x="45907" y="7022"/>
                  <a:pt x="47312" y="6941"/>
                </a:cubicBezTo>
                <a:cubicBezTo>
                  <a:pt x="51886" y="6583"/>
                  <a:pt x="56597" y="6473"/>
                  <a:pt x="61309" y="6252"/>
                </a:cubicBezTo>
                <a:cubicBezTo>
                  <a:pt x="63954" y="6004"/>
                  <a:pt x="66600" y="5784"/>
                  <a:pt x="69245" y="5673"/>
                </a:cubicBezTo>
                <a:cubicBezTo>
                  <a:pt x="70154" y="5618"/>
                  <a:pt x="71070" y="5591"/>
                  <a:pt x="71990" y="5591"/>
                </a:cubicBezTo>
                <a:cubicBezTo>
                  <a:pt x="72909" y="5591"/>
                  <a:pt x="73833" y="5618"/>
                  <a:pt x="74756" y="5673"/>
                </a:cubicBezTo>
                <a:cubicBezTo>
                  <a:pt x="76932" y="5894"/>
                  <a:pt x="79109" y="5894"/>
                  <a:pt x="81176" y="5894"/>
                </a:cubicBezTo>
                <a:cubicBezTo>
                  <a:pt x="87706" y="5784"/>
                  <a:pt x="94264" y="5673"/>
                  <a:pt x="100684" y="5673"/>
                </a:cubicBezTo>
                <a:cubicBezTo>
                  <a:pt x="101277" y="5658"/>
                  <a:pt x="101870" y="5651"/>
                  <a:pt x="102463" y="5651"/>
                </a:cubicBezTo>
                <a:cubicBezTo>
                  <a:pt x="106117" y="5651"/>
                  <a:pt x="109775" y="5909"/>
                  <a:pt x="113331" y="6004"/>
                </a:cubicBezTo>
                <a:cubicBezTo>
                  <a:pt x="114094" y="6050"/>
                  <a:pt x="114844" y="6065"/>
                  <a:pt x="115586" y="6065"/>
                </a:cubicBezTo>
                <a:cubicBezTo>
                  <a:pt x="117070" y="6065"/>
                  <a:pt x="118521" y="6004"/>
                  <a:pt x="119972" y="6004"/>
                </a:cubicBezTo>
                <a:cubicBezTo>
                  <a:pt x="121882" y="6004"/>
                  <a:pt x="123805" y="5955"/>
                  <a:pt x="125724" y="5955"/>
                </a:cubicBezTo>
                <a:cubicBezTo>
                  <a:pt x="126683" y="5955"/>
                  <a:pt x="127641" y="5967"/>
                  <a:pt x="128597" y="6004"/>
                </a:cubicBezTo>
                <a:cubicBezTo>
                  <a:pt x="131242" y="6142"/>
                  <a:pt x="133997" y="6362"/>
                  <a:pt x="136753" y="6473"/>
                </a:cubicBezTo>
                <a:cubicBezTo>
                  <a:pt x="139728" y="6693"/>
                  <a:pt x="142704" y="6693"/>
                  <a:pt x="145818" y="6941"/>
                </a:cubicBezTo>
                <a:cubicBezTo>
                  <a:pt x="148573" y="7051"/>
                  <a:pt x="151439" y="7272"/>
                  <a:pt x="154305" y="7382"/>
                </a:cubicBezTo>
                <a:cubicBezTo>
                  <a:pt x="156729" y="7520"/>
                  <a:pt x="159237" y="7630"/>
                  <a:pt x="161772" y="7850"/>
                </a:cubicBezTo>
                <a:cubicBezTo>
                  <a:pt x="163039" y="7960"/>
                  <a:pt x="164417" y="8071"/>
                  <a:pt x="165795" y="8208"/>
                </a:cubicBezTo>
                <a:cubicBezTo>
                  <a:pt x="167861" y="8429"/>
                  <a:pt x="169928" y="8539"/>
                  <a:pt x="171994" y="8649"/>
                </a:cubicBezTo>
                <a:cubicBezTo>
                  <a:pt x="174860" y="8760"/>
                  <a:pt x="177616" y="8760"/>
                  <a:pt x="180481" y="8897"/>
                </a:cubicBezTo>
                <a:cubicBezTo>
                  <a:pt x="184835" y="8897"/>
                  <a:pt x="189106" y="8897"/>
                  <a:pt x="193349" y="9008"/>
                </a:cubicBezTo>
                <a:cubicBezTo>
                  <a:pt x="194874" y="9008"/>
                  <a:pt x="196398" y="8959"/>
                  <a:pt x="197964" y="8959"/>
                </a:cubicBezTo>
                <a:cubicBezTo>
                  <a:pt x="198747" y="8959"/>
                  <a:pt x="199539" y="8971"/>
                  <a:pt x="200348" y="9008"/>
                </a:cubicBezTo>
                <a:cubicBezTo>
                  <a:pt x="203213" y="9118"/>
                  <a:pt x="206189" y="9228"/>
                  <a:pt x="209193" y="9338"/>
                </a:cubicBezTo>
                <a:cubicBezTo>
                  <a:pt x="214125" y="9338"/>
                  <a:pt x="219167" y="9338"/>
                  <a:pt x="224237" y="9448"/>
                </a:cubicBezTo>
                <a:cubicBezTo>
                  <a:pt x="225835" y="9448"/>
                  <a:pt x="227323" y="9338"/>
                  <a:pt x="228921" y="8897"/>
                </a:cubicBezTo>
                <a:cubicBezTo>
                  <a:pt x="229858" y="8649"/>
                  <a:pt x="230768" y="8539"/>
                  <a:pt x="231677" y="8429"/>
                </a:cubicBezTo>
                <a:cubicBezTo>
                  <a:pt x="233633" y="8071"/>
                  <a:pt x="235590" y="7850"/>
                  <a:pt x="237436" y="7520"/>
                </a:cubicBezTo>
                <a:cubicBezTo>
                  <a:pt x="238924" y="7272"/>
                  <a:pt x="240412" y="7051"/>
                  <a:pt x="241789" y="6831"/>
                </a:cubicBezTo>
                <a:cubicBezTo>
                  <a:pt x="242947" y="6583"/>
                  <a:pt x="244076" y="6473"/>
                  <a:pt x="245234" y="6252"/>
                </a:cubicBezTo>
                <a:cubicBezTo>
                  <a:pt x="246722" y="6004"/>
                  <a:pt x="248099" y="5784"/>
                  <a:pt x="249477" y="5673"/>
                </a:cubicBezTo>
                <a:cubicBezTo>
                  <a:pt x="249587" y="5784"/>
                  <a:pt x="249725" y="6004"/>
                  <a:pt x="249725" y="6142"/>
                </a:cubicBezTo>
                <a:cubicBezTo>
                  <a:pt x="249587" y="9448"/>
                  <a:pt x="249587" y="12893"/>
                  <a:pt x="249367" y="16227"/>
                </a:cubicBezTo>
                <a:cubicBezTo>
                  <a:pt x="249036" y="20470"/>
                  <a:pt x="248788" y="24741"/>
                  <a:pt x="248678" y="28984"/>
                </a:cubicBezTo>
                <a:cubicBezTo>
                  <a:pt x="248568" y="33558"/>
                  <a:pt x="248568" y="38160"/>
                  <a:pt x="248457" y="42761"/>
                </a:cubicBezTo>
                <a:lnTo>
                  <a:pt x="248457" y="50229"/>
                </a:lnTo>
                <a:cubicBezTo>
                  <a:pt x="248347" y="54114"/>
                  <a:pt x="248209" y="57916"/>
                  <a:pt x="248209" y="61801"/>
                </a:cubicBezTo>
                <a:cubicBezTo>
                  <a:pt x="248209" y="64226"/>
                  <a:pt x="248099" y="66623"/>
                  <a:pt x="248099" y="69048"/>
                </a:cubicBezTo>
                <a:cubicBezTo>
                  <a:pt x="248209" y="72024"/>
                  <a:pt x="248347" y="75027"/>
                  <a:pt x="248209" y="77893"/>
                </a:cubicBezTo>
                <a:cubicBezTo>
                  <a:pt x="248209" y="80869"/>
                  <a:pt x="248099" y="83983"/>
                  <a:pt x="248099" y="86958"/>
                </a:cubicBezTo>
                <a:cubicBezTo>
                  <a:pt x="247989" y="94536"/>
                  <a:pt x="247989" y="102113"/>
                  <a:pt x="247989" y="109691"/>
                </a:cubicBezTo>
                <a:cubicBezTo>
                  <a:pt x="247989" y="110600"/>
                  <a:pt x="247989" y="111399"/>
                  <a:pt x="247879" y="112226"/>
                </a:cubicBezTo>
                <a:cubicBezTo>
                  <a:pt x="247658" y="120244"/>
                  <a:pt x="247521" y="128290"/>
                  <a:pt x="247658" y="136336"/>
                </a:cubicBezTo>
                <a:cubicBezTo>
                  <a:pt x="247658" y="144933"/>
                  <a:pt x="247658" y="153667"/>
                  <a:pt x="248099" y="162264"/>
                </a:cubicBezTo>
                <a:cubicBezTo>
                  <a:pt x="248099" y="164110"/>
                  <a:pt x="247879" y="165819"/>
                  <a:pt x="247521" y="167665"/>
                </a:cubicBezTo>
                <a:cubicBezTo>
                  <a:pt x="246969" y="167775"/>
                  <a:pt x="246501" y="167885"/>
                  <a:pt x="245922" y="168023"/>
                </a:cubicBezTo>
                <a:cubicBezTo>
                  <a:pt x="244324" y="168243"/>
                  <a:pt x="242588" y="168464"/>
                  <a:pt x="240990" y="168712"/>
                </a:cubicBezTo>
                <a:cubicBezTo>
                  <a:pt x="239723" y="168932"/>
                  <a:pt x="238565" y="169153"/>
                  <a:pt x="237326" y="169263"/>
                </a:cubicBezTo>
                <a:cubicBezTo>
                  <a:pt x="235700" y="169511"/>
                  <a:pt x="234102" y="169621"/>
                  <a:pt x="232504" y="169731"/>
                </a:cubicBezTo>
                <a:cubicBezTo>
                  <a:pt x="230547" y="169842"/>
                  <a:pt x="228591" y="170090"/>
                  <a:pt x="226634" y="170200"/>
                </a:cubicBezTo>
                <a:cubicBezTo>
                  <a:pt x="224347" y="170420"/>
                  <a:pt x="222171" y="170531"/>
                  <a:pt x="219856" y="170641"/>
                </a:cubicBezTo>
                <a:cubicBezTo>
                  <a:pt x="214703" y="170999"/>
                  <a:pt x="209634" y="171330"/>
                  <a:pt x="204481" y="171467"/>
                </a:cubicBezTo>
                <a:cubicBezTo>
                  <a:pt x="202304" y="171578"/>
                  <a:pt x="200238" y="171578"/>
                  <a:pt x="198061" y="171578"/>
                </a:cubicBezTo>
                <a:cubicBezTo>
                  <a:pt x="194727" y="171798"/>
                  <a:pt x="191393" y="172018"/>
                  <a:pt x="188059" y="172156"/>
                </a:cubicBezTo>
                <a:cubicBezTo>
                  <a:pt x="185193" y="172266"/>
                  <a:pt x="182327" y="172377"/>
                  <a:pt x="179572" y="172377"/>
                </a:cubicBezTo>
                <a:cubicBezTo>
                  <a:pt x="173813" y="172487"/>
                  <a:pt x="168192" y="172597"/>
                  <a:pt x="162571" y="172707"/>
                </a:cubicBezTo>
                <a:cubicBezTo>
                  <a:pt x="160504" y="172707"/>
                  <a:pt x="158438" y="172845"/>
                  <a:pt x="156371" y="172845"/>
                </a:cubicBezTo>
                <a:cubicBezTo>
                  <a:pt x="153558" y="173014"/>
                  <a:pt x="150729" y="173248"/>
                  <a:pt x="147908" y="173248"/>
                </a:cubicBezTo>
                <a:cubicBezTo>
                  <a:pt x="147054" y="173248"/>
                  <a:pt x="146201" y="173227"/>
                  <a:pt x="145350" y="173176"/>
                </a:cubicBezTo>
                <a:cubicBezTo>
                  <a:pt x="144263" y="173125"/>
                  <a:pt x="143171" y="173103"/>
                  <a:pt x="142075" y="173103"/>
                </a:cubicBezTo>
                <a:cubicBezTo>
                  <a:pt x="138420" y="173103"/>
                  <a:pt x="134729" y="173343"/>
                  <a:pt x="131104" y="173534"/>
                </a:cubicBezTo>
                <a:cubicBezTo>
                  <a:pt x="127549" y="173644"/>
                  <a:pt x="123995" y="173865"/>
                  <a:pt x="120330" y="174085"/>
                </a:cubicBezTo>
                <a:cubicBezTo>
                  <a:pt x="118016" y="174223"/>
                  <a:pt x="115729" y="174223"/>
                  <a:pt x="113442" y="174443"/>
                </a:cubicBezTo>
                <a:cubicBezTo>
                  <a:pt x="110821" y="174653"/>
                  <a:pt x="108201" y="174730"/>
                  <a:pt x="105581" y="174730"/>
                </a:cubicBezTo>
                <a:cubicBezTo>
                  <a:pt x="104068" y="174730"/>
                  <a:pt x="102555" y="174704"/>
                  <a:pt x="101042" y="174664"/>
                </a:cubicBezTo>
                <a:lnTo>
                  <a:pt x="93685" y="174664"/>
                </a:lnTo>
                <a:cubicBezTo>
                  <a:pt x="92597" y="174664"/>
                  <a:pt x="91509" y="174691"/>
                  <a:pt x="90420" y="174691"/>
                </a:cubicBezTo>
                <a:cubicBezTo>
                  <a:pt x="89332" y="174691"/>
                  <a:pt x="88243" y="174664"/>
                  <a:pt x="87155" y="174553"/>
                </a:cubicBezTo>
                <a:cubicBezTo>
                  <a:pt x="85777" y="174443"/>
                  <a:pt x="84400" y="174333"/>
                  <a:pt x="83022" y="174223"/>
                </a:cubicBezTo>
                <a:lnTo>
                  <a:pt x="83022" y="174223"/>
                </a:lnTo>
                <a:cubicBezTo>
                  <a:pt x="83132" y="174664"/>
                  <a:pt x="83132" y="175022"/>
                  <a:pt x="83242" y="175352"/>
                </a:cubicBezTo>
                <a:lnTo>
                  <a:pt x="85639" y="175352"/>
                </a:lnTo>
                <a:cubicBezTo>
                  <a:pt x="87844" y="175600"/>
                  <a:pt x="90021" y="175600"/>
                  <a:pt x="92087" y="175600"/>
                </a:cubicBezTo>
                <a:cubicBezTo>
                  <a:pt x="95283" y="175600"/>
                  <a:pt x="98507" y="175711"/>
                  <a:pt x="101731" y="175711"/>
                </a:cubicBezTo>
                <a:lnTo>
                  <a:pt x="104239" y="175711"/>
                </a:lnTo>
                <a:cubicBezTo>
                  <a:pt x="108510" y="175711"/>
                  <a:pt x="112753" y="175463"/>
                  <a:pt x="116996" y="175242"/>
                </a:cubicBezTo>
                <a:cubicBezTo>
                  <a:pt x="119283" y="175132"/>
                  <a:pt x="121708" y="175022"/>
                  <a:pt x="124105" y="174912"/>
                </a:cubicBezTo>
                <a:cubicBezTo>
                  <a:pt x="128018" y="174664"/>
                  <a:pt x="131931" y="174443"/>
                  <a:pt x="135816" y="174333"/>
                </a:cubicBezTo>
                <a:cubicBezTo>
                  <a:pt x="137903" y="174183"/>
                  <a:pt x="140031" y="174083"/>
                  <a:pt x="142182" y="174083"/>
                </a:cubicBezTo>
                <a:cubicBezTo>
                  <a:pt x="143579" y="174083"/>
                  <a:pt x="144986" y="174125"/>
                  <a:pt x="146397" y="174223"/>
                </a:cubicBezTo>
                <a:cubicBezTo>
                  <a:pt x="146773" y="174260"/>
                  <a:pt x="147153" y="174272"/>
                  <a:pt x="147534" y="174272"/>
                </a:cubicBezTo>
                <a:cubicBezTo>
                  <a:pt x="148298" y="174272"/>
                  <a:pt x="149069" y="174223"/>
                  <a:pt x="149841" y="174223"/>
                </a:cubicBezTo>
                <a:cubicBezTo>
                  <a:pt x="154663" y="173975"/>
                  <a:pt x="159485" y="173644"/>
                  <a:pt x="164307" y="173644"/>
                </a:cubicBezTo>
                <a:lnTo>
                  <a:pt x="170727" y="173644"/>
                </a:lnTo>
                <a:cubicBezTo>
                  <a:pt x="174860" y="173534"/>
                  <a:pt x="178993" y="173396"/>
                  <a:pt x="183126" y="173286"/>
                </a:cubicBezTo>
                <a:cubicBezTo>
                  <a:pt x="185992" y="173176"/>
                  <a:pt x="188858" y="173065"/>
                  <a:pt x="191723" y="172955"/>
                </a:cubicBezTo>
                <a:cubicBezTo>
                  <a:pt x="194616" y="172845"/>
                  <a:pt x="197372" y="172597"/>
                  <a:pt x="200127" y="172487"/>
                </a:cubicBezTo>
                <a:cubicBezTo>
                  <a:pt x="202414" y="172487"/>
                  <a:pt x="204591" y="172487"/>
                  <a:pt x="206768" y="172377"/>
                </a:cubicBezTo>
                <a:cubicBezTo>
                  <a:pt x="211480" y="172156"/>
                  <a:pt x="216191" y="171798"/>
                  <a:pt x="220903" y="171578"/>
                </a:cubicBezTo>
                <a:cubicBezTo>
                  <a:pt x="225725" y="171330"/>
                  <a:pt x="230657" y="170889"/>
                  <a:pt x="235479" y="170420"/>
                </a:cubicBezTo>
                <a:cubicBezTo>
                  <a:pt x="237656" y="170310"/>
                  <a:pt x="239723" y="169842"/>
                  <a:pt x="241789" y="169511"/>
                </a:cubicBezTo>
                <a:cubicBezTo>
                  <a:pt x="242947" y="169401"/>
                  <a:pt x="244076" y="169153"/>
                  <a:pt x="245234" y="168932"/>
                </a:cubicBezTo>
                <a:cubicBezTo>
                  <a:pt x="245922" y="168932"/>
                  <a:pt x="246611" y="168932"/>
                  <a:pt x="247300" y="169153"/>
                </a:cubicBezTo>
                <a:cubicBezTo>
                  <a:pt x="247410" y="169842"/>
                  <a:pt x="247521" y="170531"/>
                  <a:pt x="247521" y="171109"/>
                </a:cubicBezTo>
                <a:cubicBezTo>
                  <a:pt x="247521" y="172487"/>
                  <a:pt x="248209" y="173286"/>
                  <a:pt x="249146" y="174085"/>
                </a:cubicBezTo>
                <a:cubicBezTo>
                  <a:pt x="249620" y="174483"/>
                  <a:pt x="250145" y="174659"/>
                  <a:pt x="250651" y="174659"/>
                </a:cubicBezTo>
                <a:cubicBezTo>
                  <a:pt x="250881" y="174659"/>
                  <a:pt x="251107" y="174622"/>
                  <a:pt x="251323" y="174553"/>
                </a:cubicBezTo>
                <a:cubicBezTo>
                  <a:pt x="252343" y="174085"/>
                  <a:pt x="253169" y="173396"/>
                  <a:pt x="253390" y="172266"/>
                </a:cubicBezTo>
                <a:cubicBezTo>
                  <a:pt x="253610" y="170999"/>
                  <a:pt x="253279" y="169952"/>
                  <a:pt x="252232" y="169263"/>
                </a:cubicBezTo>
                <a:cubicBezTo>
                  <a:pt x="251654" y="168822"/>
                  <a:pt x="250965" y="168574"/>
                  <a:pt x="250276" y="168243"/>
                </a:cubicBezTo>
                <a:cubicBezTo>
                  <a:pt x="249945" y="168023"/>
                  <a:pt x="249587" y="167885"/>
                  <a:pt x="249256" y="167775"/>
                </a:cubicBezTo>
                <a:cubicBezTo>
                  <a:pt x="249256" y="163532"/>
                  <a:pt x="249146" y="159399"/>
                  <a:pt x="249146" y="155376"/>
                </a:cubicBezTo>
                <a:lnTo>
                  <a:pt x="249146" y="142866"/>
                </a:lnTo>
                <a:cubicBezTo>
                  <a:pt x="249036" y="138733"/>
                  <a:pt x="248898" y="134710"/>
                  <a:pt x="248898" y="130577"/>
                </a:cubicBezTo>
                <a:cubicBezTo>
                  <a:pt x="249036" y="125645"/>
                  <a:pt x="249036" y="120712"/>
                  <a:pt x="249146" y="115780"/>
                </a:cubicBezTo>
                <a:cubicBezTo>
                  <a:pt x="249146" y="114981"/>
                  <a:pt x="249036" y="114155"/>
                  <a:pt x="249036" y="113355"/>
                </a:cubicBezTo>
                <a:cubicBezTo>
                  <a:pt x="249146" y="109581"/>
                  <a:pt x="249146" y="105778"/>
                  <a:pt x="249256" y="102003"/>
                </a:cubicBezTo>
                <a:lnTo>
                  <a:pt x="249256" y="97512"/>
                </a:lnTo>
                <a:lnTo>
                  <a:pt x="249256" y="88116"/>
                </a:lnTo>
                <a:cubicBezTo>
                  <a:pt x="249256" y="86159"/>
                  <a:pt x="249256" y="84203"/>
                  <a:pt x="249367" y="82357"/>
                </a:cubicBezTo>
                <a:cubicBezTo>
                  <a:pt x="249367" y="80070"/>
                  <a:pt x="249477" y="77783"/>
                  <a:pt x="249477" y="75579"/>
                </a:cubicBezTo>
                <a:cubicBezTo>
                  <a:pt x="249587" y="73071"/>
                  <a:pt x="249587" y="70536"/>
                  <a:pt x="249725" y="68001"/>
                </a:cubicBezTo>
                <a:cubicBezTo>
                  <a:pt x="249835" y="63069"/>
                  <a:pt x="249945" y="58137"/>
                  <a:pt x="250056" y="53205"/>
                </a:cubicBezTo>
                <a:cubicBezTo>
                  <a:pt x="250166" y="50449"/>
                  <a:pt x="250166" y="47583"/>
                  <a:pt x="250276" y="44718"/>
                </a:cubicBezTo>
                <a:cubicBezTo>
                  <a:pt x="250414" y="40695"/>
                  <a:pt x="250744" y="36672"/>
                  <a:pt x="250855" y="32649"/>
                </a:cubicBezTo>
                <a:cubicBezTo>
                  <a:pt x="250965" y="30004"/>
                  <a:pt x="251213" y="27248"/>
                  <a:pt x="251213" y="24603"/>
                </a:cubicBezTo>
                <a:cubicBezTo>
                  <a:pt x="251323" y="20828"/>
                  <a:pt x="251433" y="17026"/>
                  <a:pt x="251433" y="13251"/>
                </a:cubicBezTo>
                <a:lnTo>
                  <a:pt x="251433" y="5315"/>
                </a:lnTo>
                <a:cubicBezTo>
                  <a:pt x="252122" y="4985"/>
                  <a:pt x="252811" y="4764"/>
                  <a:pt x="253390" y="4406"/>
                </a:cubicBezTo>
                <a:cubicBezTo>
                  <a:pt x="254547" y="3827"/>
                  <a:pt x="255098" y="2808"/>
                  <a:pt x="254988" y="1540"/>
                </a:cubicBezTo>
                <a:cubicBezTo>
                  <a:pt x="254907" y="617"/>
                  <a:pt x="254271" y="0"/>
                  <a:pt x="2534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387641" y="3583800"/>
            <a:ext cx="803925" cy="1193275"/>
          </a:xfrm>
          <a:custGeom>
            <a:rect b="b" l="l" r="r" t="t"/>
            <a:pathLst>
              <a:path extrusionOk="0" h="47731" w="32157">
                <a:moveTo>
                  <a:pt x="3693" y="42489"/>
                </a:moveTo>
                <a:cubicBezTo>
                  <a:pt x="3803" y="43398"/>
                  <a:pt x="3583" y="44225"/>
                  <a:pt x="3225" y="45134"/>
                </a:cubicBezTo>
                <a:cubicBezTo>
                  <a:pt x="3004" y="45602"/>
                  <a:pt x="2756" y="45713"/>
                  <a:pt x="1957" y="45823"/>
                </a:cubicBezTo>
                <a:cubicBezTo>
                  <a:pt x="1847" y="45465"/>
                  <a:pt x="1737" y="45134"/>
                  <a:pt x="1737" y="44776"/>
                </a:cubicBezTo>
                <a:cubicBezTo>
                  <a:pt x="1626" y="43398"/>
                  <a:pt x="1957" y="42957"/>
                  <a:pt x="3445" y="42489"/>
                </a:cubicBezTo>
                <a:close/>
                <a:moveTo>
                  <a:pt x="2067" y="0"/>
                </a:moveTo>
                <a:cubicBezTo>
                  <a:pt x="1957" y="0"/>
                  <a:pt x="1847" y="248"/>
                  <a:pt x="1847" y="358"/>
                </a:cubicBezTo>
                <a:lnTo>
                  <a:pt x="1847" y="2893"/>
                </a:lnTo>
                <a:cubicBezTo>
                  <a:pt x="1847" y="4492"/>
                  <a:pt x="1737" y="6090"/>
                  <a:pt x="1847" y="7826"/>
                </a:cubicBezTo>
                <a:cubicBezTo>
                  <a:pt x="2067" y="11711"/>
                  <a:pt x="2315" y="15734"/>
                  <a:pt x="2536" y="19757"/>
                </a:cubicBezTo>
                <a:cubicBezTo>
                  <a:pt x="2756" y="22402"/>
                  <a:pt x="2894" y="25047"/>
                  <a:pt x="3225" y="27692"/>
                </a:cubicBezTo>
                <a:cubicBezTo>
                  <a:pt x="3693" y="31688"/>
                  <a:pt x="3803" y="35711"/>
                  <a:pt x="3803" y="39844"/>
                </a:cubicBezTo>
                <a:cubicBezTo>
                  <a:pt x="3803" y="40202"/>
                  <a:pt x="3693" y="40643"/>
                  <a:pt x="3693" y="41111"/>
                </a:cubicBezTo>
                <a:cubicBezTo>
                  <a:pt x="3225" y="41221"/>
                  <a:pt x="2756" y="41332"/>
                  <a:pt x="2315" y="41580"/>
                </a:cubicBezTo>
                <a:cubicBezTo>
                  <a:pt x="1737" y="41800"/>
                  <a:pt x="1158" y="42268"/>
                  <a:pt x="938" y="42957"/>
                </a:cubicBezTo>
                <a:cubicBezTo>
                  <a:pt x="827" y="43288"/>
                  <a:pt x="690" y="43536"/>
                  <a:pt x="469" y="43867"/>
                </a:cubicBezTo>
                <a:cubicBezTo>
                  <a:pt x="1" y="44776"/>
                  <a:pt x="249" y="45823"/>
                  <a:pt x="690" y="46732"/>
                </a:cubicBezTo>
                <a:cubicBezTo>
                  <a:pt x="1102" y="47360"/>
                  <a:pt x="1852" y="47730"/>
                  <a:pt x="2558" y="47730"/>
                </a:cubicBezTo>
                <a:cubicBezTo>
                  <a:pt x="3030" y="47730"/>
                  <a:pt x="3483" y="47565"/>
                  <a:pt x="3803" y="47201"/>
                </a:cubicBezTo>
                <a:cubicBezTo>
                  <a:pt x="4024" y="46980"/>
                  <a:pt x="4272" y="46732"/>
                  <a:pt x="4382" y="46402"/>
                </a:cubicBezTo>
                <a:cubicBezTo>
                  <a:pt x="4712" y="45602"/>
                  <a:pt x="4960" y="44776"/>
                  <a:pt x="5291" y="43867"/>
                </a:cubicBezTo>
                <a:cubicBezTo>
                  <a:pt x="5401" y="43398"/>
                  <a:pt x="5512" y="42957"/>
                  <a:pt x="5649" y="42599"/>
                </a:cubicBezTo>
                <a:lnTo>
                  <a:pt x="9094" y="42599"/>
                </a:lnTo>
                <a:cubicBezTo>
                  <a:pt x="9645" y="42599"/>
                  <a:pt x="10223" y="42709"/>
                  <a:pt x="10802" y="42847"/>
                </a:cubicBezTo>
                <a:cubicBezTo>
                  <a:pt x="12180" y="42957"/>
                  <a:pt x="13557" y="43178"/>
                  <a:pt x="15045" y="43398"/>
                </a:cubicBezTo>
                <a:cubicBezTo>
                  <a:pt x="16423" y="43536"/>
                  <a:pt x="17911" y="43646"/>
                  <a:pt x="19426" y="43867"/>
                </a:cubicBezTo>
                <a:cubicBezTo>
                  <a:pt x="23091" y="44445"/>
                  <a:pt x="26756" y="45024"/>
                  <a:pt x="30558" y="45465"/>
                </a:cubicBezTo>
                <a:cubicBezTo>
                  <a:pt x="30657" y="45506"/>
                  <a:pt x="30759" y="45522"/>
                  <a:pt x="30861" y="45522"/>
                </a:cubicBezTo>
                <a:cubicBezTo>
                  <a:pt x="31101" y="45522"/>
                  <a:pt x="31346" y="45432"/>
                  <a:pt x="31578" y="45354"/>
                </a:cubicBezTo>
                <a:cubicBezTo>
                  <a:pt x="31826" y="45354"/>
                  <a:pt x="32156" y="45244"/>
                  <a:pt x="32046" y="44776"/>
                </a:cubicBezTo>
                <a:cubicBezTo>
                  <a:pt x="31826" y="44776"/>
                  <a:pt x="31688" y="44666"/>
                  <a:pt x="31468" y="44666"/>
                </a:cubicBezTo>
                <a:cubicBezTo>
                  <a:pt x="29759" y="44445"/>
                  <a:pt x="28134" y="44087"/>
                  <a:pt x="26425" y="43867"/>
                </a:cubicBezTo>
                <a:cubicBezTo>
                  <a:pt x="24000" y="43536"/>
                  <a:pt x="21493" y="43178"/>
                  <a:pt x="18958" y="42709"/>
                </a:cubicBezTo>
                <a:cubicBezTo>
                  <a:pt x="17002" y="42379"/>
                  <a:pt x="15045" y="42158"/>
                  <a:pt x="13089" y="41690"/>
                </a:cubicBezTo>
                <a:cubicBezTo>
                  <a:pt x="11270" y="41221"/>
                  <a:pt x="9534" y="41001"/>
                  <a:pt x="7716" y="41001"/>
                </a:cubicBezTo>
                <a:cubicBezTo>
                  <a:pt x="7137" y="41001"/>
                  <a:pt x="6448" y="40891"/>
                  <a:pt x="5649" y="40780"/>
                </a:cubicBezTo>
                <a:lnTo>
                  <a:pt x="5649" y="38714"/>
                </a:lnTo>
                <a:cubicBezTo>
                  <a:pt x="5649" y="35711"/>
                  <a:pt x="5760" y="32735"/>
                  <a:pt x="5291" y="29759"/>
                </a:cubicBezTo>
                <a:cubicBezTo>
                  <a:pt x="5181" y="28381"/>
                  <a:pt x="5071" y="27114"/>
                  <a:pt x="4960" y="25846"/>
                </a:cubicBezTo>
                <a:cubicBezTo>
                  <a:pt x="4823" y="24248"/>
                  <a:pt x="4602" y="22622"/>
                  <a:pt x="4492" y="21134"/>
                </a:cubicBezTo>
                <a:cubicBezTo>
                  <a:pt x="4272" y="19288"/>
                  <a:pt x="3913" y="17470"/>
                  <a:pt x="3803" y="15623"/>
                </a:cubicBezTo>
                <a:cubicBezTo>
                  <a:pt x="3583" y="12400"/>
                  <a:pt x="3445" y="9203"/>
                  <a:pt x="3335" y="5979"/>
                </a:cubicBezTo>
                <a:cubicBezTo>
                  <a:pt x="3335" y="4133"/>
                  <a:pt x="3114" y="2425"/>
                  <a:pt x="2756" y="579"/>
                </a:cubicBezTo>
                <a:cubicBezTo>
                  <a:pt x="2756" y="469"/>
                  <a:pt x="2756" y="248"/>
                  <a:pt x="2646" y="248"/>
                </a:cubicBezTo>
                <a:cubicBezTo>
                  <a:pt x="2425" y="138"/>
                  <a:pt x="2315" y="0"/>
                  <a:pt x="20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SECTION_TITLE_AND_DESCRIPTION_1">
    <p:spTree>
      <p:nvGrpSpPr>
        <p:cNvPr id="639" name="Shape 639"/>
        <p:cNvGrpSpPr/>
        <p:nvPr/>
      </p:nvGrpSpPr>
      <p:grpSpPr>
        <a:xfrm>
          <a:off x="0" y="0"/>
          <a:ext cx="0" cy="0"/>
          <a:chOff x="0" y="0"/>
          <a:chExt cx="0" cy="0"/>
        </a:xfrm>
      </p:grpSpPr>
      <p:grpSp>
        <p:nvGrpSpPr>
          <p:cNvPr id="640" name="Google Shape;640;p11"/>
          <p:cNvGrpSpPr/>
          <p:nvPr/>
        </p:nvGrpSpPr>
        <p:grpSpPr>
          <a:xfrm>
            <a:off x="-806904" y="-1495424"/>
            <a:ext cx="10929107" cy="7715233"/>
            <a:chOff x="-806904" y="-1495424"/>
            <a:chExt cx="10929107" cy="7715233"/>
          </a:xfrm>
        </p:grpSpPr>
        <p:sp>
          <p:nvSpPr>
            <p:cNvPr id="641" name="Google Shape;641;p11"/>
            <p:cNvSpPr/>
            <p:nvPr/>
          </p:nvSpPr>
          <p:spPr>
            <a:xfrm rot="5400000">
              <a:off x="42795" y="1274377"/>
              <a:ext cx="4095733" cy="5795131"/>
            </a:xfrm>
            <a:custGeom>
              <a:rect b="b" l="l" r="r" t="t"/>
              <a:pathLst>
                <a:path extrusionOk="0" h="209532" w="148101">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11"/>
            <p:cNvSpPr/>
            <p:nvPr/>
          </p:nvSpPr>
          <p:spPr>
            <a:xfrm rot="5400000">
              <a:off x="5176770" y="1274377"/>
              <a:ext cx="4095733" cy="5795131"/>
            </a:xfrm>
            <a:custGeom>
              <a:rect b="b" l="l" r="r" t="t"/>
              <a:pathLst>
                <a:path extrusionOk="0" h="209532" w="148101">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11"/>
            <p:cNvSpPr/>
            <p:nvPr/>
          </p:nvSpPr>
          <p:spPr>
            <a:xfrm rot="5400000">
              <a:off x="42795" y="-2345123"/>
              <a:ext cx="4095733" cy="5795131"/>
            </a:xfrm>
            <a:custGeom>
              <a:rect b="b" l="l" r="r" t="t"/>
              <a:pathLst>
                <a:path extrusionOk="0" h="209532" w="148101">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1"/>
            <p:cNvSpPr/>
            <p:nvPr/>
          </p:nvSpPr>
          <p:spPr>
            <a:xfrm rot="5400000">
              <a:off x="5176770" y="-2345123"/>
              <a:ext cx="4095733" cy="5795131"/>
            </a:xfrm>
            <a:custGeom>
              <a:rect b="b" l="l" r="r" t="t"/>
              <a:pathLst>
                <a:path extrusionOk="0" h="209532" w="148101">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5" name="Google Shape;645;p11"/>
          <p:cNvSpPr txBox="1"/>
          <p:nvPr>
            <p:ph type="title"/>
          </p:nvPr>
        </p:nvSpPr>
        <p:spPr>
          <a:xfrm>
            <a:off x="1671600" y="768100"/>
            <a:ext cx="58008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6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46" name="Google Shape;646;p11"/>
          <p:cNvSpPr txBox="1"/>
          <p:nvPr>
            <p:ph idx="1" type="subTitle"/>
          </p:nvPr>
        </p:nvSpPr>
        <p:spPr>
          <a:xfrm>
            <a:off x="2391900" y="2225138"/>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3500">
                <a:latin typeface="Neucha"/>
                <a:ea typeface="Neucha"/>
                <a:cs typeface="Neucha"/>
                <a:sym typeface="Neuch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7" name="Google Shape;647;p11"/>
          <p:cNvSpPr txBox="1"/>
          <p:nvPr>
            <p:ph idx="2" type="subTitle"/>
          </p:nvPr>
        </p:nvSpPr>
        <p:spPr>
          <a:xfrm>
            <a:off x="2328900" y="3864950"/>
            <a:ext cx="4486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8" name="Google Shape;648;p11"/>
          <p:cNvSpPr txBox="1"/>
          <p:nvPr>
            <p:ph idx="3" type="subTitle"/>
          </p:nvPr>
        </p:nvSpPr>
        <p:spPr>
          <a:xfrm>
            <a:off x="1776450" y="1777475"/>
            <a:ext cx="5591100" cy="4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49" name="Google Shape;649;p11"/>
          <p:cNvSpPr txBox="1"/>
          <p:nvPr>
            <p:ph idx="4" type="subTitle"/>
          </p:nvPr>
        </p:nvSpPr>
        <p:spPr>
          <a:xfrm>
            <a:off x="2391900" y="3215746"/>
            <a:ext cx="4360200" cy="4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atin typeface="Neucha"/>
                <a:ea typeface="Neucha"/>
                <a:cs typeface="Neucha"/>
                <a:sym typeface="Neuch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50" name="Google Shape;650;p11"/>
          <p:cNvSpPr txBox="1"/>
          <p:nvPr>
            <p:ph idx="5" type="subTitle"/>
          </p:nvPr>
        </p:nvSpPr>
        <p:spPr>
          <a:xfrm>
            <a:off x="3780200" y="2882375"/>
            <a:ext cx="1390500" cy="4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651" name="Google Shape;651;p11"/>
          <p:cNvSpPr/>
          <p:nvPr/>
        </p:nvSpPr>
        <p:spPr>
          <a:xfrm>
            <a:off x="214963" y="1662863"/>
            <a:ext cx="530450" cy="598325"/>
          </a:xfrm>
          <a:custGeom>
            <a:rect b="b" l="l" r="r" t="t"/>
            <a:pathLst>
              <a:path extrusionOk="0" h="23933" w="21218">
                <a:moveTo>
                  <a:pt x="5455" y="18066"/>
                </a:moveTo>
                <a:cubicBezTo>
                  <a:pt x="5982" y="18447"/>
                  <a:pt x="6436" y="18829"/>
                  <a:pt x="6891" y="19356"/>
                </a:cubicBezTo>
                <a:cubicBezTo>
                  <a:pt x="6745" y="19884"/>
                  <a:pt x="6600" y="20338"/>
                  <a:pt x="6364" y="20865"/>
                </a:cubicBezTo>
                <a:cubicBezTo>
                  <a:pt x="6073" y="20193"/>
                  <a:pt x="5309" y="19575"/>
                  <a:pt x="4782" y="19284"/>
                </a:cubicBezTo>
                <a:cubicBezTo>
                  <a:pt x="5000" y="18829"/>
                  <a:pt x="5236" y="18447"/>
                  <a:pt x="5455" y="18066"/>
                </a:cubicBezTo>
                <a:close/>
                <a:moveTo>
                  <a:pt x="3731" y="17151"/>
                </a:moveTo>
                <a:cubicBezTo>
                  <a:pt x="4277" y="17151"/>
                  <a:pt x="4889" y="17607"/>
                  <a:pt x="5236" y="17829"/>
                </a:cubicBezTo>
                <a:cubicBezTo>
                  <a:pt x="5000" y="18284"/>
                  <a:pt x="4782" y="18738"/>
                  <a:pt x="4473" y="19120"/>
                </a:cubicBezTo>
                <a:cubicBezTo>
                  <a:pt x="4400" y="19120"/>
                  <a:pt x="4327" y="19120"/>
                  <a:pt x="4327" y="19193"/>
                </a:cubicBezTo>
                <a:cubicBezTo>
                  <a:pt x="4164" y="19356"/>
                  <a:pt x="4164" y="19429"/>
                  <a:pt x="4164" y="19575"/>
                </a:cubicBezTo>
                <a:cubicBezTo>
                  <a:pt x="4164" y="19753"/>
                  <a:pt x="4298" y="19838"/>
                  <a:pt x="4426" y="19838"/>
                </a:cubicBezTo>
                <a:cubicBezTo>
                  <a:pt x="4468" y="19838"/>
                  <a:pt x="4510" y="19829"/>
                  <a:pt x="4545" y="19811"/>
                </a:cubicBezTo>
                <a:cubicBezTo>
                  <a:pt x="4618" y="19811"/>
                  <a:pt x="4709" y="19884"/>
                  <a:pt x="4855" y="19884"/>
                </a:cubicBezTo>
                <a:cubicBezTo>
                  <a:pt x="5000" y="20029"/>
                  <a:pt x="5164" y="20193"/>
                  <a:pt x="5309" y="20338"/>
                </a:cubicBezTo>
                <a:cubicBezTo>
                  <a:pt x="5527" y="20556"/>
                  <a:pt x="6527" y="21556"/>
                  <a:pt x="5309" y="21702"/>
                </a:cubicBezTo>
                <a:cubicBezTo>
                  <a:pt x="4855" y="21702"/>
                  <a:pt x="4018" y="20265"/>
                  <a:pt x="3800" y="19811"/>
                </a:cubicBezTo>
                <a:cubicBezTo>
                  <a:pt x="3636" y="19502"/>
                  <a:pt x="2964" y="17684"/>
                  <a:pt x="3255" y="17302"/>
                </a:cubicBezTo>
                <a:cubicBezTo>
                  <a:pt x="3401" y="17195"/>
                  <a:pt x="3563" y="17151"/>
                  <a:pt x="3731" y="17151"/>
                </a:cubicBezTo>
                <a:close/>
                <a:moveTo>
                  <a:pt x="18872" y="649"/>
                </a:moveTo>
                <a:cubicBezTo>
                  <a:pt x="19399" y="649"/>
                  <a:pt x="19999" y="1103"/>
                  <a:pt x="20526" y="1921"/>
                </a:cubicBezTo>
                <a:cubicBezTo>
                  <a:pt x="20454" y="2230"/>
                  <a:pt x="20308" y="2539"/>
                  <a:pt x="20072" y="2757"/>
                </a:cubicBezTo>
                <a:cubicBezTo>
                  <a:pt x="19781" y="3139"/>
                  <a:pt x="19472" y="3448"/>
                  <a:pt x="19254" y="3830"/>
                </a:cubicBezTo>
                <a:cubicBezTo>
                  <a:pt x="18635" y="4503"/>
                  <a:pt x="18181" y="5266"/>
                  <a:pt x="17654" y="6012"/>
                </a:cubicBezTo>
                <a:cubicBezTo>
                  <a:pt x="16363" y="7921"/>
                  <a:pt x="15163" y="9812"/>
                  <a:pt x="14018" y="11702"/>
                </a:cubicBezTo>
                <a:cubicBezTo>
                  <a:pt x="13345" y="12920"/>
                  <a:pt x="12727" y="14120"/>
                  <a:pt x="12200" y="15338"/>
                </a:cubicBezTo>
                <a:lnTo>
                  <a:pt x="11981" y="15338"/>
                </a:lnTo>
                <a:cubicBezTo>
                  <a:pt x="11890" y="15411"/>
                  <a:pt x="11890" y="15557"/>
                  <a:pt x="12054" y="15648"/>
                </a:cubicBezTo>
                <a:cubicBezTo>
                  <a:pt x="11981" y="15720"/>
                  <a:pt x="11981" y="15866"/>
                  <a:pt x="11890" y="15938"/>
                </a:cubicBezTo>
                <a:cubicBezTo>
                  <a:pt x="11818" y="15866"/>
                  <a:pt x="11745" y="15793"/>
                  <a:pt x="11672" y="15793"/>
                </a:cubicBezTo>
                <a:cubicBezTo>
                  <a:pt x="11651" y="15772"/>
                  <a:pt x="11630" y="15763"/>
                  <a:pt x="11610" y="15763"/>
                </a:cubicBezTo>
                <a:cubicBezTo>
                  <a:pt x="11563" y="15763"/>
                  <a:pt x="11527" y="15814"/>
                  <a:pt x="11527" y="15866"/>
                </a:cubicBezTo>
                <a:cubicBezTo>
                  <a:pt x="11600" y="16011"/>
                  <a:pt x="11600" y="16175"/>
                  <a:pt x="11745" y="16248"/>
                </a:cubicBezTo>
                <a:cubicBezTo>
                  <a:pt x="11672" y="16466"/>
                  <a:pt x="11600" y="16629"/>
                  <a:pt x="11527" y="16775"/>
                </a:cubicBezTo>
                <a:cubicBezTo>
                  <a:pt x="11436" y="16702"/>
                  <a:pt x="11363" y="16629"/>
                  <a:pt x="11290" y="16557"/>
                </a:cubicBezTo>
                <a:cubicBezTo>
                  <a:pt x="11269" y="16529"/>
                  <a:pt x="11247" y="16518"/>
                  <a:pt x="11227" y="16518"/>
                </a:cubicBezTo>
                <a:cubicBezTo>
                  <a:pt x="11181" y="16518"/>
                  <a:pt x="11145" y="16578"/>
                  <a:pt x="11145" y="16629"/>
                </a:cubicBezTo>
                <a:cubicBezTo>
                  <a:pt x="11218" y="16775"/>
                  <a:pt x="11290" y="17011"/>
                  <a:pt x="11436" y="17084"/>
                </a:cubicBezTo>
                <a:cubicBezTo>
                  <a:pt x="11363" y="17229"/>
                  <a:pt x="11290" y="17302"/>
                  <a:pt x="11290" y="17466"/>
                </a:cubicBezTo>
                <a:cubicBezTo>
                  <a:pt x="11218" y="17375"/>
                  <a:pt x="11145" y="17302"/>
                  <a:pt x="11145" y="17229"/>
                </a:cubicBezTo>
                <a:cubicBezTo>
                  <a:pt x="10981" y="17084"/>
                  <a:pt x="10909" y="17011"/>
                  <a:pt x="10763" y="16847"/>
                </a:cubicBezTo>
                <a:cubicBezTo>
                  <a:pt x="10691" y="16847"/>
                  <a:pt x="10618" y="16847"/>
                  <a:pt x="10618" y="16920"/>
                </a:cubicBezTo>
                <a:cubicBezTo>
                  <a:pt x="10763" y="17084"/>
                  <a:pt x="10836" y="17302"/>
                  <a:pt x="10909" y="17466"/>
                </a:cubicBezTo>
                <a:cubicBezTo>
                  <a:pt x="10981" y="17611"/>
                  <a:pt x="11072" y="17684"/>
                  <a:pt x="11145" y="17757"/>
                </a:cubicBezTo>
                <a:cubicBezTo>
                  <a:pt x="11072" y="17829"/>
                  <a:pt x="11072" y="17993"/>
                  <a:pt x="10981" y="18066"/>
                </a:cubicBezTo>
                <a:lnTo>
                  <a:pt x="10981" y="17920"/>
                </a:lnTo>
                <a:cubicBezTo>
                  <a:pt x="10836" y="17684"/>
                  <a:pt x="10618" y="17466"/>
                  <a:pt x="10381" y="17375"/>
                </a:cubicBezTo>
                <a:cubicBezTo>
                  <a:pt x="10369" y="17362"/>
                  <a:pt x="10354" y="17357"/>
                  <a:pt x="10338" y="17357"/>
                </a:cubicBezTo>
                <a:cubicBezTo>
                  <a:pt x="10265" y="17357"/>
                  <a:pt x="10176" y="17478"/>
                  <a:pt x="10236" y="17538"/>
                </a:cubicBezTo>
                <a:cubicBezTo>
                  <a:pt x="10454" y="17684"/>
                  <a:pt x="10527" y="17920"/>
                  <a:pt x="10691" y="18138"/>
                </a:cubicBezTo>
                <a:cubicBezTo>
                  <a:pt x="10763" y="18284"/>
                  <a:pt x="10763" y="18375"/>
                  <a:pt x="10836" y="18520"/>
                </a:cubicBezTo>
                <a:cubicBezTo>
                  <a:pt x="10763" y="18666"/>
                  <a:pt x="10763" y="18829"/>
                  <a:pt x="10691" y="18975"/>
                </a:cubicBezTo>
                <a:cubicBezTo>
                  <a:pt x="10618" y="18902"/>
                  <a:pt x="10527" y="18738"/>
                  <a:pt x="10527" y="18666"/>
                </a:cubicBezTo>
                <a:cubicBezTo>
                  <a:pt x="10309" y="18375"/>
                  <a:pt x="10000" y="18066"/>
                  <a:pt x="9709" y="17920"/>
                </a:cubicBezTo>
                <a:cubicBezTo>
                  <a:pt x="9690" y="17901"/>
                  <a:pt x="9672" y="17893"/>
                  <a:pt x="9655" y="17893"/>
                </a:cubicBezTo>
                <a:cubicBezTo>
                  <a:pt x="9591" y="17893"/>
                  <a:pt x="9545" y="18008"/>
                  <a:pt x="9545" y="18066"/>
                </a:cubicBezTo>
                <a:cubicBezTo>
                  <a:pt x="9782" y="18284"/>
                  <a:pt x="10072" y="18593"/>
                  <a:pt x="10236" y="18902"/>
                </a:cubicBezTo>
                <a:cubicBezTo>
                  <a:pt x="10381" y="19047"/>
                  <a:pt x="10454" y="19284"/>
                  <a:pt x="10527" y="19429"/>
                </a:cubicBezTo>
                <a:cubicBezTo>
                  <a:pt x="10454" y="19575"/>
                  <a:pt x="10381" y="19811"/>
                  <a:pt x="10381" y="19956"/>
                </a:cubicBezTo>
                <a:cubicBezTo>
                  <a:pt x="10000" y="19284"/>
                  <a:pt x="9545" y="18738"/>
                  <a:pt x="9018" y="18211"/>
                </a:cubicBezTo>
                <a:cubicBezTo>
                  <a:pt x="8945" y="18211"/>
                  <a:pt x="8872" y="18284"/>
                  <a:pt x="8945" y="18284"/>
                </a:cubicBezTo>
                <a:cubicBezTo>
                  <a:pt x="9472" y="18975"/>
                  <a:pt x="9927" y="19647"/>
                  <a:pt x="10236" y="20411"/>
                </a:cubicBezTo>
                <a:cubicBezTo>
                  <a:pt x="10072" y="20720"/>
                  <a:pt x="10000" y="20938"/>
                  <a:pt x="9927" y="21247"/>
                </a:cubicBezTo>
                <a:cubicBezTo>
                  <a:pt x="9400" y="19811"/>
                  <a:pt x="8418" y="18666"/>
                  <a:pt x="7345" y="17611"/>
                </a:cubicBezTo>
                <a:cubicBezTo>
                  <a:pt x="7273" y="17611"/>
                  <a:pt x="7200" y="17684"/>
                  <a:pt x="7273" y="17684"/>
                </a:cubicBezTo>
                <a:cubicBezTo>
                  <a:pt x="8345" y="18975"/>
                  <a:pt x="9327" y="20102"/>
                  <a:pt x="9782" y="21702"/>
                </a:cubicBezTo>
                <a:cubicBezTo>
                  <a:pt x="9709" y="21920"/>
                  <a:pt x="9618" y="22084"/>
                  <a:pt x="9545" y="22302"/>
                </a:cubicBezTo>
                <a:cubicBezTo>
                  <a:pt x="9472" y="22156"/>
                  <a:pt x="9472" y="22011"/>
                  <a:pt x="9400" y="21920"/>
                </a:cubicBezTo>
                <a:cubicBezTo>
                  <a:pt x="8872" y="20484"/>
                  <a:pt x="7345" y="18902"/>
                  <a:pt x="6218" y="17993"/>
                </a:cubicBezTo>
                <a:cubicBezTo>
                  <a:pt x="5836" y="17611"/>
                  <a:pt x="4927" y="16847"/>
                  <a:pt x="4164" y="16557"/>
                </a:cubicBezTo>
                <a:cubicBezTo>
                  <a:pt x="4782" y="16175"/>
                  <a:pt x="5236" y="15338"/>
                  <a:pt x="5691" y="14957"/>
                </a:cubicBezTo>
                <a:cubicBezTo>
                  <a:pt x="7054" y="13375"/>
                  <a:pt x="8709" y="12011"/>
                  <a:pt x="10163" y="10412"/>
                </a:cubicBezTo>
                <a:cubicBezTo>
                  <a:pt x="11672" y="8739"/>
                  <a:pt x="13345" y="7084"/>
                  <a:pt x="14927" y="5412"/>
                </a:cubicBezTo>
                <a:cubicBezTo>
                  <a:pt x="15527" y="4812"/>
                  <a:pt x="16145" y="4121"/>
                  <a:pt x="16672" y="3448"/>
                </a:cubicBezTo>
                <a:cubicBezTo>
                  <a:pt x="17436" y="2539"/>
                  <a:pt x="17963" y="1394"/>
                  <a:pt x="18872" y="649"/>
                </a:cubicBezTo>
                <a:close/>
                <a:moveTo>
                  <a:pt x="16890" y="2303"/>
                </a:moveTo>
                <a:lnTo>
                  <a:pt x="16890" y="2303"/>
                </a:lnTo>
                <a:cubicBezTo>
                  <a:pt x="16527" y="2830"/>
                  <a:pt x="16145" y="3376"/>
                  <a:pt x="15690" y="3903"/>
                </a:cubicBezTo>
                <a:cubicBezTo>
                  <a:pt x="14254" y="5557"/>
                  <a:pt x="12654" y="7084"/>
                  <a:pt x="11072" y="8666"/>
                </a:cubicBezTo>
                <a:cubicBezTo>
                  <a:pt x="9545" y="10266"/>
                  <a:pt x="8109" y="11848"/>
                  <a:pt x="6527" y="13448"/>
                </a:cubicBezTo>
                <a:cubicBezTo>
                  <a:pt x="5764" y="14120"/>
                  <a:pt x="4618" y="15938"/>
                  <a:pt x="3636" y="16466"/>
                </a:cubicBezTo>
                <a:cubicBezTo>
                  <a:pt x="3491" y="16466"/>
                  <a:pt x="3346" y="16557"/>
                  <a:pt x="3182" y="16557"/>
                </a:cubicBezTo>
                <a:cubicBezTo>
                  <a:pt x="2273" y="17084"/>
                  <a:pt x="2800" y="18902"/>
                  <a:pt x="3109" y="19575"/>
                </a:cubicBezTo>
                <a:cubicBezTo>
                  <a:pt x="3491" y="20484"/>
                  <a:pt x="4164" y="21629"/>
                  <a:pt x="5073" y="22156"/>
                </a:cubicBezTo>
                <a:cubicBezTo>
                  <a:pt x="5258" y="22261"/>
                  <a:pt x="5474" y="22320"/>
                  <a:pt x="5683" y="22320"/>
                </a:cubicBezTo>
                <a:cubicBezTo>
                  <a:pt x="6090" y="22320"/>
                  <a:pt x="6467" y="22097"/>
                  <a:pt x="6527" y="21556"/>
                </a:cubicBezTo>
                <a:lnTo>
                  <a:pt x="6527" y="21320"/>
                </a:lnTo>
                <a:cubicBezTo>
                  <a:pt x="6891" y="20865"/>
                  <a:pt x="7127" y="20338"/>
                  <a:pt x="7273" y="19811"/>
                </a:cubicBezTo>
                <a:cubicBezTo>
                  <a:pt x="7436" y="19956"/>
                  <a:pt x="7509" y="20102"/>
                  <a:pt x="7654" y="20265"/>
                </a:cubicBezTo>
                <a:cubicBezTo>
                  <a:pt x="8254" y="21011"/>
                  <a:pt x="10163" y="23211"/>
                  <a:pt x="8254" y="23593"/>
                </a:cubicBezTo>
                <a:cubicBezTo>
                  <a:pt x="8200" y="23598"/>
                  <a:pt x="8145" y="23600"/>
                  <a:pt x="8089" y="23600"/>
                </a:cubicBezTo>
                <a:cubicBezTo>
                  <a:pt x="7369" y="23600"/>
                  <a:pt x="6482" y="23190"/>
                  <a:pt x="5909" y="22920"/>
                </a:cubicBezTo>
                <a:cubicBezTo>
                  <a:pt x="4400" y="22229"/>
                  <a:pt x="2727" y="20938"/>
                  <a:pt x="1746" y="19647"/>
                </a:cubicBezTo>
                <a:cubicBezTo>
                  <a:pt x="1528" y="19429"/>
                  <a:pt x="528" y="18211"/>
                  <a:pt x="618" y="17920"/>
                </a:cubicBezTo>
                <a:cubicBezTo>
                  <a:pt x="618" y="17920"/>
                  <a:pt x="1291" y="17466"/>
                  <a:pt x="1364" y="17375"/>
                </a:cubicBezTo>
                <a:cubicBezTo>
                  <a:pt x="1818" y="17011"/>
                  <a:pt x="2273" y="16557"/>
                  <a:pt x="2655" y="16102"/>
                </a:cubicBezTo>
                <a:cubicBezTo>
                  <a:pt x="4327" y="14193"/>
                  <a:pt x="5982" y="12375"/>
                  <a:pt x="7727" y="10557"/>
                </a:cubicBezTo>
                <a:cubicBezTo>
                  <a:pt x="10618" y="7612"/>
                  <a:pt x="13872" y="5103"/>
                  <a:pt x="16890" y="2303"/>
                </a:cubicBezTo>
                <a:close/>
                <a:moveTo>
                  <a:pt x="18934" y="0"/>
                </a:moveTo>
                <a:cubicBezTo>
                  <a:pt x="18914" y="0"/>
                  <a:pt x="18893" y="9"/>
                  <a:pt x="18872" y="30"/>
                </a:cubicBezTo>
                <a:cubicBezTo>
                  <a:pt x="18799" y="103"/>
                  <a:pt x="18708" y="194"/>
                  <a:pt x="18563" y="267"/>
                </a:cubicBezTo>
                <a:cubicBezTo>
                  <a:pt x="18345" y="412"/>
                  <a:pt x="18108" y="649"/>
                  <a:pt x="17890" y="867"/>
                </a:cubicBezTo>
                <a:cubicBezTo>
                  <a:pt x="17799" y="867"/>
                  <a:pt x="17890" y="939"/>
                  <a:pt x="17890" y="939"/>
                </a:cubicBezTo>
                <a:cubicBezTo>
                  <a:pt x="14999" y="3448"/>
                  <a:pt x="12054" y="5866"/>
                  <a:pt x="9254" y="8448"/>
                </a:cubicBezTo>
                <a:cubicBezTo>
                  <a:pt x="7727" y="9884"/>
                  <a:pt x="6291" y="11393"/>
                  <a:pt x="4855" y="12993"/>
                </a:cubicBezTo>
                <a:cubicBezTo>
                  <a:pt x="3346" y="14575"/>
                  <a:pt x="1982" y="16393"/>
                  <a:pt x="164" y="17757"/>
                </a:cubicBezTo>
                <a:cubicBezTo>
                  <a:pt x="0" y="17920"/>
                  <a:pt x="0" y="18138"/>
                  <a:pt x="237" y="18138"/>
                </a:cubicBezTo>
                <a:cubicBezTo>
                  <a:pt x="837" y="18375"/>
                  <a:pt x="1146" y="19429"/>
                  <a:pt x="1437" y="19884"/>
                </a:cubicBezTo>
                <a:cubicBezTo>
                  <a:pt x="2127" y="20793"/>
                  <a:pt x="3036" y="21465"/>
                  <a:pt x="3873" y="22156"/>
                </a:cubicBezTo>
                <a:cubicBezTo>
                  <a:pt x="4618" y="22829"/>
                  <a:pt x="5455" y="23283"/>
                  <a:pt x="6436" y="23665"/>
                </a:cubicBezTo>
                <a:cubicBezTo>
                  <a:pt x="6890" y="23827"/>
                  <a:pt x="7435" y="23933"/>
                  <a:pt x="7941" y="23933"/>
                </a:cubicBezTo>
                <a:cubicBezTo>
                  <a:pt x="8632" y="23933"/>
                  <a:pt x="9252" y="23735"/>
                  <a:pt x="9472" y="23211"/>
                </a:cubicBezTo>
                <a:cubicBezTo>
                  <a:pt x="9854" y="22683"/>
                  <a:pt x="10072" y="21920"/>
                  <a:pt x="10309" y="21320"/>
                </a:cubicBezTo>
                <a:cubicBezTo>
                  <a:pt x="10381" y="21174"/>
                  <a:pt x="10454" y="21011"/>
                  <a:pt x="10527" y="20865"/>
                </a:cubicBezTo>
                <a:cubicBezTo>
                  <a:pt x="10618" y="20865"/>
                  <a:pt x="10691" y="20793"/>
                  <a:pt x="10618" y="20647"/>
                </a:cubicBezTo>
                <a:lnTo>
                  <a:pt x="10618" y="20556"/>
                </a:lnTo>
                <a:cubicBezTo>
                  <a:pt x="10691" y="20338"/>
                  <a:pt x="10836" y="20102"/>
                  <a:pt x="10909" y="19884"/>
                </a:cubicBezTo>
                <a:cubicBezTo>
                  <a:pt x="10981" y="19884"/>
                  <a:pt x="11072" y="19811"/>
                  <a:pt x="10981" y="19738"/>
                </a:cubicBezTo>
                <a:lnTo>
                  <a:pt x="10981" y="19575"/>
                </a:lnTo>
                <a:cubicBezTo>
                  <a:pt x="11436" y="18447"/>
                  <a:pt x="11890" y="17302"/>
                  <a:pt x="12436" y="16175"/>
                </a:cubicBezTo>
                <a:cubicBezTo>
                  <a:pt x="13799" y="13066"/>
                  <a:pt x="15617" y="10266"/>
                  <a:pt x="17436" y="7539"/>
                </a:cubicBezTo>
                <a:cubicBezTo>
                  <a:pt x="18345" y="6175"/>
                  <a:pt x="19163" y="4885"/>
                  <a:pt x="20163" y="3594"/>
                </a:cubicBezTo>
                <a:cubicBezTo>
                  <a:pt x="20617" y="2994"/>
                  <a:pt x="21217" y="2303"/>
                  <a:pt x="21144" y="1467"/>
                </a:cubicBezTo>
                <a:cubicBezTo>
                  <a:pt x="21072" y="867"/>
                  <a:pt x="20526" y="339"/>
                  <a:pt x="19999" y="103"/>
                </a:cubicBezTo>
                <a:cubicBezTo>
                  <a:pt x="19808" y="67"/>
                  <a:pt x="19640" y="49"/>
                  <a:pt x="19481" y="49"/>
                </a:cubicBezTo>
                <a:cubicBezTo>
                  <a:pt x="19322" y="49"/>
                  <a:pt x="19172" y="67"/>
                  <a:pt x="19017" y="103"/>
                </a:cubicBezTo>
                <a:cubicBezTo>
                  <a:pt x="19017" y="52"/>
                  <a:pt x="18981" y="0"/>
                  <a:pt x="189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11"/>
          <p:cNvSpPr/>
          <p:nvPr/>
        </p:nvSpPr>
        <p:spPr>
          <a:xfrm>
            <a:off x="213150" y="2781413"/>
            <a:ext cx="534075" cy="593200"/>
          </a:xfrm>
          <a:custGeom>
            <a:rect b="b" l="l" r="r" t="t"/>
            <a:pathLst>
              <a:path extrusionOk="0" h="23728" w="21363">
                <a:moveTo>
                  <a:pt x="12182" y="1723"/>
                </a:moveTo>
                <a:cubicBezTo>
                  <a:pt x="12235" y="1723"/>
                  <a:pt x="12290" y="1725"/>
                  <a:pt x="12345" y="1727"/>
                </a:cubicBezTo>
                <a:cubicBezTo>
                  <a:pt x="13854" y="1818"/>
                  <a:pt x="14018" y="3546"/>
                  <a:pt x="13254" y="4618"/>
                </a:cubicBezTo>
                <a:cubicBezTo>
                  <a:pt x="12654" y="5527"/>
                  <a:pt x="11363" y="5909"/>
                  <a:pt x="10309" y="6054"/>
                </a:cubicBezTo>
                <a:lnTo>
                  <a:pt x="10218" y="6127"/>
                </a:lnTo>
                <a:cubicBezTo>
                  <a:pt x="9763" y="5527"/>
                  <a:pt x="9763" y="4618"/>
                  <a:pt x="9854" y="3855"/>
                </a:cubicBezTo>
                <a:cubicBezTo>
                  <a:pt x="9924" y="2546"/>
                  <a:pt x="10898" y="1723"/>
                  <a:pt x="12182" y="1723"/>
                </a:cubicBezTo>
                <a:close/>
                <a:moveTo>
                  <a:pt x="17897" y="5277"/>
                </a:moveTo>
                <a:cubicBezTo>
                  <a:pt x="18481" y="5277"/>
                  <a:pt x="19008" y="5600"/>
                  <a:pt x="19235" y="6364"/>
                </a:cubicBezTo>
                <a:cubicBezTo>
                  <a:pt x="19617" y="7418"/>
                  <a:pt x="19308" y="8545"/>
                  <a:pt x="18254" y="9163"/>
                </a:cubicBezTo>
                <a:cubicBezTo>
                  <a:pt x="17702" y="9477"/>
                  <a:pt x="16929" y="9729"/>
                  <a:pt x="16258" y="9729"/>
                </a:cubicBezTo>
                <a:cubicBezTo>
                  <a:pt x="16111" y="9729"/>
                  <a:pt x="15969" y="9717"/>
                  <a:pt x="15836" y="9691"/>
                </a:cubicBezTo>
                <a:lnTo>
                  <a:pt x="15836" y="9545"/>
                </a:lnTo>
                <a:cubicBezTo>
                  <a:pt x="15599" y="8473"/>
                  <a:pt x="15527" y="6964"/>
                  <a:pt x="16217" y="6127"/>
                </a:cubicBezTo>
                <a:cubicBezTo>
                  <a:pt x="16672" y="5600"/>
                  <a:pt x="17313" y="5277"/>
                  <a:pt x="17897" y="5277"/>
                </a:cubicBezTo>
                <a:close/>
                <a:moveTo>
                  <a:pt x="11869" y="475"/>
                </a:moveTo>
                <a:cubicBezTo>
                  <a:pt x="12279" y="475"/>
                  <a:pt x="12701" y="583"/>
                  <a:pt x="13109" y="818"/>
                </a:cubicBezTo>
                <a:cubicBezTo>
                  <a:pt x="15454" y="2273"/>
                  <a:pt x="14309" y="5527"/>
                  <a:pt x="12272" y="6582"/>
                </a:cubicBezTo>
                <a:cubicBezTo>
                  <a:pt x="11890" y="6727"/>
                  <a:pt x="11672" y="6891"/>
                  <a:pt x="11436" y="7273"/>
                </a:cubicBezTo>
                <a:cubicBezTo>
                  <a:pt x="11235" y="7826"/>
                  <a:pt x="11343" y="10124"/>
                  <a:pt x="10592" y="10124"/>
                </a:cubicBezTo>
                <a:cubicBezTo>
                  <a:pt x="10528" y="10124"/>
                  <a:pt x="10458" y="10108"/>
                  <a:pt x="10382" y="10072"/>
                </a:cubicBezTo>
                <a:cubicBezTo>
                  <a:pt x="9472" y="9691"/>
                  <a:pt x="10000" y="7182"/>
                  <a:pt x="10000" y="6364"/>
                </a:cubicBezTo>
                <a:lnTo>
                  <a:pt x="10000" y="6364"/>
                </a:lnTo>
                <a:cubicBezTo>
                  <a:pt x="10145" y="6436"/>
                  <a:pt x="10309" y="6582"/>
                  <a:pt x="10454" y="6582"/>
                </a:cubicBezTo>
                <a:cubicBezTo>
                  <a:pt x="10527" y="6582"/>
                  <a:pt x="10527" y="6509"/>
                  <a:pt x="10527" y="6509"/>
                </a:cubicBezTo>
                <a:cubicBezTo>
                  <a:pt x="11963" y="6273"/>
                  <a:pt x="13563" y="5527"/>
                  <a:pt x="14018" y="4000"/>
                </a:cubicBezTo>
                <a:cubicBezTo>
                  <a:pt x="14399" y="2727"/>
                  <a:pt x="13854" y="1437"/>
                  <a:pt x="12418" y="1364"/>
                </a:cubicBezTo>
                <a:cubicBezTo>
                  <a:pt x="12311" y="1351"/>
                  <a:pt x="12205" y="1345"/>
                  <a:pt x="12099" y="1345"/>
                </a:cubicBezTo>
                <a:cubicBezTo>
                  <a:pt x="10849" y="1345"/>
                  <a:pt x="9679" y="2216"/>
                  <a:pt x="9545" y="3473"/>
                </a:cubicBezTo>
                <a:cubicBezTo>
                  <a:pt x="9400" y="4091"/>
                  <a:pt x="9400" y="5527"/>
                  <a:pt x="9854" y="6200"/>
                </a:cubicBezTo>
                <a:cubicBezTo>
                  <a:pt x="9763" y="6200"/>
                  <a:pt x="9691" y="6200"/>
                  <a:pt x="9691" y="6273"/>
                </a:cubicBezTo>
                <a:cubicBezTo>
                  <a:pt x="9018" y="4764"/>
                  <a:pt x="8709" y="3327"/>
                  <a:pt x="9618" y="1818"/>
                </a:cubicBezTo>
                <a:cubicBezTo>
                  <a:pt x="10140" y="985"/>
                  <a:pt x="10978" y="475"/>
                  <a:pt x="11869" y="475"/>
                </a:cubicBezTo>
                <a:close/>
                <a:moveTo>
                  <a:pt x="18259" y="4476"/>
                </a:moveTo>
                <a:cubicBezTo>
                  <a:pt x="19083" y="4476"/>
                  <a:pt x="19868" y="4889"/>
                  <a:pt x="20381" y="5909"/>
                </a:cubicBezTo>
                <a:cubicBezTo>
                  <a:pt x="21054" y="7182"/>
                  <a:pt x="20308" y="8545"/>
                  <a:pt x="19308" y="9382"/>
                </a:cubicBezTo>
                <a:cubicBezTo>
                  <a:pt x="18504" y="10067"/>
                  <a:pt x="17553" y="10239"/>
                  <a:pt x="16566" y="10239"/>
                </a:cubicBezTo>
                <a:cubicBezTo>
                  <a:pt x="16348" y="10239"/>
                  <a:pt x="16128" y="10231"/>
                  <a:pt x="15908" y="10218"/>
                </a:cubicBezTo>
                <a:lnTo>
                  <a:pt x="15908" y="10072"/>
                </a:lnTo>
                <a:cubicBezTo>
                  <a:pt x="15998" y="10089"/>
                  <a:pt x="16096" y="10097"/>
                  <a:pt x="16199" y="10097"/>
                </a:cubicBezTo>
                <a:cubicBezTo>
                  <a:pt x="16979" y="10097"/>
                  <a:pt x="18089" y="9654"/>
                  <a:pt x="18490" y="9382"/>
                </a:cubicBezTo>
                <a:cubicBezTo>
                  <a:pt x="19690" y="8782"/>
                  <a:pt x="20072" y="7273"/>
                  <a:pt x="19545" y="6054"/>
                </a:cubicBezTo>
                <a:cubicBezTo>
                  <a:pt x="19193" y="5212"/>
                  <a:pt x="18547" y="4839"/>
                  <a:pt x="17846" y="4839"/>
                </a:cubicBezTo>
                <a:cubicBezTo>
                  <a:pt x="17352" y="4839"/>
                  <a:pt x="16829" y="5025"/>
                  <a:pt x="16363" y="5364"/>
                </a:cubicBezTo>
                <a:cubicBezTo>
                  <a:pt x="15145" y="6364"/>
                  <a:pt x="15072" y="8091"/>
                  <a:pt x="15381" y="9545"/>
                </a:cubicBezTo>
                <a:cubicBezTo>
                  <a:pt x="15308" y="9545"/>
                  <a:pt x="15308" y="9545"/>
                  <a:pt x="15308" y="9618"/>
                </a:cubicBezTo>
                <a:cubicBezTo>
                  <a:pt x="15381" y="9763"/>
                  <a:pt x="15527" y="9909"/>
                  <a:pt x="15672" y="10000"/>
                </a:cubicBezTo>
                <a:cubicBezTo>
                  <a:pt x="15013" y="10234"/>
                  <a:pt x="13597" y="11166"/>
                  <a:pt x="12682" y="11166"/>
                </a:cubicBezTo>
                <a:cubicBezTo>
                  <a:pt x="12462" y="11166"/>
                  <a:pt x="12271" y="11112"/>
                  <a:pt x="12127" y="10981"/>
                </a:cubicBezTo>
                <a:cubicBezTo>
                  <a:pt x="11963" y="10818"/>
                  <a:pt x="11963" y="10745"/>
                  <a:pt x="11963" y="10600"/>
                </a:cubicBezTo>
                <a:lnTo>
                  <a:pt x="11963" y="10454"/>
                </a:lnTo>
                <a:cubicBezTo>
                  <a:pt x="12272" y="9836"/>
                  <a:pt x="13781" y="9382"/>
                  <a:pt x="14163" y="9000"/>
                </a:cubicBezTo>
                <a:cubicBezTo>
                  <a:pt x="14618" y="8636"/>
                  <a:pt x="14618" y="8327"/>
                  <a:pt x="14690" y="7800"/>
                </a:cubicBezTo>
                <a:cubicBezTo>
                  <a:pt x="14847" y="6086"/>
                  <a:pt x="16631" y="4476"/>
                  <a:pt x="18259" y="4476"/>
                </a:cubicBezTo>
                <a:close/>
                <a:moveTo>
                  <a:pt x="9472" y="11272"/>
                </a:moveTo>
                <a:lnTo>
                  <a:pt x="9472" y="11272"/>
                </a:lnTo>
                <a:cubicBezTo>
                  <a:pt x="9400" y="11654"/>
                  <a:pt x="9400" y="12036"/>
                  <a:pt x="9400" y="12490"/>
                </a:cubicBezTo>
                <a:cubicBezTo>
                  <a:pt x="8182" y="13018"/>
                  <a:pt x="6964" y="13636"/>
                  <a:pt x="5836" y="14163"/>
                </a:cubicBezTo>
                <a:cubicBezTo>
                  <a:pt x="4927" y="14618"/>
                  <a:pt x="3946" y="15145"/>
                  <a:pt x="3109" y="15745"/>
                </a:cubicBezTo>
                <a:cubicBezTo>
                  <a:pt x="2273" y="16363"/>
                  <a:pt x="1582" y="17108"/>
                  <a:pt x="673" y="17563"/>
                </a:cubicBezTo>
                <a:cubicBezTo>
                  <a:pt x="909" y="15817"/>
                  <a:pt x="3782" y="14545"/>
                  <a:pt x="5073" y="13781"/>
                </a:cubicBezTo>
                <a:cubicBezTo>
                  <a:pt x="6127" y="13181"/>
                  <a:pt x="7200" y="12563"/>
                  <a:pt x="8254" y="11963"/>
                </a:cubicBezTo>
                <a:cubicBezTo>
                  <a:pt x="8636" y="11727"/>
                  <a:pt x="9018" y="11509"/>
                  <a:pt x="9472" y="11272"/>
                </a:cubicBezTo>
                <a:close/>
                <a:moveTo>
                  <a:pt x="11218" y="10454"/>
                </a:moveTo>
                <a:cubicBezTo>
                  <a:pt x="11672" y="10600"/>
                  <a:pt x="11218" y="11509"/>
                  <a:pt x="11127" y="11963"/>
                </a:cubicBezTo>
                <a:cubicBezTo>
                  <a:pt x="11054" y="12727"/>
                  <a:pt x="10981" y="13472"/>
                  <a:pt x="10836" y="14163"/>
                </a:cubicBezTo>
                <a:cubicBezTo>
                  <a:pt x="10600" y="15363"/>
                  <a:pt x="10454" y="16581"/>
                  <a:pt x="10309" y="17799"/>
                </a:cubicBezTo>
                <a:cubicBezTo>
                  <a:pt x="10072" y="19163"/>
                  <a:pt x="9927" y="22272"/>
                  <a:pt x="8400" y="23090"/>
                </a:cubicBezTo>
                <a:cubicBezTo>
                  <a:pt x="8491" y="22108"/>
                  <a:pt x="8945" y="21199"/>
                  <a:pt x="9163" y="20290"/>
                </a:cubicBezTo>
                <a:cubicBezTo>
                  <a:pt x="9472" y="19163"/>
                  <a:pt x="9618" y="17945"/>
                  <a:pt x="9691" y="16817"/>
                </a:cubicBezTo>
                <a:cubicBezTo>
                  <a:pt x="9763" y="14763"/>
                  <a:pt x="10145" y="12563"/>
                  <a:pt x="9927" y="10454"/>
                </a:cubicBezTo>
                <a:lnTo>
                  <a:pt x="9927" y="10454"/>
                </a:lnTo>
                <a:cubicBezTo>
                  <a:pt x="10072" y="10600"/>
                  <a:pt x="10218" y="10672"/>
                  <a:pt x="10454" y="10672"/>
                </a:cubicBezTo>
                <a:cubicBezTo>
                  <a:pt x="10836" y="10672"/>
                  <a:pt x="11054" y="10600"/>
                  <a:pt x="11218" y="10454"/>
                </a:cubicBezTo>
                <a:close/>
                <a:moveTo>
                  <a:pt x="11890" y="0"/>
                </a:moveTo>
                <a:cubicBezTo>
                  <a:pt x="10600" y="0"/>
                  <a:pt x="9618" y="818"/>
                  <a:pt x="9018" y="1891"/>
                </a:cubicBezTo>
                <a:cubicBezTo>
                  <a:pt x="8182" y="3546"/>
                  <a:pt x="8563" y="5218"/>
                  <a:pt x="9472" y="6818"/>
                </a:cubicBezTo>
                <a:cubicBezTo>
                  <a:pt x="9472" y="6891"/>
                  <a:pt x="9545" y="6891"/>
                  <a:pt x="9545" y="6891"/>
                </a:cubicBezTo>
                <a:cubicBezTo>
                  <a:pt x="9472" y="7727"/>
                  <a:pt x="9309" y="8927"/>
                  <a:pt x="9545" y="9763"/>
                </a:cubicBezTo>
                <a:cubicBezTo>
                  <a:pt x="9472" y="10072"/>
                  <a:pt x="9472" y="10454"/>
                  <a:pt x="9472" y="10745"/>
                </a:cubicBezTo>
                <a:cubicBezTo>
                  <a:pt x="8563" y="11272"/>
                  <a:pt x="7582" y="11818"/>
                  <a:pt x="6582" y="12345"/>
                </a:cubicBezTo>
                <a:cubicBezTo>
                  <a:pt x="5600" y="12945"/>
                  <a:pt x="4618" y="13472"/>
                  <a:pt x="3636" y="14090"/>
                </a:cubicBezTo>
                <a:cubicBezTo>
                  <a:pt x="2346" y="14836"/>
                  <a:pt x="0" y="16127"/>
                  <a:pt x="146" y="17945"/>
                </a:cubicBezTo>
                <a:cubicBezTo>
                  <a:pt x="146" y="18065"/>
                  <a:pt x="259" y="18199"/>
                  <a:pt x="380" y="18199"/>
                </a:cubicBezTo>
                <a:cubicBezTo>
                  <a:pt x="405" y="18199"/>
                  <a:pt x="430" y="18193"/>
                  <a:pt x="455" y="18181"/>
                </a:cubicBezTo>
                <a:cubicBezTo>
                  <a:pt x="1218" y="17945"/>
                  <a:pt x="1818" y="17490"/>
                  <a:pt x="2418" y="16963"/>
                </a:cubicBezTo>
                <a:cubicBezTo>
                  <a:pt x="3400" y="16127"/>
                  <a:pt x="4473" y="15527"/>
                  <a:pt x="5600" y="14908"/>
                </a:cubicBezTo>
                <a:cubicBezTo>
                  <a:pt x="6818" y="14236"/>
                  <a:pt x="8109" y="13709"/>
                  <a:pt x="9400" y="13090"/>
                </a:cubicBezTo>
                <a:lnTo>
                  <a:pt x="9400" y="13090"/>
                </a:lnTo>
                <a:cubicBezTo>
                  <a:pt x="9309" y="14454"/>
                  <a:pt x="9236" y="15745"/>
                  <a:pt x="9163" y="17036"/>
                </a:cubicBezTo>
                <a:cubicBezTo>
                  <a:pt x="9018" y="18326"/>
                  <a:pt x="8854" y="19617"/>
                  <a:pt x="8400" y="20817"/>
                </a:cubicBezTo>
                <a:cubicBezTo>
                  <a:pt x="8182" y="21726"/>
                  <a:pt x="7873" y="22562"/>
                  <a:pt x="7873" y="23472"/>
                </a:cubicBezTo>
                <a:cubicBezTo>
                  <a:pt x="7873" y="23605"/>
                  <a:pt x="7982" y="23727"/>
                  <a:pt x="8141" y="23727"/>
                </a:cubicBezTo>
                <a:cubicBezTo>
                  <a:pt x="8177" y="23727"/>
                  <a:pt x="8215" y="23721"/>
                  <a:pt x="8254" y="23708"/>
                </a:cubicBezTo>
                <a:cubicBezTo>
                  <a:pt x="10000" y="23181"/>
                  <a:pt x="10382" y="20599"/>
                  <a:pt x="10600" y="19090"/>
                </a:cubicBezTo>
                <a:lnTo>
                  <a:pt x="11054" y="15672"/>
                </a:lnTo>
                <a:cubicBezTo>
                  <a:pt x="11291" y="14545"/>
                  <a:pt x="11363" y="13399"/>
                  <a:pt x="11581" y="12272"/>
                </a:cubicBezTo>
                <a:lnTo>
                  <a:pt x="11581" y="12181"/>
                </a:lnTo>
                <a:cubicBezTo>
                  <a:pt x="11636" y="12157"/>
                  <a:pt x="11664" y="12133"/>
                  <a:pt x="11677" y="12107"/>
                </a:cubicBezTo>
                <a:lnTo>
                  <a:pt x="11677" y="12107"/>
                </a:lnTo>
                <a:cubicBezTo>
                  <a:pt x="12039" y="11962"/>
                  <a:pt x="12347" y="11817"/>
                  <a:pt x="12727" y="11654"/>
                </a:cubicBezTo>
                <a:cubicBezTo>
                  <a:pt x="13563" y="11509"/>
                  <a:pt x="14618" y="10909"/>
                  <a:pt x="15308" y="10527"/>
                </a:cubicBezTo>
                <a:cubicBezTo>
                  <a:pt x="15381" y="10600"/>
                  <a:pt x="15454" y="10672"/>
                  <a:pt x="15527" y="10672"/>
                </a:cubicBezTo>
                <a:cubicBezTo>
                  <a:pt x="15889" y="10705"/>
                  <a:pt x="16250" y="10727"/>
                  <a:pt x="16607" y="10727"/>
                </a:cubicBezTo>
                <a:cubicBezTo>
                  <a:pt x="17824" y="10727"/>
                  <a:pt x="18984" y="10473"/>
                  <a:pt x="19926" y="9545"/>
                </a:cubicBezTo>
                <a:cubicBezTo>
                  <a:pt x="20763" y="8709"/>
                  <a:pt x="21363" y="7418"/>
                  <a:pt x="21054" y="6200"/>
                </a:cubicBezTo>
                <a:cubicBezTo>
                  <a:pt x="20622" y="4719"/>
                  <a:pt x="19490" y="4103"/>
                  <a:pt x="18276" y="4103"/>
                </a:cubicBezTo>
                <a:cubicBezTo>
                  <a:pt x="17134" y="4103"/>
                  <a:pt x="15920" y="4647"/>
                  <a:pt x="15145" y="5527"/>
                </a:cubicBezTo>
                <a:cubicBezTo>
                  <a:pt x="14690" y="6054"/>
                  <a:pt x="14399" y="6582"/>
                  <a:pt x="14236" y="7273"/>
                </a:cubicBezTo>
                <a:cubicBezTo>
                  <a:pt x="14090" y="8182"/>
                  <a:pt x="14163" y="8636"/>
                  <a:pt x="13254" y="9091"/>
                </a:cubicBezTo>
                <a:cubicBezTo>
                  <a:pt x="12800" y="9309"/>
                  <a:pt x="12127" y="9545"/>
                  <a:pt x="11745" y="9909"/>
                </a:cubicBezTo>
                <a:cubicBezTo>
                  <a:pt x="11672" y="9836"/>
                  <a:pt x="11672" y="9763"/>
                  <a:pt x="11581" y="9691"/>
                </a:cubicBezTo>
                <a:cubicBezTo>
                  <a:pt x="11672" y="9236"/>
                  <a:pt x="11672" y="8709"/>
                  <a:pt x="11745" y="8327"/>
                </a:cubicBezTo>
                <a:cubicBezTo>
                  <a:pt x="11890" y="6818"/>
                  <a:pt x="13490" y="6654"/>
                  <a:pt x="14163" y="5455"/>
                </a:cubicBezTo>
                <a:cubicBezTo>
                  <a:pt x="15381" y="3327"/>
                  <a:pt x="14854" y="0"/>
                  <a:pt x="1189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11"/>
          <p:cNvSpPr/>
          <p:nvPr/>
        </p:nvSpPr>
        <p:spPr>
          <a:xfrm>
            <a:off x="812675" y="3345813"/>
            <a:ext cx="251825" cy="284850"/>
          </a:xfrm>
          <a:custGeom>
            <a:rect b="b" l="l" r="r" t="t"/>
            <a:pathLst>
              <a:path extrusionOk="0" h="11394" w="10073">
                <a:moveTo>
                  <a:pt x="4545" y="340"/>
                </a:moveTo>
                <a:cubicBezTo>
                  <a:pt x="4618" y="649"/>
                  <a:pt x="4618" y="940"/>
                  <a:pt x="4709" y="1249"/>
                </a:cubicBezTo>
                <a:cubicBezTo>
                  <a:pt x="4782" y="1703"/>
                  <a:pt x="5000" y="2085"/>
                  <a:pt x="5000" y="2612"/>
                </a:cubicBezTo>
                <a:cubicBezTo>
                  <a:pt x="5000" y="3449"/>
                  <a:pt x="4473" y="4212"/>
                  <a:pt x="3945" y="4812"/>
                </a:cubicBezTo>
                <a:cubicBezTo>
                  <a:pt x="3945" y="4430"/>
                  <a:pt x="3945" y="4049"/>
                  <a:pt x="4018" y="3667"/>
                </a:cubicBezTo>
                <a:cubicBezTo>
                  <a:pt x="4091" y="3303"/>
                  <a:pt x="4254" y="2849"/>
                  <a:pt x="4327" y="2467"/>
                </a:cubicBezTo>
                <a:cubicBezTo>
                  <a:pt x="4327" y="2431"/>
                  <a:pt x="4309" y="2412"/>
                  <a:pt x="4291" y="2412"/>
                </a:cubicBezTo>
                <a:cubicBezTo>
                  <a:pt x="4273" y="2412"/>
                  <a:pt x="4254" y="2431"/>
                  <a:pt x="4254" y="2467"/>
                </a:cubicBezTo>
                <a:cubicBezTo>
                  <a:pt x="3945" y="3140"/>
                  <a:pt x="3564" y="4121"/>
                  <a:pt x="3709" y="4958"/>
                </a:cubicBezTo>
                <a:lnTo>
                  <a:pt x="3709" y="5030"/>
                </a:lnTo>
                <a:cubicBezTo>
                  <a:pt x="3255" y="3303"/>
                  <a:pt x="3418" y="1776"/>
                  <a:pt x="4545" y="340"/>
                </a:cubicBezTo>
                <a:close/>
                <a:moveTo>
                  <a:pt x="6480" y="3999"/>
                </a:moveTo>
                <a:cubicBezTo>
                  <a:pt x="7102" y="3999"/>
                  <a:pt x="7708" y="4261"/>
                  <a:pt x="8181" y="4885"/>
                </a:cubicBezTo>
                <a:cubicBezTo>
                  <a:pt x="9709" y="6848"/>
                  <a:pt x="8036" y="9739"/>
                  <a:pt x="6073" y="10485"/>
                </a:cubicBezTo>
                <a:cubicBezTo>
                  <a:pt x="5435" y="10754"/>
                  <a:pt x="4745" y="10897"/>
                  <a:pt x="4072" y="10897"/>
                </a:cubicBezTo>
                <a:cubicBezTo>
                  <a:pt x="2652" y="10897"/>
                  <a:pt x="1308" y="10261"/>
                  <a:pt x="691" y="8830"/>
                </a:cubicBezTo>
                <a:cubicBezTo>
                  <a:pt x="309" y="7921"/>
                  <a:pt x="309" y="6939"/>
                  <a:pt x="982" y="6103"/>
                </a:cubicBezTo>
                <a:cubicBezTo>
                  <a:pt x="1218" y="5867"/>
                  <a:pt x="1527" y="5576"/>
                  <a:pt x="1891" y="5339"/>
                </a:cubicBezTo>
                <a:cubicBezTo>
                  <a:pt x="2042" y="5299"/>
                  <a:pt x="2208" y="5281"/>
                  <a:pt x="2380" y="5281"/>
                </a:cubicBezTo>
                <a:cubicBezTo>
                  <a:pt x="2832" y="5281"/>
                  <a:pt x="3327" y="5405"/>
                  <a:pt x="3709" y="5576"/>
                </a:cubicBezTo>
                <a:cubicBezTo>
                  <a:pt x="3800" y="5576"/>
                  <a:pt x="3873" y="5576"/>
                  <a:pt x="3945" y="5485"/>
                </a:cubicBezTo>
                <a:cubicBezTo>
                  <a:pt x="4540" y="4615"/>
                  <a:pt x="5527" y="3999"/>
                  <a:pt x="6480" y="3999"/>
                </a:cubicBezTo>
                <a:close/>
                <a:moveTo>
                  <a:pt x="4610" y="1"/>
                </a:moveTo>
                <a:cubicBezTo>
                  <a:pt x="4588" y="1"/>
                  <a:pt x="4566" y="10"/>
                  <a:pt x="4545" y="31"/>
                </a:cubicBezTo>
                <a:cubicBezTo>
                  <a:pt x="3491" y="1249"/>
                  <a:pt x="2891" y="2685"/>
                  <a:pt x="3255" y="4212"/>
                </a:cubicBezTo>
                <a:cubicBezTo>
                  <a:pt x="3109" y="4049"/>
                  <a:pt x="3036" y="3903"/>
                  <a:pt x="2891" y="3758"/>
                </a:cubicBezTo>
                <a:cubicBezTo>
                  <a:pt x="2509" y="3376"/>
                  <a:pt x="2055" y="3303"/>
                  <a:pt x="1527" y="3303"/>
                </a:cubicBezTo>
                <a:cubicBezTo>
                  <a:pt x="1436" y="3303"/>
                  <a:pt x="1436" y="3376"/>
                  <a:pt x="1527" y="3449"/>
                </a:cubicBezTo>
                <a:cubicBezTo>
                  <a:pt x="2055" y="3521"/>
                  <a:pt x="2509" y="3758"/>
                  <a:pt x="2800" y="4212"/>
                </a:cubicBezTo>
                <a:cubicBezTo>
                  <a:pt x="2964" y="4430"/>
                  <a:pt x="3109" y="4812"/>
                  <a:pt x="3255" y="5030"/>
                </a:cubicBezTo>
                <a:lnTo>
                  <a:pt x="3109" y="5030"/>
                </a:lnTo>
                <a:cubicBezTo>
                  <a:pt x="3036" y="5030"/>
                  <a:pt x="3036" y="4958"/>
                  <a:pt x="2964" y="4958"/>
                </a:cubicBezTo>
                <a:cubicBezTo>
                  <a:pt x="2797" y="4906"/>
                  <a:pt x="2602" y="4855"/>
                  <a:pt x="2393" y="4855"/>
                </a:cubicBezTo>
                <a:cubicBezTo>
                  <a:pt x="2307" y="4855"/>
                  <a:pt x="2218" y="4864"/>
                  <a:pt x="2127" y="4885"/>
                </a:cubicBezTo>
                <a:cubicBezTo>
                  <a:pt x="2055" y="4885"/>
                  <a:pt x="1982" y="4958"/>
                  <a:pt x="1982" y="4958"/>
                </a:cubicBezTo>
                <a:cubicBezTo>
                  <a:pt x="1673" y="4958"/>
                  <a:pt x="1436" y="5030"/>
                  <a:pt x="1218" y="5194"/>
                </a:cubicBezTo>
                <a:cubicBezTo>
                  <a:pt x="691" y="5485"/>
                  <a:pt x="382" y="6103"/>
                  <a:pt x="237" y="6703"/>
                </a:cubicBezTo>
                <a:cubicBezTo>
                  <a:pt x="0" y="7303"/>
                  <a:pt x="0" y="7921"/>
                  <a:pt x="237" y="8594"/>
                </a:cubicBezTo>
                <a:cubicBezTo>
                  <a:pt x="237" y="8666"/>
                  <a:pt x="237" y="8757"/>
                  <a:pt x="309" y="8830"/>
                </a:cubicBezTo>
                <a:cubicBezTo>
                  <a:pt x="455" y="9503"/>
                  <a:pt x="909" y="10194"/>
                  <a:pt x="1436" y="10575"/>
                </a:cubicBezTo>
                <a:cubicBezTo>
                  <a:pt x="1818" y="10866"/>
                  <a:pt x="2273" y="11030"/>
                  <a:pt x="2800" y="11103"/>
                </a:cubicBezTo>
                <a:cubicBezTo>
                  <a:pt x="2891" y="11175"/>
                  <a:pt x="3036" y="11175"/>
                  <a:pt x="3182" y="11248"/>
                </a:cubicBezTo>
                <a:cubicBezTo>
                  <a:pt x="3418" y="11248"/>
                  <a:pt x="3564" y="11321"/>
                  <a:pt x="3709" y="11394"/>
                </a:cubicBezTo>
                <a:cubicBezTo>
                  <a:pt x="3800" y="11394"/>
                  <a:pt x="3873" y="11321"/>
                  <a:pt x="3873" y="11321"/>
                </a:cubicBezTo>
                <a:cubicBezTo>
                  <a:pt x="3967" y="11326"/>
                  <a:pt x="4062" y="11328"/>
                  <a:pt x="4156" y="11328"/>
                </a:cubicBezTo>
                <a:cubicBezTo>
                  <a:pt x="5423" y="11328"/>
                  <a:pt x="6668" y="10876"/>
                  <a:pt x="7582" y="10030"/>
                </a:cubicBezTo>
                <a:cubicBezTo>
                  <a:pt x="9327" y="8376"/>
                  <a:pt x="10072" y="4576"/>
                  <a:pt x="7127" y="3667"/>
                </a:cubicBezTo>
                <a:cubicBezTo>
                  <a:pt x="6893" y="3600"/>
                  <a:pt x="6651" y="3567"/>
                  <a:pt x="6410" y="3567"/>
                </a:cubicBezTo>
                <a:cubicBezTo>
                  <a:pt x="5865" y="3567"/>
                  <a:pt x="5321" y="3734"/>
                  <a:pt x="4854" y="4049"/>
                </a:cubicBezTo>
                <a:cubicBezTo>
                  <a:pt x="5000" y="3758"/>
                  <a:pt x="5073" y="3449"/>
                  <a:pt x="5163" y="3212"/>
                </a:cubicBezTo>
                <a:cubicBezTo>
                  <a:pt x="5309" y="2758"/>
                  <a:pt x="5309" y="2303"/>
                  <a:pt x="5163" y="1849"/>
                </a:cubicBezTo>
                <a:cubicBezTo>
                  <a:pt x="5000" y="1321"/>
                  <a:pt x="4854" y="722"/>
                  <a:pt x="4709" y="122"/>
                </a:cubicBezTo>
                <a:cubicBezTo>
                  <a:pt x="4709" y="57"/>
                  <a:pt x="4663" y="1"/>
                  <a:pt x="461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54" name="Google Shape;654;p11"/>
          <p:cNvGrpSpPr/>
          <p:nvPr/>
        </p:nvGrpSpPr>
        <p:grpSpPr>
          <a:xfrm>
            <a:off x="729188" y="931213"/>
            <a:ext cx="596800" cy="693150"/>
            <a:chOff x="623263" y="931213"/>
            <a:chExt cx="596800" cy="693150"/>
          </a:xfrm>
        </p:grpSpPr>
        <p:sp>
          <p:nvSpPr>
            <p:cNvPr id="655" name="Google Shape;655;p11"/>
            <p:cNvSpPr/>
            <p:nvPr/>
          </p:nvSpPr>
          <p:spPr>
            <a:xfrm>
              <a:off x="666888" y="1306013"/>
              <a:ext cx="125025" cy="116100"/>
            </a:xfrm>
            <a:custGeom>
              <a:rect b="b" l="l" r="r" t="t"/>
              <a:pathLst>
                <a:path extrusionOk="0" h="4644" w="5001">
                  <a:moveTo>
                    <a:pt x="2309" y="331"/>
                  </a:moveTo>
                  <a:cubicBezTo>
                    <a:pt x="2797" y="331"/>
                    <a:pt x="3318" y="851"/>
                    <a:pt x="3710" y="1080"/>
                  </a:cubicBezTo>
                  <a:cubicBezTo>
                    <a:pt x="4092" y="1371"/>
                    <a:pt x="4619" y="1607"/>
                    <a:pt x="4310" y="2207"/>
                  </a:cubicBezTo>
                  <a:cubicBezTo>
                    <a:pt x="4164" y="2589"/>
                    <a:pt x="3782" y="2825"/>
                    <a:pt x="3564" y="3116"/>
                  </a:cubicBezTo>
                  <a:cubicBezTo>
                    <a:pt x="3328" y="3425"/>
                    <a:pt x="3110" y="3734"/>
                    <a:pt x="2873" y="4025"/>
                  </a:cubicBezTo>
                  <a:cubicBezTo>
                    <a:pt x="2750" y="4199"/>
                    <a:pt x="2766" y="4252"/>
                    <a:pt x="2751" y="4252"/>
                  </a:cubicBezTo>
                  <a:cubicBezTo>
                    <a:pt x="2739" y="4252"/>
                    <a:pt x="2709" y="4221"/>
                    <a:pt x="2583" y="4189"/>
                  </a:cubicBezTo>
                  <a:cubicBezTo>
                    <a:pt x="2273" y="4189"/>
                    <a:pt x="1964" y="3953"/>
                    <a:pt x="1746" y="3807"/>
                  </a:cubicBezTo>
                  <a:cubicBezTo>
                    <a:pt x="1219" y="3571"/>
                    <a:pt x="764" y="3280"/>
                    <a:pt x="310" y="2971"/>
                  </a:cubicBezTo>
                  <a:cubicBezTo>
                    <a:pt x="310" y="2971"/>
                    <a:pt x="310" y="2898"/>
                    <a:pt x="383" y="2898"/>
                  </a:cubicBezTo>
                  <a:cubicBezTo>
                    <a:pt x="601" y="2444"/>
                    <a:pt x="910" y="1989"/>
                    <a:pt x="1128" y="1535"/>
                  </a:cubicBezTo>
                  <a:cubicBezTo>
                    <a:pt x="1364" y="1225"/>
                    <a:pt x="1510" y="771"/>
                    <a:pt x="1819" y="553"/>
                  </a:cubicBezTo>
                  <a:cubicBezTo>
                    <a:pt x="1974" y="393"/>
                    <a:pt x="2139" y="331"/>
                    <a:pt x="2309" y="331"/>
                  </a:cubicBezTo>
                  <a:close/>
                  <a:moveTo>
                    <a:pt x="2193" y="1"/>
                  </a:moveTo>
                  <a:cubicBezTo>
                    <a:pt x="2065" y="1"/>
                    <a:pt x="1939" y="30"/>
                    <a:pt x="1819" y="98"/>
                  </a:cubicBezTo>
                  <a:cubicBezTo>
                    <a:pt x="1510" y="316"/>
                    <a:pt x="1364" y="698"/>
                    <a:pt x="1219" y="1007"/>
                  </a:cubicBezTo>
                  <a:cubicBezTo>
                    <a:pt x="837" y="1535"/>
                    <a:pt x="528" y="2134"/>
                    <a:pt x="146" y="2734"/>
                  </a:cubicBezTo>
                  <a:lnTo>
                    <a:pt x="74" y="2825"/>
                  </a:lnTo>
                  <a:cubicBezTo>
                    <a:pt x="1" y="2825"/>
                    <a:pt x="1" y="2971"/>
                    <a:pt x="74" y="3044"/>
                  </a:cubicBezTo>
                  <a:cubicBezTo>
                    <a:pt x="837" y="3734"/>
                    <a:pt x="1819" y="4189"/>
                    <a:pt x="2801" y="4643"/>
                  </a:cubicBezTo>
                  <a:cubicBezTo>
                    <a:pt x="2873" y="4643"/>
                    <a:pt x="2946" y="4643"/>
                    <a:pt x="3037" y="4553"/>
                  </a:cubicBezTo>
                  <a:cubicBezTo>
                    <a:pt x="3255" y="3498"/>
                    <a:pt x="4310" y="2971"/>
                    <a:pt x="4764" y="1989"/>
                  </a:cubicBezTo>
                  <a:cubicBezTo>
                    <a:pt x="5001" y="1371"/>
                    <a:pt x="4237" y="1225"/>
                    <a:pt x="3855" y="916"/>
                  </a:cubicBezTo>
                  <a:cubicBezTo>
                    <a:pt x="3422" y="618"/>
                    <a:pt x="2781" y="1"/>
                    <a:pt x="21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11"/>
            <p:cNvSpPr/>
            <p:nvPr/>
          </p:nvSpPr>
          <p:spPr>
            <a:xfrm>
              <a:off x="748263" y="1240288"/>
              <a:ext cx="74100" cy="47275"/>
            </a:xfrm>
            <a:custGeom>
              <a:rect b="b" l="l" r="r" t="t"/>
              <a:pathLst>
                <a:path extrusionOk="0" h="1891" w="2964">
                  <a:moveTo>
                    <a:pt x="2727" y="0"/>
                  </a:moveTo>
                  <a:cubicBezTo>
                    <a:pt x="1673" y="364"/>
                    <a:pt x="982" y="1273"/>
                    <a:pt x="0" y="1818"/>
                  </a:cubicBezTo>
                  <a:cubicBezTo>
                    <a:pt x="0" y="1891"/>
                    <a:pt x="0" y="1891"/>
                    <a:pt x="73" y="1891"/>
                  </a:cubicBezTo>
                  <a:cubicBezTo>
                    <a:pt x="527" y="1727"/>
                    <a:pt x="909" y="1436"/>
                    <a:pt x="1218" y="1200"/>
                  </a:cubicBezTo>
                  <a:cubicBezTo>
                    <a:pt x="1746" y="746"/>
                    <a:pt x="2346" y="527"/>
                    <a:pt x="2873" y="218"/>
                  </a:cubicBezTo>
                  <a:cubicBezTo>
                    <a:pt x="2964" y="146"/>
                    <a:pt x="2873" y="0"/>
                    <a:pt x="272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11"/>
            <p:cNvSpPr/>
            <p:nvPr/>
          </p:nvSpPr>
          <p:spPr>
            <a:xfrm>
              <a:off x="774613" y="1249363"/>
              <a:ext cx="53200" cy="41850"/>
            </a:xfrm>
            <a:custGeom>
              <a:rect b="b" l="l" r="r" t="t"/>
              <a:pathLst>
                <a:path extrusionOk="0" h="1674" w="2128">
                  <a:moveTo>
                    <a:pt x="1910" y="1"/>
                  </a:moveTo>
                  <a:cubicBezTo>
                    <a:pt x="1146" y="310"/>
                    <a:pt x="382" y="910"/>
                    <a:pt x="1" y="1601"/>
                  </a:cubicBezTo>
                  <a:lnTo>
                    <a:pt x="1" y="1673"/>
                  </a:lnTo>
                  <a:cubicBezTo>
                    <a:pt x="619" y="1073"/>
                    <a:pt x="1219" y="619"/>
                    <a:pt x="1982" y="237"/>
                  </a:cubicBezTo>
                  <a:cubicBezTo>
                    <a:pt x="2128" y="164"/>
                    <a:pt x="2055" y="1"/>
                    <a:pt x="19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1"/>
            <p:cNvSpPr/>
            <p:nvPr/>
          </p:nvSpPr>
          <p:spPr>
            <a:xfrm>
              <a:off x="784163" y="1257088"/>
              <a:ext cx="60925" cy="46300"/>
            </a:xfrm>
            <a:custGeom>
              <a:rect b="b" l="l" r="r" t="t"/>
              <a:pathLst>
                <a:path extrusionOk="0" h="1852" w="2437">
                  <a:moveTo>
                    <a:pt x="2200" y="1"/>
                  </a:moveTo>
                  <a:cubicBezTo>
                    <a:pt x="1291" y="237"/>
                    <a:pt x="455" y="983"/>
                    <a:pt x="0" y="1819"/>
                  </a:cubicBezTo>
                  <a:cubicBezTo>
                    <a:pt x="0" y="1819"/>
                    <a:pt x="33" y="1851"/>
                    <a:pt x="54" y="1851"/>
                  </a:cubicBezTo>
                  <a:cubicBezTo>
                    <a:pt x="65" y="1851"/>
                    <a:pt x="73" y="1843"/>
                    <a:pt x="73" y="1819"/>
                  </a:cubicBezTo>
                  <a:cubicBezTo>
                    <a:pt x="619" y="1146"/>
                    <a:pt x="1437" y="528"/>
                    <a:pt x="2273" y="237"/>
                  </a:cubicBezTo>
                  <a:cubicBezTo>
                    <a:pt x="2437" y="237"/>
                    <a:pt x="2346" y="1"/>
                    <a:pt x="220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11"/>
            <p:cNvSpPr/>
            <p:nvPr/>
          </p:nvSpPr>
          <p:spPr>
            <a:xfrm>
              <a:off x="801438" y="1260388"/>
              <a:ext cx="60000" cy="53550"/>
            </a:xfrm>
            <a:custGeom>
              <a:rect b="b" l="l" r="r" t="t"/>
              <a:pathLst>
                <a:path extrusionOk="0" h="2142" w="2400">
                  <a:moveTo>
                    <a:pt x="2253" y="1"/>
                  </a:moveTo>
                  <a:cubicBezTo>
                    <a:pt x="2237" y="1"/>
                    <a:pt x="2219" y="5"/>
                    <a:pt x="2200" y="14"/>
                  </a:cubicBezTo>
                  <a:cubicBezTo>
                    <a:pt x="1291" y="560"/>
                    <a:pt x="746" y="1378"/>
                    <a:pt x="0" y="2069"/>
                  </a:cubicBezTo>
                  <a:cubicBezTo>
                    <a:pt x="0" y="2069"/>
                    <a:pt x="0" y="2141"/>
                    <a:pt x="73" y="2141"/>
                  </a:cubicBezTo>
                  <a:cubicBezTo>
                    <a:pt x="909" y="1614"/>
                    <a:pt x="1437" y="778"/>
                    <a:pt x="2273" y="251"/>
                  </a:cubicBezTo>
                  <a:cubicBezTo>
                    <a:pt x="2399" y="187"/>
                    <a:pt x="2361" y="1"/>
                    <a:pt x="2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11"/>
            <p:cNvSpPr/>
            <p:nvPr/>
          </p:nvSpPr>
          <p:spPr>
            <a:xfrm>
              <a:off x="769688" y="1289963"/>
              <a:ext cx="127250" cy="140175"/>
            </a:xfrm>
            <a:custGeom>
              <a:rect b="b" l="l" r="r" t="t"/>
              <a:pathLst>
                <a:path extrusionOk="0" h="5607" w="5090">
                  <a:moveTo>
                    <a:pt x="4935" y="0"/>
                  </a:moveTo>
                  <a:cubicBezTo>
                    <a:pt x="4904" y="0"/>
                    <a:pt x="4869" y="14"/>
                    <a:pt x="4834" y="49"/>
                  </a:cubicBezTo>
                  <a:cubicBezTo>
                    <a:pt x="2925" y="1558"/>
                    <a:pt x="1416" y="3467"/>
                    <a:pt x="52" y="5504"/>
                  </a:cubicBezTo>
                  <a:cubicBezTo>
                    <a:pt x="1" y="5555"/>
                    <a:pt x="58" y="5606"/>
                    <a:pt x="97" y="5606"/>
                  </a:cubicBezTo>
                  <a:cubicBezTo>
                    <a:pt x="112" y="5606"/>
                    <a:pt x="125" y="5598"/>
                    <a:pt x="125" y="5576"/>
                  </a:cubicBezTo>
                  <a:cubicBezTo>
                    <a:pt x="1561" y="3613"/>
                    <a:pt x="3161" y="1795"/>
                    <a:pt x="4979" y="195"/>
                  </a:cubicBezTo>
                  <a:cubicBezTo>
                    <a:pt x="5090" y="140"/>
                    <a:pt x="5032" y="0"/>
                    <a:pt x="49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11"/>
            <p:cNvSpPr/>
            <p:nvPr/>
          </p:nvSpPr>
          <p:spPr>
            <a:xfrm>
              <a:off x="791888" y="1294813"/>
              <a:ext cx="132750" cy="140475"/>
            </a:xfrm>
            <a:custGeom>
              <a:rect b="b" l="l" r="r" t="t"/>
              <a:pathLst>
                <a:path extrusionOk="0" h="5619" w="5310">
                  <a:moveTo>
                    <a:pt x="5146" y="1"/>
                  </a:moveTo>
                  <a:cubicBezTo>
                    <a:pt x="4764" y="92"/>
                    <a:pt x="4546" y="383"/>
                    <a:pt x="4237" y="619"/>
                  </a:cubicBezTo>
                  <a:cubicBezTo>
                    <a:pt x="3782" y="1146"/>
                    <a:pt x="3182" y="1601"/>
                    <a:pt x="2655" y="2128"/>
                  </a:cubicBezTo>
                  <a:cubicBezTo>
                    <a:pt x="1673" y="3182"/>
                    <a:pt x="837" y="4401"/>
                    <a:pt x="73" y="5546"/>
                  </a:cubicBezTo>
                  <a:cubicBezTo>
                    <a:pt x="1" y="5619"/>
                    <a:pt x="73" y="5619"/>
                    <a:pt x="146" y="5619"/>
                  </a:cubicBezTo>
                  <a:cubicBezTo>
                    <a:pt x="910" y="4473"/>
                    <a:pt x="1673" y="3346"/>
                    <a:pt x="2655" y="2364"/>
                  </a:cubicBezTo>
                  <a:cubicBezTo>
                    <a:pt x="3109" y="1983"/>
                    <a:pt x="3564" y="1601"/>
                    <a:pt x="4018" y="1219"/>
                  </a:cubicBezTo>
                  <a:cubicBezTo>
                    <a:pt x="4400" y="837"/>
                    <a:pt x="4691" y="383"/>
                    <a:pt x="5218" y="237"/>
                  </a:cubicBezTo>
                  <a:cubicBezTo>
                    <a:pt x="5309" y="164"/>
                    <a:pt x="5218" y="1"/>
                    <a:pt x="514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11"/>
            <p:cNvSpPr/>
            <p:nvPr/>
          </p:nvSpPr>
          <p:spPr>
            <a:xfrm>
              <a:off x="820063" y="1303888"/>
              <a:ext cx="126550" cy="144575"/>
            </a:xfrm>
            <a:custGeom>
              <a:rect b="b" l="l" r="r" t="t"/>
              <a:pathLst>
                <a:path extrusionOk="0" h="5783" w="5062">
                  <a:moveTo>
                    <a:pt x="4861" y="0"/>
                  </a:moveTo>
                  <a:cubicBezTo>
                    <a:pt x="4836" y="0"/>
                    <a:pt x="4809" y="6"/>
                    <a:pt x="4782" y="20"/>
                  </a:cubicBezTo>
                  <a:cubicBezTo>
                    <a:pt x="2964" y="1765"/>
                    <a:pt x="1364" y="3656"/>
                    <a:pt x="1" y="5710"/>
                  </a:cubicBezTo>
                  <a:cubicBezTo>
                    <a:pt x="1" y="5783"/>
                    <a:pt x="1" y="5783"/>
                    <a:pt x="92" y="5783"/>
                  </a:cubicBezTo>
                  <a:cubicBezTo>
                    <a:pt x="1528" y="3819"/>
                    <a:pt x="3110" y="1910"/>
                    <a:pt x="4928" y="256"/>
                  </a:cubicBezTo>
                  <a:cubicBezTo>
                    <a:pt x="5062" y="122"/>
                    <a:pt x="4976" y="0"/>
                    <a:pt x="486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11"/>
            <p:cNvSpPr/>
            <p:nvPr/>
          </p:nvSpPr>
          <p:spPr>
            <a:xfrm>
              <a:off x="623263" y="931213"/>
              <a:ext cx="596800" cy="693150"/>
            </a:xfrm>
            <a:custGeom>
              <a:rect b="b" l="l" r="r" t="t"/>
              <a:pathLst>
                <a:path extrusionOk="0" h="27726" w="23872">
                  <a:moveTo>
                    <a:pt x="15836" y="1291"/>
                  </a:moveTo>
                  <a:lnTo>
                    <a:pt x="15836" y="1291"/>
                  </a:lnTo>
                  <a:cubicBezTo>
                    <a:pt x="16290" y="1673"/>
                    <a:pt x="16818" y="2127"/>
                    <a:pt x="17345" y="2582"/>
                  </a:cubicBezTo>
                  <a:cubicBezTo>
                    <a:pt x="16890" y="2273"/>
                    <a:pt x="16363" y="1982"/>
                    <a:pt x="16054" y="1600"/>
                  </a:cubicBezTo>
                  <a:cubicBezTo>
                    <a:pt x="15981" y="1528"/>
                    <a:pt x="15909" y="1364"/>
                    <a:pt x="15836" y="1291"/>
                  </a:cubicBezTo>
                  <a:close/>
                  <a:moveTo>
                    <a:pt x="20986" y="4930"/>
                  </a:moveTo>
                  <a:cubicBezTo>
                    <a:pt x="21439" y="5238"/>
                    <a:pt x="21892" y="5455"/>
                    <a:pt x="22417" y="5691"/>
                  </a:cubicBezTo>
                  <a:cubicBezTo>
                    <a:pt x="22345" y="5764"/>
                    <a:pt x="22345" y="5764"/>
                    <a:pt x="22272" y="5764"/>
                  </a:cubicBezTo>
                  <a:cubicBezTo>
                    <a:pt x="21891" y="5456"/>
                    <a:pt x="21439" y="5238"/>
                    <a:pt x="20986" y="4930"/>
                  </a:cubicBezTo>
                  <a:close/>
                  <a:moveTo>
                    <a:pt x="6258" y="9033"/>
                  </a:moveTo>
                  <a:cubicBezTo>
                    <a:pt x="6321" y="9033"/>
                    <a:pt x="6427" y="9215"/>
                    <a:pt x="6509" y="9472"/>
                  </a:cubicBezTo>
                  <a:cubicBezTo>
                    <a:pt x="6509" y="9494"/>
                    <a:pt x="6523" y="9503"/>
                    <a:pt x="6543" y="9503"/>
                  </a:cubicBezTo>
                  <a:cubicBezTo>
                    <a:pt x="6591" y="9503"/>
                    <a:pt x="6673" y="9451"/>
                    <a:pt x="6673" y="9400"/>
                  </a:cubicBezTo>
                  <a:cubicBezTo>
                    <a:pt x="6673" y="9226"/>
                    <a:pt x="6697" y="9159"/>
                    <a:pt x="6734" y="9159"/>
                  </a:cubicBezTo>
                  <a:cubicBezTo>
                    <a:pt x="6825" y="9159"/>
                    <a:pt x="6990" y="9562"/>
                    <a:pt x="7055" y="9782"/>
                  </a:cubicBezTo>
                  <a:cubicBezTo>
                    <a:pt x="7200" y="10163"/>
                    <a:pt x="7273" y="10545"/>
                    <a:pt x="7509" y="10836"/>
                  </a:cubicBezTo>
                  <a:cubicBezTo>
                    <a:pt x="7727" y="11145"/>
                    <a:pt x="7964" y="11291"/>
                    <a:pt x="8182" y="11527"/>
                  </a:cubicBezTo>
                  <a:lnTo>
                    <a:pt x="8109" y="11527"/>
                  </a:lnTo>
                  <a:cubicBezTo>
                    <a:pt x="7582" y="11218"/>
                    <a:pt x="7127" y="10836"/>
                    <a:pt x="6746" y="10381"/>
                  </a:cubicBezTo>
                  <a:cubicBezTo>
                    <a:pt x="6600" y="10163"/>
                    <a:pt x="6291" y="9709"/>
                    <a:pt x="6218" y="9400"/>
                  </a:cubicBezTo>
                  <a:cubicBezTo>
                    <a:pt x="6187" y="9140"/>
                    <a:pt x="6210" y="9033"/>
                    <a:pt x="6258" y="9033"/>
                  </a:cubicBezTo>
                  <a:close/>
                  <a:moveTo>
                    <a:pt x="12319" y="342"/>
                  </a:moveTo>
                  <a:cubicBezTo>
                    <a:pt x="12405" y="342"/>
                    <a:pt x="12350" y="410"/>
                    <a:pt x="12509" y="618"/>
                  </a:cubicBezTo>
                  <a:cubicBezTo>
                    <a:pt x="12963" y="1291"/>
                    <a:pt x="13709" y="1746"/>
                    <a:pt x="14327" y="2127"/>
                  </a:cubicBezTo>
                  <a:cubicBezTo>
                    <a:pt x="14927" y="2509"/>
                    <a:pt x="15600" y="2891"/>
                    <a:pt x="16290" y="3273"/>
                  </a:cubicBezTo>
                  <a:cubicBezTo>
                    <a:pt x="17508" y="3946"/>
                    <a:pt x="18636" y="4855"/>
                    <a:pt x="19854" y="5455"/>
                  </a:cubicBezTo>
                  <a:cubicBezTo>
                    <a:pt x="19999" y="5545"/>
                    <a:pt x="20381" y="5618"/>
                    <a:pt x="20526" y="5764"/>
                  </a:cubicBezTo>
                  <a:cubicBezTo>
                    <a:pt x="20908" y="6145"/>
                    <a:pt x="20526" y="6364"/>
                    <a:pt x="20145" y="6673"/>
                  </a:cubicBezTo>
                  <a:cubicBezTo>
                    <a:pt x="19690" y="7054"/>
                    <a:pt x="19163" y="7436"/>
                    <a:pt x="18708" y="7818"/>
                  </a:cubicBezTo>
                  <a:cubicBezTo>
                    <a:pt x="17799" y="8636"/>
                    <a:pt x="17199" y="9709"/>
                    <a:pt x="16745" y="10836"/>
                  </a:cubicBezTo>
                  <a:cubicBezTo>
                    <a:pt x="16672" y="11072"/>
                    <a:pt x="16509" y="11363"/>
                    <a:pt x="16436" y="11672"/>
                  </a:cubicBezTo>
                  <a:cubicBezTo>
                    <a:pt x="16509" y="11291"/>
                    <a:pt x="16599" y="11000"/>
                    <a:pt x="16745" y="10691"/>
                  </a:cubicBezTo>
                  <a:cubicBezTo>
                    <a:pt x="17345" y="9182"/>
                    <a:pt x="18327" y="7654"/>
                    <a:pt x="19617" y="6600"/>
                  </a:cubicBezTo>
                  <a:cubicBezTo>
                    <a:pt x="19690" y="6527"/>
                    <a:pt x="19690" y="6364"/>
                    <a:pt x="19617" y="6291"/>
                  </a:cubicBezTo>
                  <a:cubicBezTo>
                    <a:pt x="18563" y="5618"/>
                    <a:pt x="17345" y="5091"/>
                    <a:pt x="16218" y="4400"/>
                  </a:cubicBezTo>
                  <a:cubicBezTo>
                    <a:pt x="15145" y="3727"/>
                    <a:pt x="14163" y="3109"/>
                    <a:pt x="13109" y="2582"/>
                  </a:cubicBezTo>
                  <a:cubicBezTo>
                    <a:pt x="13036" y="2509"/>
                    <a:pt x="12872" y="2509"/>
                    <a:pt x="12800" y="2437"/>
                  </a:cubicBezTo>
                  <a:cubicBezTo>
                    <a:pt x="12800" y="2364"/>
                    <a:pt x="12800" y="2364"/>
                    <a:pt x="12727" y="2364"/>
                  </a:cubicBezTo>
                  <a:lnTo>
                    <a:pt x="12727" y="2437"/>
                  </a:lnTo>
                  <a:cubicBezTo>
                    <a:pt x="12727" y="2364"/>
                    <a:pt x="12654" y="2364"/>
                    <a:pt x="12582" y="2364"/>
                  </a:cubicBezTo>
                  <a:cubicBezTo>
                    <a:pt x="12654" y="2273"/>
                    <a:pt x="12654" y="2200"/>
                    <a:pt x="12654" y="2200"/>
                  </a:cubicBezTo>
                  <a:cubicBezTo>
                    <a:pt x="12654" y="2149"/>
                    <a:pt x="12618" y="2097"/>
                    <a:pt x="12597" y="2097"/>
                  </a:cubicBezTo>
                  <a:cubicBezTo>
                    <a:pt x="12588" y="2097"/>
                    <a:pt x="12582" y="2106"/>
                    <a:pt x="12582" y="2127"/>
                  </a:cubicBezTo>
                  <a:cubicBezTo>
                    <a:pt x="12509" y="2200"/>
                    <a:pt x="12509" y="2200"/>
                    <a:pt x="12509" y="2273"/>
                  </a:cubicBezTo>
                  <a:cubicBezTo>
                    <a:pt x="12345" y="2200"/>
                    <a:pt x="12272" y="2200"/>
                    <a:pt x="12200" y="2127"/>
                  </a:cubicBezTo>
                  <a:lnTo>
                    <a:pt x="12200" y="2055"/>
                  </a:lnTo>
                  <a:cubicBezTo>
                    <a:pt x="12272" y="1982"/>
                    <a:pt x="12345" y="1982"/>
                    <a:pt x="12345" y="1909"/>
                  </a:cubicBezTo>
                  <a:cubicBezTo>
                    <a:pt x="12418" y="1909"/>
                    <a:pt x="12345" y="1818"/>
                    <a:pt x="12345" y="1818"/>
                  </a:cubicBezTo>
                  <a:cubicBezTo>
                    <a:pt x="12200" y="1909"/>
                    <a:pt x="12127" y="1982"/>
                    <a:pt x="12054" y="2055"/>
                  </a:cubicBezTo>
                  <a:cubicBezTo>
                    <a:pt x="11963" y="2055"/>
                    <a:pt x="11891" y="1982"/>
                    <a:pt x="11818" y="1982"/>
                  </a:cubicBezTo>
                  <a:cubicBezTo>
                    <a:pt x="11818" y="1982"/>
                    <a:pt x="11891" y="1909"/>
                    <a:pt x="11891" y="1818"/>
                  </a:cubicBezTo>
                  <a:cubicBezTo>
                    <a:pt x="11963" y="1818"/>
                    <a:pt x="11963" y="1746"/>
                    <a:pt x="12054" y="1673"/>
                  </a:cubicBezTo>
                  <a:cubicBezTo>
                    <a:pt x="12112" y="1673"/>
                    <a:pt x="12078" y="1580"/>
                    <a:pt x="12015" y="1580"/>
                  </a:cubicBezTo>
                  <a:cubicBezTo>
                    <a:pt x="11999" y="1580"/>
                    <a:pt x="11982" y="1586"/>
                    <a:pt x="11963" y="1600"/>
                  </a:cubicBezTo>
                  <a:cubicBezTo>
                    <a:pt x="11891" y="1673"/>
                    <a:pt x="11745" y="1746"/>
                    <a:pt x="11745" y="1909"/>
                  </a:cubicBezTo>
                  <a:lnTo>
                    <a:pt x="11745" y="1982"/>
                  </a:lnTo>
                  <a:cubicBezTo>
                    <a:pt x="11600" y="1909"/>
                    <a:pt x="11436" y="1818"/>
                    <a:pt x="11363" y="1746"/>
                  </a:cubicBezTo>
                  <a:lnTo>
                    <a:pt x="11436" y="1673"/>
                  </a:lnTo>
                  <a:cubicBezTo>
                    <a:pt x="11600" y="1600"/>
                    <a:pt x="11673" y="1528"/>
                    <a:pt x="11745" y="1455"/>
                  </a:cubicBezTo>
                  <a:cubicBezTo>
                    <a:pt x="11745" y="1390"/>
                    <a:pt x="11745" y="1334"/>
                    <a:pt x="11719" y="1334"/>
                  </a:cubicBezTo>
                  <a:cubicBezTo>
                    <a:pt x="11708" y="1334"/>
                    <a:pt x="11693" y="1343"/>
                    <a:pt x="11673" y="1364"/>
                  </a:cubicBezTo>
                  <a:cubicBezTo>
                    <a:pt x="11600" y="1455"/>
                    <a:pt x="11436" y="1528"/>
                    <a:pt x="11363" y="1600"/>
                  </a:cubicBezTo>
                  <a:cubicBezTo>
                    <a:pt x="11291" y="1600"/>
                    <a:pt x="11218" y="1673"/>
                    <a:pt x="11218" y="1746"/>
                  </a:cubicBezTo>
                  <a:cubicBezTo>
                    <a:pt x="11145" y="1673"/>
                    <a:pt x="10982" y="1600"/>
                    <a:pt x="10909" y="1600"/>
                  </a:cubicBezTo>
                  <a:cubicBezTo>
                    <a:pt x="11145" y="1455"/>
                    <a:pt x="11363" y="1291"/>
                    <a:pt x="11509" y="1000"/>
                  </a:cubicBezTo>
                  <a:cubicBezTo>
                    <a:pt x="11509" y="1000"/>
                    <a:pt x="11477" y="960"/>
                    <a:pt x="11455" y="960"/>
                  </a:cubicBezTo>
                  <a:cubicBezTo>
                    <a:pt x="11444" y="960"/>
                    <a:pt x="11436" y="970"/>
                    <a:pt x="11436" y="1000"/>
                  </a:cubicBezTo>
                  <a:cubicBezTo>
                    <a:pt x="11218" y="1218"/>
                    <a:pt x="10982" y="1291"/>
                    <a:pt x="10763" y="1528"/>
                  </a:cubicBezTo>
                  <a:cubicBezTo>
                    <a:pt x="10763" y="1528"/>
                    <a:pt x="10691" y="1455"/>
                    <a:pt x="10600" y="1455"/>
                  </a:cubicBezTo>
                  <a:cubicBezTo>
                    <a:pt x="10763" y="1364"/>
                    <a:pt x="10909" y="1218"/>
                    <a:pt x="11054" y="1146"/>
                  </a:cubicBezTo>
                  <a:cubicBezTo>
                    <a:pt x="11218" y="1073"/>
                    <a:pt x="11436" y="1000"/>
                    <a:pt x="11600" y="837"/>
                  </a:cubicBezTo>
                  <a:cubicBezTo>
                    <a:pt x="11600" y="837"/>
                    <a:pt x="11600" y="764"/>
                    <a:pt x="11509" y="764"/>
                  </a:cubicBezTo>
                  <a:cubicBezTo>
                    <a:pt x="11291" y="837"/>
                    <a:pt x="11145" y="909"/>
                    <a:pt x="10909" y="1073"/>
                  </a:cubicBezTo>
                  <a:cubicBezTo>
                    <a:pt x="10763" y="1146"/>
                    <a:pt x="10600" y="1218"/>
                    <a:pt x="10454" y="1364"/>
                  </a:cubicBezTo>
                  <a:cubicBezTo>
                    <a:pt x="10382" y="1291"/>
                    <a:pt x="10236" y="1218"/>
                    <a:pt x="10145" y="1146"/>
                  </a:cubicBezTo>
                  <a:cubicBezTo>
                    <a:pt x="10763" y="764"/>
                    <a:pt x="11363" y="546"/>
                    <a:pt x="12054" y="382"/>
                  </a:cubicBezTo>
                  <a:cubicBezTo>
                    <a:pt x="12203" y="358"/>
                    <a:pt x="12278" y="342"/>
                    <a:pt x="12319" y="342"/>
                  </a:cubicBezTo>
                  <a:close/>
                  <a:moveTo>
                    <a:pt x="14391" y="598"/>
                  </a:moveTo>
                  <a:cubicBezTo>
                    <a:pt x="14676" y="598"/>
                    <a:pt x="14939" y="659"/>
                    <a:pt x="15145" y="837"/>
                  </a:cubicBezTo>
                  <a:cubicBezTo>
                    <a:pt x="15454" y="1073"/>
                    <a:pt x="15600" y="1455"/>
                    <a:pt x="15836" y="1746"/>
                  </a:cubicBezTo>
                  <a:cubicBezTo>
                    <a:pt x="16145" y="2055"/>
                    <a:pt x="16363" y="2200"/>
                    <a:pt x="16745" y="2437"/>
                  </a:cubicBezTo>
                  <a:cubicBezTo>
                    <a:pt x="17727" y="3109"/>
                    <a:pt x="18636" y="3873"/>
                    <a:pt x="19690" y="4545"/>
                  </a:cubicBezTo>
                  <a:cubicBezTo>
                    <a:pt x="20454" y="5091"/>
                    <a:pt x="21363" y="5382"/>
                    <a:pt x="22126" y="6000"/>
                  </a:cubicBezTo>
                  <a:cubicBezTo>
                    <a:pt x="20072" y="6982"/>
                    <a:pt x="18254" y="8727"/>
                    <a:pt x="17199" y="10763"/>
                  </a:cubicBezTo>
                  <a:cubicBezTo>
                    <a:pt x="16818" y="11527"/>
                    <a:pt x="16363" y="12509"/>
                    <a:pt x="16145" y="13490"/>
                  </a:cubicBezTo>
                  <a:cubicBezTo>
                    <a:pt x="16145" y="13418"/>
                    <a:pt x="16145" y="13272"/>
                    <a:pt x="16218" y="13181"/>
                  </a:cubicBezTo>
                  <a:cubicBezTo>
                    <a:pt x="16218" y="13036"/>
                    <a:pt x="16290" y="12890"/>
                    <a:pt x="16290" y="12727"/>
                  </a:cubicBezTo>
                  <a:cubicBezTo>
                    <a:pt x="16599" y="11600"/>
                    <a:pt x="16963" y="10454"/>
                    <a:pt x="17581" y="9545"/>
                  </a:cubicBezTo>
                  <a:cubicBezTo>
                    <a:pt x="18327" y="8418"/>
                    <a:pt x="19327" y="7654"/>
                    <a:pt x="20381" y="6818"/>
                  </a:cubicBezTo>
                  <a:cubicBezTo>
                    <a:pt x="20599" y="6600"/>
                    <a:pt x="21145" y="6291"/>
                    <a:pt x="20981" y="5836"/>
                  </a:cubicBezTo>
                  <a:cubicBezTo>
                    <a:pt x="20836" y="5691"/>
                    <a:pt x="20599" y="5545"/>
                    <a:pt x="20454" y="5455"/>
                  </a:cubicBezTo>
                  <a:cubicBezTo>
                    <a:pt x="19927" y="5164"/>
                    <a:pt x="19472" y="4927"/>
                    <a:pt x="18945" y="4636"/>
                  </a:cubicBezTo>
                  <a:cubicBezTo>
                    <a:pt x="17963" y="4018"/>
                    <a:pt x="16963" y="3346"/>
                    <a:pt x="15981" y="2727"/>
                  </a:cubicBezTo>
                  <a:cubicBezTo>
                    <a:pt x="15381" y="2437"/>
                    <a:pt x="14781" y="2055"/>
                    <a:pt x="14236" y="1673"/>
                  </a:cubicBezTo>
                  <a:cubicBezTo>
                    <a:pt x="13945" y="1528"/>
                    <a:pt x="13418" y="1218"/>
                    <a:pt x="13036" y="837"/>
                  </a:cubicBezTo>
                  <a:cubicBezTo>
                    <a:pt x="13446" y="748"/>
                    <a:pt x="13945" y="598"/>
                    <a:pt x="14391" y="598"/>
                  </a:cubicBezTo>
                  <a:close/>
                  <a:moveTo>
                    <a:pt x="12345" y="13945"/>
                  </a:moveTo>
                  <a:cubicBezTo>
                    <a:pt x="12418" y="13945"/>
                    <a:pt x="12509" y="13945"/>
                    <a:pt x="12582" y="14018"/>
                  </a:cubicBezTo>
                  <a:lnTo>
                    <a:pt x="12654" y="14018"/>
                  </a:lnTo>
                  <a:cubicBezTo>
                    <a:pt x="12727" y="14018"/>
                    <a:pt x="12800" y="14090"/>
                    <a:pt x="12872" y="14090"/>
                  </a:cubicBezTo>
                  <a:lnTo>
                    <a:pt x="12872" y="14181"/>
                  </a:lnTo>
                  <a:cubicBezTo>
                    <a:pt x="12727" y="14090"/>
                    <a:pt x="12509" y="14018"/>
                    <a:pt x="12345" y="13945"/>
                  </a:cubicBezTo>
                  <a:close/>
                  <a:moveTo>
                    <a:pt x="21672" y="6454"/>
                  </a:moveTo>
                  <a:lnTo>
                    <a:pt x="21672" y="6454"/>
                  </a:lnTo>
                  <a:cubicBezTo>
                    <a:pt x="20690" y="7727"/>
                    <a:pt x="19854" y="9091"/>
                    <a:pt x="19090" y="10545"/>
                  </a:cubicBezTo>
                  <a:cubicBezTo>
                    <a:pt x="18563" y="11527"/>
                    <a:pt x="18036" y="12581"/>
                    <a:pt x="17418" y="13490"/>
                  </a:cubicBezTo>
                  <a:cubicBezTo>
                    <a:pt x="17127" y="14018"/>
                    <a:pt x="16672" y="14545"/>
                    <a:pt x="16363" y="15090"/>
                  </a:cubicBezTo>
                  <a:cubicBezTo>
                    <a:pt x="16290" y="14854"/>
                    <a:pt x="16218" y="14636"/>
                    <a:pt x="16218" y="14399"/>
                  </a:cubicBezTo>
                  <a:cubicBezTo>
                    <a:pt x="16290" y="13109"/>
                    <a:pt x="16963" y="11600"/>
                    <a:pt x="17508" y="10691"/>
                  </a:cubicBezTo>
                  <a:cubicBezTo>
                    <a:pt x="18490" y="8945"/>
                    <a:pt x="19927" y="7436"/>
                    <a:pt x="21672" y="6454"/>
                  </a:cubicBezTo>
                  <a:close/>
                  <a:moveTo>
                    <a:pt x="9511" y="1243"/>
                  </a:moveTo>
                  <a:cubicBezTo>
                    <a:pt x="9700" y="1243"/>
                    <a:pt x="9849" y="1402"/>
                    <a:pt x="10073" y="1528"/>
                  </a:cubicBezTo>
                  <a:cubicBezTo>
                    <a:pt x="10309" y="1673"/>
                    <a:pt x="10600" y="1818"/>
                    <a:pt x="10836" y="1909"/>
                  </a:cubicBezTo>
                  <a:cubicBezTo>
                    <a:pt x="11891" y="2364"/>
                    <a:pt x="12963" y="2891"/>
                    <a:pt x="13945" y="3418"/>
                  </a:cubicBezTo>
                  <a:cubicBezTo>
                    <a:pt x="14854" y="3946"/>
                    <a:pt x="15763" y="4545"/>
                    <a:pt x="16672" y="5000"/>
                  </a:cubicBezTo>
                  <a:cubicBezTo>
                    <a:pt x="17581" y="5545"/>
                    <a:pt x="18418" y="5909"/>
                    <a:pt x="19236" y="6454"/>
                  </a:cubicBezTo>
                  <a:cubicBezTo>
                    <a:pt x="17963" y="7582"/>
                    <a:pt x="17054" y="9091"/>
                    <a:pt x="16436" y="10618"/>
                  </a:cubicBezTo>
                  <a:cubicBezTo>
                    <a:pt x="16054" y="11454"/>
                    <a:pt x="15909" y="12363"/>
                    <a:pt x="15836" y="13345"/>
                  </a:cubicBezTo>
                  <a:lnTo>
                    <a:pt x="15836" y="13945"/>
                  </a:lnTo>
                  <a:cubicBezTo>
                    <a:pt x="15763" y="14472"/>
                    <a:pt x="15836" y="14999"/>
                    <a:pt x="15981" y="15454"/>
                  </a:cubicBezTo>
                  <a:lnTo>
                    <a:pt x="15909" y="15454"/>
                  </a:lnTo>
                  <a:cubicBezTo>
                    <a:pt x="14781" y="14781"/>
                    <a:pt x="13709" y="13872"/>
                    <a:pt x="12582" y="13272"/>
                  </a:cubicBezTo>
                  <a:cubicBezTo>
                    <a:pt x="11509" y="12727"/>
                    <a:pt x="10454" y="12127"/>
                    <a:pt x="9400" y="11672"/>
                  </a:cubicBezTo>
                  <a:lnTo>
                    <a:pt x="9400" y="11600"/>
                  </a:lnTo>
                  <a:lnTo>
                    <a:pt x="9236" y="11600"/>
                  </a:lnTo>
                  <a:cubicBezTo>
                    <a:pt x="8945" y="11454"/>
                    <a:pt x="8636" y="11291"/>
                    <a:pt x="8327" y="11218"/>
                  </a:cubicBezTo>
                  <a:cubicBezTo>
                    <a:pt x="8291" y="11181"/>
                    <a:pt x="8255" y="11163"/>
                    <a:pt x="8227" y="11163"/>
                  </a:cubicBezTo>
                  <a:cubicBezTo>
                    <a:pt x="8200" y="11163"/>
                    <a:pt x="8182" y="11181"/>
                    <a:pt x="8182" y="11218"/>
                  </a:cubicBezTo>
                  <a:cubicBezTo>
                    <a:pt x="7655" y="9709"/>
                    <a:pt x="7418" y="8182"/>
                    <a:pt x="7727" y="6600"/>
                  </a:cubicBezTo>
                  <a:cubicBezTo>
                    <a:pt x="7873" y="5545"/>
                    <a:pt x="8109" y="4473"/>
                    <a:pt x="8418" y="3491"/>
                  </a:cubicBezTo>
                  <a:cubicBezTo>
                    <a:pt x="8564" y="2964"/>
                    <a:pt x="8873" y="1528"/>
                    <a:pt x="9327" y="1291"/>
                  </a:cubicBezTo>
                  <a:cubicBezTo>
                    <a:pt x="9394" y="1258"/>
                    <a:pt x="9455" y="1243"/>
                    <a:pt x="9511" y="1243"/>
                  </a:cubicBezTo>
                  <a:close/>
                  <a:moveTo>
                    <a:pt x="19690" y="3946"/>
                  </a:moveTo>
                  <a:lnTo>
                    <a:pt x="19690" y="3946"/>
                  </a:lnTo>
                  <a:cubicBezTo>
                    <a:pt x="20981" y="4545"/>
                    <a:pt x="22345" y="4927"/>
                    <a:pt x="23417" y="5836"/>
                  </a:cubicBezTo>
                  <a:cubicBezTo>
                    <a:pt x="21890" y="6745"/>
                    <a:pt x="20836" y="8345"/>
                    <a:pt x="19927" y="9782"/>
                  </a:cubicBezTo>
                  <a:cubicBezTo>
                    <a:pt x="18945" y="11363"/>
                    <a:pt x="18036" y="12963"/>
                    <a:pt x="17345" y="14636"/>
                  </a:cubicBezTo>
                  <a:cubicBezTo>
                    <a:pt x="17199" y="14927"/>
                    <a:pt x="17054" y="15545"/>
                    <a:pt x="16818" y="15617"/>
                  </a:cubicBezTo>
                  <a:cubicBezTo>
                    <a:pt x="16716" y="15664"/>
                    <a:pt x="16641" y="15685"/>
                    <a:pt x="16589" y="15685"/>
                  </a:cubicBezTo>
                  <a:cubicBezTo>
                    <a:pt x="16208" y="15685"/>
                    <a:pt x="16983" y="14607"/>
                    <a:pt x="17127" y="14399"/>
                  </a:cubicBezTo>
                  <a:cubicBezTo>
                    <a:pt x="17799" y="13490"/>
                    <a:pt x="18327" y="12509"/>
                    <a:pt x="18872" y="11527"/>
                  </a:cubicBezTo>
                  <a:cubicBezTo>
                    <a:pt x="19927" y="9545"/>
                    <a:pt x="21054" y="7363"/>
                    <a:pt x="22726" y="5764"/>
                  </a:cubicBezTo>
                  <a:cubicBezTo>
                    <a:pt x="22799" y="5691"/>
                    <a:pt x="22872" y="5618"/>
                    <a:pt x="22726" y="5545"/>
                  </a:cubicBezTo>
                  <a:cubicBezTo>
                    <a:pt x="21745" y="5000"/>
                    <a:pt x="20690" y="4473"/>
                    <a:pt x="19690" y="3946"/>
                  </a:cubicBezTo>
                  <a:close/>
                  <a:moveTo>
                    <a:pt x="16509" y="16145"/>
                  </a:moveTo>
                  <a:cubicBezTo>
                    <a:pt x="16509" y="16217"/>
                    <a:pt x="16599" y="16217"/>
                    <a:pt x="16599" y="16363"/>
                  </a:cubicBezTo>
                  <a:cubicBezTo>
                    <a:pt x="16672" y="16672"/>
                    <a:pt x="16218" y="17126"/>
                    <a:pt x="16054" y="17363"/>
                  </a:cubicBezTo>
                  <a:cubicBezTo>
                    <a:pt x="15552" y="18135"/>
                    <a:pt x="15087" y="18950"/>
                    <a:pt x="14654" y="19783"/>
                  </a:cubicBezTo>
                  <a:lnTo>
                    <a:pt x="14654" y="19783"/>
                  </a:lnTo>
                  <a:cubicBezTo>
                    <a:pt x="15039" y="19016"/>
                    <a:pt x="15438" y="18311"/>
                    <a:pt x="15690" y="17508"/>
                  </a:cubicBezTo>
                  <a:cubicBezTo>
                    <a:pt x="15763" y="17363"/>
                    <a:pt x="16145" y="16290"/>
                    <a:pt x="16363" y="16145"/>
                  </a:cubicBezTo>
                  <a:cubicBezTo>
                    <a:pt x="16387" y="16169"/>
                    <a:pt x="16404" y="16177"/>
                    <a:pt x="16417" y="16177"/>
                  </a:cubicBezTo>
                  <a:cubicBezTo>
                    <a:pt x="16444" y="16177"/>
                    <a:pt x="16460" y="16145"/>
                    <a:pt x="16509" y="16145"/>
                  </a:cubicBezTo>
                  <a:close/>
                  <a:moveTo>
                    <a:pt x="8109" y="11745"/>
                  </a:moveTo>
                  <a:cubicBezTo>
                    <a:pt x="8109" y="11745"/>
                    <a:pt x="8109" y="11818"/>
                    <a:pt x="8182" y="11818"/>
                  </a:cubicBezTo>
                  <a:cubicBezTo>
                    <a:pt x="9473" y="12727"/>
                    <a:pt x="10836" y="13418"/>
                    <a:pt x="12200" y="14181"/>
                  </a:cubicBezTo>
                  <a:cubicBezTo>
                    <a:pt x="12272" y="14254"/>
                    <a:pt x="12345" y="14254"/>
                    <a:pt x="12418" y="14327"/>
                  </a:cubicBezTo>
                  <a:cubicBezTo>
                    <a:pt x="12582" y="14399"/>
                    <a:pt x="12800" y="14545"/>
                    <a:pt x="12963" y="14636"/>
                  </a:cubicBezTo>
                  <a:cubicBezTo>
                    <a:pt x="13872" y="14999"/>
                    <a:pt x="14854" y="15308"/>
                    <a:pt x="15763" y="15690"/>
                  </a:cubicBezTo>
                  <a:cubicBezTo>
                    <a:pt x="15836" y="15763"/>
                    <a:pt x="15909" y="15763"/>
                    <a:pt x="15909" y="15836"/>
                  </a:cubicBezTo>
                  <a:cubicBezTo>
                    <a:pt x="15454" y="15908"/>
                    <a:pt x="15072" y="16217"/>
                    <a:pt x="14690" y="16527"/>
                  </a:cubicBezTo>
                  <a:cubicBezTo>
                    <a:pt x="14472" y="16599"/>
                    <a:pt x="14327" y="16745"/>
                    <a:pt x="14091" y="16908"/>
                  </a:cubicBezTo>
                  <a:cubicBezTo>
                    <a:pt x="13327" y="17436"/>
                    <a:pt x="12727" y="18108"/>
                    <a:pt x="12200" y="18872"/>
                  </a:cubicBezTo>
                  <a:cubicBezTo>
                    <a:pt x="11218" y="20308"/>
                    <a:pt x="10527" y="21908"/>
                    <a:pt x="10309" y="23562"/>
                  </a:cubicBezTo>
                  <a:cubicBezTo>
                    <a:pt x="9400" y="23181"/>
                    <a:pt x="8564" y="22653"/>
                    <a:pt x="7727" y="22199"/>
                  </a:cubicBezTo>
                  <a:cubicBezTo>
                    <a:pt x="6673" y="21672"/>
                    <a:pt x="5600" y="21217"/>
                    <a:pt x="4546" y="20690"/>
                  </a:cubicBezTo>
                  <a:cubicBezTo>
                    <a:pt x="3637" y="20235"/>
                    <a:pt x="2800" y="19708"/>
                    <a:pt x="1964" y="19181"/>
                  </a:cubicBezTo>
                  <a:cubicBezTo>
                    <a:pt x="1746" y="19017"/>
                    <a:pt x="455" y="18490"/>
                    <a:pt x="382" y="18272"/>
                  </a:cubicBezTo>
                  <a:cubicBezTo>
                    <a:pt x="237" y="17963"/>
                    <a:pt x="1291" y="16817"/>
                    <a:pt x="1510" y="16599"/>
                  </a:cubicBezTo>
                  <a:cubicBezTo>
                    <a:pt x="2200" y="15690"/>
                    <a:pt x="2964" y="14854"/>
                    <a:pt x="3782" y="14090"/>
                  </a:cubicBezTo>
                  <a:cubicBezTo>
                    <a:pt x="5000" y="12963"/>
                    <a:pt x="6218" y="12200"/>
                    <a:pt x="7800" y="11818"/>
                  </a:cubicBezTo>
                  <a:lnTo>
                    <a:pt x="7873" y="11818"/>
                  </a:lnTo>
                  <a:lnTo>
                    <a:pt x="7964" y="11745"/>
                  </a:lnTo>
                  <a:close/>
                  <a:moveTo>
                    <a:pt x="4091" y="23562"/>
                  </a:moveTo>
                  <a:cubicBezTo>
                    <a:pt x="4237" y="23562"/>
                    <a:pt x="4400" y="23562"/>
                    <a:pt x="4546" y="23635"/>
                  </a:cubicBezTo>
                  <a:cubicBezTo>
                    <a:pt x="5073" y="23726"/>
                    <a:pt x="5527" y="23944"/>
                    <a:pt x="5982" y="24090"/>
                  </a:cubicBezTo>
                  <a:cubicBezTo>
                    <a:pt x="5382" y="23944"/>
                    <a:pt x="4691" y="23799"/>
                    <a:pt x="4091" y="23562"/>
                  </a:cubicBezTo>
                  <a:close/>
                  <a:moveTo>
                    <a:pt x="12999" y="18393"/>
                  </a:moveTo>
                  <a:lnTo>
                    <a:pt x="12999" y="18393"/>
                  </a:lnTo>
                  <a:cubicBezTo>
                    <a:pt x="12322" y="19288"/>
                    <a:pt x="11667" y="20254"/>
                    <a:pt x="11363" y="21290"/>
                  </a:cubicBezTo>
                  <a:cubicBezTo>
                    <a:pt x="11218" y="21817"/>
                    <a:pt x="11145" y="22363"/>
                    <a:pt x="11054" y="22962"/>
                  </a:cubicBezTo>
                  <a:cubicBezTo>
                    <a:pt x="11054" y="23272"/>
                    <a:pt x="11054" y="24999"/>
                    <a:pt x="10527" y="24999"/>
                  </a:cubicBezTo>
                  <a:cubicBezTo>
                    <a:pt x="10309" y="24999"/>
                    <a:pt x="9782" y="24635"/>
                    <a:pt x="9618" y="24471"/>
                  </a:cubicBezTo>
                  <a:cubicBezTo>
                    <a:pt x="8945" y="24181"/>
                    <a:pt x="8327" y="23872"/>
                    <a:pt x="7655" y="23562"/>
                  </a:cubicBezTo>
                  <a:cubicBezTo>
                    <a:pt x="6746" y="23181"/>
                    <a:pt x="5837" y="22726"/>
                    <a:pt x="4927" y="22363"/>
                  </a:cubicBezTo>
                  <a:cubicBezTo>
                    <a:pt x="4200" y="21967"/>
                    <a:pt x="2839" y="21159"/>
                    <a:pt x="1804" y="21159"/>
                  </a:cubicBezTo>
                  <a:cubicBezTo>
                    <a:pt x="1649" y="21159"/>
                    <a:pt x="1501" y="21177"/>
                    <a:pt x="1364" y="21217"/>
                  </a:cubicBezTo>
                  <a:cubicBezTo>
                    <a:pt x="1146" y="20454"/>
                    <a:pt x="837" y="19708"/>
                    <a:pt x="837" y="18945"/>
                  </a:cubicBezTo>
                  <a:cubicBezTo>
                    <a:pt x="982" y="18945"/>
                    <a:pt x="1055" y="19017"/>
                    <a:pt x="1146" y="19090"/>
                  </a:cubicBezTo>
                  <a:lnTo>
                    <a:pt x="1146" y="19635"/>
                  </a:lnTo>
                  <a:cubicBezTo>
                    <a:pt x="1219" y="19854"/>
                    <a:pt x="1219" y="20090"/>
                    <a:pt x="1291" y="20308"/>
                  </a:cubicBezTo>
                  <a:lnTo>
                    <a:pt x="1364" y="20308"/>
                  </a:lnTo>
                  <a:lnTo>
                    <a:pt x="1364" y="19635"/>
                  </a:lnTo>
                  <a:cubicBezTo>
                    <a:pt x="1291" y="19472"/>
                    <a:pt x="1364" y="19326"/>
                    <a:pt x="1364" y="19181"/>
                  </a:cubicBezTo>
                  <a:cubicBezTo>
                    <a:pt x="1364" y="19181"/>
                    <a:pt x="1437" y="19254"/>
                    <a:pt x="1510" y="19254"/>
                  </a:cubicBezTo>
                  <a:lnTo>
                    <a:pt x="1437" y="19254"/>
                  </a:lnTo>
                  <a:cubicBezTo>
                    <a:pt x="1364" y="19545"/>
                    <a:pt x="1510" y="19781"/>
                    <a:pt x="1364" y="20090"/>
                  </a:cubicBezTo>
                  <a:cubicBezTo>
                    <a:pt x="1364" y="20126"/>
                    <a:pt x="1382" y="20144"/>
                    <a:pt x="1400" y="20144"/>
                  </a:cubicBezTo>
                  <a:cubicBezTo>
                    <a:pt x="1419" y="20144"/>
                    <a:pt x="1437" y="20126"/>
                    <a:pt x="1437" y="20090"/>
                  </a:cubicBezTo>
                  <a:cubicBezTo>
                    <a:pt x="1510" y="19999"/>
                    <a:pt x="1600" y="19854"/>
                    <a:pt x="1600" y="19708"/>
                  </a:cubicBezTo>
                  <a:lnTo>
                    <a:pt x="1600" y="19326"/>
                  </a:lnTo>
                  <a:cubicBezTo>
                    <a:pt x="1673" y="19399"/>
                    <a:pt x="1819" y="19399"/>
                    <a:pt x="1891" y="19472"/>
                  </a:cubicBezTo>
                  <a:cubicBezTo>
                    <a:pt x="1891" y="19545"/>
                    <a:pt x="1891" y="19635"/>
                    <a:pt x="1819" y="19708"/>
                  </a:cubicBezTo>
                  <a:lnTo>
                    <a:pt x="1819" y="20090"/>
                  </a:lnTo>
                  <a:cubicBezTo>
                    <a:pt x="1819" y="20126"/>
                    <a:pt x="1837" y="20144"/>
                    <a:pt x="1855" y="20144"/>
                  </a:cubicBezTo>
                  <a:cubicBezTo>
                    <a:pt x="1873" y="20144"/>
                    <a:pt x="1891" y="20126"/>
                    <a:pt x="1891" y="20090"/>
                  </a:cubicBezTo>
                  <a:cubicBezTo>
                    <a:pt x="1964" y="19999"/>
                    <a:pt x="1964" y="19854"/>
                    <a:pt x="1964" y="19781"/>
                  </a:cubicBezTo>
                  <a:cubicBezTo>
                    <a:pt x="1964" y="19708"/>
                    <a:pt x="1964" y="19635"/>
                    <a:pt x="2055" y="19545"/>
                  </a:cubicBezTo>
                  <a:cubicBezTo>
                    <a:pt x="2128" y="19635"/>
                    <a:pt x="2273" y="19708"/>
                    <a:pt x="2346" y="19781"/>
                  </a:cubicBezTo>
                  <a:lnTo>
                    <a:pt x="2346" y="19854"/>
                  </a:lnTo>
                  <a:cubicBezTo>
                    <a:pt x="2200" y="19854"/>
                    <a:pt x="2200" y="20090"/>
                    <a:pt x="2200" y="20235"/>
                  </a:cubicBezTo>
                  <a:cubicBezTo>
                    <a:pt x="2200" y="20272"/>
                    <a:pt x="2237" y="20290"/>
                    <a:pt x="2273" y="20290"/>
                  </a:cubicBezTo>
                  <a:cubicBezTo>
                    <a:pt x="2309" y="20290"/>
                    <a:pt x="2346" y="20272"/>
                    <a:pt x="2346" y="20235"/>
                  </a:cubicBezTo>
                  <a:cubicBezTo>
                    <a:pt x="2346" y="20163"/>
                    <a:pt x="2346" y="20090"/>
                    <a:pt x="2419" y="19999"/>
                  </a:cubicBezTo>
                  <a:lnTo>
                    <a:pt x="2419" y="19854"/>
                  </a:lnTo>
                  <a:cubicBezTo>
                    <a:pt x="2509" y="19854"/>
                    <a:pt x="2582" y="19926"/>
                    <a:pt x="2655" y="19999"/>
                  </a:cubicBezTo>
                  <a:cubicBezTo>
                    <a:pt x="2582" y="20090"/>
                    <a:pt x="2582" y="20235"/>
                    <a:pt x="2582" y="20381"/>
                  </a:cubicBezTo>
                  <a:cubicBezTo>
                    <a:pt x="2582" y="20417"/>
                    <a:pt x="2600" y="20435"/>
                    <a:pt x="2628" y="20435"/>
                  </a:cubicBezTo>
                  <a:cubicBezTo>
                    <a:pt x="2655" y="20435"/>
                    <a:pt x="2691" y="20417"/>
                    <a:pt x="2728" y="20381"/>
                  </a:cubicBezTo>
                  <a:lnTo>
                    <a:pt x="2728" y="20163"/>
                  </a:lnTo>
                  <a:lnTo>
                    <a:pt x="2800" y="20090"/>
                  </a:lnTo>
                  <a:cubicBezTo>
                    <a:pt x="2873" y="20163"/>
                    <a:pt x="2964" y="20163"/>
                    <a:pt x="3037" y="20235"/>
                  </a:cubicBezTo>
                  <a:cubicBezTo>
                    <a:pt x="3037" y="20308"/>
                    <a:pt x="3037" y="20308"/>
                    <a:pt x="2964" y="20381"/>
                  </a:cubicBezTo>
                  <a:cubicBezTo>
                    <a:pt x="2964" y="20432"/>
                    <a:pt x="3000" y="20492"/>
                    <a:pt x="3046" y="20492"/>
                  </a:cubicBezTo>
                  <a:cubicBezTo>
                    <a:pt x="3066" y="20492"/>
                    <a:pt x="3088" y="20481"/>
                    <a:pt x="3109" y="20454"/>
                  </a:cubicBezTo>
                  <a:cubicBezTo>
                    <a:pt x="3109" y="20381"/>
                    <a:pt x="3182" y="20381"/>
                    <a:pt x="3182" y="20308"/>
                  </a:cubicBezTo>
                  <a:cubicBezTo>
                    <a:pt x="3255" y="20308"/>
                    <a:pt x="3255" y="20381"/>
                    <a:pt x="3328" y="20381"/>
                  </a:cubicBezTo>
                  <a:lnTo>
                    <a:pt x="3255" y="20381"/>
                  </a:lnTo>
                  <a:cubicBezTo>
                    <a:pt x="3255" y="20454"/>
                    <a:pt x="3328" y="20454"/>
                    <a:pt x="3328" y="20454"/>
                  </a:cubicBezTo>
                  <a:lnTo>
                    <a:pt x="3419" y="20454"/>
                  </a:lnTo>
                  <a:cubicBezTo>
                    <a:pt x="3491" y="20454"/>
                    <a:pt x="3564" y="20544"/>
                    <a:pt x="3637" y="20617"/>
                  </a:cubicBezTo>
                  <a:cubicBezTo>
                    <a:pt x="4691" y="21217"/>
                    <a:pt x="5837" y="21672"/>
                    <a:pt x="6891" y="22199"/>
                  </a:cubicBezTo>
                  <a:cubicBezTo>
                    <a:pt x="8109" y="22726"/>
                    <a:pt x="9164" y="23417"/>
                    <a:pt x="10382" y="23944"/>
                  </a:cubicBezTo>
                  <a:cubicBezTo>
                    <a:pt x="10527" y="23944"/>
                    <a:pt x="10600" y="23872"/>
                    <a:pt x="10600" y="23799"/>
                  </a:cubicBezTo>
                  <a:cubicBezTo>
                    <a:pt x="10763" y="22126"/>
                    <a:pt x="11509" y="20454"/>
                    <a:pt x="12418" y="19090"/>
                  </a:cubicBezTo>
                  <a:cubicBezTo>
                    <a:pt x="12633" y="18837"/>
                    <a:pt x="12812" y="18611"/>
                    <a:pt x="12999" y="18393"/>
                  </a:cubicBezTo>
                  <a:close/>
                  <a:moveTo>
                    <a:pt x="15836" y="16363"/>
                  </a:moveTo>
                  <a:lnTo>
                    <a:pt x="15836" y="16363"/>
                  </a:lnTo>
                  <a:cubicBezTo>
                    <a:pt x="15527" y="16908"/>
                    <a:pt x="15381" y="17508"/>
                    <a:pt x="15145" y="18108"/>
                  </a:cubicBezTo>
                  <a:cubicBezTo>
                    <a:pt x="14690" y="19254"/>
                    <a:pt x="14018" y="20235"/>
                    <a:pt x="13491" y="21290"/>
                  </a:cubicBezTo>
                  <a:cubicBezTo>
                    <a:pt x="12800" y="22653"/>
                    <a:pt x="12127" y="24090"/>
                    <a:pt x="11673" y="25617"/>
                  </a:cubicBezTo>
                  <a:cubicBezTo>
                    <a:pt x="11509" y="23562"/>
                    <a:pt x="11963" y="21363"/>
                    <a:pt x="12963" y="19545"/>
                  </a:cubicBezTo>
                  <a:cubicBezTo>
                    <a:pt x="13418" y="18635"/>
                    <a:pt x="14236" y="17363"/>
                    <a:pt x="15236" y="16599"/>
                  </a:cubicBezTo>
                  <a:cubicBezTo>
                    <a:pt x="15381" y="16527"/>
                    <a:pt x="15600" y="16454"/>
                    <a:pt x="15836" y="16363"/>
                  </a:cubicBezTo>
                  <a:close/>
                  <a:moveTo>
                    <a:pt x="14335" y="17126"/>
                  </a:moveTo>
                  <a:cubicBezTo>
                    <a:pt x="13676" y="17874"/>
                    <a:pt x="13167" y="18750"/>
                    <a:pt x="12727" y="19472"/>
                  </a:cubicBezTo>
                  <a:cubicBezTo>
                    <a:pt x="11673" y="21453"/>
                    <a:pt x="11145" y="23944"/>
                    <a:pt x="11509" y="26217"/>
                  </a:cubicBezTo>
                  <a:cubicBezTo>
                    <a:pt x="10600" y="25908"/>
                    <a:pt x="9854" y="25380"/>
                    <a:pt x="8945" y="24999"/>
                  </a:cubicBezTo>
                  <a:cubicBezTo>
                    <a:pt x="7873" y="24471"/>
                    <a:pt x="6746" y="24181"/>
                    <a:pt x="5691" y="23726"/>
                  </a:cubicBezTo>
                  <a:cubicBezTo>
                    <a:pt x="5309" y="23562"/>
                    <a:pt x="5000" y="23417"/>
                    <a:pt x="4618" y="23344"/>
                  </a:cubicBezTo>
                  <a:cubicBezTo>
                    <a:pt x="4237" y="23344"/>
                    <a:pt x="3782" y="23344"/>
                    <a:pt x="3419" y="23272"/>
                  </a:cubicBezTo>
                  <a:cubicBezTo>
                    <a:pt x="2728" y="23108"/>
                    <a:pt x="2419" y="22199"/>
                    <a:pt x="2200" y="21526"/>
                  </a:cubicBezTo>
                  <a:lnTo>
                    <a:pt x="2200" y="21526"/>
                  </a:lnTo>
                  <a:cubicBezTo>
                    <a:pt x="2655" y="21599"/>
                    <a:pt x="3109" y="21817"/>
                    <a:pt x="3491" y="21981"/>
                  </a:cubicBezTo>
                  <a:cubicBezTo>
                    <a:pt x="4091" y="22272"/>
                    <a:pt x="4782" y="22581"/>
                    <a:pt x="5382" y="22890"/>
                  </a:cubicBezTo>
                  <a:cubicBezTo>
                    <a:pt x="6436" y="23417"/>
                    <a:pt x="7509" y="23872"/>
                    <a:pt x="8636" y="24326"/>
                  </a:cubicBezTo>
                  <a:cubicBezTo>
                    <a:pt x="9164" y="24544"/>
                    <a:pt x="9618" y="24853"/>
                    <a:pt x="10145" y="25162"/>
                  </a:cubicBezTo>
                  <a:cubicBezTo>
                    <a:pt x="10278" y="25221"/>
                    <a:pt x="10446" y="25328"/>
                    <a:pt x="10630" y="25328"/>
                  </a:cubicBezTo>
                  <a:cubicBezTo>
                    <a:pt x="10674" y="25328"/>
                    <a:pt x="10718" y="25322"/>
                    <a:pt x="10763" y="25308"/>
                  </a:cubicBezTo>
                  <a:cubicBezTo>
                    <a:pt x="11218" y="25235"/>
                    <a:pt x="11218" y="24471"/>
                    <a:pt x="11291" y="24090"/>
                  </a:cubicBezTo>
                  <a:cubicBezTo>
                    <a:pt x="11363" y="22817"/>
                    <a:pt x="11436" y="21599"/>
                    <a:pt x="11963" y="20381"/>
                  </a:cubicBezTo>
                  <a:cubicBezTo>
                    <a:pt x="12418" y="19399"/>
                    <a:pt x="13109" y="18490"/>
                    <a:pt x="13781" y="17726"/>
                  </a:cubicBezTo>
                  <a:cubicBezTo>
                    <a:pt x="13945" y="17581"/>
                    <a:pt x="14018" y="17436"/>
                    <a:pt x="14163" y="17272"/>
                  </a:cubicBezTo>
                  <a:cubicBezTo>
                    <a:pt x="14236" y="17199"/>
                    <a:pt x="14236" y="17199"/>
                    <a:pt x="14327" y="17126"/>
                  </a:cubicBezTo>
                  <a:cubicBezTo>
                    <a:pt x="14327" y="17126"/>
                    <a:pt x="14330" y="17126"/>
                    <a:pt x="14335" y="17126"/>
                  </a:cubicBezTo>
                  <a:close/>
                  <a:moveTo>
                    <a:pt x="9927" y="25762"/>
                  </a:moveTo>
                  <a:lnTo>
                    <a:pt x="9927" y="25762"/>
                  </a:lnTo>
                  <a:cubicBezTo>
                    <a:pt x="10382" y="25999"/>
                    <a:pt x="10909" y="26290"/>
                    <a:pt x="11436" y="26453"/>
                  </a:cubicBezTo>
                  <a:lnTo>
                    <a:pt x="11436" y="26599"/>
                  </a:lnTo>
                  <a:cubicBezTo>
                    <a:pt x="10909" y="26290"/>
                    <a:pt x="10382" y="26071"/>
                    <a:pt x="9927" y="25762"/>
                  </a:cubicBezTo>
                  <a:close/>
                  <a:moveTo>
                    <a:pt x="14272" y="20538"/>
                  </a:moveTo>
                  <a:cubicBezTo>
                    <a:pt x="14000" y="21089"/>
                    <a:pt x="13740" y="21645"/>
                    <a:pt x="13491" y="22199"/>
                  </a:cubicBezTo>
                  <a:cubicBezTo>
                    <a:pt x="12727" y="23872"/>
                    <a:pt x="12054" y="25544"/>
                    <a:pt x="12127" y="27362"/>
                  </a:cubicBezTo>
                  <a:cubicBezTo>
                    <a:pt x="10763" y="26980"/>
                    <a:pt x="9691" y="25999"/>
                    <a:pt x="8491" y="25380"/>
                  </a:cubicBezTo>
                  <a:lnTo>
                    <a:pt x="8491" y="25380"/>
                  </a:lnTo>
                  <a:cubicBezTo>
                    <a:pt x="9545" y="25835"/>
                    <a:pt x="10454" y="26453"/>
                    <a:pt x="11509" y="26980"/>
                  </a:cubicBezTo>
                  <a:cubicBezTo>
                    <a:pt x="11526" y="26994"/>
                    <a:pt x="11543" y="27000"/>
                    <a:pt x="11558" y="27000"/>
                  </a:cubicBezTo>
                  <a:cubicBezTo>
                    <a:pt x="11625" y="27000"/>
                    <a:pt x="11673" y="26890"/>
                    <a:pt x="11673" y="26817"/>
                  </a:cubicBezTo>
                  <a:cubicBezTo>
                    <a:pt x="12110" y="24629"/>
                    <a:pt x="13171" y="22525"/>
                    <a:pt x="14272" y="20538"/>
                  </a:cubicBezTo>
                  <a:close/>
                  <a:moveTo>
                    <a:pt x="12418" y="0"/>
                  </a:moveTo>
                  <a:cubicBezTo>
                    <a:pt x="11600" y="309"/>
                    <a:pt x="10600" y="455"/>
                    <a:pt x="10000" y="1073"/>
                  </a:cubicBezTo>
                  <a:cubicBezTo>
                    <a:pt x="9749" y="918"/>
                    <a:pt x="9568" y="770"/>
                    <a:pt x="9366" y="770"/>
                  </a:cubicBezTo>
                  <a:cubicBezTo>
                    <a:pt x="9260" y="770"/>
                    <a:pt x="9149" y="810"/>
                    <a:pt x="9018" y="909"/>
                  </a:cubicBezTo>
                  <a:cubicBezTo>
                    <a:pt x="8564" y="1364"/>
                    <a:pt x="8418" y="2364"/>
                    <a:pt x="8255" y="2891"/>
                  </a:cubicBezTo>
                  <a:cubicBezTo>
                    <a:pt x="7873" y="4018"/>
                    <a:pt x="7655" y="5091"/>
                    <a:pt x="7509" y="6218"/>
                  </a:cubicBezTo>
                  <a:cubicBezTo>
                    <a:pt x="7200" y="8036"/>
                    <a:pt x="7418" y="9472"/>
                    <a:pt x="8036" y="11072"/>
                  </a:cubicBezTo>
                  <a:cubicBezTo>
                    <a:pt x="7873" y="10909"/>
                    <a:pt x="7727" y="10763"/>
                    <a:pt x="7582" y="10545"/>
                  </a:cubicBezTo>
                  <a:cubicBezTo>
                    <a:pt x="7273" y="9927"/>
                    <a:pt x="7127" y="9254"/>
                    <a:pt x="6673" y="8636"/>
                  </a:cubicBezTo>
                  <a:cubicBezTo>
                    <a:pt x="6673" y="8612"/>
                    <a:pt x="6665" y="8604"/>
                    <a:pt x="6651" y="8604"/>
                  </a:cubicBezTo>
                  <a:cubicBezTo>
                    <a:pt x="6622" y="8604"/>
                    <a:pt x="6570" y="8636"/>
                    <a:pt x="6509" y="8636"/>
                  </a:cubicBezTo>
                  <a:lnTo>
                    <a:pt x="6509" y="8945"/>
                  </a:lnTo>
                  <a:cubicBezTo>
                    <a:pt x="6509" y="8872"/>
                    <a:pt x="6436" y="8800"/>
                    <a:pt x="6364" y="8800"/>
                  </a:cubicBezTo>
                  <a:cubicBezTo>
                    <a:pt x="6218" y="8636"/>
                    <a:pt x="6146" y="8636"/>
                    <a:pt x="5909" y="8636"/>
                  </a:cubicBezTo>
                  <a:cubicBezTo>
                    <a:pt x="5837" y="8636"/>
                    <a:pt x="5837" y="8636"/>
                    <a:pt x="5837" y="8727"/>
                  </a:cubicBezTo>
                  <a:cubicBezTo>
                    <a:pt x="6146" y="9854"/>
                    <a:pt x="6818" y="11072"/>
                    <a:pt x="7873" y="11600"/>
                  </a:cubicBezTo>
                  <a:lnTo>
                    <a:pt x="7873" y="11672"/>
                  </a:lnTo>
                  <a:cubicBezTo>
                    <a:pt x="6218" y="12054"/>
                    <a:pt x="4855" y="12654"/>
                    <a:pt x="3564" y="13872"/>
                  </a:cubicBezTo>
                  <a:cubicBezTo>
                    <a:pt x="2728" y="14636"/>
                    <a:pt x="1964" y="15454"/>
                    <a:pt x="1219" y="16363"/>
                  </a:cubicBezTo>
                  <a:cubicBezTo>
                    <a:pt x="910" y="16817"/>
                    <a:pt x="1" y="17654"/>
                    <a:pt x="1" y="18272"/>
                  </a:cubicBezTo>
                  <a:cubicBezTo>
                    <a:pt x="1" y="18635"/>
                    <a:pt x="382" y="18726"/>
                    <a:pt x="691" y="18872"/>
                  </a:cubicBezTo>
                  <a:cubicBezTo>
                    <a:pt x="455" y="19708"/>
                    <a:pt x="910" y="20617"/>
                    <a:pt x="1146" y="21453"/>
                  </a:cubicBezTo>
                  <a:cubicBezTo>
                    <a:pt x="1146" y="21505"/>
                    <a:pt x="1219" y="21556"/>
                    <a:pt x="1287" y="21556"/>
                  </a:cubicBezTo>
                  <a:cubicBezTo>
                    <a:pt x="1315" y="21556"/>
                    <a:pt x="1343" y="21548"/>
                    <a:pt x="1364" y="21526"/>
                  </a:cubicBezTo>
                  <a:cubicBezTo>
                    <a:pt x="1437" y="21490"/>
                    <a:pt x="1550" y="21472"/>
                    <a:pt x="1675" y="21472"/>
                  </a:cubicBezTo>
                  <a:cubicBezTo>
                    <a:pt x="1800" y="21472"/>
                    <a:pt x="1937" y="21490"/>
                    <a:pt x="2055" y="21526"/>
                  </a:cubicBezTo>
                  <a:cubicBezTo>
                    <a:pt x="2200" y="22053"/>
                    <a:pt x="2346" y="22726"/>
                    <a:pt x="2728" y="23181"/>
                  </a:cubicBezTo>
                  <a:cubicBezTo>
                    <a:pt x="2964" y="23417"/>
                    <a:pt x="3255" y="23490"/>
                    <a:pt x="3564" y="23562"/>
                  </a:cubicBezTo>
                  <a:lnTo>
                    <a:pt x="3564" y="23635"/>
                  </a:lnTo>
                  <a:lnTo>
                    <a:pt x="3637" y="23635"/>
                  </a:lnTo>
                  <a:cubicBezTo>
                    <a:pt x="3637" y="23726"/>
                    <a:pt x="3709" y="23726"/>
                    <a:pt x="3709" y="23726"/>
                  </a:cubicBezTo>
                  <a:cubicBezTo>
                    <a:pt x="3946" y="23799"/>
                    <a:pt x="4091" y="23872"/>
                    <a:pt x="4237" y="23872"/>
                  </a:cubicBezTo>
                  <a:cubicBezTo>
                    <a:pt x="5764" y="24471"/>
                    <a:pt x="7273" y="24926"/>
                    <a:pt x="8636" y="25762"/>
                  </a:cubicBezTo>
                  <a:cubicBezTo>
                    <a:pt x="9854" y="26453"/>
                    <a:pt x="10836" y="27435"/>
                    <a:pt x="12200" y="27726"/>
                  </a:cubicBezTo>
                  <a:cubicBezTo>
                    <a:pt x="12345" y="27726"/>
                    <a:pt x="12418" y="27653"/>
                    <a:pt x="12418" y="27508"/>
                  </a:cubicBezTo>
                  <a:cubicBezTo>
                    <a:pt x="12345" y="26071"/>
                    <a:pt x="12800" y="24635"/>
                    <a:pt x="13327" y="23272"/>
                  </a:cubicBezTo>
                  <a:cubicBezTo>
                    <a:pt x="13872" y="21981"/>
                    <a:pt x="14472" y="20690"/>
                    <a:pt x="15236" y="19472"/>
                  </a:cubicBezTo>
                  <a:cubicBezTo>
                    <a:pt x="15690" y="18635"/>
                    <a:pt x="16290" y="17817"/>
                    <a:pt x="16745" y="16981"/>
                  </a:cubicBezTo>
                  <a:cubicBezTo>
                    <a:pt x="16890" y="16599"/>
                    <a:pt x="16963" y="16290"/>
                    <a:pt x="16818" y="15999"/>
                  </a:cubicBezTo>
                  <a:cubicBezTo>
                    <a:pt x="17054" y="15908"/>
                    <a:pt x="17199" y="15763"/>
                    <a:pt x="17345" y="15545"/>
                  </a:cubicBezTo>
                  <a:cubicBezTo>
                    <a:pt x="17799" y="14708"/>
                    <a:pt x="18108" y="13727"/>
                    <a:pt x="18563" y="12818"/>
                  </a:cubicBezTo>
                  <a:cubicBezTo>
                    <a:pt x="19236" y="11527"/>
                    <a:pt x="19999" y="10236"/>
                    <a:pt x="20763" y="9091"/>
                  </a:cubicBezTo>
                  <a:cubicBezTo>
                    <a:pt x="21599" y="7891"/>
                    <a:pt x="22508" y="6745"/>
                    <a:pt x="23708" y="6000"/>
                  </a:cubicBezTo>
                  <a:cubicBezTo>
                    <a:pt x="23781" y="6000"/>
                    <a:pt x="23872" y="5836"/>
                    <a:pt x="23781" y="5764"/>
                  </a:cubicBezTo>
                  <a:cubicBezTo>
                    <a:pt x="22799" y="4782"/>
                    <a:pt x="21435" y="4473"/>
                    <a:pt x="20145" y="3873"/>
                  </a:cubicBezTo>
                  <a:cubicBezTo>
                    <a:pt x="18708" y="3182"/>
                    <a:pt x="17508" y="2127"/>
                    <a:pt x="16145" y="1218"/>
                  </a:cubicBezTo>
                  <a:cubicBezTo>
                    <a:pt x="16054" y="1146"/>
                    <a:pt x="15909" y="1000"/>
                    <a:pt x="15763" y="909"/>
                  </a:cubicBezTo>
                  <a:cubicBezTo>
                    <a:pt x="15690" y="837"/>
                    <a:pt x="15690" y="837"/>
                    <a:pt x="15600" y="837"/>
                  </a:cubicBezTo>
                  <a:lnTo>
                    <a:pt x="15527" y="837"/>
                  </a:lnTo>
                  <a:cubicBezTo>
                    <a:pt x="15527" y="812"/>
                    <a:pt x="15519" y="804"/>
                    <a:pt x="15511" y="804"/>
                  </a:cubicBezTo>
                  <a:cubicBezTo>
                    <a:pt x="15507" y="804"/>
                    <a:pt x="15502" y="806"/>
                    <a:pt x="15499" y="810"/>
                  </a:cubicBezTo>
                  <a:lnTo>
                    <a:pt x="15499" y="810"/>
                  </a:lnTo>
                  <a:cubicBezTo>
                    <a:pt x="15289" y="605"/>
                    <a:pt x="15060" y="452"/>
                    <a:pt x="14781" y="382"/>
                  </a:cubicBezTo>
                  <a:cubicBezTo>
                    <a:pt x="14703" y="373"/>
                    <a:pt x="14625" y="369"/>
                    <a:pt x="14545" y="369"/>
                  </a:cubicBezTo>
                  <a:cubicBezTo>
                    <a:pt x="13996" y="369"/>
                    <a:pt x="13424" y="573"/>
                    <a:pt x="12963" y="764"/>
                  </a:cubicBezTo>
                  <a:cubicBezTo>
                    <a:pt x="12800" y="546"/>
                    <a:pt x="12654" y="382"/>
                    <a:pt x="12582" y="91"/>
                  </a:cubicBezTo>
                  <a:cubicBezTo>
                    <a:pt x="12582" y="0"/>
                    <a:pt x="12509" y="0"/>
                    <a:pt x="124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11"/>
            <p:cNvSpPr/>
            <p:nvPr/>
          </p:nvSpPr>
          <p:spPr>
            <a:xfrm>
              <a:off x="918688" y="1051763"/>
              <a:ext cx="51400" cy="179900"/>
            </a:xfrm>
            <a:custGeom>
              <a:rect b="b" l="l" r="r" t="t"/>
              <a:pathLst>
                <a:path extrusionOk="0" h="7196" w="2056">
                  <a:moveTo>
                    <a:pt x="1966" y="0"/>
                  </a:moveTo>
                  <a:cubicBezTo>
                    <a:pt x="1942" y="0"/>
                    <a:pt x="1916" y="8"/>
                    <a:pt x="1892" y="33"/>
                  </a:cubicBezTo>
                  <a:cubicBezTo>
                    <a:pt x="983" y="2305"/>
                    <a:pt x="237" y="4650"/>
                    <a:pt x="1" y="7087"/>
                  </a:cubicBezTo>
                  <a:cubicBezTo>
                    <a:pt x="1" y="7159"/>
                    <a:pt x="60" y="7196"/>
                    <a:pt x="128" y="7196"/>
                  </a:cubicBezTo>
                  <a:cubicBezTo>
                    <a:pt x="196" y="7196"/>
                    <a:pt x="274" y="7159"/>
                    <a:pt x="310" y="7087"/>
                  </a:cubicBezTo>
                  <a:cubicBezTo>
                    <a:pt x="601" y="4723"/>
                    <a:pt x="1219" y="2378"/>
                    <a:pt x="2055" y="33"/>
                  </a:cubicBezTo>
                  <a:cubicBezTo>
                    <a:pt x="2055" y="33"/>
                    <a:pt x="2015" y="0"/>
                    <a:pt x="19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11"/>
            <p:cNvSpPr/>
            <p:nvPr/>
          </p:nvSpPr>
          <p:spPr>
            <a:xfrm>
              <a:off x="894163" y="1046163"/>
              <a:ext cx="50925" cy="181750"/>
            </a:xfrm>
            <a:custGeom>
              <a:rect b="b" l="l" r="r" t="t"/>
              <a:pathLst>
                <a:path extrusionOk="0" h="7270" w="2037">
                  <a:moveTo>
                    <a:pt x="1954" y="0"/>
                  </a:moveTo>
                  <a:cubicBezTo>
                    <a:pt x="1935" y="0"/>
                    <a:pt x="1913" y="11"/>
                    <a:pt x="1891" y="38"/>
                  </a:cubicBezTo>
                  <a:cubicBezTo>
                    <a:pt x="982" y="2311"/>
                    <a:pt x="218" y="4656"/>
                    <a:pt x="0" y="7147"/>
                  </a:cubicBezTo>
                  <a:cubicBezTo>
                    <a:pt x="0" y="7229"/>
                    <a:pt x="55" y="7270"/>
                    <a:pt x="109" y="7270"/>
                  </a:cubicBezTo>
                  <a:cubicBezTo>
                    <a:pt x="164" y="7270"/>
                    <a:pt x="218" y="7229"/>
                    <a:pt x="218" y="7147"/>
                  </a:cubicBezTo>
                  <a:cubicBezTo>
                    <a:pt x="600" y="4729"/>
                    <a:pt x="1218" y="2384"/>
                    <a:pt x="2036" y="111"/>
                  </a:cubicBezTo>
                  <a:cubicBezTo>
                    <a:pt x="2036" y="60"/>
                    <a:pt x="2001" y="0"/>
                    <a:pt x="195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11"/>
            <p:cNvSpPr/>
            <p:nvPr/>
          </p:nvSpPr>
          <p:spPr>
            <a:xfrm>
              <a:off x="869613" y="1041663"/>
              <a:ext cx="50025" cy="180450"/>
            </a:xfrm>
            <a:custGeom>
              <a:rect b="b" l="l" r="r" t="t"/>
              <a:pathLst>
                <a:path extrusionOk="0" h="7218" w="2001">
                  <a:moveTo>
                    <a:pt x="1955" y="0"/>
                  </a:moveTo>
                  <a:cubicBezTo>
                    <a:pt x="1928" y="0"/>
                    <a:pt x="1891" y="18"/>
                    <a:pt x="1891" y="55"/>
                  </a:cubicBezTo>
                  <a:cubicBezTo>
                    <a:pt x="982" y="2327"/>
                    <a:pt x="219" y="4600"/>
                    <a:pt x="0" y="7109"/>
                  </a:cubicBezTo>
                  <a:cubicBezTo>
                    <a:pt x="0" y="7182"/>
                    <a:pt x="55" y="7218"/>
                    <a:pt x="110" y="7218"/>
                  </a:cubicBezTo>
                  <a:cubicBezTo>
                    <a:pt x="164" y="7218"/>
                    <a:pt x="219" y="7182"/>
                    <a:pt x="219" y="7109"/>
                  </a:cubicBezTo>
                  <a:cubicBezTo>
                    <a:pt x="528" y="4673"/>
                    <a:pt x="1200" y="2327"/>
                    <a:pt x="1964" y="55"/>
                  </a:cubicBezTo>
                  <a:cubicBezTo>
                    <a:pt x="2000" y="18"/>
                    <a:pt x="1982" y="0"/>
                    <a:pt x="19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11"/>
            <p:cNvSpPr/>
            <p:nvPr/>
          </p:nvSpPr>
          <p:spPr>
            <a:xfrm>
              <a:off x="848713" y="1027263"/>
              <a:ext cx="49100" cy="181675"/>
            </a:xfrm>
            <a:custGeom>
              <a:rect b="b" l="l" r="r" t="t"/>
              <a:pathLst>
                <a:path extrusionOk="0" h="7267" w="1964">
                  <a:moveTo>
                    <a:pt x="1906" y="1"/>
                  </a:moveTo>
                  <a:cubicBezTo>
                    <a:pt x="1897" y="1"/>
                    <a:pt x="1891" y="10"/>
                    <a:pt x="1891" y="31"/>
                  </a:cubicBezTo>
                  <a:cubicBezTo>
                    <a:pt x="982" y="2303"/>
                    <a:pt x="218" y="4649"/>
                    <a:pt x="0" y="7158"/>
                  </a:cubicBezTo>
                  <a:cubicBezTo>
                    <a:pt x="0" y="7230"/>
                    <a:pt x="55" y="7267"/>
                    <a:pt x="109" y="7267"/>
                  </a:cubicBezTo>
                  <a:cubicBezTo>
                    <a:pt x="164" y="7267"/>
                    <a:pt x="218" y="7230"/>
                    <a:pt x="218" y="7158"/>
                  </a:cubicBezTo>
                  <a:cubicBezTo>
                    <a:pt x="527" y="4721"/>
                    <a:pt x="1127" y="2376"/>
                    <a:pt x="1964" y="104"/>
                  </a:cubicBezTo>
                  <a:cubicBezTo>
                    <a:pt x="1964" y="52"/>
                    <a:pt x="1927" y="1"/>
                    <a:pt x="190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11"/>
            <p:cNvSpPr/>
            <p:nvPr/>
          </p:nvSpPr>
          <p:spPr>
            <a:xfrm>
              <a:off x="935963" y="1067563"/>
              <a:ext cx="50950" cy="184850"/>
            </a:xfrm>
            <a:custGeom>
              <a:rect b="b" l="l" r="r" t="t"/>
              <a:pathLst>
                <a:path extrusionOk="0" h="7394" w="2038">
                  <a:moveTo>
                    <a:pt x="1892" y="1"/>
                  </a:moveTo>
                  <a:cubicBezTo>
                    <a:pt x="1437" y="1291"/>
                    <a:pt x="819" y="2582"/>
                    <a:pt x="601" y="3946"/>
                  </a:cubicBezTo>
                  <a:cubicBezTo>
                    <a:pt x="455" y="4637"/>
                    <a:pt x="364" y="5309"/>
                    <a:pt x="219" y="6000"/>
                  </a:cubicBezTo>
                  <a:cubicBezTo>
                    <a:pt x="146" y="6455"/>
                    <a:pt x="1" y="6909"/>
                    <a:pt x="146" y="7364"/>
                  </a:cubicBezTo>
                  <a:cubicBezTo>
                    <a:pt x="167" y="7384"/>
                    <a:pt x="194" y="7393"/>
                    <a:pt x="221" y="7393"/>
                  </a:cubicBezTo>
                  <a:cubicBezTo>
                    <a:pt x="290" y="7393"/>
                    <a:pt x="364" y="7338"/>
                    <a:pt x="364" y="7273"/>
                  </a:cubicBezTo>
                  <a:cubicBezTo>
                    <a:pt x="219" y="6746"/>
                    <a:pt x="455" y="6218"/>
                    <a:pt x="528" y="5691"/>
                  </a:cubicBezTo>
                  <a:cubicBezTo>
                    <a:pt x="601" y="5000"/>
                    <a:pt x="673" y="4328"/>
                    <a:pt x="819" y="3728"/>
                  </a:cubicBezTo>
                  <a:cubicBezTo>
                    <a:pt x="1055" y="2437"/>
                    <a:pt x="1583" y="1219"/>
                    <a:pt x="2037" y="91"/>
                  </a:cubicBezTo>
                  <a:cubicBezTo>
                    <a:pt x="2037" y="1"/>
                    <a:pt x="1964" y="1"/>
                    <a:pt x="18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11"/>
            <p:cNvSpPr/>
            <p:nvPr/>
          </p:nvSpPr>
          <p:spPr>
            <a:xfrm>
              <a:off x="958688" y="1082213"/>
              <a:ext cx="52750" cy="182775"/>
            </a:xfrm>
            <a:custGeom>
              <a:rect b="b" l="l" r="r" t="t"/>
              <a:pathLst>
                <a:path extrusionOk="0" h="7311" w="2110">
                  <a:moveTo>
                    <a:pt x="2056" y="0"/>
                  </a:moveTo>
                  <a:cubicBezTo>
                    <a:pt x="2045" y="0"/>
                    <a:pt x="2037" y="8"/>
                    <a:pt x="2037" y="33"/>
                  </a:cubicBezTo>
                  <a:cubicBezTo>
                    <a:pt x="1128" y="2378"/>
                    <a:pt x="364" y="4723"/>
                    <a:pt x="1" y="7141"/>
                  </a:cubicBezTo>
                  <a:cubicBezTo>
                    <a:pt x="1" y="7244"/>
                    <a:pt x="86" y="7310"/>
                    <a:pt x="150" y="7310"/>
                  </a:cubicBezTo>
                  <a:cubicBezTo>
                    <a:pt x="188" y="7310"/>
                    <a:pt x="219" y="7287"/>
                    <a:pt x="219" y="7232"/>
                  </a:cubicBezTo>
                  <a:cubicBezTo>
                    <a:pt x="601" y="4723"/>
                    <a:pt x="1273" y="2378"/>
                    <a:pt x="2110" y="33"/>
                  </a:cubicBezTo>
                  <a:cubicBezTo>
                    <a:pt x="2110" y="33"/>
                    <a:pt x="2077" y="0"/>
                    <a:pt x="205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0" name="Google Shape;670;p11"/>
          <p:cNvSpPr/>
          <p:nvPr/>
        </p:nvSpPr>
        <p:spPr>
          <a:xfrm>
            <a:off x="332700" y="4291713"/>
            <a:ext cx="490450" cy="657425"/>
          </a:xfrm>
          <a:custGeom>
            <a:rect b="b" l="l" r="r" t="t"/>
            <a:pathLst>
              <a:path extrusionOk="0" h="26297" w="19618">
                <a:moveTo>
                  <a:pt x="4546" y="1008"/>
                </a:moveTo>
                <a:cubicBezTo>
                  <a:pt x="4691" y="1462"/>
                  <a:pt x="4909" y="1844"/>
                  <a:pt x="5073" y="2299"/>
                </a:cubicBezTo>
                <a:cubicBezTo>
                  <a:pt x="4691" y="2517"/>
                  <a:pt x="4309" y="2753"/>
                  <a:pt x="3855" y="2826"/>
                </a:cubicBezTo>
                <a:cubicBezTo>
                  <a:pt x="3782" y="2589"/>
                  <a:pt x="3782" y="2371"/>
                  <a:pt x="3782" y="2135"/>
                </a:cubicBezTo>
                <a:lnTo>
                  <a:pt x="3782" y="2135"/>
                </a:lnTo>
                <a:cubicBezTo>
                  <a:pt x="3782" y="2208"/>
                  <a:pt x="3855" y="2208"/>
                  <a:pt x="3928" y="2208"/>
                </a:cubicBezTo>
                <a:cubicBezTo>
                  <a:pt x="4091" y="2208"/>
                  <a:pt x="4237" y="2208"/>
                  <a:pt x="4382" y="2135"/>
                </a:cubicBezTo>
                <a:cubicBezTo>
                  <a:pt x="4546" y="2135"/>
                  <a:pt x="4691" y="2062"/>
                  <a:pt x="4837" y="1989"/>
                </a:cubicBezTo>
                <a:cubicBezTo>
                  <a:pt x="4837" y="1917"/>
                  <a:pt x="4837" y="1844"/>
                  <a:pt x="4764" y="1753"/>
                </a:cubicBezTo>
                <a:cubicBezTo>
                  <a:pt x="4618" y="1753"/>
                  <a:pt x="4455" y="1753"/>
                  <a:pt x="4309" y="1844"/>
                </a:cubicBezTo>
                <a:cubicBezTo>
                  <a:pt x="4164" y="1844"/>
                  <a:pt x="4000" y="1917"/>
                  <a:pt x="3855" y="1917"/>
                </a:cubicBezTo>
                <a:cubicBezTo>
                  <a:pt x="3782" y="1989"/>
                  <a:pt x="3782" y="1989"/>
                  <a:pt x="3782" y="2062"/>
                </a:cubicBezTo>
                <a:cubicBezTo>
                  <a:pt x="3782" y="1917"/>
                  <a:pt x="3709" y="1844"/>
                  <a:pt x="3709" y="1753"/>
                </a:cubicBezTo>
                <a:cubicBezTo>
                  <a:pt x="3709" y="1535"/>
                  <a:pt x="3709" y="1299"/>
                  <a:pt x="3782" y="1080"/>
                </a:cubicBezTo>
                <a:cubicBezTo>
                  <a:pt x="3928" y="1080"/>
                  <a:pt x="4000" y="1080"/>
                  <a:pt x="4164" y="1008"/>
                </a:cubicBezTo>
                <a:close/>
                <a:moveTo>
                  <a:pt x="5146" y="2589"/>
                </a:moveTo>
                <a:cubicBezTo>
                  <a:pt x="5218" y="2753"/>
                  <a:pt x="5291" y="2899"/>
                  <a:pt x="5364" y="3044"/>
                </a:cubicBezTo>
                <a:lnTo>
                  <a:pt x="5291" y="3044"/>
                </a:lnTo>
                <a:cubicBezTo>
                  <a:pt x="5146" y="3044"/>
                  <a:pt x="5000" y="3208"/>
                  <a:pt x="4764" y="3280"/>
                </a:cubicBezTo>
                <a:cubicBezTo>
                  <a:pt x="4546" y="3353"/>
                  <a:pt x="4309" y="3426"/>
                  <a:pt x="4000" y="3498"/>
                </a:cubicBezTo>
                <a:lnTo>
                  <a:pt x="3928" y="3498"/>
                </a:lnTo>
                <a:cubicBezTo>
                  <a:pt x="3928" y="3426"/>
                  <a:pt x="3928" y="3280"/>
                  <a:pt x="3855" y="3117"/>
                </a:cubicBezTo>
                <a:cubicBezTo>
                  <a:pt x="4382" y="3117"/>
                  <a:pt x="4909" y="2971"/>
                  <a:pt x="5146" y="2589"/>
                </a:cubicBezTo>
                <a:close/>
                <a:moveTo>
                  <a:pt x="5455" y="3280"/>
                </a:moveTo>
                <a:lnTo>
                  <a:pt x="5455" y="3426"/>
                </a:lnTo>
                <a:cubicBezTo>
                  <a:pt x="5455" y="3498"/>
                  <a:pt x="5364" y="3662"/>
                  <a:pt x="5364" y="3735"/>
                </a:cubicBezTo>
                <a:cubicBezTo>
                  <a:pt x="5146" y="3808"/>
                  <a:pt x="5000" y="3953"/>
                  <a:pt x="4764" y="3953"/>
                </a:cubicBezTo>
                <a:cubicBezTo>
                  <a:pt x="4546" y="4026"/>
                  <a:pt x="4309" y="4026"/>
                  <a:pt x="4091" y="4026"/>
                </a:cubicBezTo>
                <a:cubicBezTo>
                  <a:pt x="4091" y="3953"/>
                  <a:pt x="4000" y="3880"/>
                  <a:pt x="4000" y="3735"/>
                </a:cubicBezTo>
                <a:lnTo>
                  <a:pt x="4000" y="3735"/>
                </a:lnTo>
                <a:cubicBezTo>
                  <a:pt x="4097" y="3750"/>
                  <a:pt x="4205" y="3759"/>
                  <a:pt x="4317" y="3759"/>
                </a:cubicBezTo>
                <a:cubicBezTo>
                  <a:pt x="4732" y="3759"/>
                  <a:pt x="5212" y="3638"/>
                  <a:pt x="5455" y="3280"/>
                </a:cubicBezTo>
                <a:close/>
                <a:moveTo>
                  <a:pt x="5218" y="4262"/>
                </a:moveTo>
                <a:lnTo>
                  <a:pt x="5218" y="4262"/>
                </a:lnTo>
                <a:cubicBezTo>
                  <a:pt x="5146" y="4571"/>
                  <a:pt x="5073" y="4789"/>
                  <a:pt x="5000" y="4935"/>
                </a:cubicBezTo>
                <a:cubicBezTo>
                  <a:pt x="4764" y="5026"/>
                  <a:pt x="4618" y="5098"/>
                  <a:pt x="4382" y="5098"/>
                </a:cubicBezTo>
                <a:cubicBezTo>
                  <a:pt x="4309" y="4935"/>
                  <a:pt x="4237" y="4717"/>
                  <a:pt x="4237" y="4480"/>
                </a:cubicBezTo>
                <a:lnTo>
                  <a:pt x="4164" y="4408"/>
                </a:lnTo>
                <a:cubicBezTo>
                  <a:pt x="4546" y="4408"/>
                  <a:pt x="4909" y="4408"/>
                  <a:pt x="5218" y="4262"/>
                </a:cubicBezTo>
                <a:close/>
                <a:moveTo>
                  <a:pt x="4164" y="5844"/>
                </a:moveTo>
                <a:lnTo>
                  <a:pt x="4164" y="5935"/>
                </a:lnTo>
                <a:lnTo>
                  <a:pt x="4091" y="5935"/>
                </a:lnTo>
                <a:lnTo>
                  <a:pt x="4164" y="5844"/>
                </a:lnTo>
                <a:close/>
                <a:moveTo>
                  <a:pt x="5426" y="5533"/>
                </a:moveTo>
                <a:cubicBezTo>
                  <a:pt x="5245" y="5850"/>
                  <a:pt x="5024" y="5959"/>
                  <a:pt x="4771" y="5959"/>
                </a:cubicBezTo>
                <a:cubicBezTo>
                  <a:pt x="4698" y="5959"/>
                  <a:pt x="4623" y="5950"/>
                  <a:pt x="4546" y="5935"/>
                </a:cubicBezTo>
                <a:lnTo>
                  <a:pt x="4546" y="5771"/>
                </a:lnTo>
                <a:cubicBezTo>
                  <a:pt x="4618" y="5698"/>
                  <a:pt x="4691" y="5698"/>
                  <a:pt x="4837" y="5626"/>
                </a:cubicBezTo>
                <a:cubicBezTo>
                  <a:pt x="4879" y="5711"/>
                  <a:pt x="4953" y="5746"/>
                  <a:pt x="5036" y="5746"/>
                </a:cubicBezTo>
                <a:cubicBezTo>
                  <a:pt x="5095" y="5746"/>
                  <a:pt x="5158" y="5728"/>
                  <a:pt x="5218" y="5698"/>
                </a:cubicBezTo>
                <a:cubicBezTo>
                  <a:pt x="5218" y="5626"/>
                  <a:pt x="5291" y="5553"/>
                  <a:pt x="5291" y="5553"/>
                </a:cubicBezTo>
                <a:cubicBezTo>
                  <a:pt x="5338" y="5553"/>
                  <a:pt x="5393" y="5553"/>
                  <a:pt x="5426" y="5533"/>
                </a:cubicBezTo>
                <a:close/>
                <a:moveTo>
                  <a:pt x="16963" y="21297"/>
                </a:moveTo>
                <a:lnTo>
                  <a:pt x="16963" y="21297"/>
                </a:lnTo>
                <a:cubicBezTo>
                  <a:pt x="15745" y="22297"/>
                  <a:pt x="14236" y="22970"/>
                  <a:pt x="12636" y="23424"/>
                </a:cubicBezTo>
                <a:cubicBezTo>
                  <a:pt x="12563" y="23279"/>
                  <a:pt x="12491" y="23115"/>
                  <a:pt x="12345" y="23043"/>
                </a:cubicBezTo>
                <a:cubicBezTo>
                  <a:pt x="12945" y="22824"/>
                  <a:pt x="13636" y="22588"/>
                  <a:pt x="14236" y="22370"/>
                </a:cubicBezTo>
                <a:cubicBezTo>
                  <a:pt x="14909" y="22134"/>
                  <a:pt x="15981" y="21752"/>
                  <a:pt x="16963" y="21297"/>
                </a:cubicBezTo>
                <a:close/>
                <a:moveTo>
                  <a:pt x="6840" y="5415"/>
                </a:moveTo>
                <a:cubicBezTo>
                  <a:pt x="7595" y="5415"/>
                  <a:pt x="8319" y="5559"/>
                  <a:pt x="8927" y="5771"/>
                </a:cubicBezTo>
                <a:cubicBezTo>
                  <a:pt x="10982" y="6607"/>
                  <a:pt x="12182" y="8807"/>
                  <a:pt x="13091" y="10698"/>
                </a:cubicBezTo>
                <a:cubicBezTo>
                  <a:pt x="14000" y="12662"/>
                  <a:pt x="14618" y="15025"/>
                  <a:pt x="15981" y="16752"/>
                </a:cubicBezTo>
                <a:cubicBezTo>
                  <a:pt x="16363" y="17134"/>
                  <a:pt x="16654" y="17443"/>
                  <a:pt x="17036" y="17661"/>
                </a:cubicBezTo>
                <a:lnTo>
                  <a:pt x="17108" y="17661"/>
                </a:lnTo>
                <a:cubicBezTo>
                  <a:pt x="17272" y="17825"/>
                  <a:pt x="17418" y="17970"/>
                  <a:pt x="17636" y="18116"/>
                </a:cubicBezTo>
                <a:cubicBezTo>
                  <a:pt x="17945" y="18425"/>
                  <a:pt x="18399" y="18570"/>
                  <a:pt x="18636" y="18879"/>
                </a:cubicBezTo>
                <a:lnTo>
                  <a:pt x="18708" y="18879"/>
                </a:lnTo>
                <a:cubicBezTo>
                  <a:pt x="18636" y="19643"/>
                  <a:pt x="17272" y="20316"/>
                  <a:pt x="16654" y="20625"/>
                </a:cubicBezTo>
                <a:cubicBezTo>
                  <a:pt x="14909" y="21534"/>
                  <a:pt x="12945" y="22297"/>
                  <a:pt x="11127" y="22897"/>
                </a:cubicBezTo>
                <a:cubicBezTo>
                  <a:pt x="9454" y="23497"/>
                  <a:pt x="7727" y="23806"/>
                  <a:pt x="5909" y="23806"/>
                </a:cubicBezTo>
                <a:cubicBezTo>
                  <a:pt x="5554" y="23832"/>
                  <a:pt x="4897" y="23888"/>
                  <a:pt x="4180" y="23888"/>
                </a:cubicBezTo>
                <a:cubicBezTo>
                  <a:pt x="2876" y="23888"/>
                  <a:pt x="1374" y="23704"/>
                  <a:pt x="1128" y="22824"/>
                </a:cubicBezTo>
                <a:cubicBezTo>
                  <a:pt x="982" y="22061"/>
                  <a:pt x="1437" y="21152"/>
                  <a:pt x="1819" y="20243"/>
                </a:cubicBezTo>
                <a:cubicBezTo>
                  <a:pt x="2932" y="20939"/>
                  <a:pt x="4307" y="21161"/>
                  <a:pt x="5700" y="21161"/>
                </a:cubicBezTo>
                <a:cubicBezTo>
                  <a:pt x="7036" y="21161"/>
                  <a:pt x="8389" y="20957"/>
                  <a:pt x="9545" y="20770"/>
                </a:cubicBezTo>
                <a:cubicBezTo>
                  <a:pt x="10982" y="20479"/>
                  <a:pt x="12491" y="20097"/>
                  <a:pt x="13781" y="19479"/>
                </a:cubicBezTo>
                <a:cubicBezTo>
                  <a:pt x="14690" y="19025"/>
                  <a:pt x="15909" y="18425"/>
                  <a:pt x="16272" y="17443"/>
                </a:cubicBezTo>
                <a:cubicBezTo>
                  <a:pt x="16338" y="17221"/>
                  <a:pt x="16159" y="17046"/>
                  <a:pt x="15992" y="17046"/>
                </a:cubicBezTo>
                <a:cubicBezTo>
                  <a:pt x="15927" y="17046"/>
                  <a:pt x="15864" y="17073"/>
                  <a:pt x="15818" y="17134"/>
                </a:cubicBezTo>
                <a:cubicBezTo>
                  <a:pt x="14000" y="18952"/>
                  <a:pt x="11818" y="19788"/>
                  <a:pt x="9309" y="20243"/>
                </a:cubicBezTo>
                <a:cubicBezTo>
                  <a:pt x="8060" y="20446"/>
                  <a:pt x="6682" y="20629"/>
                  <a:pt x="5323" y="20629"/>
                </a:cubicBezTo>
                <a:cubicBezTo>
                  <a:pt x="4131" y="20629"/>
                  <a:pt x="2953" y="20488"/>
                  <a:pt x="1891" y="20097"/>
                </a:cubicBezTo>
                <a:cubicBezTo>
                  <a:pt x="2037" y="19716"/>
                  <a:pt x="2182" y="19334"/>
                  <a:pt x="2273" y="19025"/>
                </a:cubicBezTo>
                <a:cubicBezTo>
                  <a:pt x="2419" y="17898"/>
                  <a:pt x="2182" y="16752"/>
                  <a:pt x="1891" y="15698"/>
                </a:cubicBezTo>
                <a:cubicBezTo>
                  <a:pt x="1819" y="14716"/>
                  <a:pt x="1655" y="13661"/>
                  <a:pt x="1582" y="12662"/>
                </a:cubicBezTo>
                <a:cubicBezTo>
                  <a:pt x="1437" y="11462"/>
                  <a:pt x="1273" y="10025"/>
                  <a:pt x="1582" y="8734"/>
                </a:cubicBezTo>
                <a:cubicBezTo>
                  <a:pt x="2037" y="7662"/>
                  <a:pt x="2637" y="6844"/>
                  <a:pt x="3709" y="6462"/>
                </a:cubicBezTo>
                <a:cubicBezTo>
                  <a:pt x="3709" y="6552"/>
                  <a:pt x="3793" y="6614"/>
                  <a:pt x="3856" y="6614"/>
                </a:cubicBezTo>
                <a:cubicBezTo>
                  <a:pt x="3896" y="6614"/>
                  <a:pt x="3928" y="6590"/>
                  <a:pt x="3928" y="6535"/>
                </a:cubicBezTo>
                <a:lnTo>
                  <a:pt x="3928" y="6389"/>
                </a:lnTo>
                <a:cubicBezTo>
                  <a:pt x="4000" y="6298"/>
                  <a:pt x="4164" y="6298"/>
                  <a:pt x="4237" y="6298"/>
                </a:cubicBezTo>
                <a:cubicBezTo>
                  <a:pt x="4418" y="6372"/>
                  <a:pt x="4598" y="6406"/>
                  <a:pt x="4770" y="6406"/>
                </a:cubicBezTo>
                <a:cubicBezTo>
                  <a:pt x="5325" y="6406"/>
                  <a:pt x="5802" y="6049"/>
                  <a:pt x="5982" y="5480"/>
                </a:cubicBezTo>
                <a:cubicBezTo>
                  <a:pt x="6270" y="5436"/>
                  <a:pt x="6557" y="5415"/>
                  <a:pt x="6840" y="5415"/>
                </a:cubicBezTo>
                <a:close/>
                <a:moveTo>
                  <a:pt x="12036" y="23206"/>
                </a:moveTo>
                <a:cubicBezTo>
                  <a:pt x="12109" y="23279"/>
                  <a:pt x="12109" y="23424"/>
                  <a:pt x="12109" y="23570"/>
                </a:cubicBezTo>
                <a:lnTo>
                  <a:pt x="12036" y="23570"/>
                </a:lnTo>
                <a:cubicBezTo>
                  <a:pt x="12007" y="23541"/>
                  <a:pt x="11978" y="23523"/>
                  <a:pt x="11949" y="23523"/>
                </a:cubicBezTo>
                <a:cubicBezTo>
                  <a:pt x="11905" y="23523"/>
                  <a:pt x="11862" y="23563"/>
                  <a:pt x="11818" y="23661"/>
                </a:cubicBezTo>
                <a:cubicBezTo>
                  <a:pt x="11654" y="23661"/>
                  <a:pt x="11509" y="23661"/>
                  <a:pt x="11363" y="23734"/>
                </a:cubicBezTo>
                <a:cubicBezTo>
                  <a:pt x="11333" y="23709"/>
                  <a:pt x="11305" y="23701"/>
                  <a:pt x="11281" y="23701"/>
                </a:cubicBezTo>
                <a:cubicBezTo>
                  <a:pt x="11232" y="23701"/>
                  <a:pt x="11200" y="23734"/>
                  <a:pt x="11200" y="23734"/>
                </a:cubicBezTo>
                <a:cubicBezTo>
                  <a:pt x="10818" y="23806"/>
                  <a:pt x="10363" y="23879"/>
                  <a:pt x="10000" y="23952"/>
                </a:cubicBezTo>
                <a:lnTo>
                  <a:pt x="9909" y="23952"/>
                </a:lnTo>
                <a:cubicBezTo>
                  <a:pt x="9545" y="24024"/>
                  <a:pt x="9164" y="24115"/>
                  <a:pt x="8782" y="24115"/>
                </a:cubicBezTo>
                <a:lnTo>
                  <a:pt x="8771" y="24115"/>
                </a:lnTo>
                <a:cubicBezTo>
                  <a:pt x="9910" y="23878"/>
                  <a:pt x="10936" y="23535"/>
                  <a:pt x="12036" y="23206"/>
                </a:cubicBezTo>
                <a:close/>
                <a:moveTo>
                  <a:pt x="600" y="23115"/>
                </a:moveTo>
                <a:cubicBezTo>
                  <a:pt x="673" y="23352"/>
                  <a:pt x="746" y="23570"/>
                  <a:pt x="982" y="23734"/>
                </a:cubicBezTo>
                <a:cubicBezTo>
                  <a:pt x="1285" y="24036"/>
                  <a:pt x="1770" y="24236"/>
                  <a:pt x="2302" y="24342"/>
                </a:cubicBezTo>
                <a:lnTo>
                  <a:pt x="2302" y="24342"/>
                </a:lnTo>
                <a:cubicBezTo>
                  <a:pt x="2181" y="24333"/>
                  <a:pt x="2070" y="24333"/>
                  <a:pt x="1964" y="24333"/>
                </a:cubicBezTo>
                <a:cubicBezTo>
                  <a:pt x="1055" y="24261"/>
                  <a:pt x="600" y="23952"/>
                  <a:pt x="600" y="23115"/>
                </a:cubicBezTo>
                <a:close/>
                <a:moveTo>
                  <a:pt x="10673" y="24333"/>
                </a:moveTo>
                <a:cubicBezTo>
                  <a:pt x="10673" y="24406"/>
                  <a:pt x="10600" y="24406"/>
                  <a:pt x="10600" y="24406"/>
                </a:cubicBezTo>
                <a:lnTo>
                  <a:pt x="10527" y="24333"/>
                </a:lnTo>
                <a:close/>
                <a:moveTo>
                  <a:pt x="9909" y="24479"/>
                </a:moveTo>
                <a:cubicBezTo>
                  <a:pt x="10000" y="24479"/>
                  <a:pt x="10000" y="24570"/>
                  <a:pt x="10073" y="24643"/>
                </a:cubicBezTo>
                <a:lnTo>
                  <a:pt x="9909" y="24479"/>
                </a:lnTo>
                <a:close/>
                <a:moveTo>
                  <a:pt x="11273" y="24261"/>
                </a:moveTo>
                <a:cubicBezTo>
                  <a:pt x="11363" y="24406"/>
                  <a:pt x="11363" y="24570"/>
                  <a:pt x="11436" y="24643"/>
                </a:cubicBezTo>
                <a:cubicBezTo>
                  <a:pt x="11200" y="24570"/>
                  <a:pt x="11054" y="24406"/>
                  <a:pt x="10909" y="24333"/>
                </a:cubicBezTo>
                <a:lnTo>
                  <a:pt x="10818" y="24333"/>
                </a:lnTo>
                <a:cubicBezTo>
                  <a:pt x="10982" y="24261"/>
                  <a:pt x="11127" y="24261"/>
                  <a:pt x="11273" y="24261"/>
                </a:cubicBezTo>
                <a:close/>
                <a:moveTo>
                  <a:pt x="9382" y="24479"/>
                </a:moveTo>
                <a:cubicBezTo>
                  <a:pt x="9454" y="24643"/>
                  <a:pt x="9454" y="24715"/>
                  <a:pt x="9545" y="24788"/>
                </a:cubicBezTo>
                <a:cubicBezTo>
                  <a:pt x="9454" y="24715"/>
                  <a:pt x="9382" y="24643"/>
                  <a:pt x="9309" y="24570"/>
                </a:cubicBezTo>
                <a:cubicBezTo>
                  <a:pt x="9309" y="24570"/>
                  <a:pt x="9382" y="24570"/>
                  <a:pt x="9382" y="24479"/>
                </a:cubicBezTo>
                <a:close/>
                <a:moveTo>
                  <a:pt x="11654" y="24333"/>
                </a:moveTo>
                <a:cubicBezTo>
                  <a:pt x="11727" y="24406"/>
                  <a:pt x="11891" y="24479"/>
                  <a:pt x="12036" y="24570"/>
                </a:cubicBezTo>
                <a:cubicBezTo>
                  <a:pt x="12036" y="24643"/>
                  <a:pt x="12109" y="24643"/>
                  <a:pt x="12109" y="24643"/>
                </a:cubicBezTo>
                <a:cubicBezTo>
                  <a:pt x="12109" y="24715"/>
                  <a:pt x="12036" y="24788"/>
                  <a:pt x="11963" y="24861"/>
                </a:cubicBezTo>
                <a:cubicBezTo>
                  <a:pt x="11963" y="24933"/>
                  <a:pt x="11891" y="25024"/>
                  <a:pt x="11891" y="25024"/>
                </a:cubicBezTo>
                <a:lnTo>
                  <a:pt x="11654" y="24333"/>
                </a:lnTo>
                <a:close/>
                <a:moveTo>
                  <a:pt x="8782" y="24570"/>
                </a:moveTo>
                <a:cubicBezTo>
                  <a:pt x="8854" y="24788"/>
                  <a:pt x="9000" y="25024"/>
                  <a:pt x="9164" y="25170"/>
                </a:cubicBezTo>
                <a:cubicBezTo>
                  <a:pt x="8927" y="25024"/>
                  <a:pt x="8709" y="24788"/>
                  <a:pt x="8709" y="24570"/>
                </a:cubicBezTo>
                <a:close/>
                <a:moveTo>
                  <a:pt x="10600" y="24788"/>
                </a:moveTo>
                <a:lnTo>
                  <a:pt x="10600" y="24788"/>
                </a:lnTo>
                <a:cubicBezTo>
                  <a:pt x="10818" y="25024"/>
                  <a:pt x="11054" y="25243"/>
                  <a:pt x="11273" y="25388"/>
                </a:cubicBezTo>
                <a:cubicBezTo>
                  <a:pt x="11329" y="25427"/>
                  <a:pt x="11381" y="25443"/>
                  <a:pt x="11424" y="25443"/>
                </a:cubicBezTo>
                <a:cubicBezTo>
                  <a:pt x="11562" y="25443"/>
                  <a:pt x="11619" y="25280"/>
                  <a:pt x="11509" y="25170"/>
                </a:cubicBezTo>
                <a:cubicBezTo>
                  <a:pt x="11509" y="25142"/>
                  <a:pt x="11509" y="25125"/>
                  <a:pt x="11505" y="25114"/>
                </a:cubicBezTo>
                <a:lnTo>
                  <a:pt x="11505" y="25114"/>
                </a:lnTo>
                <a:cubicBezTo>
                  <a:pt x="11555" y="25136"/>
                  <a:pt x="11604" y="25170"/>
                  <a:pt x="11654" y="25170"/>
                </a:cubicBezTo>
                <a:lnTo>
                  <a:pt x="11727" y="25243"/>
                </a:lnTo>
                <a:cubicBezTo>
                  <a:pt x="11582" y="25388"/>
                  <a:pt x="11363" y="25552"/>
                  <a:pt x="11127" y="25697"/>
                </a:cubicBezTo>
                <a:cubicBezTo>
                  <a:pt x="10909" y="25388"/>
                  <a:pt x="10745" y="25097"/>
                  <a:pt x="10600" y="24788"/>
                </a:cubicBezTo>
                <a:close/>
                <a:moveTo>
                  <a:pt x="10291" y="25315"/>
                </a:moveTo>
                <a:lnTo>
                  <a:pt x="10291" y="25315"/>
                </a:lnTo>
                <a:cubicBezTo>
                  <a:pt x="10454" y="25479"/>
                  <a:pt x="10600" y="25624"/>
                  <a:pt x="10745" y="25770"/>
                </a:cubicBezTo>
                <a:cubicBezTo>
                  <a:pt x="10673" y="25842"/>
                  <a:pt x="10600" y="25842"/>
                  <a:pt x="10527" y="25842"/>
                </a:cubicBezTo>
                <a:cubicBezTo>
                  <a:pt x="10363" y="25842"/>
                  <a:pt x="10145" y="25770"/>
                  <a:pt x="9836" y="25624"/>
                </a:cubicBezTo>
                <a:cubicBezTo>
                  <a:pt x="9767" y="25555"/>
                  <a:pt x="9764" y="25405"/>
                  <a:pt x="9702" y="25327"/>
                </a:cubicBezTo>
                <a:lnTo>
                  <a:pt x="9702" y="25327"/>
                </a:lnTo>
                <a:cubicBezTo>
                  <a:pt x="9844" y="25486"/>
                  <a:pt x="10003" y="25626"/>
                  <a:pt x="10145" y="25697"/>
                </a:cubicBezTo>
                <a:cubicBezTo>
                  <a:pt x="10172" y="25710"/>
                  <a:pt x="10202" y="25716"/>
                  <a:pt x="10232" y="25716"/>
                </a:cubicBezTo>
                <a:cubicBezTo>
                  <a:pt x="10364" y="25716"/>
                  <a:pt x="10497" y="25598"/>
                  <a:pt x="10363" y="25479"/>
                </a:cubicBezTo>
                <a:cubicBezTo>
                  <a:pt x="10363" y="25388"/>
                  <a:pt x="10291" y="25388"/>
                  <a:pt x="10291" y="25315"/>
                </a:cubicBezTo>
                <a:close/>
                <a:moveTo>
                  <a:pt x="3763" y="0"/>
                </a:moveTo>
                <a:cubicBezTo>
                  <a:pt x="3671" y="0"/>
                  <a:pt x="3575" y="8"/>
                  <a:pt x="3473" y="26"/>
                </a:cubicBezTo>
                <a:cubicBezTo>
                  <a:pt x="3400" y="99"/>
                  <a:pt x="3328" y="99"/>
                  <a:pt x="3328" y="171"/>
                </a:cubicBezTo>
                <a:lnTo>
                  <a:pt x="3255" y="171"/>
                </a:lnTo>
                <a:cubicBezTo>
                  <a:pt x="3182" y="244"/>
                  <a:pt x="3255" y="317"/>
                  <a:pt x="3255" y="390"/>
                </a:cubicBezTo>
                <a:cubicBezTo>
                  <a:pt x="2873" y="2062"/>
                  <a:pt x="3400" y="3735"/>
                  <a:pt x="3637" y="5389"/>
                </a:cubicBezTo>
                <a:cubicBezTo>
                  <a:pt x="1510" y="6389"/>
                  <a:pt x="910" y="8116"/>
                  <a:pt x="819" y="10243"/>
                </a:cubicBezTo>
                <a:lnTo>
                  <a:pt x="819" y="10316"/>
                </a:lnTo>
                <a:cubicBezTo>
                  <a:pt x="528" y="11752"/>
                  <a:pt x="746" y="13043"/>
                  <a:pt x="1128" y="14407"/>
                </a:cubicBezTo>
                <a:cubicBezTo>
                  <a:pt x="1273" y="15698"/>
                  <a:pt x="1437" y="16989"/>
                  <a:pt x="1364" y="18043"/>
                </a:cubicBezTo>
                <a:cubicBezTo>
                  <a:pt x="1364" y="18161"/>
                  <a:pt x="1455" y="18220"/>
                  <a:pt x="1557" y="18220"/>
                </a:cubicBezTo>
                <a:cubicBezTo>
                  <a:pt x="1660" y="18220"/>
                  <a:pt x="1773" y="18161"/>
                  <a:pt x="1819" y="18043"/>
                </a:cubicBezTo>
                <a:lnTo>
                  <a:pt x="1819" y="18116"/>
                </a:lnTo>
                <a:cubicBezTo>
                  <a:pt x="1819" y="19116"/>
                  <a:pt x="1437" y="19934"/>
                  <a:pt x="1055" y="20770"/>
                </a:cubicBezTo>
                <a:cubicBezTo>
                  <a:pt x="1055" y="20934"/>
                  <a:pt x="982" y="21079"/>
                  <a:pt x="910" y="21225"/>
                </a:cubicBezTo>
                <a:cubicBezTo>
                  <a:pt x="982" y="20934"/>
                  <a:pt x="1055" y="20552"/>
                  <a:pt x="1055" y="20243"/>
                </a:cubicBezTo>
                <a:cubicBezTo>
                  <a:pt x="1128" y="18952"/>
                  <a:pt x="1055" y="17661"/>
                  <a:pt x="1273" y="16389"/>
                </a:cubicBezTo>
                <a:cubicBezTo>
                  <a:pt x="1338" y="16324"/>
                  <a:pt x="1236" y="16268"/>
                  <a:pt x="1172" y="16268"/>
                </a:cubicBezTo>
                <a:cubicBezTo>
                  <a:pt x="1147" y="16268"/>
                  <a:pt x="1128" y="16277"/>
                  <a:pt x="1128" y="16298"/>
                </a:cubicBezTo>
                <a:cubicBezTo>
                  <a:pt x="673" y="17898"/>
                  <a:pt x="819" y="19407"/>
                  <a:pt x="528" y="21006"/>
                </a:cubicBezTo>
                <a:cubicBezTo>
                  <a:pt x="364" y="21843"/>
                  <a:pt x="1" y="22897"/>
                  <a:pt x="219" y="23734"/>
                </a:cubicBezTo>
                <a:cubicBezTo>
                  <a:pt x="482" y="24692"/>
                  <a:pt x="1686" y="24894"/>
                  <a:pt x="2875" y="24894"/>
                </a:cubicBezTo>
                <a:cubicBezTo>
                  <a:pt x="3737" y="24894"/>
                  <a:pt x="4591" y="24788"/>
                  <a:pt x="5073" y="24788"/>
                </a:cubicBezTo>
                <a:cubicBezTo>
                  <a:pt x="6200" y="24715"/>
                  <a:pt x="7273" y="24715"/>
                  <a:pt x="8327" y="24643"/>
                </a:cubicBezTo>
                <a:cubicBezTo>
                  <a:pt x="8327" y="25388"/>
                  <a:pt x="9836" y="26224"/>
                  <a:pt x="10454" y="26297"/>
                </a:cubicBezTo>
                <a:cubicBezTo>
                  <a:pt x="11273" y="26297"/>
                  <a:pt x="12109" y="25697"/>
                  <a:pt x="12491" y="25024"/>
                </a:cubicBezTo>
                <a:cubicBezTo>
                  <a:pt x="12636" y="24715"/>
                  <a:pt x="12727" y="24261"/>
                  <a:pt x="12727" y="23879"/>
                </a:cubicBezTo>
                <a:cubicBezTo>
                  <a:pt x="13327" y="23734"/>
                  <a:pt x="13927" y="23497"/>
                  <a:pt x="14545" y="23279"/>
                </a:cubicBezTo>
                <a:cubicBezTo>
                  <a:pt x="16436" y="22443"/>
                  <a:pt x="18781" y="21006"/>
                  <a:pt x="19545" y="19025"/>
                </a:cubicBezTo>
                <a:cubicBezTo>
                  <a:pt x="19617" y="18879"/>
                  <a:pt x="19545" y="18734"/>
                  <a:pt x="19381" y="18661"/>
                </a:cubicBezTo>
                <a:cubicBezTo>
                  <a:pt x="19308" y="17970"/>
                  <a:pt x="18545" y="17661"/>
                  <a:pt x="17945" y="17370"/>
                </a:cubicBezTo>
                <a:cubicBezTo>
                  <a:pt x="16127" y="16534"/>
                  <a:pt x="15454" y="14861"/>
                  <a:pt x="14690" y="13116"/>
                </a:cubicBezTo>
                <a:cubicBezTo>
                  <a:pt x="13636" y="10843"/>
                  <a:pt x="12800" y="8280"/>
                  <a:pt x="10982" y="6462"/>
                </a:cubicBezTo>
                <a:cubicBezTo>
                  <a:pt x="10073" y="5626"/>
                  <a:pt x="9091" y="5171"/>
                  <a:pt x="7945" y="4935"/>
                </a:cubicBezTo>
                <a:cubicBezTo>
                  <a:pt x="7346" y="4789"/>
                  <a:pt x="6727" y="4717"/>
                  <a:pt x="6127" y="4717"/>
                </a:cubicBezTo>
                <a:cubicBezTo>
                  <a:pt x="6127" y="4335"/>
                  <a:pt x="6127" y="3808"/>
                  <a:pt x="5982" y="3280"/>
                </a:cubicBezTo>
                <a:cubicBezTo>
                  <a:pt x="6055" y="2589"/>
                  <a:pt x="5982" y="1989"/>
                  <a:pt x="5818" y="1462"/>
                </a:cubicBezTo>
                <a:cubicBezTo>
                  <a:pt x="5673" y="1080"/>
                  <a:pt x="5218" y="553"/>
                  <a:pt x="4691" y="317"/>
                </a:cubicBezTo>
                <a:cubicBezTo>
                  <a:pt x="4442" y="141"/>
                  <a:pt x="4145" y="0"/>
                  <a:pt x="376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1" name="Google Shape;671;p11"/>
          <p:cNvGrpSpPr/>
          <p:nvPr/>
        </p:nvGrpSpPr>
        <p:grpSpPr>
          <a:xfrm>
            <a:off x="895763" y="151688"/>
            <a:ext cx="263650" cy="479100"/>
            <a:chOff x="933688" y="361238"/>
            <a:chExt cx="263650" cy="479100"/>
          </a:xfrm>
        </p:grpSpPr>
        <p:sp>
          <p:nvSpPr>
            <p:cNvPr id="672" name="Google Shape;672;p11"/>
            <p:cNvSpPr/>
            <p:nvPr/>
          </p:nvSpPr>
          <p:spPr>
            <a:xfrm>
              <a:off x="967788" y="391288"/>
              <a:ext cx="220000" cy="186075"/>
            </a:xfrm>
            <a:custGeom>
              <a:rect b="b" l="l" r="r" t="t"/>
              <a:pathLst>
                <a:path extrusionOk="0" h="7443" w="8800">
                  <a:moveTo>
                    <a:pt x="2055" y="617"/>
                  </a:moveTo>
                  <a:cubicBezTo>
                    <a:pt x="1219" y="999"/>
                    <a:pt x="619" y="1835"/>
                    <a:pt x="382" y="2744"/>
                  </a:cubicBezTo>
                  <a:cubicBezTo>
                    <a:pt x="310" y="2435"/>
                    <a:pt x="382" y="2217"/>
                    <a:pt x="455" y="1980"/>
                  </a:cubicBezTo>
                  <a:cubicBezTo>
                    <a:pt x="691" y="1380"/>
                    <a:pt x="1219" y="999"/>
                    <a:pt x="1819" y="690"/>
                  </a:cubicBezTo>
                  <a:cubicBezTo>
                    <a:pt x="1909" y="690"/>
                    <a:pt x="1982" y="617"/>
                    <a:pt x="2055" y="617"/>
                  </a:cubicBezTo>
                  <a:close/>
                  <a:moveTo>
                    <a:pt x="310" y="2962"/>
                  </a:moveTo>
                  <a:cubicBezTo>
                    <a:pt x="310" y="3053"/>
                    <a:pt x="237" y="3053"/>
                    <a:pt x="237" y="3126"/>
                  </a:cubicBezTo>
                  <a:lnTo>
                    <a:pt x="237" y="2962"/>
                  </a:lnTo>
                  <a:close/>
                  <a:moveTo>
                    <a:pt x="7127" y="1380"/>
                  </a:moveTo>
                  <a:lnTo>
                    <a:pt x="7200" y="1453"/>
                  </a:lnTo>
                  <a:cubicBezTo>
                    <a:pt x="7727" y="1980"/>
                    <a:pt x="8109" y="2744"/>
                    <a:pt x="8036" y="3508"/>
                  </a:cubicBezTo>
                  <a:cubicBezTo>
                    <a:pt x="8036" y="4035"/>
                    <a:pt x="7818" y="4562"/>
                    <a:pt x="7436" y="5017"/>
                  </a:cubicBezTo>
                  <a:cubicBezTo>
                    <a:pt x="7654" y="4562"/>
                    <a:pt x="7727" y="4108"/>
                    <a:pt x="7727" y="3580"/>
                  </a:cubicBezTo>
                  <a:cubicBezTo>
                    <a:pt x="7818" y="2744"/>
                    <a:pt x="7582" y="1980"/>
                    <a:pt x="7127" y="1380"/>
                  </a:cubicBezTo>
                  <a:close/>
                  <a:moveTo>
                    <a:pt x="3800" y="235"/>
                  </a:moveTo>
                  <a:cubicBezTo>
                    <a:pt x="5091" y="235"/>
                    <a:pt x="6673" y="617"/>
                    <a:pt x="7273" y="1980"/>
                  </a:cubicBezTo>
                  <a:cubicBezTo>
                    <a:pt x="7582" y="2817"/>
                    <a:pt x="7654" y="3798"/>
                    <a:pt x="7436" y="4635"/>
                  </a:cubicBezTo>
                  <a:cubicBezTo>
                    <a:pt x="7127" y="5544"/>
                    <a:pt x="6364" y="6071"/>
                    <a:pt x="5618" y="6598"/>
                  </a:cubicBezTo>
                  <a:cubicBezTo>
                    <a:pt x="5382" y="6762"/>
                    <a:pt x="5164" y="6907"/>
                    <a:pt x="5000" y="6980"/>
                  </a:cubicBezTo>
                  <a:lnTo>
                    <a:pt x="4927" y="6980"/>
                  </a:lnTo>
                  <a:cubicBezTo>
                    <a:pt x="4724" y="7029"/>
                    <a:pt x="4523" y="7052"/>
                    <a:pt x="4326" y="7052"/>
                  </a:cubicBezTo>
                  <a:cubicBezTo>
                    <a:pt x="3574" y="7052"/>
                    <a:pt x="2878" y="6725"/>
                    <a:pt x="2273" y="6307"/>
                  </a:cubicBezTo>
                  <a:cubicBezTo>
                    <a:pt x="1528" y="5689"/>
                    <a:pt x="546" y="4562"/>
                    <a:pt x="310" y="3508"/>
                  </a:cubicBezTo>
                  <a:cubicBezTo>
                    <a:pt x="455" y="2217"/>
                    <a:pt x="1219" y="926"/>
                    <a:pt x="2437" y="471"/>
                  </a:cubicBezTo>
                  <a:cubicBezTo>
                    <a:pt x="2728" y="399"/>
                    <a:pt x="3037" y="326"/>
                    <a:pt x="3346" y="326"/>
                  </a:cubicBezTo>
                  <a:cubicBezTo>
                    <a:pt x="3346" y="326"/>
                    <a:pt x="3418" y="326"/>
                    <a:pt x="3491" y="235"/>
                  </a:cubicBezTo>
                  <a:close/>
                  <a:moveTo>
                    <a:pt x="310" y="4035"/>
                  </a:moveTo>
                  <a:lnTo>
                    <a:pt x="310" y="4035"/>
                  </a:lnTo>
                  <a:cubicBezTo>
                    <a:pt x="455" y="4489"/>
                    <a:pt x="764" y="4944"/>
                    <a:pt x="1073" y="5398"/>
                  </a:cubicBezTo>
                  <a:cubicBezTo>
                    <a:pt x="1909" y="6380"/>
                    <a:pt x="2964" y="7144"/>
                    <a:pt x="4182" y="7289"/>
                  </a:cubicBezTo>
                  <a:lnTo>
                    <a:pt x="4091" y="7289"/>
                  </a:lnTo>
                  <a:cubicBezTo>
                    <a:pt x="3637" y="7289"/>
                    <a:pt x="3182" y="7053"/>
                    <a:pt x="2728" y="6907"/>
                  </a:cubicBezTo>
                  <a:cubicBezTo>
                    <a:pt x="1982" y="6689"/>
                    <a:pt x="1146" y="6235"/>
                    <a:pt x="691" y="5471"/>
                  </a:cubicBezTo>
                  <a:cubicBezTo>
                    <a:pt x="382" y="5017"/>
                    <a:pt x="310" y="4562"/>
                    <a:pt x="310" y="4035"/>
                  </a:cubicBezTo>
                  <a:close/>
                  <a:moveTo>
                    <a:pt x="4140" y="0"/>
                  </a:moveTo>
                  <a:cubicBezTo>
                    <a:pt x="4003" y="0"/>
                    <a:pt x="3865" y="6"/>
                    <a:pt x="3727" y="17"/>
                  </a:cubicBezTo>
                  <a:cubicBezTo>
                    <a:pt x="2364" y="90"/>
                    <a:pt x="310" y="690"/>
                    <a:pt x="164" y="2217"/>
                  </a:cubicBezTo>
                  <a:cubicBezTo>
                    <a:pt x="0" y="2744"/>
                    <a:pt x="0" y="3199"/>
                    <a:pt x="164" y="3726"/>
                  </a:cubicBezTo>
                  <a:cubicBezTo>
                    <a:pt x="164" y="4108"/>
                    <a:pt x="164" y="4489"/>
                    <a:pt x="237" y="4871"/>
                  </a:cubicBezTo>
                  <a:cubicBezTo>
                    <a:pt x="455" y="5617"/>
                    <a:pt x="1000" y="6235"/>
                    <a:pt x="1673" y="6598"/>
                  </a:cubicBezTo>
                  <a:cubicBezTo>
                    <a:pt x="2315" y="7020"/>
                    <a:pt x="3207" y="7442"/>
                    <a:pt x="4000" y="7442"/>
                  </a:cubicBezTo>
                  <a:cubicBezTo>
                    <a:pt x="4062" y="7442"/>
                    <a:pt x="4122" y="7440"/>
                    <a:pt x="4182" y="7435"/>
                  </a:cubicBezTo>
                  <a:cubicBezTo>
                    <a:pt x="4473" y="7435"/>
                    <a:pt x="4782" y="7362"/>
                    <a:pt x="5091" y="7216"/>
                  </a:cubicBezTo>
                  <a:cubicBezTo>
                    <a:pt x="5382" y="7144"/>
                    <a:pt x="5691" y="6980"/>
                    <a:pt x="6000" y="6835"/>
                  </a:cubicBezTo>
                  <a:cubicBezTo>
                    <a:pt x="7364" y="5926"/>
                    <a:pt x="8800" y="4108"/>
                    <a:pt x="8109" y="2435"/>
                  </a:cubicBezTo>
                  <a:cubicBezTo>
                    <a:pt x="7487" y="822"/>
                    <a:pt x="5824" y="0"/>
                    <a:pt x="414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11"/>
            <p:cNvSpPr/>
            <p:nvPr/>
          </p:nvSpPr>
          <p:spPr>
            <a:xfrm>
              <a:off x="933688" y="361238"/>
              <a:ext cx="263650" cy="479100"/>
            </a:xfrm>
            <a:custGeom>
              <a:rect b="b" l="l" r="r" t="t"/>
              <a:pathLst>
                <a:path extrusionOk="0" h="19164" w="10546">
                  <a:moveTo>
                    <a:pt x="5666" y="234"/>
                  </a:moveTo>
                  <a:cubicBezTo>
                    <a:pt x="6519" y="234"/>
                    <a:pt x="7370" y="423"/>
                    <a:pt x="8109" y="837"/>
                  </a:cubicBezTo>
                  <a:cubicBezTo>
                    <a:pt x="7450" y="507"/>
                    <a:pt x="6693" y="354"/>
                    <a:pt x="5920" y="354"/>
                  </a:cubicBezTo>
                  <a:cubicBezTo>
                    <a:pt x="4220" y="354"/>
                    <a:pt x="2443" y="1097"/>
                    <a:pt x="1455" y="2346"/>
                  </a:cubicBezTo>
                  <a:cubicBezTo>
                    <a:pt x="1910" y="1601"/>
                    <a:pt x="2655" y="983"/>
                    <a:pt x="3564" y="619"/>
                  </a:cubicBezTo>
                  <a:cubicBezTo>
                    <a:pt x="4222" y="369"/>
                    <a:pt x="4945" y="234"/>
                    <a:pt x="5666" y="234"/>
                  </a:cubicBezTo>
                  <a:close/>
                  <a:moveTo>
                    <a:pt x="546" y="5164"/>
                  </a:moveTo>
                  <a:cubicBezTo>
                    <a:pt x="546" y="6073"/>
                    <a:pt x="764" y="6891"/>
                    <a:pt x="1219" y="7655"/>
                  </a:cubicBezTo>
                  <a:cubicBezTo>
                    <a:pt x="837" y="7128"/>
                    <a:pt x="619" y="6437"/>
                    <a:pt x="546" y="5764"/>
                  </a:cubicBezTo>
                  <a:cubicBezTo>
                    <a:pt x="546" y="5619"/>
                    <a:pt x="455" y="5382"/>
                    <a:pt x="546" y="5164"/>
                  </a:cubicBezTo>
                  <a:close/>
                  <a:moveTo>
                    <a:pt x="5997" y="532"/>
                  </a:moveTo>
                  <a:cubicBezTo>
                    <a:pt x="6660" y="532"/>
                    <a:pt x="7308" y="652"/>
                    <a:pt x="7891" y="910"/>
                  </a:cubicBezTo>
                  <a:cubicBezTo>
                    <a:pt x="8637" y="1292"/>
                    <a:pt x="9182" y="1819"/>
                    <a:pt x="9546" y="2510"/>
                  </a:cubicBezTo>
                  <a:cubicBezTo>
                    <a:pt x="10237" y="3873"/>
                    <a:pt x="10382" y="5619"/>
                    <a:pt x="9855" y="6982"/>
                  </a:cubicBezTo>
                  <a:cubicBezTo>
                    <a:pt x="9782" y="7055"/>
                    <a:pt x="9709" y="7200"/>
                    <a:pt x="9637" y="7346"/>
                  </a:cubicBezTo>
                  <a:cubicBezTo>
                    <a:pt x="9473" y="7655"/>
                    <a:pt x="9328" y="7891"/>
                    <a:pt x="9018" y="8109"/>
                  </a:cubicBezTo>
                  <a:cubicBezTo>
                    <a:pt x="8346" y="8873"/>
                    <a:pt x="7364" y="9327"/>
                    <a:pt x="6291" y="9473"/>
                  </a:cubicBezTo>
                  <a:cubicBezTo>
                    <a:pt x="6291" y="9400"/>
                    <a:pt x="6291" y="9327"/>
                    <a:pt x="6364" y="9327"/>
                  </a:cubicBezTo>
                  <a:lnTo>
                    <a:pt x="6291" y="9255"/>
                  </a:lnTo>
                  <a:cubicBezTo>
                    <a:pt x="6291" y="9327"/>
                    <a:pt x="6219" y="9400"/>
                    <a:pt x="6219" y="9473"/>
                  </a:cubicBezTo>
                  <a:cubicBezTo>
                    <a:pt x="5962" y="9502"/>
                    <a:pt x="5702" y="9516"/>
                    <a:pt x="5442" y="9516"/>
                  </a:cubicBezTo>
                  <a:cubicBezTo>
                    <a:pt x="4395" y="9516"/>
                    <a:pt x="3340" y="9281"/>
                    <a:pt x="2437" y="8800"/>
                  </a:cubicBezTo>
                  <a:cubicBezTo>
                    <a:pt x="2364" y="8709"/>
                    <a:pt x="2201" y="8637"/>
                    <a:pt x="2128" y="8564"/>
                  </a:cubicBezTo>
                  <a:cubicBezTo>
                    <a:pt x="1455" y="7800"/>
                    <a:pt x="1001" y="6891"/>
                    <a:pt x="764" y="5982"/>
                  </a:cubicBezTo>
                  <a:cubicBezTo>
                    <a:pt x="764" y="5837"/>
                    <a:pt x="764" y="5691"/>
                    <a:pt x="692" y="5528"/>
                  </a:cubicBezTo>
                  <a:lnTo>
                    <a:pt x="692" y="5528"/>
                  </a:lnTo>
                  <a:cubicBezTo>
                    <a:pt x="714" y="5555"/>
                    <a:pt x="735" y="5566"/>
                    <a:pt x="755" y="5566"/>
                  </a:cubicBezTo>
                  <a:cubicBezTo>
                    <a:pt x="802" y="5566"/>
                    <a:pt x="837" y="5506"/>
                    <a:pt x="837" y="5455"/>
                  </a:cubicBezTo>
                  <a:cubicBezTo>
                    <a:pt x="619" y="4255"/>
                    <a:pt x="1001" y="3255"/>
                    <a:pt x="1674" y="2437"/>
                  </a:cubicBezTo>
                  <a:lnTo>
                    <a:pt x="1910" y="2201"/>
                  </a:lnTo>
                  <a:cubicBezTo>
                    <a:pt x="1983" y="2201"/>
                    <a:pt x="1983" y="2128"/>
                    <a:pt x="1910" y="2128"/>
                  </a:cubicBezTo>
                  <a:cubicBezTo>
                    <a:pt x="2954" y="1134"/>
                    <a:pt x="4511" y="532"/>
                    <a:pt x="5997" y="532"/>
                  </a:cubicBezTo>
                  <a:close/>
                  <a:moveTo>
                    <a:pt x="8346" y="8946"/>
                  </a:moveTo>
                  <a:lnTo>
                    <a:pt x="8346" y="8946"/>
                  </a:lnTo>
                  <a:cubicBezTo>
                    <a:pt x="8037" y="9255"/>
                    <a:pt x="7655" y="9473"/>
                    <a:pt x="7273" y="9618"/>
                  </a:cubicBezTo>
                  <a:cubicBezTo>
                    <a:pt x="7200" y="9618"/>
                    <a:pt x="7200" y="9546"/>
                    <a:pt x="7128" y="9473"/>
                  </a:cubicBezTo>
                  <a:cubicBezTo>
                    <a:pt x="7364" y="9400"/>
                    <a:pt x="7510" y="9327"/>
                    <a:pt x="7655" y="9255"/>
                  </a:cubicBezTo>
                  <a:cubicBezTo>
                    <a:pt x="7891" y="9164"/>
                    <a:pt x="8109" y="9091"/>
                    <a:pt x="8346" y="8946"/>
                  </a:cubicBezTo>
                  <a:close/>
                  <a:moveTo>
                    <a:pt x="6528" y="9618"/>
                  </a:moveTo>
                  <a:cubicBezTo>
                    <a:pt x="6455" y="9782"/>
                    <a:pt x="6364" y="9855"/>
                    <a:pt x="6291" y="10000"/>
                  </a:cubicBezTo>
                  <a:lnTo>
                    <a:pt x="6146" y="10000"/>
                  </a:lnTo>
                  <a:cubicBezTo>
                    <a:pt x="6146" y="9927"/>
                    <a:pt x="6219" y="9782"/>
                    <a:pt x="6219" y="9709"/>
                  </a:cubicBezTo>
                  <a:cubicBezTo>
                    <a:pt x="6364" y="9618"/>
                    <a:pt x="6455" y="9618"/>
                    <a:pt x="6528" y="9618"/>
                  </a:cubicBezTo>
                  <a:close/>
                  <a:moveTo>
                    <a:pt x="7055" y="9473"/>
                  </a:moveTo>
                  <a:cubicBezTo>
                    <a:pt x="7055" y="9546"/>
                    <a:pt x="7055" y="9546"/>
                    <a:pt x="7128" y="9618"/>
                  </a:cubicBezTo>
                  <a:lnTo>
                    <a:pt x="7128" y="9709"/>
                  </a:lnTo>
                  <a:cubicBezTo>
                    <a:pt x="6982" y="9782"/>
                    <a:pt x="6819" y="9855"/>
                    <a:pt x="6600" y="9927"/>
                  </a:cubicBezTo>
                  <a:cubicBezTo>
                    <a:pt x="6673" y="9855"/>
                    <a:pt x="6673" y="9782"/>
                    <a:pt x="6673" y="9782"/>
                  </a:cubicBezTo>
                  <a:lnTo>
                    <a:pt x="6673" y="9709"/>
                  </a:lnTo>
                  <a:cubicBezTo>
                    <a:pt x="6600" y="9782"/>
                    <a:pt x="6528" y="9855"/>
                    <a:pt x="6528" y="9927"/>
                  </a:cubicBezTo>
                  <a:lnTo>
                    <a:pt x="6455" y="10000"/>
                  </a:lnTo>
                  <a:cubicBezTo>
                    <a:pt x="6528" y="9855"/>
                    <a:pt x="6600" y="9709"/>
                    <a:pt x="6673" y="9618"/>
                  </a:cubicBezTo>
                  <a:cubicBezTo>
                    <a:pt x="6746" y="9546"/>
                    <a:pt x="6910" y="9546"/>
                    <a:pt x="7055" y="9473"/>
                  </a:cubicBezTo>
                  <a:close/>
                  <a:moveTo>
                    <a:pt x="2964" y="9255"/>
                  </a:moveTo>
                  <a:lnTo>
                    <a:pt x="2964" y="9255"/>
                  </a:lnTo>
                  <a:cubicBezTo>
                    <a:pt x="3703" y="9597"/>
                    <a:pt x="4533" y="9764"/>
                    <a:pt x="5348" y="9764"/>
                  </a:cubicBezTo>
                  <a:cubicBezTo>
                    <a:pt x="5440" y="9764"/>
                    <a:pt x="5532" y="9761"/>
                    <a:pt x="5624" y="9757"/>
                  </a:cubicBezTo>
                  <a:lnTo>
                    <a:pt x="5624" y="9757"/>
                  </a:lnTo>
                  <a:cubicBezTo>
                    <a:pt x="5621" y="9762"/>
                    <a:pt x="5619" y="9770"/>
                    <a:pt x="5619" y="9782"/>
                  </a:cubicBezTo>
                  <a:cubicBezTo>
                    <a:pt x="5546" y="9855"/>
                    <a:pt x="5546" y="10000"/>
                    <a:pt x="5546" y="10073"/>
                  </a:cubicBezTo>
                  <a:lnTo>
                    <a:pt x="5237" y="10073"/>
                  </a:lnTo>
                  <a:cubicBezTo>
                    <a:pt x="4401" y="10073"/>
                    <a:pt x="3637" y="9709"/>
                    <a:pt x="2964" y="9255"/>
                  </a:cubicBezTo>
                  <a:close/>
                  <a:moveTo>
                    <a:pt x="6146" y="9709"/>
                  </a:moveTo>
                  <a:cubicBezTo>
                    <a:pt x="6146" y="9782"/>
                    <a:pt x="6073" y="9855"/>
                    <a:pt x="6073" y="9927"/>
                  </a:cubicBezTo>
                  <a:lnTo>
                    <a:pt x="6073" y="9782"/>
                  </a:lnTo>
                  <a:cubicBezTo>
                    <a:pt x="6073" y="9855"/>
                    <a:pt x="6001" y="9927"/>
                    <a:pt x="6001" y="10073"/>
                  </a:cubicBezTo>
                  <a:lnTo>
                    <a:pt x="5691" y="10073"/>
                  </a:lnTo>
                  <a:lnTo>
                    <a:pt x="5691" y="9782"/>
                  </a:lnTo>
                  <a:cubicBezTo>
                    <a:pt x="5691" y="9782"/>
                    <a:pt x="5674" y="9765"/>
                    <a:pt x="5657" y="9756"/>
                  </a:cubicBezTo>
                  <a:lnTo>
                    <a:pt x="5657" y="9756"/>
                  </a:lnTo>
                  <a:cubicBezTo>
                    <a:pt x="5821" y="9747"/>
                    <a:pt x="5985" y="9732"/>
                    <a:pt x="6146" y="9709"/>
                  </a:cubicBezTo>
                  <a:close/>
                  <a:moveTo>
                    <a:pt x="6146" y="10237"/>
                  </a:moveTo>
                  <a:cubicBezTo>
                    <a:pt x="6073" y="10237"/>
                    <a:pt x="6073" y="10309"/>
                    <a:pt x="6001" y="10382"/>
                  </a:cubicBezTo>
                  <a:lnTo>
                    <a:pt x="5910" y="10455"/>
                  </a:lnTo>
                  <a:cubicBezTo>
                    <a:pt x="6001" y="10382"/>
                    <a:pt x="6001" y="10309"/>
                    <a:pt x="6073" y="10237"/>
                  </a:cubicBezTo>
                  <a:close/>
                  <a:moveTo>
                    <a:pt x="5910" y="10237"/>
                  </a:moveTo>
                  <a:cubicBezTo>
                    <a:pt x="5837" y="10309"/>
                    <a:pt x="5837" y="10382"/>
                    <a:pt x="5764" y="10527"/>
                  </a:cubicBezTo>
                  <a:cubicBezTo>
                    <a:pt x="5764" y="10455"/>
                    <a:pt x="5764" y="10309"/>
                    <a:pt x="5691" y="10237"/>
                  </a:cubicBezTo>
                  <a:close/>
                  <a:moveTo>
                    <a:pt x="6762" y="10804"/>
                  </a:moveTo>
                  <a:cubicBezTo>
                    <a:pt x="6754" y="10804"/>
                    <a:pt x="6746" y="10812"/>
                    <a:pt x="6746" y="10836"/>
                  </a:cubicBezTo>
                  <a:cubicBezTo>
                    <a:pt x="6794" y="10836"/>
                    <a:pt x="6778" y="10804"/>
                    <a:pt x="6762" y="10804"/>
                  </a:cubicBezTo>
                  <a:close/>
                  <a:moveTo>
                    <a:pt x="7391" y="13732"/>
                  </a:moveTo>
                  <a:cubicBezTo>
                    <a:pt x="7382" y="13732"/>
                    <a:pt x="7364" y="13754"/>
                    <a:pt x="7364" y="13800"/>
                  </a:cubicBezTo>
                  <a:cubicBezTo>
                    <a:pt x="7400" y="13754"/>
                    <a:pt x="7400" y="13732"/>
                    <a:pt x="7391" y="13732"/>
                  </a:cubicBezTo>
                  <a:close/>
                  <a:moveTo>
                    <a:pt x="7200" y="9855"/>
                  </a:moveTo>
                  <a:cubicBezTo>
                    <a:pt x="7273" y="9927"/>
                    <a:pt x="7273" y="10000"/>
                    <a:pt x="7273" y="10000"/>
                  </a:cubicBezTo>
                  <a:cubicBezTo>
                    <a:pt x="7437" y="10164"/>
                    <a:pt x="7510" y="10382"/>
                    <a:pt x="7582" y="10618"/>
                  </a:cubicBezTo>
                  <a:cubicBezTo>
                    <a:pt x="7728" y="11073"/>
                    <a:pt x="7891" y="11527"/>
                    <a:pt x="8037" y="12055"/>
                  </a:cubicBezTo>
                  <a:lnTo>
                    <a:pt x="8491" y="14782"/>
                  </a:lnTo>
                  <a:cubicBezTo>
                    <a:pt x="8637" y="15691"/>
                    <a:pt x="8800" y="16527"/>
                    <a:pt x="9018" y="17345"/>
                  </a:cubicBezTo>
                  <a:cubicBezTo>
                    <a:pt x="9091" y="17727"/>
                    <a:pt x="9255" y="18109"/>
                    <a:pt x="9018" y="18418"/>
                  </a:cubicBezTo>
                  <a:cubicBezTo>
                    <a:pt x="8946" y="18563"/>
                    <a:pt x="8800" y="18636"/>
                    <a:pt x="8637" y="18709"/>
                  </a:cubicBezTo>
                  <a:lnTo>
                    <a:pt x="8564" y="18709"/>
                  </a:lnTo>
                  <a:cubicBezTo>
                    <a:pt x="8491" y="18800"/>
                    <a:pt x="8419" y="18800"/>
                    <a:pt x="8419" y="18800"/>
                  </a:cubicBezTo>
                  <a:cubicBezTo>
                    <a:pt x="8346" y="18872"/>
                    <a:pt x="8273" y="18872"/>
                    <a:pt x="8273" y="18872"/>
                  </a:cubicBezTo>
                  <a:cubicBezTo>
                    <a:pt x="8182" y="18872"/>
                    <a:pt x="8182" y="18872"/>
                    <a:pt x="8109" y="18800"/>
                  </a:cubicBezTo>
                  <a:cubicBezTo>
                    <a:pt x="8037" y="18709"/>
                    <a:pt x="8037" y="18636"/>
                    <a:pt x="8037" y="18563"/>
                  </a:cubicBezTo>
                  <a:cubicBezTo>
                    <a:pt x="8037" y="18345"/>
                    <a:pt x="8037" y="18181"/>
                    <a:pt x="7964" y="17963"/>
                  </a:cubicBezTo>
                  <a:cubicBezTo>
                    <a:pt x="7964" y="17891"/>
                    <a:pt x="7964" y="17891"/>
                    <a:pt x="7891" y="17891"/>
                  </a:cubicBezTo>
                  <a:cubicBezTo>
                    <a:pt x="7819" y="17963"/>
                    <a:pt x="7728" y="17963"/>
                    <a:pt x="7655" y="18036"/>
                  </a:cubicBezTo>
                  <a:cubicBezTo>
                    <a:pt x="7655" y="18012"/>
                    <a:pt x="7647" y="18004"/>
                    <a:pt x="7636" y="18004"/>
                  </a:cubicBezTo>
                  <a:cubicBezTo>
                    <a:pt x="7615" y="18004"/>
                    <a:pt x="7582" y="18036"/>
                    <a:pt x="7582" y="18036"/>
                  </a:cubicBezTo>
                  <a:lnTo>
                    <a:pt x="7582" y="18109"/>
                  </a:lnTo>
                  <a:lnTo>
                    <a:pt x="7510" y="18109"/>
                  </a:lnTo>
                  <a:cubicBezTo>
                    <a:pt x="7655" y="17727"/>
                    <a:pt x="7728" y="17345"/>
                    <a:pt x="7891" y="16982"/>
                  </a:cubicBezTo>
                  <a:lnTo>
                    <a:pt x="7819" y="16982"/>
                  </a:lnTo>
                  <a:cubicBezTo>
                    <a:pt x="7655" y="17272"/>
                    <a:pt x="7582" y="17654"/>
                    <a:pt x="7437" y="17963"/>
                  </a:cubicBezTo>
                  <a:cubicBezTo>
                    <a:pt x="7437" y="17891"/>
                    <a:pt x="7364" y="17800"/>
                    <a:pt x="7364" y="17727"/>
                  </a:cubicBezTo>
                  <a:cubicBezTo>
                    <a:pt x="7437" y="17654"/>
                    <a:pt x="7437" y="17581"/>
                    <a:pt x="7510" y="17581"/>
                  </a:cubicBezTo>
                  <a:cubicBezTo>
                    <a:pt x="7510" y="17509"/>
                    <a:pt x="7510" y="17509"/>
                    <a:pt x="7437" y="17509"/>
                  </a:cubicBezTo>
                  <a:cubicBezTo>
                    <a:pt x="7655" y="17054"/>
                    <a:pt x="7891" y="16600"/>
                    <a:pt x="8037" y="16072"/>
                  </a:cubicBezTo>
                  <a:cubicBezTo>
                    <a:pt x="8037" y="16072"/>
                    <a:pt x="8004" y="16032"/>
                    <a:pt x="7983" y="16032"/>
                  </a:cubicBezTo>
                  <a:cubicBezTo>
                    <a:pt x="7972" y="16032"/>
                    <a:pt x="7964" y="16042"/>
                    <a:pt x="7964" y="16072"/>
                  </a:cubicBezTo>
                  <a:cubicBezTo>
                    <a:pt x="7819" y="16600"/>
                    <a:pt x="7510" y="17127"/>
                    <a:pt x="7273" y="17654"/>
                  </a:cubicBezTo>
                  <a:cubicBezTo>
                    <a:pt x="7273" y="17509"/>
                    <a:pt x="7200" y="17345"/>
                    <a:pt x="7128" y="17200"/>
                  </a:cubicBezTo>
                  <a:lnTo>
                    <a:pt x="7200" y="17127"/>
                  </a:lnTo>
                  <a:cubicBezTo>
                    <a:pt x="7273" y="17127"/>
                    <a:pt x="7273" y="17054"/>
                    <a:pt x="7200" y="17054"/>
                  </a:cubicBezTo>
                  <a:cubicBezTo>
                    <a:pt x="7437" y="16527"/>
                    <a:pt x="7655" y="15982"/>
                    <a:pt x="7891" y="15454"/>
                  </a:cubicBezTo>
                  <a:cubicBezTo>
                    <a:pt x="7891" y="15382"/>
                    <a:pt x="7819" y="15382"/>
                    <a:pt x="7819" y="15382"/>
                  </a:cubicBezTo>
                  <a:cubicBezTo>
                    <a:pt x="7655" y="15763"/>
                    <a:pt x="7510" y="16072"/>
                    <a:pt x="7364" y="16363"/>
                  </a:cubicBezTo>
                  <a:cubicBezTo>
                    <a:pt x="7364" y="16436"/>
                    <a:pt x="7273" y="16600"/>
                    <a:pt x="7200" y="16745"/>
                  </a:cubicBezTo>
                  <a:cubicBezTo>
                    <a:pt x="7200" y="16745"/>
                    <a:pt x="7128" y="16982"/>
                    <a:pt x="7128" y="17054"/>
                  </a:cubicBezTo>
                  <a:cubicBezTo>
                    <a:pt x="7055" y="16891"/>
                    <a:pt x="7055" y="16818"/>
                    <a:pt x="6982" y="16672"/>
                  </a:cubicBezTo>
                  <a:cubicBezTo>
                    <a:pt x="7273" y="16072"/>
                    <a:pt x="7655" y="15454"/>
                    <a:pt x="7819" y="14854"/>
                  </a:cubicBezTo>
                  <a:cubicBezTo>
                    <a:pt x="7819" y="14818"/>
                    <a:pt x="7819" y="14800"/>
                    <a:pt x="7807" y="14800"/>
                  </a:cubicBezTo>
                  <a:cubicBezTo>
                    <a:pt x="7796" y="14800"/>
                    <a:pt x="7773" y="14818"/>
                    <a:pt x="7728" y="14854"/>
                  </a:cubicBezTo>
                  <a:cubicBezTo>
                    <a:pt x="7582" y="15382"/>
                    <a:pt x="7128" y="15909"/>
                    <a:pt x="6982" y="16527"/>
                  </a:cubicBezTo>
                  <a:cubicBezTo>
                    <a:pt x="6982" y="16363"/>
                    <a:pt x="6910" y="16218"/>
                    <a:pt x="6910" y="16072"/>
                  </a:cubicBezTo>
                  <a:lnTo>
                    <a:pt x="6910" y="15982"/>
                  </a:lnTo>
                  <a:cubicBezTo>
                    <a:pt x="7055" y="15836"/>
                    <a:pt x="7055" y="15618"/>
                    <a:pt x="7128" y="15454"/>
                  </a:cubicBezTo>
                  <a:cubicBezTo>
                    <a:pt x="7273" y="15000"/>
                    <a:pt x="7437" y="14618"/>
                    <a:pt x="7582" y="14164"/>
                  </a:cubicBezTo>
                  <a:cubicBezTo>
                    <a:pt x="7582" y="14164"/>
                    <a:pt x="7550" y="14131"/>
                    <a:pt x="7528" y="14131"/>
                  </a:cubicBezTo>
                  <a:cubicBezTo>
                    <a:pt x="7518" y="14131"/>
                    <a:pt x="7510" y="14139"/>
                    <a:pt x="7510" y="14164"/>
                  </a:cubicBezTo>
                  <a:cubicBezTo>
                    <a:pt x="7364" y="14545"/>
                    <a:pt x="7200" y="15000"/>
                    <a:pt x="7055" y="15382"/>
                  </a:cubicBezTo>
                  <a:cubicBezTo>
                    <a:pt x="6982" y="15527"/>
                    <a:pt x="6910" y="15763"/>
                    <a:pt x="6819" y="15909"/>
                  </a:cubicBezTo>
                  <a:cubicBezTo>
                    <a:pt x="6819" y="15691"/>
                    <a:pt x="6746" y="15382"/>
                    <a:pt x="6746" y="15163"/>
                  </a:cubicBezTo>
                  <a:lnTo>
                    <a:pt x="6819" y="15163"/>
                  </a:lnTo>
                  <a:cubicBezTo>
                    <a:pt x="6982" y="14709"/>
                    <a:pt x="7200" y="14254"/>
                    <a:pt x="7364" y="13800"/>
                  </a:cubicBezTo>
                  <a:lnTo>
                    <a:pt x="7364" y="13800"/>
                  </a:lnTo>
                  <a:cubicBezTo>
                    <a:pt x="7200" y="14018"/>
                    <a:pt x="7128" y="14254"/>
                    <a:pt x="6982" y="14545"/>
                  </a:cubicBezTo>
                  <a:cubicBezTo>
                    <a:pt x="6910" y="14709"/>
                    <a:pt x="6746" y="14927"/>
                    <a:pt x="6746" y="15073"/>
                  </a:cubicBezTo>
                  <a:cubicBezTo>
                    <a:pt x="6746" y="14854"/>
                    <a:pt x="6673" y="14618"/>
                    <a:pt x="6673" y="14473"/>
                  </a:cubicBezTo>
                  <a:cubicBezTo>
                    <a:pt x="6746" y="14254"/>
                    <a:pt x="6819" y="14091"/>
                    <a:pt x="6910" y="13945"/>
                  </a:cubicBezTo>
                  <a:cubicBezTo>
                    <a:pt x="6982" y="13636"/>
                    <a:pt x="7128" y="13345"/>
                    <a:pt x="7200" y="13036"/>
                  </a:cubicBezTo>
                  <a:cubicBezTo>
                    <a:pt x="7249" y="13036"/>
                    <a:pt x="7233" y="13004"/>
                    <a:pt x="7195" y="13004"/>
                  </a:cubicBezTo>
                  <a:cubicBezTo>
                    <a:pt x="7176" y="13004"/>
                    <a:pt x="7152" y="13012"/>
                    <a:pt x="7128" y="13036"/>
                  </a:cubicBezTo>
                  <a:cubicBezTo>
                    <a:pt x="7055" y="13345"/>
                    <a:pt x="6910" y="13636"/>
                    <a:pt x="6746" y="13945"/>
                  </a:cubicBezTo>
                  <a:cubicBezTo>
                    <a:pt x="6746" y="14018"/>
                    <a:pt x="6673" y="14091"/>
                    <a:pt x="6673" y="14164"/>
                  </a:cubicBezTo>
                  <a:cubicBezTo>
                    <a:pt x="6600" y="14018"/>
                    <a:pt x="6600" y="13800"/>
                    <a:pt x="6600" y="13636"/>
                  </a:cubicBezTo>
                  <a:cubicBezTo>
                    <a:pt x="6746" y="13345"/>
                    <a:pt x="6910" y="13036"/>
                    <a:pt x="7055" y="12727"/>
                  </a:cubicBezTo>
                  <a:cubicBezTo>
                    <a:pt x="7055" y="12727"/>
                    <a:pt x="7023" y="12695"/>
                    <a:pt x="7001" y="12695"/>
                  </a:cubicBezTo>
                  <a:cubicBezTo>
                    <a:pt x="6990" y="12695"/>
                    <a:pt x="6982" y="12703"/>
                    <a:pt x="6982" y="12727"/>
                  </a:cubicBezTo>
                  <a:lnTo>
                    <a:pt x="6528" y="13418"/>
                  </a:lnTo>
                  <a:lnTo>
                    <a:pt x="6528" y="13345"/>
                  </a:lnTo>
                  <a:cubicBezTo>
                    <a:pt x="6746" y="12891"/>
                    <a:pt x="6910" y="12509"/>
                    <a:pt x="6982" y="12055"/>
                  </a:cubicBezTo>
                  <a:lnTo>
                    <a:pt x="6982" y="12055"/>
                  </a:lnTo>
                  <a:cubicBezTo>
                    <a:pt x="6819" y="12436"/>
                    <a:pt x="6673" y="12727"/>
                    <a:pt x="6528" y="13109"/>
                  </a:cubicBezTo>
                  <a:cubicBezTo>
                    <a:pt x="6528" y="13036"/>
                    <a:pt x="6455" y="12891"/>
                    <a:pt x="6455" y="12800"/>
                  </a:cubicBezTo>
                  <a:cubicBezTo>
                    <a:pt x="6600" y="12436"/>
                    <a:pt x="6746" y="12055"/>
                    <a:pt x="6910" y="11746"/>
                  </a:cubicBezTo>
                  <a:cubicBezTo>
                    <a:pt x="6910" y="11673"/>
                    <a:pt x="6819" y="11673"/>
                    <a:pt x="6819" y="11673"/>
                  </a:cubicBezTo>
                  <a:cubicBezTo>
                    <a:pt x="6746" y="11982"/>
                    <a:pt x="6528" y="12273"/>
                    <a:pt x="6364" y="12582"/>
                  </a:cubicBezTo>
                  <a:cubicBezTo>
                    <a:pt x="6364" y="12509"/>
                    <a:pt x="6364" y="12345"/>
                    <a:pt x="6291" y="12273"/>
                  </a:cubicBezTo>
                  <a:cubicBezTo>
                    <a:pt x="6455" y="11891"/>
                    <a:pt x="6673" y="11600"/>
                    <a:pt x="6819" y="11291"/>
                  </a:cubicBezTo>
                  <a:cubicBezTo>
                    <a:pt x="6819" y="11218"/>
                    <a:pt x="6746" y="11218"/>
                    <a:pt x="6746" y="11218"/>
                  </a:cubicBezTo>
                  <a:cubicBezTo>
                    <a:pt x="6600" y="11527"/>
                    <a:pt x="6455" y="11746"/>
                    <a:pt x="6291" y="12055"/>
                  </a:cubicBezTo>
                  <a:lnTo>
                    <a:pt x="6219" y="11982"/>
                  </a:lnTo>
                  <a:cubicBezTo>
                    <a:pt x="6455" y="11673"/>
                    <a:pt x="6673" y="11218"/>
                    <a:pt x="6746" y="10836"/>
                  </a:cubicBezTo>
                  <a:lnTo>
                    <a:pt x="6746" y="10836"/>
                  </a:lnTo>
                  <a:cubicBezTo>
                    <a:pt x="6600" y="11146"/>
                    <a:pt x="6364" y="11527"/>
                    <a:pt x="6219" y="11818"/>
                  </a:cubicBezTo>
                  <a:cubicBezTo>
                    <a:pt x="6146" y="11746"/>
                    <a:pt x="6146" y="11600"/>
                    <a:pt x="6073" y="11436"/>
                  </a:cubicBezTo>
                  <a:cubicBezTo>
                    <a:pt x="6073" y="11218"/>
                    <a:pt x="5910" y="10982"/>
                    <a:pt x="5837" y="10691"/>
                  </a:cubicBezTo>
                  <a:cubicBezTo>
                    <a:pt x="6001" y="10527"/>
                    <a:pt x="6146" y="10382"/>
                    <a:pt x="6291" y="10164"/>
                  </a:cubicBezTo>
                  <a:lnTo>
                    <a:pt x="6364" y="10164"/>
                  </a:lnTo>
                  <a:cubicBezTo>
                    <a:pt x="6291" y="10309"/>
                    <a:pt x="6219" y="10382"/>
                    <a:pt x="6146" y="10527"/>
                  </a:cubicBezTo>
                  <a:lnTo>
                    <a:pt x="6219" y="10618"/>
                  </a:lnTo>
                  <a:cubicBezTo>
                    <a:pt x="6364" y="10455"/>
                    <a:pt x="6455" y="10309"/>
                    <a:pt x="6528" y="10073"/>
                  </a:cubicBezTo>
                  <a:lnTo>
                    <a:pt x="6673" y="10073"/>
                  </a:lnTo>
                  <a:cubicBezTo>
                    <a:pt x="6600" y="10309"/>
                    <a:pt x="6455" y="10455"/>
                    <a:pt x="6291" y="10691"/>
                  </a:cubicBezTo>
                  <a:cubicBezTo>
                    <a:pt x="6219" y="10836"/>
                    <a:pt x="6146" y="10909"/>
                    <a:pt x="6073" y="11073"/>
                  </a:cubicBezTo>
                  <a:lnTo>
                    <a:pt x="6073" y="11146"/>
                  </a:lnTo>
                  <a:cubicBezTo>
                    <a:pt x="6219" y="11073"/>
                    <a:pt x="6364" y="10836"/>
                    <a:pt x="6455" y="10691"/>
                  </a:cubicBezTo>
                  <a:cubicBezTo>
                    <a:pt x="6528" y="10527"/>
                    <a:pt x="6673" y="10309"/>
                    <a:pt x="6746" y="10073"/>
                  </a:cubicBezTo>
                  <a:cubicBezTo>
                    <a:pt x="6910" y="10000"/>
                    <a:pt x="7055" y="9927"/>
                    <a:pt x="7200" y="9855"/>
                  </a:cubicBezTo>
                  <a:close/>
                  <a:moveTo>
                    <a:pt x="5546" y="1"/>
                  </a:moveTo>
                  <a:cubicBezTo>
                    <a:pt x="3273" y="74"/>
                    <a:pt x="1292" y="1364"/>
                    <a:pt x="692" y="3491"/>
                  </a:cubicBezTo>
                  <a:cubicBezTo>
                    <a:pt x="1" y="5000"/>
                    <a:pt x="310" y="6982"/>
                    <a:pt x="1364" y="8182"/>
                  </a:cubicBezTo>
                  <a:cubicBezTo>
                    <a:pt x="1601" y="8418"/>
                    <a:pt x="1819" y="8637"/>
                    <a:pt x="2128" y="8800"/>
                  </a:cubicBezTo>
                  <a:cubicBezTo>
                    <a:pt x="2510" y="9164"/>
                    <a:pt x="2892" y="9473"/>
                    <a:pt x="3419" y="9709"/>
                  </a:cubicBezTo>
                  <a:cubicBezTo>
                    <a:pt x="4092" y="10073"/>
                    <a:pt x="4855" y="10309"/>
                    <a:pt x="5619" y="10309"/>
                  </a:cubicBezTo>
                  <a:cubicBezTo>
                    <a:pt x="5619" y="10382"/>
                    <a:pt x="5619" y="10527"/>
                    <a:pt x="5691" y="10691"/>
                  </a:cubicBezTo>
                  <a:cubicBezTo>
                    <a:pt x="5691" y="10764"/>
                    <a:pt x="5691" y="10764"/>
                    <a:pt x="5619" y="10836"/>
                  </a:cubicBezTo>
                  <a:cubicBezTo>
                    <a:pt x="5619" y="10836"/>
                    <a:pt x="5651" y="10869"/>
                    <a:pt x="5673" y="10869"/>
                  </a:cubicBezTo>
                  <a:cubicBezTo>
                    <a:pt x="5683" y="10869"/>
                    <a:pt x="5691" y="10861"/>
                    <a:pt x="5691" y="10836"/>
                  </a:cubicBezTo>
                  <a:lnTo>
                    <a:pt x="5764" y="10836"/>
                  </a:lnTo>
                  <a:cubicBezTo>
                    <a:pt x="5764" y="10909"/>
                    <a:pt x="5764" y="10982"/>
                    <a:pt x="5837" y="11073"/>
                  </a:cubicBezTo>
                  <a:cubicBezTo>
                    <a:pt x="5910" y="11527"/>
                    <a:pt x="6073" y="11982"/>
                    <a:pt x="6146" y="12345"/>
                  </a:cubicBezTo>
                  <a:cubicBezTo>
                    <a:pt x="6146" y="12436"/>
                    <a:pt x="6073" y="12582"/>
                    <a:pt x="6073" y="12655"/>
                  </a:cubicBezTo>
                  <a:cubicBezTo>
                    <a:pt x="6073" y="12691"/>
                    <a:pt x="6091" y="12709"/>
                    <a:pt x="6110" y="12709"/>
                  </a:cubicBezTo>
                  <a:cubicBezTo>
                    <a:pt x="6128" y="12709"/>
                    <a:pt x="6146" y="12691"/>
                    <a:pt x="6146" y="12655"/>
                  </a:cubicBezTo>
                  <a:cubicBezTo>
                    <a:pt x="6146" y="12655"/>
                    <a:pt x="6146" y="12582"/>
                    <a:pt x="6219" y="12582"/>
                  </a:cubicBezTo>
                  <a:cubicBezTo>
                    <a:pt x="6219" y="12655"/>
                    <a:pt x="6219" y="12800"/>
                    <a:pt x="6291" y="12964"/>
                  </a:cubicBezTo>
                  <a:cubicBezTo>
                    <a:pt x="6219" y="13036"/>
                    <a:pt x="6219" y="13109"/>
                    <a:pt x="6219" y="13182"/>
                  </a:cubicBezTo>
                  <a:cubicBezTo>
                    <a:pt x="6219" y="13218"/>
                    <a:pt x="6219" y="13236"/>
                    <a:pt x="6228" y="13236"/>
                  </a:cubicBezTo>
                  <a:cubicBezTo>
                    <a:pt x="6237" y="13236"/>
                    <a:pt x="6255" y="13218"/>
                    <a:pt x="6291" y="13182"/>
                  </a:cubicBezTo>
                  <a:cubicBezTo>
                    <a:pt x="6291" y="13254"/>
                    <a:pt x="6291" y="13418"/>
                    <a:pt x="6364" y="13491"/>
                  </a:cubicBezTo>
                  <a:lnTo>
                    <a:pt x="6364" y="13564"/>
                  </a:lnTo>
                  <a:lnTo>
                    <a:pt x="6364" y="13800"/>
                  </a:lnTo>
                  <a:cubicBezTo>
                    <a:pt x="6364" y="13873"/>
                    <a:pt x="6291" y="13945"/>
                    <a:pt x="6291" y="14091"/>
                  </a:cubicBezTo>
                  <a:lnTo>
                    <a:pt x="6364" y="14091"/>
                  </a:lnTo>
                  <a:lnTo>
                    <a:pt x="6364" y="14018"/>
                  </a:lnTo>
                  <a:cubicBezTo>
                    <a:pt x="6528" y="15618"/>
                    <a:pt x="6600" y="17345"/>
                    <a:pt x="7582" y="18636"/>
                  </a:cubicBezTo>
                  <a:cubicBezTo>
                    <a:pt x="7605" y="18687"/>
                    <a:pt x="7637" y="18706"/>
                    <a:pt x="7669" y="18706"/>
                  </a:cubicBezTo>
                  <a:cubicBezTo>
                    <a:pt x="7741" y="18706"/>
                    <a:pt x="7819" y="18613"/>
                    <a:pt x="7819" y="18563"/>
                  </a:cubicBezTo>
                  <a:cubicBezTo>
                    <a:pt x="7728" y="18418"/>
                    <a:pt x="7728" y="18254"/>
                    <a:pt x="7728" y="18109"/>
                  </a:cubicBezTo>
                  <a:cubicBezTo>
                    <a:pt x="7728" y="18109"/>
                    <a:pt x="7819" y="18036"/>
                    <a:pt x="7891" y="18036"/>
                  </a:cubicBezTo>
                  <a:cubicBezTo>
                    <a:pt x="7964" y="18254"/>
                    <a:pt x="7891" y="18491"/>
                    <a:pt x="7891" y="18636"/>
                  </a:cubicBezTo>
                  <a:cubicBezTo>
                    <a:pt x="7891" y="18709"/>
                    <a:pt x="7964" y="18800"/>
                    <a:pt x="8037" y="18872"/>
                  </a:cubicBezTo>
                  <a:lnTo>
                    <a:pt x="7964" y="18945"/>
                  </a:lnTo>
                  <a:cubicBezTo>
                    <a:pt x="7891" y="18945"/>
                    <a:pt x="7891" y="19018"/>
                    <a:pt x="7964" y="19090"/>
                  </a:cubicBezTo>
                  <a:cubicBezTo>
                    <a:pt x="8037" y="19163"/>
                    <a:pt x="8037" y="19163"/>
                    <a:pt x="8109" y="19163"/>
                  </a:cubicBezTo>
                  <a:cubicBezTo>
                    <a:pt x="8182" y="19163"/>
                    <a:pt x="8273" y="19090"/>
                    <a:pt x="8346" y="19090"/>
                  </a:cubicBezTo>
                  <a:lnTo>
                    <a:pt x="8419" y="19163"/>
                  </a:lnTo>
                  <a:lnTo>
                    <a:pt x="8564" y="19163"/>
                  </a:lnTo>
                  <a:cubicBezTo>
                    <a:pt x="8564" y="19090"/>
                    <a:pt x="8637" y="19018"/>
                    <a:pt x="8637" y="18945"/>
                  </a:cubicBezTo>
                  <a:cubicBezTo>
                    <a:pt x="9018" y="18800"/>
                    <a:pt x="9400" y="18491"/>
                    <a:pt x="9400" y="17963"/>
                  </a:cubicBezTo>
                  <a:cubicBezTo>
                    <a:pt x="9400" y="17581"/>
                    <a:pt x="9255" y="17200"/>
                    <a:pt x="9091" y="16818"/>
                  </a:cubicBezTo>
                  <a:cubicBezTo>
                    <a:pt x="9018" y="16291"/>
                    <a:pt x="8873" y="15763"/>
                    <a:pt x="8800" y="15309"/>
                  </a:cubicBezTo>
                  <a:cubicBezTo>
                    <a:pt x="8491" y="13491"/>
                    <a:pt x="8346" y="11364"/>
                    <a:pt x="7364" y="9782"/>
                  </a:cubicBezTo>
                  <a:cubicBezTo>
                    <a:pt x="8109" y="9400"/>
                    <a:pt x="8728" y="8873"/>
                    <a:pt x="9255" y="8255"/>
                  </a:cubicBezTo>
                  <a:cubicBezTo>
                    <a:pt x="9328" y="8182"/>
                    <a:pt x="9328" y="8109"/>
                    <a:pt x="9400" y="8109"/>
                  </a:cubicBezTo>
                  <a:cubicBezTo>
                    <a:pt x="9637" y="7800"/>
                    <a:pt x="9855" y="7509"/>
                    <a:pt x="10000" y="7200"/>
                  </a:cubicBezTo>
                  <a:cubicBezTo>
                    <a:pt x="10237" y="6673"/>
                    <a:pt x="10382" y="6073"/>
                    <a:pt x="10382" y="5528"/>
                  </a:cubicBezTo>
                  <a:cubicBezTo>
                    <a:pt x="10546" y="4401"/>
                    <a:pt x="10309" y="3346"/>
                    <a:pt x="9782" y="2346"/>
                  </a:cubicBezTo>
                  <a:cubicBezTo>
                    <a:pt x="9546" y="1892"/>
                    <a:pt x="9255" y="1364"/>
                    <a:pt x="8800" y="983"/>
                  </a:cubicBezTo>
                  <a:cubicBezTo>
                    <a:pt x="7891" y="237"/>
                    <a:pt x="6673" y="1"/>
                    <a:pt x="554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11"/>
            <p:cNvSpPr/>
            <p:nvPr/>
          </p:nvSpPr>
          <p:spPr>
            <a:xfrm>
              <a:off x="1087313" y="619963"/>
              <a:ext cx="19125" cy="31300"/>
            </a:xfrm>
            <a:custGeom>
              <a:rect b="b" l="l" r="r" t="t"/>
              <a:pathLst>
                <a:path extrusionOk="0" h="1252" w="765">
                  <a:moveTo>
                    <a:pt x="697" y="1"/>
                  </a:moveTo>
                  <a:cubicBezTo>
                    <a:pt x="684" y="1"/>
                    <a:pt x="674" y="9"/>
                    <a:pt x="674" y="33"/>
                  </a:cubicBezTo>
                  <a:cubicBezTo>
                    <a:pt x="455" y="415"/>
                    <a:pt x="146" y="797"/>
                    <a:pt x="1" y="1178"/>
                  </a:cubicBezTo>
                  <a:cubicBezTo>
                    <a:pt x="1" y="1251"/>
                    <a:pt x="74" y="1251"/>
                    <a:pt x="74" y="1251"/>
                  </a:cubicBezTo>
                  <a:cubicBezTo>
                    <a:pt x="310" y="869"/>
                    <a:pt x="528" y="415"/>
                    <a:pt x="765" y="33"/>
                  </a:cubicBezTo>
                  <a:cubicBezTo>
                    <a:pt x="765" y="33"/>
                    <a:pt x="724" y="1"/>
                    <a:pt x="6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1"/>
            <p:cNvSpPr/>
            <p:nvPr/>
          </p:nvSpPr>
          <p:spPr>
            <a:xfrm>
              <a:off x="1038238" y="411238"/>
              <a:ext cx="18650" cy="18575"/>
            </a:xfrm>
            <a:custGeom>
              <a:rect b="b" l="l" r="r" t="t"/>
              <a:pathLst>
                <a:path extrusionOk="0" h="743" w="746">
                  <a:moveTo>
                    <a:pt x="291" y="128"/>
                  </a:moveTo>
                  <a:cubicBezTo>
                    <a:pt x="219" y="128"/>
                    <a:pt x="146" y="273"/>
                    <a:pt x="146" y="346"/>
                  </a:cubicBezTo>
                  <a:cubicBezTo>
                    <a:pt x="73" y="273"/>
                    <a:pt x="73" y="273"/>
                    <a:pt x="146" y="201"/>
                  </a:cubicBezTo>
                  <a:cubicBezTo>
                    <a:pt x="146" y="128"/>
                    <a:pt x="219" y="128"/>
                    <a:pt x="291" y="128"/>
                  </a:cubicBezTo>
                  <a:close/>
                  <a:moveTo>
                    <a:pt x="364" y="201"/>
                  </a:moveTo>
                  <a:cubicBezTo>
                    <a:pt x="455" y="201"/>
                    <a:pt x="528" y="273"/>
                    <a:pt x="600" y="346"/>
                  </a:cubicBezTo>
                  <a:cubicBezTo>
                    <a:pt x="528" y="437"/>
                    <a:pt x="455" y="582"/>
                    <a:pt x="364" y="582"/>
                  </a:cubicBezTo>
                  <a:cubicBezTo>
                    <a:pt x="291" y="582"/>
                    <a:pt x="219" y="510"/>
                    <a:pt x="146" y="437"/>
                  </a:cubicBezTo>
                  <a:lnTo>
                    <a:pt x="219" y="437"/>
                  </a:lnTo>
                  <a:cubicBezTo>
                    <a:pt x="291" y="346"/>
                    <a:pt x="291" y="273"/>
                    <a:pt x="364" y="201"/>
                  </a:cubicBezTo>
                  <a:close/>
                  <a:moveTo>
                    <a:pt x="285" y="1"/>
                  </a:moveTo>
                  <a:cubicBezTo>
                    <a:pt x="219" y="1"/>
                    <a:pt x="146" y="19"/>
                    <a:pt x="73" y="55"/>
                  </a:cubicBezTo>
                  <a:cubicBezTo>
                    <a:pt x="0" y="128"/>
                    <a:pt x="0" y="201"/>
                    <a:pt x="0" y="346"/>
                  </a:cubicBezTo>
                  <a:cubicBezTo>
                    <a:pt x="0" y="551"/>
                    <a:pt x="110" y="742"/>
                    <a:pt x="281" y="742"/>
                  </a:cubicBezTo>
                  <a:cubicBezTo>
                    <a:pt x="307" y="742"/>
                    <a:pt x="335" y="738"/>
                    <a:pt x="364" y="728"/>
                  </a:cubicBezTo>
                  <a:cubicBezTo>
                    <a:pt x="600" y="655"/>
                    <a:pt x="673" y="510"/>
                    <a:pt x="746" y="346"/>
                  </a:cubicBezTo>
                  <a:lnTo>
                    <a:pt x="746" y="273"/>
                  </a:lnTo>
                  <a:cubicBezTo>
                    <a:pt x="673" y="201"/>
                    <a:pt x="600" y="128"/>
                    <a:pt x="455" y="55"/>
                  </a:cubicBezTo>
                  <a:cubicBezTo>
                    <a:pt x="410" y="19"/>
                    <a:pt x="350" y="1"/>
                    <a:pt x="28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11"/>
            <p:cNvSpPr/>
            <p:nvPr/>
          </p:nvSpPr>
          <p:spPr>
            <a:xfrm>
              <a:off x="992788" y="423963"/>
              <a:ext cx="31850" cy="83200"/>
            </a:xfrm>
            <a:custGeom>
              <a:rect b="b" l="l" r="r" t="t"/>
              <a:pathLst>
                <a:path extrusionOk="0" h="3328" w="1274">
                  <a:moveTo>
                    <a:pt x="1055" y="1"/>
                  </a:moveTo>
                  <a:lnTo>
                    <a:pt x="982" y="73"/>
                  </a:lnTo>
                  <a:lnTo>
                    <a:pt x="1055" y="73"/>
                  </a:lnTo>
                  <a:lnTo>
                    <a:pt x="1055" y="1"/>
                  </a:lnTo>
                  <a:close/>
                  <a:moveTo>
                    <a:pt x="909" y="292"/>
                  </a:moveTo>
                  <a:lnTo>
                    <a:pt x="909" y="292"/>
                  </a:lnTo>
                  <a:cubicBezTo>
                    <a:pt x="819" y="383"/>
                    <a:pt x="819" y="455"/>
                    <a:pt x="746" y="455"/>
                  </a:cubicBezTo>
                  <a:cubicBezTo>
                    <a:pt x="746" y="455"/>
                    <a:pt x="746" y="383"/>
                    <a:pt x="819" y="383"/>
                  </a:cubicBezTo>
                  <a:lnTo>
                    <a:pt x="909" y="292"/>
                  </a:lnTo>
                  <a:close/>
                  <a:moveTo>
                    <a:pt x="982" y="383"/>
                  </a:moveTo>
                  <a:cubicBezTo>
                    <a:pt x="982" y="455"/>
                    <a:pt x="746" y="746"/>
                    <a:pt x="746" y="837"/>
                  </a:cubicBezTo>
                  <a:lnTo>
                    <a:pt x="528" y="1292"/>
                  </a:lnTo>
                  <a:cubicBezTo>
                    <a:pt x="455" y="1819"/>
                    <a:pt x="673" y="2201"/>
                    <a:pt x="673" y="2655"/>
                  </a:cubicBezTo>
                  <a:lnTo>
                    <a:pt x="673" y="2946"/>
                  </a:lnTo>
                  <a:cubicBezTo>
                    <a:pt x="364" y="2346"/>
                    <a:pt x="291" y="1746"/>
                    <a:pt x="455" y="1055"/>
                  </a:cubicBezTo>
                  <a:cubicBezTo>
                    <a:pt x="600" y="837"/>
                    <a:pt x="746" y="528"/>
                    <a:pt x="982" y="383"/>
                  </a:cubicBezTo>
                  <a:close/>
                  <a:moveTo>
                    <a:pt x="982" y="73"/>
                  </a:moveTo>
                  <a:lnTo>
                    <a:pt x="909" y="146"/>
                  </a:lnTo>
                  <a:cubicBezTo>
                    <a:pt x="909" y="146"/>
                    <a:pt x="819" y="146"/>
                    <a:pt x="746" y="219"/>
                  </a:cubicBezTo>
                  <a:cubicBezTo>
                    <a:pt x="673" y="219"/>
                    <a:pt x="673" y="292"/>
                    <a:pt x="746" y="383"/>
                  </a:cubicBezTo>
                  <a:cubicBezTo>
                    <a:pt x="673" y="455"/>
                    <a:pt x="600" y="601"/>
                    <a:pt x="528" y="746"/>
                  </a:cubicBezTo>
                  <a:cubicBezTo>
                    <a:pt x="0" y="1510"/>
                    <a:pt x="0" y="2655"/>
                    <a:pt x="528" y="3328"/>
                  </a:cubicBezTo>
                  <a:lnTo>
                    <a:pt x="673" y="3328"/>
                  </a:lnTo>
                  <a:lnTo>
                    <a:pt x="746" y="3255"/>
                  </a:lnTo>
                  <a:cubicBezTo>
                    <a:pt x="767" y="3276"/>
                    <a:pt x="782" y="3285"/>
                    <a:pt x="793" y="3285"/>
                  </a:cubicBezTo>
                  <a:cubicBezTo>
                    <a:pt x="819" y="3285"/>
                    <a:pt x="819" y="3234"/>
                    <a:pt x="819" y="3182"/>
                  </a:cubicBezTo>
                  <a:cubicBezTo>
                    <a:pt x="982" y="2946"/>
                    <a:pt x="909" y="2655"/>
                    <a:pt x="819" y="2419"/>
                  </a:cubicBezTo>
                  <a:cubicBezTo>
                    <a:pt x="746" y="2110"/>
                    <a:pt x="673" y="1819"/>
                    <a:pt x="673" y="1510"/>
                  </a:cubicBezTo>
                  <a:cubicBezTo>
                    <a:pt x="746" y="1055"/>
                    <a:pt x="982" y="673"/>
                    <a:pt x="1273" y="292"/>
                  </a:cubicBezTo>
                  <a:cubicBezTo>
                    <a:pt x="1273" y="292"/>
                    <a:pt x="1273" y="219"/>
                    <a:pt x="1200" y="219"/>
                  </a:cubicBezTo>
                  <a:cubicBezTo>
                    <a:pt x="1128" y="146"/>
                    <a:pt x="1055" y="73"/>
                    <a:pt x="982" y="7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7" name="Google Shape;677;p11"/>
          <p:cNvGrpSpPr/>
          <p:nvPr/>
        </p:nvGrpSpPr>
        <p:grpSpPr>
          <a:xfrm>
            <a:off x="705413" y="2197288"/>
            <a:ext cx="373175" cy="487475"/>
            <a:chOff x="751888" y="2197288"/>
            <a:chExt cx="373175" cy="487475"/>
          </a:xfrm>
        </p:grpSpPr>
        <p:sp>
          <p:nvSpPr>
            <p:cNvPr id="678" name="Google Shape;678;p11"/>
            <p:cNvSpPr/>
            <p:nvPr/>
          </p:nvSpPr>
          <p:spPr>
            <a:xfrm>
              <a:off x="751888" y="2197288"/>
              <a:ext cx="373175" cy="487475"/>
            </a:xfrm>
            <a:custGeom>
              <a:rect b="b" l="l" r="r" t="t"/>
              <a:pathLst>
                <a:path extrusionOk="0" h="19499" w="14927">
                  <a:moveTo>
                    <a:pt x="9457" y="205"/>
                  </a:moveTo>
                  <a:cubicBezTo>
                    <a:pt x="9696" y="205"/>
                    <a:pt x="9933" y="223"/>
                    <a:pt x="10164" y="263"/>
                  </a:cubicBezTo>
                  <a:cubicBezTo>
                    <a:pt x="10909" y="354"/>
                    <a:pt x="11600" y="572"/>
                    <a:pt x="12200" y="881"/>
                  </a:cubicBezTo>
                  <a:cubicBezTo>
                    <a:pt x="11745" y="718"/>
                    <a:pt x="11291" y="645"/>
                    <a:pt x="10836" y="572"/>
                  </a:cubicBezTo>
                  <a:cubicBezTo>
                    <a:pt x="10109" y="522"/>
                    <a:pt x="9338" y="437"/>
                    <a:pt x="8584" y="437"/>
                  </a:cubicBezTo>
                  <a:cubicBezTo>
                    <a:pt x="8245" y="437"/>
                    <a:pt x="7909" y="454"/>
                    <a:pt x="7582" y="499"/>
                  </a:cubicBezTo>
                  <a:cubicBezTo>
                    <a:pt x="8187" y="328"/>
                    <a:pt x="8831" y="205"/>
                    <a:pt x="9457" y="205"/>
                  </a:cubicBezTo>
                  <a:close/>
                  <a:moveTo>
                    <a:pt x="13988" y="2749"/>
                  </a:moveTo>
                  <a:cubicBezTo>
                    <a:pt x="14424" y="3603"/>
                    <a:pt x="14605" y="4634"/>
                    <a:pt x="14344" y="5655"/>
                  </a:cubicBezTo>
                  <a:lnTo>
                    <a:pt x="14344" y="5655"/>
                  </a:lnTo>
                  <a:cubicBezTo>
                    <a:pt x="14384" y="4698"/>
                    <a:pt x="14298" y="3741"/>
                    <a:pt x="14018" y="2917"/>
                  </a:cubicBezTo>
                  <a:cubicBezTo>
                    <a:pt x="14018" y="2860"/>
                    <a:pt x="14007" y="2803"/>
                    <a:pt x="13988" y="2749"/>
                  </a:cubicBezTo>
                  <a:close/>
                  <a:moveTo>
                    <a:pt x="5155" y="6916"/>
                  </a:moveTo>
                  <a:cubicBezTo>
                    <a:pt x="5169" y="6916"/>
                    <a:pt x="5193" y="6942"/>
                    <a:pt x="5237" y="7008"/>
                  </a:cubicBezTo>
                  <a:lnTo>
                    <a:pt x="5237" y="7390"/>
                  </a:lnTo>
                  <a:cubicBezTo>
                    <a:pt x="5237" y="7699"/>
                    <a:pt x="5164" y="7990"/>
                    <a:pt x="5091" y="8372"/>
                  </a:cubicBezTo>
                  <a:cubicBezTo>
                    <a:pt x="5091" y="8299"/>
                    <a:pt x="5000" y="8226"/>
                    <a:pt x="5000" y="8226"/>
                  </a:cubicBezTo>
                  <a:cubicBezTo>
                    <a:pt x="4782" y="7844"/>
                    <a:pt x="4855" y="7535"/>
                    <a:pt x="5091" y="7172"/>
                  </a:cubicBezTo>
                  <a:cubicBezTo>
                    <a:pt x="5142" y="7057"/>
                    <a:pt x="5122" y="6916"/>
                    <a:pt x="5155" y="6916"/>
                  </a:cubicBezTo>
                  <a:close/>
                  <a:moveTo>
                    <a:pt x="9803" y="10221"/>
                  </a:moveTo>
                  <a:cubicBezTo>
                    <a:pt x="9859" y="10221"/>
                    <a:pt x="9905" y="10257"/>
                    <a:pt x="9927" y="10353"/>
                  </a:cubicBezTo>
                  <a:cubicBezTo>
                    <a:pt x="9981" y="10621"/>
                    <a:pt x="9670" y="10780"/>
                    <a:pt x="9415" y="10780"/>
                  </a:cubicBezTo>
                  <a:cubicBezTo>
                    <a:pt x="9323" y="10780"/>
                    <a:pt x="9239" y="10760"/>
                    <a:pt x="9182" y="10717"/>
                  </a:cubicBezTo>
                  <a:lnTo>
                    <a:pt x="9091" y="10717"/>
                  </a:lnTo>
                  <a:cubicBezTo>
                    <a:pt x="9182" y="10644"/>
                    <a:pt x="9327" y="10572"/>
                    <a:pt x="9400" y="10499"/>
                  </a:cubicBezTo>
                  <a:cubicBezTo>
                    <a:pt x="9500" y="10399"/>
                    <a:pt x="9678" y="10221"/>
                    <a:pt x="9803" y="10221"/>
                  </a:cubicBezTo>
                  <a:close/>
                  <a:moveTo>
                    <a:pt x="2128" y="9735"/>
                  </a:moveTo>
                  <a:lnTo>
                    <a:pt x="2128" y="10881"/>
                  </a:lnTo>
                  <a:cubicBezTo>
                    <a:pt x="2128" y="11626"/>
                    <a:pt x="2055" y="12317"/>
                    <a:pt x="1910" y="12990"/>
                  </a:cubicBezTo>
                  <a:cubicBezTo>
                    <a:pt x="1746" y="11935"/>
                    <a:pt x="1982" y="10717"/>
                    <a:pt x="2128" y="9735"/>
                  </a:cubicBezTo>
                  <a:close/>
                  <a:moveTo>
                    <a:pt x="10691" y="12244"/>
                  </a:moveTo>
                  <a:cubicBezTo>
                    <a:pt x="10309" y="12626"/>
                    <a:pt x="9927" y="12917"/>
                    <a:pt x="9545" y="13226"/>
                  </a:cubicBezTo>
                  <a:cubicBezTo>
                    <a:pt x="9467" y="13305"/>
                    <a:pt x="9388" y="13362"/>
                    <a:pt x="9306" y="13424"/>
                  </a:cubicBezTo>
                  <a:lnTo>
                    <a:pt x="9306" y="13424"/>
                  </a:lnTo>
                  <a:lnTo>
                    <a:pt x="10691" y="12244"/>
                  </a:lnTo>
                  <a:close/>
                  <a:moveTo>
                    <a:pt x="6856" y="14931"/>
                  </a:moveTo>
                  <a:cubicBezTo>
                    <a:pt x="6806" y="14970"/>
                    <a:pt x="6746" y="15007"/>
                    <a:pt x="6673" y="15044"/>
                  </a:cubicBezTo>
                  <a:cubicBezTo>
                    <a:pt x="6715" y="15002"/>
                    <a:pt x="6788" y="14959"/>
                    <a:pt x="6856" y="14931"/>
                  </a:cubicBezTo>
                  <a:close/>
                  <a:moveTo>
                    <a:pt x="6000" y="8753"/>
                  </a:moveTo>
                  <a:cubicBezTo>
                    <a:pt x="6000" y="8899"/>
                    <a:pt x="6073" y="9135"/>
                    <a:pt x="6218" y="9281"/>
                  </a:cubicBezTo>
                  <a:cubicBezTo>
                    <a:pt x="6337" y="9363"/>
                    <a:pt x="6450" y="9403"/>
                    <a:pt x="6564" y="9403"/>
                  </a:cubicBezTo>
                  <a:cubicBezTo>
                    <a:pt x="6677" y="9403"/>
                    <a:pt x="6791" y="9363"/>
                    <a:pt x="6909" y="9281"/>
                  </a:cubicBezTo>
                  <a:cubicBezTo>
                    <a:pt x="6909" y="9353"/>
                    <a:pt x="6982" y="9517"/>
                    <a:pt x="7127" y="9590"/>
                  </a:cubicBezTo>
                  <a:cubicBezTo>
                    <a:pt x="7267" y="9688"/>
                    <a:pt x="7403" y="9727"/>
                    <a:pt x="7532" y="9727"/>
                  </a:cubicBezTo>
                  <a:cubicBezTo>
                    <a:pt x="7688" y="9727"/>
                    <a:pt x="7834" y="9670"/>
                    <a:pt x="7964" y="9590"/>
                  </a:cubicBezTo>
                  <a:lnTo>
                    <a:pt x="7964" y="9590"/>
                  </a:lnTo>
                  <a:cubicBezTo>
                    <a:pt x="7891" y="9899"/>
                    <a:pt x="8036" y="10262"/>
                    <a:pt x="8491" y="10353"/>
                  </a:cubicBezTo>
                  <a:lnTo>
                    <a:pt x="8727" y="10353"/>
                  </a:lnTo>
                  <a:cubicBezTo>
                    <a:pt x="8727" y="10426"/>
                    <a:pt x="8727" y="10499"/>
                    <a:pt x="8800" y="10644"/>
                  </a:cubicBezTo>
                  <a:cubicBezTo>
                    <a:pt x="8491" y="10881"/>
                    <a:pt x="8273" y="11171"/>
                    <a:pt x="8109" y="11335"/>
                  </a:cubicBezTo>
                  <a:cubicBezTo>
                    <a:pt x="7509" y="11935"/>
                    <a:pt x="6982" y="12626"/>
                    <a:pt x="6364" y="13299"/>
                  </a:cubicBezTo>
                  <a:cubicBezTo>
                    <a:pt x="5764" y="14062"/>
                    <a:pt x="5091" y="14662"/>
                    <a:pt x="4637" y="15426"/>
                  </a:cubicBezTo>
                  <a:cubicBezTo>
                    <a:pt x="4328" y="15353"/>
                    <a:pt x="4091" y="15262"/>
                    <a:pt x="3873" y="15117"/>
                  </a:cubicBezTo>
                  <a:cubicBezTo>
                    <a:pt x="3491" y="15044"/>
                    <a:pt x="3182" y="14808"/>
                    <a:pt x="2891" y="14662"/>
                  </a:cubicBezTo>
                  <a:cubicBezTo>
                    <a:pt x="3637" y="13153"/>
                    <a:pt x="4328" y="11553"/>
                    <a:pt x="4855" y="9972"/>
                  </a:cubicBezTo>
                  <a:cubicBezTo>
                    <a:pt x="4928" y="9808"/>
                    <a:pt x="5164" y="9281"/>
                    <a:pt x="5309" y="8753"/>
                  </a:cubicBezTo>
                  <a:cubicBezTo>
                    <a:pt x="5428" y="8790"/>
                    <a:pt x="5541" y="8808"/>
                    <a:pt x="5655" y="8808"/>
                  </a:cubicBezTo>
                  <a:cubicBezTo>
                    <a:pt x="5768" y="8808"/>
                    <a:pt x="5882" y="8790"/>
                    <a:pt x="6000" y="8753"/>
                  </a:cubicBezTo>
                  <a:close/>
                  <a:moveTo>
                    <a:pt x="9473" y="645"/>
                  </a:moveTo>
                  <a:cubicBezTo>
                    <a:pt x="10836" y="718"/>
                    <a:pt x="12654" y="718"/>
                    <a:pt x="13491" y="2008"/>
                  </a:cubicBezTo>
                  <a:cubicBezTo>
                    <a:pt x="14327" y="3299"/>
                    <a:pt x="14182" y="5190"/>
                    <a:pt x="14018" y="6626"/>
                  </a:cubicBezTo>
                  <a:cubicBezTo>
                    <a:pt x="13945" y="6863"/>
                    <a:pt x="13945" y="7008"/>
                    <a:pt x="13872" y="7244"/>
                  </a:cubicBezTo>
                  <a:cubicBezTo>
                    <a:pt x="13563" y="8081"/>
                    <a:pt x="13109" y="8826"/>
                    <a:pt x="12654" y="9590"/>
                  </a:cubicBezTo>
                  <a:cubicBezTo>
                    <a:pt x="12436" y="9972"/>
                    <a:pt x="12127" y="10353"/>
                    <a:pt x="11909" y="10717"/>
                  </a:cubicBezTo>
                  <a:cubicBezTo>
                    <a:pt x="10836" y="11862"/>
                    <a:pt x="9545" y="12771"/>
                    <a:pt x="8346" y="13680"/>
                  </a:cubicBezTo>
                  <a:cubicBezTo>
                    <a:pt x="8109" y="13899"/>
                    <a:pt x="7891" y="14135"/>
                    <a:pt x="7655" y="14280"/>
                  </a:cubicBezTo>
                  <a:cubicBezTo>
                    <a:pt x="7509" y="14353"/>
                    <a:pt x="7364" y="14444"/>
                    <a:pt x="7200" y="14517"/>
                  </a:cubicBezTo>
                  <a:cubicBezTo>
                    <a:pt x="6982" y="14662"/>
                    <a:pt x="6600" y="14808"/>
                    <a:pt x="6364" y="15044"/>
                  </a:cubicBezTo>
                  <a:cubicBezTo>
                    <a:pt x="6291" y="15117"/>
                    <a:pt x="6146" y="15262"/>
                    <a:pt x="6073" y="15426"/>
                  </a:cubicBezTo>
                  <a:cubicBezTo>
                    <a:pt x="5764" y="15498"/>
                    <a:pt x="5455" y="15571"/>
                    <a:pt x="5164" y="15571"/>
                  </a:cubicBezTo>
                  <a:cubicBezTo>
                    <a:pt x="5000" y="15571"/>
                    <a:pt x="4928" y="15498"/>
                    <a:pt x="4855" y="15498"/>
                  </a:cubicBezTo>
                  <a:cubicBezTo>
                    <a:pt x="5455" y="14589"/>
                    <a:pt x="6364" y="13753"/>
                    <a:pt x="7055" y="12917"/>
                  </a:cubicBezTo>
                  <a:cubicBezTo>
                    <a:pt x="7582" y="12317"/>
                    <a:pt x="8036" y="11717"/>
                    <a:pt x="8636" y="11171"/>
                  </a:cubicBezTo>
                  <a:cubicBezTo>
                    <a:pt x="8727" y="11026"/>
                    <a:pt x="8800" y="10953"/>
                    <a:pt x="8946" y="10881"/>
                  </a:cubicBezTo>
                  <a:cubicBezTo>
                    <a:pt x="9018" y="11026"/>
                    <a:pt x="9255" y="11099"/>
                    <a:pt x="9473" y="11099"/>
                  </a:cubicBezTo>
                  <a:cubicBezTo>
                    <a:pt x="9927" y="11026"/>
                    <a:pt x="10618" y="10117"/>
                    <a:pt x="10000" y="9899"/>
                  </a:cubicBezTo>
                  <a:cubicBezTo>
                    <a:pt x="9974" y="9888"/>
                    <a:pt x="9944" y="9883"/>
                    <a:pt x="9911" y="9883"/>
                  </a:cubicBezTo>
                  <a:cubicBezTo>
                    <a:pt x="9673" y="9883"/>
                    <a:pt x="9281" y="10154"/>
                    <a:pt x="8946" y="10426"/>
                  </a:cubicBezTo>
                  <a:lnTo>
                    <a:pt x="8946" y="10262"/>
                  </a:lnTo>
                  <a:cubicBezTo>
                    <a:pt x="9182" y="10117"/>
                    <a:pt x="9327" y="9808"/>
                    <a:pt x="9255" y="9517"/>
                  </a:cubicBezTo>
                  <a:cubicBezTo>
                    <a:pt x="9213" y="9423"/>
                    <a:pt x="9141" y="9383"/>
                    <a:pt x="9074" y="9383"/>
                  </a:cubicBezTo>
                  <a:cubicBezTo>
                    <a:pt x="9024" y="9383"/>
                    <a:pt x="8977" y="9406"/>
                    <a:pt x="8946" y="9444"/>
                  </a:cubicBezTo>
                  <a:cubicBezTo>
                    <a:pt x="8873" y="9662"/>
                    <a:pt x="8800" y="9899"/>
                    <a:pt x="8800" y="10117"/>
                  </a:cubicBezTo>
                  <a:cubicBezTo>
                    <a:pt x="8636" y="10117"/>
                    <a:pt x="8564" y="10117"/>
                    <a:pt x="8418" y="10044"/>
                  </a:cubicBezTo>
                  <a:cubicBezTo>
                    <a:pt x="8036" y="9899"/>
                    <a:pt x="8182" y="9444"/>
                    <a:pt x="8273" y="9135"/>
                  </a:cubicBezTo>
                  <a:cubicBezTo>
                    <a:pt x="8346" y="9063"/>
                    <a:pt x="8346" y="8990"/>
                    <a:pt x="8418" y="8899"/>
                  </a:cubicBezTo>
                  <a:cubicBezTo>
                    <a:pt x="8463" y="8809"/>
                    <a:pt x="8397" y="8747"/>
                    <a:pt x="8319" y="8747"/>
                  </a:cubicBezTo>
                  <a:cubicBezTo>
                    <a:pt x="8270" y="8747"/>
                    <a:pt x="8217" y="8771"/>
                    <a:pt x="8182" y="8826"/>
                  </a:cubicBezTo>
                  <a:cubicBezTo>
                    <a:pt x="8182" y="8826"/>
                    <a:pt x="8109" y="8899"/>
                    <a:pt x="8109" y="8990"/>
                  </a:cubicBezTo>
                  <a:cubicBezTo>
                    <a:pt x="8003" y="9201"/>
                    <a:pt x="7773" y="9499"/>
                    <a:pt x="7508" y="9499"/>
                  </a:cubicBezTo>
                  <a:cubicBezTo>
                    <a:pt x="7408" y="9499"/>
                    <a:pt x="7304" y="9458"/>
                    <a:pt x="7200" y="9353"/>
                  </a:cubicBezTo>
                  <a:cubicBezTo>
                    <a:pt x="7127" y="9281"/>
                    <a:pt x="7127" y="9135"/>
                    <a:pt x="7127" y="9063"/>
                  </a:cubicBezTo>
                  <a:cubicBezTo>
                    <a:pt x="7273" y="8753"/>
                    <a:pt x="7437" y="8444"/>
                    <a:pt x="7509" y="8226"/>
                  </a:cubicBezTo>
                  <a:cubicBezTo>
                    <a:pt x="7562" y="8121"/>
                    <a:pt x="7462" y="8044"/>
                    <a:pt x="7369" y="8044"/>
                  </a:cubicBezTo>
                  <a:cubicBezTo>
                    <a:pt x="7333" y="8044"/>
                    <a:pt x="7298" y="8056"/>
                    <a:pt x="7273" y="8081"/>
                  </a:cubicBezTo>
                  <a:cubicBezTo>
                    <a:pt x="7127" y="8299"/>
                    <a:pt x="6909" y="8608"/>
                    <a:pt x="6818" y="8899"/>
                  </a:cubicBezTo>
                  <a:lnTo>
                    <a:pt x="6528" y="8899"/>
                  </a:lnTo>
                  <a:cubicBezTo>
                    <a:pt x="6291" y="8826"/>
                    <a:pt x="6218" y="8753"/>
                    <a:pt x="6291" y="8535"/>
                  </a:cubicBezTo>
                  <a:cubicBezTo>
                    <a:pt x="6528" y="8372"/>
                    <a:pt x="6673" y="8226"/>
                    <a:pt x="6746" y="7990"/>
                  </a:cubicBezTo>
                  <a:cubicBezTo>
                    <a:pt x="6805" y="7871"/>
                    <a:pt x="6719" y="7752"/>
                    <a:pt x="6646" y="7752"/>
                  </a:cubicBezTo>
                  <a:cubicBezTo>
                    <a:pt x="6629" y="7752"/>
                    <a:pt x="6614" y="7758"/>
                    <a:pt x="6600" y="7772"/>
                  </a:cubicBezTo>
                  <a:cubicBezTo>
                    <a:pt x="6364" y="7917"/>
                    <a:pt x="6218" y="8154"/>
                    <a:pt x="6146" y="8372"/>
                  </a:cubicBezTo>
                  <a:cubicBezTo>
                    <a:pt x="5972" y="8492"/>
                    <a:pt x="5768" y="8563"/>
                    <a:pt x="5578" y="8563"/>
                  </a:cubicBezTo>
                  <a:cubicBezTo>
                    <a:pt x="5510" y="8563"/>
                    <a:pt x="5444" y="8554"/>
                    <a:pt x="5382" y="8535"/>
                  </a:cubicBezTo>
                  <a:cubicBezTo>
                    <a:pt x="5618" y="7699"/>
                    <a:pt x="5691" y="6790"/>
                    <a:pt x="5164" y="6626"/>
                  </a:cubicBezTo>
                  <a:cubicBezTo>
                    <a:pt x="5091" y="6626"/>
                    <a:pt x="5000" y="6626"/>
                    <a:pt x="5000" y="6717"/>
                  </a:cubicBezTo>
                  <a:cubicBezTo>
                    <a:pt x="4709" y="7244"/>
                    <a:pt x="4328" y="7990"/>
                    <a:pt x="4855" y="8535"/>
                  </a:cubicBezTo>
                  <a:cubicBezTo>
                    <a:pt x="4928" y="8535"/>
                    <a:pt x="5000" y="8608"/>
                    <a:pt x="5000" y="8608"/>
                  </a:cubicBezTo>
                  <a:cubicBezTo>
                    <a:pt x="4928" y="9063"/>
                    <a:pt x="4709" y="9517"/>
                    <a:pt x="4546" y="9972"/>
                  </a:cubicBezTo>
                  <a:cubicBezTo>
                    <a:pt x="4019" y="11481"/>
                    <a:pt x="3419" y="13080"/>
                    <a:pt x="2728" y="14589"/>
                  </a:cubicBezTo>
                  <a:cubicBezTo>
                    <a:pt x="2582" y="14444"/>
                    <a:pt x="2437" y="14280"/>
                    <a:pt x="2273" y="14135"/>
                  </a:cubicBezTo>
                  <a:cubicBezTo>
                    <a:pt x="2273" y="14062"/>
                    <a:pt x="2201" y="13989"/>
                    <a:pt x="2128" y="13989"/>
                  </a:cubicBezTo>
                  <a:lnTo>
                    <a:pt x="2128" y="13826"/>
                  </a:lnTo>
                  <a:cubicBezTo>
                    <a:pt x="2152" y="13850"/>
                    <a:pt x="2168" y="13858"/>
                    <a:pt x="2179" y="13858"/>
                  </a:cubicBezTo>
                  <a:cubicBezTo>
                    <a:pt x="2201" y="13858"/>
                    <a:pt x="2201" y="13826"/>
                    <a:pt x="2201" y="13826"/>
                  </a:cubicBezTo>
                  <a:cubicBezTo>
                    <a:pt x="2201" y="13753"/>
                    <a:pt x="2128" y="13680"/>
                    <a:pt x="2128" y="13608"/>
                  </a:cubicBezTo>
                  <a:cubicBezTo>
                    <a:pt x="2201" y="13226"/>
                    <a:pt x="2364" y="12626"/>
                    <a:pt x="2364" y="12535"/>
                  </a:cubicBezTo>
                  <a:cubicBezTo>
                    <a:pt x="2437" y="11935"/>
                    <a:pt x="2437" y="11335"/>
                    <a:pt x="2437" y="10717"/>
                  </a:cubicBezTo>
                  <a:cubicBezTo>
                    <a:pt x="2437" y="9662"/>
                    <a:pt x="2510" y="8444"/>
                    <a:pt x="2655" y="7317"/>
                  </a:cubicBezTo>
                  <a:cubicBezTo>
                    <a:pt x="2819" y="6481"/>
                    <a:pt x="3037" y="5645"/>
                    <a:pt x="3346" y="4899"/>
                  </a:cubicBezTo>
                  <a:cubicBezTo>
                    <a:pt x="3946" y="3299"/>
                    <a:pt x="4855" y="1863"/>
                    <a:pt x="6364" y="1027"/>
                  </a:cubicBezTo>
                  <a:cubicBezTo>
                    <a:pt x="7364" y="645"/>
                    <a:pt x="8418" y="645"/>
                    <a:pt x="9473" y="645"/>
                  </a:cubicBezTo>
                  <a:close/>
                  <a:moveTo>
                    <a:pt x="5764" y="15808"/>
                  </a:moveTo>
                  <a:lnTo>
                    <a:pt x="5764" y="15953"/>
                  </a:lnTo>
                  <a:lnTo>
                    <a:pt x="5691" y="15880"/>
                  </a:lnTo>
                  <a:lnTo>
                    <a:pt x="5764" y="15808"/>
                  </a:lnTo>
                  <a:close/>
                  <a:moveTo>
                    <a:pt x="455" y="15953"/>
                  </a:moveTo>
                  <a:cubicBezTo>
                    <a:pt x="455" y="15953"/>
                    <a:pt x="455" y="16026"/>
                    <a:pt x="546" y="16098"/>
                  </a:cubicBezTo>
                  <a:cubicBezTo>
                    <a:pt x="455" y="16098"/>
                    <a:pt x="455" y="16171"/>
                    <a:pt x="382" y="16262"/>
                  </a:cubicBezTo>
                  <a:cubicBezTo>
                    <a:pt x="382" y="16098"/>
                    <a:pt x="455" y="16026"/>
                    <a:pt x="455" y="15953"/>
                  </a:cubicBezTo>
                  <a:close/>
                  <a:moveTo>
                    <a:pt x="1673" y="13753"/>
                  </a:moveTo>
                  <a:cubicBezTo>
                    <a:pt x="1746" y="13826"/>
                    <a:pt x="1819" y="13826"/>
                    <a:pt x="1819" y="13899"/>
                  </a:cubicBezTo>
                  <a:cubicBezTo>
                    <a:pt x="1819" y="13989"/>
                    <a:pt x="1910" y="14062"/>
                    <a:pt x="1910" y="14135"/>
                  </a:cubicBezTo>
                  <a:cubicBezTo>
                    <a:pt x="2055" y="14353"/>
                    <a:pt x="2273" y="14589"/>
                    <a:pt x="2655" y="14808"/>
                  </a:cubicBezTo>
                  <a:lnTo>
                    <a:pt x="2728" y="14899"/>
                  </a:lnTo>
                  <a:cubicBezTo>
                    <a:pt x="3110" y="15117"/>
                    <a:pt x="3564" y="15353"/>
                    <a:pt x="3728" y="15426"/>
                  </a:cubicBezTo>
                  <a:cubicBezTo>
                    <a:pt x="4019" y="15571"/>
                    <a:pt x="4328" y="15644"/>
                    <a:pt x="4546" y="15717"/>
                  </a:cubicBezTo>
                  <a:cubicBezTo>
                    <a:pt x="4782" y="15808"/>
                    <a:pt x="5000" y="15880"/>
                    <a:pt x="5237" y="15953"/>
                  </a:cubicBezTo>
                  <a:cubicBezTo>
                    <a:pt x="5382" y="16026"/>
                    <a:pt x="5546" y="16026"/>
                    <a:pt x="5691" y="16098"/>
                  </a:cubicBezTo>
                  <a:cubicBezTo>
                    <a:pt x="5691" y="16408"/>
                    <a:pt x="5382" y="16553"/>
                    <a:pt x="4855" y="16553"/>
                  </a:cubicBezTo>
                  <a:cubicBezTo>
                    <a:pt x="4782" y="16577"/>
                    <a:pt x="4699" y="16585"/>
                    <a:pt x="4612" y="16585"/>
                  </a:cubicBezTo>
                  <a:cubicBezTo>
                    <a:pt x="4439" y="16585"/>
                    <a:pt x="4249" y="16553"/>
                    <a:pt x="4091" y="16553"/>
                  </a:cubicBezTo>
                  <a:lnTo>
                    <a:pt x="3946" y="16408"/>
                  </a:lnTo>
                  <a:cubicBezTo>
                    <a:pt x="3946" y="16383"/>
                    <a:pt x="3938" y="16375"/>
                    <a:pt x="3927" y="16375"/>
                  </a:cubicBezTo>
                  <a:cubicBezTo>
                    <a:pt x="3905" y="16375"/>
                    <a:pt x="3873" y="16408"/>
                    <a:pt x="3873" y="16408"/>
                  </a:cubicBezTo>
                  <a:cubicBezTo>
                    <a:pt x="3873" y="16480"/>
                    <a:pt x="3873" y="16480"/>
                    <a:pt x="3946" y="16480"/>
                  </a:cubicBezTo>
                  <a:lnTo>
                    <a:pt x="3800" y="16480"/>
                  </a:lnTo>
                  <a:lnTo>
                    <a:pt x="3800" y="16335"/>
                  </a:lnTo>
                  <a:cubicBezTo>
                    <a:pt x="3800" y="16298"/>
                    <a:pt x="3782" y="16280"/>
                    <a:pt x="3764" y="16280"/>
                  </a:cubicBezTo>
                  <a:cubicBezTo>
                    <a:pt x="3746" y="16280"/>
                    <a:pt x="3728" y="16298"/>
                    <a:pt x="3728" y="16335"/>
                  </a:cubicBezTo>
                  <a:lnTo>
                    <a:pt x="3728" y="16480"/>
                  </a:lnTo>
                  <a:cubicBezTo>
                    <a:pt x="3564" y="16408"/>
                    <a:pt x="3419" y="16408"/>
                    <a:pt x="3346" y="16335"/>
                  </a:cubicBezTo>
                  <a:lnTo>
                    <a:pt x="3273" y="16335"/>
                  </a:lnTo>
                  <a:cubicBezTo>
                    <a:pt x="3182" y="16335"/>
                    <a:pt x="3182" y="16262"/>
                    <a:pt x="3110" y="16171"/>
                  </a:cubicBezTo>
                  <a:lnTo>
                    <a:pt x="3110" y="15880"/>
                  </a:lnTo>
                  <a:cubicBezTo>
                    <a:pt x="3110" y="15844"/>
                    <a:pt x="3091" y="15826"/>
                    <a:pt x="3073" y="15826"/>
                  </a:cubicBezTo>
                  <a:cubicBezTo>
                    <a:pt x="3055" y="15826"/>
                    <a:pt x="3037" y="15844"/>
                    <a:pt x="3037" y="15880"/>
                  </a:cubicBezTo>
                  <a:lnTo>
                    <a:pt x="3037" y="16262"/>
                  </a:lnTo>
                  <a:cubicBezTo>
                    <a:pt x="2964" y="16262"/>
                    <a:pt x="2891" y="16262"/>
                    <a:pt x="2819" y="16171"/>
                  </a:cubicBezTo>
                  <a:lnTo>
                    <a:pt x="2819" y="15953"/>
                  </a:lnTo>
                  <a:lnTo>
                    <a:pt x="2819" y="15644"/>
                  </a:lnTo>
                  <a:cubicBezTo>
                    <a:pt x="2819" y="15608"/>
                    <a:pt x="2796" y="15589"/>
                    <a:pt x="2773" y="15589"/>
                  </a:cubicBezTo>
                  <a:cubicBezTo>
                    <a:pt x="2750" y="15589"/>
                    <a:pt x="2728" y="15608"/>
                    <a:pt x="2728" y="15644"/>
                  </a:cubicBezTo>
                  <a:cubicBezTo>
                    <a:pt x="2728" y="15717"/>
                    <a:pt x="2655" y="15880"/>
                    <a:pt x="2655" y="16026"/>
                  </a:cubicBezTo>
                  <a:lnTo>
                    <a:pt x="2655" y="16098"/>
                  </a:lnTo>
                  <a:cubicBezTo>
                    <a:pt x="2655" y="16098"/>
                    <a:pt x="2582" y="16098"/>
                    <a:pt x="2510" y="16026"/>
                  </a:cubicBezTo>
                  <a:lnTo>
                    <a:pt x="2510" y="15498"/>
                  </a:lnTo>
                  <a:cubicBezTo>
                    <a:pt x="2510" y="15462"/>
                    <a:pt x="2491" y="15444"/>
                    <a:pt x="2473" y="15444"/>
                  </a:cubicBezTo>
                  <a:cubicBezTo>
                    <a:pt x="2455" y="15444"/>
                    <a:pt x="2437" y="15462"/>
                    <a:pt x="2437" y="15498"/>
                  </a:cubicBezTo>
                  <a:cubicBezTo>
                    <a:pt x="2364" y="15644"/>
                    <a:pt x="2364" y="15808"/>
                    <a:pt x="2364" y="15953"/>
                  </a:cubicBezTo>
                  <a:cubicBezTo>
                    <a:pt x="2273" y="15953"/>
                    <a:pt x="2273" y="15880"/>
                    <a:pt x="2201" y="15880"/>
                  </a:cubicBezTo>
                  <a:lnTo>
                    <a:pt x="2201" y="15644"/>
                  </a:lnTo>
                  <a:lnTo>
                    <a:pt x="2201" y="15117"/>
                  </a:lnTo>
                  <a:cubicBezTo>
                    <a:pt x="2201" y="15080"/>
                    <a:pt x="2182" y="15062"/>
                    <a:pt x="2164" y="15062"/>
                  </a:cubicBezTo>
                  <a:cubicBezTo>
                    <a:pt x="2146" y="15062"/>
                    <a:pt x="2128" y="15080"/>
                    <a:pt x="2128" y="15117"/>
                  </a:cubicBezTo>
                  <a:cubicBezTo>
                    <a:pt x="2055" y="15262"/>
                    <a:pt x="2055" y="15426"/>
                    <a:pt x="2055" y="15644"/>
                  </a:cubicBezTo>
                  <a:lnTo>
                    <a:pt x="2055" y="15808"/>
                  </a:lnTo>
                  <a:lnTo>
                    <a:pt x="1982" y="15717"/>
                  </a:lnTo>
                  <a:cubicBezTo>
                    <a:pt x="1910" y="15717"/>
                    <a:pt x="1819" y="15644"/>
                    <a:pt x="1819" y="15644"/>
                  </a:cubicBezTo>
                  <a:lnTo>
                    <a:pt x="1819" y="15262"/>
                  </a:lnTo>
                  <a:cubicBezTo>
                    <a:pt x="1819" y="15117"/>
                    <a:pt x="1819" y="15044"/>
                    <a:pt x="1910" y="14899"/>
                  </a:cubicBezTo>
                  <a:cubicBezTo>
                    <a:pt x="1910" y="14808"/>
                    <a:pt x="1819" y="14808"/>
                    <a:pt x="1819" y="14808"/>
                  </a:cubicBezTo>
                  <a:cubicBezTo>
                    <a:pt x="1746" y="14971"/>
                    <a:pt x="1746" y="15117"/>
                    <a:pt x="1673" y="15262"/>
                  </a:cubicBezTo>
                  <a:lnTo>
                    <a:pt x="1673" y="15571"/>
                  </a:lnTo>
                  <a:lnTo>
                    <a:pt x="1601" y="15498"/>
                  </a:lnTo>
                  <a:lnTo>
                    <a:pt x="1601" y="15189"/>
                  </a:lnTo>
                  <a:lnTo>
                    <a:pt x="1601" y="14735"/>
                  </a:lnTo>
                  <a:cubicBezTo>
                    <a:pt x="1601" y="14699"/>
                    <a:pt x="1582" y="14680"/>
                    <a:pt x="1564" y="14680"/>
                  </a:cubicBezTo>
                  <a:cubicBezTo>
                    <a:pt x="1546" y="14680"/>
                    <a:pt x="1528" y="14699"/>
                    <a:pt x="1528" y="14735"/>
                  </a:cubicBezTo>
                  <a:cubicBezTo>
                    <a:pt x="1455" y="14899"/>
                    <a:pt x="1455" y="15044"/>
                    <a:pt x="1455" y="15189"/>
                  </a:cubicBezTo>
                  <a:lnTo>
                    <a:pt x="1455" y="15353"/>
                  </a:lnTo>
                  <a:cubicBezTo>
                    <a:pt x="1364" y="15353"/>
                    <a:pt x="1364" y="15262"/>
                    <a:pt x="1291" y="15189"/>
                  </a:cubicBezTo>
                  <a:cubicBezTo>
                    <a:pt x="1455" y="14899"/>
                    <a:pt x="1455" y="14589"/>
                    <a:pt x="1528" y="14280"/>
                  </a:cubicBezTo>
                  <a:cubicBezTo>
                    <a:pt x="1528" y="14244"/>
                    <a:pt x="1510" y="14226"/>
                    <a:pt x="1491" y="14226"/>
                  </a:cubicBezTo>
                  <a:cubicBezTo>
                    <a:pt x="1473" y="14226"/>
                    <a:pt x="1455" y="14244"/>
                    <a:pt x="1455" y="14280"/>
                  </a:cubicBezTo>
                  <a:cubicBezTo>
                    <a:pt x="1291" y="14517"/>
                    <a:pt x="1291" y="14808"/>
                    <a:pt x="1219" y="15044"/>
                  </a:cubicBezTo>
                  <a:lnTo>
                    <a:pt x="1146" y="14971"/>
                  </a:lnTo>
                  <a:cubicBezTo>
                    <a:pt x="1073" y="14517"/>
                    <a:pt x="1291" y="13899"/>
                    <a:pt x="1673" y="13753"/>
                  </a:cubicBezTo>
                  <a:close/>
                  <a:moveTo>
                    <a:pt x="546" y="16335"/>
                  </a:moveTo>
                  <a:lnTo>
                    <a:pt x="546" y="16335"/>
                  </a:lnTo>
                  <a:cubicBezTo>
                    <a:pt x="619" y="16480"/>
                    <a:pt x="546" y="16626"/>
                    <a:pt x="455" y="16789"/>
                  </a:cubicBezTo>
                  <a:cubicBezTo>
                    <a:pt x="455" y="16626"/>
                    <a:pt x="455" y="16480"/>
                    <a:pt x="546" y="16335"/>
                  </a:cubicBezTo>
                  <a:close/>
                  <a:moveTo>
                    <a:pt x="546" y="16171"/>
                  </a:moveTo>
                  <a:lnTo>
                    <a:pt x="619" y="16262"/>
                  </a:lnTo>
                  <a:lnTo>
                    <a:pt x="619" y="16335"/>
                  </a:lnTo>
                  <a:cubicBezTo>
                    <a:pt x="692" y="16408"/>
                    <a:pt x="764" y="16480"/>
                    <a:pt x="837" y="16480"/>
                  </a:cubicBezTo>
                  <a:cubicBezTo>
                    <a:pt x="764" y="16717"/>
                    <a:pt x="764" y="16862"/>
                    <a:pt x="692" y="17080"/>
                  </a:cubicBezTo>
                  <a:lnTo>
                    <a:pt x="692" y="17244"/>
                  </a:lnTo>
                  <a:cubicBezTo>
                    <a:pt x="619" y="17171"/>
                    <a:pt x="619" y="17080"/>
                    <a:pt x="546" y="17007"/>
                  </a:cubicBezTo>
                  <a:cubicBezTo>
                    <a:pt x="619" y="16789"/>
                    <a:pt x="692" y="16408"/>
                    <a:pt x="546" y="16262"/>
                  </a:cubicBezTo>
                  <a:lnTo>
                    <a:pt x="546" y="16171"/>
                  </a:lnTo>
                  <a:close/>
                  <a:moveTo>
                    <a:pt x="2337" y="16836"/>
                  </a:moveTo>
                  <a:cubicBezTo>
                    <a:pt x="2343" y="16844"/>
                    <a:pt x="2352" y="16852"/>
                    <a:pt x="2364" y="16862"/>
                  </a:cubicBezTo>
                  <a:lnTo>
                    <a:pt x="2364" y="16935"/>
                  </a:lnTo>
                  <a:lnTo>
                    <a:pt x="2364" y="17007"/>
                  </a:lnTo>
                  <a:cubicBezTo>
                    <a:pt x="2437" y="17007"/>
                    <a:pt x="2437" y="17080"/>
                    <a:pt x="2437" y="17171"/>
                  </a:cubicBezTo>
                  <a:lnTo>
                    <a:pt x="2437" y="17244"/>
                  </a:lnTo>
                  <a:lnTo>
                    <a:pt x="2510" y="17317"/>
                  </a:lnTo>
                  <a:cubicBezTo>
                    <a:pt x="2437" y="17244"/>
                    <a:pt x="2364" y="17244"/>
                    <a:pt x="2273" y="17244"/>
                  </a:cubicBezTo>
                  <a:lnTo>
                    <a:pt x="2273" y="17171"/>
                  </a:lnTo>
                  <a:cubicBezTo>
                    <a:pt x="2273" y="17026"/>
                    <a:pt x="2273" y="16952"/>
                    <a:pt x="2337" y="16836"/>
                  </a:cubicBezTo>
                  <a:close/>
                  <a:moveTo>
                    <a:pt x="910" y="15044"/>
                  </a:moveTo>
                  <a:cubicBezTo>
                    <a:pt x="1001" y="15262"/>
                    <a:pt x="1146" y="15498"/>
                    <a:pt x="1364" y="15644"/>
                  </a:cubicBezTo>
                  <a:cubicBezTo>
                    <a:pt x="1673" y="16026"/>
                    <a:pt x="2055" y="16262"/>
                    <a:pt x="2437" y="16480"/>
                  </a:cubicBezTo>
                  <a:cubicBezTo>
                    <a:pt x="2891" y="16717"/>
                    <a:pt x="3873" y="17007"/>
                    <a:pt x="4637" y="17007"/>
                  </a:cubicBezTo>
                  <a:cubicBezTo>
                    <a:pt x="4546" y="17389"/>
                    <a:pt x="4328" y="17626"/>
                    <a:pt x="4019" y="17698"/>
                  </a:cubicBezTo>
                  <a:lnTo>
                    <a:pt x="4019" y="17626"/>
                  </a:lnTo>
                  <a:cubicBezTo>
                    <a:pt x="4019" y="17561"/>
                    <a:pt x="3944" y="17505"/>
                    <a:pt x="3875" y="17505"/>
                  </a:cubicBezTo>
                  <a:cubicBezTo>
                    <a:pt x="3848" y="17505"/>
                    <a:pt x="3821" y="17514"/>
                    <a:pt x="3800" y="17535"/>
                  </a:cubicBezTo>
                  <a:cubicBezTo>
                    <a:pt x="3800" y="17626"/>
                    <a:pt x="3800" y="17698"/>
                    <a:pt x="3728" y="17698"/>
                  </a:cubicBezTo>
                  <a:cubicBezTo>
                    <a:pt x="3682" y="17735"/>
                    <a:pt x="3641" y="17753"/>
                    <a:pt x="3603" y="17753"/>
                  </a:cubicBezTo>
                  <a:cubicBezTo>
                    <a:pt x="3564" y="17753"/>
                    <a:pt x="3528" y="17735"/>
                    <a:pt x="3491" y="17698"/>
                  </a:cubicBezTo>
                  <a:cubicBezTo>
                    <a:pt x="3182" y="17626"/>
                    <a:pt x="2891" y="17462"/>
                    <a:pt x="2582" y="17317"/>
                  </a:cubicBezTo>
                  <a:lnTo>
                    <a:pt x="2582" y="17080"/>
                  </a:lnTo>
                  <a:cubicBezTo>
                    <a:pt x="2582" y="17080"/>
                    <a:pt x="2510" y="17007"/>
                    <a:pt x="2510" y="16935"/>
                  </a:cubicBezTo>
                  <a:lnTo>
                    <a:pt x="2437" y="16862"/>
                  </a:lnTo>
                  <a:lnTo>
                    <a:pt x="2437" y="16789"/>
                  </a:lnTo>
                  <a:cubicBezTo>
                    <a:pt x="2411" y="16789"/>
                    <a:pt x="2384" y="16789"/>
                    <a:pt x="2362" y="16792"/>
                  </a:cubicBezTo>
                  <a:lnTo>
                    <a:pt x="2362" y="16792"/>
                  </a:lnTo>
                  <a:cubicBezTo>
                    <a:pt x="2363" y="16791"/>
                    <a:pt x="2363" y="16790"/>
                    <a:pt x="2364" y="16789"/>
                  </a:cubicBezTo>
                  <a:lnTo>
                    <a:pt x="2273" y="16789"/>
                  </a:lnTo>
                  <a:cubicBezTo>
                    <a:pt x="2201" y="16862"/>
                    <a:pt x="2128" y="17007"/>
                    <a:pt x="2128" y="17171"/>
                  </a:cubicBezTo>
                  <a:cubicBezTo>
                    <a:pt x="2055" y="17080"/>
                    <a:pt x="1982" y="17080"/>
                    <a:pt x="1982" y="17080"/>
                  </a:cubicBezTo>
                  <a:lnTo>
                    <a:pt x="1982" y="17007"/>
                  </a:lnTo>
                  <a:lnTo>
                    <a:pt x="1982" y="16626"/>
                  </a:lnTo>
                  <a:cubicBezTo>
                    <a:pt x="2019" y="16589"/>
                    <a:pt x="2019" y="16571"/>
                    <a:pt x="2001" y="16571"/>
                  </a:cubicBezTo>
                  <a:cubicBezTo>
                    <a:pt x="1982" y="16571"/>
                    <a:pt x="1946" y="16589"/>
                    <a:pt x="1910" y="16626"/>
                  </a:cubicBezTo>
                  <a:cubicBezTo>
                    <a:pt x="1910" y="16789"/>
                    <a:pt x="1819" y="16862"/>
                    <a:pt x="1819" y="17007"/>
                  </a:cubicBezTo>
                  <a:cubicBezTo>
                    <a:pt x="1746" y="16935"/>
                    <a:pt x="1673" y="16935"/>
                    <a:pt x="1673" y="16862"/>
                  </a:cubicBezTo>
                  <a:cubicBezTo>
                    <a:pt x="1673" y="16626"/>
                    <a:pt x="1746" y="16408"/>
                    <a:pt x="1746" y="16098"/>
                  </a:cubicBezTo>
                  <a:cubicBezTo>
                    <a:pt x="1746" y="16098"/>
                    <a:pt x="1714" y="16066"/>
                    <a:pt x="1692" y="16066"/>
                  </a:cubicBezTo>
                  <a:cubicBezTo>
                    <a:pt x="1681" y="16066"/>
                    <a:pt x="1673" y="16074"/>
                    <a:pt x="1673" y="16098"/>
                  </a:cubicBezTo>
                  <a:cubicBezTo>
                    <a:pt x="1601" y="16262"/>
                    <a:pt x="1601" y="16480"/>
                    <a:pt x="1528" y="16626"/>
                  </a:cubicBezTo>
                  <a:lnTo>
                    <a:pt x="1528" y="16789"/>
                  </a:lnTo>
                  <a:cubicBezTo>
                    <a:pt x="1455" y="16789"/>
                    <a:pt x="1364" y="16789"/>
                    <a:pt x="1364" y="16717"/>
                  </a:cubicBezTo>
                  <a:lnTo>
                    <a:pt x="1364" y="16480"/>
                  </a:lnTo>
                  <a:cubicBezTo>
                    <a:pt x="1364" y="16335"/>
                    <a:pt x="1455" y="16098"/>
                    <a:pt x="1455" y="15953"/>
                  </a:cubicBezTo>
                  <a:cubicBezTo>
                    <a:pt x="1455" y="15917"/>
                    <a:pt x="1432" y="15898"/>
                    <a:pt x="1410" y="15898"/>
                  </a:cubicBezTo>
                  <a:cubicBezTo>
                    <a:pt x="1387" y="15898"/>
                    <a:pt x="1364" y="15917"/>
                    <a:pt x="1364" y="15953"/>
                  </a:cubicBezTo>
                  <a:cubicBezTo>
                    <a:pt x="1291" y="16098"/>
                    <a:pt x="1219" y="16335"/>
                    <a:pt x="1219" y="16553"/>
                  </a:cubicBezTo>
                  <a:lnTo>
                    <a:pt x="1219" y="16626"/>
                  </a:lnTo>
                  <a:lnTo>
                    <a:pt x="1146" y="16553"/>
                  </a:lnTo>
                  <a:lnTo>
                    <a:pt x="1073" y="16480"/>
                  </a:lnTo>
                  <a:cubicBezTo>
                    <a:pt x="1073" y="16335"/>
                    <a:pt x="1146" y="16171"/>
                    <a:pt x="1146" y="16026"/>
                  </a:cubicBezTo>
                  <a:cubicBezTo>
                    <a:pt x="1146" y="15880"/>
                    <a:pt x="1219" y="15808"/>
                    <a:pt x="1219" y="15644"/>
                  </a:cubicBezTo>
                  <a:cubicBezTo>
                    <a:pt x="1219" y="15608"/>
                    <a:pt x="1201" y="15589"/>
                    <a:pt x="1182" y="15589"/>
                  </a:cubicBezTo>
                  <a:cubicBezTo>
                    <a:pt x="1164" y="15589"/>
                    <a:pt x="1146" y="15608"/>
                    <a:pt x="1146" y="15644"/>
                  </a:cubicBezTo>
                  <a:cubicBezTo>
                    <a:pt x="1073" y="15808"/>
                    <a:pt x="1073" y="15953"/>
                    <a:pt x="1001" y="16098"/>
                  </a:cubicBezTo>
                  <a:cubicBezTo>
                    <a:pt x="1001" y="16171"/>
                    <a:pt x="1001" y="16262"/>
                    <a:pt x="910" y="16335"/>
                  </a:cubicBezTo>
                  <a:cubicBezTo>
                    <a:pt x="910" y="16262"/>
                    <a:pt x="837" y="16171"/>
                    <a:pt x="837" y="16098"/>
                  </a:cubicBezTo>
                  <a:lnTo>
                    <a:pt x="837" y="15880"/>
                  </a:lnTo>
                  <a:cubicBezTo>
                    <a:pt x="910" y="15808"/>
                    <a:pt x="910" y="15717"/>
                    <a:pt x="837" y="15644"/>
                  </a:cubicBezTo>
                  <a:cubicBezTo>
                    <a:pt x="837" y="15571"/>
                    <a:pt x="837" y="15571"/>
                    <a:pt x="764" y="15498"/>
                  </a:cubicBezTo>
                  <a:lnTo>
                    <a:pt x="692" y="15498"/>
                  </a:lnTo>
                  <a:lnTo>
                    <a:pt x="692" y="15426"/>
                  </a:lnTo>
                  <a:cubicBezTo>
                    <a:pt x="764" y="15262"/>
                    <a:pt x="837" y="15189"/>
                    <a:pt x="910" y="15044"/>
                  </a:cubicBezTo>
                  <a:close/>
                  <a:moveTo>
                    <a:pt x="692" y="17626"/>
                  </a:moveTo>
                  <a:cubicBezTo>
                    <a:pt x="764" y="17698"/>
                    <a:pt x="764" y="17771"/>
                    <a:pt x="910" y="17844"/>
                  </a:cubicBezTo>
                  <a:cubicBezTo>
                    <a:pt x="837" y="17917"/>
                    <a:pt x="764" y="17989"/>
                    <a:pt x="692" y="18080"/>
                  </a:cubicBezTo>
                  <a:lnTo>
                    <a:pt x="692" y="17844"/>
                  </a:lnTo>
                  <a:cubicBezTo>
                    <a:pt x="692" y="17771"/>
                    <a:pt x="692" y="17771"/>
                    <a:pt x="619" y="17698"/>
                  </a:cubicBezTo>
                  <a:cubicBezTo>
                    <a:pt x="619" y="17698"/>
                    <a:pt x="619" y="17626"/>
                    <a:pt x="692" y="17626"/>
                  </a:cubicBezTo>
                  <a:close/>
                  <a:moveTo>
                    <a:pt x="546" y="17844"/>
                  </a:moveTo>
                  <a:cubicBezTo>
                    <a:pt x="546" y="17989"/>
                    <a:pt x="546" y="18153"/>
                    <a:pt x="455" y="18226"/>
                  </a:cubicBezTo>
                  <a:cubicBezTo>
                    <a:pt x="455" y="18080"/>
                    <a:pt x="546" y="17989"/>
                    <a:pt x="546" y="17844"/>
                  </a:cubicBezTo>
                  <a:close/>
                  <a:moveTo>
                    <a:pt x="910" y="16626"/>
                  </a:moveTo>
                  <a:cubicBezTo>
                    <a:pt x="1146" y="16862"/>
                    <a:pt x="1455" y="17171"/>
                    <a:pt x="1746" y="17317"/>
                  </a:cubicBezTo>
                  <a:lnTo>
                    <a:pt x="1746" y="17389"/>
                  </a:lnTo>
                  <a:cubicBezTo>
                    <a:pt x="1746" y="17426"/>
                    <a:pt x="1764" y="17444"/>
                    <a:pt x="1782" y="17444"/>
                  </a:cubicBezTo>
                  <a:cubicBezTo>
                    <a:pt x="1801" y="17444"/>
                    <a:pt x="1819" y="17426"/>
                    <a:pt x="1819" y="17389"/>
                  </a:cubicBezTo>
                  <a:cubicBezTo>
                    <a:pt x="1982" y="17462"/>
                    <a:pt x="2128" y="17535"/>
                    <a:pt x="2273" y="17626"/>
                  </a:cubicBezTo>
                  <a:cubicBezTo>
                    <a:pt x="2582" y="17771"/>
                    <a:pt x="3110" y="17917"/>
                    <a:pt x="3637" y="17917"/>
                  </a:cubicBezTo>
                  <a:cubicBezTo>
                    <a:pt x="3419" y="18153"/>
                    <a:pt x="3273" y="18298"/>
                    <a:pt x="2964" y="18298"/>
                  </a:cubicBezTo>
                  <a:cubicBezTo>
                    <a:pt x="2891" y="18371"/>
                    <a:pt x="2819" y="18371"/>
                    <a:pt x="2728" y="18371"/>
                  </a:cubicBezTo>
                  <a:lnTo>
                    <a:pt x="2728" y="18226"/>
                  </a:lnTo>
                  <a:cubicBezTo>
                    <a:pt x="2728" y="18189"/>
                    <a:pt x="2710" y="18171"/>
                    <a:pt x="2691" y="18171"/>
                  </a:cubicBezTo>
                  <a:cubicBezTo>
                    <a:pt x="2673" y="18171"/>
                    <a:pt x="2655" y="18189"/>
                    <a:pt x="2655" y="18226"/>
                  </a:cubicBezTo>
                  <a:cubicBezTo>
                    <a:pt x="2582" y="18226"/>
                    <a:pt x="2582" y="18298"/>
                    <a:pt x="2582" y="18298"/>
                  </a:cubicBezTo>
                  <a:lnTo>
                    <a:pt x="2273" y="18298"/>
                  </a:lnTo>
                  <a:cubicBezTo>
                    <a:pt x="2273" y="18226"/>
                    <a:pt x="2273" y="18226"/>
                    <a:pt x="2201" y="18153"/>
                  </a:cubicBezTo>
                  <a:lnTo>
                    <a:pt x="2201" y="18226"/>
                  </a:lnTo>
                  <a:cubicBezTo>
                    <a:pt x="1982" y="18226"/>
                    <a:pt x="1746" y="18153"/>
                    <a:pt x="1528" y="17989"/>
                  </a:cubicBezTo>
                  <a:cubicBezTo>
                    <a:pt x="1528" y="17917"/>
                    <a:pt x="1601" y="17771"/>
                    <a:pt x="1601" y="17698"/>
                  </a:cubicBezTo>
                  <a:cubicBezTo>
                    <a:pt x="1601" y="17626"/>
                    <a:pt x="1528" y="17626"/>
                    <a:pt x="1528" y="17626"/>
                  </a:cubicBezTo>
                  <a:cubicBezTo>
                    <a:pt x="1528" y="17771"/>
                    <a:pt x="1455" y="17844"/>
                    <a:pt x="1455" y="17917"/>
                  </a:cubicBezTo>
                  <a:lnTo>
                    <a:pt x="1364" y="17917"/>
                  </a:lnTo>
                  <a:cubicBezTo>
                    <a:pt x="1364" y="17698"/>
                    <a:pt x="1455" y="17462"/>
                    <a:pt x="1455" y="17317"/>
                  </a:cubicBezTo>
                  <a:cubicBezTo>
                    <a:pt x="1528" y="17244"/>
                    <a:pt x="1455" y="17244"/>
                    <a:pt x="1455" y="17244"/>
                  </a:cubicBezTo>
                  <a:cubicBezTo>
                    <a:pt x="1364" y="17462"/>
                    <a:pt x="1291" y="17626"/>
                    <a:pt x="1219" y="17844"/>
                  </a:cubicBezTo>
                  <a:cubicBezTo>
                    <a:pt x="1146" y="17771"/>
                    <a:pt x="1146" y="17771"/>
                    <a:pt x="1073" y="17698"/>
                  </a:cubicBezTo>
                  <a:cubicBezTo>
                    <a:pt x="1073" y="17626"/>
                    <a:pt x="1146" y="17462"/>
                    <a:pt x="1146" y="17389"/>
                  </a:cubicBezTo>
                  <a:lnTo>
                    <a:pt x="1146" y="16935"/>
                  </a:lnTo>
                  <a:cubicBezTo>
                    <a:pt x="1146" y="16898"/>
                    <a:pt x="1128" y="16880"/>
                    <a:pt x="1110" y="16880"/>
                  </a:cubicBezTo>
                  <a:cubicBezTo>
                    <a:pt x="1092" y="16880"/>
                    <a:pt x="1073" y="16898"/>
                    <a:pt x="1073" y="16935"/>
                  </a:cubicBezTo>
                  <a:cubicBezTo>
                    <a:pt x="1073" y="17080"/>
                    <a:pt x="1073" y="17244"/>
                    <a:pt x="1001" y="17389"/>
                  </a:cubicBezTo>
                  <a:cubicBezTo>
                    <a:pt x="1001" y="17462"/>
                    <a:pt x="1001" y="17535"/>
                    <a:pt x="910" y="17626"/>
                  </a:cubicBezTo>
                  <a:cubicBezTo>
                    <a:pt x="910" y="17535"/>
                    <a:pt x="837" y="17535"/>
                    <a:pt x="837" y="17462"/>
                  </a:cubicBezTo>
                  <a:lnTo>
                    <a:pt x="764" y="17462"/>
                  </a:lnTo>
                  <a:cubicBezTo>
                    <a:pt x="837" y="17317"/>
                    <a:pt x="837" y="17171"/>
                    <a:pt x="837" y="17007"/>
                  </a:cubicBezTo>
                  <a:cubicBezTo>
                    <a:pt x="910" y="16862"/>
                    <a:pt x="910" y="16717"/>
                    <a:pt x="910" y="16626"/>
                  </a:cubicBezTo>
                  <a:close/>
                  <a:moveTo>
                    <a:pt x="691" y="18299"/>
                  </a:moveTo>
                  <a:cubicBezTo>
                    <a:pt x="618" y="18372"/>
                    <a:pt x="546" y="18444"/>
                    <a:pt x="546" y="18535"/>
                  </a:cubicBezTo>
                  <a:lnTo>
                    <a:pt x="546" y="18444"/>
                  </a:lnTo>
                  <a:cubicBezTo>
                    <a:pt x="618" y="18371"/>
                    <a:pt x="619" y="18371"/>
                    <a:pt x="691" y="18299"/>
                  </a:cubicBezTo>
                  <a:close/>
                  <a:moveTo>
                    <a:pt x="1364" y="18226"/>
                  </a:moveTo>
                  <a:cubicBezTo>
                    <a:pt x="1364" y="18226"/>
                    <a:pt x="1455" y="18226"/>
                    <a:pt x="1528" y="18298"/>
                  </a:cubicBezTo>
                  <a:cubicBezTo>
                    <a:pt x="1455" y="18371"/>
                    <a:pt x="1455" y="18444"/>
                    <a:pt x="1364" y="18607"/>
                  </a:cubicBezTo>
                  <a:lnTo>
                    <a:pt x="1364" y="18444"/>
                  </a:lnTo>
                  <a:cubicBezTo>
                    <a:pt x="1425" y="18444"/>
                    <a:pt x="1405" y="18411"/>
                    <a:pt x="1363" y="18411"/>
                  </a:cubicBezTo>
                  <a:cubicBezTo>
                    <a:pt x="1342" y="18411"/>
                    <a:pt x="1316" y="18420"/>
                    <a:pt x="1291" y="18444"/>
                  </a:cubicBezTo>
                  <a:cubicBezTo>
                    <a:pt x="1364" y="18371"/>
                    <a:pt x="1364" y="18298"/>
                    <a:pt x="1364" y="18226"/>
                  </a:cubicBezTo>
                  <a:close/>
                  <a:moveTo>
                    <a:pt x="1982" y="18444"/>
                  </a:moveTo>
                  <a:cubicBezTo>
                    <a:pt x="1910" y="18535"/>
                    <a:pt x="1910" y="18607"/>
                    <a:pt x="1819" y="18680"/>
                  </a:cubicBezTo>
                  <a:lnTo>
                    <a:pt x="1819" y="18535"/>
                  </a:lnTo>
                  <a:lnTo>
                    <a:pt x="1819" y="18444"/>
                  </a:lnTo>
                  <a:close/>
                  <a:moveTo>
                    <a:pt x="764" y="18444"/>
                  </a:moveTo>
                  <a:cubicBezTo>
                    <a:pt x="764" y="18535"/>
                    <a:pt x="692" y="18680"/>
                    <a:pt x="764" y="18826"/>
                  </a:cubicBezTo>
                  <a:lnTo>
                    <a:pt x="619" y="18680"/>
                  </a:lnTo>
                  <a:cubicBezTo>
                    <a:pt x="691" y="18608"/>
                    <a:pt x="764" y="18535"/>
                    <a:pt x="764" y="18444"/>
                  </a:cubicBezTo>
                  <a:close/>
                  <a:moveTo>
                    <a:pt x="1001" y="17917"/>
                  </a:moveTo>
                  <a:lnTo>
                    <a:pt x="1073" y="17989"/>
                  </a:lnTo>
                  <a:cubicBezTo>
                    <a:pt x="1146" y="18080"/>
                    <a:pt x="1146" y="18080"/>
                    <a:pt x="1219" y="18080"/>
                  </a:cubicBezTo>
                  <a:cubicBezTo>
                    <a:pt x="1146" y="18153"/>
                    <a:pt x="1219" y="18153"/>
                    <a:pt x="1291" y="18153"/>
                  </a:cubicBezTo>
                  <a:cubicBezTo>
                    <a:pt x="1219" y="18444"/>
                    <a:pt x="1073" y="18680"/>
                    <a:pt x="910" y="18898"/>
                  </a:cubicBezTo>
                  <a:cubicBezTo>
                    <a:pt x="910" y="18898"/>
                    <a:pt x="837" y="18898"/>
                    <a:pt x="837" y="18826"/>
                  </a:cubicBezTo>
                  <a:lnTo>
                    <a:pt x="764" y="18826"/>
                  </a:lnTo>
                  <a:cubicBezTo>
                    <a:pt x="837" y="18826"/>
                    <a:pt x="837" y="18826"/>
                    <a:pt x="837" y="18753"/>
                  </a:cubicBezTo>
                  <a:cubicBezTo>
                    <a:pt x="837" y="18680"/>
                    <a:pt x="910" y="18535"/>
                    <a:pt x="1001" y="18444"/>
                  </a:cubicBezTo>
                  <a:cubicBezTo>
                    <a:pt x="1001" y="18298"/>
                    <a:pt x="1073" y="18153"/>
                    <a:pt x="1073" y="17989"/>
                  </a:cubicBezTo>
                  <a:lnTo>
                    <a:pt x="1073" y="17989"/>
                  </a:lnTo>
                  <a:cubicBezTo>
                    <a:pt x="1001" y="18080"/>
                    <a:pt x="1001" y="18153"/>
                    <a:pt x="910" y="18226"/>
                  </a:cubicBezTo>
                  <a:lnTo>
                    <a:pt x="837" y="18153"/>
                  </a:lnTo>
                  <a:cubicBezTo>
                    <a:pt x="910" y="18080"/>
                    <a:pt x="910" y="17989"/>
                    <a:pt x="1001" y="17917"/>
                  </a:cubicBezTo>
                  <a:close/>
                  <a:moveTo>
                    <a:pt x="2128" y="18535"/>
                  </a:moveTo>
                  <a:cubicBezTo>
                    <a:pt x="2201" y="18535"/>
                    <a:pt x="2273" y="18607"/>
                    <a:pt x="2437" y="18607"/>
                  </a:cubicBezTo>
                  <a:cubicBezTo>
                    <a:pt x="2273" y="18753"/>
                    <a:pt x="2201" y="18898"/>
                    <a:pt x="1982" y="18989"/>
                  </a:cubicBezTo>
                  <a:cubicBezTo>
                    <a:pt x="1982" y="18826"/>
                    <a:pt x="1982" y="18680"/>
                    <a:pt x="2128" y="18535"/>
                  </a:cubicBezTo>
                  <a:close/>
                  <a:moveTo>
                    <a:pt x="2891" y="18607"/>
                  </a:moveTo>
                  <a:cubicBezTo>
                    <a:pt x="2819" y="18753"/>
                    <a:pt x="2655" y="18898"/>
                    <a:pt x="2510" y="18989"/>
                  </a:cubicBezTo>
                  <a:cubicBezTo>
                    <a:pt x="2582" y="18898"/>
                    <a:pt x="2655" y="18753"/>
                    <a:pt x="2728" y="18607"/>
                  </a:cubicBezTo>
                  <a:close/>
                  <a:moveTo>
                    <a:pt x="1601" y="18298"/>
                  </a:moveTo>
                  <a:cubicBezTo>
                    <a:pt x="1601" y="18371"/>
                    <a:pt x="1673" y="18371"/>
                    <a:pt x="1746" y="18371"/>
                  </a:cubicBezTo>
                  <a:lnTo>
                    <a:pt x="1746" y="18607"/>
                  </a:lnTo>
                  <a:cubicBezTo>
                    <a:pt x="1673" y="18753"/>
                    <a:pt x="1601" y="18898"/>
                    <a:pt x="1601" y="19062"/>
                  </a:cubicBezTo>
                  <a:lnTo>
                    <a:pt x="1291" y="19062"/>
                  </a:lnTo>
                  <a:cubicBezTo>
                    <a:pt x="1364" y="18898"/>
                    <a:pt x="1528" y="18826"/>
                    <a:pt x="1601" y="18680"/>
                  </a:cubicBezTo>
                  <a:cubicBezTo>
                    <a:pt x="1601" y="18680"/>
                    <a:pt x="1601" y="18607"/>
                    <a:pt x="1528" y="18607"/>
                  </a:cubicBezTo>
                  <a:cubicBezTo>
                    <a:pt x="1528" y="18680"/>
                    <a:pt x="1455" y="18680"/>
                    <a:pt x="1455" y="18680"/>
                  </a:cubicBezTo>
                  <a:cubicBezTo>
                    <a:pt x="1528" y="18607"/>
                    <a:pt x="1528" y="18535"/>
                    <a:pt x="1601" y="18371"/>
                  </a:cubicBezTo>
                  <a:lnTo>
                    <a:pt x="1601" y="18298"/>
                  </a:lnTo>
                  <a:close/>
                  <a:moveTo>
                    <a:pt x="1819" y="18989"/>
                  </a:moveTo>
                  <a:lnTo>
                    <a:pt x="1819" y="19062"/>
                  </a:lnTo>
                  <a:lnTo>
                    <a:pt x="1746" y="19062"/>
                  </a:lnTo>
                  <a:lnTo>
                    <a:pt x="1819" y="18989"/>
                  </a:lnTo>
                  <a:close/>
                  <a:moveTo>
                    <a:pt x="9501" y="0"/>
                  </a:moveTo>
                  <a:cubicBezTo>
                    <a:pt x="8435" y="0"/>
                    <a:pt x="7380" y="277"/>
                    <a:pt x="6455" y="809"/>
                  </a:cubicBezTo>
                  <a:cubicBezTo>
                    <a:pt x="6291" y="809"/>
                    <a:pt x="6218" y="881"/>
                    <a:pt x="6146" y="881"/>
                  </a:cubicBezTo>
                  <a:cubicBezTo>
                    <a:pt x="4709" y="1554"/>
                    <a:pt x="3800" y="3227"/>
                    <a:pt x="3110" y="4590"/>
                  </a:cubicBezTo>
                  <a:cubicBezTo>
                    <a:pt x="2582" y="5717"/>
                    <a:pt x="2364" y="7008"/>
                    <a:pt x="2201" y="8299"/>
                  </a:cubicBezTo>
                  <a:cubicBezTo>
                    <a:pt x="2201" y="8608"/>
                    <a:pt x="2128" y="8899"/>
                    <a:pt x="2055" y="9208"/>
                  </a:cubicBezTo>
                  <a:cubicBezTo>
                    <a:pt x="1819" y="10499"/>
                    <a:pt x="1364" y="12008"/>
                    <a:pt x="1910" y="13371"/>
                  </a:cubicBezTo>
                  <a:lnTo>
                    <a:pt x="1910" y="13444"/>
                  </a:lnTo>
                  <a:cubicBezTo>
                    <a:pt x="1910" y="13535"/>
                    <a:pt x="1819" y="13535"/>
                    <a:pt x="1819" y="13608"/>
                  </a:cubicBezTo>
                  <a:cubicBezTo>
                    <a:pt x="1730" y="13562"/>
                    <a:pt x="1643" y="13541"/>
                    <a:pt x="1559" y="13541"/>
                  </a:cubicBezTo>
                  <a:cubicBezTo>
                    <a:pt x="1077" y="13541"/>
                    <a:pt x="713" y="14224"/>
                    <a:pt x="837" y="14735"/>
                  </a:cubicBezTo>
                  <a:lnTo>
                    <a:pt x="837" y="14899"/>
                  </a:lnTo>
                  <a:lnTo>
                    <a:pt x="764" y="14899"/>
                  </a:lnTo>
                  <a:cubicBezTo>
                    <a:pt x="546" y="15189"/>
                    <a:pt x="455" y="15426"/>
                    <a:pt x="455" y="15717"/>
                  </a:cubicBezTo>
                  <a:lnTo>
                    <a:pt x="455" y="15808"/>
                  </a:lnTo>
                  <a:lnTo>
                    <a:pt x="382" y="15808"/>
                  </a:lnTo>
                  <a:cubicBezTo>
                    <a:pt x="1" y="16262"/>
                    <a:pt x="92" y="16789"/>
                    <a:pt x="310" y="17171"/>
                  </a:cubicBezTo>
                  <a:lnTo>
                    <a:pt x="310" y="17244"/>
                  </a:lnTo>
                  <a:cubicBezTo>
                    <a:pt x="310" y="17244"/>
                    <a:pt x="310" y="17317"/>
                    <a:pt x="382" y="17317"/>
                  </a:cubicBezTo>
                  <a:lnTo>
                    <a:pt x="546" y="17462"/>
                  </a:lnTo>
                  <a:cubicBezTo>
                    <a:pt x="455" y="17462"/>
                    <a:pt x="455" y="17462"/>
                    <a:pt x="455" y="17535"/>
                  </a:cubicBezTo>
                  <a:lnTo>
                    <a:pt x="455" y="17626"/>
                  </a:lnTo>
                  <a:lnTo>
                    <a:pt x="382" y="17626"/>
                  </a:lnTo>
                  <a:cubicBezTo>
                    <a:pt x="382" y="17698"/>
                    <a:pt x="382" y="17698"/>
                    <a:pt x="310" y="17771"/>
                  </a:cubicBezTo>
                  <a:cubicBezTo>
                    <a:pt x="310" y="17844"/>
                    <a:pt x="237" y="17989"/>
                    <a:pt x="164" y="18080"/>
                  </a:cubicBezTo>
                  <a:cubicBezTo>
                    <a:pt x="164" y="18153"/>
                    <a:pt x="164" y="18298"/>
                    <a:pt x="237" y="18298"/>
                  </a:cubicBezTo>
                  <a:cubicBezTo>
                    <a:pt x="237" y="18371"/>
                    <a:pt x="237" y="18444"/>
                    <a:pt x="310" y="18535"/>
                  </a:cubicBezTo>
                  <a:lnTo>
                    <a:pt x="310" y="18607"/>
                  </a:lnTo>
                  <a:lnTo>
                    <a:pt x="237" y="18680"/>
                  </a:lnTo>
                  <a:cubicBezTo>
                    <a:pt x="237" y="18753"/>
                    <a:pt x="237" y="18753"/>
                    <a:pt x="310" y="18753"/>
                  </a:cubicBezTo>
                  <a:lnTo>
                    <a:pt x="310" y="18826"/>
                  </a:lnTo>
                  <a:lnTo>
                    <a:pt x="382" y="18826"/>
                  </a:lnTo>
                  <a:lnTo>
                    <a:pt x="310" y="18898"/>
                  </a:lnTo>
                  <a:cubicBezTo>
                    <a:pt x="310" y="18963"/>
                    <a:pt x="347" y="19019"/>
                    <a:pt x="395" y="19019"/>
                  </a:cubicBezTo>
                  <a:cubicBezTo>
                    <a:pt x="414" y="19019"/>
                    <a:pt x="434" y="19010"/>
                    <a:pt x="455" y="18989"/>
                  </a:cubicBezTo>
                  <a:cubicBezTo>
                    <a:pt x="619" y="19135"/>
                    <a:pt x="764" y="19207"/>
                    <a:pt x="1001" y="19207"/>
                  </a:cubicBezTo>
                  <a:cubicBezTo>
                    <a:pt x="1073" y="19280"/>
                    <a:pt x="1146" y="19280"/>
                    <a:pt x="1291" y="19280"/>
                  </a:cubicBezTo>
                  <a:cubicBezTo>
                    <a:pt x="1340" y="19280"/>
                    <a:pt x="1429" y="19312"/>
                    <a:pt x="1526" y="19312"/>
                  </a:cubicBezTo>
                  <a:cubicBezTo>
                    <a:pt x="1574" y="19312"/>
                    <a:pt x="1625" y="19304"/>
                    <a:pt x="1673" y="19280"/>
                  </a:cubicBezTo>
                  <a:lnTo>
                    <a:pt x="1746" y="19280"/>
                  </a:lnTo>
                  <a:lnTo>
                    <a:pt x="1746" y="19444"/>
                  </a:lnTo>
                  <a:cubicBezTo>
                    <a:pt x="1746" y="19480"/>
                    <a:pt x="1764" y="19498"/>
                    <a:pt x="1794" y="19498"/>
                  </a:cubicBezTo>
                  <a:cubicBezTo>
                    <a:pt x="1823" y="19498"/>
                    <a:pt x="1864" y="19480"/>
                    <a:pt x="1910" y="19444"/>
                  </a:cubicBezTo>
                  <a:cubicBezTo>
                    <a:pt x="1982" y="19353"/>
                    <a:pt x="1982" y="19353"/>
                    <a:pt x="2055" y="19280"/>
                  </a:cubicBezTo>
                  <a:cubicBezTo>
                    <a:pt x="2510" y="19207"/>
                    <a:pt x="2964" y="19062"/>
                    <a:pt x="3110" y="18607"/>
                  </a:cubicBezTo>
                  <a:cubicBezTo>
                    <a:pt x="3182" y="18607"/>
                    <a:pt x="3273" y="18535"/>
                    <a:pt x="3419" y="18444"/>
                  </a:cubicBezTo>
                  <a:cubicBezTo>
                    <a:pt x="3728" y="18371"/>
                    <a:pt x="3946" y="18226"/>
                    <a:pt x="4091" y="17989"/>
                  </a:cubicBezTo>
                  <a:cubicBezTo>
                    <a:pt x="4637" y="17989"/>
                    <a:pt x="5091" y="17771"/>
                    <a:pt x="5237" y="17080"/>
                  </a:cubicBezTo>
                  <a:cubicBezTo>
                    <a:pt x="5288" y="17029"/>
                    <a:pt x="5230" y="16977"/>
                    <a:pt x="5192" y="16977"/>
                  </a:cubicBezTo>
                  <a:cubicBezTo>
                    <a:pt x="5176" y="16977"/>
                    <a:pt x="5164" y="16986"/>
                    <a:pt x="5164" y="17007"/>
                  </a:cubicBezTo>
                  <a:cubicBezTo>
                    <a:pt x="5000" y="17244"/>
                    <a:pt x="4855" y="17462"/>
                    <a:pt x="4637" y="17626"/>
                  </a:cubicBezTo>
                  <a:cubicBezTo>
                    <a:pt x="4782" y="17462"/>
                    <a:pt x="4855" y="17244"/>
                    <a:pt x="4855" y="17007"/>
                  </a:cubicBezTo>
                  <a:cubicBezTo>
                    <a:pt x="5309" y="16935"/>
                    <a:pt x="5691" y="16862"/>
                    <a:pt x="5837" y="16480"/>
                  </a:cubicBezTo>
                  <a:cubicBezTo>
                    <a:pt x="6000" y="16335"/>
                    <a:pt x="6073" y="16026"/>
                    <a:pt x="6000" y="15808"/>
                  </a:cubicBezTo>
                  <a:lnTo>
                    <a:pt x="6000" y="15644"/>
                  </a:lnTo>
                  <a:cubicBezTo>
                    <a:pt x="6291" y="15571"/>
                    <a:pt x="6600" y="15426"/>
                    <a:pt x="6909" y="15189"/>
                  </a:cubicBezTo>
                  <a:cubicBezTo>
                    <a:pt x="7364" y="14899"/>
                    <a:pt x="7818" y="14589"/>
                    <a:pt x="8346" y="14208"/>
                  </a:cubicBezTo>
                  <a:lnTo>
                    <a:pt x="9473" y="13535"/>
                  </a:lnTo>
                  <a:cubicBezTo>
                    <a:pt x="10236" y="12990"/>
                    <a:pt x="10909" y="12244"/>
                    <a:pt x="11454" y="11481"/>
                  </a:cubicBezTo>
                  <a:cubicBezTo>
                    <a:pt x="12582" y="10499"/>
                    <a:pt x="13563" y="9281"/>
                    <a:pt x="13945" y="7844"/>
                  </a:cubicBezTo>
                  <a:cubicBezTo>
                    <a:pt x="14091" y="7535"/>
                    <a:pt x="14182" y="7244"/>
                    <a:pt x="14182" y="6863"/>
                  </a:cubicBezTo>
                  <a:cubicBezTo>
                    <a:pt x="14636" y="5645"/>
                    <a:pt x="14927" y="4354"/>
                    <a:pt x="14472" y="3154"/>
                  </a:cubicBezTo>
                  <a:cubicBezTo>
                    <a:pt x="13945" y="1863"/>
                    <a:pt x="12963" y="881"/>
                    <a:pt x="11745" y="427"/>
                  </a:cubicBezTo>
                  <a:cubicBezTo>
                    <a:pt x="11021" y="140"/>
                    <a:pt x="10258" y="0"/>
                    <a:pt x="950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11"/>
            <p:cNvSpPr/>
            <p:nvPr/>
          </p:nvSpPr>
          <p:spPr>
            <a:xfrm>
              <a:off x="998238" y="2236113"/>
              <a:ext cx="77400" cy="118550"/>
            </a:xfrm>
            <a:custGeom>
              <a:rect b="b" l="l" r="r" t="t"/>
              <a:pathLst>
                <a:path extrusionOk="0" h="4742" w="3096">
                  <a:moveTo>
                    <a:pt x="764" y="237"/>
                  </a:moveTo>
                  <a:cubicBezTo>
                    <a:pt x="691" y="237"/>
                    <a:pt x="601" y="310"/>
                    <a:pt x="528" y="455"/>
                  </a:cubicBezTo>
                  <a:lnTo>
                    <a:pt x="601" y="455"/>
                  </a:lnTo>
                  <a:cubicBezTo>
                    <a:pt x="774" y="338"/>
                    <a:pt x="937" y="286"/>
                    <a:pt x="1091" y="286"/>
                  </a:cubicBezTo>
                  <a:cubicBezTo>
                    <a:pt x="2222" y="286"/>
                    <a:pt x="2800" y="3146"/>
                    <a:pt x="2800" y="3946"/>
                  </a:cubicBezTo>
                  <a:cubicBezTo>
                    <a:pt x="2800" y="4214"/>
                    <a:pt x="2700" y="4399"/>
                    <a:pt x="2583" y="4399"/>
                  </a:cubicBezTo>
                  <a:cubicBezTo>
                    <a:pt x="2502" y="4399"/>
                    <a:pt x="2413" y="4309"/>
                    <a:pt x="2346" y="4092"/>
                  </a:cubicBezTo>
                  <a:cubicBezTo>
                    <a:pt x="2128" y="3564"/>
                    <a:pt x="2128" y="2892"/>
                    <a:pt x="2055" y="2346"/>
                  </a:cubicBezTo>
                  <a:cubicBezTo>
                    <a:pt x="1964" y="2055"/>
                    <a:pt x="1964" y="1601"/>
                    <a:pt x="1746" y="1292"/>
                  </a:cubicBezTo>
                  <a:cubicBezTo>
                    <a:pt x="1600" y="1219"/>
                    <a:pt x="1437" y="1146"/>
                    <a:pt x="1291" y="1146"/>
                  </a:cubicBezTo>
                  <a:cubicBezTo>
                    <a:pt x="1146" y="1074"/>
                    <a:pt x="1055" y="1074"/>
                    <a:pt x="910" y="1074"/>
                  </a:cubicBezTo>
                  <a:cubicBezTo>
                    <a:pt x="837" y="1074"/>
                    <a:pt x="764" y="1074"/>
                    <a:pt x="691" y="983"/>
                  </a:cubicBezTo>
                  <a:cubicBezTo>
                    <a:pt x="601" y="765"/>
                    <a:pt x="528" y="619"/>
                    <a:pt x="528" y="455"/>
                  </a:cubicBezTo>
                  <a:cubicBezTo>
                    <a:pt x="528" y="310"/>
                    <a:pt x="601" y="237"/>
                    <a:pt x="764" y="237"/>
                  </a:cubicBezTo>
                  <a:close/>
                  <a:moveTo>
                    <a:pt x="837" y="1"/>
                  </a:moveTo>
                  <a:cubicBezTo>
                    <a:pt x="382" y="1"/>
                    <a:pt x="1" y="310"/>
                    <a:pt x="146" y="837"/>
                  </a:cubicBezTo>
                  <a:cubicBezTo>
                    <a:pt x="382" y="1528"/>
                    <a:pt x="1291" y="1074"/>
                    <a:pt x="1600" y="1674"/>
                  </a:cubicBezTo>
                  <a:cubicBezTo>
                    <a:pt x="1891" y="2128"/>
                    <a:pt x="1819" y="3037"/>
                    <a:pt x="1964" y="3637"/>
                  </a:cubicBezTo>
                  <a:cubicBezTo>
                    <a:pt x="1964" y="3946"/>
                    <a:pt x="2128" y="4546"/>
                    <a:pt x="2419" y="4710"/>
                  </a:cubicBezTo>
                  <a:cubicBezTo>
                    <a:pt x="2487" y="4731"/>
                    <a:pt x="2547" y="4741"/>
                    <a:pt x="2601" y="4741"/>
                  </a:cubicBezTo>
                  <a:cubicBezTo>
                    <a:pt x="3096" y="4741"/>
                    <a:pt x="3037" y="3916"/>
                    <a:pt x="3037" y="3637"/>
                  </a:cubicBezTo>
                  <a:cubicBezTo>
                    <a:pt x="2964" y="2655"/>
                    <a:pt x="2655" y="1601"/>
                    <a:pt x="2128" y="837"/>
                  </a:cubicBezTo>
                  <a:cubicBezTo>
                    <a:pt x="1841" y="483"/>
                    <a:pt x="1429" y="66"/>
                    <a:pt x="1008" y="66"/>
                  </a:cubicBezTo>
                  <a:cubicBezTo>
                    <a:pt x="975" y="66"/>
                    <a:pt x="942" y="68"/>
                    <a:pt x="910" y="74"/>
                  </a:cubicBezTo>
                  <a:cubicBezTo>
                    <a:pt x="910" y="74"/>
                    <a:pt x="910" y="1"/>
                    <a:pt x="8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11"/>
            <p:cNvSpPr/>
            <p:nvPr/>
          </p:nvSpPr>
          <p:spPr>
            <a:xfrm>
              <a:off x="1049588" y="2368138"/>
              <a:ext cx="28225" cy="24775"/>
            </a:xfrm>
            <a:custGeom>
              <a:rect b="b" l="l" r="r" t="t"/>
              <a:pathLst>
                <a:path extrusionOk="0" h="991" w="1129">
                  <a:moveTo>
                    <a:pt x="365" y="247"/>
                  </a:moveTo>
                  <a:cubicBezTo>
                    <a:pt x="455" y="247"/>
                    <a:pt x="601" y="247"/>
                    <a:pt x="674" y="338"/>
                  </a:cubicBezTo>
                  <a:cubicBezTo>
                    <a:pt x="746" y="338"/>
                    <a:pt x="819" y="483"/>
                    <a:pt x="746" y="629"/>
                  </a:cubicBezTo>
                  <a:cubicBezTo>
                    <a:pt x="702" y="728"/>
                    <a:pt x="605" y="794"/>
                    <a:pt x="498" y="794"/>
                  </a:cubicBezTo>
                  <a:cubicBezTo>
                    <a:pt x="429" y="794"/>
                    <a:pt x="356" y="766"/>
                    <a:pt x="292" y="701"/>
                  </a:cubicBezTo>
                  <a:lnTo>
                    <a:pt x="292" y="629"/>
                  </a:lnTo>
                  <a:cubicBezTo>
                    <a:pt x="292" y="556"/>
                    <a:pt x="219" y="483"/>
                    <a:pt x="292" y="410"/>
                  </a:cubicBezTo>
                  <a:cubicBezTo>
                    <a:pt x="292" y="338"/>
                    <a:pt x="365" y="247"/>
                    <a:pt x="365" y="247"/>
                  </a:cubicBezTo>
                  <a:close/>
                  <a:moveTo>
                    <a:pt x="477" y="0"/>
                  </a:moveTo>
                  <a:cubicBezTo>
                    <a:pt x="417" y="0"/>
                    <a:pt x="355" y="9"/>
                    <a:pt x="292" y="29"/>
                  </a:cubicBezTo>
                  <a:cubicBezTo>
                    <a:pt x="146" y="29"/>
                    <a:pt x="74" y="101"/>
                    <a:pt x="74" y="247"/>
                  </a:cubicBezTo>
                  <a:cubicBezTo>
                    <a:pt x="1" y="338"/>
                    <a:pt x="1" y="410"/>
                    <a:pt x="1" y="483"/>
                  </a:cubicBezTo>
                  <a:cubicBezTo>
                    <a:pt x="1" y="556"/>
                    <a:pt x="1" y="629"/>
                    <a:pt x="74" y="701"/>
                  </a:cubicBezTo>
                  <a:cubicBezTo>
                    <a:pt x="163" y="890"/>
                    <a:pt x="312" y="991"/>
                    <a:pt x="482" y="991"/>
                  </a:cubicBezTo>
                  <a:cubicBezTo>
                    <a:pt x="590" y="991"/>
                    <a:pt x="706" y="950"/>
                    <a:pt x="819" y="865"/>
                  </a:cubicBezTo>
                  <a:cubicBezTo>
                    <a:pt x="983" y="701"/>
                    <a:pt x="1128" y="410"/>
                    <a:pt x="910" y="174"/>
                  </a:cubicBezTo>
                  <a:cubicBezTo>
                    <a:pt x="790" y="68"/>
                    <a:pt x="641" y="0"/>
                    <a:pt x="4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11"/>
            <p:cNvSpPr/>
            <p:nvPr/>
          </p:nvSpPr>
          <p:spPr>
            <a:xfrm>
              <a:off x="831438" y="2595288"/>
              <a:ext cx="9575" cy="5825"/>
            </a:xfrm>
            <a:custGeom>
              <a:rect b="b" l="l" r="r" t="t"/>
              <a:pathLst>
                <a:path extrusionOk="0" h="233" w="383">
                  <a:moveTo>
                    <a:pt x="27" y="1"/>
                  </a:moveTo>
                  <a:cubicBezTo>
                    <a:pt x="0" y="1"/>
                    <a:pt x="0" y="33"/>
                    <a:pt x="0" y="33"/>
                  </a:cubicBezTo>
                  <a:cubicBezTo>
                    <a:pt x="91" y="106"/>
                    <a:pt x="164" y="106"/>
                    <a:pt x="237" y="178"/>
                  </a:cubicBezTo>
                  <a:cubicBezTo>
                    <a:pt x="237" y="215"/>
                    <a:pt x="255" y="233"/>
                    <a:pt x="273" y="233"/>
                  </a:cubicBezTo>
                  <a:cubicBezTo>
                    <a:pt x="291" y="233"/>
                    <a:pt x="309" y="215"/>
                    <a:pt x="309" y="178"/>
                  </a:cubicBezTo>
                  <a:cubicBezTo>
                    <a:pt x="382" y="106"/>
                    <a:pt x="309" y="106"/>
                    <a:pt x="237" y="106"/>
                  </a:cubicBezTo>
                  <a:cubicBezTo>
                    <a:pt x="164" y="106"/>
                    <a:pt x="91" y="33"/>
                    <a:pt x="91" y="33"/>
                  </a:cubicBezTo>
                  <a:cubicBezTo>
                    <a:pt x="61" y="9"/>
                    <a:pt x="41" y="1"/>
                    <a:pt x="2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11"/>
            <p:cNvSpPr/>
            <p:nvPr/>
          </p:nvSpPr>
          <p:spPr>
            <a:xfrm>
              <a:off x="818263" y="2620638"/>
              <a:ext cx="7750" cy="5375"/>
            </a:xfrm>
            <a:custGeom>
              <a:rect b="b" l="l" r="r" t="t"/>
              <a:pathLst>
                <a:path extrusionOk="0" h="215" w="310">
                  <a:moveTo>
                    <a:pt x="73" y="1"/>
                  </a:moveTo>
                  <a:cubicBezTo>
                    <a:pt x="0" y="1"/>
                    <a:pt x="0" y="73"/>
                    <a:pt x="0" y="73"/>
                  </a:cubicBezTo>
                  <a:lnTo>
                    <a:pt x="164" y="146"/>
                  </a:lnTo>
                  <a:cubicBezTo>
                    <a:pt x="164" y="192"/>
                    <a:pt x="182" y="214"/>
                    <a:pt x="200" y="214"/>
                  </a:cubicBezTo>
                  <a:cubicBezTo>
                    <a:pt x="218" y="214"/>
                    <a:pt x="236" y="192"/>
                    <a:pt x="236" y="146"/>
                  </a:cubicBezTo>
                  <a:cubicBezTo>
                    <a:pt x="309" y="146"/>
                    <a:pt x="236" y="73"/>
                    <a:pt x="164" y="73"/>
                  </a:cubicBezTo>
                  <a:lnTo>
                    <a:pt x="7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11"/>
            <p:cNvSpPr/>
            <p:nvPr/>
          </p:nvSpPr>
          <p:spPr>
            <a:xfrm>
              <a:off x="829613" y="2630188"/>
              <a:ext cx="1850" cy="5475"/>
            </a:xfrm>
            <a:custGeom>
              <a:rect b="b" l="l" r="r" t="t"/>
              <a:pathLst>
                <a:path extrusionOk="0" h="219" w="74">
                  <a:moveTo>
                    <a:pt x="1" y="1"/>
                  </a:moveTo>
                  <a:lnTo>
                    <a:pt x="1" y="219"/>
                  </a:lnTo>
                  <a:lnTo>
                    <a:pt x="73" y="219"/>
                  </a:lnTo>
                  <a:lnTo>
                    <a:pt x="7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11"/>
            <p:cNvSpPr/>
            <p:nvPr/>
          </p:nvSpPr>
          <p:spPr>
            <a:xfrm>
              <a:off x="791888" y="2638938"/>
              <a:ext cx="5475" cy="5825"/>
            </a:xfrm>
            <a:custGeom>
              <a:rect b="b" l="l" r="r" t="t"/>
              <a:pathLst>
                <a:path extrusionOk="0" h="233" w="219">
                  <a:moveTo>
                    <a:pt x="54" y="0"/>
                  </a:moveTo>
                  <a:cubicBezTo>
                    <a:pt x="33" y="0"/>
                    <a:pt x="1" y="32"/>
                    <a:pt x="1" y="32"/>
                  </a:cubicBezTo>
                  <a:cubicBezTo>
                    <a:pt x="1" y="105"/>
                    <a:pt x="1" y="105"/>
                    <a:pt x="73" y="105"/>
                  </a:cubicBezTo>
                  <a:lnTo>
                    <a:pt x="146" y="178"/>
                  </a:lnTo>
                  <a:cubicBezTo>
                    <a:pt x="146" y="214"/>
                    <a:pt x="164" y="232"/>
                    <a:pt x="182" y="232"/>
                  </a:cubicBezTo>
                  <a:cubicBezTo>
                    <a:pt x="201" y="232"/>
                    <a:pt x="219" y="214"/>
                    <a:pt x="219" y="178"/>
                  </a:cubicBezTo>
                  <a:cubicBezTo>
                    <a:pt x="219" y="178"/>
                    <a:pt x="219" y="105"/>
                    <a:pt x="146" y="105"/>
                  </a:cubicBezTo>
                  <a:cubicBezTo>
                    <a:pt x="146" y="120"/>
                    <a:pt x="143" y="125"/>
                    <a:pt x="138" y="125"/>
                  </a:cubicBezTo>
                  <a:cubicBezTo>
                    <a:pt x="120" y="125"/>
                    <a:pt x="73" y="32"/>
                    <a:pt x="73" y="32"/>
                  </a:cubicBezTo>
                  <a:cubicBezTo>
                    <a:pt x="73" y="8"/>
                    <a:pt x="65" y="0"/>
                    <a:pt x="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5" name="Google Shape;685;p11"/>
          <p:cNvGrpSpPr/>
          <p:nvPr/>
        </p:nvGrpSpPr>
        <p:grpSpPr>
          <a:xfrm>
            <a:off x="376088" y="361238"/>
            <a:ext cx="208200" cy="697900"/>
            <a:chOff x="697338" y="167088"/>
            <a:chExt cx="208200" cy="697900"/>
          </a:xfrm>
        </p:grpSpPr>
        <p:sp>
          <p:nvSpPr>
            <p:cNvPr id="686" name="Google Shape;686;p11"/>
            <p:cNvSpPr/>
            <p:nvPr/>
          </p:nvSpPr>
          <p:spPr>
            <a:xfrm>
              <a:off x="697338" y="167088"/>
              <a:ext cx="208200" cy="697900"/>
            </a:xfrm>
            <a:custGeom>
              <a:rect b="b" l="l" r="r" t="t"/>
              <a:pathLst>
                <a:path extrusionOk="0" h="27916" w="8328">
                  <a:moveTo>
                    <a:pt x="2728" y="567"/>
                  </a:moveTo>
                  <a:cubicBezTo>
                    <a:pt x="2801" y="567"/>
                    <a:pt x="2874" y="658"/>
                    <a:pt x="2874" y="731"/>
                  </a:cubicBezTo>
                  <a:lnTo>
                    <a:pt x="2419" y="731"/>
                  </a:lnTo>
                  <a:lnTo>
                    <a:pt x="2274" y="567"/>
                  </a:lnTo>
                  <a:close/>
                  <a:moveTo>
                    <a:pt x="2037" y="658"/>
                  </a:moveTo>
                  <a:cubicBezTo>
                    <a:pt x="2110" y="731"/>
                    <a:pt x="2110" y="731"/>
                    <a:pt x="2183" y="731"/>
                  </a:cubicBezTo>
                  <a:cubicBezTo>
                    <a:pt x="2110" y="804"/>
                    <a:pt x="2110" y="804"/>
                    <a:pt x="2037" y="804"/>
                  </a:cubicBezTo>
                  <a:cubicBezTo>
                    <a:pt x="2037" y="731"/>
                    <a:pt x="1964" y="731"/>
                    <a:pt x="1964" y="731"/>
                  </a:cubicBezTo>
                  <a:lnTo>
                    <a:pt x="2037" y="658"/>
                  </a:lnTo>
                  <a:close/>
                  <a:moveTo>
                    <a:pt x="1819" y="804"/>
                  </a:moveTo>
                  <a:cubicBezTo>
                    <a:pt x="1819" y="876"/>
                    <a:pt x="1819" y="876"/>
                    <a:pt x="1728" y="876"/>
                  </a:cubicBezTo>
                  <a:lnTo>
                    <a:pt x="1819" y="804"/>
                  </a:lnTo>
                  <a:close/>
                  <a:moveTo>
                    <a:pt x="2346" y="949"/>
                  </a:moveTo>
                  <a:lnTo>
                    <a:pt x="2637" y="1258"/>
                  </a:lnTo>
                  <a:cubicBezTo>
                    <a:pt x="2801" y="1331"/>
                    <a:pt x="2874" y="1404"/>
                    <a:pt x="2946" y="1476"/>
                  </a:cubicBezTo>
                  <a:cubicBezTo>
                    <a:pt x="2801" y="1404"/>
                    <a:pt x="2564" y="1258"/>
                    <a:pt x="2419" y="1113"/>
                  </a:cubicBezTo>
                  <a:lnTo>
                    <a:pt x="2274" y="949"/>
                  </a:lnTo>
                  <a:close/>
                  <a:moveTo>
                    <a:pt x="7110" y="1022"/>
                  </a:moveTo>
                  <a:cubicBezTo>
                    <a:pt x="7273" y="1022"/>
                    <a:pt x="7346" y="1022"/>
                    <a:pt x="7419" y="1113"/>
                  </a:cubicBezTo>
                  <a:cubicBezTo>
                    <a:pt x="7564" y="1185"/>
                    <a:pt x="7637" y="1404"/>
                    <a:pt x="7637" y="1567"/>
                  </a:cubicBezTo>
                  <a:lnTo>
                    <a:pt x="7637" y="1640"/>
                  </a:lnTo>
                  <a:cubicBezTo>
                    <a:pt x="7491" y="1404"/>
                    <a:pt x="7346" y="1185"/>
                    <a:pt x="7110" y="1022"/>
                  </a:cubicBezTo>
                  <a:close/>
                  <a:moveTo>
                    <a:pt x="1510" y="1331"/>
                  </a:moveTo>
                  <a:cubicBezTo>
                    <a:pt x="1510" y="1331"/>
                    <a:pt x="1583" y="1404"/>
                    <a:pt x="1583" y="1476"/>
                  </a:cubicBezTo>
                  <a:cubicBezTo>
                    <a:pt x="1583" y="1567"/>
                    <a:pt x="1655" y="1640"/>
                    <a:pt x="1655" y="1713"/>
                  </a:cubicBezTo>
                  <a:cubicBezTo>
                    <a:pt x="1437" y="1640"/>
                    <a:pt x="1201" y="1567"/>
                    <a:pt x="1201" y="1476"/>
                  </a:cubicBezTo>
                  <a:lnTo>
                    <a:pt x="1201" y="1476"/>
                  </a:lnTo>
                  <a:cubicBezTo>
                    <a:pt x="1232" y="1515"/>
                    <a:pt x="1280" y="1537"/>
                    <a:pt x="1330" y="1537"/>
                  </a:cubicBezTo>
                  <a:cubicBezTo>
                    <a:pt x="1397" y="1537"/>
                    <a:pt x="1468" y="1497"/>
                    <a:pt x="1510" y="1404"/>
                  </a:cubicBezTo>
                  <a:lnTo>
                    <a:pt x="1510" y="1331"/>
                  </a:lnTo>
                  <a:close/>
                  <a:moveTo>
                    <a:pt x="2037" y="1022"/>
                  </a:moveTo>
                  <a:cubicBezTo>
                    <a:pt x="2419" y="1404"/>
                    <a:pt x="2728" y="1713"/>
                    <a:pt x="3183" y="1858"/>
                  </a:cubicBezTo>
                  <a:cubicBezTo>
                    <a:pt x="2874" y="1858"/>
                    <a:pt x="2564" y="1858"/>
                    <a:pt x="2346" y="1785"/>
                  </a:cubicBezTo>
                  <a:cubicBezTo>
                    <a:pt x="2110" y="1640"/>
                    <a:pt x="1964" y="1476"/>
                    <a:pt x="1892" y="1258"/>
                  </a:cubicBezTo>
                  <a:cubicBezTo>
                    <a:pt x="1819" y="1258"/>
                    <a:pt x="1819" y="1185"/>
                    <a:pt x="1819" y="1113"/>
                  </a:cubicBezTo>
                  <a:cubicBezTo>
                    <a:pt x="1892" y="1113"/>
                    <a:pt x="1964" y="1022"/>
                    <a:pt x="2037" y="1022"/>
                  </a:cubicBezTo>
                  <a:close/>
                  <a:moveTo>
                    <a:pt x="5982" y="949"/>
                  </a:moveTo>
                  <a:cubicBezTo>
                    <a:pt x="6201" y="949"/>
                    <a:pt x="6510" y="949"/>
                    <a:pt x="6728" y="1022"/>
                  </a:cubicBezTo>
                  <a:lnTo>
                    <a:pt x="6964" y="1022"/>
                  </a:lnTo>
                  <a:lnTo>
                    <a:pt x="7419" y="1713"/>
                  </a:lnTo>
                  <a:cubicBezTo>
                    <a:pt x="7273" y="1785"/>
                    <a:pt x="7037" y="1858"/>
                    <a:pt x="6728" y="1858"/>
                  </a:cubicBezTo>
                  <a:cubicBezTo>
                    <a:pt x="6655" y="1713"/>
                    <a:pt x="6437" y="1567"/>
                    <a:pt x="6364" y="1404"/>
                  </a:cubicBezTo>
                  <a:cubicBezTo>
                    <a:pt x="6201" y="1258"/>
                    <a:pt x="6128" y="1113"/>
                    <a:pt x="5982" y="949"/>
                  </a:cubicBezTo>
                  <a:close/>
                  <a:moveTo>
                    <a:pt x="3401" y="1858"/>
                  </a:moveTo>
                  <a:lnTo>
                    <a:pt x="3401" y="1931"/>
                  </a:lnTo>
                  <a:lnTo>
                    <a:pt x="3328" y="1931"/>
                  </a:lnTo>
                  <a:lnTo>
                    <a:pt x="3401" y="1858"/>
                  </a:lnTo>
                  <a:close/>
                  <a:moveTo>
                    <a:pt x="3019" y="949"/>
                  </a:moveTo>
                  <a:cubicBezTo>
                    <a:pt x="3401" y="1331"/>
                    <a:pt x="3783" y="1640"/>
                    <a:pt x="4164" y="1931"/>
                  </a:cubicBezTo>
                  <a:lnTo>
                    <a:pt x="3855" y="1931"/>
                  </a:lnTo>
                  <a:cubicBezTo>
                    <a:pt x="3637" y="1640"/>
                    <a:pt x="3183" y="1331"/>
                    <a:pt x="2874" y="1113"/>
                  </a:cubicBezTo>
                  <a:cubicBezTo>
                    <a:pt x="2801" y="1022"/>
                    <a:pt x="2728" y="949"/>
                    <a:pt x="2637" y="949"/>
                  </a:cubicBezTo>
                  <a:close/>
                  <a:moveTo>
                    <a:pt x="4092" y="731"/>
                  </a:moveTo>
                  <a:cubicBezTo>
                    <a:pt x="4164" y="731"/>
                    <a:pt x="4310" y="804"/>
                    <a:pt x="4383" y="804"/>
                  </a:cubicBezTo>
                  <a:lnTo>
                    <a:pt x="4619" y="804"/>
                  </a:lnTo>
                  <a:cubicBezTo>
                    <a:pt x="4764" y="1185"/>
                    <a:pt x="5073" y="1476"/>
                    <a:pt x="5364" y="1713"/>
                  </a:cubicBezTo>
                  <a:cubicBezTo>
                    <a:pt x="5455" y="1785"/>
                    <a:pt x="5601" y="1858"/>
                    <a:pt x="5673" y="1931"/>
                  </a:cubicBezTo>
                  <a:lnTo>
                    <a:pt x="5528" y="1931"/>
                  </a:lnTo>
                  <a:cubicBezTo>
                    <a:pt x="5292" y="1785"/>
                    <a:pt x="5001" y="1567"/>
                    <a:pt x="4764" y="1404"/>
                  </a:cubicBezTo>
                  <a:lnTo>
                    <a:pt x="4092" y="731"/>
                  </a:lnTo>
                  <a:close/>
                  <a:moveTo>
                    <a:pt x="4837" y="876"/>
                  </a:moveTo>
                  <a:cubicBezTo>
                    <a:pt x="5146" y="876"/>
                    <a:pt x="5455" y="949"/>
                    <a:pt x="5819" y="949"/>
                  </a:cubicBezTo>
                  <a:cubicBezTo>
                    <a:pt x="5910" y="1185"/>
                    <a:pt x="6055" y="1331"/>
                    <a:pt x="6201" y="1567"/>
                  </a:cubicBezTo>
                  <a:cubicBezTo>
                    <a:pt x="6273" y="1640"/>
                    <a:pt x="6364" y="1785"/>
                    <a:pt x="6510" y="1931"/>
                  </a:cubicBezTo>
                  <a:lnTo>
                    <a:pt x="6273" y="1931"/>
                  </a:lnTo>
                  <a:cubicBezTo>
                    <a:pt x="6055" y="1785"/>
                    <a:pt x="5746" y="1713"/>
                    <a:pt x="5528" y="1567"/>
                  </a:cubicBezTo>
                  <a:cubicBezTo>
                    <a:pt x="5219" y="1331"/>
                    <a:pt x="5001" y="1113"/>
                    <a:pt x="4837" y="876"/>
                  </a:cubicBezTo>
                  <a:close/>
                  <a:moveTo>
                    <a:pt x="2946" y="567"/>
                  </a:moveTo>
                  <a:cubicBezTo>
                    <a:pt x="3183" y="567"/>
                    <a:pt x="3473" y="658"/>
                    <a:pt x="3783" y="658"/>
                  </a:cubicBezTo>
                  <a:cubicBezTo>
                    <a:pt x="4001" y="1022"/>
                    <a:pt x="4310" y="1331"/>
                    <a:pt x="4619" y="1640"/>
                  </a:cubicBezTo>
                  <a:cubicBezTo>
                    <a:pt x="4764" y="1713"/>
                    <a:pt x="4910" y="1858"/>
                    <a:pt x="5073" y="2022"/>
                  </a:cubicBezTo>
                  <a:cubicBezTo>
                    <a:pt x="4837" y="1931"/>
                    <a:pt x="4692" y="1931"/>
                    <a:pt x="4546" y="1931"/>
                  </a:cubicBezTo>
                  <a:cubicBezTo>
                    <a:pt x="4237" y="1567"/>
                    <a:pt x="3783" y="1258"/>
                    <a:pt x="3328" y="949"/>
                  </a:cubicBezTo>
                  <a:lnTo>
                    <a:pt x="3473" y="949"/>
                  </a:lnTo>
                  <a:cubicBezTo>
                    <a:pt x="3546" y="949"/>
                    <a:pt x="3546" y="804"/>
                    <a:pt x="3473" y="804"/>
                  </a:cubicBezTo>
                  <a:cubicBezTo>
                    <a:pt x="3328" y="804"/>
                    <a:pt x="3255" y="804"/>
                    <a:pt x="3092" y="731"/>
                  </a:cubicBezTo>
                  <a:cubicBezTo>
                    <a:pt x="3019" y="731"/>
                    <a:pt x="2946" y="658"/>
                    <a:pt x="2946" y="567"/>
                  </a:cubicBezTo>
                  <a:close/>
                  <a:moveTo>
                    <a:pt x="7037" y="2167"/>
                  </a:moveTo>
                  <a:lnTo>
                    <a:pt x="7037" y="2167"/>
                  </a:lnTo>
                  <a:cubicBezTo>
                    <a:pt x="6437" y="2476"/>
                    <a:pt x="5673" y="2549"/>
                    <a:pt x="5001" y="2549"/>
                  </a:cubicBezTo>
                  <a:lnTo>
                    <a:pt x="4310" y="2549"/>
                  </a:lnTo>
                  <a:cubicBezTo>
                    <a:pt x="4910" y="2549"/>
                    <a:pt x="5455" y="2476"/>
                    <a:pt x="5746" y="2476"/>
                  </a:cubicBezTo>
                  <a:cubicBezTo>
                    <a:pt x="5819" y="2476"/>
                    <a:pt x="5819" y="2313"/>
                    <a:pt x="5819" y="2313"/>
                  </a:cubicBezTo>
                  <a:cubicBezTo>
                    <a:pt x="5910" y="2313"/>
                    <a:pt x="5910" y="2313"/>
                    <a:pt x="5982" y="2240"/>
                  </a:cubicBezTo>
                  <a:cubicBezTo>
                    <a:pt x="6201" y="2240"/>
                    <a:pt x="6655" y="2240"/>
                    <a:pt x="7037" y="2167"/>
                  </a:cubicBezTo>
                  <a:close/>
                  <a:moveTo>
                    <a:pt x="1055" y="804"/>
                  </a:moveTo>
                  <a:cubicBezTo>
                    <a:pt x="1092" y="840"/>
                    <a:pt x="1110" y="858"/>
                    <a:pt x="1128" y="858"/>
                  </a:cubicBezTo>
                  <a:cubicBezTo>
                    <a:pt x="1146" y="858"/>
                    <a:pt x="1165" y="840"/>
                    <a:pt x="1201" y="804"/>
                  </a:cubicBezTo>
                  <a:lnTo>
                    <a:pt x="1201" y="804"/>
                  </a:lnTo>
                  <a:cubicBezTo>
                    <a:pt x="1128" y="949"/>
                    <a:pt x="1128" y="1185"/>
                    <a:pt x="1201" y="1404"/>
                  </a:cubicBezTo>
                  <a:cubicBezTo>
                    <a:pt x="1128" y="1476"/>
                    <a:pt x="1055" y="1567"/>
                    <a:pt x="1055" y="1713"/>
                  </a:cubicBezTo>
                  <a:cubicBezTo>
                    <a:pt x="983" y="1785"/>
                    <a:pt x="1055" y="1858"/>
                    <a:pt x="1128" y="1858"/>
                  </a:cubicBezTo>
                  <a:lnTo>
                    <a:pt x="2037" y="2094"/>
                  </a:lnTo>
                  <a:cubicBezTo>
                    <a:pt x="2110" y="2094"/>
                    <a:pt x="2110" y="2167"/>
                    <a:pt x="2183" y="2167"/>
                  </a:cubicBezTo>
                  <a:lnTo>
                    <a:pt x="2183" y="2240"/>
                  </a:lnTo>
                  <a:cubicBezTo>
                    <a:pt x="2419" y="2385"/>
                    <a:pt x="2728" y="2549"/>
                    <a:pt x="3019" y="2622"/>
                  </a:cubicBezTo>
                  <a:cubicBezTo>
                    <a:pt x="2419" y="2549"/>
                    <a:pt x="1510" y="2549"/>
                    <a:pt x="1055" y="2167"/>
                  </a:cubicBezTo>
                  <a:cubicBezTo>
                    <a:pt x="983" y="1858"/>
                    <a:pt x="983" y="1640"/>
                    <a:pt x="910" y="1331"/>
                  </a:cubicBezTo>
                  <a:cubicBezTo>
                    <a:pt x="910" y="1331"/>
                    <a:pt x="870" y="1299"/>
                    <a:pt x="821" y="1299"/>
                  </a:cubicBezTo>
                  <a:cubicBezTo>
                    <a:pt x="797" y="1299"/>
                    <a:pt x="771" y="1307"/>
                    <a:pt x="746" y="1331"/>
                  </a:cubicBezTo>
                  <a:cubicBezTo>
                    <a:pt x="674" y="1331"/>
                    <a:pt x="674" y="1331"/>
                    <a:pt x="601" y="1404"/>
                  </a:cubicBezTo>
                  <a:lnTo>
                    <a:pt x="601" y="1476"/>
                  </a:lnTo>
                  <a:lnTo>
                    <a:pt x="601" y="1713"/>
                  </a:lnTo>
                  <a:cubicBezTo>
                    <a:pt x="365" y="1331"/>
                    <a:pt x="601" y="1022"/>
                    <a:pt x="1055" y="804"/>
                  </a:cubicBezTo>
                  <a:close/>
                  <a:moveTo>
                    <a:pt x="1128" y="2622"/>
                  </a:moveTo>
                  <a:cubicBezTo>
                    <a:pt x="1583" y="2840"/>
                    <a:pt x="2183" y="2931"/>
                    <a:pt x="2564" y="2931"/>
                  </a:cubicBezTo>
                  <a:cubicBezTo>
                    <a:pt x="2927" y="3007"/>
                    <a:pt x="3661" y="3084"/>
                    <a:pt x="4474" y="3084"/>
                  </a:cubicBezTo>
                  <a:cubicBezTo>
                    <a:pt x="5209" y="3084"/>
                    <a:pt x="6008" y="3021"/>
                    <a:pt x="6655" y="2840"/>
                  </a:cubicBezTo>
                  <a:cubicBezTo>
                    <a:pt x="6655" y="5827"/>
                    <a:pt x="6702" y="8802"/>
                    <a:pt x="6683" y="11738"/>
                  </a:cubicBezTo>
                  <a:lnTo>
                    <a:pt x="6683" y="11738"/>
                  </a:lnTo>
                  <a:cubicBezTo>
                    <a:pt x="6481" y="11196"/>
                    <a:pt x="5359" y="10763"/>
                    <a:pt x="4910" y="10658"/>
                  </a:cubicBezTo>
                  <a:cubicBezTo>
                    <a:pt x="4481" y="10553"/>
                    <a:pt x="3926" y="10456"/>
                    <a:pt x="3364" y="10456"/>
                  </a:cubicBezTo>
                  <a:cubicBezTo>
                    <a:pt x="3044" y="10456"/>
                    <a:pt x="2722" y="10488"/>
                    <a:pt x="2419" y="10567"/>
                  </a:cubicBezTo>
                  <a:lnTo>
                    <a:pt x="2346" y="10494"/>
                  </a:lnTo>
                  <a:cubicBezTo>
                    <a:pt x="2333" y="10480"/>
                    <a:pt x="2318" y="10474"/>
                    <a:pt x="2304" y="10474"/>
                  </a:cubicBezTo>
                  <a:cubicBezTo>
                    <a:pt x="2246" y="10474"/>
                    <a:pt x="2200" y="10584"/>
                    <a:pt x="2274" y="10658"/>
                  </a:cubicBezTo>
                  <a:cubicBezTo>
                    <a:pt x="1892" y="10730"/>
                    <a:pt x="1583" y="10948"/>
                    <a:pt x="1365" y="11185"/>
                  </a:cubicBezTo>
                  <a:cubicBezTo>
                    <a:pt x="1365" y="8294"/>
                    <a:pt x="1437" y="5422"/>
                    <a:pt x="1055" y="2622"/>
                  </a:cubicBezTo>
                  <a:close/>
                  <a:moveTo>
                    <a:pt x="1583" y="11567"/>
                  </a:moveTo>
                  <a:lnTo>
                    <a:pt x="2110" y="12094"/>
                  </a:lnTo>
                  <a:cubicBezTo>
                    <a:pt x="1964" y="12021"/>
                    <a:pt x="1728" y="12021"/>
                    <a:pt x="1510" y="11930"/>
                  </a:cubicBezTo>
                  <a:lnTo>
                    <a:pt x="1510" y="11712"/>
                  </a:lnTo>
                  <a:cubicBezTo>
                    <a:pt x="1510" y="11639"/>
                    <a:pt x="1510" y="11639"/>
                    <a:pt x="1583" y="11567"/>
                  </a:cubicBezTo>
                  <a:close/>
                  <a:moveTo>
                    <a:pt x="3255" y="10803"/>
                  </a:moveTo>
                  <a:cubicBezTo>
                    <a:pt x="3855" y="11185"/>
                    <a:pt x="4310" y="11712"/>
                    <a:pt x="4837" y="12167"/>
                  </a:cubicBezTo>
                  <a:lnTo>
                    <a:pt x="3710" y="11476"/>
                  </a:lnTo>
                  <a:cubicBezTo>
                    <a:pt x="3401" y="11257"/>
                    <a:pt x="3092" y="11021"/>
                    <a:pt x="2801" y="10876"/>
                  </a:cubicBezTo>
                  <a:cubicBezTo>
                    <a:pt x="2946" y="10803"/>
                    <a:pt x="3092" y="10803"/>
                    <a:pt x="3255" y="10803"/>
                  </a:cubicBezTo>
                  <a:close/>
                  <a:moveTo>
                    <a:pt x="3473" y="10803"/>
                  </a:moveTo>
                  <a:cubicBezTo>
                    <a:pt x="4092" y="10803"/>
                    <a:pt x="4619" y="10876"/>
                    <a:pt x="5146" y="11021"/>
                  </a:cubicBezTo>
                  <a:cubicBezTo>
                    <a:pt x="5292" y="11021"/>
                    <a:pt x="5528" y="11112"/>
                    <a:pt x="5673" y="11257"/>
                  </a:cubicBezTo>
                  <a:cubicBezTo>
                    <a:pt x="5910" y="11330"/>
                    <a:pt x="6055" y="11403"/>
                    <a:pt x="6201" y="11567"/>
                  </a:cubicBezTo>
                  <a:cubicBezTo>
                    <a:pt x="6128" y="11785"/>
                    <a:pt x="6128" y="11930"/>
                    <a:pt x="6128" y="12167"/>
                  </a:cubicBezTo>
                  <a:cubicBezTo>
                    <a:pt x="6055" y="12167"/>
                    <a:pt x="6055" y="12239"/>
                    <a:pt x="5982" y="12239"/>
                  </a:cubicBezTo>
                  <a:lnTo>
                    <a:pt x="5982" y="12167"/>
                  </a:lnTo>
                  <a:cubicBezTo>
                    <a:pt x="5601" y="11712"/>
                    <a:pt x="5146" y="11330"/>
                    <a:pt x="4619" y="11021"/>
                  </a:cubicBezTo>
                  <a:cubicBezTo>
                    <a:pt x="4606" y="11008"/>
                    <a:pt x="4595" y="11003"/>
                    <a:pt x="4586" y="11003"/>
                  </a:cubicBezTo>
                  <a:cubicBezTo>
                    <a:pt x="4546" y="11003"/>
                    <a:pt x="4546" y="11112"/>
                    <a:pt x="4546" y="11112"/>
                  </a:cubicBezTo>
                  <a:cubicBezTo>
                    <a:pt x="5073" y="11476"/>
                    <a:pt x="5455" y="11857"/>
                    <a:pt x="5819" y="12239"/>
                  </a:cubicBezTo>
                  <a:lnTo>
                    <a:pt x="5910" y="12312"/>
                  </a:lnTo>
                  <a:cubicBezTo>
                    <a:pt x="5819" y="12312"/>
                    <a:pt x="5673" y="12385"/>
                    <a:pt x="5601" y="12385"/>
                  </a:cubicBezTo>
                  <a:cubicBezTo>
                    <a:pt x="4910" y="11785"/>
                    <a:pt x="4237" y="11185"/>
                    <a:pt x="3473" y="10803"/>
                  </a:cubicBezTo>
                  <a:close/>
                  <a:moveTo>
                    <a:pt x="2564" y="10876"/>
                  </a:moveTo>
                  <a:cubicBezTo>
                    <a:pt x="3255" y="11567"/>
                    <a:pt x="4164" y="12312"/>
                    <a:pt x="5073" y="12476"/>
                  </a:cubicBezTo>
                  <a:cubicBezTo>
                    <a:pt x="5146" y="12476"/>
                    <a:pt x="5146" y="12476"/>
                    <a:pt x="5146" y="12385"/>
                  </a:cubicBezTo>
                  <a:lnTo>
                    <a:pt x="5219" y="12476"/>
                  </a:lnTo>
                  <a:cubicBezTo>
                    <a:pt x="5001" y="12476"/>
                    <a:pt x="4837" y="12476"/>
                    <a:pt x="4692" y="12548"/>
                  </a:cubicBezTo>
                  <a:cubicBezTo>
                    <a:pt x="4092" y="12548"/>
                    <a:pt x="3473" y="12476"/>
                    <a:pt x="2874" y="12312"/>
                  </a:cubicBezTo>
                  <a:cubicBezTo>
                    <a:pt x="2728" y="12239"/>
                    <a:pt x="2637" y="12167"/>
                    <a:pt x="2492" y="12094"/>
                  </a:cubicBezTo>
                  <a:cubicBezTo>
                    <a:pt x="2183" y="11857"/>
                    <a:pt x="1892" y="11639"/>
                    <a:pt x="1655" y="11403"/>
                  </a:cubicBezTo>
                  <a:lnTo>
                    <a:pt x="1728" y="11330"/>
                  </a:lnTo>
                  <a:lnTo>
                    <a:pt x="1819" y="11330"/>
                  </a:lnTo>
                  <a:cubicBezTo>
                    <a:pt x="2274" y="11403"/>
                    <a:pt x="2637" y="11712"/>
                    <a:pt x="3019" y="11930"/>
                  </a:cubicBezTo>
                  <a:cubicBezTo>
                    <a:pt x="3328" y="12167"/>
                    <a:pt x="3710" y="12385"/>
                    <a:pt x="4092" y="12476"/>
                  </a:cubicBezTo>
                  <a:cubicBezTo>
                    <a:pt x="4237" y="12476"/>
                    <a:pt x="4237" y="12385"/>
                    <a:pt x="4164" y="12312"/>
                  </a:cubicBezTo>
                  <a:cubicBezTo>
                    <a:pt x="3783" y="12021"/>
                    <a:pt x="3401" y="11857"/>
                    <a:pt x="3019" y="11639"/>
                  </a:cubicBezTo>
                  <a:cubicBezTo>
                    <a:pt x="2637" y="11403"/>
                    <a:pt x="2346" y="11257"/>
                    <a:pt x="1964" y="11185"/>
                  </a:cubicBezTo>
                  <a:cubicBezTo>
                    <a:pt x="2110" y="11021"/>
                    <a:pt x="2346" y="10948"/>
                    <a:pt x="2564" y="10876"/>
                  </a:cubicBezTo>
                  <a:close/>
                  <a:moveTo>
                    <a:pt x="6680" y="12077"/>
                  </a:moveTo>
                  <a:cubicBezTo>
                    <a:pt x="6675" y="12690"/>
                    <a:pt x="6667" y="13302"/>
                    <a:pt x="6655" y="13912"/>
                  </a:cubicBezTo>
                  <a:cubicBezTo>
                    <a:pt x="6357" y="13966"/>
                    <a:pt x="6067" y="13989"/>
                    <a:pt x="5780" y="13989"/>
                  </a:cubicBezTo>
                  <a:cubicBezTo>
                    <a:pt x="4914" y="13989"/>
                    <a:pt x="4084" y="13780"/>
                    <a:pt x="3183" y="13603"/>
                  </a:cubicBezTo>
                  <a:cubicBezTo>
                    <a:pt x="3092" y="13603"/>
                    <a:pt x="3019" y="13748"/>
                    <a:pt x="3092" y="13748"/>
                  </a:cubicBezTo>
                  <a:cubicBezTo>
                    <a:pt x="3928" y="13989"/>
                    <a:pt x="4986" y="14407"/>
                    <a:pt x="5911" y="14407"/>
                  </a:cubicBezTo>
                  <a:cubicBezTo>
                    <a:pt x="6172" y="14407"/>
                    <a:pt x="6423" y="14374"/>
                    <a:pt x="6655" y="14294"/>
                  </a:cubicBezTo>
                  <a:lnTo>
                    <a:pt x="6655" y="14748"/>
                  </a:lnTo>
                  <a:cubicBezTo>
                    <a:pt x="6273" y="14748"/>
                    <a:pt x="5819" y="14748"/>
                    <a:pt x="5455" y="14657"/>
                  </a:cubicBezTo>
                  <a:cubicBezTo>
                    <a:pt x="5001" y="14585"/>
                    <a:pt x="4546" y="14585"/>
                    <a:pt x="4092" y="14585"/>
                  </a:cubicBezTo>
                  <a:cubicBezTo>
                    <a:pt x="4001" y="14585"/>
                    <a:pt x="4001" y="14748"/>
                    <a:pt x="4092" y="14748"/>
                  </a:cubicBezTo>
                  <a:cubicBezTo>
                    <a:pt x="4720" y="14860"/>
                    <a:pt x="5401" y="15014"/>
                    <a:pt x="6062" y="15014"/>
                  </a:cubicBezTo>
                  <a:cubicBezTo>
                    <a:pt x="6262" y="15014"/>
                    <a:pt x="6461" y="15000"/>
                    <a:pt x="6655" y="14966"/>
                  </a:cubicBezTo>
                  <a:lnTo>
                    <a:pt x="6655" y="15566"/>
                  </a:lnTo>
                  <a:cubicBezTo>
                    <a:pt x="5982" y="15421"/>
                    <a:pt x="5146" y="15494"/>
                    <a:pt x="4455" y="15421"/>
                  </a:cubicBezTo>
                  <a:cubicBezTo>
                    <a:pt x="4310" y="15421"/>
                    <a:pt x="4310" y="15566"/>
                    <a:pt x="4383" y="15566"/>
                  </a:cubicBezTo>
                  <a:cubicBezTo>
                    <a:pt x="4837" y="15730"/>
                    <a:pt x="5219" y="15730"/>
                    <a:pt x="5673" y="15803"/>
                  </a:cubicBezTo>
                  <a:cubicBezTo>
                    <a:pt x="5982" y="15875"/>
                    <a:pt x="6273" y="15875"/>
                    <a:pt x="6655" y="15948"/>
                  </a:cubicBezTo>
                  <a:cubicBezTo>
                    <a:pt x="6655" y="16257"/>
                    <a:pt x="6582" y="16566"/>
                    <a:pt x="6582" y="16930"/>
                  </a:cubicBezTo>
                  <a:cubicBezTo>
                    <a:pt x="6582" y="17621"/>
                    <a:pt x="6582" y="18384"/>
                    <a:pt x="6510" y="19130"/>
                  </a:cubicBezTo>
                  <a:cubicBezTo>
                    <a:pt x="6128" y="18748"/>
                    <a:pt x="5601" y="18602"/>
                    <a:pt x="5146" y="18530"/>
                  </a:cubicBezTo>
                  <a:cubicBezTo>
                    <a:pt x="5001" y="18530"/>
                    <a:pt x="5001" y="18675"/>
                    <a:pt x="5073" y="18675"/>
                  </a:cubicBezTo>
                  <a:cubicBezTo>
                    <a:pt x="5601" y="18839"/>
                    <a:pt x="6055" y="19130"/>
                    <a:pt x="6510" y="19366"/>
                  </a:cubicBezTo>
                  <a:lnTo>
                    <a:pt x="6510" y="19893"/>
                  </a:lnTo>
                  <a:cubicBezTo>
                    <a:pt x="6273" y="19748"/>
                    <a:pt x="6055" y="19584"/>
                    <a:pt x="5819" y="19512"/>
                  </a:cubicBezTo>
                  <a:cubicBezTo>
                    <a:pt x="5791" y="19498"/>
                    <a:pt x="5766" y="19492"/>
                    <a:pt x="5744" y="19492"/>
                  </a:cubicBezTo>
                  <a:cubicBezTo>
                    <a:pt x="5651" y="19492"/>
                    <a:pt x="5615" y="19598"/>
                    <a:pt x="5673" y="19657"/>
                  </a:cubicBezTo>
                  <a:cubicBezTo>
                    <a:pt x="5982" y="19821"/>
                    <a:pt x="6201" y="19966"/>
                    <a:pt x="6437" y="20111"/>
                  </a:cubicBezTo>
                  <a:lnTo>
                    <a:pt x="6437" y="20802"/>
                  </a:lnTo>
                  <a:cubicBezTo>
                    <a:pt x="6273" y="20657"/>
                    <a:pt x="6128" y="20493"/>
                    <a:pt x="5982" y="20493"/>
                  </a:cubicBezTo>
                  <a:cubicBezTo>
                    <a:pt x="5819" y="20493"/>
                    <a:pt x="5819" y="20657"/>
                    <a:pt x="5910" y="20657"/>
                  </a:cubicBezTo>
                  <a:cubicBezTo>
                    <a:pt x="6128" y="20730"/>
                    <a:pt x="6201" y="20875"/>
                    <a:pt x="6364" y="20948"/>
                  </a:cubicBezTo>
                  <a:lnTo>
                    <a:pt x="6437" y="20948"/>
                  </a:lnTo>
                  <a:cubicBezTo>
                    <a:pt x="6364" y="21857"/>
                    <a:pt x="6273" y="22693"/>
                    <a:pt x="6128" y="23602"/>
                  </a:cubicBezTo>
                  <a:cubicBezTo>
                    <a:pt x="5887" y="24906"/>
                    <a:pt x="5060" y="27492"/>
                    <a:pt x="3588" y="27492"/>
                  </a:cubicBezTo>
                  <a:cubicBezTo>
                    <a:pt x="3172" y="27492"/>
                    <a:pt x="2704" y="27285"/>
                    <a:pt x="2183" y="26784"/>
                  </a:cubicBezTo>
                  <a:cubicBezTo>
                    <a:pt x="983" y="25566"/>
                    <a:pt x="1437" y="23293"/>
                    <a:pt x="1437" y="21784"/>
                  </a:cubicBezTo>
                  <a:cubicBezTo>
                    <a:pt x="1365" y="19584"/>
                    <a:pt x="1274" y="17384"/>
                    <a:pt x="1274" y="15203"/>
                  </a:cubicBezTo>
                  <a:lnTo>
                    <a:pt x="1274" y="12239"/>
                  </a:lnTo>
                  <a:cubicBezTo>
                    <a:pt x="1528" y="12434"/>
                    <a:pt x="1882" y="12567"/>
                    <a:pt x="2212" y="12567"/>
                  </a:cubicBezTo>
                  <a:cubicBezTo>
                    <a:pt x="2283" y="12567"/>
                    <a:pt x="2352" y="12561"/>
                    <a:pt x="2419" y="12548"/>
                  </a:cubicBezTo>
                  <a:cubicBezTo>
                    <a:pt x="2637" y="12621"/>
                    <a:pt x="2874" y="12694"/>
                    <a:pt x="3019" y="12694"/>
                  </a:cubicBezTo>
                  <a:cubicBezTo>
                    <a:pt x="3255" y="12839"/>
                    <a:pt x="3401" y="12930"/>
                    <a:pt x="3637" y="12930"/>
                  </a:cubicBezTo>
                  <a:cubicBezTo>
                    <a:pt x="3637" y="12951"/>
                    <a:pt x="3643" y="12960"/>
                    <a:pt x="3652" y="12960"/>
                  </a:cubicBezTo>
                  <a:cubicBezTo>
                    <a:pt x="3673" y="12960"/>
                    <a:pt x="3710" y="12904"/>
                    <a:pt x="3710" y="12839"/>
                  </a:cubicBezTo>
                  <a:cubicBezTo>
                    <a:pt x="3928" y="12839"/>
                    <a:pt x="4164" y="12930"/>
                    <a:pt x="4383" y="12930"/>
                  </a:cubicBezTo>
                  <a:cubicBezTo>
                    <a:pt x="5073" y="12839"/>
                    <a:pt x="5910" y="12766"/>
                    <a:pt x="6437" y="12385"/>
                  </a:cubicBezTo>
                  <a:cubicBezTo>
                    <a:pt x="6562" y="12281"/>
                    <a:pt x="6640" y="12178"/>
                    <a:pt x="6680" y="12077"/>
                  </a:cubicBezTo>
                  <a:close/>
                  <a:moveTo>
                    <a:pt x="2178" y="0"/>
                  </a:moveTo>
                  <a:cubicBezTo>
                    <a:pt x="1703" y="0"/>
                    <a:pt x="1264" y="68"/>
                    <a:pt x="1055" y="276"/>
                  </a:cubicBezTo>
                  <a:cubicBezTo>
                    <a:pt x="674" y="422"/>
                    <a:pt x="292" y="731"/>
                    <a:pt x="146" y="1185"/>
                  </a:cubicBezTo>
                  <a:cubicBezTo>
                    <a:pt x="1" y="1713"/>
                    <a:pt x="219" y="2094"/>
                    <a:pt x="601" y="2313"/>
                  </a:cubicBezTo>
                  <a:lnTo>
                    <a:pt x="674" y="2385"/>
                  </a:lnTo>
                  <a:cubicBezTo>
                    <a:pt x="674" y="2840"/>
                    <a:pt x="746" y="3294"/>
                    <a:pt x="746" y="3749"/>
                  </a:cubicBezTo>
                  <a:cubicBezTo>
                    <a:pt x="746" y="4894"/>
                    <a:pt x="746" y="5949"/>
                    <a:pt x="819" y="7094"/>
                  </a:cubicBezTo>
                  <a:lnTo>
                    <a:pt x="819" y="13748"/>
                  </a:lnTo>
                  <a:cubicBezTo>
                    <a:pt x="819" y="15948"/>
                    <a:pt x="819" y="18148"/>
                    <a:pt x="910" y="20348"/>
                  </a:cubicBezTo>
                  <a:cubicBezTo>
                    <a:pt x="910" y="21857"/>
                    <a:pt x="819" y="23457"/>
                    <a:pt x="983" y="24966"/>
                  </a:cubicBezTo>
                  <a:cubicBezTo>
                    <a:pt x="1140" y="26446"/>
                    <a:pt x="2288" y="27916"/>
                    <a:pt x="3597" y="27916"/>
                  </a:cubicBezTo>
                  <a:cubicBezTo>
                    <a:pt x="4105" y="27916"/>
                    <a:pt x="4638" y="27694"/>
                    <a:pt x="5146" y="27166"/>
                  </a:cubicBezTo>
                  <a:cubicBezTo>
                    <a:pt x="6128" y="26184"/>
                    <a:pt x="6364" y="24820"/>
                    <a:pt x="6582" y="23529"/>
                  </a:cubicBezTo>
                  <a:cubicBezTo>
                    <a:pt x="6891" y="21566"/>
                    <a:pt x="6964" y="19584"/>
                    <a:pt x="7037" y="17621"/>
                  </a:cubicBezTo>
                  <a:lnTo>
                    <a:pt x="7037" y="15948"/>
                  </a:lnTo>
                  <a:cubicBezTo>
                    <a:pt x="7182" y="15875"/>
                    <a:pt x="7182" y="15803"/>
                    <a:pt x="7110" y="15730"/>
                  </a:cubicBezTo>
                  <a:cubicBezTo>
                    <a:pt x="7182" y="11403"/>
                    <a:pt x="7110" y="7094"/>
                    <a:pt x="7110" y="2694"/>
                  </a:cubicBezTo>
                  <a:cubicBezTo>
                    <a:pt x="7564" y="2549"/>
                    <a:pt x="7946" y="2240"/>
                    <a:pt x="8019" y="1858"/>
                  </a:cubicBezTo>
                  <a:cubicBezTo>
                    <a:pt x="8019" y="1858"/>
                    <a:pt x="8019" y="1785"/>
                    <a:pt x="8091" y="1785"/>
                  </a:cubicBezTo>
                  <a:lnTo>
                    <a:pt x="8091" y="1640"/>
                  </a:lnTo>
                  <a:cubicBezTo>
                    <a:pt x="8255" y="1567"/>
                    <a:pt x="8328" y="1404"/>
                    <a:pt x="8328" y="1258"/>
                  </a:cubicBezTo>
                  <a:cubicBezTo>
                    <a:pt x="8328" y="40"/>
                    <a:pt x="3928" y="40"/>
                    <a:pt x="3092" y="40"/>
                  </a:cubicBezTo>
                  <a:lnTo>
                    <a:pt x="2874" y="40"/>
                  </a:lnTo>
                  <a:cubicBezTo>
                    <a:pt x="2648" y="16"/>
                    <a:pt x="2409" y="0"/>
                    <a:pt x="217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11"/>
            <p:cNvSpPr/>
            <p:nvPr/>
          </p:nvSpPr>
          <p:spPr>
            <a:xfrm>
              <a:off x="754163" y="492138"/>
              <a:ext cx="109575" cy="19825"/>
            </a:xfrm>
            <a:custGeom>
              <a:rect b="b" l="l" r="r" t="t"/>
              <a:pathLst>
                <a:path extrusionOk="0" h="793" w="4383">
                  <a:moveTo>
                    <a:pt x="73" y="1"/>
                  </a:moveTo>
                  <a:cubicBezTo>
                    <a:pt x="1" y="1"/>
                    <a:pt x="1" y="74"/>
                    <a:pt x="1" y="74"/>
                  </a:cubicBezTo>
                  <a:cubicBezTo>
                    <a:pt x="593" y="275"/>
                    <a:pt x="1986" y="792"/>
                    <a:pt x="3072" y="792"/>
                  </a:cubicBezTo>
                  <a:cubicBezTo>
                    <a:pt x="3654" y="792"/>
                    <a:pt x="4147" y="644"/>
                    <a:pt x="4382" y="219"/>
                  </a:cubicBezTo>
                  <a:cubicBezTo>
                    <a:pt x="4382" y="168"/>
                    <a:pt x="4346" y="116"/>
                    <a:pt x="4299" y="116"/>
                  </a:cubicBezTo>
                  <a:cubicBezTo>
                    <a:pt x="4279" y="116"/>
                    <a:pt x="4258" y="125"/>
                    <a:pt x="4237" y="146"/>
                  </a:cubicBezTo>
                  <a:cubicBezTo>
                    <a:pt x="3747" y="362"/>
                    <a:pt x="3249" y="441"/>
                    <a:pt x="2747" y="441"/>
                  </a:cubicBezTo>
                  <a:cubicBezTo>
                    <a:pt x="1852" y="441"/>
                    <a:pt x="948" y="187"/>
                    <a:pt x="7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11"/>
            <p:cNvSpPr/>
            <p:nvPr/>
          </p:nvSpPr>
          <p:spPr>
            <a:xfrm>
              <a:off x="814613" y="577138"/>
              <a:ext cx="41850" cy="13200"/>
            </a:xfrm>
            <a:custGeom>
              <a:rect b="b" l="l" r="r" t="t"/>
              <a:pathLst>
                <a:path extrusionOk="0" h="528" w="1674">
                  <a:moveTo>
                    <a:pt x="73" y="1"/>
                  </a:moveTo>
                  <a:cubicBezTo>
                    <a:pt x="1" y="1"/>
                    <a:pt x="1" y="164"/>
                    <a:pt x="73" y="164"/>
                  </a:cubicBezTo>
                  <a:cubicBezTo>
                    <a:pt x="528" y="310"/>
                    <a:pt x="1055" y="528"/>
                    <a:pt x="1582" y="528"/>
                  </a:cubicBezTo>
                  <a:cubicBezTo>
                    <a:pt x="1673" y="528"/>
                    <a:pt x="1673" y="382"/>
                    <a:pt x="1582" y="310"/>
                  </a:cubicBezTo>
                  <a:cubicBezTo>
                    <a:pt x="1219" y="73"/>
                    <a:pt x="601" y="73"/>
                    <a:pt x="7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11"/>
            <p:cNvSpPr/>
            <p:nvPr/>
          </p:nvSpPr>
          <p:spPr>
            <a:xfrm>
              <a:off x="813288" y="601338"/>
              <a:ext cx="48625" cy="21275"/>
            </a:xfrm>
            <a:custGeom>
              <a:rect b="b" l="l" r="r" t="t"/>
              <a:pathLst>
                <a:path extrusionOk="0" h="851" w="1945">
                  <a:moveTo>
                    <a:pt x="98" y="0"/>
                  </a:moveTo>
                  <a:cubicBezTo>
                    <a:pt x="38" y="0"/>
                    <a:pt x="0" y="178"/>
                    <a:pt x="126" y="178"/>
                  </a:cubicBezTo>
                  <a:cubicBezTo>
                    <a:pt x="435" y="323"/>
                    <a:pt x="726" y="396"/>
                    <a:pt x="963" y="560"/>
                  </a:cubicBezTo>
                  <a:cubicBezTo>
                    <a:pt x="1272" y="633"/>
                    <a:pt x="1490" y="778"/>
                    <a:pt x="1726" y="851"/>
                  </a:cubicBezTo>
                  <a:cubicBezTo>
                    <a:pt x="1872" y="851"/>
                    <a:pt x="1944" y="778"/>
                    <a:pt x="1872" y="705"/>
                  </a:cubicBezTo>
                  <a:cubicBezTo>
                    <a:pt x="1417" y="251"/>
                    <a:pt x="726" y="105"/>
                    <a:pt x="126" y="14"/>
                  </a:cubicBezTo>
                  <a:cubicBezTo>
                    <a:pt x="117" y="5"/>
                    <a:pt x="107" y="0"/>
                    <a:pt x="9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11"/>
            <p:cNvSpPr/>
            <p:nvPr/>
          </p:nvSpPr>
          <p:spPr>
            <a:xfrm>
              <a:off x="842788" y="687588"/>
              <a:ext cx="5950" cy="17650"/>
            </a:xfrm>
            <a:custGeom>
              <a:rect b="b" l="l" r="r" t="t"/>
              <a:pathLst>
                <a:path extrusionOk="0" h="706" w="238">
                  <a:moveTo>
                    <a:pt x="83" y="1"/>
                  </a:moveTo>
                  <a:cubicBezTo>
                    <a:pt x="42" y="1"/>
                    <a:pt x="1" y="19"/>
                    <a:pt x="1" y="55"/>
                  </a:cubicBezTo>
                  <a:lnTo>
                    <a:pt x="1" y="582"/>
                  </a:lnTo>
                  <a:cubicBezTo>
                    <a:pt x="1" y="664"/>
                    <a:pt x="60" y="705"/>
                    <a:pt x="119" y="705"/>
                  </a:cubicBezTo>
                  <a:cubicBezTo>
                    <a:pt x="178" y="705"/>
                    <a:pt x="237" y="664"/>
                    <a:pt x="237" y="582"/>
                  </a:cubicBezTo>
                  <a:cubicBezTo>
                    <a:pt x="164" y="437"/>
                    <a:pt x="164" y="291"/>
                    <a:pt x="164" y="55"/>
                  </a:cubicBezTo>
                  <a:cubicBezTo>
                    <a:pt x="164" y="19"/>
                    <a:pt x="124"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11"/>
            <p:cNvSpPr/>
            <p:nvPr/>
          </p:nvSpPr>
          <p:spPr>
            <a:xfrm>
              <a:off x="839163" y="724863"/>
              <a:ext cx="5925" cy="7300"/>
            </a:xfrm>
            <a:custGeom>
              <a:rect b="b" l="l" r="r" t="t"/>
              <a:pathLst>
                <a:path extrusionOk="0" h="292" w="237">
                  <a:moveTo>
                    <a:pt x="73" y="0"/>
                  </a:moveTo>
                  <a:cubicBezTo>
                    <a:pt x="0" y="0"/>
                    <a:pt x="0" y="73"/>
                    <a:pt x="0" y="164"/>
                  </a:cubicBezTo>
                  <a:cubicBezTo>
                    <a:pt x="0" y="164"/>
                    <a:pt x="0" y="237"/>
                    <a:pt x="73" y="237"/>
                  </a:cubicBezTo>
                  <a:cubicBezTo>
                    <a:pt x="73" y="273"/>
                    <a:pt x="73" y="291"/>
                    <a:pt x="82" y="291"/>
                  </a:cubicBezTo>
                  <a:cubicBezTo>
                    <a:pt x="91" y="291"/>
                    <a:pt x="109" y="273"/>
                    <a:pt x="146" y="237"/>
                  </a:cubicBezTo>
                  <a:lnTo>
                    <a:pt x="146" y="164"/>
                  </a:lnTo>
                  <a:cubicBezTo>
                    <a:pt x="237" y="73"/>
                    <a:pt x="146" y="0"/>
                    <a:pt x="7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2" name="Google Shape;692;p11"/>
          <p:cNvSpPr/>
          <p:nvPr/>
        </p:nvSpPr>
        <p:spPr>
          <a:xfrm rot="-574352">
            <a:off x="527271" y="3563633"/>
            <a:ext cx="297282" cy="728093"/>
          </a:xfrm>
          <a:custGeom>
            <a:rect b="b" l="l" r="r" t="t"/>
            <a:pathLst>
              <a:path extrusionOk="0" h="29123" w="11891">
                <a:moveTo>
                  <a:pt x="2419" y="910"/>
                </a:moveTo>
                <a:lnTo>
                  <a:pt x="2419" y="910"/>
                </a:lnTo>
                <a:cubicBezTo>
                  <a:pt x="2491" y="983"/>
                  <a:pt x="2491" y="1055"/>
                  <a:pt x="2564" y="1219"/>
                </a:cubicBezTo>
                <a:lnTo>
                  <a:pt x="2491" y="1219"/>
                </a:lnTo>
                <a:cubicBezTo>
                  <a:pt x="2491" y="1128"/>
                  <a:pt x="2419" y="1055"/>
                  <a:pt x="2419" y="910"/>
                </a:cubicBezTo>
                <a:close/>
                <a:moveTo>
                  <a:pt x="528" y="764"/>
                </a:moveTo>
                <a:cubicBezTo>
                  <a:pt x="877" y="2695"/>
                  <a:pt x="1212" y="4641"/>
                  <a:pt x="1614" y="6643"/>
                </a:cubicBezTo>
                <a:lnTo>
                  <a:pt x="1614" y="6643"/>
                </a:lnTo>
                <a:cubicBezTo>
                  <a:pt x="1357" y="5389"/>
                  <a:pt x="1088" y="4124"/>
                  <a:pt x="819" y="2873"/>
                </a:cubicBezTo>
                <a:cubicBezTo>
                  <a:pt x="673" y="2273"/>
                  <a:pt x="291" y="1364"/>
                  <a:pt x="528" y="764"/>
                </a:cubicBezTo>
                <a:close/>
                <a:moveTo>
                  <a:pt x="2728" y="1292"/>
                </a:moveTo>
                <a:cubicBezTo>
                  <a:pt x="2728" y="1364"/>
                  <a:pt x="2800" y="1437"/>
                  <a:pt x="2800" y="1510"/>
                </a:cubicBezTo>
                <a:cubicBezTo>
                  <a:pt x="3091" y="2037"/>
                  <a:pt x="3255" y="2582"/>
                  <a:pt x="3473" y="3110"/>
                </a:cubicBezTo>
                <a:cubicBezTo>
                  <a:pt x="4000" y="4310"/>
                  <a:pt x="4546" y="5600"/>
                  <a:pt x="5000" y="6819"/>
                </a:cubicBezTo>
                <a:cubicBezTo>
                  <a:pt x="4309" y="5310"/>
                  <a:pt x="3400" y="3855"/>
                  <a:pt x="2946" y="2273"/>
                </a:cubicBezTo>
                <a:lnTo>
                  <a:pt x="2946" y="2346"/>
                </a:lnTo>
                <a:cubicBezTo>
                  <a:pt x="2946" y="2273"/>
                  <a:pt x="2946" y="2201"/>
                  <a:pt x="2873" y="2128"/>
                </a:cubicBezTo>
                <a:cubicBezTo>
                  <a:pt x="2800" y="1819"/>
                  <a:pt x="2728" y="1583"/>
                  <a:pt x="2728" y="1292"/>
                </a:cubicBezTo>
                <a:close/>
                <a:moveTo>
                  <a:pt x="6582" y="11127"/>
                </a:moveTo>
                <a:lnTo>
                  <a:pt x="6582" y="11127"/>
                </a:lnTo>
                <a:cubicBezTo>
                  <a:pt x="6964" y="11964"/>
                  <a:pt x="7273" y="12800"/>
                  <a:pt x="7564" y="13636"/>
                </a:cubicBezTo>
                <a:cubicBezTo>
                  <a:pt x="9000" y="17272"/>
                  <a:pt x="10291" y="20909"/>
                  <a:pt x="11127" y="24690"/>
                </a:cubicBezTo>
                <a:cubicBezTo>
                  <a:pt x="11069" y="24683"/>
                  <a:pt x="11012" y="24680"/>
                  <a:pt x="10956" y="24680"/>
                </a:cubicBezTo>
                <a:cubicBezTo>
                  <a:pt x="10754" y="24680"/>
                  <a:pt x="10562" y="24724"/>
                  <a:pt x="10387" y="24810"/>
                </a:cubicBezTo>
                <a:lnTo>
                  <a:pt x="10387" y="24810"/>
                </a:lnTo>
                <a:cubicBezTo>
                  <a:pt x="10426" y="24781"/>
                  <a:pt x="10454" y="24740"/>
                  <a:pt x="10454" y="24690"/>
                </a:cubicBezTo>
                <a:cubicBezTo>
                  <a:pt x="9545" y="20527"/>
                  <a:pt x="8327" y="16436"/>
                  <a:pt x="7036" y="12418"/>
                </a:cubicBezTo>
                <a:cubicBezTo>
                  <a:pt x="6891" y="11964"/>
                  <a:pt x="6727" y="11582"/>
                  <a:pt x="6582" y="11127"/>
                </a:cubicBezTo>
                <a:close/>
                <a:moveTo>
                  <a:pt x="3019" y="12036"/>
                </a:moveTo>
                <a:lnTo>
                  <a:pt x="3019" y="12036"/>
                </a:lnTo>
                <a:cubicBezTo>
                  <a:pt x="3182" y="12418"/>
                  <a:pt x="3255" y="12800"/>
                  <a:pt x="3400" y="13182"/>
                </a:cubicBezTo>
                <a:cubicBezTo>
                  <a:pt x="4837" y="17200"/>
                  <a:pt x="6200" y="21290"/>
                  <a:pt x="7273" y="25381"/>
                </a:cubicBezTo>
                <a:cubicBezTo>
                  <a:pt x="6364" y="23254"/>
                  <a:pt x="5909" y="20909"/>
                  <a:pt x="5146" y="18636"/>
                </a:cubicBezTo>
                <a:cubicBezTo>
                  <a:pt x="4455" y="16436"/>
                  <a:pt x="3709" y="14236"/>
                  <a:pt x="3019" y="12036"/>
                </a:cubicBezTo>
                <a:close/>
                <a:moveTo>
                  <a:pt x="1319" y="328"/>
                </a:moveTo>
                <a:cubicBezTo>
                  <a:pt x="1414" y="328"/>
                  <a:pt x="1510" y="346"/>
                  <a:pt x="1582" y="383"/>
                </a:cubicBezTo>
                <a:cubicBezTo>
                  <a:pt x="1964" y="601"/>
                  <a:pt x="2273" y="1128"/>
                  <a:pt x="2491" y="1583"/>
                </a:cubicBezTo>
                <a:cubicBezTo>
                  <a:pt x="2800" y="3328"/>
                  <a:pt x="3709" y="4855"/>
                  <a:pt x="4455" y="6364"/>
                </a:cubicBezTo>
                <a:cubicBezTo>
                  <a:pt x="5364" y="8328"/>
                  <a:pt x="6055" y="10455"/>
                  <a:pt x="6727" y="12491"/>
                </a:cubicBezTo>
                <a:cubicBezTo>
                  <a:pt x="8018" y="16509"/>
                  <a:pt x="9164" y="20599"/>
                  <a:pt x="10145" y="24763"/>
                </a:cubicBezTo>
                <a:cubicBezTo>
                  <a:pt x="10145" y="24827"/>
                  <a:pt x="10193" y="24855"/>
                  <a:pt x="10251" y="24855"/>
                </a:cubicBezTo>
                <a:cubicBezTo>
                  <a:pt x="10275" y="24855"/>
                  <a:pt x="10300" y="24850"/>
                  <a:pt x="10324" y="24842"/>
                </a:cubicBezTo>
                <a:lnTo>
                  <a:pt x="10324" y="24842"/>
                </a:lnTo>
                <a:cubicBezTo>
                  <a:pt x="10068" y="24984"/>
                  <a:pt x="9851" y="25216"/>
                  <a:pt x="9691" y="25526"/>
                </a:cubicBezTo>
                <a:cubicBezTo>
                  <a:pt x="9524" y="25475"/>
                  <a:pt x="9366" y="25424"/>
                  <a:pt x="9236" y="25424"/>
                </a:cubicBezTo>
                <a:cubicBezTo>
                  <a:pt x="9182" y="25424"/>
                  <a:pt x="9133" y="25432"/>
                  <a:pt x="9091" y="25454"/>
                </a:cubicBezTo>
                <a:lnTo>
                  <a:pt x="9091" y="25217"/>
                </a:lnTo>
                <a:cubicBezTo>
                  <a:pt x="8182" y="23636"/>
                  <a:pt x="8091" y="21745"/>
                  <a:pt x="7636" y="19999"/>
                </a:cubicBezTo>
                <a:cubicBezTo>
                  <a:pt x="7036" y="17727"/>
                  <a:pt x="6055" y="15527"/>
                  <a:pt x="5291" y="13254"/>
                </a:cubicBezTo>
                <a:cubicBezTo>
                  <a:pt x="3855" y="9091"/>
                  <a:pt x="2728" y="4764"/>
                  <a:pt x="819" y="764"/>
                </a:cubicBezTo>
                <a:cubicBezTo>
                  <a:pt x="910" y="528"/>
                  <a:pt x="982" y="455"/>
                  <a:pt x="1055" y="383"/>
                </a:cubicBezTo>
                <a:cubicBezTo>
                  <a:pt x="1128" y="346"/>
                  <a:pt x="1223" y="328"/>
                  <a:pt x="1319" y="328"/>
                </a:cubicBezTo>
                <a:close/>
                <a:moveTo>
                  <a:pt x="819" y="1219"/>
                </a:moveTo>
                <a:cubicBezTo>
                  <a:pt x="2346" y="5455"/>
                  <a:pt x="3709" y="9691"/>
                  <a:pt x="5146" y="14018"/>
                </a:cubicBezTo>
                <a:cubicBezTo>
                  <a:pt x="5909" y="16218"/>
                  <a:pt x="6891" y="18400"/>
                  <a:pt x="7418" y="20672"/>
                </a:cubicBezTo>
                <a:cubicBezTo>
                  <a:pt x="7800" y="22272"/>
                  <a:pt x="7945" y="24017"/>
                  <a:pt x="8782" y="25381"/>
                </a:cubicBezTo>
                <a:cubicBezTo>
                  <a:pt x="8782" y="25454"/>
                  <a:pt x="8855" y="25454"/>
                  <a:pt x="8855" y="25454"/>
                </a:cubicBezTo>
                <a:cubicBezTo>
                  <a:pt x="8473" y="25599"/>
                  <a:pt x="8182" y="25981"/>
                  <a:pt x="7873" y="26435"/>
                </a:cubicBezTo>
                <a:cubicBezTo>
                  <a:pt x="6273" y="19236"/>
                  <a:pt x="3091" y="12582"/>
                  <a:pt x="1655" y="5455"/>
                </a:cubicBezTo>
                <a:cubicBezTo>
                  <a:pt x="1510" y="4855"/>
                  <a:pt x="910" y="2419"/>
                  <a:pt x="819" y="1219"/>
                </a:cubicBezTo>
                <a:close/>
                <a:moveTo>
                  <a:pt x="9909" y="26963"/>
                </a:moveTo>
                <a:lnTo>
                  <a:pt x="9909" y="27035"/>
                </a:lnTo>
                <a:lnTo>
                  <a:pt x="9836" y="27035"/>
                </a:lnTo>
                <a:lnTo>
                  <a:pt x="9909" y="26963"/>
                </a:lnTo>
                <a:close/>
                <a:moveTo>
                  <a:pt x="10964" y="25055"/>
                </a:moveTo>
                <a:cubicBezTo>
                  <a:pt x="11042" y="25055"/>
                  <a:pt x="11121" y="25061"/>
                  <a:pt x="11200" y="25072"/>
                </a:cubicBezTo>
                <a:cubicBezTo>
                  <a:pt x="11200" y="25145"/>
                  <a:pt x="11273" y="25217"/>
                  <a:pt x="11273" y="25308"/>
                </a:cubicBezTo>
                <a:cubicBezTo>
                  <a:pt x="11200" y="25308"/>
                  <a:pt x="11054" y="25308"/>
                  <a:pt x="11054" y="25454"/>
                </a:cubicBezTo>
                <a:lnTo>
                  <a:pt x="11054" y="26363"/>
                </a:lnTo>
                <a:lnTo>
                  <a:pt x="10982" y="26435"/>
                </a:lnTo>
                <a:cubicBezTo>
                  <a:pt x="10982" y="26363"/>
                  <a:pt x="10982" y="26363"/>
                  <a:pt x="10909" y="26363"/>
                </a:cubicBezTo>
                <a:cubicBezTo>
                  <a:pt x="10600" y="26435"/>
                  <a:pt x="10364" y="26508"/>
                  <a:pt x="10073" y="26672"/>
                </a:cubicBezTo>
                <a:lnTo>
                  <a:pt x="9764" y="26672"/>
                </a:lnTo>
                <a:cubicBezTo>
                  <a:pt x="9545" y="26745"/>
                  <a:pt x="9382" y="26890"/>
                  <a:pt x="9236" y="27035"/>
                </a:cubicBezTo>
                <a:cubicBezTo>
                  <a:pt x="9207" y="27006"/>
                  <a:pt x="9178" y="26989"/>
                  <a:pt x="9154" y="26989"/>
                </a:cubicBezTo>
                <a:cubicBezTo>
                  <a:pt x="9117" y="26989"/>
                  <a:pt x="9091" y="27028"/>
                  <a:pt x="9091" y="27126"/>
                </a:cubicBezTo>
                <a:lnTo>
                  <a:pt x="9091" y="27199"/>
                </a:lnTo>
                <a:lnTo>
                  <a:pt x="9000" y="27272"/>
                </a:lnTo>
                <a:cubicBezTo>
                  <a:pt x="8709" y="27126"/>
                  <a:pt x="8327" y="26963"/>
                  <a:pt x="8018" y="26817"/>
                </a:cubicBezTo>
                <a:lnTo>
                  <a:pt x="7945" y="26817"/>
                </a:lnTo>
                <a:cubicBezTo>
                  <a:pt x="8304" y="26344"/>
                  <a:pt x="8662" y="25770"/>
                  <a:pt x="9207" y="25770"/>
                </a:cubicBezTo>
                <a:cubicBezTo>
                  <a:pt x="9353" y="25770"/>
                  <a:pt x="9513" y="25812"/>
                  <a:pt x="9691" y="25908"/>
                </a:cubicBezTo>
                <a:cubicBezTo>
                  <a:pt x="9751" y="25938"/>
                  <a:pt x="9799" y="25956"/>
                  <a:pt x="9841" y="25956"/>
                </a:cubicBezTo>
                <a:cubicBezTo>
                  <a:pt x="9900" y="25956"/>
                  <a:pt x="9947" y="25921"/>
                  <a:pt x="10000" y="25835"/>
                </a:cubicBezTo>
                <a:cubicBezTo>
                  <a:pt x="10124" y="25248"/>
                  <a:pt x="10523" y="25055"/>
                  <a:pt x="10964" y="25055"/>
                </a:cubicBezTo>
                <a:close/>
                <a:moveTo>
                  <a:pt x="10745" y="26672"/>
                </a:moveTo>
                <a:cubicBezTo>
                  <a:pt x="10745" y="26817"/>
                  <a:pt x="10673" y="26963"/>
                  <a:pt x="10673" y="27126"/>
                </a:cubicBezTo>
                <a:cubicBezTo>
                  <a:pt x="10673" y="27199"/>
                  <a:pt x="10673" y="27272"/>
                  <a:pt x="10600" y="27272"/>
                </a:cubicBezTo>
                <a:cubicBezTo>
                  <a:pt x="10600" y="27126"/>
                  <a:pt x="10600" y="26963"/>
                  <a:pt x="10527" y="26817"/>
                </a:cubicBezTo>
                <a:cubicBezTo>
                  <a:pt x="10527" y="26817"/>
                  <a:pt x="10527" y="26745"/>
                  <a:pt x="10454" y="26745"/>
                </a:cubicBezTo>
                <a:cubicBezTo>
                  <a:pt x="10600" y="26745"/>
                  <a:pt x="10673" y="26672"/>
                  <a:pt x="10745" y="26672"/>
                </a:cubicBezTo>
                <a:close/>
                <a:moveTo>
                  <a:pt x="10000" y="26963"/>
                </a:moveTo>
                <a:cubicBezTo>
                  <a:pt x="10073" y="26963"/>
                  <a:pt x="10145" y="26963"/>
                  <a:pt x="10291" y="27035"/>
                </a:cubicBezTo>
                <a:cubicBezTo>
                  <a:pt x="10218" y="27199"/>
                  <a:pt x="10218" y="27344"/>
                  <a:pt x="10145" y="27490"/>
                </a:cubicBezTo>
                <a:cubicBezTo>
                  <a:pt x="10145" y="27344"/>
                  <a:pt x="10073" y="27199"/>
                  <a:pt x="10073" y="27126"/>
                </a:cubicBezTo>
                <a:lnTo>
                  <a:pt x="10000" y="27035"/>
                </a:lnTo>
                <a:lnTo>
                  <a:pt x="10000" y="26963"/>
                </a:lnTo>
                <a:close/>
                <a:moveTo>
                  <a:pt x="9691" y="27035"/>
                </a:moveTo>
                <a:lnTo>
                  <a:pt x="9691" y="27126"/>
                </a:lnTo>
                <a:cubicBezTo>
                  <a:pt x="9764" y="27199"/>
                  <a:pt x="9764" y="27272"/>
                  <a:pt x="9764" y="27344"/>
                </a:cubicBezTo>
                <a:lnTo>
                  <a:pt x="9764" y="27726"/>
                </a:lnTo>
                <a:cubicBezTo>
                  <a:pt x="9618" y="27654"/>
                  <a:pt x="9454" y="27581"/>
                  <a:pt x="9309" y="27490"/>
                </a:cubicBezTo>
                <a:lnTo>
                  <a:pt x="9309" y="27344"/>
                </a:lnTo>
                <a:cubicBezTo>
                  <a:pt x="9454" y="27199"/>
                  <a:pt x="9545" y="27126"/>
                  <a:pt x="9691" y="27035"/>
                </a:cubicBezTo>
                <a:close/>
                <a:moveTo>
                  <a:pt x="10454" y="27417"/>
                </a:moveTo>
                <a:lnTo>
                  <a:pt x="10454" y="28035"/>
                </a:lnTo>
                <a:lnTo>
                  <a:pt x="10454" y="28181"/>
                </a:lnTo>
                <a:cubicBezTo>
                  <a:pt x="10364" y="28181"/>
                  <a:pt x="10291" y="28108"/>
                  <a:pt x="10218" y="28035"/>
                </a:cubicBezTo>
                <a:cubicBezTo>
                  <a:pt x="10218" y="28035"/>
                  <a:pt x="10291" y="28035"/>
                  <a:pt x="10291" y="27944"/>
                </a:cubicBezTo>
                <a:cubicBezTo>
                  <a:pt x="10291" y="27726"/>
                  <a:pt x="10364" y="27581"/>
                  <a:pt x="10454" y="27417"/>
                </a:cubicBezTo>
                <a:close/>
                <a:moveTo>
                  <a:pt x="10745" y="28181"/>
                </a:moveTo>
                <a:cubicBezTo>
                  <a:pt x="10745" y="28326"/>
                  <a:pt x="10818" y="28399"/>
                  <a:pt x="10818" y="28563"/>
                </a:cubicBezTo>
                <a:lnTo>
                  <a:pt x="10673" y="28399"/>
                </a:lnTo>
                <a:lnTo>
                  <a:pt x="10673" y="28253"/>
                </a:lnTo>
                <a:cubicBezTo>
                  <a:pt x="10745" y="28253"/>
                  <a:pt x="10745" y="28181"/>
                  <a:pt x="10745" y="28181"/>
                </a:cubicBezTo>
                <a:close/>
                <a:moveTo>
                  <a:pt x="1200" y="1"/>
                </a:moveTo>
                <a:cubicBezTo>
                  <a:pt x="982" y="1"/>
                  <a:pt x="746" y="1"/>
                  <a:pt x="601" y="74"/>
                </a:cubicBezTo>
                <a:cubicBezTo>
                  <a:pt x="528" y="74"/>
                  <a:pt x="455" y="146"/>
                  <a:pt x="455" y="219"/>
                </a:cubicBezTo>
                <a:cubicBezTo>
                  <a:pt x="364" y="310"/>
                  <a:pt x="291" y="383"/>
                  <a:pt x="291" y="528"/>
                </a:cubicBezTo>
                <a:cubicBezTo>
                  <a:pt x="1" y="1055"/>
                  <a:pt x="291" y="1964"/>
                  <a:pt x="364" y="2492"/>
                </a:cubicBezTo>
                <a:cubicBezTo>
                  <a:pt x="673" y="3946"/>
                  <a:pt x="982" y="5455"/>
                  <a:pt x="1273" y="6891"/>
                </a:cubicBezTo>
                <a:cubicBezTo>
                  <a:pt x="2037" y="10382"/>
                  <a:pt x="3182" y="13782"/>
                  <a:pt x="4309" y="17200"/>
                </a:cubicBezTo>
                <a:cubicBezTo>
                  <a:pt x="5291" y="20381"/>
                  <a:pt x="5982" y="23781"/>
                  <a:pt x="7418" y="26817"/>
                </a:cubicBezTo>
                <a:cubicBezTo>
                  <a:pt x="7491" y="26890"/>
                  <a:pt x="7491" y="26963"/>
                  <a:pt x="7564" y="26963"/>
                </a:cubicBezTo>
                <a:lnTo>
                  <a:pt x="7564" y="27035"/>
                </a:lnTo>
                <a:cubicBezTo>
                  <a:pt x="7564" y="27126"/>
                  <a:pt x="7636" y="27199"/>
                  <a:pt x="7727" y="27199"/>
                </a:cubicBezTo>
                <a:cubicBezTo>
                  <a:pt x="7757" y="27229"/>
                  <a:pt x="7800" y="27247"/>
                  <a:pt x="7845" y="27247"/>
                </a:cubicBezTo>
                <a:cubicBezTo>
                  <a:pt x="7908" y="27247"/>
                  <a:pt x="7976" y="27211"/>
                  <a:pt x="8018" y="27126"/>
                </a:cubicBezTo>
                <a:cubicBezTo>
                  <a:pt x="8400" y="27344"/>
                  <a:pt x="8855" y="27581"/>
                  <a:pt x="9236" y="27872"/>
                </a:cubicBezTo>
                <a:cubicBezTo>
                  <a:pt x="9236" y="27944"/>
                  <a:pt x="9309" y="28108"/>
                  <a:pt x="9309" y="28181"/>
                </a:cubicBezTo>
                <a:cubicBezTo>
                  <a:pt x="9345" y="28217"/>
                  <a:pt x="9382" y="28235"/>
                  <a:pt x="9409" y="28235"/>
                </a:cubicBezTo>
                <a:cubicBezTo>
                  <a:pt x="9436" y="28235"/>
                  <a:pt x="9454" y="28217"/>
                  <a:pt x="9454" y="28181"/>
                </a:cubicBezTo>
                <a:cubicBezTo>
                  <a:pt x="9545" y="28181"/>
                  <a:pt x="9545" y="28181"/>
                  <a:pt x="9545" y="28108"/>
                </a:cubicBezTo>
                <a:cubicBezTo>
                  <a:pt x="9836" y="28399"/>
                  <a:pt x="10073" y="28708"/>
                  <a:pt x="10364" y="28853"/>
                </a:cubicBezTo>
                <a:cubicBezTo>
                  <a:pt x="10454" y="28944"/>
                  <a:pt x="10454" y="28944"/>
                  <a:pt x="10527" y="28944"/>
                </a:cubicBezTo>
                <a:cubicBezTo>
                  <a:pt x="10600" y="29017"/>
                  <a:pt x="10745" y="29090"/>
                  <a:pt x="10818" y="29090"/>
                </a:cubicBezTo>
                <a:lnTo>
                  <a:pt x="10909" y="29090"/>
                </a:lnTo>
                <a:cubicBezTo>
                  <a:pt x="10933" y="29114"/>
                  <a:pt x="10957" y="29122"/>
                  <a:pt x="10982" y="29122"/>
                </a:cubicBezTo>
                <a:cubicBezTo>
                  <a:pt x="11030" y="29122"/>
                  <a:pt x="11079" y="29090"/>
                  <a:pt x="11127" y="29090"/>
                </a:cubicBezTo>
                <a:lnTo>
                  <a:pt x="11200" y="29090"/>
                </a:lnTo>
                <a:cubicBezTo>
                  <a:pt x="11200" y="29111"/>
                  <a:pt x="11206" y="29120"/>
                  <a:pt x="11215" y="29120"/>
                </a:cubicBezTo>
                <a:cubicBezTo>
                  <a:pt x="11236" y="29120"/>
                  <a:pt x="11273" y="29069"/>
                  <a:pt x="11273" y="29017"/>
                </a:cubicBezTo>
                <a:cubicBezTo>
                  <a:pt x="11127" y="28781"/>
                  <a:pt x="11127" y="28563"/>
                  <a:pt x="11054" y="28326"/>
                </a:cubicBezTo>
                <a:lnTo>
                  <a:pt x="11127" y="28326"/>
                </a:lnTo>
                <a:cubicBezTo>
                  <a:pt x="11127" y="27872"/>
                  <a:pt x="11200" y="27490"/>
                  <a:pt x="11273" y="27126"/>
                </a:cubicBezTo>
                <a:cubicBezTo>
                  <a:pt x="11436" y="26508"/>
                  <a:pt x="11727" y="25835"/>
                  <a:pt x="11654" y="25217"/>
                </a:cubicBezTo>
                <a:cubicBezTo>
                  <a:pt x="11818" y="25217"/>
                  <a:pt x="11891" y="24999"/>
                  <a:pt x="11727" y="24926"/>
                </a:cubicBezTo>
                <a:cubicBezTo>
                  <a:pt x="11582" y="24854"/>
                  <a:pt x="11509" y="24854"/>
                  <a:pt x="11436" y="24763"/>
                </a:cubicBezTo>
                <a:cubicBezTo>
                  <a:pt x="10454" y="19690"/>
                  <a:pt x="8400" y="14927"/>
                  <a:pt x="6509" y="10146"/>
                </a:cubicBezTo>
                <a:cubicBezTo>
                  <a:pt x="5455" y="7491"/>
                  <a:pt x="4546" y="4855"/>
                  <a:pt x="3473" y="2273"/>
                </a:cubicBezTo>
                <a:cubicBezTo>
                  <a:pt x="3182" y="1437"/>
                  <a:pt x="2800" y="837"/>
                  <a:pt x="2182" y="455"/>
                </a:cubicBezTo>
                <a:cubicBezTo>
                  <a:pt x="2182" y="383"/>
                  <a:pt x="2110" y="383"/>
                  <a:pt x="2110" y="383"/>
                </a:cubicBezTo>
                <a:cubicBezTo>
                  <a:pt x="1964" y="146"/>
                  <a:pt x="1510" y="74"/>
                  <a:pt x="120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11"/>
          <p:cNvSpPr/>
          <p:nvPr/>
        </p:nvSpPr>
        <p:spPr>
          <a:xfrm>
            <a:off x="8173150" y="4296875"/>
            <a:ext cx="757700" cy="413525"/>
          </a:xfrm>
          <a:custGeom>
            <a:rect b="b" l="l" r="r" t="t"/>
            <a:pathLst>
              <a:path extrusionOk="0" h="16541" w="30308">
                <a:moveTo>
                  <a:pt x="9927" y="1601"/>
                </a:moveTo>
                <a:cubicBezTo>
                  <a:pt x="9854" y="1601"/>
                  <a:pt x="9763" y="1674"/>
                  <a:pt x="9763" y="1674"/>
                </a:cubicBezTo>
                <a:lnTo>
                  <a:pt x="9618" y="1674"/>
                </a:lnTo>
                <a:cubicBezTo>
                  <a:pt x="9545" y="1674"/>
                  <a:pt x="9472" y="1746"/>
                  <a:pt x="9545" y="1819"/>
                </a:cubicBezTo>
                <a:cubicBezTo>
                  <a:pt x="9472" y="1819"/>
                  <a:pt x="9400" y="1910"/>
                  <a:pt x="9400" y="1910"/>
                </a:cubicBezTo>
                <a:lnTo>
                  <a:pt x="9400" y="1674"/>
                </a:lnTo>
                <a:lnTo>
                  <a:pt x="9400" y="1601"/>
                </a:lnTo>
                <a:close/>
                <a:moveTo>
                  <a:pt x="7127" y="1983"/>
                </a:moveTo>
                <a:cubicBezTo>
                  <a:pt x="6963" y="2274"/>
                  <a:pt x="6891" y="2655"/>
                  <a:pt x="6818" y="2892"/>
                </a:cubicBezTo>
                <a:cubicBezTo>
                  <a:pt x="6582" y="3419"/>
                  <a:pt x="6291" y="3873"/>
                  <a:pt x="5982" y="4328"/>
                </a:cubicBezTo>
                <a:cubicBezTo>
                  <a:pt x="5836" y="4183"/>
                  <a:pt x="5600" y="4019"/>
                  <a:pt x="5454" y="3946"/>
                </a:cubicBezTo>
                <a:cubicBezTo>
                  <a:pt x="4764" y="3564"/>
                  <a:pt x="3636" y="3183"/>
                  <a:pt x="3109" y="2583"/>
                </a:cubicBezTo>
                <a:cubicBezTo>
                  <a:pt x="3945" y="2510"/>
                  <a:pt x="4691" y="2583"/>
                  <a:pt x="5527" y="2437"/>
                </a:cubicBezTo>
                <a:cubicBezTo>
                  <a:pt x="6054" y="2274"/>
                  <a:pt x="6582" y="2128"/>
                  <a:pt x="7127" y="1983"/>
                </a:cubicBezTo>
                <a:close/>
                <a:moveTo>
                  <a:pt x="11215" y="4836"/>
                </a:moveTo>
                <a:cubicBezTo>
                  <a:pt x="12005" y="4836"/>
                  <a:pt x="12800" y="5007"/>
                  <a:pt x="13490" y="5237"/>
                </a:cubicBezTo>
                <a:cubicBezTo>
                  <a:pt x="14236" y="5455"/>
                  <a:pt x="14999" y="5692"/>
                  <a:pt x="15599" y="6001"/>
                </a:cubicBezTo>
                <a:cubicBezTo>
                  <a:pt x="14202" y="5417"/>
                  <a:pt x="12687" y="5054"/>
                  <a:pt x="11056" y="5054"/>
                </a:cubicBezTo>
                <a:cubicBezTo>
                  <a:pt x="10756" y="5054"/>
                  <a:pt x="10453" y="5066"/>
                  <a:pt x="10145" y="5092"/>
                </a:cubicBezTo>
                <a:cubicBezTo>
                  <a:pt x="9927" y="5164"/>
                  <a:pt x="9691" y="5164"/>
                  <a:pt x="9472" y="5237"/>
                </a:cubicBezTo>
                <a:cubicBezTo>
                  <a:pt x="9545" y="5164"/>
                  <a:pt x="9618" y="5164"/>
                  <a:pt x="9691" y="5092"/>
                </a:cubicBezTo>
                <a:cubicBezTo>
                  <a:pt x="10175" y="4911"/>
                  <a:pt x="10694" y="4836"/>
                  <a:pt x="11215" y="4836"/>
                </a:cubicBezTo>
                <a:close/>
                <a:moveTo>
                  <a:pt x="24544" y="6364"/>
                </a:moveTo>
                <a:cubicBezTo>
                  <a:pt x="25308" y="7128"/>
                  <a:pt x="25835" y="8037"/>
                  <a:pt x="26435" y="8946"/>
                </a:cubicBezTo>
                <a:cubicBezTo>
                  <a:pt x="26580" y="9182"/>
                  <a:pt x="26744" y="9400"/>
                  <a:pt x="26962" y="9709"/>
                </a:cubicBezTo>
                <a:cubicBezTo>
                  <a:pt x="26217" y="8800"/>
                  <a:pt x="25453" y="7891"/>
                  <a:pt x="24853" y="6819"/>
                </a:cubicBezTo>
                <a:cubicBezTo>
                  <a:pt x="24762" y="6673"/>
                  <a:pt x="24617" y="6528"/>
                  <a:pt x="24544" y="6364"/>
                </a:cubicBezTo>
                <a:close/>
                <a:moveTo>
                  <a:pt x="7036" y="10691"/>
                </a:moveTo>
                <a:cubicBezTo>
                  <a:pt x="6963" y="10764"/>
                  <a:pt x="6963" y="10837"/>
                  <a:pt x="6963" y="10837"/>
                </a:cubicBezTo>
                <a:cubicBezTo>
                  <a:pt x="6891" y="10837"/>
                  <a:pt x="6818" y="10764"/>
                  <a:pt x="6818" y="10691"/>
                </a:cubicBezTo>
                <a:close/>
                <a:moveTo>
                  <a:pt x="7200" y="10909"/>
                </a:moveTo>
                <a:cubicBezTo>
                  <a:pt x="7272" y="11000"/>
                  <a:pt x="7272" y="11000"/>
                  <a:pt x="7272" y="11073"/>
                </a:cubicBezTo>
                <a:lnTo>
                  <a:pt x="7272" y="11218"/>
                </a:lnTo>
                <a:cubicBezTo>
                  <a:pt x="7272" y="11146"/>
                  <a:pt x="7200" y="11146"/>
                  <a:pt x="7200" y="11073"/>
                </a:cubicBezTo>
                <a:lnTo>
                  <a:pt x="7200" y="10909"/>
                </a:lnTo>
                <a:close/>
                <a:moveTo>
                  <a:pt x="7345" y="10691"/>
                </a:moveTo>
                <a:cubicBezTo>
                  <a:pt x="7582" y="10691"/>
                  <a:pt x="7727" y="10764"/>
                  <a:pt x="7872" y="10764"/>
                </a:cubicBezTo>
                <a:lnTo>
                  <a:pt x="7872" y="11000"/>
                </a:lnTo>
                <a:cubicBezTo>
                  <a:pt x="7800" y="11073"/>
                  <a:pt x="7727" y="11291"/>
                  <a:pt x="7800" y="11455"/>
                </a:cubicBezTo>
                <a:cubicBezTo>
                  <a:pt x="7800" y="11491"/>
                  <a:pt x="7836" y="11509"/>
                  <a:pt x="7884" y="11509"/>
                </a:cubicBezTo>
                <a:cubicBezTo>
                  <a:pt x="7932" y="11509"/>
                  <a:pt x="7991" y="11491"/>
                  <a:pt x="8036" y="11455"/>
                </a:cubicBezTo>
                <a:lnTo>
                  <a:pt x="8036" y="11218"/>
                </a:lnTo>
                <a:cubicBezTo>
                  <a:pt x="8036" y="11073"/>
                  <a:pt x="8109" y="11000"/>
                  <a:pt x="8109" y="10837"/>
                </a:cubicBezTo>
                <a:lnTo>
                  <a:pt x="8109" y="10764"/>
                </a:lnTo>
                <a:cubicBezTo>
                  <a:pt x="8182" y="10764"/>
                  <a:pt x="8327" y="10837"/>
                  <a:pt x="8491" y="10837"/>
                </a:cubicBezTo>
                <a:cubicBezTo>
                  <a:pt x="8400" y="10909"/>
                  <a:pt x="8400" y="11000"/>
                  <a:pt x="8327" y="11073"/>
                </a:cubicBezTo>
                <a:cubicBezTo>
                  <a:pt x="8327" y="11218"/>
                  <a:pt x="8254" y="11455"/>
                  <a:pt x="8182" y="11600"/>
                </a:cubicBezTo>
                <a:lnTo>
                  <a:pt x="8254" y="11673"/>
                </a:lnTo>
                <a:cubicBezTo>
                  <a:pt x="8286" y="11693"/>
                  <a:pt x="8315" y="11701"/>
                  <a:pt x="8341" y="11701"/>
                </a:cubicBezTo>
                <a:cubicBezTo>
                  <a:pt x="8509" y="11701"/>
                  <a:pt x="8563" y="11344"/>
                  <a:pt x="8563" y="11218"/>
                </a:cubicBezTo>
                <a:cubicBezTo>
                  <a:pt x="8636" y="11073"/>
                  <a:pt x="8636" y="11000"/>
                  <a:pt x="8636" y="10837"/>
                </a:cubicBezTo>
                <a:cubicBezTo>
                  <a:pt x="8709" y="10837"/>
                  <a:pt x="8781" y="10837"/>
                  <a:pt x="8854" y="10909"/>
                </a:cubicBezTo>
                <a:cubicBezTo>
                  <a:pt x="8854" y="11073"/>
                  <a:pt x="8709" y="11291"/>
                  <a:pt x="8709" y="11364"/>
                </a:cubicBezTo>
                <a:cubicBezTo>
                  <a:pt x="8636" y="11600"/>
                  <a:pt x="8563" y="11746"/>
                  <a:pt x="8563" y="11982"/>
                </a:cubicBezTo>
                <a:cubicBezTo>
                  <a:pt x="8182" y="11746"/>
                  <a:pt x="7800" y="11527"/>
                  <a:pt x="7418" y="11291"/>
                </a:cubicBezTo>
                <a:cubicBezTo>
                  <a:pt x="7418" y="11291"/>
                  <a:pt x="7491" y="11291"/>
                  <a:pt x="7491" y="11218"/>
                </a:cubicBezTo>
                <a:lnTo>
                  <a:pt x="7491" y="11146"/>
                </a:lnTo>
                <a:lnTo>
                  <a:pt x="7491" y="11000"/>
                </a:lnTo>
                <a:cubicBezTo>
                  <a:pt x="7418" y="10909"/>
                  <a:pt x="7418" y="10837"/>
                  <a:pt x="7345" y="10691"/>
                </a:cubicBezTo>
                <a:close/>
                <a:moveTo>
                  <a:pt x="9018" y="10909"/>
                </a:moveTo>
                <a:cubicBezTo>
                  <a:pt x="9163" y="10909"/>
                  <a:pt x="9236" y="11000"/>
                  <a:pt x="9309" y="11000"/>
                </a:cubicBezTo>
                <a:cubicBezTo>
                  <a:pt x="9163" y="11364"/>
                  <a:pt x="9018" y="11746"/>
                  <a:pt x="8945" y="12200"/>
                </a:cubicBezTo>
                <a:cubicBezTo>
                  <a:pt x="8945" y="12127"/>
                  <a:pt x="8854" y="12127"/>
                  <a:pt x="8781" y="12127"/>
                </a:cubicBezTo>
                <a:lnTo>
                  <a:pt x="8854" y="12055"/>
                </a:lnTo>
                <a:lnTo>
                  <a:pt x="8854" y="11746"/>
                </a:lnTo>
                <a:cubicBezTo>
                  <a:pt x="8945" y="11527"/>
                  <a:pt x="9018" y="11364"/>
                  <a:pt x="9018" y="11146"/>
                </a:cubicBezTo>
                <a:lnTo>
                  <a:pt x="9018" y="10909"/>
                </a:lnTo>
                <a:close/>
                <a:moveTo>
                  <a:pt x="19090" y="8564"/>
                </a:moveTo>
                <a:cubicBezTo>
                  <a:pt x="19163" y="8564"/>
                  <a:pt x="19235" y="8637"/>
                  <a:pt x="19308" y="8728"/>
                </a:cubicBezTo>
                <a:cubicBezTo>
                  <a:pt x="20381" y="9473"/>
                  <a:pt x="22035" y="10837"/>
                  <a:pt x="22344" y="12364"/>
                </a:cubicBezTo>
                <a:cubicBezTo>
                  <a:pt x="22126" y="11818"/>
                  <a:pt x="21508" y="11364"/>
                  <a:pt x="21217" y="11000"/>
                </a:cubicBezTo>
                <a:cubicBezTo>
                  <a:pt x="20453" y="10164"/>
                  <a:pt x="19853" y="9328"/>
                  <a:pt x="19090" y="8564"/>
                </a:cubicBezTo>
                <a:close/>
                <a:moveTo>
                  <a:pt x="9545" y="11000"/>
                </a:moveTo>
                <a:cubicBezTo>
                  <a:pt x="9691" y="11073"/>
                  <a:pt x="9854" y="11073"/>
                  <a:pt x="9927" y="11146"/>
                </a:cubicBezTo>
                <a:cubicBezTo>
                  <a:pt x="9854" y="11600"/>
                  <a:pt x="9618" y="11982"/>
                  <a:pt x="9472" y="12437"/>
                </a:cubicBezTo>
                <a:cubicBezTo>
                  <a:pt x="9400" y="12437"/>
                  <a:pt x="9309" y="12364"/>
                  <a:pt x="9236" y="12364"/>
                </a:cubicBezTo>
                <a:lnTo>
                  <a:pt x="9236" y="12273"/>
                </a:lnTo>
                <a:cubicBezTo>
                  <a:pt x="9400" y="11909"/>
                  <a:pt x="9472" y="11455"/>
                  <a:pt x="9545" y="11000"/>
                </a:cubicBezTo>
                <a:close/>
                <a:moveTo>
                  <a:pt x="10072" y="11146"/>
                </a:moveTo>
                <a:lnTo>
                  <a:pt x="10072" y="11146"/>
                </a:lnTo>
                <a:cubicBezTo>
                  <a:pt x="10309" y="11218"/>
                  <a:pt x="10454" y="11218"/>
                  <a:pt x="10600" y="11291"/>
                </a:cubicBezTo>
                <a:lnTo>
                  <a:pt x="10600" y="11455"/>
                </a:lnTo>
                <a:cubicBezTo>
                  <a:pt x="10527" y="11600"/>
                  <a:pt x="10454" y="11818"/>
                  <a:pt x="10381" y="11982"/>
                </a:cubicBezTo>
                <a:cubicBezTo>
                  <a:pt x="10309" y="12200"/>
                  <a:pt x="10145" y="12437"/>
                  <a:pt x="10072" y="12727"/>
                </a:cubicBezTo>
                <a:cubicBezTo>
                  <a:pt x="10000" y="12655"/>
                  <a:pt x="9927" y="12655"/>
                  <a:pt x="9763" y="12582"/>
                </a:cubicBezTo>
                <a:cubicBezTo>
                  <a:pt x="9927" y="12127"/>
                  <a:pt x="10145" y="11600"/>
                  <a:pt x="10072" y="11146"/>
                </a:cubicBezTo>
                <a:close/>
                <a:moveTo>
                  <a:pt x="10763" y="11364"/>
                </a:moveTo>
                <a:cubicBezTo>
                  <a:pt x="10981" y="11364"/>
                  <a:pt x="11127" y="11455"/>
                  <a:pt x="11290" y="11527"/>
                </a:cubicBezTo>
                <a:cubicBezTo>
                  <a:pt x="11218" y="11818"/>
                  <a:pt x="11054" y="12127"/>
                  <a:pt x="10981" y="12364"/>
                </a:cubicBezTo>
                <a:cubicBezTo>
                  <a:pt x="10909" y="12582"/>
                  <a:pt x="10763" y="12818"/>
                  <a:pt x="10836" y="13036"/>
                </a:cubicBezTo>
                <a:cubicBezTo>
                  <a:pt x="10672" y="12964"/>
                  <a:pt x="10527" y="12964"/>
                  <a:pt x="10381" y="12891"/>
                </a:cubicBezTo>
                <a:cubicBezTo>
                  <a:pt x="10454" y="12727"/>
                  <a:pt x="10454" y="12582"/>
                  <a:pt x="10527" y="12509"/>
                </a:cubicBezTo>
                <a:cubicBezTo>
                  <a:pt x="10600" y="12127"/>
                  <a:pt x="10763" y="11746"/>
                  <a:pt x="10763" y="11364"/>
                </a:cubicBezTo>
                <a:close/>
                <a:moveTo>
                  <a:pt x="11509" y="11600"/>
                </a:moveTo>
                <a:cubicBezTo>
                  <a:pt x="11581" y="11600"/>
                  <a:pt x="11672" y="11673"/>
                  <a:pt x="11818" y="11673"/>
                </a:cubicBezTo>
                <a:cubicBezTo>
                  <a:pt x="11818" y="11982"/>
                  <a:pt x="11672" y="12273"/>
                  <a:pt x="11581" y="12582"/>
                </a:cubicBezTo>
                <a:cubicBezTo>
                  <a:pt x="11509" y="12818"/>
                  <a:pt x="11363" y="13036"/>
                  <a:pt x="11363" y="13273"/>
                </a:cubicBezTo>
                <a:cubicBezTo>
                  <a:pt x="11218" y="13273"/>
                  <a:pt x="11127" y="13182"/>
                  <a:pt x="10981" y="13109"/>
                </a:cubicBezTo>
                <a:cubicBezTo>
                  <a:pt x="11218" y="12964"/>
                  <a:pt x="11218" y="12582"/>
                  <a:pt x="11290" y="12273"/>
                </a:cubicBezTo>
                <a:cubicBezTo>
                  <a:pt x="11363" y="12055"/>
                  <a:pt x="11436" y="11818"/>
                  <a:pt x="11509" y="11600"/>
                </a:cubicBezTo>
                <a:close/>
                <a:moveTo>
                  <a:pt x="11890" y="11673"/>
                </a:moveTo>
                <a:cubicBezTo>
                  <a:pt x="12036" y="11746"/>
                  <a:pt x="12272" y="11818"/>
                  <a:pt x="12418" y="11909"/>
                </a:cubicBezTo>
                <a:cubicBezTo>
                  <a:pt x="12418" y="12200"/>
                  <a:pt x="12199" y="12509"/>
                  <a:pt x="12127" y="12727"/>
                </a:cubicBezTo>
                <a:cubicBezTo>
                  <a:pt x="12036" y="13036"/>
                  <a:pt x="11963" y="13273"/>
                  <a:pt x="11963" y="13564"/>
                </a:cubicBezTo>
                <a:cubicBezTo>
                  <a:pt x="11818" y="13491"/>
                  <a:pt x="11745" y="13418"/>
                  <a:pt x="11581" y="13418"/>
                </a:cubicBezTo>
                <a:cubicBezTo>
                  <a:pt x="11672" y="13273"/>
                  <a:pt x="11672" y="13182"/>
                  <a:pt x="11672" y="13109"/>
                </a:cubicBezTo>
                <a:cubicBezTo>
                  <a:pt x="11745" y="12818"/>
                  <a:pt x="11818" y="12582"/>
                  <a:pt x="11890" y="12364"/>
                </a:cubicBezTo>
                <a:cubicBezTo>
                  <a:pt x="11890" y="12127"/>
                  <a:pt x="11963" y="11909"/>
                  <a:pt x="11890" y="11673"/>
                </a:cubicBezTo>
                <a:close/>
                <a:moveTo>
                  <a:pt x="2727" y="13418"/>
                </a:moveTo>
                <a:cubicBezTo>
                  <a:pt x="2727" y="13564"/>
                  <a:pt x="2800" y="13636"/>
                  <a:pt x="2800" y="13800"/>
                </a:cubicBezTo>
                <a:cubicBezTo>
                  <a:pt x="2727" y="13636"/>
                  <a:pt x="2727" y="13564"/>
                  <a:pt x="2727" y="13491"/>
                </a:cubicBezTo>
                <a:lnTo>
                  <a:pt x="2727" y="13418"/>
                </a:lnTo>
                <a:close/>
                <a:moveTo>
                  <a:pt x="12490" y="11909"/>
                </a:moveTo>
                <a:lnTo>
                  <a:pt x="12490" y="11909"/>
                </a:lnTo>
                <a:cubicBezTo>
                  <a:pt x="12727" y="11982"/>
                  <a:pt x="12872" y="12055"/>
                  <a:pt x="13108" y="12127"/>
                </a:cubicBezTo>
                <a:cubicBezTo>
                  <a:pt x="13108" y="12273"/>
                  <a:pt x="13036" y="12364"/>
                  <a:pt x="12945" y="12509"/>
                </a:cubicBezTo>
                <a:cubicBezTo>
                  <a:pt x="12872" y="12655"/>
                  <a:pt x="12872" y="12818"/>
                  <a:pt x="12799" y="12964"/>
                </a:cubicBezTo>
                <a:cubicBezTo>
                  <a:pt x="12727" y="13109"/>
                  <a:pt x="12727" y="13346"/>
                  <a:pt x="12654" y="13564"/>
                </a:cubicBezTo>
                <a:cubicBezTo>
                  <a:pt x="12654" y="13636"/>
                  <a:pt x="12581" y="13727"/>
                  <a:pt x="12654" y="13800"/>
                </a:cubicBezTo>
                <a:cubicBezTo>
                  <a:pt x="12490" y="13800"/>
                  <a:pt x="12345" y="13727"/>
                  <a:pt x="12199" y="13636"/>
                </a:cubicBezTo>
                <a:cubicBezTo>
                  <a:pt x="12272" y="13636"/>
                  <a:pt x="12272" y="13636"/>
                  <a:pt x="12272" y="13564"/>
                </a:cubicBezTo>
                <a:cubicBezTo>
                  <a:pt x="12272" y="13491"/>
                  <a:pt x="12272" y="13418"/>
                  <a:pt x="12345" y="13346"/>
                </a:cubicBezTo>
                <a:lnTo>
                  <a:pt x="12345" y="13273"/>
                </a:lnTo>
                <a:cubicBezTo>
                  <a:pt x="12418" y="12818"/>
                  <a:pt x="12581" y="12364"/>
                  <a:pt x="12490" y="11909"/>
                </a:cubicBezTo>
                <a:close/>
                <a:moveTo>
                  <a:pt x="17144" y="625"/>
                </a:moveTo>
                <a:cubicBezTo>
                  <a:pt x="17689" y="625"/>
                  <a:pt x="18221" y="683"/>
                  <a:pt x="18708" y="837"/>
                </a:cubicBezTo>
                <a:cubicBezTo>
                  <a:pt x="20217" y="1292"/>
                  <a:pt x="20908" y="2964"/>
                  <a:pt x="21890" y="4092"/>
                </a:cubicBezTo>
                <a:cubicBezTo>
                  <a:pt x="22344" y="4637"/>
                  <a:pt x="22799" y="5001"/>
                  <a:pt x="23253" y="5455"/>
                </a:cubicBezTo>
                <a:cubicBezTo>
                  <a:pt x="23853" y="6073"/>
                  <a:pt x="24235" y="6746"/>
                  <a:pt x="24690" y="7437"/>
                </a:cubicBezTo>
                <a:cubicBezTo>
                  <a:pt x="25453" y="8728"/>
                  <a:pt x="26435" y="9782"/>
                  <a:pt x="27344" y="10909"/>
                </a:cubicBezTo>
                <a:cubicBezTo>
                  <a:pt x="27944" y="11600"/>
                  <a:pt x="28398" y="12437"/>
                  <a:pt x="28944" y="13182"/>
                </a:cubicBezTo>
                <a:cubicBezTo>
                  <a:pt x="29089" y="13418"/>
                  <a:pt x="29162" y="13727"/>
                  <a:pt x="29307" y="13946"/>
                </a:cubicBezTo>
                <a:cubicBezTo>
                  <a:pt x="28562" y="13727"/>
                  <a:pt x="27726" y="13800"/>
                  <a:pt x="27035" y="13727"/>
                </a:cubicBezTo>
                <a:cubicBezTo>
                  <a:pt x="26435" y="13727"/>
                  <a:pt x="25908" y="13564"/>
                  <a:pt x="25308" y="13491"/>
                </a:cubicBezTo>
                <a:cubicBezTo>
                  <a:pt x="24399" y="13273"/>
                  <a:pt x="23490" y="12964"/>
                  <a:pt x="22653" y="12655"/>
                </a:cubicBezTo>
                <a:cubicBezTo>
                  <a:pt x="22581" y="12364"/>
                  <a:pt x="22581" y="11982"/>
                  <a:pt x="22417" y="11673"/>
                </a:cubicBezTo>
                <a:cubicBezTo>
                  <a:pt x="22199" y="11146"/>
                  <a:pt x="21890" y="10691"/>
                  <a:pt x="21508" y="10237"/>
                </a:cubicBezTo>
                <a:cubicBezTo>
                  <a:pt x="20526" y="9019"/>
                  <a:pt x="19308" y="8037"/>
                  <a:pt x="17945" y="7201"/>
                </a:cubicBezTo>
                <a:cubicBezTo>
                  <a:pt x="17799" y="7128"/>
                  <a:pt x="17654" y="7055"/>
                  <a:pt x="17417" y="6910"/>
                </a:cubicBezTo>
                <a:cubicBezTo>
                  <a:pt x="16745" y="6364"/>
                  <a:pt x="15981" y="5910"/>
                  <a:pt x="15145" y="5546"/>
                </a:cubicBezTo>
                <a:cubicBezTo>
                  <a:pt x="13945" y="5001"/>
                  <a:pt x="12581" y="4637"/>
                  <a:pt x="11290" y="4546"/>
                </a:cubicBezTo>
                <a:cubicBezTo>
                  <a:pt x="10145" y="4546"/>
                  <a:pt x="9618" y="4928"/>
                  <a:pt x="8636" y="5310"/>
                </a:cubicBezTo>
                <a:cubicBezTo>
                  <a:pt x="8413" y="5421"/>
                  <a:pt x="8199" y="5469"/>
                  <a:pt x="7993" y="5469"/>
                </a:cubicBezTo>
                <a:cubicBezTo>
                  <a:pt x="7358" y="5469"/>
                  <a:pt x="6799" y="5013"/>
                  <a:pt x="6291" y="4546"/>
                </a:cubicBezTo>
                <a:cubicBezTo>
                  <a:pt x="6363" y="4473"/>
                  <a:pt x="6436" y="4401"/>
                  <a:pt x="6509" y="4255"/>
                </a:cubicBezTo>
                <a:cubicBezTo>
                  <a:pt x="6745" y="3801"/>
                  <a:pt x="7036" y="3346"/>
                  <a:pt x="7272" y="2819"/>
                </a:cubicBezTo>
                <a:cubicBezTo>
                  <a:pt x="7450" y="2317"/>
                  <a:pt x="7639" y="1826"/>
                  <a:pt x="8153" y="1826"/>
                </a:cubicBezTo>
                <a:cubicBezTo>
                  <a:pt x="8271" y="1826"/>
                  <a:pt x="8407" y="1852"/>
                  <a:pt x="8563" y="1910"/>
                </a:cubicBezTo>
                <a:cubicBezTo>
                  <a:pt x="8636" y="2055"/>
                  <a:pt x="8781" y="2128"/>
                  <a:pt x="8945" y="2128"/>
                </a:cubicBezTo>
                <a:cubicBezTo>
                  <a:pt x="9018" y="2201"/>
                  <a:pt x="9163" y="2201"/>
                  <a:pt x="9236" y="2201"/>
                </a:cubicBezTo>
                <a:cubicBezTo>
                  <a:pt x="9299" y="2220"/>
                  <a:pt x="9361" y="2229"/>
                  <a:pt x="9421" y="2229"/>
                </a:cubicBezTo>
                <a:cubicBezTo>
                  <a:pt x="9585" y="2229"/>
                  <a:pt x="9734" y="2162"/>
                  <a:pt x="9854" y="2055"/>
                </a:cubicBezTo>
                <a:lnTo>
                  <a:pt x="9927" y="1983"/>
                </a:lnTo>
                <a:cubicBezTo>
                  <a:pt x="9965" y="2002"/>
                  <a:pt x="10003" y="2011"/>
                  <a:pt x="10041" y="2011"/>
                </a:cubicBezTo>
                <a:cubicBezTo>
                  <a:pt x="10145" y="2011"/>
                  <a:pt x="10242" y="1940"/>
                  <a:pt x="10309" y="1819"/>
                </a:cubicBezTo>
                <a:cubicBezTo>
                  <a:pt x="10309" y="1819"/>
                  <a:pt x="10381" y="1746"/>
                  <a:pt x="10309" y="1746"/>
                </a:cubicBezTo>
                <a:cubicBezTo>
                  <a:pt x="10381" y="1674"/>
                  <a:pt x="10454" y="1601"/>
                  <a:pt x="10527" y="1528"/>
                </a:cubicBezTo>
                <a:cubicBezTo>
                  <a:pt x="11745" y="1455"/>
                  <a:pt x="12872" y="1219"/>
                  <a:pt x="14017" y="1001"/>
                </a:cubicBezTo>
                <a:cubicBezTo>
                  <a:pt x="14966" y="845"/>
                  <a:pt x="16082" y="625"/>
                  <a:pt x="17144" y="625"/>
                </a:cubicBezTo>
                <a:close/>
                <a:moveTo>
                  <a:pt x="13254" y="12200"/>
                </a:moveTo>
                <a:cubicBezTo>
                  <a:pt x="13399" y="12273"/>
                  <a:pt x="13636" y="12364"/>
                  <a:pt x="13781" y="12364"/>
                </a:cubicBezTo>
                <a:cubicBezTo>
                  <a:pt x="13636" y="12891"/>
                  <a:pt x="13399" y="13346"/>
                  <a:pt x="13254" y="13873"/>
                </a:cubicBezTo>
                <a:cubicBezTo>
                  <a:pt x="13211" y="14001"/>
                  <a:pt x="13300" y="14085"/>
                  <a:pt x="13395" y="14085"/>
                </a:cubicBezTo>
                <a:cubicBezTo>
                  <a:pt x="13462" y="14085"/>
                  <a:pt x="13533" y="14043"/>
                  <a:pt x="13563" y="13946"/>
                </a:cubicBezTo>
                <a:cubicBezTo>
                  <a:pt x="13708" y="13727"/>
                  <a:pt x="13708" y="13491"/>
                  <a:pt x="13781" y="13273"/>
                </a:cubicBezTo>
                <a:cubicBezTo>
                  <a:pt x="13781" y="12964"/>
                  <a:pt x="13854" y="12727"/>
                  <a:pt x="13945" y="12437"/>
                </a:cubicBezTo>
                <a:cubicBezTo>
                  <a:pt x="14090" y="12509"/>
                  <a:pt x="14236" y="12582"/>
                  <a:pt x="14308" y="12582"/>
                </a:cubicBezTo>
                <a:cubicBezTo>
                  <a:pt x="14236" y="12891"/>
                  <a:pt x="14236" y="13182"/>
                  <a:pt x="14090" y="13491"/>
                </a:cubicBezTo>
                <a:cubicBezTo>
                  <a:pt x="14017" y="13800"/>
                  <a:pt x="13854" y="14018"/>
                  <a:pt x="13781" y="14255"/>
                </a:cubicBezTo>
                <a:cubicBezTo>
                  <a:pt x="13490" y="14182"/>
                  <a:pt x="13181" y="14018"/>
                  <a:pt x="12799" y="13873"/>
                </a:cubicBezTo>
                <a:cubicBezTo>
                  <a:pt x="12872" y="13873"/>
                  <a:pt x="12872" y="13873"/>
                  <a:pt x="12872" y="13800"/>
                </a:cubicBezTo>
                <a:cubicBezTo>
                  <a:pt x="13108" y="13564"/>
                  <a:pt x="13108" y="13182"/>
                  <a:pt x="13181" y="12891"/>
                </a:cubicBezTo>
                <a:cubicBezTo>
                  <a:pt x="13181" y="12655"/>
                  <a:pt x="13254" y="12437"/>
                  <a:pt x="13254" y="12200"/>
                </a:cubicBezTo>
                <a:close/>
                <a:moveTo>
                  <a:pt x="26962" y="13873"/>
                </a:moveTo>
                <a:cubicBezTo>
                  <a:pt x="27798" y="13873"/>
                  <a:pt x="28853" y="13873"/>
                  <a:pt x="29544" y="14255"/>
                </a:cubicBezTo>
                <a:lnTo>
                  <a:pt x="29544" y="14327"/>
                </a:lnTo>
                <a:cubicBezTo>
                  <a:pt x="28707" y="14182"/>
                  <a:pt x="27798" y="14018"/>
                  <a:pt x="26962" y="13873"/>
                </a:cubicBezTo>
                <a:close/>
                <a:moveTo>
                  <a:pt x="14617" y="12655"/>
                </a:moveTo>
                <a:lnTo>
                  <a:pt x="14617" y="12655"/>
                </a:lnTo>
                <a:cubicBezTo>
                  <a:pt x="14690" y="12727"/>
                  <a:pt x="14763" y="12727"/>
                  <a:pt x="14854" y="12818"/>
                </a:cubicBezTo>
                <a:cubicBezTo>
                  <a:pt x="14854" y="13109"/>
                  <a:pt x="14690" y="13491"/>
                  <a:pt x="14545" y="13800"/>
                </a:cubicBezTo>
                <a:cubicBezTo>
                  <a:pt x="14472" y="14018"/>
                  <a:pt x="14399" y="14327"/>
                  <a:pt x="14399" y="14473"/>
                </a:cubicBezTo>
                <a:cubicBezTo>
                  <a:pt x="14308" y="14473"/>
                  <a:pt x="14236" y="14473"/>
                  <a:pt x="14163" y="14400"/>
                </a:cubicBezTo>
                <a:cubicBezTo>
                  <a:pt x="14308" y="13946"/>
                  <a:pt x="14690" y="13182"/>
                  <a:pt x="14617" y="12655"/>
                </a:cubicBezTo>
                <a:close/>
                <a:moveTo>
                  <a:pt x="764" y="13800"/>
                </a:moveTo>
                <a:lnTo>
                  <a:pt x="764" y="13800"/>
                </a:lnTo>
                <a:cubicBezTo>
                  <a:pt x="837" y="13873"/>
                  <a:pt x="837" y="13873"/>
                  <a:pt x="909" y="13946"/>
                </a:cubicBezTo>
                <a:cubicBezTo>
                  <a:pt x="982" y="14182"/>
                  <a:pt x="1055" y="14400"/>
                  <a:pt x="1218" y="14636"/>
                </a:cubicBezTo>
                <a:cubicBezTo>
                  <a:pt x="1218" y="14636"/>
                  <a:pt x="1127" y="14636"/>
                  <a:pt x="1127" y="14709"/>
                </a:cubicBezTo>
                <a:cubicBezTo>
                  <a:pt x="764" y="14400"/>
                  <a:pt x="673" y="14091"/>
                  <a:pt x="764" y="13800"/>
                </a:cubicBezTo>
                <a:close/>
                <a:moveTo>
                  <a:pt x="15072" y="12891"/>
                </a:moveTo>
                <a:cubicBezTo>
                  <a:pt x="15217" y="12964"/>
                  <a:pt x="15308" y="13036"/>
                  <a:pt x="15454" y="13036"/>
                </a:cubicBezTo>
                <a:cubicBezTo>
                  <a:pt x="15454" y="13418"/>
                  <a:pt x="15381" y="13636"/>
                  <a:pt x="15217" y="13946"/>
                </a:cubicBezTo>
                <a:cubicBezTo>
                  <a:pt x="15145" y="14182"/>
                  <a:pt x="15072" y="14473"/>
                  <a:pt x="14999" y="14709"/>
                </a:cubicBezTo>
                <a:cubicBezTo>
                  <a:pt x="14927" y="14709"/>
                  <a:pt x="14854" y="14636"/>
                  <a:pt x="14763" y="14636"/>
                </a:cubicBezTo>
                <a:lnTo>
                  <a:pt x="14763" y="14545"/>
                </a:lnTo>
                <a:cubicBezTo>
                  <a:pt x="14854" y="14473"/>
                  <a:pt x="14854" y="14327"/>
                  <a:pt x="14854" y="14182"/>
                </a:cubicBezTo>
                <a:cubicBezTo>
                  <a:pt x="14927" y="14018"/>
                  <a:pt x="14927" y="13800"/>
                  <a:pt x="14999" y="13636"/>
                </a:cubicBezTo>
                <a:cubicBezTo>
                  <a:pt x="15072" y="13418"/>
                  <a:pt x="15072" y="13109"/>
                  <a:pt x="15072" y="12891"/>
                </a:cubicBezTo>
                <a:close/>
                <a:moveTo>
                  <a:pt x="15599" y="13109"/>
                </a:moveTo>
                <a:lnTo>
                  <a:pt x="15599" y="13109"/>
                </a:lnTo>
                <a:cubicBezTo>
                  <a:pt x="15836" y="13182"/>
                  <a:pt x="15981" y="13273"/>
                  <a:pt x="16126" y="13346"/>
                </a:cubicBezTo>
                <a:cubicBezTo>
                  <a:pt x="15981" y="13636"/>
                  <a:pt x="15908" y="13946"/>
                  <a:pt x="15763" y="14327"/>
                </a:cubicBezTo>
                <a:cubicBezTo>
                  <a:pt x="15763" y="14473"/>
                  <a:pt x="15672" y="14709"/>
                  <a:pt x="15599" y="14927"/>
                </a:cubicBezTo>
                <a:cubicBezTo>
                  <a:pt x="15526" y="14927"/>
                  <a:pt x="15454" y="14855"/>
                  <a:pt x="15381" y="14855"/>
                </a:cubicBezTo>
                <a:cubicBezTo>
                  <a:pt x="15454" y="14545"/>
                  <a:pt x="15526" y="14182"/>
                  <a:pt x="15599" y="13873"/>
                </a:cubicBezTo>
                <a:cubicBezTo>
                  <a:pt x="15672" y="13636"/>
                  <a:pt x="15763" y="13346"/>
                  <a:pt x="15599" y="13109"/>
                </a:cubicBezTo>
                <a:close/>
                <a:moveTo>
                  <a:pt x="16290" y="13418"/>
                </a:moveTo>
                <a:cubicBezTo>
                  <a:pt x="16672" y="13564"/>
                  <a:pt x="16963" y="13800"/>
                  <a:pt x="17272" y="13946"/>
                </a:cubicBezTo>
                <a:lnTo>
                  <a:pt x="17272" y="14018"/>
                </a:lnTo>
                <a:cubicBezTo>
                  <a:pt x="17126" y="14255"/>
                  <a:pt x="16817" y="15000"/>
                  <a:pt x="16890" y="15382"/>
                </a:cubicBezTo>
                <a:cubicBezTo>
                  <a:pt x="16817" y="15382"/>
                  <a:pt x="16745" y="15309"/>
                  <a:pt x="16672" y="15309"/>
                </a:cubicBezTo>
                <a:lnTo>
                  <a:pt x="16672" y="15164"/>
                </a:lnTo>
                <a:cubicBezTo>
                  <a:pt x="16672" y="15000"/>
                  <a:pt x="16745" y="14782"/>
                  <a:pt x="16745" y="14636"/>
                </a:cubicBezTo>
                <a:cubicBezTo>
                  <a:pt x="16817" y="14327"/>
                  <a:pt x="16890" y="14018"/>
                  <a:pt x="16745" y="13727"/>
                </a:cubicBezTo>
                <a:cubicBezTo>
                  <a:pt x="16745" y="13682"/>
                  <a:pt x="16704" y="13659"/>
                  <a:pt x="16663" y="13659"/>
                </a:cubicBezTo>
                <a:cubicBezTo>
                  <a:pt x="16622" y="13659"/>
                  <a:pt x="16581" y="13682"/>
                  <a:pt x="16581" y="13727"/>
                </a:cubicBezTo>
                <a:cubicBezTo>
                  <a:pt x="16581" y="14091"/>
                  <a:pt x="16363" y="14473"/>
                  <a:pt x="16290" y="14855"/>
                </a:cubicBezTo>
                <a:cubicBezTo>
                  <a:pt x="16290" y="14927"/>
                  <a:pt x="16217" y="15000"/>
                  <a:pt x="16217" y="15164"/>
                </a:cubicBezTo>
                <a:cubicBezTo>
                  <a:pt x="16126" y="15164"/>
                  <a:pt x="16054" y="15091"/>
                  <a:pt x="15981" y="15091"/>
                </a:cubicBezTo>
                <a:cubicBezTo>
                  <a:pt x="16054" y="15000"/>
                  <a:pt x="16054" y="14855"/>
                  <a:pt x="16054" y="14782"/>
                </a:cubicBezTo>
                <a:cubicBezTo>
                  <a:pt x="16126" y="14327"/>
                  <a:pt x="16290" y="13873"/>
                  <a:pt x="16290" y="13418"/>
                </a:cubicBezTo>
                <a:close/>
                <a:moveTo>
                  <a:pt x="17417" y="14018"/>
                </a:moveTo>
                <a:cubicBezTo>
                  <a:pt x="17490" y="14091"/>
                  <a:pt x="17654" y="14182"/>
                  <a:pt x="17726" y="14182"/>
                </a:cubicBezTo>
                <a:cubicBezTo>
                  <a:pt x="17726" y="14255"/>
                  <a:pt x="17654" y="14255"/>
                  <a:pt x="17726" y="14255"/>
                </a:cubicBezTo>
                <a:cubicBezTo>
                  <a:pt x="17654" y="14255"/>
                  <a:pt x="17654" y="14400"/>
                  <a:pt x="17726" y="14400"/>
                </a:cubicBezTo>
                <a:lnTo>
                  <a:pt x="17726" y="14473"/>
                </a:lnTo>
                <a:cubicBezTo>
                  <a:pt x="17654" y="14709"/>
                  <a:pt x="17654" y="14855"/>
                  <a:pt x="17654" y="15000"/>
                </a:cubicBezTo>
                <a:cubicBezTo>
                  <a:pt x="17581" y="15164"/>
                  <a:pt x="17581" y="15382"/>
                  <a:pt x="17490" y="15618"/>
                </a:cubicBezTo>
                <a:cubicBezTo>
                  <a:pt x="17417" y="15618"/>
                  <a:pt x="17345" y="15545"/>
                  <a:pt x="17272" y="15545"/>
                </a:cubicBezTo>
                <a:cubicBezTo>
                  <a:pt x="17345" y="15309"/>
                  <a:pt x="17272" y="15091"/>
                  <a:pt x="17345" y="14927"/>
                </a:cubicBezTo>
                <a:cubicBezTo>
                  <a:pt x="17345" y="14636"/>
                  <a:pt x="17417" y="14327"/>
                  <a:pt x="17417" y="14091"/>
                </a:cubicBezTo>
                <a:lnTo>
                  <a:pt x="17417" y="14018"/>
                </a:lnTo>
                <a:close/>
                <a:moveTo>
                  <a:pt x="18035" y="14400"/>
                </a:moveTo>
                <a:cubicBezTo>
                  <a:pt x="18181" y="14545"/>
                  <a:pt x="18326" y="14636"/>
                  <a:pt x="18490" y="14782"/>
                </a:cubicBezTo>
                <a:lnTo>
                  <a:pt x="18490" y="14855"/>
                </a:lnTo>
                <a:cubicBezTo>
                  <a:pt x="18399" y="15091"/>
                  <a:pt x="18399" y="15236"/>
                  <a:pt x="18326" y="15455"/>
                </a:cubicBezTo>
                <a:cubicBezTo>
                  <a:pt x="18254" y="15545"/>
                  <a:pt x="18254" y="15691"/>
                  <a:pt x="18181" y="15764"/>
                </a:cubicBezTo>
                <a:cubicBezTo>
                  <a:pt x="18108" y="15764"/>
                  <a:pt x="18035" y="15764"/>
                  <a:pt x="17945" y="15691"/>
                </a:cubicBezTo>
                <a:cubicBezTo>
                  <a:pt x="18035" y="15455"/>
                  <a:pt x="18035" y="15164"/>
                  <a:pt x="18035" y="14855"/>
                </a:cubicBezTo>
                <a:lnTo>
                  <a:pt x="18035" y="14400"/>
                </a:lnTo>
                <a:close/>
                <a:moveTo>
                  <a:pt x="10966" y="5493"/>
                </a:moveTo>
                <a:cubicBezTo>
                  <a:pt x="11909" y="5493"/>
                  <a:pt x="12852" y="5654"/>
                  <a:pt x="13708" y="5837"/>
                </a:cubicBezTo>
                <a:cubicBezTo>
                  <a:pt x="15381" y="6219"/>
                  <a:pt x="17035" y="7055"/>
                  <a:pt x="18490" y="8037"/>
                </a:cubicBezTo>
                <a:cubicBezTo>
                  <a:pt x="18708" y="8346"/>
                  <a:pt x="19017" y="8637"/>
                  <a:pt x="19235" y="8946"/>
                </a:cubicBezTo>
                <a:cubicBezTo>
                  <a:pt x="19926" y="9709"/>
                  <a:pt x="20526" y="10455"/>
                  <a:pt x="21217" y="11291"/>
                </a:cubicBezTo>
                <a:cubicBezTo>
                  <a:pt x="21508" y="11673"/>
                  <a:pt x="21890" y="12127"/>
                  <a:pt x="22035" y="12655"/>
                </a:cubicBezTo>
                <a:cubicBezTo>
                  <a:pt x="21962" y="12727"/>
                  <a:pt x="21962" y="12818"/>
                  <a:pt x="22035" y="12891"/>
                </a:cubicBezTo>
                <a:lnTo>
                  <a:pt x="22035" y="12964"/>
                </a:lnTo>
                <a:cubicBezTo>
                  <a:pt x="22035" y="13346"/>
                  <a:pt x="21672" y="13873"/>
                  <a:pt x="21508" y="14182"/>
                </a:cubicBezTo>
                <a:cubicBezTo>
                  <a:pt x="21435" y="14400"/>
                  <a:pt x="20908" y="15691"/>
                  <a:pt x="20599" y="15764"/>
                </a:cubicBezTo>
                <a:cubicBezTo>
                  <a:pt x="20538" y="15787"/>
                  <a:pt x="20484" y="15797"/>
                  <a:pt x="20434" y="15797"/>
                </a:cubicBezTo>
                <a:cubicBezTo>
                  <a:pt x="20169" y="15797"/>
                  <a:pt x="20037" y="15508"/>
                  <a:pt x="19853" y="15309"/>
                </a:cubicBezTo>
                <a:cubicBezTo>
                  <a:pt x="19090" y="14636"/>
                  <a:pt x="18399" y="14018"/>
                  <a:pt x="17490" y="13564"/>
                </a:cubicBezTo>
                <a:cubicBezTo>
                  <a:pt x="15672" y="12509"/>
                  <a:pt x="13636" y="11818"/>
                  <a:pt x="11581" y="11146"/>
                </a:cubicBezTo>
                <a:cubicBezTo>
                  <a:pt x="10000" y="10618"/>
                  <a:pt x="8400" y="10237"/>
                  <a:pt x="6673" y="10237"/>
                </a:cubicBezTo>
                <a:cubicBezTo>
                  <a:pt x="6963" y="9400"/>
                  <a:pt x="7418" y="8564"/>
                  <a:pt x="7800" y="7655"/>
                </a:cubicBezTo>
                <a:cubicBezTo>
                  <a:pt x="8109" y="6746"/>
                  <a:pt x="8327" y="6001"/>
                  <a:pt x="9309" y="5692"/>
                </a:cubicBezTo>
                <a:cubicBezTo>
                  <a:pt x="9850" y="5550"/>
                  <a:pt x="10408" y="5493"/>
                  <a:pt x="10966" y="5493"/>
                </a:cubicBezTo>
                <a:close/>
                <a:moveTo>
                  <a:pt x="18563" y="14782"/>
                </a:moveTo>
                <a:lnTo>
                  <a:pt x="18563" y="14782"/>
                </a:lnTo>
                <a:cubicBezTo>
                  <a:pt x="18708" y="14927"/>
                  <a:pt x="18781" y="15000"/>
                  <a:pt x="18944" y="15164"/>
                </a:cubicBezTo>
                <a:lnTo>
                  <a:pt x="18944" y="15691"/>
                </a:lnTo>
                <a:cubicBezTo>
                  <a:pt x="18944" y="15764"/>
                  <a:pt x="18854" y="15836"/>
                  <a:pt x="18854" y="15909"/>
                </a:cubicBezTo>
                <a:cubicBezTo>
                  <a:pt x="18781" y="15909"/>
                  <a:pt x="18708" y="15909"/>
                  <a:pt x="18635" y="15836"/>
                </a:cubicBezTo>
                <a:lnTo>
                  <a:pt x="18635" y="15382"/>
                </a:lnTo>
                <a:cubicBezTo>
                  <a:pt x="18635" y="15164"/>
                  <a:pt x="18635" y="15000"/>
                  <a:pt x="18563" y="14782"/>
                </a:cubicBezTo>
                <a:close/>
                <a:moveTo>
                  <a:pt x="19163" y="15309"/>
                </a:moveTo>
                <a:cubicBezTo>
                  <a:pt x="19308" y="15455"/>
                  <a:pt x="19399" y="15545"/>
                  <a:pt x="19544" y="15618"/>
                </a:cubicBezTo>
                <a:lnTo>
                  <a:pt x="19544" y="15764"/>
                </a:lnTo>
                <a:lnTo>
                  <a:pt x="19544" y="16000"/>
                </a:lnTo>
                <a:lnTo>
                  <a:pt x="19235" y="16000"/>
                </a:lnTo>
                <a:lnTo>
                  <a:pt x="19235" y="15545"/>
                </a:lnTo>
                <a:cubicBezTo>
                  <a:pt x="19235" y="15455"/>
                  <a:pt x="19235" y="15382"/>
                  <a:pt x="19163" y="15309"/>
                </a:cubicBezTo>
                <a:close/>
                <a:moveTo>
                  <a:pt x="19853" y="15916"/>
                </a:moveTo>
                <a:lnTo>
                  <a:pt x="19853" y="15916"/>
                </a:lnTo>
                <a:cubicBezTo>
                  <a:pt x="19905" y="15962"/>
                  <a:pt x="19952" y="16000"/>
                  <a:pt x="19999" y="16000"/>
                </a:cubicBezTo>
                <a:lnTo>
                  <a:pt x="19853" y="16000"/>
                </a:lnTo>
                <a:lnTo>
                  <a:pt x="19853" y="15916"/>
                </a:lnTo>
                <a:close/>
                <a:moveTo>
                  <a:pt x="17345" y="1"/>
                </a:moveTo>
                <a:cubicBezTo>
                  <a:pt x="14999" y="1"/>
                  <a:pt x="12581" y="619"/>
                  <a:pt x="10218" y="1001"/>
                </a:cubicBezTo>
                <a:cubicBezTo>
                  <a:pt x="9618" y="1074"/>
                  <a:pt x="9091" y="1146"/>
                  <a:pt x="8491" y="1219"/>
                </a:cubicBezTo>
                <a:cubicBezTo>
                  <a:pt x="7945" y="1292"/>
                  <a:pt x="7418" y="1292"/>
                  <a:pt x="6891" y="1365"/>
                </a:cubicBezTo>
                <a:cubicBezTo>
                  <a:pt x="5836" y="1528"/>
                  <a:pt x="4764" y="1983"/>
                  <a:pt x="3782" y="2128"/>
                </a:cubicBezTo>
                <a:cubicBezTo>
                  <a:pt x="3636" y="2092"/>
                  <a:pt x="3486" y="2074"/>
                  <a:pt x="3334" y="2074"/>
                </a:cubicBezTo>
                <a:cubicBezTo>
                  <a:pt x="3182" y="2074"/>
                  <a:pt x="3027" y="2092"/>
                  <a:pt x="2873" y="2128"/>
                </a:cubicBezTo>
                <a:lnTo>
                  <a:pt x="2873" y="2055"/>
                </a:lnTo>
                <a:cubicBezTo>
                  <a:pt x="2800" y="2055"/>
                  <a:pt x="2800" y="2128"/>
                  <a:pt x="2727" y="2128"/>
                </a:cubicBezTo>
                <a:lnTo>
                  <a:pt x="2655" y="2128"/>
                </a:lnTo>
                <a:cubicBezTo>
                  <a:pt x="2491" y="2128"/>
                  <a:pt x="2418" y="2274"/>
                  <a:pt x="2491" y="2437"/>
                </a:cubicBezTo>
                <a:cubicBezTo>
                  <a:pt x="2873" y="3346"/>
                  <a:pt x="4091" y="3728"/>
                  <a:pt x="4927" y="4183"/>
                </a:cubicBezTo>
                <a:cubicBezTo>
                  <a:pt x="5218" y="4328"/>
                  <a:pt x="5454" y="4546"/>
                  <a:pt x="5763" y="4710"/>
                </a:cubicBezTo>
                <a:cubicBezTo>
                  <a:pt x="5673" y="4855"/>
                  <a:pt x="5600" y="4928"/>
                  <a:pt x="5527" y="5001"/>
                </a:cubicBezTo>
                <a:cubicBezTo>
                  <a:pt x="4691" y="6528"/>
                  <a:pt x="3782" y="7891"/>
                  <a:pt x="2945" y="9400"/>
                </a:cubicBezTo>
                <a:cubicBezTo>
                  <a:pt x="2491" y="10309"/>
                  <a:pt x="2036" y="11364"/>
                  <a:pt x="1582" y="12273"/>
                </a:cubicBezTo>
                <a:cubicBezTo>
                  <a:pt x="673" y="12437"/>
                  <a:pt x="0" y="13418"/>
                  <a:pt x="218" y="14400"/>
                </a:cubicBezTo>
                <a:cubicBezTo>
                  <a:pt x="358" y="15051"/>
                  <a:pt x="709" y="15253"/>
                  <a:pt x="1092" y="15253"/>
                </a:cubicBezTo>
                <a:cubicBezTo>
                  <a:pt x="1158" y="15253"/>
                  <a:pt x="1224" y="15247"/>
                  <a:pt x="1291" y="15236"/>
                </a:cubicBezTo>
                <a:cubicBezTo>
                  <a:pt x="1340" y="15261"/>
                  <a:pt x="1398" y="15269"/>
                  <a:pt x="1460" y="15269"/>
                </a:cubicBezTo>
                <a:cubicBezTo>
                  <a:pt x="1584" y="15269"/>
                  <a:pt x="1721" y="15236"/>
                  <a:pt x="1818" y="15236"/>
                </a:cubicBezTo>
                <a:cubicBezTo>
                  <a:pt x="1911" y="15280"/>
                  <a:pt x="2008" y="15304"/>
                  <a:pt x="2108" y="15304"/>
                </a:cubicBezTo>
                <a:cubicBezTo>
                  <a:pt x="2340" y="15304"/>
                  <a:pt x="2584" y="15173"/>
                  <a:pt x="2800" y="14855"/>
                </a:cubicBezTo>
                <a:cubicBezTo>
                  <a:pt x="3491" y="13946"/>
                  <a:pt x="3327" y="12509"/>
                  <a:pt x="2200" y="12273"/>
                </a:cubicBezTo>
                <a:cubicBezTo>
                  <a:pt x="2945" y="10837"/>
                  <a:pt x="3564" y="9328"/>
                  <a:pt x="4309" y="7964"/>
                </a:cubicBezTo>
                <a:cubicBezTo>
                  <a:pt x="4927" y="6982"/>
                  <a:pt x="5454" y="6001"/>
                  <a:pt x="6054" y="5001"/>
                </a:cubicBezTo>
                <a:cubicBezTo>
                  <a:pt x="6673" y="5546"/>
                  <a:pt x="7345" y="6001"/>
                  <a:pt x="7945" y="6001"/>
                </a:cubicBezTo>
                <a:lnTo>
                  <a:pt x="8036" y="6001"/>
                </a:lnTo>
                <a:cubicBezTo>
                  <a:pt x="7945" y="6073"/>
                  <a:pt x="7945" y="6146"/>
                  <a:pt x="7872" y="6146"/>
                </a:cubicBezTo>
                <a:cubicBezTo>
                  <a:pt x="7491" y="6746"/>
                  <a:pt x="7345" y="7510"/>
                  <a:pt x="7127" y="8110"/>
                </a:cubicBezTo>
                <a:cubicBezTo>
                  <a:pt x="6818" y="8946"/>
                  <a:pt x="6363" y="9637"/>
                  <a:pt x="6127" y="10455"/>
                </a:cubicBezTo>
                <a:cubicBezTo>
                  <a:pt x="6127" y="10618"/>
                  <a:pt x="6291" y="10764"/>
                  <a:pt x="6363" y="10764"/>
                </a:cubicBezTo>
                <a:lnTo>
                  <a:pt x="6436" y="10764"/>
                </a:lnTo>
                <a:cubicBezTo>
                  <a:pt x="6509" y="10837"/>
                  <a:pt x="6582" y="11000"/>
                  <a:pt x="6582" y="11073"/>
                </a:cubicBezTo>
                <a:cubicBezTo>
                  <a:pt x="7127" y="11746"/>
                  <a:pt x="8109" y="12200"/>
                  <a:pt x="8945" y="12582"/>
                </a:cubicBezTo>
                <a:cubicBezTo>
                  <a:pt x="8945" y="12655"/>
                  <a:pt x="9018" y="12655"/>
                  <a:pt x="9091" y="12655"/>
                </a:cubicBezTo>
                <a:cubicBezTo>
                  <a:pt x="9236" y="12727"/>
                  <a:pt x="9400" y="12818"/>
                  <a:pt x="9472" y="12891"/>
                </a:cubicBezTo>
                <a:cubicBezTo>
                  <a:pt x="10981" y="13636"/>
                  <a:pt x="12490" y="14255"/>
                  <a:pt x="14017" y="14855"/>
                </a:cubicBezTo>
                <a:cubicBezTo>
                  <a:pt x="15857" y="15570"/>
                  <a:pt x="17968" y="16541"/>
                  <a:pt x="19977" y="16541"/>
                </a:cubicBezTo>
                <a:cubicBezTo>
                  <a:pt x="20112" y="16541"/>
                  <a:pt x="20247" y="16536"/>
                  <a:pt x="20381" y="16527"/>
                </a:cubicBezTo>
                <a:cubicBezTo>
                  <a:pt x="20453" y="16527"/>
                  <a:pt x="20526" y="16454"/>
                  <a:pt x="20599" y="16454"/>
                </a:cubicBezTo>
                <a:cubicBezTo>
                  <a:pt x="20599" y="16454"/>
                  <a:pt x="20672" y="16364"/>
                  <a:pt x="20762" y="16291"/>
                </a:cubicBezTo>
                <a:cubicBezTo>
                  <a:pt x="21126" y="15382"/>
                  <a:pt x="22199" y="14255"/>
                  <a:pt x="22417" y="13182"/>
                </a:cubicBezTo>
                <a:cubicBezTo>
                  <a:pt x="22871" y="13418"/>
                  <a:pt x="23399" y="13564"/>
                  <a:pt x="24017" y="13636"/>
                </a:cubicBezTo>
                <a:cubicBezTo>
                  <a:pt x="24399" y="13727"/>
                  <a:pt x="24762" y="13800"/>
                  <a:pt x="25144" y="13873"/>
                </a:cubicBezTo>
                <a:cubicBezTo>
                  <a:pt x="26671" y="14255"/>
                  <a:pt x="28326" y="14636"/>
                  <a:pt x="29926" y="14782"/>
                </a:cubicBezTo>
                <a:cubicBezTo>
                  <a:pt x="29998" y="14782"/>
                  <a:pt x="30071" y="14709"/>
                  <a:pt x="30144" y="14636"/>
                </a:cubicBezTo>
                <a:cubicBezTo>
                  <a:pt x="30216" y="14636"/>
                  <a:pt x="30307" y="14473"/>
                  <a:pt x="30216" y="14400"/>
                </a:cubicBezTo>
                <a:cubicBezTo>
                  <a:pt x="29689" y="13491"/>
                  <a:pt x="29162" y="12655"/>
                  <a:pt x="28635" y="11818"/>
                </a:cubicBezTo>
                <a:cubicBezTo>
                  <a:pt x="28635" y="11818"/>
                  <a:pt x="28562" y="11746"/>
                  <a:pt x="28562" y="11673"/>
                </a:cubicBezTo>
                <a:cubicBezTo>
                  <a:pt x="28326" y="11073"/>
                  <a:pt x="27944" y="10455"/>
                  <a:pt x="27580" y="9928"/>
                </a:cubicBezTo>
                <a:cubicBezTo>
                  <a:pt x="27126" y="9255"/>
                  <a:pt x="26671" y="8491"/>
                  <a:pt x="26126" y="7819"/>
                </a:cubicBezTo>
                <a:lnTo>
                  <a:pt x="26126" y="7728"/>
                </a:lnTo>
                <a:cubicBezTo>
                  <a:pt x="25526" y="6601"/>
                  <a:pt x="24544" y="5692"/>
                  <a:pt x="23562" y="4855"/>
                </a:cubicBezTo>
                <a:cubicBezTo>
                  <a:pt x="23399" y="4710"/>
                  <a:pt x="23253" y="4637"/>
                  <a:pt x="23181" y="4473"/>
                </a:cubicBezTo>
                <a:cubicBezTo>
                  <a:pt x="22581" y="4019"/>
                  <a:pt x="22035" y="3564"/>
                  <a:pt x="21581" y="3037"/>
                </a:cubicBezTo>
                <a:cubicBezTo>
                  <a:pt x="21581" y="2964"/>
                  <a:pt x="21508" y="2892"/>
                  <a:pt x="21435" y="2892"/>
                </a:cubicBezTo>
                <a:cubicBezTo>
                  <a:pt x="20908" y="2128"/>
                  <a:pt x="20381" y="1292"/>
                  <a:pt x="19544" y="765"/>
                </a:cubicBezTo>
                <a:cubicBezTo>
                  <a:pt x="18944" y="310"/>
                  <a:pt x="18254" y="1"/>
                  <a:pt x="173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11"/>
          <p:cNvSpPr/>
          <p:nvPr/>
        </p:nvSpPr>
        <p:spPr>
          <a:xfrm>
            <a:off x="8652738" y="768100"/>
            <a:ext cx="251825" cy="283800"/>
          </a:xfrm>
          <a:custGeom>
            <a:rect b="b" l="l" r="r" t="t"/>
            <a:pathLst>
              <a:path extrusionOk="0" h="11352" w="10073">
                <a:moveTo>
                  <a:pt x="4546" y="340"/>
                </a:moveTo>
                <a:cubicBezTo>
                  <a:pt x="4618" y="649"/>
                  <a:pt x="4618" y="940"/>
                  <a:pt x="4709" y="1176"/>
                </a:cubicBezTo>
                <a:cubicBezTo>
                  <a:pt x="4782" y="1703"/>
                  <a:pt x="5000" y="2085"/>
                  <a:pt x="5000" y="2540"/>
                </a:cubicBezTo>
                <a:cubicBezTo>
                  <a:pt x="4927" y="3449"/>
                  <a:pt x="4473" y="4194"/>
                  <a:pt x="3873" y="4812"/>
                </a:cubicBezTo>
                <a:cubicBezTo>
                  <a:pt x="3946" y="4431"/>
                  <a:pt x="3946" y="4049"/>
                  <a:pt x="4018" y="3667"/>
                </a:cubicBezTo>
                <a:cubicBezTo>
                  <a:pt x="4091" y="3212"/>
                  <a:pt x="4164" y="2831"/>
                  <a:pt x="4327" y="2467"/>
                </a:cubicBezTo>
                <a:cubicBezTo>
                  <a:pt x="4327" y="2376"/>
                  <a:pt x="4255" y="2376"/>
                  <a:pt x="4255" y="2376"/>
                </a:cubicBezTo>
                <a:cubicBezTo>
                  <a:pt x="3946" y="3140"/>
                  <a:pt x="3564" y="4121"/>
                  <a:pt x="3709" y="4958"/>
                </a:cubicBezTo>
                <a:lnTo>
                  <a:pt x="3709" y="5030"/>
                </a:lnTo>
                <a:cubicBezTo>
                  <a:pt x="3255" y="3212"/>
                  <a:pt x="3418" y="1776"/>
                  <a:pt x="4546" y="340"/>
                </a:cubicBezTo>
                <a:close/>
                <a:moveTo>
                  <a:pt x="6483" y="3991"/>
                </a:moveTo>
                <a:cubicBezTo>
                  <a:pt x="7104" y="3991"/>
                  <a:pt x="7709" y="4255"/>
                  <a:pt x="8182" y="4885"/>
                </a:cubicBezTo>
                <a:cubicBezTo>
                  <a:pt x="9709" y="6849"/>
                  <a:pt x="8036" y="9648"/>
                  <a:pt x="6073" y="10485"/>
                </a:cubicBezTo>
                <a:cubicBezTo>
                  <a:pt x="5453" y="10746"/>
                  <a:pt x="4783" y="10882"/>
                  <a:pt x="4127" y="10882"/>
                </a:cubicBezTo>
                <a:cubicBezTo>
                  <a:pt x="2687" y="10882"/>
                  <a:pt x="1316" y="10229"/>
                  <a:pt x="691" y="8830"/>
                </a:cubicBezTo>
                <a:cubicBezTo>
                  <a:pt x="309" y="7921"/>
                  <a:pt x="309" y="6921"/>
                  <a:pt x="982" y="6103"/>
                </a:cubicBezTo>
                <a:cubicBezTo>
                  <a:pt x="1218" y="5867"/>
                  <a:pt x="1528" y="5485"/>
                  <a:pt x="1818" y="5340"/>
                </a:cubicBezTo>
                <a:cubicBezTo>
                  <a:pt x="1999" y="5297"/>
                  <a:pt x="2191" y="5279"/>
                  <a:pt x="2384" y="5279"/>
                </a:cubicBezTo>
                <a:cubicBezTo>
                  <a:pt x="2848" y="5279"/>
                  <a:pt x="3315" y="5382"/>
                  <a:pt x="3637" y="5485"/>
                </a:cubicBezTo>
                <a:cubicBezTo>
                  <a:pt x="3718" y="5521"/>
                  <a:pt x="3777" y="5540"/>
                  <a:pt x="3825" y="5540"/>
                </a:cubicBezTo>
                <a:cubicBezTo>
                  <a:pt x="3873" y="5540"/>
                  <a:pt x="3909" y="5521"/>
                  <a:pt x="3946" y="5485"/>
                </a:cubicBezTo>
                <a:cubicBezTo>
                  <a:pt x="4541" y="4615"/>
                  <a:pt x="5529" y="3991"/>
                  <a:pt x="6483" y="3991"/>
                </a:cubicBezTo>
                <a:close/>
                <a:moveTo>
                  <a:pt x="4579" y="1"/>
                </a:moveTo>
                <a:cubicBezTo>
                  <a:pt x="4560" y="1"/>
                  <a:pt x="4546" y="10"/>
                  <a:pt x="4546" y="31"/>
                </a:cubicBezTo>
                <a:cubicBezTo>
                  <a:pt x="3491" y="1249"/>
                  <a:pt x="2891" y="2685"/>
                  <a:pt x="3255" y="4194"/>
                </a:cubicBezTo>
                <a:cubicBezTo>
                  <a:pt x="3109" y="4049"/>
                  <a:pt x="3037" y="3903"/>
                  <a:pt x="2891" y="3740"/>
                </a:cubicBezTo>
                <a:cubicBezTo>
                  <a:pt x="2569" y="3433"/>
                  <a:pt x="2195" y="3268"/>
                  <a:pt x="1769" y="3268"/>
                </a:cubicBezTo>
                <a:cubicBezTo>
                  <a:pt x="1690" y="3268"/>
                  <a:pt x="1610" y="3274"/>
                  <a:pt x="1528" y="3285"/>
                </a:cubicBezTo>
                <a:cubicBezTo>
                  <a:pt x="1437" y="3285"/>
                  <a:pt x="1437" y="3376"/>
                  <a:pt x="1528" y="3376"/>
                </a:cubicBezTo>
                <a:cubicBezTo>
                  <a:pt x="2055" y="3521"/>
                  <a:pt x="2509" y="3740"/>
                  <a:pt x="2800" y="4121"/>
                </a:cubicBezTo>
                <a:cubicBezTo>
                  <a:pt x="2964" y="4431"/>
                  <a:pt x="3037" y="4740"/>
                  <a:pt x="3255" y="5030"/>
                </a:cubicBezTo>
                <a:cubicBezTo>
                  <a:pt x="3182" y="5030"/>
                  <a:pt x="3109" y="4958"/>
                  <a:pt x="3037" y="4958"/>
                </a:cubicBezTo>
                <a:lnTo>
                  <a:pt x="2964" y="4958"/>
                </a:lnTo>
                <a:cubicBezTo>
                  <a:pt x="2797" y="4906"/>
                  <a:pt x="2602" y="4855"/>
                  <a:pt x="2368" y="4855"/>
                </a:cubicBezTo>
                <a:cubicBezTo>
                  <a:pt x="2271" y="4855"/>
                  <a:pt x="2167" y="4864"/>
                  <a:pt x="2055" y="4885"/>
                </a:cubicBezTo>
                <a:cubicBezTo>
                  <a:pt x="2055" y="4885"/>
                  <a:pt x="1982" y="4885"/>
                  <a:pt x="1982" y="4958"/>
                </a:cubicBezTo>
                <a:cubicBezTo>
                  <a:pt x="1673" y="4958"/>
                  <a:pt x="1437" y="5030"/>
                  <a:pt x="1218" y="5194"/>
                </a:cubicBezTo>
                <a:cubicBezTo>
                  <a:pt x="691" y="5485"/>
                  <a:pt x="382" y="6103"/>
                  <a:pt x="237" y="6703"/>
                </a:cubicBezTo>
                <a:cubicBezTo>
                  <a:pt x="0" y="7303"/>
                  <a:pt x="0" y="7921"/>
                  <a:pt x="237" y="8594"/>
                </a:cubicBezTo>
                <a:cubicBezTo>
                  <a:pt x="237" y="8667"/>
                  <a:pt x="237" y="8739"/>
                  <a:pt x="309" y="8830"/>
                </a:cubicBezTo>
                <a:cubicBezTo>
                  <a:pt x="455" y="9430"/>
                  <a:pt x="909" y="10103"/>
                  <a:pt x="1437" y="10557"/>
                </a:cubicBezTo>
                <a:cubicBezTo>
                  <a:pt x="1818" y="10866"/>
                  <a:pt x="2273" y="10939"/>
                  <a:pt x="2727" y="11103"/>
                </a:cubicBezTo>
                <a:cubicBezTo>
                  <a:pt x="2891" y="11103"/>
                  <a:pt x="3037" y="11176"/>
                  <a:pt x="3182" y="11176"/>
                </a:cubicBezTo>
                <a:cubicBezTo>
                  <a:pt x="3346" y="11248"/>
                  <a:pt x="3564" y="11321"/>
                  <a:pt x="3709" y="11321"/>
                </a:cubicBezTo>
                <a:cubicBezTo>
                  <a:pt x="3736" y="11342"/>
                  <a:pt x="3761" y="11351"/>
                  <a:pt x="3783" y="11351"/>
                </a:cubicBezTo>
                <a:cubicBezTo>
                  <a:pt x="3836" y="11351"/>
                  <a:pt x="3873" y="11300"/>
                  <a:pt x="3873" y="11248"/>
                </a:cubicBezTo>
                <a:cubicBezTo>
                  <a:pt x="3962" y="11253"/>
                  <a:pt x="4052" y="11256"/>
                  <a:pt x="4143" y="11256"/>
                </a:cubicBezTo>
                <a:cubicBezTo>
                  <a:pt x="5361" y="11256"/>
                  <a:pt x="6668" y="10803"/>
                  <a:pt x="7582" y="9957"/>
                </a:cubicBezTo>
                <a:cubicBezTo>
                  <a:pt x="9327" y="8376"/>
                  <a:pt x="10072" y="4503"/>
                  <a:pt x="7127" y="3667"/>
                </a:cubicBezTo>
                <a:cubicBezTo>
                  <a:pt x="6885" y="3598"/>
                  <a:pt x="6635" y="3565"/>
                  <a:pt x="6385" y="3565"/>
                </a:cubicBezTo>
                <a:cubicBezTo>
                  <a:pt x="5849" y="3565"/>
                  <a:pt x="5314" y="3715"/>
                  <a:pt x="4855" y="3976"/>
                </a:cubicBezTo>
                <a:cubicBezTo>
                  <a:pt x="5000" y="3740"/>
                  <a:pt x="5073" y="3449"/>
                  <a:pt x="5164" y="3212"/>
                </a:cubicBezTo>
                <a:cubicBezTo>
                  <a:pt x="5309" y="2758"/>
                  <a:pt x="5236" y="2303"/>
                  <a:pt x="5164" y="1849"/>
                </a:cubicBezTo>
                <a:cubicBezTo>
                  <a:pt x="5000" y="1249"/>
                  <a:pt x="4855" y="722"/>
                  <a:pt x="4709" y="104"/>
                </a:cubicBezTo>
                <a:cubicBezTo>
                  <a:pt x="4709" y="52"/>
                  <a:pt x="4627" y="1"/>
                  <a:pt x="457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11"/>
          <p:cNvSpPr/>
          <p:nvPr/>
        </p:nvSpPr>
        <p:spPr>
          <a:xfrm>
            <a:off x="7899813" y="4710400"/>
            <a:ext cx="250000" cy="283650"/>
          </a:xfrm>
          <a:custGeom>
            <a:rect b="b" l="l" r="r" t="t"/>
            <a:pathLst>
              <a:path extrusionOk="0" h="11346" w="10000">
                <a:moveTo>
                  <a:pt x="4546" y="365"/>
                </a:moveTo>
                <a:cubicBezTo>
                  <a:pt x="4546" y="583"/>
                  <a:pt x="4546" y="892"/>
                  <a:pt x="4618" y="1201"/>
                </a:cubicBezTo>
                <a:cubicBezTo>
                  <a:pt x="4782" y="1655"/>
                  <a:pt x="5000" y="2037"/>
                  <a:pt x="4927" y="2564"/>
                </a:cubicBezTo>
                <a:cubicBezTo>
                  <a:pt x="4927" y="3473"/>
                  <a:pt x="4473" y="4146"/>
                  <a:pt x="3873" y="4764"/>
                </a:cubicBezTo>
                <a:cubicBezTo>
                  <a:pt x="3946" y="4383"/>
                  <a:pt x="3946" y="4001"/>
                  <a:pt x="4018" y="3619"/>
                </a:cubicBezTo>
                <a:cubicBezTo>
                  <a:pt x="4091" y="3237"/>
                  <a:pt x="4164" y="2855"/>
                  <a:pt x="4255" y="2401"/>
                </a:cubicBezTo>
                <a:cubicBezTo>
                  <a:pt x="4255" y="2401"/>
                  <a:pt x="4255" y="2369"/>
                  <a:pt x="4228" y="2369"/>
                </a:cubicBezTo>
                <a:cubicBezTo>
                  <a:pt x="4214" y="2369"/>
                  <a:pt x="4194" y="2377"/>
                  <a:pt x="4164" y="2401"/>
                </a:cubicBezTo>
                <a:cubicBezTo>
                  <a:pt x="3946" y="3164"/>
                  <a:pt x="3491" y="4146"/>
                  <a:pt x="3709" y="4910"/>
                </a:cubicBezTo>
                <a:lnTo>
                  <a:pt x="3709" y="4982"/>
                </a:lnTo>
                <a:lnTo>
                  <a:pt x="3636" y="4982"/>
                </a:lnTo>
                <a:cubicBezTo>
                  <a:pt x="3182" y="3237"/>
                  <a:pt x="3346" y="1801"/>
                  <a:pt x="4546" y="365"/>
                </a:cubicBezTo>
                <a:close/>
                <a:moveTo>
                  <a:pt x="6414" y="3980"/>
                </a:moveTo>
                <a:cubicBezTo>
                  <a:pt x="7046" y="3980"/>
                  <a:pt x="7672" y="4249"/>
                  <a:pt x="8182" y="4910"/>
                </a:cubicBezTo>
                <a:cubicBezTo>
                  <a:pt x="9618" y="6801"/>
                  <a:pt x="7963" y="9673"/>
                  <a:pt x="5982" y="10509"/>
                </a:cubicBezTo>
                <a:cubicBezTo>
                  <a:pt x="5392" y="10747"/>
                  <a:pt x="4738" y="10874"/>
                  <a:pt x="4090" y="10874"/>
                </a:cubicBezTo>
                <a:cubicBezTo>
                  <a:pt x="2661" y="10874"/>
                  <a:pt x="1267" y="10256"/>
                  <a:pt x="691" y="8855"/>
                </a:cubicBezTo>
                <a:cubicBezTo>
                  <a:pt x="237" y="7855"/>
                  <a:pt x="237" y="6873"/>
                  <a:pt x="909" y="6128"/>
                </a:cubicBezTo>
                <a:cubicBezTo>
                  <a:pt x="1146" y="5819"/>
                  <a:pt x="1437" y="5510"/>
                  <a:pt x="1818" y="5292"/>
                </a:cubicBezTo>
                <a:cubicBezTo>
                  <a:pt x="1932" y="5278"/>
                  <a:pt x="2047" y="5272"/>
                  <a:pt x="2163" y="5272"/>
                </a:cubicBezTo>
                <a:cubicBezTo>
                  <a:pt x="2679" y="5272"/>
                  <a:pt x="3206" y="5391"/>
                  <a:pt x="3636" y="5510"/>
                </a:cubicBezTo>
                <a:cubicBezTo>
                  <a:pt x="3709" y="5510"/>
                  <a:pt x="3873" y="5510"/>
                  <a:pt x="3873" y="5437"/>
                </a:cubicBezTo>
                <a:cubicBezTo>
                  <a:pt x="4467" y="4612"/>
                  <a:pt x="5447" y="3980"/>
                  <a:pt x="6414" y="3980"/>
                </a:cubicBezTo>
                <a:close/>
                <a:moveTo>
                  <a:pt x="4584" y="1"/>
                </a:moveTo>
                <a:cubicBezTo>
                  <a:pt x="4546" y="1"/>
                  <a:pt x="4509" y="19"/>
                  <a:pt x="4473" y="56"/>
                </a:cubicBezTo>
                <a:cubicBezTo>
                  <a:pt x="3418" y="1201"/>
                  <a:pt x="2891" y="2710"/>
                  <a:pt x="3255" y="4146"/>
                </a:cubicBezTo>
                <a:cubicBezTo>
                  <a:pt x="3109" y="4001"/>
                  <a:pt x="2964" y="3855"/>
                  <a:pt x="2891" y="3764"/>
                </a:cubicBezTo>
                <a:cubicBezTo>
                  <a:pt x="2509" y="3401"/>
                  <a:pt x="1982" y="3237"/>
                  <a:pt x="1437" y="3237"/>
                </a:cubicBezTo>
                <a:cubicBezTo>
                  <a:pt x="1364" y="3237"/>
                  <a:pt x="1364" y="3401"/>
                  <a:pt x="1437" y="3401"/>
                </a:cubicBezTo>
                <a:cubicBezTo>
                  <a:pt x="1982" y="3473"/>
                  <a:pt x="2437" y="3692"/>
                  <a:pt x="2800" y="4146"/>
                </a:cubicBezTo>
                <a:cubicBezTo>
                  <a:pt x="2964" y="4383"/>
                  <a:pt x="3037" y="4764"/>
                  <a:pt x="3182" y="4982"/>
                </a:cubicBezTo>
                <a:lnTo>
                  <a:pt x="2964" y="4982"/>
                </a:lnTo>
                <a:cubicBezTo>
                  <a:pt x="2783" y="4897"/>
                  <a:pt x="2602" y="4862"/>
                  <a:pt x="2424" y="4862"/>
                </a:cubicBezTo>
                <a:cubicBezTo>
                  <a:pt x="2299" y="4862"/>
                  <a:pt x="2175" y="4880"/>
                  <a:pt x="2055" y="4910"/>
                </a:cubicBezTo>
                <a:lnTo>
                  <a:pt x="1891" y="4910"/>
                </a:lnTo>
                <a:cubicBezTo>
                  <a:pt x="1673" y="4982"/>
                  <a:pt x="1364" y="4982"/>
                  <a:pt x="1146" y="5128"/>
                </a:cubicBezTo>
                <a:cubicBezTo>
                  <a:pt x="691" y="5510"/>
                  <a:pt x="382" y="6037"/>
                  <a:pt x="237" y="6655"/>
                </a:cubicBezTo>
                <a:cubicBezTo>
                  <a:pt x="0" y="7255"/>
                  <a:pt x="0" y="7946"/>
                  <a:pt x="164" y="8546"/>
                </a:cubicBezTo>
                <a:cubicBezTo>
                  <a:pt x="237" y="8619"/>
                  <a:pt x="237" y="8691"/>
                  <a:pt x="237" y="8764"/>
                </a:cubicBezTo>
                <a:cubicBezTo>
                  <a:pt x="455" y="9455"/>
                  <a:pt x="837" y="10128"/>
                  <a:pt x="1437" y="10509"/>
                </a:cubicBezTo>
                <a:cubicBezTo>
                  <a:pt x="1818" y="10818"/>
                  <a:pt x="2273" y="10964"/>
                  <a:pt x="2727" y="11128"/>
                </a:cubicBezTo>
                <a:cubicBezTo>
                  <a:pt x="2891" y="11128"/>
                  <a:pt x="3037" y="11200"/>
                  <a:pt x="3182" y="11200"/>
                </a:cubicBezTo>
                <a:cubicBezTo>
                  <a:pt x="3346" y="11273"/>
                  <a:pt x="3491" y="11273"/>
                  <a:pt x="3709" y="11346"/>
                </a:cubicBezTo>
                <a:cubicBezTo>
                  <a:pt x="3800" y="11346"/>
                  <a:pt x="3800" y="11346"/>
                  <a:pt x="3800" y="11273"/>
                </a:cubicBezTo>
                <a:cubicBezTo>
                  <a:pt x="3895" y="11278"/>
                  <a:pt x="3989" y="11281"/>
                  <a:pt x="4084" y="11281"/>
                </a:cubicBezTo>
                <a:cubicBezTo>
                  <a:pt x="5361" y="11281"/>
                  <a:pt x="6668" y="10828"/>
                  <a:pt x="7582" y="9982"/>
                </a:cubicBezTo>
                <a:cubicBezTo>
                  <a:pt x="9327" y="8310"/>
                  <a:pt x="10000" y="4528"/>
                  <a:pt x="7127" y="3619"/>
                </a:cubicBezTo>
                <a:cubicBezTo>
                  <a:pt x="6899" y="3559"/>
                  <a:pt x="6675" y="3532"/>
                  <a:pt x="6458" y="3532"/>
                </a:cubicBezTo>
                <a:cubicBezTo>
                  <a:pt x="5880" y="3532"/>
                  <a:pt x="5343" y="3723"/>
                  <a:pt x="4855" y="4001"/>
                </a:cubicBezTo>
                <a:cubicBezTo>
                  <a:pt x="5000" y="3692"/>
                  <a:pt x="5073" y="3473"/>
                  <a:pt x="5164" y="3237"/>
                </a:cubicBezTo>
                <a:cubicBezTo>
                  <a:pt x="5236" y="2710"/>
                  <a:pt x="5236" y="2328"/>
                  <a:pt x="5073" y="1874"/>
                </a:cubicBezTo>
                <a:cubicBezTo>
                  <a:pt x="4927" y="1274"/>
                  <a:pt x="4855" y="674"/>
                  <a:pt x="4709" y="56"/>
                </a:cubicBezTo>
                <a:cubicBezTo>
                  <a:pt x="4664" y="19"/>
                  <a:pt x="4623" y="1"/>
                  <a:pt x="4584" y="1"/>
                </a:cubicBezTo>
                <a:close/>
              </a:path>
            </a:pathLst>
          </a:custGeom>
          <a:solidFill>
            <a:srgbClr val="CC37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6" name="Google Shape;696;p11"/>
          <p:cNvGrpSpPr/>
          <p:nvPr/>
        </p:nvGrpSpPr>
        <p:grpSpPr>
          <a:xfrm>
            <a:off x="7972438" y="1695163"/>
            <a:ext cx="516825" cy="587400"/>
            <a:chOff x="8053313" y="1749725"/>
            <a:chExt cx="516825" cy="587400"/>
          </a:xfrm>
        </p:grpSpPr>
        <p:sp>
          <p:nvSpPr>
            <p:cNvPr id="697" name="Google Shape;697;p11"/>
            <p:cNvSpPr/>
            <p:nvPr/>
          </p:nvSpPr>
          <p:spPr>
            <a:xfrm>
              <a:off x="8053313" y="1749725"/>
              <a:ext cx="516825" cy="587400"/>
            </a:xfrm>
            <a:custGeom>
              <a:rect b="b" l="l" r="r" t="t"/>
              <a:pathLst>
                <a:path extrusionOk="0" h="23496" w="20673">
                  <a:moveTo>
                    <a:pt x="7946" y="315"/>
                  </a:moveTo>
                  <a:cubicBezTo>
                    <a:pt x="8109" y="315"/>
                    <a:pt x="8328" y="315"/>
                    <a:pt x="8473" y="387"/>
                  </a:cubicBezTo>
                  <a:cubicBezTo>
                    <a:pt x="8928" y="387"/>
                    <a:pt x="9382" y="533"/>
                    <a:pt x="9764" y="697"/>
                  </a:cubicBezTo>
                  <a:cubicBezTo>
                    <a:pt x="9618" y="697"/>
                    <a:pt x="9546" y="697"/>
                    <a:pt x="9382" y="624"/>
                  </a:cubicBezTo>
                  <a:cubicBezTo>
                    <a:pt x="9060" y="559"/>
                    <a:pt x="8735" y="532"/>
                    <a:pt x="8412" y="532"/>
                  </a:cubicBezTo>
                  <a:cubicBezTo>
                    <a:pt x="7916" y="532"/>
                    <a:pt x="7427" y="597"/>
                    <a:pt x="6964" y="697"/>
                  </a:cubicBezTo>
                  <a:cubicBezTo>
                    <a:pt x="7273" y="533"/>
                    <a:pt x="7655" y="387"/>
                    <a:pt x="7946" y="315"/>
                  </a:cubicBezTo>
                  <a:close/>
                  <a:moveTo>
                    <a:pt x="8840" y="228"/>
                  </a:moveTo>
                  <a:cubicBezTo>
                    <a:pt x="9480" y="228"/>
                    <a:pt x="10075" y="453"/>
                    <a:pt x="10600" y="915"/>
                  </a:cubicBezTo>
                  <a:cubicBezTo>
                    <a:pt x="9927" y="533"/>
                    <a:pt x="9237" y="315"/>
                    <a:pt x="8564" y="242"/>
                  </a:cubicBezTo>
                  <a:cubicBezTo>
                    <a:pt x="8657" y="233"/>
                    <a:pt x="8749" y="228"/>
                    <a:pt x="8840" y="228"/>
                  </a:cubicBezTo>
                  <a:close/>
                  <a:moveTo>
                    <a:pt x="12036" y="2206"/>
                  </a:moveTo>
                  <a:cubicBezTo>
                    <a:pt x="12564" y="2660"/>
                    <a:pt x="13018" y="3260"/>
                    <a:pt x="13182" y="4024"/>
                  </a:cubicBezTo>
                  <a:cubicBezTo>
                    <a:pt x="13327" y="4714"/>
                    <a:pt x="13400" y="5460"/>
                    <a:pt x="13473" y="6151"/>
                  </a:cubicBezTo>
                  <a:cubicBezTo>
                    <a:pt x="13182" y="4714"/>
                    <a:pt x="12800" y="3351"/>
                    <a:pt x="12036" y="2206"/>
                  </a:cubicBezTo>
                  <a:close/>
                  <a:moveTo>
                    <a:pt x="13927" y="8423"/>
                  </a:moveTo>
                  <a:cubicBezTo>
                    <a:pt x="14091" y="8714"/>
                    <a:pt x="14236" y="9023"/>
                    <a:pt x="14473" y="9332"/>
                  </a:cubicBezTo>
                  <a:cubicBezTo>
                    <a:pt x="15527" y="10696"/>
                    <a:pt x="17200" y="11532"/>
                    <a:pt x="18254" y="12896"/>
                  </a:cubicBezTo>
                  <a:cubicBezTo>
                    <a:pt x="17418" y="12278"/>
                    <a:pt x="16509" y="11750"/>
                    <a:pt x="15745" y="11150"/>
                  </a:cubicBezTo>
                  <a:cubicBezTo>
                    <a:pt x="14764" y="10387"/>
                    <a:pt x="14309" y="9478"/>
                    <a:pt x="13927" y="8423"/>
                  </a:cubicBezTo>
                  <a:close/>
                  <a:moveTo>
                    <a:pt x="1128" y="6987"/>
                  </a:moveTo>
                  <a:lnTo>
                    <a:pt x="1128" y="6987"/>
                  </a:lnTo>
                  <a:cubicBezTo>
                    <a:pt x="983" y="7660"/>
                    <a:pt x="910" y="8423"/>
                    <a:pt x="837" y="9096"/>
                  </a:cubicBezTo>
                  <a:cubicBezTo>
                    <a:pt x="746" y="11605"/>
                    <a:pt x="1128" y="14405"/>
                    <a:pt x="1892" y="16823"/>
                  </a:cubicBezTo>
                  <a:cubicBezTo>
                    <a:pt x="1510" y="16150"/>
                    <a:pt x="1201" y="15459"/>
                    <a:pt x="983" y="14787"/>
                  </a:cubicBezTo>
                  <a:cubicBezTo>
                    <a:pt x="837" y="13877"/>
                    <a:pt x="674" y="12968"/>
                    <a:pt x="601" y="12059"/>
                  </a:cubicBezTo>
                  <a:cubicBezTo>
                    <a:pt x="528" y="11078"/>
                    <a:pt x="528" y="10169"/>
                    <a:pt x="601" y="9169"/>
                  </a:cubicBezTo>
                  <a:cubicBezTo>
                    <a:pt x="674" y="8423"/>
                    <a:pt x="837" y="7660"/>
                    <a:pt x="1128" y="6987"/>
                  </a:cubicBezTo>
                  <a:close/>
                  <a:moveTo>
                    <a:pt x="19690" y="15241"/>
                  </a:moveTo>
                  <a:cubicBezTo>
                    <a:pt x="19927" y="15768"/>
                    <a:pt x="20072" y="16368"/>
                    <a:pt x="20072" y="17059"/>
                  </a:cubicBezTo>
                  <a:cubicBezTo>
                    <a:pt x="20000" y="17586"/>
                    <a:pt x="19927" y="18041"/>
                    <a:pt x="19763" y="18568"/>
                  </a:cubicBezTo>
                  <a:cubicBezTo>
                    <a:pt x="19763" y="18495"/>
                    <a:pt x="19763" y="18423"/>
                    <a:pt x="19836" y="18259"/>
                  </a:cubicBezTo>
                  <a:cubicBezTo>
                    <a:pt x="20000" y="17277"/>
                    <a:pt x="19927" y="16223"/>
                    <a:pt x="19690" y="15241"/>
                  </a:cubicBezTo>
                  <a:close/>
                  <a:moveTo>
                    <a:pt x="3928" y="20532"/>
                  </a:moveTo>
                  <a:lnTo>
                    <a:pt x="3928" y="20532"/>
                  </a:lnTo>
                  <a:cubicBezTo>
                    <a:pt x="5001" y="21441"/>
                    <a:pt x="6291" y="22059"/>
                    <a:pt x="7873" y="22277"/>
                  </a:cubicBezTo>
                  <a:cubicBezTo>
                    <a:pt x="8709" y="22441"/>
                    <a:pt x="9546" y="22659"/>
                    <a:pt x="10382" y="22804"/>
                  </a:cubicBezTo>
                  <a:cubicBezTo>
                    <a:pt x="9164" y="22659"/>
                    <a:pt x="7946" y="22513"/>
                    <a:pt x="6746" y="22204"/>
                  </a:cubicBezTo>
                  <a:cubicBezTo>
                    <a:pt x="6510" y="22204"/>
                    <a:pt x="6364" y="22131"/>
                    <a:pt x="6128" y="22059"/>
                  </a:cubicBezTo>
                  <a:cubicBezTo>
                    <a:pt x="6200" y="21986"/>
                    <a:pt x="6128" y="21822"/>
                    <a:pt x="6055" y="21822"/>
                  </a:cubicBezTo>
                  <a:cubicBezTo>
                    <a:pt x="5982" y="21859"/>
                    <a:pt x="5905" y="21877"/>
                    <a:pt x="5837" y="21877"/>
                  </a:cubicBezTo>
                  <a:cubicBezTo>
                    <a:pt x="5769" y="21877"/>
                    <a:pt x="5710" y="21859"/>
                    <a:pt x="5673" y="21822"/>
                  </a:cubicBezTo>
                  <a:cubicBezTo>
                    <a:pt x="5219" y="21677"/>
                    <a:pt x="4764" y="21368"/>
                    <a:pt x="4382" y="21077"/>
                  </a:cubicBezTo>
                  <a:cubicBezTo>
                    <a:pt x="4237" y="20913"/>
                    <a:pt x="4091" y="20768"/>
                    <a:pt x="3928" y="20532"/>
                  </a:cubicBezTo>
                  <a:close/>
                  <a:moveTo>
                    <a:pt x="8380" y="974"/>
                  </a:moveTo>
                  <a:cubicBezTo>
                    <a:pt x="9458" y="974"/>
                    <a:pt x="10591" y="1243"/>
                    <a:pt x="11509" y="1824"/>
                  </a:cubicBezTo>
                  <a:cubicBezTo>
                    <a:pt x="12273" y="2805"/>
                    <a:pt x="12800" y="4096"/>
                    <a:pt x="12945" y="5078"/>
                  </a:cubicBezTo>
                  <a:cubicBezTo>
                    <a:pt x="13400" y="7205"/>
                    <a:pt x="13473" y="9478"/>
                    <a:pt x="15145" y="11078"/>
                  </a:cubicBezTo>
                  <a:cubicBezTo>
                    <a:pt x="15982" y="11823"/>
                    <a:pt x="17036" y="12350"/>
                    <a:pt x="17945" y="13041"/>
                  </a:cubicBezTo>
                  <a:cubicBezTo>
                    <a:pt x="18254" y="13259"/>
                    <a:pt x="18563" y="13496"/>
                    <a:pt x="18781" y="13805"/>
                  </a:cubicBezTo>
                  <a:cubicBezTo>
                    <a:pt x="20072" y="16368"/>
                    <a:pt x="19763" y="20004"/>
                    <a:pt x="17345" y="21750"/>
                  </a:cubicBezTo>
                  <a:cubicBezTo>
                    <a:pt x="16152" y="22644"/>
                    <a:pt x="14928" y="23015"/>
                    <a:pt x="13627" y="23015"/>
                  </a:cubicBezTo>
                  <a:cubicBezTo>
                    <a:pt x="12944" y="23015"/>
                    <a:pt x="12241" y="22913"/>
                    <a:pt x="11509" y="22731"/>
                  </a:cubicBezTo>
                  <a:cubicBezTo>
                    <a:pt x="10382" y="22441"/>
                    <a:pt x="9309" y="22131"/>
                    <a:pt x="8182" y="21986"/>
                  </a:cubicBezTo>
                  <a:cubicBezTo>
                    <a:pt x="6582" y="21822"/>
                    <a:pt x="5146" y="21441"/>
                    <a:pt x="3928" y="20241"/>
                  </a:cubicBezTo>
                  <a:cubicBezTo>
                    <a:pt x="2201" y="18423"/>
                    <a:pt x="1746" y="15623"/>
                    <a:pt x="1364" y="13187"/>
                  </a:cubicBezTo>
                  <a:cubicBezTo>
                    <a:pt x="983" y="10623"/>
                    <a:pt x="746" y="7805"/>
                    <a:pt x="1819" y="5387"/>
                  </a:cubicBezTo>
                  <a:cubicBezTo>
                    <a:pt x="2801" y="3424"/>
                    <a:pt x="4382" y="1824"/>
                    <a:pt x="6655" y="1224"/>
                  </a:cubicBezTo>
                  <a:cubicBezTo>
                    <a:pt x="7180" y="1060"/>
                    <a:pt x="7771" y="974"/>
                    <a:pt x="8380" y="974"/>
                  </a:cubicBezTo>
                  <a:close/>
                  <a:moveTo>
                    <a:pt x="8835" y="1"/>
                  </a:moveTo>
                  <a:cubicBezTo>
                    <a:pt x="8445" y="1"/>
                    <a:pt x="8042" y="94"/>
                    <a:pt x="7564" y="242"/>
                  </a:cubicBezTo>
                  <a:cubicBezTo>
                    <a:pt x="6891" y="315"/>
                    <a:pt x="6128" y="533"/>
                    <a:pt x="5455" y="1078"/>
                  </a:cubicBezTo>
                  <a:cubicBezTo>
                    <a:pt x="5291" y="1151"/>
                    <a:pt x="5146" y="1296"/>
                    <a:pt x="5001" y="1369"/>
                  </a:cubicBezTo>
                  <a:cubicBezTo>
                    <a:pt x="4691" y="1533"/>
                    <a:pt x="4382" y="1751"/>
                    <a:pt x="4164" y="1896"/>
                  </a:cubicBezTo>
                  <a:cubicBezTo>
                    <a:pt x="3401" y="2515"/>
                    <a:pt x="2728" y="3187"/>
                    <a:pt x="2273" y="3951"/>
                  </a:cubicBezTo>
                  <a:cubicBezTo>
                    <a:pt x="1510" y="4933"/>
                    <a:pt x="837" y="6078"/>
                    <a:pt x="528" y="7278"/>
                  </a:cubicBezTo>
                  <a:cubicBezTo>
                    <a:pt x="455" y="7278"/>
                    <a:pt x="383" y="7278"/>
                    <a:pt x="383" y="7351"/>
                  </a:cubicBezTo>
                  <a:lnTo>
                    <a:pt x="383" y="7969"/>
                  </a:lnTo>
                  <a:cubicBezTo>
                    <a:pt x="383" y="8114"/>
                    <a:pt x="383" y="8351"/>
                    <a:pt x="292" y="8569"/>
                  </a:cubicBezTo>
                  <a:lnTo>
                    <a:pt x="383" y="8569"/>
                  </a:lnTo>
                  <a:cubicBezTo>
                    <a:pt x="219" y="9260"/>
                    <a:pt x="146" y="9932"/>
                    <a:pt x="74" y="10532"/>
                  </a:cubicBezTo>
                  <a:cubicBezTo>
                    <a:pt x="1" y="12205"/>
                    <a:pt x="292" y="13805"/>
                    <a:pt x="910" y="15386"/>
                  </a:cubicBezTo>
                  <a:cubicBezTo>
                    <a:pt x="910" y="15623"/>
                    <a:pt x="983" y="15768"/>
                    <a:pt x="1055" y="15986"/>
                  </a:cubicBezTo>
                  <a:cubicBezTo>
                    <a:pt x="1655" y="18350"/>
                    <a:pt x="2873" y="20841"/>
                    <a:pt x="5146" y="21986"/>
                  </a:cubicBezTo>
                  <a:cubicBezTo>
                    <a:pt x="6510" y="22586"/>
                    <a:pt x="8019" y="22804"/>
                    <a:pt x="9546" y="22968"/>
                  </a:cubicBezTo>
                  <a:cubicBezTo>
                    <a:pt x="10909" y="23186"/>
                    <a:pt x="12273" y="23495"/>
                    <a:pt x="13709" y="23495"/>
                  </a:cubicBezTo>
                  <a:cubicBezTo>
                    <a:pt x="16200" y="23495"/>
                    <a:pt x="18018" y="22204"/>
                    <a:pt x="19309" y="20168"/>
                  </a:cubicBezTo>
                  <a:cubicBezTo>
                    <a:pt x="20527" y="18186"/>
                    <a:pt x="20672" y="15768"/>
                    <a:pt x="19236" y="13877"/>
                  </a:cubicBezTo>
                  <a:cubicBezTo>
                    <a:pt x="18854" y="12968"/>
                    <a:pt x="18254" y="12132"/>
                    <a:pt x="17491" y="11441"/>
                  </a:cubicBezTo>
                  <a:cubicBezTo>
                    <a:pt x="16582" y="10623"/>
                    <a:pt x="15454" y="9932"/>
                    <a:pt x="14764" y="8951"/>
                  </a:cubicBezTo>
                  <a:cubicBezTo>
                    <a:pt x="13854" y="7805"/>
                    <a:pt x="13782" y="6296"/>
                    <a:pt x="13709" y="4933"/>
                  </a:cubicBezTo>
                  <a:cubicBezTo>
                    <a:pt x="13564" y="3951"/>
                    <a:pt x="13400" y="3042"/>
                    <a:pt x="12655" y="2351"/>
                  </a:cubicBezTo>
                  <a:cubicBezTo>
                    <a:pt x="12564" y="2278"/>
                    <a:pt x="12491" y="2206"/>
                    <a:pt x="12418" y="2060"/>
                  </a:cubicBezTo>
                  <a:lnTo>
                    <a:pt x="12345" y="2060"/>
                  </a:lnTo>
                  <a:cubicBezTo>
                    <a:pt x="12036" y="1751"/>
                    <a:pt x="11655" y="1533"/>
                    <a:pt x="11364" y="1296"/>
                  </a:cubicBezTo>
                  <a:cubicBezTo>
                    <a:pt x="10982" y="987"/>
                    <a:pt x="10600" y="697"/>
                    <a:pt x="10146" y="387"/>
                  </a:cubicBezTo>
                  <a:cubicBezTo>
                    <a:pt x="9671" y="112"/>
                    <a:pt x="9261" y="1"/>
                    <a:pt x="883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11"/>
            <p:cNvSpPr/>
            <p:nvPr/>
          </p:nvSpPr>
          <p:spPr>
            <a:xfrm>
              <a:off x="8115588" y="1891000"/>
              <a:ext cx="87300" cy="97050"/>
            </a:xfrm>
            <a:custGeom>
              <a:rect b="b" l="l" r="r" t="t"/>
              <a:pathLst>
                <a:path extrusionOk="0" h="3882" w="3492">
                  <a:moveTo>
                    <a:pt x="2367" y="946"/>
                  </a:moveTo>
                  <a:cubicBezTo>
                    <a:pt x="2391" y="946"/>
                    <a:pt x="2414" y="949"/>
                    <a:pt x="2437" y="954"/>
                  </a:cubicBezTo>
                  <a:cubicBezTo>
                    <a:pt x="2728" y="1027"/>
                    <a:pt x="2728" y="1627"/>
                    <a:pt x="2655" y="1791"/>
                  </a:cubicBezTo>
                  <a:cubicBezTo>
                    <a:pt x="2582" y="2154"/>
                    <a:pt x="2273" y="2536"/>
                    <a:pt x="1982" y="2845"/>
                  </a:cubicBezTo>
                  <a:cubicBezTo>
                    <a:pt x="1942" y="2845"/>
                    <a:pt x="1905" y="2845"/>
                    <a:pt x="1876" y="2852"/>
                  </a:cubicBezTo>
                  <a:lnTo>
                    <a:pt x="1876" y="2852"/>
                  </a:lnTo>
                  <a:cubicBezTo>
                    <a:pt x="1936" y="2776"/>
                    <a:pt x="2000" y="2677"/>
                    <a:pt x="2055" y="2609"/>
                  </a:cubicBezTo>
                  <a:cubicBezTo>
                    <a:pt x="2108" y="2502"/>
                    <a:pt x="2045" y="2435"/>
                    <a:pt x="1971" y="2435"/>
                  </a:cubicBezTo>
                  <a:cubicBezTo>
                    <a:pt x="1944" y="2435"/>
                    <a:pt x="1916" y="2444"/>
                    <a:pt x="1891" y="2463"/>
                  </a:cubicBezTo>
                  <a:cubicBezTo>
                    <a:pt x="1793" y="2636"/>
                    <a:pt x="1690" y="2716"/>
                    <a:pt x="1601" y="2716"/>
                  </a:cubicBezTo>
                  <a:cubicBezTo>
                    <a:pt x="1493" y="2716"/>
                    <a:pt x="1404" y="2599"/>
                    <a:pt x="1364" y="2390"/>
                  </a:cubicBezTo>
                  <a:cubicBezTo>
                    <a:pt x="1291" y="2081"/>
                    <a:pt x="1364" y="1791"/>
                    <a:pt x="1528" y="1554"/>
                  </a:cubicBezTo>
                  <a:cubicBezTo>
                    <a:pt x="1663" y="1352"/>
                    <a:pt x="2063" y="946"/>
                    <a:pt x="2367" y="946"/>
                  </a:cubicBezTo>
                  <a:close/>
                  <a:moveTo>
                    <a:pt x="1964" y="663"/>
                  </a:moveTo>
                  <a:cubicBezTo>
                    <a:pt x="2050" y="663"/>
                    <a:pt x="2128" y="682"/>
                    <a:pt x="2200" y="718"/>
                  </a:cubicBezTo>
                  <a:cubicBezTo>
                    <a:pt x="1528" y="1027"/>
                    <a:pt x="910" y="1627"/>
                    <a:pt x="1073" y="2463"/>
                  </a:cubicBezTo>
                  <a:cubicBezTo>
                    <a:pt x="1146" y="2700"/>
                    <a:pt x="1219" y="2845"/>
                    <a:pt x="1364" y="2918"/>
                  </a:cubicBezTo>
                  <a:cubicBezTo>
                    <a:pt x="1073" y="2845"/>
                    <a:pt x="837" y="2700"/>
                    <a:pt x="691" y="2390"/>
                  </a:cubicBezTo>
                  <a:lnTo>
                    <a:pt x="691" y="2081"/>
                  </a:lnTo>
                  <a:cubicBezTo>
                    <a:pt x="764" y="1554"/>
                    <a:pt x="1146" y="1027"/>
                    <a:pt x="1600" y="718"/>
                  </a:cubicBezTo>
                  <a:lnTo>
                    <a:pt x="1673" y="718"/>
                  </a:lnTo>
                  <a:cubicBezTo>
                    <a:pt x="1782" y="682"/>
                    <a:pt x="1878" y="663"/>
                    <a:pt x="1964" y="663"/>
                  </a:cubicBezTo>
                  <a:close/>
                  <a:moveTo>
                    <a:pt x="2346" y="2990"/>
                  </a:moveTo>
                  <a:cubicBezTo>
                    <a:pt x="2200" y="3227"/>
                    <a:pt x="2055" y="3372"/>
                    <a:pt x="1891" y="3372"/>
                  </a:cubicBezTo>
                  <a:cubicBezTo>
                    <a:pt x="1746" y="3445"/>
                    <a:pt x="1596" y="3481"/>
                    <a:pt x="1464" y="3481"/>
                  </a:cubicBezTo>
                  <a:cubicBezTo>
                    <a:pt x="1332" y="3481"/>
                    <a:pt x="1219" y="3445"/>
                    <a:pt x="1146" y="3372"/>
                  </a:cubicBezTo>
                  <a:lnTo>
                    <a:pt x="1219" y="3372"/>
                  </a:lnTo>
                  <a:cubicBezTo>
                    <a:pt x="1528" y="3372"/>
                    <a:pt x="1819" y="3300"/>
                    <a:pt x="2128" y="3063"/>
                  </a:cubicBezTo>
                  <a:cubicBezTo>
                    <a:pt x="2200" y="3063"/>
                    <a:pt x="2273" y="2990"/>
                    <a:pt x="2346" y="2990"/>
                  </a:cubicBezTo>
                  <a:close/>
                  <a:moveTo>
                    <a:pt x="1354" y="0"/>
                  </a:moveTo>
                  <a:cubicBezTo>
                    <a:pt x="1106" y="0"/>
                    <a:pt x="869" y="262"/>
                    <a:pt x="691" y="572"/>
                  </a:cubicBezTo>
                  <a:cubicBezTo>
                    <a:pt x="237" y="1027"/>
                    <a:pt x="1" y="1700"/>
                    <a:pt x="310" y="2390"/>
                  </a:cubicBezTo>
                  <a:cubicBezTo>
                    <a:pt x="310" y="2772"/>
                    <a:pt x="455" y="3063"/>
                    <a:pt x="619" y="3372"/>
                  </a:cubicBezTo>
                  <a:cubicBezTo>
                    <a:pt x="873" y="3734"/>
                    <a:pt x="1186" y="3881"/>
                    <a:pt x="1510" y="3881"/>
                  </a:cubicBezTo>
                  <a:cubicBezTo>
                    <a:pt x="2343" y="3881"/>
                    <a:pt x="3248" y="2906"/>
                    <a:pt x="3419" y="2081"/>
                  </a:cubicBezTo>
                  <a:cubicBezTo>
                    <a:pt x="3491" y="1554"/>
                    <a:pt x="3255" y="1027"/>
                    <a:pt x="2891" y="718"/>
                  </a:cubicBezTo>
                  <a:cubicBezTo>
                    <a:pt x="2755" y="399"/>
                    <a:pt x="2466" y="245"/>
                    <a:pt x="2163" y="245"/>
                  </a:cubicBezTo>
                  <a:cubicBezTo>
                    <a:pt x="2103" y="245"/>
                    <a:pt x="2042" y="251"/>
                    <a:pt x="1982" y="263"/>
                  </a:cubicBezTo>
                  <a:lnTo>
                    <a:pt x="1746" y="263"/>
                  </a:lnTo>
                  <a:cubicBezTo>
                    <a:pt x="1722" y="239"/>
                    <a:pt x="1706" y="231"/>
                    <a:pt x="1692" y="231"/>
                  </a:cubicBezTo>
                  <a:cubicBezTo>
                    <a:pt x="1665" y="231"/>
                    <a:pt x="1649" y="263"/>
                    <a:pt x="1600" y="263"/>
                  </a:cubicBezTo>
                  <a:lnTo>
                    <a:pt x="1600" y="118"/>
                  </a:lnTo>
                  <a:cubicBezTo>
                    <a:pt x="1600" y="45"/>
                    <a:pt x="1528" y="45"/>
                    <a:pt x="1528" y="45"/>
                  </a:cubicBezTo>
                  <a:cubicBezTo>
                    <a:pt x="1470" y="14"/>
                    <a:pt x="1412" y="0"/>
                    <a:pt x="135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11"/>
            <p:cNvSpPr/>
            <p:nvPr/>
          </p:nvSpPr>
          <p:spPr>
            <a:xfrm>
              <a:off x="8113763" y="2042375"/>
              <a:ext cx="104125" cy="101250"/>
            </a:xfrm>
            <a:custGeom>
              <a:rect b="b" l="l" r="r" t="t"/>
              <a:pathLst>
                <a:path extrusionOk="0" h="4050" w="4165">
                  <a:moveTo>
                    <a:pt x="2419" y="426"/>
                  </a:moveTo>
                  <a:lnTo>
                    <a:pt x="2419" y="426"/>
                  </a:lnTo>
                  <a:cubicBezTo>
                    <a:pt x="2801" y="499"/>
                    <a:pt x="3110" y="572"/>
                    <a:pt x="3328" y="808"/>
                  </a:cubicBezTo>
                  <a:cubicBezTo>
                    <a:pt x="3492" y="881"/>
                    <a:pt x="3564" y="1026"/>
                    <a:pt x="3637" y="1190"/>
                  </a:cubicBezTo>
                  <a:cubicBezTo>
                    <a:pt x="3492" y="1026"/>
                    <a:pt x="3328" y="881"/>
                    <a:pt x="3037" y="881"/>
                  </a:cubicBezTo>
                  <a:cubicBezTo>
                    <a:pt x="2964" y="808"/>
                    <a:pt x="2873" y="808"/>
                    <a:pt x="2801" y="808"/>
                  </a:cubicBezTo>
                  <a:cubicBezTo>
                    <a:pt x="2801" y="735"/>
                    <a:pt x="2728" y="735"/>
                    <a:pt x="2655" y="644"/>
                  </a:cubicBezTo>
                  <a:lnTo>
                    <a:pt x="2419" y="426"/>
                  </a:lnTo>
                  <a:close/>
                  <a:moveTo>
                    <a:pt x="3110" y="1262"/>
                  </a:moveTo>
                  <a:cubicBezTo>
                    <a:pt x="3564" y="1481"/>
                    <a:pt x="3564" y="2008"/>
                    <a:pt x="3419" y="2462"/>
                  </a:cubicBezTo>
                  <a:cubicBezTo>
                    <a:pt x="3419" y="2008"/>
                    <a:pt x="3328" y="1644"/>
                    <a:pt x="3110" y="1262"/>
                  </a:cubicBezTo>
                  <a:close/>
                  <a:moveTo>
                    <a:pt x="1795" y="512"/>
                  </a:moveTo>
                  <a:cubicBezTo>
                    <a:pt x="1900" y="512"/>
                    <a:pt x="2011" y="531"/>
                    <a:pt x="2128" y="572"/>
                  </a:cubicBezTo>
                  <a:lnTo>
                    <a:pt x="2346" y="808"/>
                  </a:lnTo>
                  <a:cubicBezTo>
                    <a:pt x="1892" y="808"/>
                    <a:pt x="1510" y="953"/>
                    <a:pt x="1219" y="1262"/>
                  </a:cubicBezTo>
                  <a:cubicBezTo>
                    <a:pt x="910" y="1644"/>
                    <a:pt x="764" y="2171"/>
                    <a:pt x="837" y="2626"/>
                  </a:cubicBezTo>
                  <a:cubicBezTo>
                    <a:pt x="764" y="2462"/>
                    <a:pt x="764" y="2244"/>
                    <a:pt x="764" y="2008"/>
                  </a:cubicBezTo>
                  <a:cubicBezTo>
                    <a:pt x="764" y="1226"/>
                    <a:pt x="1154" y="512"/>
                    <a:pt x="1795" y="512"/>
                  </a:cubicBezTo>
                  <a:close/>
                  <a:moveTo>
                    <a:pt x="2655" y="1099"/>
                  </a:moveTo>
                  <a:cubicBezTo>
                    <a:pt x="2728" y="1190"/>
                    <a:pt x="2728" y="1262"/>
                    <a:pt x="2801" y="1408"/>
                  </a:cubicBezTo>
                  <a:cubicBezTo>
                    <a:pt x="2964" y="1717"/>
                    <a:pt x="2801" y="2171"/>
                    <a:pt x="2728" y="2553"/>
                  </a:cubicBezTo>
                  <a:cubicBezTo>
                    <a:pt x="2609" y="2731"/>
                    <a:pt x="2479" y="3066"/>
                    <a:pt x="2238" y="3066"/>
                  </a:cubicBezTo>
                  <a:cubicBezTo>
                    <a:pt x="2183" y="3066"/>
                    <a:pt x="2123" y="3048"/>
                    <a:pt x="2055" y="3008"/>
                  </a:cubicBezTo>
                  <a:cubicBezTo>
                    <a:pt x="1437" y="2626"/>
                    <a:pt x="1437" y="1644"/>
                    <a:pt x="2055" y="1335"/>
                  </a:cubicBezTo>
                  <a:cubicBezTo>
                    <a:pt x="2201" y="1190"/>
                    <a:pt x="2419" y="1190"/>
                    <a:pt x="2655" y="1099"/>
                  </a:cubicBezTo>
                  <a:close/>
                  <a:moveTo>
                    <a:pt x="3110" y="2462"/>
                  </a:moveTo>
                  <a:cubicBezTo>
                    <a:pt x="3110" y="2626"/>
                    <a:pt x="3037" y="2771"/>
                    <a:pt x="3037" y="2917"/>
                  </a:cubicBezTo>
                  <a:cubicBezTo>
                    <a:pt x="2964" y="3008"/>
                    <a:pt x="2801" y="3081"/>
                    <a:pt x="2728" y="3081"/>
                  </a:cubicBezTo>
                  <a:cubicBezTo>
                    <a:pt x="2873" y="2917"/>
                    <a:pt x="3037" y="2699"/>
                    <a:pt x="3110" y="2462"/>
                  </a:cubicBezTo>
                  <a:close/>
                  <a:moveTo>
                    <a:pt x="1292" y="1862"/>
                  </a:moveTo>
                  <a:lnTo>
                    <a:pt x="1292" y="1935"/>
                  </a:lnTo>
                  <a:cubicBezTo>
                    <a:pt x="1219" y="2317"/>
                    <a:pt x="1510" y="3081"/>
                    <a:pt x="1892" y="3299"/>
                  </a:cubicBezTo>
                  <a:lnTo>
                    <a:pt x="1601" y="3299"/>
                  </a:lnTo>
                  <a:cubicBezTo>
                    <a:pt x="1219" y="3008"/>
                    <a:pt x="1055" y="2390"/>
                    <a:pt x="1292" y="1862"/>
                  </a:cubicBezTo>
                  <a:close/>
                  <a:moveTo>
                    <a:pt x="1866" y="0"/>
                  </a:moveTo>
                  <a:cubicBezTo>
                    <a:pt x="1470" y="0"/>
                    <a:pt x="1133" y="243"/>
                    <a:pt x="910" y="572"/>
                  </a:cubicBezTo>
                  <a:cubicBezTo>
                    <a:pt x="528" y="808"/>
                    <a:pt x="310" y="1099"/>
                    <a:pt x="237" y="1553"/>
                  </a:cubicBezTo>
                  <a:cubicBezTo>
                    <a:pt x="1" y="2390"/>
                    <a:pt x="528" y="3371"/>
                    <a:pt x="1219" y="3826"/>
                  </a:cubicBezTo>
                  <a:cubicBezTo>
                    <a:pt x="1464" y="3982"/>
                    <a:pt x="1709" y="4050"/>
                    <a:pt x="1938" y="4050"/>
                  </a:cubicBezTo>
                  <a:cubicBezTo>
                    <a:pt x="2272" y="4050"/>
                    <a:pt x="2575" y="3906"/>
                    <a:pt x="2801" y="3680"/>
                  </a:cubicBezTo>
                  <a:cubicBezTo>
                    <a:pt x="3255" y="3535"/>
                    <a:pt x="3637" y="3299"/>
                    <a:pt x="3782" y="2917"/>
                  </a:cubicBezTo>
                  <a:cubicBezTo>
                    <a:pt x="3946" y="2626"/>
                    <a:pt x="4019" y="2317"/>
                    <a:pt x="4019" y="1935"/>
                  </a:cubicBezTo>
                  <a:cubicBezTo>
                    <a:pt x="4164" y="1026"/>
                    <a:pt x="3564" y="281"/>
                    <a:pt x="2583" y="190"/>
                  </a:cubicBezTo>
                  <a:cubicBezTo>
                    <a:pt x="2510" y="190"/>
                    <a:pt x="2419" y="117"/>
                    <a:pt x="2346" y="117"/>
                  </a:cubicBezTo>
                  <a:cubicBezTo>
                    <a:pt x="2180" y="36"/>
                    <a:pt x="2019" y="0"/>
                    <a:pt x="18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11"/>
            <p:cNvSpPr/>
            <p:nvPr/>
          </p:nvSpPr>
          <p:spPr>
            <a:xfrm>
              <a:off x="8210588" y="2170925"/>
              <a:ext cx="105925" cy="89750"/>
            </a:xfrm>
            <a:custGeom>
              <a:rect b="b" l="l" r="r" t="t"/>
              <a:pathLst>
                <a:path extrusionOk="0" h="3590" w="4237">
                  <a:moveTo>
                    <a:pt x="982" y="1047"/>
                  </a:moveTo>
                  <a:lnTo>
                    <a:pt x="982" y="1047"/>
                  </a:lnTo>
                  <a:cubicBezTo>
                    <a:pt x="746" y="1411"/>
                    <a:pt x="600" y="1866"/>
                    <a:pt x="673" y="2320"/>
                  </a:cubicBezTo>
                  <a:lnTo>
                    <a:pt x="600" y="2247"/>
                  </a:lnTo>
                  <a:cubicBezTo>
                    <a:pt x="455" y="1793"/>
                    <a:pt x="600" y="1338"/>
                    <a:pt x="982" y="1047"/>
                  </a:cubicBezTo>
                  <a:close/>
                  <a:moveTo>
                    <a:pt x="2037" y="884"/>
                  </a:moveTo>
                  <a:cubicBezTo>
                    <a:pt x="2346" y="884"/>
                    <a:pt x="2564" y="1047"/>
                    <a:pt x="2800" y="1266"/>
                  </a:cubicBezTo>
                  <a:cubicBezTo>
                    <a:pt x="2873" y="1793"/>
                    <a:pt x="2491" y="2247"/>
                    <a:pt x="1964" y="2484"/>
                  </a:cubicBezTo>
                  <a:cubicBezTo>
                    <a:pt x="1655" y="2247"/>
                    <a:pt x="1509" y="1956"/>
                    <a:pt x="1582" y="1502"/>
                  </a:cubicBezTo>
                  <a:cubicBezTo>
                    <a:pt x="1582" y="1266"/>
                    <a:pt x="1818" y="1047"/>
                    <a:pt x="2037" y="884"/>
                  </a:cubicBezTo>
                  <a:close/>
                  <a:moveTo>
                    <a:pt x="2946" y="811"/>
                  </a:moveTo>
                  <a:cubicBezTo>
                    <a:pt x="2946" y="811"/>
                    <a:pt x="3018" y="811"/>
                    <a:pt x="3018" y="884"/>
                  </a:cubicBezTo>
                  <a:cubicBezTo>
                    <a:pt x="3782" y="1338"/>
                    <a:pt x="3546" y="2102"/>
                    <a:pt x="3018" y="2556"/>
                  </a:cubicBezTo>
                  <a:cubicBezTo>
                    <a:pt x="3182" y="2320"/>
                    <a:pt x="3255" y="2029"/>
                    <a:pt x="3255" y="1647"/>
                  </a:cubicBezTo>
                  <a:cubicBezTo>
                    <a:pt x="3255" y="1502"/>
                    <a:pt x="3182" y="1338"/>
                    <a:pt x="3091" y="1193"/>
                  </a:cubicBezTo>
                  <a:cubicBezTo>
                    <a:pt x="3091" y="1047"/>
                    <a:pt x="3018" y="956"/>
                    <a:pt x="2946" y="811"/>
                  </a:cubicBezTo>
                  <a:close/>
                  <a:moveTo>
                    <a:pt x="1582" y="884"/>
                  </a:moveTo>
                  <a:lnTo>
                    <a:pt x="1582" y="884"/>
                  </a:lnTo>
                  <a:cubicBezTo>
                    <a:pt x="1509" y="956"/>
                    <a:pt x="1437" y="1047"/>
                    <a:pt x="1364" y="1193"/>
                  </a:cubicBezTo>
                  <a:cubicBezTo>
                    <a:pt x="1128" y="1720"/>
                    <a:pt x="1273" y="2247"/>
                    <a:pt x="1728" y="2629"/>
                  </a:cubicBezTo>
                  <a:lnTo>
                    <a:pt x="1509" y="2629"/>
                  </a:lnTo>
                  <a:cubicBezTo>
                    <a:pt x="1273" y="2629"/>
                    <a:pt x="1128" y="2629"/>
                    <a:pt x="982" y="2556"/>
                  </a:cubicBezTo>
                  <a:cubicBezTo>
                    <a:pt x="982" y="2484"/>
                    <a:pt x="909" y="2320"/>
                    <a:pt x="909" y="2247"/>
                  </a:cubicBezTo>
                  <a:cubicBezTo>
                    <a:pt x="818" y="1720"/>
                    <a:pt x="1128" y="1193"/>
                    <a:pt x="1582" y="884"/>
                  </a:cubicBezTo>
                  <a:close/>
                  <a:moveTo>
                    <a:pt x="2946" y="2102"/>
                  </a:moveTo>
                  <a:cubicBezTo>
                    <a:pt x="2800" y="2411"/>
                    <a:pt x="2637" y="2629"/>
                    <a:pt x="2418" y="2775"/>
                  </a:cubicBezTo>
                  <a:cubicBezTo>
                    <a:pt x="2376" y="2827"/>
                    <a:pt x="2335" y="2873"/>
                    <a:pt x="2289" y="2917"/>
                  </a:cubicBezTo>
                  <a:lnTo>
                    <a:pt x="2289" y="2917"/>
                  </a:lnTo>
                  <a:cubicBezTo>
                    <a:pt x="2309" y="2878"/>
                    <a:pt x="2309" y="2820"/>
                    <a:pt x="2273" y="2775"/>
                  </a:cubicBezTo>
                  <a:lnTo>
                    <a:pt x="2182" y="2702"/>
                  </a:lnTo>
                  <a:cubicBezTo>
                    <a:pt x="2491" y="2556"/>
                    <a:pt x="2727" y="2320"/>
                    <a:pt x="2946" y="2102"/>
                  </a:cubicBezTo>
                  <a:close/>
                  <a:moveTo>
                    <a:pt x="1964" y="2865"/>
                  </a:moveTo>
                  <a:cubicBezTo>
                    <a:pt x="2037" y="2865"/>
                    <a:pt x="2109" y="2938"/>
                    <a:pt x="2182" y="2938"/>
                  </a:cubicBezTo>
                  <a:cubicBezTo>
                    <a:pt x="2199" y="2952"/>
                    <a:pt x="2216" y="2958"/>
                    <a:pt x="2231" y="2958"/>
                  </a:cubicBezTo>
                  <a:cubicBezTo>
                    <a:pt x="2237" y="2958"/>
                    <a:pt x="2243" y="2957"/>
                    <a:pt x="2248" y="2955"/>
                  </a:cubicBezTo>
                  <a:lnTo>
                    <a:pt x="2248" y="2955"/>
                  </a:lnTo>
                  <a:cubicBezTo>
                    <a:pt x="2227" y="2974"/>
                    <a:pt x="2205" y="2992"/>
                    <a:pt x="2182" y="3011"/>
                  </a:cubicBezTo>
                  <a:cubicBezTo>
                    <a:pt x="1964" y="3011"/>
                    <a:pt x="1655" y="3011"/>
                    <a:pt x="1437" y="2938"/>
                  </a:cubicBezTo>
                  <a:cubicBezTo>
                    <a:pt x="1582" y="2938"/>
                    <a:pt x="1818" y="2938"/>
                    <a:pt x="1964" y="2865"/>
                  </a:cubicBezTo>
                  <a:close/>
                  <a:moveTo>
                    <a:pt x="3636" y="2411"/>
                  </a:moveTo>
                  <a:cubicBezTo>
                    <a:pt x="3546" y="2484"/>
                    <a:pt x="3473" y="2556"/>
                    <a:pt x="3400" y="2702"/>
                  </a:cubicBezTo>
                  <a:cubicBezTo>
                    <a:pt x="3255" y="2775"/>
                    <a:pt x="3091" y="2938"/>
                    <a:pt x="2946" y="3011"/>
                  </a:cubicBezTo>
                  <a:cubicBezTo>
                    <a:pt x="3182" y="2865"/>
                    <a:pt x="3327" y="2702"/>
                    <a:pt x="3473" y="2556"/>
                  </a:cubicBezTo>
                  <a:cubicBezTo>
                    <a:pt x="3546" y="2484"/>
                    <a:pt x="3546" y="2411"/>
                    <a:pt x="3636" y="2411"/>
                  </a:cubicBezTo>
                  <a:close/>
                  <a:moveTo>
                    <a:pt x="364" y="2484"/>
                  </a:moveTo>
                  <a:cubicBezTo>
                    <a:pt x="364" y="2556"/>
                    <a:pt x="455" y="2556"/>
                    <a:pt x="455" y="2629"/>
                  </a:cubicBezTo>
                  <a:cubicBezTo>
                    <a:pt x="600" y="2775"/>
                    <a:pt x="818" y="2938"/>
                    <a:pt x="982" y="3084"/>
                  </a:cubicBezTo>
                  <a:cubicBezTo>
                    <a:pt x="1055" y="3156"/>
                    <a:pt x="1128" y="3156"/>
                    <a:pt x="1128" y="3229"/>
                  </a:cubicBezTo>
                  <a:cubicBezTo>
                    <a:pt x="982" y="3156"/>
                    <a:pt x="746" y="3084"/>
                    <a:pt x="600" y="2938"/>
                  </a:cubicBezTo>
                  <a:cubicBezTo>
                    <a:pt x="455" y="2775"/>
                    <a:pt x="364" y="2629"/>
                    <a:pt x="364" y="2484"/>
                  </a:cubicBezTo>
                  <a:close/>
                  <a:moveTo>
                    <a:pt x="1710" y="1"/>
                  </a:moveTo>
                  <a:cubicBezTo>
                    <a:pt x="942" y="1"/>
                    <a:pt x="16" y="889"/>
                    <a:pt x="73" y="1720"/>
                  </a:cubicBezTo>
                  <a:cubicBezTo>
                    <a:pt x="0" y="2102"/>
                    <a:pt x="0" y="2484"/>
                    <a:pt x="146" y="2865"/>
                  </a:cubicBezTo>
                  <a:cubicBezTo>
                    <a:pt x="384" y="3384"/>
                    <a:pt x="839" y="3589"/>
                    <a:pt x="1310" y="3589"/>
                  </a:cubicBezTo>
                  <a:cubicBezTo>
                    <a:pt x="1449" y="3589"/>
                    <a:pt x="1590" y="3571"/>
                    <a:pt x="1728" y="3538"/>
                  </a:cubicBezTo>
                  <a:lnTo>
                    <a:pt x="2109" y="3538"/>
                  </a:lnTo>
                  <a:cubicBezTo>
                    <a:pt x="2946" y="3538"/>
                    <a:pt x="3782" y="3011"/>
                    <a:pt x="4000" y="2247"/>
                  </a:cubicBezTo>
                  <a:cubicBezTo>
                    <a:pt x="4236" y="1502"/>
                    <a:pt x="3709" y="666"/>
                    <a:pt x="2946" y="502"/>
                  </a:cubicBezTo>
                  <a:cubicBezTo>
                    <a:pt x="2873" y="429"/>
                    <a:pt x="2800" y="429"/>
                    <a:pt x="2727" y="429"/>
                  </a:cubicBezTo>
                  <a:lnTo>
                    <a:pt x="2564" y="429"/>
                  </a:lnTo>
                  <a:cubicBezTo>
                    <a:pt x="2491" y="357"/>
                    <a:pt x="2418" y="284"/>
                    <a:pt x="2273" y="211"/>
                  </a:cubicBezTo>
                  <a:cubicBezTo>
                    <a:pt x="2111" y="65"/>
                    <a:pt x="1916" y="1"/>
                    <a:pt x="17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11"/>
            <p:cNvSpPr/>
            <p:nvPr/>
          </p:nvSpPr>
          <p:spPr>
            <a:xfrm>
              <a:off x="8314663" y="2002100"/>
              <a:ext cx="132300" cy="140775"/>
            </a:xfrm>
            <a:custGeom>
              <a:rect b="b" l="l" r="r" t="t"/>
              <a:pathLst>
                <a:path extrusionOk="0" h="5631" w="5292">
                  <a:moveTo>
                    <a:pt x="1582" y="292"/>
                  </a:moveTo>
                  <a:cubicBezTo>
                    <a:pt x="528" y="528"/>
                    <a:pt x="601" y="1728"/>
                    <a:pt x="910" y="2637"/>
                  </a:cubicBezTo>
                  <a:lnTo>
                    <a:pt x="746" y="2492"/>
                  </a:lnTo>
                  <a:cubicBezTo>
                    <a:pt x="219" y="1801"/>
                    <a:pt x="382" y="292"/>
                    <a:pt x="1510" y="292"/>
                  </a:cubicBezTo>
                  <a:close/>
                  <a:moveTo>
                    <a:pt x="3710" y="1728"/>
                  </a:moveTo>
                  <a:cubicBezTo>
                    <a:pt x="4019" y="2037"/>
                    <a:pt x="4237" y="2419"/>
                    <a:pt x="4310" y="2801"/>
                  </a:cubicBezTo>
                  <a:cubicBezTo>
                    <a:pt x="4382" y="2873"/>
                    <a:pt x="4473" y="3019"/>
                    <a:pt x="4473" y="3164"/>
                  </a:cubicBezTo>
                  <a:cubicBezTo>
                    <a:pt x="4382" y="3019"/>
                    <a:pt x="4237" y="2801"/>
                    <a:pt x="4164" y="2637"/>
                  </a:cubicBezTo>
                  <a:cubicBezTo>
                    <a:pt x="4091" y="2419"/>
                    <a:pt x="3928" y="2037"/>
                    <a:pt x="3710" y="1728"/>
                  </a:cubicBezTo>
                  <a:close/>
                  <a:moveTo>
                    <a:pt x="1891" y="601"/>
                  </a:moveTo>
                  <a:cubicBezTo>
                    <a:pt x="2273" y="601"/>
                    <a:pt x="2564" y="746"/>
                    <a:pt x="2801" y="983"/>
                  </a:cubicBezTo>
                  <a:cubicBezTo>
                    <a:pt x="3564" y="1583"/>
                    <a:pt x="3782" y="2637"/>
                    <a:pt x="4237" y="3401"/>
                  </a:cubicBezTo>
                  <a:cubicBezTo>
                    <a:pt x="4310" y="3546"/>
                    <a:pt x="4473" y="3855"/>
                    <a:pt x="4691" y="4073"/>
                  </a:cubicBezTo>
                  <a:cubicBezTo>
                    <a:pt x="4691" y="4382"/>
                    <a:pt x="4691" y="4619"/>
                    <a:pt x="4619" y="4837"/>
                  </a:cubicBezTo>
                  <a:cubicBezTo>
                    <a:pt x="4473" y="4910"/>
                    <a:pt x="4382" y="4982"/>
                    <a:pt x="4237" y="5073"/>
                  </a:cubicBezTo>
                  <a:lnTo>
                    <a:pt x="4091" y="5073"/>
                  </a:lnTo>
                  <a:cubicBezTo>
                    <a:pt x="3928" y="4982"/>
                    <a:pt x="3710" y="4910"/>
                    <a:pt x="3564" y="4837"/>
                  </a:cubicBezTo>
                  <a:cubicBezTo>
                    <a:pt x="3400" y="4764"/>
                    <a:pt x="3328" y="4619"/>
                    <a:pt x="3182" y="4528"/>
                  </a:cubicBezTo>
                  <a:cubicBezTo>
                    <a:pt x="2728" y="4164"/>
                    <a:pt x="2346" y="3710"/>
                    <a:pt x="1819" y="3328"/>
                  </a:cubicBezTo>
                  <a:cubicBezTo>
                    <a:pt x="1746" y="3255"/>
                    <a:pt x="1582" y="3164"/>
                    <a:pt x="1437" y="3092"/>
                  </a:cubicBezTo>
                  <a:cubicBezTo>
                    <a:pt x="1292" y="2801"/>
                    <a:pt x="1128" y="2564"/>
                    <a:pt x="1055" y="2255"/>
                  </a:cubicBezTo>
                  <a:cubicBezTo>
                    <a:pt x="1055" y="2037"/>
                    <a:pt x="910" y="1655"/>
                    <a:pt x="982" y="1437"/>
                  </a:cubicBezTo>
                  <a:cubicBezTo>
                    <a:pt x="1292" y="1128"/>
                    <a:pt x="1582" y="819"/>
                    <a:pt x="1891" y="601"/>
                  </a:cubicBezTo>
                  <a:close/>
                  <a:moveTo>
                    <a:pt x="1513" y="0"/>
                  </a:moveTo>
                  <a:cubicBezTo>
                    <a:pt x="1359" y="0"/>
                    <a:pt x="1206" y="23"/>
                    <a:pt x="1055" y="74"/>
                  </a:cubicBezTo>
                  <a:cubicBezTo>
                    <a:pt x="146" y="365"/>
                    <a:pt x="1" y="1728"/>
                    <a:pt x="382" y="2492"/>
                  </a:cubicBezTo>
                  <a:cubicBezTo>
                    <a:pt x="601" y="2801"/>
                    <a:pt x="910" y="3092"/>
                    <a:pt x="1201" y="3255"/>
                  </a:cubicBezTo>
                  <a:cubicBezTo>
                    <a:pt x="1655" y="4001"/>
                    <a:pt x="2346" y="4528"/>
                    <a:pt x="3182" y="4910"/>
                  </a:cubicBezTo>
                  <a:cubicBezTo>
                    <a:pt x="3514" y="5178"/>
                    <a:pt x="4009" y="5556"/>
                    <a:pt x="4479" y="5556"/>
                  </a:cubicBezTo>
                  <a:cubicBezTo>
                    <a:pt x="4551" y="5556"/>
                    <a:pt x="4622" y="5547"/>
                    <a:pt x="4691" y="5528"/>
                  </a:cubicBezTo>
                  <a:cubicBezTo>
                    <a:pt x="4837" y="5528"/>
                    <a:pt x="5000" y="5601"/>
                    <a:pt x="5146" y="5601"/>
                  </a:cubicBezTo>
                  <a:cubicBezTo>
                    <a:pt x="5167" y="5622"/>
                    <a:pt x="5182" y="5631"/>
                    <a:pt x="5193" y="5631"/>
                  </a:cubicBezTo>
                  <a:cubicBezTo>
                    <a:pt x="5219" y="5631"/>
                    <a:pt x="5219" y="5579"/>
                    <a:pt x="5219" y="5528"/>
                  </a:cubicBezTo>
                  <a:cubicBezTo>
                    <a:pt x="5073" y="5528"/>
                    <a:pt x="5000" y="5437"/>
                    <a:pt x="4837" y="5437"/>
                  </a:cubicBezTo>
                  <a:cubicBezTo>
                    <a:pt x="4928" y="5364"/>
                    <a:pt x="5000" y="5291"/>
                    <a:pt x="5000" y="5291"/>
                  </a:cubicBezTo>
                  <a:cubicBezTo>
                    <a:pt x="5291" y="4910"/>
                    <a:pt x="5219" y="4528"/>
                    <a:pt x="5000" y="4164"/>
                  </a:cubicBezTo>
                  <a:cubicBezTo>
                    <a:pt x="5000" y="3255"/>
                    <a:pt x="4546" y="2346"/>
                    <a:pt x="4091" y="1655"/>
                  </a:cubicBezTo>
                  <a:cubicBezTo>
                    <a:pt x="3555" y="992"/>
                    <a:pt x="2525" y="0"/>
                    <a:pt x="15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11"/>
            <p:cNvSpPr/>
            <p:nvPr/>
          </p:nvSpPr>
          <p:spPr>
            <a:xfrm>
              <a:off x="8342838" y="2222025"/>
              <a:ext cx="102300" cy="87075"/>
            </a:xfrm>
            <a:custGeom>
              <a:rect b="b" l="l" r="r" t="t"/>
              <a:pathLst>
                <a:path extrusionOk="0" h="3483" w="4092">
                  <a:moveTo>
                    <a:pt x="2273" y="512"/>
                  </a:moveTo>
                  <a:cubicBezTo>
                    <a:pt x="2201" y="512"/>
                    <a:pt x="2128" y="585"/>
                    <a:pt x="2055" y="585"/>
                  </a:cubicBezTo>
                  <a:cubicBezTo>
                    <a:pt x="1983" y="585"/>
                    <a:pt x="1983" y="585"/>
                    <a:pt x="1892" y="512"/>
                  </a:cubicBezTo>
                  <a:close/>
                  <a:moveTo>
                    <a:pt x="2801" y="967"/>
                  </a:moveTo>
                  <a:lnTo>
                    <a:pt x="2964" y="1112"/>
                  </a:lnTo>
                  <a:cubicBezTo>
                    <a:pt x="3037" y="1185"/>
                    <a:pt x="3110" y="1276"/>
                    <a:pt x="3110" y="1421"/>
                  </a:cubicBezTo>
                  <a:cubicBezTo>
                    <a:pt x="3037" y="1276"/>
                    <a:pt x="2964" y="1112"/>
                    <a:pt x="2801" y="967"/>
                  </a:cubicBezTo>
                  <a:close/>
                  <a:moveTo>
                    <a:pt x="2043" y="1128"/>
                  </a:moveTo>
                  <a:cubicBezTo>
                    <a:pt x="2212" y="1128"/>
                    <a:pt x="2375" y="1192"/>
                    <a:pt x="2510" y="1349"/>
                  </a:cubicBezTo>
                  <a:cubicBezTo>
                    <a:pt x="2510" y="1349"/>
                    <a:pt x="2583" y="1349"/>
                    <a:pt x="2583" y="1276"/>
                  </a:cubicBezTo>
                  <a:cubicBezTo>
                    <a:pt x="2728" y="1421"/>
                    <a:pt x="2801" y="1567"/>
                    <a:pt x="2892" y="1803"/>
                  </a:cubicBezTo>
                  <a:lnTo>
                    <a:pt x="2892" y="2021"/>
                  </a:lnTo>
                  <a:cubicBezTo>
                    <a:pt x="2728" y="2258"/>
                    <a:pt x="2510" y="2403"/>
                    <a:pt x="2346" y="2476"/>
                  </a:cubicBezTo>
                  <a:cubicBezTo>
                    <a:pt x="2128" y="2640"/>
                    <a:pt x="1746" y="2712"/>
                    <a:pt x="1437" y="2712"/>
                  </a:cubicBezTo>
                  <a:cubicBezTo>
                    <a:pt x="1292" y="2640"/>
                    <a:pt x="1146" y="2476"/>
                    <a:pt x="1074" y="2185"/>
                  </a:cubicBezTo>
                  <a:cubicBezTo>
                    <a:pt x="983" y="2094"/>
                    <a:pt x="983" y="1949"/>
                    <a:pt x="983" y="1803"/>
                  </a:cubicBezTo>
                  <a:cubicBezTo>
                    <a:pt x="1200" y="1484"/>
                    <a:pt x="1642" y="1128"/>
                    <a:pt x="2043" y="1128"/>
                  </a:cubicBezTo>
                  <a:close/>
                  <a:moveTo>
                    <a:pt x="572" y="2747"/>
                  </a:moveTo>
                  <a:cubicBezTo>
                    <a:pt x="585" y="2757"/>
                    <a:pt x="600" y="2770"/>
                    <a:pt x="619" y="2785"/>
                  </a:cubicBezTo>
                  <a:cubicBezTo>
                    <a:pt x="619" y="2785"/>
                    <a:pt x="619" y="2787"/>
                    <a:pt x="619" y="2789"/>
                  </a:cubicBezTo>
                  <a:lnTo>
                    <a:pt x="619" y="2789"/>
                  </a:lnTo>
                  <a:cubicBezTo>
                    <a:pt x="604" y="2775"/>
                    <a:pt x="588" y="2761"/>
                    <a:pt x="572" y="2747"/>
                  </a:cubicBezTo>
                  <a:close/>
                  <a:moveTo>
                    <a:pt x="2359" y="0"/>
                  </a:moveTo>
                  <a:cubicBezTo>
                    <a:pt x="2123" y="0"/>
                    <a:pt x="1887" y="44"/>
                    <a:pt x="1674" y="131"/>
                  </a:cubicBezTo>
                  <a:cubicBezTo>
                    <a:pt x="1528" y="203"/>
                    <a:pt x="1437" y="276"/>
                    <a:pt x="1364" y="276"/>
                  </a:cubicBezTo>
                  <a:cubicBezTo>
                    <a:pt x="1146" y="440"/>
                    <a:pt x="910" y="585"/>
                    <a:pt x="764" y="731"/>
                  </a:cubicBezTo>
                  <a:cubicBezTo>
                    <a:pt x="455" y="894"/>
                    <a:pt x="237" y="1185"/>
                    <a:pt x="165" y="1567"/>
                  </a:cubicBezTo>
                  <a:lnTo>
                    <a:pt x="165" y="1803"/>
                  </a:lnTo>
                  <a:cubicBezTo>
                    <a:pt x="1" y="2094"/>
                    <a:pt x="1" y="2403"/>
                    <a:pt x="74" y="2785"/>
                  </a:cubicBezTo>
                  <a:cubicBezTo>
                    <a:pt x="331" y="3284"/>
                    <a:pt x="852" y="3481"/>
                    <a:pt x="1365" y="3481"/>
                  </a:cubicBezTo>
                  <a:cubicBezTo>
                    <a:pt x="1469" y="3481"/>
                    <a:pt x="1572" y="3473"/>
                    <a:pt x="1674" y="3458"/>
                  </a:cubicBezTo>
                  <a:cubicBezTo>
                    <a:pt x="1769" y="3474"/>
                    <a:pt x="1864" y="3482"/>
                    <a:pt x="1959" y="3482"/>
                  </a:cubicBezTo>
                  <a:cubicBezTo>
                    <a:pt x="2387" y="3482"/>
                    <a:pt x="2797" y="3316"/>
                    <a:pt x="3110" y="3003"/>
                  </a:cubicBezTo>
                  <a:cubicBezTo>
                    <a:pt x="3710" y="2549"/>
                    <a:pt x="4092" y="1640"/>
                    <a:pt x="3801" y="894"/>
                  </a:cubicBezTo>
                  <a:cubicBezTo>
                    <a:pt x="3578" y="292"/>
                    <a:pt x="2968" y="0"/>
                    <a:pt x="23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3" name="Google Shape;703;p11"/>
          <p:cNvGrpSpPr/>
          <p:nvPr/>
        </p:nvGrpSpPr>
        <p:grpSpPr>
          <a:xfrm>
            <a:off x="7968663" y="89550"/>
            <a:ext cx="286375" cy="412225"/>
            <a:chOff x="8015138" y="89550"/>
            <a:chExt cx="286375" cy="412225"/>
          </a:xfrm>
        </p:grpSpPr>
        <p:sp>
          <p:nvSpPr>
            <p:cNvPr id="704" name="Google Shape;704;p11"/>
            <p:cNvSpPr/>
            <p:nvPr/>
          </p:nvSpPr>
          <p:spPr>
            <a:xfrm>
              <a:off x="8015138" y="89550"/>
              <a:ext cx="286375" cy="412225"/>
            </a:xfrm>
            <a:custGeom>
              <a:rect b="b" l="l" r="r" t="t"/>
              <a:pathLst>
                <a:path extrusionOk="0" h="16489" w="11455">
                  <a:moveTo>
                    <a:pt x="7364" y="126"/>
                  </a:moveTo>
                  <a:cubicBezTo>
                    <a:pt x="7964" y="126"/>
                    <a:pt x="8491" y="290"/>
                    <a:pt x="9018" y="508"/>
                  </a:cubicBezTo>
                  <a:cubicBezTo>
                    <a:pt x="8636" y="435"/>
                    <a:pt x="8273" y="362"/>
                    <a:pt x="7891" y="362"/>
                  </a:cubicBezTo>
                  <a:cubicBezTo>
                    <a:pt x="7055" y="362"/>
                    <a:pt x="6073" y="362"/>
                    <a:pt x="5237" y="508"/>
                  </a:cubicBezTo>
                  <a:cubicBezTo>
                    <a:pt x="5909" y="290"/>
                    <a:pt x="6600" y="126"/>
                    <a:pt x="7364" y="126"/>
                  </a:cubicBezTo>
                  <a:close/>
                  <a:moveTo>
                    <a:pt x="10545" y="1799"/>
                  </a:moveTo>
                  <a:cubicBezTo>
                    <a:pt x="11000" y="2490"/>
                    <a:pt x="11218" y="3399"/>
                    <a:pt x="11073" y="4380"/>
                  </a:cubicBezTo>
                  <a:lnTo>
                    <a:pt x="11073" y="4598"/>
                  </a:lnTo>
                  <a:cubicBezTo>
                    <a:pt x="11073" y="3689"/>
                    <a:pt x="10909" y="2853"/>
                    <a:pt x="10691" y="2108"/>
                  </a:cubicBezTo>
                  <a:cubicBezTo>
                    <a:pt x="10618" y="2035"/>
                    <a:pt x="10545" y="1871"/>
                    <a:pt x="10545" y="1799"/>
                  </a:cubicBezTo>
                  <a:close/>
                  <a:moveTo>
                    <a:pt x="3603" y="5975"/>
                  </a:moveTo>
                  <a:cubicBezTo>
                    <a:pt x="3607" y="5975"/>
                    <a:pt x="3616" y="5993"/>
                    <a:pt x="3637" y="6035"/>
                  </a:cubicBezTo>
                  <a:cubicBezTo>
                    <a:pt x="3728" y="6126"/>
                    <a:pt x="3728" y="6271"/>
                    <a:pt x="3728" y="6344"/>
                  </a:cubicBezTo>
                  <a:cubicBezTo>
                    <a:pt x="3728" y="6653"/>
                    <a:pt x="3728" y="6871"/>
                    <a:pt x="3637" y="7107"/>
                  </a:cubicBezTo>
                  <a:cubicBezTo>
                    <a:pt x="3637" y="7107"/>
                    <a:pt x="3564" y="7107"/>
                    <a:pt x="3564" y="7035"/>
                  </a:cubicBezTo>
                  <a:cubicBezTo>
                    <a:pt x="3346" y="6798"/>
                    <a:pt x="3419" y="6489"/>
                    <a:pt x="3564" y="6198"/>
                  </a:cubicBezTo>
                  <a:cubicBezTo>
                    <a:pt x="3616" y="6082"/>
                    <a:pt x="3594" y="5975"/>
                    <a:pt x="3603" y="5975"/>
                  </a:cubicBezTo>
                  <a:close/>
                  <a:moveTo>
                    <a:pt x="7708" y="8383"/>
                  </a:moveTo>
                  <a:cubicBezTo>
                    <a:pt x="7755" y="8383"/>
                    <a:pt x="7794" y="8408"/>
                    <a:pt x="7818" y="8471"/>
                  </a:cubicBezTo>
                  <a:cubicBezTo>
                    <a:pt x="7876" y="8701"/>
                    <a:pt x="7558" y="8897"/>
                    <a:pt x="7342" y="8897"/>
                  </a:cubicBezTo>
                  <a:cubicBezTo>
                    <a:pt x="7285" y="8897"/>
                    <a:pt x="7234" y="8883"/>
                    <a:pt x="7200" y="8853"/>
                  </a:cubicBezTo>
                  <a:lnTo>
                    <a:pt x="7127" y="8853"/>
                  </a:lnTo>
                  <a:cubicBezTo>
                    <a:pt x="7200" y="8762"/>
                    <a:pt x="7273" y="8689"/>
                    <a:pt x="7273" y="8616"/>
                  </a:cubicBezTo>
                  <a:cubicBezTo>
                    <a:pt x="7393" y="8563"/>
                    <a:pt x="7581" y="8383"/>
                    <a:pt x="7708" y="8383"/>
                  </a:cubicBezTo>
                  <a:close/>
                  <a:moveTo>
                    <a:pt x="1364" y="8471"/>
                  </a:moveTo>
                  <a:cubicBezTo>
                    <a:pt x="1364" y="8762"/>
                    <a:pt x="1364" y="9071"/>
                    <a:pt x="1455" y="9453"/>
                  </a:cubicBezTo>
                  <a:cubicBezTo>
                    <a:pt x="1455" y="10053"/>
                    <a:pt x="1455" y="10580"/>
                    <a:pt x="1364" y="11198"/>
                  </a:cubicBezTo>
                  <a:cubicBezTo>
                    <a:pt x="1146" y="10289"/>
                    <a:pt x="1219" y="9307"/>
                    <a:pt x="1364" y="8471"/>
                  </a:cubicBezTo>
                  <a:close/>
                  <a:moveTo>
                    <a:pt x="8491" y="9980"/>
                  </a:moveTo>
                  <a:lnTo>
                    <a:pt x="8491" y="9980"/>
                  </a:lnTo>
                  <a:cubicBezTo>
                    <a:pt x="8273" y="10289"/>
                    <a:pt x="7964" y="10580"/>
                    <a:pt x="7655" y="10889"/>
                  </a:cubicBezTo>
                  <a:cubicBezTo>
                    <a:pt x="7509" y="10962"/>
                    <a:pt x="7437" y="11125"/>
                    <a:pt x="7273" y="11198"/>
                  </a:cubicBezTo>
                  <a:cubicBezTo>
                    <a:pt x="7655" y="10816"/>
                    <a:pt x="8109" y="10362"/>
                    <a:pt x="8491" y="9980"/>
                  </a:cubicBezTo>
                  <a:close/>
                  <a:moveTo>
                    <a:pt x="4473" y="7398"/>
                  </a:moveTo>
                  <a:cubicBezTo>
                    <a:pt x="4473" y="7562"/>
                    <a:pt x="4473" y="7707"/>
                    <a:pt x="4637" y="7780"/>
                  </a:cubicBezTo>
                  <a:cubicBezTo>
                    <a:pt x="4746" y="7862"/>
                    <a:pt x="4837" y="7903"/>
                    <a:pt x="4921" y="7903"/>
                  </a:cubicBezTo>
                  <a:cubicBezTo>
                    <a:pt x="5005" y="7903"/>
                    <a:pt x="5082" y="7862"/>
                    <a:pt x="5164" y="7780"/>
                  </a:cubicBezTo>
                  <a:cubicBezTo>
                    <a:pt x="5237" y="7853"/>
                    <a:pt x="5309" y="8016"/>
                    <a:pt x="5455" y="8089"/>
                  </a:cubicBezTo>
                  <a:cubicBezTo>
                    <a:pt x="5539" y="8141"/>
                    <a:pt x="5620" y="8165"/>
                    <a:pt x="5698" y="8165"/>
                  </a:cubicBezTo>
                  <a:cubicBezTo>
                    <a:pt x="5839" y="8165"/>
                    <a:pt x="5967" y="8085"/>
                    <a:pt x="6073" y="7944"/>
                  </a:cubicBezTo>
                  <a:cubicBezTo>
                    <a:pt x="6073" y="8235"/>
                    <a:pt x="6218" y="8544"/>
                    <a:pt x="6600" y="8544"/>
                  </a:cubicBezTo>
                  <a:lnTo>
                    <a:pt x="6746" y="8544"/>
                  </a:lnTo>
                  <a:cubicBezTo>
                    <a:pt x="6818" y="8616"/>
                    <a:pt x="6818" y="8689"/>
                    <a:pt x="6818" y="8762"/>
                  </a:cubicBezTo>
                  <a:cubicBezTo>
                    <a:pt x="6600" y="8998"/>
                    <a:pt x="6455" y="9216"/>
                    <a:pt x="6364" y="9380"/>
                  </a:cubicBezTo>
                  <a:cubicBezTo>
                    <a:pt x="5837" y="9907"/>
                    <a:pt x="5455" y="10507"/>
                    <a:pt x="5000" y="11125"/>
                  </a:cubicBezTo>
                  <a:cubicBezTo>
                    <a:pt x="4637" y="11725"/>
                    <a:pt x="4091" y="12325"/>
                    <a:pt x="3728" y="12943"/>
                  </a:cubicBezTo>
                  <a:cubicBezTo>
                    <a:pt x="3491" y="12943"/>
                    <a:pt x="3273" y="12853"/>
                    <a:pt x="3037" y="12780"/>
                  </a:cubicBezTo>
                  <a:cubicBezTo>
                    <a:pt x="2728" y="12707"/>
                    <a:pt x="2510" y="12634"/>
                    <a:pt x="2201" y="12489"/>
                  </a:cubicBezTo>
                  <a:cubicBezTo>
                    <a:pt x="2819" y="11198"/>
                    <a:pt x="3182" y="9835"/>
                    <a:pt x="3564" y="8544"/>
                  </a:cubicBezTo>
                  <a:cubicBezTo>
                    <a:pt x="3637" y="8307"/>
                    <a:pt x="3728" y="7944"/>
                    <a:pt x="3873" y="7489"/>
                  </a:cubicBezTo>
                  <a:cubicBezTo>
                    <a:pt x="4091" y="7489"/>
                    <a:pt x="4255" y="7489"/>
                    <a:pt x="4473" y="7398"/>
                  </a:cubicBezTo>
                  <a:close/>
                  <a:moveTo>
                    <a:pt x="7842" y="530"/>
                  </a:moveTo>
                  <a:cubicBezTo>
                    <a:pt x="8706" y="530"/>
                    <a:pt x="9581" y="682"/>
                    <a:pt x="10164" y="1417"/>
                  </a:cubicBezTo>
                  <a:cubicBezTo>
                    <a:pt x="10909" y="2399"/>
                    <a:pt x="10909" y="3926"/>
                    <a:pt x="10836" y="5126"/>
                  </a:cubicBezTo>
                  <a:lnTo>
                    <a:pt x="10836" y="5671"/>
                  </a:lnTo>
                  <a:cubicBezTo>
                    <a:pt x="10618" y="6344"/>
                    <a:pt x="10309" y="7035"/>
                    <a:pt x="9927" y="7635"/>
                  </a:cubicBezTo>
                  <a:cubicBezTo>
                    <a:pt x="9782" y="8016"/>
                    <a:pt x="9636" y="8307"/>
                    <a:pt x="9400" y="8616"/>
                  </a:cubicBezTo>
                  <a:cubicBezTo>
                    <a:pt x="8636" y="9598"/>
                    <a:pt x="7582" y="10507"/>
                    <a:pt x="6673" y="11344"/>
                  </a:cubicBezTo>
                  <a:cubicBezTo>
                    <a:pt x="6528" y="11489"/>
                    <a:pt x="6364" y="11653"/>
                    <a:pt x="6146" y="11871"/>
                  </a:cubicBezTo>
                  <a:cubicBezTo>
                    <a:pt x="6073" y="11943"/>
                    <a:pt x="5909" y="12034"/>
                    <a:pt x="5837" y="12034"/>
                  </a:cubicBezTo>
                  <a:cubicBezTo>
                    <a:pt x="5618" y="12180"/>
                    <a:pt x="5309" y="12325"/>
                    <a:pt x="5164" y="12562"/>
                  </a:cubicBezTo>
                  <a:cubicBezTo>
                    <a:pt x="5091" y="12634"/>
                    <a:pt x="5000" y="12780"/>
                    <a:pt x="4855" y="12853"/>
                  </a:cubicBezTo>
                  <a:cubicBezTo>
                    <a:pt x="4637" y="13016"/>
                    <a:pt x="4400" y="13089"/>
                    <a:pt x="4182" y="13089"/>
                  </a:cubicBezTo>
                  <a:cubicBezTo>
                    <a:pt x="4091" y="13016"/>
                    <a:pt x="4019" y="13016"/>
                    <a:pt x="3946" y="13016"/>
                  </a:cubicBezTo>
                  <a:cubicBezTo>
                    <a:pt x="4400" y="12180"/>
                    <a:pt x="5000" y="11489"/>
                    <a:pt x="5546" y="10744"/>
                  </a:cubicBezTo>
                  <a:cubicBezTo>
                    <a:pt x="5909" y="10216"/>
                    <a:pt x="6291" y="9671"/>
                    <a:pt x="6746" y="9216"/>
                  </a:cubicBezTo>
                  <a:cubicBezTo>
                    <a:pt x="6818" y="9144"/>
                    <a:pt x="6909" y="9071"/>
                    <a:pt x="6982" y="8998"/>
                  </a:cubicBezTo>
                  <a:cubicBezTo>
                    <a:pt x="7033" y="9050"/>
                    <a:pt x="7121" y="9101"/>
                    <a:pt x="7252" y="9101"/>
                  </a:cubicBezTo>
                  <a:cubicBezTo>
                    <a:pt x="7306" y="9101"/>
                    <a:pt x="7367" y="9092"/>
                    <a:pt x="7437" y="9071"/>
                  </a:cubicBezTo>
                  <a:cubicBezTo>
                    <a:pt x="7818" y="9071"/>
                    <a:pt x="8346" y="8235"/>
                    <a:pt x="7818" y="8089"/>
                  </a:cubicBezTo>
                  <a:cubicBezTo>
                    <a:pt x="7793" y="8082"/>
                    <a:pt x="7768" y="8078"/>
                    <a:pt x="7741" y="8078"/>
                  </a:cubicBezTo>
                  <a:cubicBezTo>
                    <a:pt x="7517" y="8078"/>
                    <a:pt x="7242" y="8340"/>
                    <a:pt x="6982" y="8616"/>
                  </a:cubicBezTo>
                  <a:lnTo>
                    <a:pt x="6982" y="8471"/>
                  </a:lnTo>
                  <a:cubicBezTo>
                    <a:pt x="7127" y="8307"/>
                    <a:pt x="7200" y="8089"/>
                    <a:pt x="7127" y="7780"/>
                  </a:cubicBezTo>
                  <a:cubicBezTo>
                    <a:pt x="7091" y="7744"/>
                    <a:pt x="7055" y="7726"/>
                    <a:pt x="7018" y="7726"/>
                  </a:cubicBezTo>
                  <a:cubicBezTo>
                    <a:pt x="6982" y="7726"/>
                    <a:pt x="6946" y="7744"/>
                    <a:pt x="6909" y="7780"/>
                  </a:cubicBezTo>
                  <a:cubicBezTo>
                    <a:pt x="6818" y="7944"/>
                    <a:pt x="6818" y="8162"/>
                    <a:pt x="6746" y="8307"/>
                  </a:cubicBezTo>
                  <a:cubicBezTo>
                    <a:pt x="6709" y="8353"/>
                    <a:pt x="6673" y="8376"/>
                    <a:pt x="6637" y="8376"/>
                  </a:cubicBezTo>
                  <a:cubicBezTo>
                    <a:pt x="6600" y="8376"/>
                    <a:pt x="6564" y="8353"/>
                    <a:pt x="6528" y="8307"/>
                  </a:cubicBezTo>
                  <a:cubicBezTo>
                    <a:pt x="6218" y="8235"/>
                    <a:pt x="6218" y="7853"/>
                    <a:pt x="6364" y="7562"/>
                  </a:cubicBezTo>
                  <a:cubicBezTo>
                    <a:pt x="6364" y="7562"/>
                    <a:pt x="6364" y="7489"/>
                    <a:pt x="6455" y="7398"/>
                  </a:cubicBezTo>
                  <a:cubicBezTo>
                    <a:pt x="6455" y="7308"/>
                    <a:pt x="6392" y="7246"/>
                    <a:pt x="6327" y="7246"/>
                  </a:cubicBezTo>
                  <a:cubicBezTo>
                    <a:pt x="6287" y="7246"/>
                    <a:pt x="6246" y="7270"/>
                    <a:pt x="6218" y="7326"/>
                  </a:cubicBezTo>
                  <a:cubicBezTo>
                    <a:pt x="6218" y="7326"/>
                    <a:pt x="6218" y="7398"/>
                    <a:pt x="6146" y="7489"/>
                  </a:cubicBezTo>
                  <a:cubicBezTo>
                    <a:pt x="6089" y="7659"/>
                    <a:pt x="5890" y="7927"/>
                    <a:pt x="5659" y="7927"/>
                  </a:cubicBezTo>
                  <a:cubicBezTo>
                    <a:pt x="5592" y="7927"/>
                    <a:pt x="5524" y="7905"/>
                    <a:pt x="5455" y="7853"/>
                  </a:cubicBezTo>
                  <a:cubicBezTo>
                    <a:pt x="5382" y="7780"/>
                    <a:pt x="5382" y="7635"/>
                    <a:pt x="5382" y="7562"/>
                  </a:cubicBezTo>
                  <a:cubicBezTo>
                    <a:pt x="5546" y="7326"/>
                    <a:pt x="5618" y="7035"/>
                    <a:pt x="5691" y="6871"/>
                  </a:cubicBezTo>
                  <a:cubicBezTo>
                    <a:pt x="5691" y="6820"/>
                    <a:pt x="5618" y="6768"/>
                    <a:pt x="5544" y="6768"/>
                  </a:cubicBezTo>
                  <a:cubicBezTo>
                    <a:pt x="5513" y="6768"/>
                    <a:pt x="5481" y="6777"/>
                    <a:pt x="5455" y="6798"/>
                  </a:cubicBezTo>
                  <a:cubicBezTo>
                    <a:pt x="5309" y="6944"/>
                    <a:pt x="5164" y="7253"/>
                    <a:pt x="5164" y="7489"/>
                  </a:cubicBezTo>
                  <a:lnTo>
                    <a:pt x="4928" y="7489"/>
                  </a:lnTo>
                  <a:cubicBezTo>
                    <a:pt x="4637" y="7489"/>
                    <a:pt x="4637" y="7398"/>
                    <a:pt x="4709" y="7253"/>
                  </a:cubicBezTo>
                  <a:cubicBezTo>
                    <a:pt x="4855" y="7107"/>
                    <a:pt x="4928" y="6944"/>
                    <a:pt x="5000" y="6726"/>
                  </a:cubicBezTo>
                  <a:cubicBezTo>
                    <a:pt x="5000" y="6668"/>
                    <a:pt x="4955" y="6553"/>
                    <a:pt x="4900" y="6553"/>
                  </a:cubicBezTo>
                  <a:cubicBezTo>
                    <a:pt x="4885" y="6553"/>
                    <a:pt x="4870" y="6561"/>
                    <a:pt x="4855" y="6580"/>
                  </a:cubicBezTo>
                  <a:cubicBezTo>
                    <a:pt x="4709" y="6726"/>
                    <a:pt x="4546" y="6871"/>
                    <a:pt x="4473" y="7107"/>
                  </a:cubicBezTo>
                  <a:cubicBezTo>
                    <a:pt x="4367" y="7214"/>
                    <a:pt x="4211" y="7281"/>
                    <a:pt x="4050" y="7281"/>
                  </a:cubicBezTo>
                  <a:cubicBezTo>
                    <a:pt x="3991" y="7281"/>
                    <a:pt x="3932" y="7272"/>
                    <a:pt x="3873" y="7253"/>
                  </a:cubicBezTo>
                  <a:cubicBezTo>
                    <a:pt x="4019" y="6580"/>
                    <a:pt x="4091" y="5817"/>
                    <a:pt x="3564" y="5744"/>
                  </a:cubicBezTo>
                  <a:cubicBezTo>
                    <a:pt x="3564" y="5744"/>
                    <a:pt x="3491" y="5744"/>
                    <a:pt x="3491" y="5817"/>
                  </a:cubicBezTo>
                  <a:cubicBezTo>
                    <a:pt x="3273" y="6271"/>
                    <a:pt x="2964" y="6871"/>
                    <a:pt x="3491" y="7326"/>
                  </a:cubicBezTo>
                  <a:cubicBezTo>
                    <a:pt x="3564" y="7326"/>
                    <a:pt x="3564" y="7326"/>
                    <a:pt x="3637" y="7398"/>
                  </a:cubicBezTo>
                  <a:cubicBezTo>
                    <a:pt x="3564" y="7780"/>
                    <a:pt x="3419" y="8162"/>
                    <a:pt x="3346" y="8471"/>
                  </a:cubicBezTo>
                  <a:cubicBezTo>
                    <a:pt x="3037" y="9835"/>
                    <a:pt x="2582" y="11125"/>
                    <a:pt x="2128" y="12398"/>
                  </a:cubicBezTo>
                  <a:cubicBezTo>
                    <a:pt x="1982" y="12325"/>
                    <a:pt x="1819" y="12180"/>
                    <a:pt x="1746" y="12107"/>
                  </a:cubicBezTo>
                  <a:cubicBezTo>
                    <a:pt x="1746" y="12034"/>
                    <a:pt x="1673" y="11943"/>
                    <a:pt x="1601" y="11943"/>
                  </a:cubicBezTo>
                  <a:lnTo>
                    <a:pt x="1601" y="11871"/>
                  </a:lnTo>
                  <a:cubicBezTo>
                    <a:pt x="1601" y="11871"/>
                    <a:pt x="1673" y="11871"/>
                    <a:pt x="1673" y="11798"/>
                  </a:cubicBezTo>
                  <a:cubicBezTo>
                    <a:pt x="1601" y="11725"/>
                    <a:pt x="1601" y="11725"/>
                    <a:pt x="1601" y="11653"/>
                  </a:cubicBezTo>
                  <a:cubicBezTo>
                    <a:pt x="1601" y="11344"/>
                    <a:pt x="1673" y="10816"/>
                    <a:pt x="1673" y="10744"/>
                  </a:cubicBezTo>
                  <a:cubicBezTo>
                    <a:pt x="1746" y="10289"/>
                    <a:pt x="1673" y="9762"/>
                    <a:pt x="1601" y="9307"/>
                  </a:cubicBezTo>
                  <a:cubicBezTo>
                    <a:pt x="1528" y="8398"/>
                    <a:pt x="1528" y="7398"/>
                    <a:pt x="1601" y="6417"/>
                  </a:cubicBezTo>
                  <a:cubicBezTo>
                    <a:pt x="1673" y="5744"/>
                    <a:pt x="1819" y="5053"/>
                    <a:pt x="1982" y="4380"/>
                  </a:cubicBezTo>
                  <a:cubicBezTo>
                    <a:pt x="2364" y="3090"/>
                    <a:pt x="3037" y="1871"/>
                    <a:pt x="4182" y="1035"/>
                  </a:cubicBezTo>
                  <a:lnTo>
                    <a:pt x="4255" y="1035"/>
                  </a:lnTo>
                  <a:cubicBezTo>
                    <a:pt x="5000" y="671"/>
                    <a:pt x="5909" y="581"/>
                    <a:pt x="6746" y="581"/>
                  </a:cubicBezTo>
                  <a:cubicBezTo>
                    <a:pt x="7093" y="559"/>
                    <a:pt x="7466" y="530"/>
                    <a:pt x="7842" y="530"/>
                  </a:cubicBezTo>
                  <a:close/>
                  <a:moveTo>
                    <a:pt x="4709" y="13234"/>
                  </a:moveTo>
                  <a:lnTo>
                    <a:pt x="4709" y="13307"/>
                  </a:lnTo>
                  <a:lnTo>
                    <a:pt x="4637" y="13234"/>
                  </a:lnTo>
                  <a:close/>
                  <a:moveTo>
                    <a:pt x="382" y="13689"/>
                  </a:moveTo>
                  <a:lnTo>
                    <a:pt x="382" y="13762"/>
                  </a:lnTo>
                  <a:cubicBezTo>
                    <a:pt x="382" y="13852"/>
                    <a:pt x="310" y="13852"/>
                    <a:pt x="310" y="13925"/>
                  </a:cubicBezTo>
                  <a:cubicBezTo>
                    <a:pt x="310" y="13852"/>
                    <a:pt x="310" y="13762"/>
                    <a:pt x="382" y="13689"/>
                  </a:cubicBezTo>
                  <a:close/>
                  <a:moveTo>
                    <a:pt x="1219" y="11798"/>
                  </a:moveTo>
                  <a:cubicBezTo>
                    <a:pt x="1292" y="11798"/>
                    <a:pt x="1292" y="11871"/>
                    <a:pt x="1364" y="11943"/>
                  </a:cubicBezTo>
                  <a:cubicBezTo>
                    <a:pt x="1364" y="11943"/>
                    <a:pt x="1364" y="12034"/>
                    <a:pt x="1455" y="12107"/>
                  </a:cubicBezTo>
                  <a:cubicBezTo>
                    <a:pt x="1528" y="12253"/>
                    <a:pt x="1746" y="12489"/>
                    <a:pt x="2055" y="12634"/>
                  </a:cubicBezTo>
                  <a:lnTo>
                    <a:pt x="2128" y="12634"/>
                  </a:lnTo>
                  <a:cubicBezTo>
                    <a:pt x="2437" y="12853"/>
                    <a:pt x="2819" y="12943"/>
                    <a:pt x="2964" y="13016"/>
                  </a:cubicBezTo>
                  <a:cubicBezTo>
                    <a:pt x="3273" y="13162"/>
                    <a:pt x="3491" y="13162"/>
                    <a:pt x="3728" y="13234"/>
                  </a:cubicBezTo>
                  <a:cubicBezTo>
                    <a:pt x="3873" y="13307"/>
                    <a:pt x="4091" y="13307"/>
                    <a:pt x="4255" y="13398"/>
                  </a:cubicBezTo>
                  <a:cubicBezTo>
                    <a:pt x="4400" y="13398"/>
                    <a:pt x="4546" y="13471"/>
                    <a:pt x="4637" y="13471"/>
                  </a:cubicBezTo>
                  <a:lnTo>
                    <a:pt x="4709" y="13471"/>
                  </a:lnTo>
                  <a:cubicBezTo>
                    <a:pt x="4637" y="13762"/>
                    <a:pt x="4473" y="13852"/>
                    <a:pt x="4019" y="13925"/>
                  </a:cubicBezTo>
                  <a:lnTo>
                    <a:pt x="3346" y="13925"/>
                  </a:lnTo>
                  <a:cubicBezTo>
                    <a:pt x="3273" y="13925"/>
                    <a:pt x="3273" y="13852"/>
                    <a:pt x="3273" y="13852"/>
                  </a:cubicBezTo>
                  <a:cubicBezTo>
                    <a:pt x="3243" y="13822"/>
                    <a:pt x="3223" y="13812"/>
                    <a:pt x="3209" y="13812"/>
                  </a:cubicBezTo>
                  <a:cubicBezTo>
                    <a:pt x="3182" y="13812"/>
                    <a:pt x="3182" y="13852"/>
                    <a:pt x="3182" y="13852"/>
                  </a:cubicBezTo>
                  <a:lnTo>
                    <a:pt x="3273" y="13925"/>
                  </a:lnTo>
                  <a:lnTo>
                    <a:pt x="3110" y="13925"/>
                  </a:lnTo>
                  <a:lnTo>
                    <a:pt x="3110" y="13762"/>
                  </a:lnTo>
                  <a:lnTo>
                    <a:pt x="3037" y="13762"/>
                  </a:lnTo>
                  <a:lnTo>
                    <a:pt x="3037" y="13925"/>
                  </a:lnTo>
                  <a:cubicBezTo>
                    <a:pt x="2964" y="13852"/>
                    <a:pt x="2819" y="13852"/>
                    <a:pt x="2728" y="13852"/>
                  </a:cubicBezTo>
                  <a:lnTo>
                    <a:pt x="2655" y="13852"/>
                  </a:lnTo>
                  <a:cubicBezTo>
                    <a:pt x="2582" y="13762"/>
                    <a:pt x="2582" y="13689"/>
                    <a:pt x="2582" y="13689"/>
                  </a:cubicBezTo>
                  <a:cubicBezTo>
                    <a:pt x="2510" y="13616"/>
                    <a:pt x="2510" y="13543"/>
                    <a:pt x="2510" y="13471"/>
                  </a:cubicBezTo>
                  <a:cubicBezTo>
                    <a:pt x="2510" y="13434"/>
                    <a:pt x="2491" y="13416"/>
                    <a:pt x="2473" y="13416"/>
                  </a:cubicBezTo>
                  <a:cubicBezTo>
                    <a:pt x="2455" y="13416"/>
                    <a:pt x="2437" y="13434"/>
                    <a:pt x="2437" y="13471"/>
                  </a:cubicBezTo>
                  <a:cubicBezTo>
                    <a:pt x="2437" y="13543"/>
                    <a:pt x="2437" y="13616"/>
                    <a:pt x="2510" y="13762"/>
                  </a:cubicBezTo>
                  <a:cubicBezTo>
                    <a:pt x="2437" y="13762"/>
                    <a:pt x="2364" y="13762"/>
                    <a:pt x="2273" y="13689"/>
                  </a:cubicBezTo>
                  <a:lnTo>
                    <a:pt x="2273" y="13543"/>
                  </a:lnTo>
                  <a:lnTo>
                    <a:pt x="2273" y="13234"/>
                  </a:lnTo>
                  <a:lnTo>
                    <a:pt x="2201" y="13234"/>
                  </a:lnTo>
                  <a:lnTo>
                    <a:pt x="2201" y="13616"/>
                  </a:lnTo>
                  <a:lnTo>
                    <a:pt x="2201" y="13689"/>
                  </a:lnTo>
                  <a:cubicBezTo>
                    <a:pt x="2128" y="13689"/>
                    <a:pt x="2128" y="13616"/>
                    <a:pt x="2055" y="13616"/>
                  </a:cubicBezTo>
                  <a:cubicBezTo>
                    <a:pt x="2055" y="13471"/>
                    <a:pt x="1982" y="13307"/>
                    <a:pt x="1982" y="13162"/>
                  </a:cubicBezTo>
                  <a:cubicBezTo>
                    <a:pt x="1982" y="13125"/>
                    <a:pt x="1964" y="13107"/>
                    <a:pt x="1946" y="13107"/>
                  </a:cubicBezTo>
                  <a:cubicBezTo>
                    <a:pt x="1928" y="13107"/>
                    <a:pt x="1910" y="13125"/>
                    <a:pt x="1910" y="13162"/>
                  </a:cubicBezTo>
                  <a:lnTo>
                    <a:pt x="1910" y="13616"/>
                  </a:lnTo>
                  <a:cubicBezTo>
                    <a:pt x="1910" y="13543"/>
                    <a:pt x="1819" y="13543"/>
                    <a:pt x="1746" y="13543"/>
                  </a:cubicBezTo>
                  <a:lnTo>
                    <a:pt x="1746" y="13307"/>
                  </a:lnTo>
                  <a:cubicBezTo>
                    <a:pt x="1746" y="13162"/>
                    <a:pt x="1673" y="13016"/>
                    <a:pt x="1673" y="12853"/>
                  </a:cubicBezTo>
                  <a:lnTo>
                    <a:pt x="1601" y="12853"/>
                  </a:lnTo>
                  <a:cubicBezTo>
                    <a:pt x="1601" y="13016"/>
                    <a:pt x="1601" y="13162"/>
                    <a:pt x="1673" y="13307"/>
                  </a:cubicBezTo>
                  <a:lnTo>
                    <a:pt x="1673" y="13471"/>
                  </a:lnTo>
                  <a:cubicBezTo>
                    <a:pt x="1601" y="13471"/>
                    <a:pt x="1601" y="13398"/>
                    <a:pt x="1528" y="13398"/>
                  </a:cubicBezTo>
                  <a:cubicBezTo>
                    <a:pt x="1528" y="13398"/>
                    <a:pt x="1455" y="13398"/>
                    <a:pt x="1455" y="13307"/>
                  </a:cubicBezTo>
                  <a:lnTo>
                    <a:pt x="1455" y="13089"/>
                  </a:lnTo>
                  <a:lnTo>
                    <a:pt x="1455" y="12707"/>
                  </a:lnTo>
                  <a:cubicBezTo>
                    <a:pt x="1455" y="12707"/>
                    <a:pt x="1415" y="12675"/>
                    <a:pt x="1388" y="12675"/>
                  </a:cubicBezTo>
                  <a:cubicBezTo>
                    <a:pt x="1374" y="12675"/>
                    <a:pt x="1364" y="12683"/>
                    <a:pt x="1364" y="12707"/>
                  </a:cubicBezTo>
                  <a:cubicBezTo>
                    <a:pt x="1364" y="12780"/>
                    <a:pt x="1364" y="12943"/>
                    <a:pt x="1292" y="13089"/>
                  </a:cubicBezTo>
                  <a:cubicBezTo>
                    <a:pt x="1292" y="13162"/>
                    <a:pt x="1292" y="13234"/>
                    <a:pt x="1364" y="13307"/>
                  </a:cubicBezTo>
                  <a:cubicBezTo>
                    <a:pt x="1292" y="13234"/>
                    <a:pt x="1292" y="13234"/>
                    <a:pt x="1219" y="13234"/>
                  </a:cubicBezTo>
                  <a:cubicBezTo>
                    <a:pt x="1292" y="13162"/>
                    <a:pt x="1219" y="13016"/>
                    <a:pt x="1219" y="13016"/>
                  </a:cubicBezTo>
                  <a:cubicBezTo>
                    <a:pt x="1219" y="12853"/>
                    <a:pt x="1219" y="12707"/>
                    <a:pt x="1146" y="12562"/>
                  </a:cubicBezTo>
                  <a:lnTo>
                    <a:pt x="1146" y="13016"/>
                  </a:lnTo>
                  <a:lnTo>
                    <a:pt x="1146" y="13162"/>
                  </a:lnTo>
                  <a:cubicBezTo>
                    <a:pt x="1073" y="13089"/>
                    <a:pt x="1073" y="13089"/>
                    <a:pt x="1001" y="13016"/>
                  </a:cubicBezTo>
                  <a:cubicBezTo>
                    <a:pt x="1073" y="12780"/>
                    <a:pt x="1073" y="12489"/>
                    <a:pt x="1073" y="12253"/>
                  </a:cubicBezTo>
                  <a:cubicBezTo>
                    <a:pt x="1073" y="12216"/>
                    <a:pt x="1073" y="12198"/>
                    <a:pt x="1064" y="12198"/>
                  </a:cubicBezTo>
                  <a:cubicBezTo>
                    <a:pt x="1055" y="12198"/>
                    <a:pt x="1037" y="12216"/>
                    <a:pt x="1001" y="12253"/>
                  </a:cubicBezTo>
                  <a:cubicBezTo>
                    <a:pt x="1001" y="12398"/>
                    <a:pt x="910" y="12707"/>
                    <a:pt x="910" y="12943"/>
                  </a:cubicBezTo>
                  <a:cubicBezTo>
                    <a:pt x="910" y="12853"/>
                    <a:pt x="837" y="12853"/>
                    <a:pt x="837" y="12780"/>
                  </a:cubicBezTo>
                  <a:cubicBezTo>
                    <a:pt x="764" y="12398"/>
                    <a:pt x="837" y="11943"/>
                    <a:pt x="1219" y="11798"/>
                  </a:cubicBezTo>
                  <a:close/>
                  <a:moveTo>
                    <a:pt x="1966" y="14267"/>
                  </a:moveTo>
                  <a:lnTo>
                    <a:pt x="1966" y="14267"/>
                  </a:lnTo>
                  <a:cubicBezTo>
                    <a:pt x="1950" y="14267"/>
                    <a:pt x="1934" y="14307"/>
                    <a:pt x="1982" y="14307"/>
                  </a:cubicBezTo>
                  <a:cubicBezTo>
                    <a:pt x="1982" y="14277"/>
                    <a:pt x="1974" y="14267"/>
                    <a:pt x="1966" y="14267"/>
                  </a:cubicBezTo>
                  <a:close/>
                  <a:moveTo>
                    <a:pt x="382" y="13998"/>
                  </a:moveTo>
                  <a:cubicBezTo>
                    <a:pt x="546" y="14071"/>
                    <a:pt x="455" y="14216"/>
                    <a:pt x="455" y="14380"/>
                  </a:cubicBezTo>
                  <a:cubicBezTo>
                    <a:pt x="382" y="14307"/>
                    <a:pt x="382" y="14143"/>
                    <a:pt x="382" y="13998"/>
                  </a:cubicBezTo>
                  <a:close/>
                  <a:moveTo>
                    <a:pt x="455" y="13925"/>
                  </a:moveTo>
                  <a:lnTo>
                    <a:pt x="546" y="13998"/>
                  </a:lnTo>
                  <a:cubicBezTo>
                    <a:pt x="546" y="13998"/>
                    <a:pt x="619" y="14071"/>
                    <a:pt x="692" y="14143"/>
                  </a:cubicBezTo>
                  <a:cubicBezTo>
                    <a:pt x="692" y="14307"/>
                    <a:pt x="619" y="14452"/>
                    <a:pt x="619" y="14598"/>
                  </a:cubicBezTo>
                  <a:lnTo>
                    <a:pt x="619" y="14761"/>
                  </a:lnTo>
                  <a:cubicBezTo>
                    <a:pt x="546" y="14671"/>
                    <a:pt x="546" y="14598"/>
                    <a:pt x="455" y="14525"/>
                  </a:cubicBezTo>
                  <a:cubicBezTo>
                    <a:pt x="546" y="14307"/>
                    <a:pt x="619" y="14071"/>
                    <a:pt x="455" y="13925"/>
                  </a:cubicBezTo>
                  <a:close/>
                  <a:moveTo>
                    <a:pt x="692" y="12943"/>
                  </a:moveTo>
                  <a:cubicBezTo>
                    <a:pt x="764" y="13089"/>
                    <a:pt x="910" y="13234"/>
                    <a:pt x="1073" y="13398"/>
                  </a:cubicBezTo>
                  <a:cubicBezTo>
                    <a:pt x="1292" y="13616"/>
                    <a:pt x="1673" y="13852"/>
                    <a:pt x="2055" y="13998"/>
                  </a:cubicBezTo>
                  <a:cubicBezTo>
                    <a:pt x="2437" y="14143"/>
                    <a:pt x="3182" y="14307"/>
                    <a:pt x="3873" y="14307"/>
                  </a:cubicBezTo>
                  <a:cubicBezTo>
                    <a:pt x="3800" y="14598"/>
                    <a:pt x="3637" y="14834"/>
                    <a:pt x="3346" y="14907"/>
                  </a:cubicBezTo>
                  <a:lnTo>
                    <a:pt x="3346" y="14834"/>
                  </a:lnTo>
                  <a:cubicBezTo>
                    <a:pt x="3389" y="14791"/>
                    <a:pt x="3356" y="14742"/>
                    <a:pt x="3304" y="14742"/>
                  </a:cubicBezTo>
                  <a:cubicBezTo>
                    <a:pt x="3267" y="14742"/>
                    <a:pt x="3220" y="14767"/>
                    <a:pt x="3182" y="14834"/>
                  </a:cubicBezTo>
                  <a:lnTo>
                    <a:pt x="3182" y="14907"/>
                  </a:lnTo>
                  <a:lnTo>
                    <a:pt x="2964" y="14907"/>
                  </a:lnTo>
                  <a:cubicBezTo>
                    <a:pt x="2728" y="14907"/>
                    <a:pt x="2437" y="14761"/>
                    <a:pt x="2201" y="14671"/>
                  </a:cubicBezTo>
                  <a:cubicBezTo>
                    <a:pt x="2201" y="14598"/>
                    <a:pt x="2201" y="14525"/>
                    <a:pt x="2128" y="14525"/>
                  </a:cubicBezTo>
                  <a:lnTo>
                    <a:pt x="2128" y="14380"/>
                  </a:lnTo>
                  <a:lnTo>
                    <a:pt x="2055" y="14307"/>
                  </a:lnTo>
                  <a:lnTo>
                    <a:pt x="1982" y="14307"/>
                  </a:lnTo>
                  <a:lnTo>
                    <a:pt x="1982" y="14380"/>
                  </a:lnTo>
                  <a:lnTo>
                    <a:pt x="1982" y="14452"/>
                  </a:lnTo>
                  <a:lnTo>
                    <a:pt x="2055" y="14525"/>
                  </a:lnTo>
                  <a:lnTo>
                    <a:pt x="2055" y="14598"/>
                  </a:lnTo>
                  <a:lnTo>
                    <a:pt x="2055" y="14671"/>
                  </a:lnTo>
                  <a:cubicBezTo>
                    <a:pt x="2055" y="14598"/>
                    <a:pt x="1982" y="14598"/>
                    <a:pt x="1910" y="14598"/>
                  </a:cubicBezTo>
                  <a:lnTo>
                    <a:pt x="1910" y="14525"/>
                  </a:lnTo>
                  <a:lnTo>
                    <a:pt x="1910" y="14307"/>
                  </a:lnTo>
                  <a:cubicBezTo>
                    <a:pt x="1982" y="14216"/>
                    <a:pt x="1910" y="14216"/>
                    <a:pt x="1910" y="14216"/>
                  </a:cubicBezTo>
                  <a:cubicBezTo>
                    <a:pt x="1819" y="14307"/>
                    <a:pt x="1819" y="14452"/>
                    <a:pt x="1819" y="14525"/>
                  </a:cubicBezTo>
                  <a:cubicBezTo>
                    <a:pt x="1746" y="14525"/>
                    <a:pt x="1673" y="14525"/>
                    <a:pt x="1673" y="14452"/>
                  </a:cubicBezTo>
                  <a:lnTo>
                    <a:pt x="1673" y="14143"/>
                  </a:lnTo>
                  <a:cubicBezTo>
                    <a:pt x="1673" y="14107"/>
                    <a:pt x="1655" y="14089"/>
                    <a:pt x="1637" y="14089"/>
                  </a:cubicBezTo>
                  <a:cubicBezTo>
                    <a:pt x="1619" y="14089"/>
                    <a:pt x="1601" y="14107"/>
                    <a:pt x="1601" y="14143"/>
                  </a:cubicBezTo>
                  <a:cubicBezTo>
                    <a:pt x="1601" y="14216"/>
                    <a:pt x="1528" y="14380"/>
                    <a:pt x="1528" y="14452"/>
                  </a:cubicBezTo>
                  <a:cubicBezTo>
                    <a:pt x="1455" y="14452"/>
                    <a:pt x="1455" y="14380"/>
                    <a:pt x="1364" y="14380"/>
                  </a:cubicBezTo>
                  <a:cubicBezTo>
                    <a:pt x="1364" y="14143"/>
                    <a:pt x="1455" y="13925"/>
                    <a:pt x="1455" y="13762"/>
                  </a:cubicBezTo>
                  <a:cubicBezTo>
                    <a:pt x="1455" y="13689"/>
                    <a:pt x="1364" y="13689"/>
                    <a:pt x="1364" y="13689"/>
                  </a:cubicBezTo>
                  <a:cubicBezTo>
                    <a:pt x="1292" y="13852"/>
                    <a:pt x="1292" y="13998"/>
                    <a:pt x="1292" y="14216"/>
                  </a:cubicBezTo>
                  <a:lnTo>
                    <a:pt x="1292" y="14307"/>
                  </a:lnTo>
                  <a:cubicBezTo>
                    <a:pt x="1219" y="14307"/>
                    <a:pt x="1146" y="14307"/>
                    <a:pt x="1146" y="14216"/>
                  </a:cubicBezTo>
                  <a:lnTo>
                    <a:pt x="1146" y="14071"/>
                  </a:lnTo>
                  <a:lnTo>
                    <a:pt x="1146" y="13616"/>
                  </a:lnTo>
                  <a:cubicBezTo>
                    <a:pt x="1146" y="13580"/>
                    <a:pt x="1128" y="13562"/>
                    <a:pt x="1110" y="13562"/>
                  </a:cubicBezTo>
                  <a:cubicBezTo>
                    <a:pt x="1092" y="13562"/>
                    <a:pt x="1073" y="13580"/>
                    <a:pt x="1073" y="13616"/>
                  </a:cubicBezTo>
                  <a:cubicBezTo>
                    <a:pt x="1073" y="13762"/>
                    <a:pt x="1001" y="13925"/>
                    <a:pt x="1001" y="14071"/>
                  </a:cubicBezTo>
                  <a:lnTo>
                    <a:pt x="1001" y="14143"/>
                  </a:lnTo>
                  <a:lnTo>
                    <a:pt x="910" y="14143"/>
                  </a:lnTo>
                  <a:lnTo>
                    <a:pt x="910" y="14071"/>
                  </a:lnTo>
                  <a:lnTo>
                    <a:pt x="910" y="13689"/>
                  </a:lnTo>
                  <a:lnTo>
                    <a:pt x="910" y="13398"/>
                  </a:lnTo>
                  <a:cubicBezTo>
                    <a:pt x="837" y="13471"/>
                    <a:pt x="837" y="13616"/>
                    <a:pt x="837" y="13762"/>
                  </a:cubicBezTo>
                  <a:cubicBezTo>
                    <a:pt x="764" y="13852"/>
                    <a:pt x="764" y="13925"/>
                    <a:pt x="764" y="13998"/>
                  </a:cubicBezTo>
                  <a:cubicBezTo>
                    <a:pt x="764" y="13925"/>
                    <a:pt x="692" y="13852"/>
                    <a:pt x="692" y="13762"/>
                  </a:cubicBezTo>
                  <a:lnTo>
                    <a:pt x="692" y="13616"/>
                  </a:lnTo>
                  <a:lnTo>
                    <a:pt x="692" y="13471"/>
                  </a:lnTo>
                  <a:cubicBezTo>
                    <a:pt x="619" y="13398"/>
                    <a:pt x="619" y="13307"/>
                    <a:pt x="546" y="13307"/>
                  </a:cubicBezTo>
                  <a:lnTo>
                    <a:pt x="546" y="13162"/>
                  </a:lnTo>
                  <a:cubicBezTo>
                    <a:pt x="546" y="13089"/>
                    <a:pt x="619" y="13016"/>
                    <a:pt x="692" y="12943"/>
                  </a:cubicBezTo>
                  <a:close/>
                  <a:moveTo>
                    <a:pt x="619" y="15052"/>
                  </a:moveTo>
                  <a:cubicBezTo>
                    <a:pt x="692" y="15052"/>
                    <a:pt x="764" y="15125"/>
                    <a:pt x="837" y="15216"/>
                  </a:cubicBezTo>
                  <a:cubicBezTo>
                    <a:pt x="764" y="15289"/>
                    <a:pt x="692" y="15289"/>
                    <a:pt x="692" y="15361"/>
                  </a:cubicBezTo>
                  <a:lnTo>
                    <a:pt x="692" y="15216"/>
                  </a:lnTo>
                  <a:cubicBezTo>
                    <a:pt x="692" y="15125"/>
                    <a:pt x="619" y="15125"/>
                    <a:pt x="619" y="15125"/>
                  </a:cubicBezTo>
                  <a:lnTo>
                    <a:pt x="619" y="15052"/>
                  </a:lnTo>
                  <a:close/>
                  <a:moveTo>
                    <a:pt x="1001" y="15289"/>
                  </a:moveTo>
                  <a:cubicBezTo>
                    <a:pt x="910" y="15361"/>
                    <a:pt x="910" y="15434"/>
                    <a:pt x="837" y="15507"/>
                  </a:cubicBezTo>
                  <a:cubicBezTo>
                    <a:pt x="837" y="15434"/>
                    <a:pt x="910" y="15361"/>
                    <a:pt x="910" y="15289"/>
                  </a:cubicBezTo>
                  <a:close/>
                  <a:moveTo>
                    <a:pt x="764" y="14216"/>
                  </a:moveTo>
                  <a:cubicBezTo>
                    <a:pt x="1001" y="14380"/>
                    <a:pt x="1219" y="14598"/>
                    <a:pt x="1528" y="14761"/>
                  </a:cubicBezTo>
                  <a:cubicBezTo>
                    <a:pt x="1528" y="14798"/>
                    <a:pt x="1546" y="14816"/>
                    <a:pt x="1564" y="14816"/>
                  </a:cubicBezTo>
                  <a:cubicBezTo>
                    <a:pt x="1582" y="14816"/>
                    <a:pt x="1601" y="14798"/>
                    <a:pt x="1601" y="14761"/>
                  </a:cubicBezTo>
                  <a:cubicBezTo>
                    <a:pt x="1746" y="14834"/>
                    <a:pt x="1819" y="14907"/>
                    <a:pt x="1982" y="14907"/>
                  </a:cubicBezTo>
                  <a:cubicBezTo>
                    <a:pt x="2159" y="14966"/>
                    <a:pt x="2490" y="15072"/>
                    <a:pt x="2812" y="15072"/>
                  </a:cubicBezTo>
                  <a:cubicBezTo>
                    <a:pt x="2888" y="15072"/>
                    <a:pt x="2964" y="15066"/>
                    <a:pt x="3037" y="15052"/>
                  </a:cubicBezTo>
                  <a:lnTo>
                    <a:pt x="3037" y="15052"/>
                  </a:lnTo>
                  <a:cubicBezTo>
                    <a:pt x="2964" y="15289"/>
                    <a:pt x="2728" y="15434"/>
                    <a:pt x="2582" y="15507"/>
                  </a:cubicBezTo>
                  <a:lnTo>
                    <a:pt x="2437" y="15507"/>
                  </a:lnTo>
                  <a:cubicBezTo>
                    <a:pt x="2364" y="15434"/>
                    <a:pt x="2364" y="15434"/>
                    <a:pt x="2364" y="15361"/>
                  </a:cubicBezTo>
                  <a:lnTo>
                    <a:pt x="2273" y="15361"/>
                  </a:lnTo>
                  <a:cubicBezTo>
                    <a:pt x="2273" y="15434"/>
                    <a:pt x="2273" y="15434"/>
                    <a:pt x="2201" y="15507"/>
                  </a:cubicBezTo>
                  <a:lnTo>
                    <a:pt x="1982" y="15507"/>
                  </a:lnTo>
                  <a:lnTo>
                    <a:pt x="1982" y="15361"/>
                  </a:lnTo>
                  <a:lnTo>
                    <a:pt x="1910" y="15434"/>
                  </a:lnTo>
                  <a:cubicBezTo>
                    <a:pt x="1746" y="15434"/>
                    <a:pt x="1528" y="15361"/>
                    <a:pt x="1364" y="15289"/>
                  </a:cubicBezTo>
                  <a:lnTo>
                    <a:pt x="1364" y="14980"/>
                  </a:lnTo>
                  <a:cubicBezTo>
                    <a:pt x="1292" y="15052"/>
                    <a:pt x="1292" y="15216"/>
                    <a:pt x="1292" y="15289"/>
                  </a:cubicBezTo>
                  <a:lnTo>
                    <a:pt x="1219" y="15216"/>
                  </a:lnTo>
                  <a:cubicBezTo>
                    <a:pt x="1219" y="15052"/>
                    <a:pt x="1219" y="14907"/>
                    <a:pt x="1292" y="14761"/>
                  </a:cubicBezTo>
                  <a:cubicBezTo>
                    <a:pt x="1292" y="14671"/>
                    <a:pt x="1219" y="14671"/>
                    <a:pt x="1219" y="14671"/>
                  </a:cubicBezTo>
                  <a:cubicBezTo>
                    <a:pt x="1146" y="14834"/>
                    <a:pt x="1146" y="14980"/>
                    <a:pt x="1073" y="15125"/>
                  </a:cubicBezTo>
                  <a:cubicBezTo>
                    <a:pt x="1073" y="15125"/>
                    <a:pt x="1001" y="15125"/>
                    <a:pt x="1001" y="15052"/>
                  </a:cubicBezTo>
                  <a:lnTo>
                    <a:pt x="1001" y="14834"/>
                  </a:lnTo>
                  <a:lnTo>
                    <a:pt x="1001" y="14452"/>
                  </a:lnTo>
                  <a:cubicBezTo>
                    <a:pt x="1001" y="14416"/>
                    <a:pt x="978" y="14398"/>
                    <a:pt x="955" y="14398"/>
                  </a:cubicBezTo>
                  <a:cubicBezTo>
                    <a:pt x="932" y="14398"/>
                    <a:pt x="910" y="14416"/>
                    <a:pt x="910" y="14452"/>
                  </a:cubicBezTo>
                  <a:lnTo>
                    <a:pt x="910" y="14834"/>
                  </a:lnTo>
                  <a:cubicBezTo>
                    <a:pt x="910" y="14907"/>
                    <a:pt x="837" y="14980"/>
                    <a:pt x="837" y="14980"/>
                  </a:cubicBezTo>
                  <a:cubicBezTo>
                    <a:pt x="837" y="14980"/>
                    <a:pt x="764" y="14980"/>
                    <a:pt x="764" y="14907"/>
                  </a:cubicBezTo>
                  <a:lnTo>
                    <a:pt x="692" y="14907"/>
                  </a:lnTo>
                  <a:cubicBezTo>
                    <a:pt x="764" y="14761"/>
                    <a:pt x="764" y="14598"/>
                    <a:pt x="764" y="14525"/>
                  </a:cubicBezTo>
                  <a:lnTo>
                    <a:pt x="764" y="14216"/>
                  </a:lnTo>
                  <a:close/>
                  <a:moveTo>
                    <a:pt x="691" y="15580"/>
                  </a:moveTo>
                  <a:lnTo>
                    <a:pt x="691" y="15580"/>
                  </a:lnTo>
                  <a:cubicBezTo>
                    <a:pt x="656" y="15624"/>
                    <a:pt x="638" y="15665"/>
                    <a:pt x="620" y="15703"/>
                  </a:cubicBezTo>
                  <a:lnTo>
                    <a:pt x="620" y="15703"/>
                  </a:lnTo>
                  <a:cubicBezTo>
                    <a:pt x="623" y="15666"/>
                    <a:pt x="635" y="15650"/>
                    <a:pt x="691" y="15580"/>
                  </a:cubicBezTo>
                  <a:close/>
                  <a:moveTo>
                    <a:pt x="1219" y="15434"/>
                  </a:moveTo>
                  <a:cubicBezTo>
                    <a:pt x="1292" y="15507"/>
                    <a:pt x="1292" y="15507"/>
                    <a:pt x="1364" y="15507"/>
                  </a:cubicBezTo>
                  <a:cubicBezTo>
                    <a:pt x="1364" y="15555"/>
                    <a:pt x="1332" y="15643"/>
                    <a:pt x="1290" y="15718"/>
                  </a:cubicBezTo>
                  <a:lnTo>
                    <a:pt x="1290" y="15718"/>
                  </a:lnTo>
                  <a:cubicBezTo>
                    <a:pt x="1292" y="15706"/>
                    <a:pt x="1292" y="15691"/>
                    <a:pt x="1292" y="15671"/>
                  </a:cubicBezTo>
                  <a:cubicBezTo>
                    <a:pt x="1292" y="15671"/>
                    <a:pt x="1259" y="15630"/>
                    <a:pt x="1238" y="15630"/>
                  </a:cubicBezTo>
                  <a:cubicBezTo>
                    <a:pt x="1227" y="15630"/>
                    <a:pt x="1219" y="15640"/>
                    <a:pt x="1219" y="15671"/>
                  </a:cubicBezTo>
                  <a:lnTo>
                    <a:pt x="1219" y="15434"/>
                  </a:lnTo>
                  <a:close/>
                  <a:moveTo>
                    <a:pt x="1746" y="15671"/>
                  </a:moveTo>
                  <a:cubicBezTo>
                    <a:pt x="1746" y="15743"/>
                    <a:pt x="1673" y="15816"/>
                    <a:pt x="1673" y="15816"/>
                  </a:cubicBezTo>
                  <a:lnTo>
                    <a:pt x="1673" y="15671"/>
                  </a:lnTo>
                  <a:close/>
                  <a:moveTo>
                    <a:pt x="1819" y="15671"/>
                  </a:moveTo>
                  <a:cubicBezTo>
                    <a:pt x="1982" y="15743"/>
                    <a:pt x="2055" y="15743"/>
                    <a:pt x="2128" y="15743"/>
                  </a:cubicBezTo>
                  <a:cubicBezTo>
                    <a:pt x="2056" y="15887"/>
                    <a:pt x="1984" y="15960"/>
                    <a:pt x="1753" y="16032"/>
                  </a:cubicBezTo>
                  <a:lnTo>
                    <a:pt x="1753" y="16032"/>
                  </a:lnTo>
                  <a:cubicBezTo>
                    <a:pt x="1772" y="15907"/>
                    <a:pt x="1819" y="15802"/>
                    <a:pt x="1819" y="15743"/>
                  </a:cubicBezTo>
                  <a:lnTo>
                    <a:pt x="1819" y="15671"/>
                  </a:lnTo>
                  <a:close/>
                  <a:moveTo>
                    <a:pt x="764" y="15671"/>
                  </a:moveTo>
                  <a:lnTo>
                    <a:pt x="764" y="15961"/>
                  </a:lnTo>
                  <a:lnTo>
                    <a:pt x="764" y="16034"/>
                  </a:lnTo>
                  <a:cubicBezTo>
                    <a:pt x="764" y="15961"/>
                    <a:pt x="692" y="15961"/>
                    <a:pt x="692" y="15961"/>
                  </a:cubicBezTo>
                  <a:cubicBezTo>
                    <a:pt x="692" y="15816"/>
                    <a:pt x="764" y="15743"/>
                    <a:pt x="764" y="15671"/>
                  </a:cubicBezTo>
                  <a:close/>
                  <a:moveTo>
                    <a:pt x="2510" y="15743"/>
                  </a:moveTo>
                  <a:cubicBezTo>
                    <a:pt x="2437" y="15816"/>
                    <a:pt x="2364" y="15961"/>
                    <a:pt x="2201" y="16034"/>
                  </a:cubicBezTo>
                  <a:cubicBezTo>
                    <a:pt x="2273" y="15961"/>
                    <a:pt x="2364" y="15816"/>
                    <a:pt x="2364" y="15743"/>
                  </a:cubicBezTo>
                  <a:close/>
                  <a:moveTo>
                    <a:pt x="1073" y="15361"/>
                  </a:moveTo>
                  <a:cubicBezTo>
                    <a:pt x="1073" y="15434"/>
                    <a:pt x="1146" y="15434"/>
                    <a:pt x="1146" y="15434"/>
                  </a:cubicBezTo>
                  <a:cubicBezTo>
                    <a:pt x="1146" y="15671"/>
                    <a:pt x="1001" y="15889"/>
                    <a:pt x="910" y="16125"/>
                  </a:cubicBezTo>
                  <a:cubicBezTo>
                    <a:pt x="910" y="16034"/>
                    <a:pt x="837" y="16034"/>
                    <a:pt x="837" y="16034"/>
                  </a:cubicBezTo>
                  <a:lnTo>
                    <a:pt x="764" y="16034"/>
                  </a:lnTo>
                  <a:cubicBezTo>
                    <a:pt x="837" y="16034"/>
                    <a:pt x="837" y="16034"/>
                    <a:pt x="837" y="15961"/>
                  </a:cubicBezTo>
                  <a:cubicBezTo>
                    <a:pt x="837" y="15889"/>
                    <a:pt x="910" y="15743"/>
                    <a:pt x="910" y="15671"/>
                  </a:cubicBezTo>
                  <a:cubicBezTo>
                    <a:pt x="1001" y="15580"/>
                    <a:pt x="1001" y="15434"/>
                    <a:pt x="1001" y="15361"/>
                  </a:cubicBezTo>
                  <a:close/>
                  <a:moveTo>
                    <a:pt x="1528" y="15580"/>
                  </a:moveTo>
                  <a:lnTo>
                    <a:pt x="1528" y="15743"/>
                  </a:lnTo>
                  <a:cubicBezTo>
                    <a:pt x="1528" y="15889"/>
                    <a:pt x="1528" y="16034"/>
                    <a:pt x="1455" y="16198"/>
                  </a:cubicBezTo>
                  <a:lnTo>
                    <a:pt x="1219" y="16198"/>
                  </a:lnTo>
                  <a:cubicBezTo>
                    <a:pt x="1292" y="16034"/>
                    <a:pt x="1364" y="15961"/>
                    <a:pt x="1455" y="15889"/>
                  </a:cubicBezTo>
                  <a:cubicBezTo>
                    <a:pt x="1455" y="15817"/>
                    <a:pt x="1455" y="15816"/>
                    <a:pt x="1367" y="15816"/>
                  </a:cubicBezTo>
                  <a:lnTo>
                    <a:pt x="1367" y="15816"/>
                  </a:lnTo>
                  <a:cubicBezTo>
                    <a:pt x="1374" y="15760"/>
                    <a:pt x="1393" y="15691"/>
                    <a:pt x="1455" y="15580"/>
                  </a:cubicBezTo>
                  <a:close/>
                  <a:moveTo>
                    <a:pt x="7136" y="1"/>
                  </a:moveTo>
                  <a:cubicBezTo>
                    <a:pt x="6133" y="1"/>
                    <a:pt x="5127" y="301"/>
                    <a:pt x="4255" y="817"/>
                  </a:cubicBezTo>
                  <a:cubicBezTo>
                    <a:pt x="4182" y="890"/>
                    <a:pt x="4091" y="890"/>
                    <a:pt x="4019" y="962"/>
                  </a:cubicBezTo>
                  <a:cubicBezTo>
                    <a:pt x="2891" y="1653"/>
                    <a:pt x="2273" y="3017"/>
                    <a:pt x="1819" y="4217"/>
                  </a:cubicBezTo>
                  <a:cubicBezTo>
                    <a:pt x="1455" y="5126"/>
                    <a:pt x="1292" y="6198"/>
                    <a:pt x="1292" y="7253"/>
                  </a:cubicBezTo>
                  <a:cubicBezTo>
                    <a:pt x="1292" y="7489"/>
                    <a:pt x="1219" y="7780"/>
                    <a:pt x="1219" y="8016"/>
                  </a:cubicBezTo>
                  <a:cubicBezTo>
                    <a:pt x="1146" y="9071"/>
                    <a:pt x="837" y="10434"/>
                    <a:pt x="1364" y="11416"/>
                  </a:cubicBezTo>
                  <a:lnTo>
                    <a:pt x="1364" y="11580"/>
                  </a:lnTo>
                  <a:lnTo>
                    <a:pt x="1364" y="11653"/>
                  </a:lnTo>
                  <a:cubicBezTo>
                    <a:pt x="1287" y="11622"/>
                    <a:pt x="1215" y="11608"/>
                    <a:pt x="1148" y="11608"/>
                  </a:cubicBezTo>
                  <a:cubicBezTo>
                    <a:pt x="692" y="11608"/>
                    <a:pt x="467" y="12247"/>
                    <a:pt x="546" y="12707"/>
                  </a:cubicBezTo>
                  <a:cubicBezTo>
                    <a:pt x="546" y="12707"/>
                    <a:pt x="619" y="12707"/>
                    <a:pt x="619" y="12780"/>
                  </a:cubicBezTo>
                  <a:lnTo>
                    <a:pt x="546" y="12780"/>
                  </a:lnTo>
                  <a:cubicBezTo>
                    <a:pt x="310" y="13016"/>
                    <a:pt x="310" y="13234"/>
                    <a:pt x="310" y="13471"/>
                  </a:cubicBezTo>
                  <a:lnTo>
                    <a:pt x="310" y="13543"/>
                  </a:lnTo>
                  <a:lnTo>
                    <a:pt x="310" y="13616"/>
                  </a:lnTo>
                  <a:cubicBezTo>
                    <a:pt x="1" y="13998"/>
                    <a:pt x="92" y="14380"/>
                    <a:pt x="310" y="14671"/>
                  </a:cubicBezTo>
                  <a:lnTo>
                    <a:pt x="310" y="14761"/>
                  </a:lnTo>
                  <a:cubicBezTo>
                    <a:pt x="310" y="14761"/>
                    <a:pt x="310" y="14834"/>
                    <a:pt x="382" y="14834"/>
                  </a:cubicBezTo>
                  <a:cubicBezTo>
                    <a:pt x="455" y="14834"/>
                    <a:pt x="455" y="14907"/>
                    <a:pt x="455" y="14907"/>
                  </a:cubicBezTo>
                  <a:lnTo>
                    <a:pt x="455" y="14980"/>
                  </a:lnTo>
                  <a:lnTo>
                    <a:pt x="455" y="15052"/>
                  </a:lnTo>
                  <a:lnTo>
                    <a:pt x="382" y="15052"/>
                  </a:lnTo>
                  <a:lnTo>
                    <a:pt x="382" y="15125"/>
                  </a:lnTo>
                  <a:cubicBezTo>
                    <a:pt x="310" y="15289"/>
                    <a:pt x="310" y="15361"/>
                    <a:pt x="237" y="15434"/>
                  </a:cubicBezTo>
                  <a:cubicBezTo>
                    <a:pt x="237" y="15507"/>
                    <a:pt x="237" y="15580"/>
                    <a:pt x="310" y="15671"/>
                  </a:cubicBezTo>
                  <a:cubicBezTo>
                    <a:pt x="310" y="15743"/>
                    <a:pt x="310" y="15743"/>
                    <a:pt x="382" y="15816"/>
                  </a:cubicBezTo>
                  <a:lnTo>
                    <a:pt x="382" y="15889"/>
                  </a:lnTo>
                  <a:lnTo>
                    <a:pt x="382" y="15961"/>
                  </a:lnTo>
                  <a:cubicBezTo>
                    <a:pt x="310" y="15961"/>
                    <a:pt x="382" y="16034"/>
                    <a:pt x="382" y="16034"/>
                  </a:cubicBezTo>
                  <a:lnTo>
                    <a:pt x="455" y="16034"/>
                  </a:lnTo>
                  <a:lnTo>
                    <a:pt x="455" y="16125"/>
                  </a:lnTo>
                  <a:cubicBezTo>
                    <a:pt x="404" y="16176"/>
                    <a:pt x="471" y="16228"/>
                    <a:pt x="514" y="16228"/>
                  </a:cubicBezTo>
                  <a:cubicBezTo>
                    <a:pt x="532" y="16228"/>
                    <a:pt x="546" y="16219"/>
                    <a:pt x="546" y="16198"/>
                  </a:cubicBezTo>
                  <a:cubicBezTo>
                    <a:pt x="619" y="16270"/>
                    <a:pt x="764" y="16343"/>
                    <a:pt x="1001" y="16343"/>
                  </a:cubicBezTo>
                  <a:lnTo>
                    <a:pt x="1219" y="16343"/>
                  </a:lnTo>
                  <a:cubicBezTo>
                    <a:pt x="1255" y="16380"/>
                    <a:pt x="1314" y="16398"/>
                    <a:pt x="1373" y="16398"/>
                  </a:cubicBezTo>
                  <a:cubicBezTo>
                    <a:pt x="1432" y="16398"/>
                    <a:pt x="1491" y="16380"/>
                    <a:pt x="1528" y="16343"/>
                  </a:cubicBezTo>
                  <a:lnTo>
                    <a:pt x="1601" y="16343"/>
                  </a:lnTo>
                  <a:lnTo>
                    <a:pt x="1601" y="16416"/>
                  </a:lnTo>
                  <a:cubicBezTo>
                    <a:pt x="1601" y="16489"/>
                    <a:pt x="1746" y="16489"/>
                    <a:pt x="1746" y="16489"/>
                  </a:cubicBezTo>
                  <a:cubicBezTo>
                    <a:pt x="1746" y="16416"/>
                    <a:pt x="1819" y="16343"/>
                    <a:pt x="1910" y="16343"/>
                  </a:cubicBezTo>
                  <a:cubicBezTo>
                    <a:pt x="2273" y="16270"/>
                    <a:pt x="2582" y="16034"/>
                    <a:pt x="2655" y="15671"/>
                  </a:cubicBezTo>
                  <a:cubicBezTo>
                    <a:pt x="2728" y="15671"/>
                    <a:pt x="2819" y="15580"/>
                    <a:pt x="2891" y="15580"/>
                  </a:cubicBezTo>
                  <a:cubicBezTo>
                    <a:pt x="3182" y="15507"/>
                    <a:pt x="3346" y="15361"/>
                    <a:pt x="3491" y="15125"/>
                  </a:cubicBezTo>
                  <a:cubicBezTo>
                    <a:pt x="3873" y="15052"/>
                    <a:pt x="4255" y="14834"/>
                    <a:pt x="4328" y="14307"/>
                  </a:cubicBezTo>
                  <a:cubicBezTo>
                    <a:pt x="4400" y="14216"/>
                    <a:pt x="4255" y="14216"/>
                    <a:pt x="4255" y="14216"/>
                  </a:cubicBezTo>
                  <a:cubicBezTo>
                    <a:pt x="4182" y="14452"/>
                    <a:pt x="4019" y="14671"/>
                    <a:pt x="3873" y="14761"/>
                  </a:cubicBezTo>
                  <a:cubicBezTo>
                    <a:pt x="4019" y="14671"/>
                    <a:pt x="4019" y="14452"/>
                    <a:pt x="4019" y="14216"/>
                  </a:cubicBezTo>
                  <a:cubicBezTo>
                    <a:pt x="4400" y="14216"/>
                    <a:pt x="4709" y="14071"/>
                    <a:pt x="4855" y="13762"/>
                  </a:cubicBezTo>
                  <a:cubicBezTo>
                    <a:pt x="4928" y="13616"/>
                    <a:pt x="4928" y="13398"/>
                    <a:pt x="4855" y="13162"/>
                  </a:cubicBezTo>
                  <a:lnTo>
                    <a:pt x="4855" y="13089"/>
                  </a:lnTo>
                  <a:cubicBezTo>
                    <a:pt x="5091" y="13016"/>
                    <a:pt x="5309" y="12853"/>
                    <a:pt x="5618" y="12634"/>
                  </a:cubicBezTo>
                  <a:cubicBezTo>
                    <a:pt x="6000" y="12398"/>
                    <a:pt x="6291" y="12034"/>
                    <a:pt x="6673" y="11725"/>
                  </a:cubicBezTo>
                  <a:cubicBezTo>
                    <a:pt x="6982" y="11580"/>
                    <a:pt x="7364" y="11344"/>
                    <a:pt x="7582" y="11125"/>
                  </a:cubicBezTo>
                  <a:cubicBezTo>
                    <a:pt x="8182" y="10580"/>
                    <a:pt x="8636" y="9980"/>
                    <a:pt x="9091" y="9307"/>
                  </a:cubicBezTo>
                  <a:cubicBezTo>
                    <a:pt x="9927" y="8398"/>
                    <a:pt x="10691" y="7398"/>
                    <a:pt x="10909" y="6198"/>
                  </a:cubicBezTo>
                  <a:cubicBezTo>
                    <a:pt x="11000" y="5889"/>
                    <a:pt x="11000" y="5671"/>
                    <a:pt x="11073" y="5362"/>
                  </a:cubicBezTo>
                  <a:cubicBezTo>
                    <a:pt x="11364" y="4308"/>
                    <a:pt x="11454" y="3235"/>
                    <a:pt x="11000" y="2253"/>
                  </a:cubicBezTo>
                  <a:cubicBezTo>
                    <a:pt x="10545" y="1271"/>
                    <a:pt x="9636" y="508"/>
                    <a:pt x="8564" y="217"/>
                  </a:cubicBezTo>
                  <a:cubicBezTo>
                    <a:pt x="8098" y="70"/>
                    <a:pt x="7618" y="1"/>
                    <a:pt x="713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11"/>
            <p:cNvSpPr/>
            <p:nvPr/>
          </p:nvSpPr>
          <p:spPr>
            <a:xfrm>
              <a:off x="8193313" y="119500"/>
              <a:ext cx="71425" cy="93675"/>
            </a:xfrm>
            <a:custGeom>
              <a:rect b="b" l="l" r="r" t="t"/>
              <a:pathLst>
                <a:path extrusionOk="0" h="3747" w="2857">
                  <a:moveTo>
                    <a:pt x="691" y="146"/>
                  </a:moveTo>
                  <a:lnTo>
                    <a:pt x="691" y="146"/>
                  </a:lnTo>
                  <a:cubicBezTo>
                    <a:pt x="600" y="219"/>
                    <a:pt x="528" y="292"/>
                    <a:pt x="455" y="383"/>
                  </a:cubicBezTo>
                  <a:cubicBezTo>
                    <a:pt x="455" y="292"/>
                    <a:pt x="528" y="219"/>
                    <a:pt x="691" y="146"/>
                  </a:cubicBezTo>
                  <a:close/>
                  <a:moveTo>
                    <a:pt x="1000" y="253"/>
                  </a:moveTo>
                  <a:cubicBezTo>
                    <a:pt x="1897" y="253"/>
                    <a:pt x="2520" y="2455"/>
                    <a:pt x="2582" y="3110"/>
                  </a:cubicBezTo>
                  <a:cubicBezTo>
                    <a:pt x="2582" y="3331"/>
                    <a:pt x="2495" y="3505"/>
                    <a:pt x="2393" y="3505"/>
                  </a:cubicBezTo>
                  <a:cubicBezTo>
                    <a:pt x="2328" y="3505"/>
                    <a:pt x="2257" y="3433"/>
                    <a:pt x="2200" y="3255"/>
                  </a:cubicBezTo>
                  <a:cubicBezTo>
                    <a:pt x="1964" y="2801"/>
                    <a:pt x="1891" y="2346"/>
                    <a:pt x="1819" y="1892"/>
                  </a:cubicBezTo>
                  <a:cubicBezTo>
                    <a:pt x="1746" y="1582"/>
                    <a:pt x="1746" y="1201"/>
                    <a:pt x="1509" y="1055"/>
                  </a:cubicBezTo>
                  <a:cubicBezTo>
                    <a:pt x="1437" y="910"/>
                    <a:pt x="1291" y="910"/>
                    <a:pt x="1146" y="910"/>
                  </a:cubicBezTo>
                  <a:cubicBezTo>
                    <a:pt x="1100" y="873"/>
                    <a:pt x="1041" y="873"/>
                    <a:pt x="985" y="873"/>
                  </a:cubicBezTo>
                  <a:cubicBezTo>
                    <a:pt x="928" y="873"/>
                    <a:pt x="873" y="873"/>
                    <a:pt x="837" y="837"/>
                  </a:cubicBezTo>
                  <a:lnTo>
                    <a:pt x="600" y="837"/>
                  </a:lnTo>
                  <a:cubicBezTo>
                    <a:pt x="528" y="673"/>
                    <a:pt x="455" y="528"/>
                    <a:pt x="455" y="383"/>
                  </a:cubicBezTo>
                  <a:lnTo>
                    <a:pt x="455" y="383"/>
                  </a:lnTo>
                  <a:lnTo>
                    <a:pt x="528" y="455"/>
                  </a:lnTo>
                  <a:cubicBezTo>
                    <a:pt x="692" y="315"/>
                    <a:pt x="849" y="253"/>
                    <a:pt x="1000" y="253"/>
                  </a:cubicBezTo>
                  <a:close/>
                  <a:moveTo>
                    <a:pt x="691" y="1"/>
                  </a:moveTo>
                  <a:cubicBezTo>
                    <a:pt x="310" y="73"/>
                    <a:pt x="0" y="383"/>
                    <a:pt x="146" y="746"/>
                  </a:cubicBezTo>
                  <a:cubicBezTo>
                    <a:pt x="382" y="1292"/>
                    <a:pt x="1146" y="910"/>
                    <a:pt x="1437" y="1292"/>
                  </a:cubicBezTo>
                  <a:cubicBezTo>
                    <a:pt x="1746" y="1655"/>
                    <a:pt x="1746" y="2419"/>
                    <a:pt x="1819" y="2946"/>
                  </a:cubicBezTo>
                  <a:cubicBezTo>
                    <a:pt x="1891" y="3182"/>
                    <a:pt x="2055" y="3637"/>
                    <a:pt x="2346" y="3710"/>
                  </a:cubicBezTo>
                  <a:cubicBezTo>
                    <a:pt x="2406" y="3735"/>
                    <a:pt x="2459" y="3746"/>
                    <a:pt x="2505" y="3746"/>
                  </a:cubicBezTo>
                  <a:cubicBezTo>
                    <a:pt x="2856" y="3746"/>
                    <a:pt x="2792" y="3074"/>
                    <a:pt x="2728" y="2801"/>
                  </a:cubicBezTo>
                  <a:cubicBezTo>
                    <a:pt x="2582" y="2037"/>
                    <a:pt x="2273" y="1201"/>
                    <a:pt x="1819" y="601"/>
                  </a:cubicBezTo>
                  <a:cubicBezTo>
                    <a:pt x="1623" y="324"/>
                    <a:pt x="1239" y="62"/>
                    <a:pt x="887" y="62"/>
                  </a:cubicBezTo>
                  <a:cubicBezTo>
                    <a:pt x="845" y="62"/>
                    <a:pt x="804" y="66"/>
                    <a:pt x="764" y="73"/>
                  </a:cubicBezTo>
                  <a:cubicBezTo>
                    <a:pt x="764" y="73"/>
                    <a:pt x="764" y="1"/>
                    <a:pt x="69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11"/>
            <p:cNvSpPr/>
            <p:nvPr/>
          </p:nvSpPr>
          <p:spPr>
            <a:xfrm>
              <a:off x="8244663" y="224700"/>
              <a:ext cx="22750" cy="21275"/>
            </a:xfrm>
            <a:custGeom>
              <a:rect b="b" l="l" r="r" t="t"/>
              <a:pathLst>
                <a:path extrusionOk="0" h="851" w="910">
                  <a:moveTo>
                    <a:pt x="410" y="197"/>
                  </a:moveTo>
                  <a:cubicBezTo>
                    <a:pt x="451" y="197"/>
                    <a:pt x="492" y="220"/>
                    <a:pt x="528" y="265"/>
                  </a:cubicBezTo>
                  <a:cubicBezTo>
                    <a:pt x="674" y="338"/>
                    <a:pt x="674" y="411"/>
                    <a:pt x="601" y="483"/>
                  </a:cubicBezTo>
                  <a:cubicBezTo>
                    <a:pt x="601" y="574"/>
                    <a:pt x="544" y="643"/>
                    <a:pt x="462" y="643"/>
                  </a:cubicBezTo>
                  <a:cubicBezTo>
                    <a:pt x="413" y="643"/>
                    <a:pt x="354" y="618"/>
                    <a:pt x="292" y="556"/>
                  </a:cubicBezTo>
                  <a:lnTo>
                    <a:pt x="219" y="556"/>
                  </a:lnTo>
                  <a:lnTo>
                    <a:pt x="219" y="338"/>
                  </a:lnTo>
                  <a:cubicBezTo>
                    <a:pt x="219" y="265"/>
                    <a:pt x="292" y="265"/>
                    <a:pt x="292" y="265"/>
                  </a:cubicBezTo>
                  <a:cubicBezTo>
                    <a:pt x="328" y="220"/>
                    <a:pt x="369" y="197"/>
                    <a:pt x="410" y="197"/>
                  </a:cubicBezTo>
                  <a:close/>
                  <a:moveTo>
                    <a:pt x="352" y="0"/>
                  </a:moveTo>
                  <a:cubicBezTo>
                    <a:pt x="304" y="0"/>
                    <a:pt x="258" y="9"/>
                    <a:pt x="219" y="29"/>
                  </a:cubicBezTo>
                  <a:cubicBezTo>
                    <a:pt x="146" y="102"/>
                    <a:pt x="74" y="174"/>
                    <a:pt x="1" y="265"/>
                  </a:cubicBezTo>
                  <a:lnTo>
                    <a:pt x="1" y="411"/>
                  </a:lnTo>
                  <a:cubicBezTo>
                    <a:pt x="1" y="483"/>
                    <a:pt x="74" y="556"/>
                    <a:pt x="74" y="629"/>
                  </a:cubicBezTo>
                  <a:cubicBezTo>
                    <a:pt x="159" y="768"/>
                    <a:pt x="301" y="850"/>
                    <a:pt x="433" y="850"/>
                  </a:cubicBezTo>
                  <a:cubicBezTo>
                    <a:pt x="526" y="850"/>
                    <a:pt x="614" y="810"/>
                    <a:pt x="674" y="720"/>
                  </a:cubicBezTo>
                  <a:cubicBezTo>
                    <a:pt x="819" y="556"/>
                    <a:pt x="910" y="338"/>
                    <a:pt x="746" y="174"/>
                  </a:cubicBezTo>
                  <a:cubicBezTo>
                    <a:pt x="640" y="68"/>
                    <a:pt x="485" y="0"/>
                    <a:pt x="3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11"/>
            <p:cNvSpPr/>
            <p:nvPr/>
          </p:nvSpPr>
          <p:spPr>
            <a:xfrm>
              <a:off x="8079688" y="426300"/>
              <a:ext cx="7750" cy="5025"/>
            </a:xfrm>
            <a:custGeom>
              <a:rect b="b" l="l" r="r" t="t"/>
              <a:pathLst>
                <a:path extrusionOk="0" h="201" w="310">
                  <a:moveTo>
                    <a:pt x="73" y="1"/>
                  </a:moveTo>
                  <a:cubicBezTo>
                    <a:pt x="0" y="1"/>
                    <a:pt x="0" y="73"/>
                    <a:pt x="0" y="73"/>
                  </a:cubicBezTo>
                  <a:cubicBezTo>
                    <a:pt x="73" y="73"/>
                    <a:pt x="146" y="73"/>
                    <a:pt x="146" y="146"/>
                  </a:cubicBezTo>
                  <a:cubicBezTo>
                    <a:pt x="191" y="182"/>
                    <a:pt x="232" y="201"/>
                    <a:pt x="262" y="201"/>
                  </a:cubicBezTo>
                  <a:cubicBezTo>
                    <a:pt x="291" y="201"/>
                    <a:pt x="309" y="182"/>
                    <a:pt x="309" y="146"/>
                  </a:cubicBezTo>
                  <a:cubicBezTo>
                    <a:pt x="309" y="73"/>
                    <a:pt x="237" y="73"/>
                    <a:pt x="237" y="73"/>
                  </a:cubicBezTo>
                  <a:cubicBezTo>
                    <a:pt x="146" y="73"/>
                    <a:pt x="73" y="1"/>
                    <a:pt x="7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11"/>
            <p:cNvSpPr/>
            <p:nvPr/>
          </p:nvSpPr>
          <p:spPr>
            <a:xfrm>
              <a:off x="8070138" y="449025"/>
              <a:ext cx="5925" cy="3200"/>
            </a:xfrm>
            <a:custGeom>
              <a:rect b="b" l="l" r="r" t="t"/>
              <a:pathLst>
                <a:path extrusionOk="0" h="128" w="237">
                  <a:moveTo>
                    <a:pt x="73" y="1"/>
                  </a:moveTo>
                  <a:cubicBezTo>
                    <a:pt x="1" y="1"/>
                    <a:pt x="1" y="73"/>
                    <a:pt x="1" y="73"/>
                  </a:cubicBezTo>
                  <a:lnTo>
                    <a:pt x="164" y="73"/>
                  </a:lnTo>
                  <a:cubicBezTo>
                    <a:pt x="164" y="110"/>
                    <a:pt x="182" y="128"/>
                    <a:pt x="201" y="128"/>
                  </a:cubicBezTo>
                  <a:cubicBezTo>
                    <a:pt x="219" y="128"/>
                    <a:pt x="237" y="110"/>
                    <a:pt x="237" y="73"/>
                  </a:cubicBezTo>
                  <a:cubicBezTo>
                    <a:pt x="237" y="73"/>
                    <a:pt x="237" y="1"/>
                    <a:pt x="1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11"/>
            <p:cNvSpPr/>
            <p:nvPr/>
          </p:nvSpPr>
          <p:spPr>
            <a:xfrm>
              <a:off x="8079688" y="454475"/>
              <a:ext cx="1850" cy="5950"/>
            </a:xfrm>
            <a:custGeom>
              <a:rect b="b" l="l" r="r" t="t"/>
              <a:pathLst>
                <a:path extrusionOk="0" h="238" w="74">
                  <a:moveTo>
                    <a:pt x="73" y="1"/>
                  </a:moveTo>
                  <a:lnTo>
                    <a:pt x="0" y="74"/>
                  </a:lnTo>
                  <a:cubicBezTo>
                    <a:pt x="73" y="74"/>
                    <a:pt x="73" y="164"/>
                    <a:pt x="73" y="237"/>
                  </a:cubicBezTo>
                  <a:lnTo>
                    <a:pt x="7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0" name="Google Shape;710;p11"/>
          <p:cNvGrpSpPr/>
          <p:nvPr/>
        </p:nvGrpSpPr>
        <p:grpSpPr>
          <a:xfrm>
            <a:off x="8303813" y="2602988"/>
            <a:ext cx="496350" cy="723600"/>
            <a:chOff x="8024688" y="2566175"/>
            <a:chExt cx="496350" cy="723600"/>
          </a:xfrm>
        </p:grpSpPr>
        <p:sp>
          <p:nvSpPr>
            <p:cNvPr id="711" name="Google Shape;711;p11"/>
            <p:cNvSpPr/>
            <p:nvPr/>
          </p:nvSpPr>
          <p:spPr>
            <a:xfrm>
              <a:off x="8142413" y="2962050"/>
              <a:ext cx="9100" cy="5025"/>
            </a:xfrm>
            <a:custGeom>
              <a:rect b="b" l="l" r="r" t="t"/>
              <a:pathLst>
                <a:path extrusionOk="0" h="201" w="364">
                  <a:moveTo>
                    <a:pt x="0" y="0"/>
                  </a:moveTo>
                  <a:cubicBezTo>
                    <a:pt x="73" y="73"/>
                    <a:pt x="218" y="73"/>
                    <a:pt x="218" y="146"/>
                  </a:cubicBezTo>
                  <a:cubicBezTo>
                    <a:pt x="255" y="182"/>
                    <a:pt x="291" y="200"/>
                    <a:pt x="318" y="200"/>
                  </a:cubicBezTo>
                  <a:cubicBezTo>
                    <a:pt x="346" y="200"/>
                    <a:pt x="364" y="182"/>
                    <a:pt x="364" y="146"/>
                  </a:cubicBezTo>
                  <a:cubicBezTo>
                    <a:pt x="364" y="94"/>
                    <a:pt x="328" y="43"/>
                    <a:pt x="306" y="43"/>
                  </a:cubicBezTo>
                  <a:cubicBezTo>
                    <a:pt x="297" y="43"/>
                    <a:pt x="291" y="52"/>
                    <a:pt x="291" y="73"/>
                  </a:cubicBezTo>
                  <a:cubicBezTo>
                    <a:pt x="218" y="73"/>
                    <a:pt x="146" y="73"/>
                    <a:pt x="14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11"/>
            <p:cNvSpPr/>
            <p:nvPr/>
          </p:nvSpPr>
          <p:spPr>
            <a:xfrm>
              <a:off x="8024688" y="2566175"/>
              <a:ext cx="496350" cy="723600"/>
            </a:xfrm>
            <a:custGeom>
              <a:rect b="b" l="l" r="r" t="t"/>
              <a:pathLst>
                <a:path extrusionOk="0" h="28944" w="19854">
                  <a:moveTo>
                    <a:pt x="12272" y="691"/>
                  </a:moveTo>
                  <a:cubicBezTo>
                    <a:pt x="12272" y="764"/>
                    <a:pt x="12272" y="836"/>
                    <a:pt x="12200" y="909"/>
                  </a:cubicBezTo>
                  <a:lnTo>
                    <a:pt x="12200" y="764"/>
                  </a:lnTo>
                  <a:cubicBezTo>
                    <a:pt x="12272" y="764"/>
                    <a:pt x="12272" y="692"/>
                    <a:pt x="12272" y="691"/>
                  </a:cubicBezTo>
                  <a:close/>
                  <a:moveTo>
                    <a:pt x="5164" y="691"/>
                  </a:moveTo>
                  <a:cubicBezTo>
                    <a:pt x="5527" y="691"/>
                    <a:pt x="6073" y="764"/>
                    <a:pt x="6527" y="909"/>
                  </a:cubicBezTo>
                  <a:lnTo>
                    <a:pt x="6600" y="909"/>
                  </a:lnTo>
                  <a:cubicBezTo>
                    <a:pt x="6673" y="909"/>
                    <a:pt x="6745" y="909"/>
                    <a:pt x="6818" y="982"/>
                  </a:cubicBezTo>
                  <a:lnTo>
                    <a:pt x="6818" y="1218"/>
                  </a:lnTo>
                  <a:cubicBezTo>
                    <a:pt x="6377" y="872"/>
                    <a:pt x="5835" y="753"/>
                    <a:pt x="5277" y="753"/>
                  </a:cubicBezTo>
                  <a:cubicBezTo>
                    <a:pt x="4985" y="753"/>
                    <a:pt x="4688" y="786"/>
                    <a:pt x="4400" y="836"/>
                  </a:cubicBezTo>
                  <a:cubicBezTo>
                    <a:pt x="4546" y="764"/>
                    <a:pt x="4855" y="691"/>
                    <a:pt x="5164" y="691"/>
                  </a:cubicBezTo>
                  <a:close/>
                  <a:moveTo>
                    <a:pt x="6982" y="982"/>
                  </a:moveTo>
                  <a:lnTo>
                    <a:pt x="7055" y="1055"/>
                  </a:lnTo>
                  <a:lnTo>
                    <a:pt x="7055" y="1509"/>
                  </a:lnTo>
                  <a:cubicBezTo>
                    <a:pt x="7055" y="1436"/>
                    <a:pt x="6982" y="1436"/>
                    <a:pt x="6982" y="1436"/>
                  </a:cubicBezTo>
                  <a:lnTo>
                    <a:pt x="6982" y="982"/>
                  </a:lnTo>
                  <a:close/>
                  <a:moveTo>
                    <a:pt x="7127" y="1145"/>
                  </a:moveTo>
                  <a:lnTo>
                    <a:pt x="7127" y="1145"/>
                  </a:lnTo>
                  <a:cubicBezTo>
                    <a:pt x="7200" y="1218"/>
                    <a:pt x="7273" y="1291"/>
                    <a:pt x="7345" y="1364"/>
                  </a:cubicBezTo>
                  <a:cubicBezTo>
                    <a:pt x="7273" y="1364"/>
                    <a:pt x="7273" y="1364"/>
                    <a:pt x="7273" y="1436"/>
                  </a:cubicBezTo>
                  <a:lnTo>
                    <a:pt x="7273" y="1818"/>
                  </a:lnTo>
                  <a:cubicBezTo>
                    <a:pt x="7200" y="1745"/>
                    <a:pt x="7200" y="1745"/>
                    <a:pt x="7200" y="1673"/>
                  </a:cubicBezTo>
                  <a:cubicBezTo>
                    <a:pt x="7200" y="1509"/>
                    <a:pt x="7127" y="1291"/>
                    <a:pt x="7127" y="1145"/>
                  </a:cubicBezTo>
                  <a:close/>
                  <a:moveTo>
                    <a:pt x="12127" y="909"/>
                  </a:moveTo>
                  <a:lnTo>
                    <a:pt x="12127" y="1964"/>
                  </a:lnTo>
                  <a:cubicBezTo>
                    <a:pt x="12054" y="1673"/>
                    <a:pt x="12054" y="1436"/>
                    <a:pt x="12054" y="1218"/>
                  </a:cubicBezTo>
                  <a:cubicBezTo>
                    <a:pt x="12127" y="1145"/>
                    <a:pt x="12127" y="982"/>
                    <a:pt x="12127" y="909"/>
                  </a:cubicBezTo>
                  <a:close/>
                  <a:moveTo>
                    <a:pt x="13418" y="455"/>
                  </a:moveTo>
                  <a:cubicBezTo>
                    <a:pt x="13109" y="982"/>
                    <a:pt x="12800" y="1509"/>
                    <a:pt x="12509" y="1964"/>
                  </a:cubicBezTo>
                  <a:lnTo>
                    <a:pt x="12509" y="1818"/>
                  </a:lnTo>
                  <a:lnTo>
                    <a:pt x="12509" y="1218"/>
                  </a:lnTo>
                  <a:cubicBezTo>
                    <a:pt x="12654" y="982"/>
                    <a:pt x="12727" y="764"/>
                    <a:pt x="12800" y="527"/>
                  </a:cubicBezTo>
                  <a:lnTo>
                    <a:pt x="12800" y="455"/>
                  </a:lnTo>
                  <a:close/>
                  <a:moveTo>
                    <a:pt x="3707" y="1515"/>
                  </a:moveTo>
                  <a:cubicBezTo>
                    <a:pt x="3692" y="1722"/>
                    <a:pt x="3620" y="1917"/>
                    <a:pt x="3491" y="2127"/>
                  </a:cubicBezTo>
                  <a:cubicBezTo>
                    <a:pt x="3563" y="1894"/>
                    <a:pt x="3635" y="1678"/>
                    <a:pt x="3707" y="1515"/>
                  </a:cubicBezTo>
                  <a:close/>
                  <a:moveTo>
                    <a:pt x="7345" y="1436"/>
                  </a:moveTo>
                  <a:cubicBezTo>
                    <a:pt x="7436" y="1600"/>
                    <a:pt x="7436" y="1818"/>
                    <a:pt x="7509" y="2054"/>
                  </a:cubicBezTo>
                  <a:lnTo>
                    <a:pt x="7509" y="2273"/>
                  </a:lnTo>
                  <a:lnTo>
                    <a:pt x="7509" y="2418"/>
                  </a:lnTo>
                  <a:cubicBezTo>
                    <a:pt x="7436" y="2345"/>
                    <a:pt x="7436" y="2273"/>
                    <a:pt x="7345" y="2127"/>
                  </a:cubicBezTo>
                  <a:lnTo>
                    <a:pt x="7345" y="1436"/>
                  </a:lnTo>
                  <a:close/>
                  <a:moveTo>
                    <a:pt x="7727" y="3945"/>
                  </a:moveTo>
                  <a:cubicBezTo>
                    <a:pt x="7727" y="4018"/>
                    <a:pt x="7727" y="4163"/>
                    <a:pt x="7800" y="4236"/>
                  </a:cubicBezTo>
                  <a:lnTo>
                    <a:pt x="7800" y="4327"/>
                  </a:lnTo>
                  <a:lnTo>
                    <a:pt x="7727" y="4400"/>
                  </a:lnTo>
                  <a:lnTo>
                    <a:pt x="7727" y="3945"/>
                  </a:lnTo>
                  <a:close/>
                  <a:moveTo>
                    <a:pt x="7800" y="4545"/>
                  </a:moveTo>
                  <a:lnTo>
                    <a:pt x="7800" y="4854"/>
                  </a:lnTo>
                  <a:cubicBezTo>
                    <a:pt x="7800" y="4782"/>
                    <a:pt x="7727" y="4691"/>
                    <a:pt x="7727" y="4691"/>
                  </a:cubicBezTo>
                  <a:cubicBezTo>
                    <a:pt x="7727" y="4618"/>
                    <a:pt x="7800" y="4618"/>
                    <a:pt x="7800" y="4545"/>
                  </a:cubicBezTo>
                  <a:close/>
                  <a:moveTo>
                    <a:pt x="12581" y="4782"/>
                  </a:moveTo>
                  <a:lnTo>
                    <a:pt x="12581" y="5000"/>
                  </a:lnTo>
                  <a:cubicBezTo>
                    <a:pt x="12509" y="4927"/>
                    <a:pt x="12509" y="4854"/>
                    <a:pt x="12509" y="4782"/>
                  </a:cubicBezTo>
                  <a:close/>
                  <a:moveTo>
                    <a:pt x="12654" y="5072"/>
                  </a:moveTo>
                  <a:lnTo>
                    <a:pt x="12654" y="5145"/>
                  </a:lnTo>
                  <a:lnTo>
                    <a:pt x="12581" y="5145"/>
                  </a:lnTo>
                  <a:lnTo>
                    <a:pt x="12654" y="5072"/>
                  </a:lnTo>
                  <a:close/>
                  <a:moveTo>
                    <a:pt x="12654" y="5454"/>
                  </a:moveTo>
                  <a:cubicBezTo>
                    <a:pt x="12727" y="5600"/>
                    <a:pt x="12727" y="5763"/>
                    <a:pt x="12800" y="5909"/>
                  </a:cubicBezTo>
                  <a:lnTo>
                    <a:pt x="12727" y="5909"/>
                  </a:lnTo>
                  <a:lnTo>
                    <a:pt x="12727" y="5836"/>
                  </a:lnTo>
                  <a:cubicBezTo>
                    <a:pt x="12727" y="5800"/>
                    <a:pt x="12709" y="5782"/>
                    <a:pt x="12691" y="5782"/>
                  </a:cubicBezTo>
                  <a:cubicBezTo>
                    <a:pt x="12672" y="5782"/>
                    <a:pt x="12654" y="5800"/>
                    <a:pt x="12654" y="5836"/>
                  </a:cubicBezTo>
                  <a:lnTo>
                    <a:pt x="12654" y="5909"/>
                  </a:lnTo>
                  <a:cubicBezTo>
                    <a:pt x="12654" y="5763"/>
                    <a:pt x="12654" y="5691"/>
                    <a:pt x="12581" y="5527"/>
                  </a:cubicBezTo>
                  <a:lnTo>
                    <a:pt x="12654" y="5454"/>
                  </a:lnTo>
                  <a:close/>
                  <a:moveTo>
                    <a:pt x="11745" y="5691"/>
                  </a:moveTo>
                  <a:cubicBezTo>
                    <a:pt x="11745" y="5763"/>
                    <a:pt x="11745" y="5836"/>
                    <a:pt x="11818" y="5982"/>
                  </a:cubicBezTo>
                  <a:lnTo>
                    <a:pt x="11745" y="5982"/>
                  </a:lnTo>
                  <a:lnTo>
                    <a:pt x="11745" y="5909"/>
                  </a:lnTo>
                  <a:lnTo>
                    <a:pt x="11745" y="5691"/>
                  </a:lnTo>
                  <a:close/>
                  <a:moveTo>
                    <a:pt x="13563" y="527"/>
                  </a:moveTo>
                  <a:cubicBezTo>
                    <a:pt x="13800" y="527"/>
                    <a:pt x="14090" y="600"/>
                    <a:pt x="14327" y="600"/>
                  </a:cubicBezTo>
                  <a:cubicBezTo>
                    <a:pt x="14927" y="691"/>
                    <a:pt x="15527" y="836"/>
                    <a:pt x="15909" y="1364"/>
                  </a:cubicBezTo>
                  <a:cubicBezTo>
                    <a:pt x="16290" y="1818"/>
                    <a:pt x="16290" y="2418"/>
                    <a:pt x="16363" y="3036"/>
                  </a:cubicBezTo>
                  <a:cubicBezTo>
                    <a:pt x="16436" y="3254"/>
                    <a:pt x="16527" y="3563"/>
                    <a:pt x="16527" y="3945"/>
                  </a:cubicBezTo>
                  <a:cubicBezTo>
                    <a:pt x="16599" y="4091"/>
                    <a:pt x="16599" y="4163"/>
                    <a:pt x="16599" y="4327"/>
                  </a:cubicBezTo>
                  <a:cubicBezTo>
                    <a:pt x="16599" y="4927"/>
                    <a:pt x="16599" y="5527"/>
                    <a:pt x="16527" y="6145"/>
                  </a:cubicBezTo>
                  <a:cubicBezTo>
                    <a:pt x="16072" y="5982"/>
                    <a:pt x="15527" y="5909"/>
                    <a:pt x="14999" y="5909"/>
                  </a:cubicBezTo>
                  <a:cubicBezTo>
                    <a:pt x="14781" y="5836"/>
                    <a:pt x="14545" y="5836"/>
                    <a:pt x="14254" y="5836"/>
                  </a:cubicBezTo>
                  <a:lnTo>
                    <a:pt x="14254" y="5454"/>
                  </a:lnTo>
                  <a:cubicBezTo>
                    <a:pt x="14254" y="5418"/>
                    <a:pt x="14213" y="5400"/>
                    <a:pt x="14172" y="5400"/>
                  </a:cubicBezTo>
                  <a:cubicBezTo>
                    <a:pt x="14131" y="5400"/>
                    <a:pt x="14090" y="5418"/>
                    <a:pt x="14090" y="5454"/>
                  </a:cubicBezTo>
                  <a:lnTo>
                    <a:pt x="14090" y="5836"/>
                  </a:lnTo>
                  <a:lnTo>
                    <a:pt x="13709" y="5836"/>
                  </a:lnTo>
                  <a:cubicBezTo>
                    <a:pt x="13800" y="5691"/>
                    <a:pt x="13800" y="5454"/>
                    <a:pt x="13800" y="5236"/>
                  </a:cubicBezTo>
                  <a:lnTo>
                    <a:pt x="13709" y="5236"/>
                  </a:lnTo>
                  <a:cubicBezTo>
                    <a:pt x="13709" y="5454"/>
                    <a:pt x="13636" y="5691"/>
                    <a:pt x="13563" y="5836"/>
                  </a:cubicBezTo>
                  <a:cubicBezTo>
                    <a:pt x="13418" y="5836"/>
                    <a:pt x="13254" y="5909"/>
                    <a:pt x="13109" y="5909"/>
                  </a:cubicBezTo>
                  <a:cubicBezTo>
                    <a:pt x="13254" y="5691"/>
                    <a:pt x="13418" y="5454"/>
                    <a:pt x="13563" y="5236"/>
                  </a:cubicBezTo>
                  <a:cubicBezTo>
                    <a:pt x="13709" y="4927"/>
                    <a:pt x="13872" y="4618"/>
                    <a:pt x="14018" y="4327"/>
                  </a:cubicBezTo>
                  <a:cubicBezTo>
                    <a:pt x="14018" y="4262"/>
                    <a:pt x="13981" y="4206"/>
                    <a:pt x="13959" y="4206"/>
                  </a:cubicBezTo>
                  <a:cubicBezTo>
                    <a:pt x="13951" y="4206"/>
                    <a:pt x="13945" y="4215"/>
                    <a:pt x="13945" y="4236"/>
                  </a:cubicBezTo>
                  <a:cubicBezTo>
                    <a:pt x="13800" y="4545"/>
                    <a:pt x="13636" y="4854"/>
                    <a:pt x="13418" y="5145"/>
                  </a:cubicBezTo>
                  <a:cubicBezTo>
                    <a:pt x="13254" y="5382"/>
                    <a:pt x="13109" y="5527"/>
                    <a:pt x="13036" y="5763"/>
                  </a:cubicBezTo>
                  <a:cubicBezTo>
                    <a:pt x="12963" y="5600"/>
                    <a:pt x="12963" y="5382"/>
                    <a:pt x="12963" y="5236"/>
                  </a:cubicBezTo>
                  <a:cubicBezTo>
                    <a:pt x="13345" y="4691"/>
                    <a:pt x="13709" y="4091"/>
                    <a:pt x="13800" y="3563"/>
                  </a:cubicBezTo>
                  <a:cubicBezTo>
                    <a:pt x="13800" y="3527"/>
                    <a:pt x="13777" y="3509"/>
                    <a:pt x="13754" y="3509"/>
                  </a:cubicBezTo>
                  <a:cubicBezTo>
                    <a:pt x="13731" y="3509"/>
                    <a:pt x="13709" y="3527"/>
                    <a:pt x="13709" y="3563"/>
                  </a:cubicBezTo>
                  <a:cubicBezTo>
                    <a:pt x="13563" y="4091"/>
                    <a:pt x="13254" y="4473"/>
                    <a:pt x="12891" y="4927"/>
                  </a:cubicBezTo>
                  <a:cubicBezTo>
                    <a:pt x="12891" y="4782"/>
                    <a:pt x="12800" y="4618"/>
                    <a:pt x="12800" y="4545"/>
                  </a:cubicBezTo>
                  <a:cubicBezTo>
                    <a:pt x="13181" y="4018"/>
                    <a:pt x="13490" y="3491"/>
                    <a:pt x="13563" y="2873"/>
                  </a:cubicBezTo>
                  <a:cubicBezTo>
                    <a:pt x="13563" y="2873"/>
                    <a:pt x="13531" y="2840"/>
                    <a:pt x="13509" y="2840"/>
                  </a:cubicBezTo>
                  <a:cubicBezTo>
                    <a:pt x="13499" y="2840"/>
                    <a:pt x="13490" y="2848"/>
                    <a:pt x="13490" y="2873"/>
                  </a:cubicBezTo>
                  <a:cubicBezTo>
                    <a:pt x="13345" y="3418"/>
                    <a:pt x="13036" y="3782"/>
                    <a:pt x="12727" y="4236"/>
                  </a:cubicBezTo>
                  <a:cubicBezTo>
                    <a:pt x="12727" y="4091"/>
                    <a:pt x="12727" y="3945"/>
                    <a:pt x="12654" y="3709"/>
                  </a:cubicBezTo>
                  <a:cubicBezTo>
                    <a:pt x="13036" y="3254"/>
                    <a:pt x="13254" y="2727"/>
                    <a:pt x="13563" y="2273"/>
                  </a:cubicBezTo>
                  <a:cubicBezTo>
                    <a:pt x="13563" y="2200"/>
                    <a:pt x="13563" y="2200"/>
                    <a:pt x="13490" y="2200"/>
                  </a:cubicBezTo>
                  <a:cubicBezTo>
                    <a:pt x="13254" y="2654"/>
                    <a:pt x="12963" y="3109"/>
                    <a:pt x="12654" y="3563"/>
                  </a:cubicBezTo>
                  <a:cubicBezTo>
                    <a:pt x="12654" y="3491"/>
                    <a:pt x="12654" y="3491"/>
                    <a:pt x="12581" y="3418"/>
                  </a:cubicBezTo>
                  <a:lnTo>
                    <a:pt x="12581" y="3254"/>
                  </a:lnTo>
                  <a:cubicBezTo>
                    <a:pt x="12963" y="2509"/>
                    <a:pt x="13563" y="1891"/>
                    <a:pt x="13709" y="1055"/>
                  </a:cubicBezTo>
                  <a:cubicBezTo>
                    <a:pt x="13709" y="1018"/>
                    <a:pt x="13690" y="1000"/>
                    <a:pt x="13663" y="1000"/>
                  </a:cubicBezTo>
                  <a:cubicBezTo>
                    <a:pt x="13636" y="1000"/>
                    <a:pt x="13600" y="1018"/>
                    <a:pt x="13563" y="1055"/>
                  </a:cubicBezTo>
                  <a:cubicBezTo>
                    <a:pt x="13418" y="1745"/>
                    <a:pt x="12891" y="2273"/>
                    <a:pt x="12509" y="2964"/>
                  </a:cubicBezTo>
                  <a:lnTo>
                    <a:pt x="12509" y="2200"/>
                  </a:lnTo>
                  <a:cubicBezTo>
                    <a:pt x="12963" y="1673"/>
                    <a:pt x="13254" y="1055"/>
                    <a:pt x="13563" y="527"/>
                  </a:cubicBezTo>
                  <a:close/>
                  <a:moveTo>
                    <a:pt x="13036" y="6218"/>
                  </a:moveTo>
                  <a:cubicBezTo>
                    <a:pt x="12891" y="6218"/>
                    <a:pt x="12727" y="6218"/>
                    <a:pt x="12581" y="6291"/>
                  </a:cubicBezTo>
                  <a:lnTo>
                    <a:pt x="12581" y="6218"/>
                  </a:lnTo>
                  <a:close/>
                  <a:moveTo>
                    <a:pt x="7727" y="5145"/>
                  </a:moveTo>
                  <a:cubicBezTo>
                    <a:pt x="7727" y="5309"/>
                    <a:pt x="7800" y="5382"/>
                    <a:pt x="7800" y="5454"/>
                  </a:cubicBezTo>
                  <a:cubicBezTo>
                    <a:pt x="7800" y="5763"/>
                    <a:pt x="7800" y="6054"/>
                    <a:pt x="7891" y="6363"/>
                  </a:cubicBezTo>
                  <a:lnTo>
                    <a:pt x="7800" y="6363"/>
                  </a:lnTo>
                  <a:cubicBezTo>
                    <a:pt x="7727" y="5982"/>
                    <a:pt x="7727" y="5600"/>
                    <a:pt x="7727" y="5145"/>
                  </a:cubicBezTo>
                  <a:close/>
                  <a:moveTo>
                    <a:pt x="8036" y="5909"/>
                  </a:moveTo>
                  <a:cubicBezTo>
                    <a:pt x="8036" y="5982"/>
                    <a:pt x="8109" y="6145"/>
                    <a:pt x="8109" y="6218"/>
                  </a:cubicBezTo>
                  <a:lnTo>
                    <a:pt x="8109" y="6363"/>
                  </a:lnTo>
                  <a:lnTo>
                    <a:pt x="8036" y="6363"/>
                  </a:lnTo>
                  <a:lnTo>
                    <a:pt x="8036" y="5909"/>
                  </a:lnTo>
                  <a:close/>
                  <a:moveTo>
                    <a:pt x="5529" y="1110"/>
                  </a:moveTo>
                  <a:cubicBezTo>
                    <a:pt x="5883" y="1110"/>
                    <a:pt x="6245" y="1202"/>
                    <a:pt x="6527" y="1364"/>
                  </a:cubicBezTo>
                  <a:lnTo>
                    <a:pt x="6527" y="1436"/>
                  </a:lnTo>
                  <a:cubicBezTo>
                    <a:pt x="6600" y="1509"/>
                    <a:pt x="6673" y="1600"/>
                    <a:pt x="6818" y="1745"/>
                  </a:cubicBezTo>
                  <a:lnTo>
                    <a:pt x="6818" y="2054"/>
                  </a:lnTo>
                  <a:lnTo>
                    <a:pt x="6745" y="2054"/>
                  </a:lnTo>
                  <a:cubicBezTo>
                    <a:pt x="6745" y="2054"/>
                    <a:pt x="6673" y="2054"/>
                    <a:pt x="6745" y="2127"/>
                  </a:cubicBezTo>
                  <a:lnTo>
                    <a:pt x="6818" y="2127"/>
                  </a:lnTo>
                  <a:lnTo>
                    <a:pt x="6891" y="2200"/>
                  </a:lnTo>
                  <a:lnTo>
                    <a:pt x="6982" y="2200"/>
                  </a:lnTo>
                  <a:lnTo>
                    <a:pt x="6982" y="2273"/>
                  </a:lnTo>
                  <a:cubicBezTo>
                    <a:pt x="6982" y="2309"/>
                    <a:pt x="6982" y="2327"/>
                    <a:pt x="6991" y="2327"/>
                  </a:cubicBezTo>
                  <a:cubicBezTo>
                    <a:pt x="7000" y="2327"/>
                    <a:pt x="7018" y="2309"/>
                    <a:pt x="7055" y="2273"/>
                  </a:cubicBezTo>
                  <a:lnTo>
                    <a:pt x="7127" y="2345"/>
                  </a:lnTo>
                  <a:cubicBezTo>
                    <a:pt x="7273" y="2873"/>
                    <a:pt x="7345" y="3491"/>
                    <a:pt x="7345" y="4018"/>
                  </a:cubicBezTo>
                  <a:cubicBezTo>
                    <a:pt x="7436" y="4691"/>
                    <a:pt x="7436" y="5382"/>
                    <a:pt x="7509" y="6145"/>
                  </a:cubicBezTo>
                  <a:lnTo>
                    <a:pt x="7509" y="6363"/>
                  </a:lnTo>
                  <a:cubicBezTo>
                    <a:pt x="6982" y="6436"/>
                    <a:pt x="6436" y="6509"/>
                    <a:pt x="5909" y="6509"/>
                  </a:cubicBezTo>
                  <a:lnTo>
                    <a:pt x="5382" y="6509"/>
                  </a:lnTo>
                  <a:lnTo>
                    <a:pt x="5382" y="6436"/>
                  </a:lnTo>
                  <a:lnTo>
                    <a:pt x="5382" y="6145"/>
                  </a:lnTo>
                  <a:cubicBezTo>
                    <a:pt x="5382" y="6100"/>
                    <a:pt x="5364" y="6077"/>
                    <a:pt x="5346" y="6077"/>
                  </a:cubicBezTo>
                  <a:cubicBezTo>
                    <a:pt x="5327" y="6077"/>
                    <a:pt x="5309" y="6100"/>
                    <a:pt x="5309" y="6145"/>
                  </a:cubicBezTo>
                  <a:cubicBezTo>
                    <a:pt x="5309" y="6218"/>
                    <a:pt x="5309" y="6363"/>
                    <a:pt x="5236" y="6436"/>
                  </a:cubicBezTo>
                  <a:lnTo>
                    <a:pt x="5236" y="6509"/>
                  </a:lnTo>
                  <a:lnTo>
                    <a:pt x="4927" y="6509"/>
                  </a:lnTo>
                  <a:cubicBezTo>
                    <a:pt x="4927" y="6436"/>
                    <a:pt x="5000" y="6363"/>
                    <a:pt x="5000" y="6291"/>
                  </a:cubicBezTo>
                  <a:cubicBezTo>
                    <a:pt x="5073" y="6054"/>
                    <a:pt x="5073" y="5836"/>
                    <a:pt x="5073" y="5600"/>
                  </a:cubicBezTo>
                  <a:cubicBezTo>
                    <a:pt x="5073" y="5563"/>
                    <a:pt x="5037" y="5545"/>
                    <a:pt x="5000" y="5545"/>
                  </a:cubicBezTo>
                  <a:cubicBezTo>
                    <a:pt x="4964" y="5545"/>
                    <a:pt x="4927" y="5563"/>
                    <a:pt x="4927" y="5600"/>
                  </a:cubicBezTo>
                  <a:cubicBezTo>
                    <a:pt x="4927" y="5836"/>
                    <a:pt x="4855" y="6054"/>
                    <a:pt x="4782" y="6291"/>
                  </a:cubicBezTo>
                  <a:cubicBezTo>
                    <a:pt x="4782" y="6363"/>
                    <a:pt x="4709" y="6436"/>
                    <a:pt x="4709" y="6509"/>
                  </a:cubicBezTo>
                  <a:lnTo>
                    <a:pt x="3873" y="6509"/>
                  </a:lnTo>
                  <a:lnTo>
                    <a:pt x="3800" y="6436"/>
                  </a:lnTo>
                  <a:cubicBezTo>
                    <a:pt x="3873" y="6436"/>
                    <a:pt x="3873" y="6363"/>
                    <a:pt x="3946" y="6291"/>
                  </a:cubicBezTo>
                  <a:cubicBezTo>
                    <a:pt x="3946" y="6239"/>
                    <a:pt x="3909" y="6188"/>
                    <a:pt x="3862" y="6188"/>
                  </a:cubicBezTo>
                  <a:cubicBezTo>
                    <a:pt x="3843" y="6188"/>
                    <a:pt x="3822" y="6197"/>
                    <a:pt x="3800" y="6218"/>
                  </a:cubicBezTo>
                  <a:cubicBezTo>
                    <a:pt x="3800" y="6218"/>
                    <a:pt x="3709" y="6145"/>
                    <a:pt x="3709" y="5982"/>
                  </a:cubicBezTo>
                  <a:cubicBezTo>
                    <a:pt x="4091" y="5836"/>
                    <a:pt x="4327" y="5382"/>
                    <a:pt x="4546" y="5000"/>
                  </a:cubicBezTo>
                  <a:cubicBezTo>
                    <a:pt x="4709" y="4691"/>
                    <a:pt x="4782" y="4327"/>
                    <a:pt x="4709" y="3945"/>
                  </a:cubicBezTo>
                  <a:lnTo>
                    <a:pt x="4618" y="3945"/>
                  </a:lnTo>
                  <a:cubicBezTo>
                    <a:pt x="4618" y="4400"/>
                    <a:pt x="4473" y="4782"/>
                    <a:pt x="4255" y="5072"/>
                  </a:cubicBezTo>
                  <a:cubicBezTo>
                    <a:pt x="4091" y="5382"/>
                    <a:pt x="3873" y="5600"/>
                    <a:pt x="3709" y="5836"/>
                  </a:cubicBezTo>
                  <a:lnTo>
                    <a:pt x="3709" y="5145"/>
                  </a:lnTo>
                  <a:cubicBezTo>
                    <a:pt x="4164" y="4691"/>
                    <a:pt x="4400" y="3945"/>
                    <a:pt x="4618" y="3327"/>
                  </a:cubicBezTo>
                  <a:cubicBezTo>
                    <a:pt x="4618" y="3291"/>
                    <a:pt x="4600" y="3273"/>
                    <a:pt x="4582" y="3273"/>
                  </a:cubicBezTo>
                  <a:cubicBezTo>
                    <a:pt x="4564" y="3273"/>
                    <a:pt x="4546" y="3291"/>
                    <a:pt x="4546" y="3327"/>
                  </a:cubicBezTo>
                  <a:cubicBezTo>
                    <a:pt x="4327" y="3873"/>
                    <a:pt x="4018" y="4400"/>
                    <a:pt x="3709" y="4927"/>
                  </a:cubicBezTo>
                  <a:cubicBezTo>
                    <a:pt x="3637" y="4691"/>
                    <a:pt x="3564" y="4400"/>
                    <a:pt x="3564" y="4091"/>
                  </a:cubicBezTo>
                  <a:lnTo>
                    <a:pt x="3564" y="3491"/>
                  </a:lnTo>
                  <a:cubicBezTo>
                    <a:pt x="3491" y="3254"/>
                    <a:pt x="3491" y="3036"/>
                    <a:pt x="3491" y="2800"/>
                  </a:cubicBezTo>
                  <a:lnTo>
                    <a:pt x="3491" y="2418"/>
                  </a:lnTo>
                  <a:cubicBezTo>
                    <a:pt x="3709" y="2127"/>
                    <a:pt x="3873" y="1745"/>
                    <a:pt x="3873" y="1364"/>
                  </a:cubicBezTo>
                  <a:cubicBezTo>
                    <a:pt x="4255" y="1145"/>
                    <a:pt x="4782" y="1145"/>
                    <a:pt x="5164" y="1145"/>
                  </a:cubicBezTo>
                  <a:cubicBezTo>
                    <a:pt x="5282" y="1122"/>
                    <a:pt x="5405" y="1110"/>
                    <a:pt x="5529" y="1110"/>
                  </a:cubicBezTo>
                  <a:close/>
                  <a:moveTo>
                    <a:pt x="15454" y="6218"/>
                  </a:moveTo>
                  <a:lnTo>
                    <a:pt x="15454" y="6218"/>
                  </a:lnTo>
                  <a:cubicBezTo>
                    <a:pt x="15763" y="6291"/>
                    <a:pt x="16072" y="6291"/>
                    <a:pt x="16436" y="6436"/>
                  </a:cubicBezTo>
                  <a:lnTo>
                    <a:pt x="16363" y="6509"/>
                  </a:lnTo>
                  <a:cubicBezTo>
                    <a:pt x="16072" y="6363"/>
                    <a:pt x="15763" y="6291"/>
                    <a:pt x="15454" y="6218"/>
                  </a:cubicBezTo>
                  <a:close/>
                  <a:moveTo>
                    <a:pt x="12345" y="6218"/>
                  </a:moveTo>
                  <a:lnTo>
                    <a:pt x="12345" y="6291"/>
                  </a:lnTo>
                  <a:cubicBezTo>
                    <a:pt x="11072" y="6363"/>
                    <a:pt x="9782" y="6509"/>
                    <a:pt x="8491" y="6600"/>
                  </a:cubicBezTo>
                  <a:cubicBezTo>
                    <a:pt x="9618" y="6509"/>
                    <a:pt x="10763" y="6363"/>
                    <a:pt x="11818" y="6291"/>
                  </a:cubicBezTo>
                  <a:lnTo>
                    <a:pt x="11981" y="6291"/>
                  </a:lnTo>
                  <a:cubicBezTo>
                    <a:pt x="12127" y="6291"/>
                    <a:pt x="12200" y="6218"/>
                    <a:pt x="12345" y="6218"/>
                  </a:cubicBezTo>
                  <a:close/>
                  <a:moveTo>
                    <a:pt x="3415" y="6892"/>
                  </a:moveTo>
                  <a:cubicBezTo>
                    <a:pt x="3253" y="6965"/>
                    <a:pt x="3108" y="7128"/>
                    <a:pt x="2964" y="7272"/>
                  </a:cubicBezTo>
                  <a:lnTo>
                    <a:pt x="2964" y="7200"/>
                  </a:lnTo>
                  <a:cubicBezTo>
                    <a:pt x="3037" y="7054"/>
                    <a:pt x="3037" y="6963"/>
                    <a:pt x="3109" y="6963"/>
                  </a:cubicBezTo>
                  <a:cubicBezTo>
                    <a:pt x="3216" y="6910"/>
                    <a:pt x="3332" y="6896"/>
                    <a:pt x="3415" y="6892"/>
                  </a:cubicBezTo>
                  <a:close/>
                  <a:moveTo>
                    <a:pt x="16818" y="6600"/>
                  </a:moveTo>
                  <a:cubicBezTo>
                    <a:pt x="17272" y="6891"/>
                    <a:pt x="17508" y="7272"/>
                    <a:pt x="17654" y="7654"/>
                  </a:cubicBezTo>
                  <a:cubicBezTo>
                    <a:pt x="17508" y="7581"/>
                    <a:pt x="17436" y="7418"/>
                    <a:pt x="17345" y="7272"/>
                  </a:cubicBezTo>
                  <a:cubicBezTo>
                    <a:pt x="17199" y="7054"/>
                    <a:pt x="16981" y="6891"/>
                    <a:pt x="16745" y="6745"/>
                  </a:cubicBezTo>
                  <a:cubicBezTo>
                    <a:pt x="16745" y="6672"/>
                    <a:pt x="16818" y="6672"/>
                    <a:pt x="16818" y="6600"/>
                  </a:cubicBezTo>
                  <a:close/>
                  <a:moveTo>
                    <a:pt x="2273" y="12272"/>
                  </a:moveTo>
                  <a:cubicBezTo>
                    <a:pt x="2200" y="12654"/>
                    <a:pt x="2200" y="13036"/>
                    <a:pt x="2200" y="13417"/>
                  </a:cubicBezTo>
                  <a:cubicBezTo>
                    <a:pt x="2128" y="13036"/>
                    <a:pt x="2200" y="12654"/>
                    <a:pt x="2273" y="12272"/>
                  </a:cubicBezTo>
                  <a:close/>
                  <a:moveTo>
                    <a:pt x="2964" y="8254"/>
                  </a:moveTo>
                  <a:cubicBezTo>
                    <a:pt x="3037" y="9163"/>
                    <a:pt x="3109" y="9999"/>
                    <a:pt x="3037" y="10908"/>
                  </a:cubicBezTo>
                  <a:cubicBezTo>
                    <a:pt x="2966" y="11931"/>
                    <a:pt x="2673" y="12817"/>
                    <a:pt x="2523" y="13782"/>
                  </a:cubicBezTo>
                  <a:lnTo>
                    <a:pt x="2523" y="13782"/>
                  </a:lnTo>
                  <a:cubicBezTo>
                    <a:pt x="2533" y="13562"/>
                    <a:pt x="2551" y="13335"/>
                    <a:pt x="2582" y="13108"/>
                  </a:cubicBezTo>
                  <a:cubicBezTo>
                    <a:pt x="2582" y="12272"/>
                    <a:pt x="2728" y="11363"/>
                    <a:pt x="2800" y="10527"/>
                  </a:cubicBezTo>
                  <a:cubicBezTo>
                    <a:pt x="2891" y="9781"/>
                    <a:pt x="2800" y="9018"/>
                    <a:pt x="2964" y="8254"/>
                  </a:cubicBezTo>
                  <a:close/>
                  <a:moveTo>
                    <a:pt x="1819" y="13490"/>
                  </a:moveTo>
                  <a:lnTo>
                    <a:pt x="1819" y="13490"/>
                  </a:lnTo>
                  <a:cubicBezTo>
                    <a:pt x="1437" y="13872"/>
                    <a:pt x="1146" y="14163"/>
                    <a:pt x="910" y="14617"/>
                  </a:cubicBezTo>
                  <a:cubicBezTo>
                    <a:pt x="1073" y="14090"/>
                    <a:pt x="1364" y="13636"/>
                    <a:pt x="1819" y="13490"/>
                  </a:cubicBezTo>
                  <a:close/>
                  <a:moveTo>
                    <a:pt x="14396" y="6510"/>
                  </a:moveTo>
                  <a:cubicBezTo>
                    <a:pt x="15076" y="6510"/>
                    <a:pt x="15769" y="6593"/>
                    <a:pt x="16363" y="6891"/>
                  </a:cubicBezTo>
                  <a:lnTo>
                    <a:pt x="16436" y="6963"/>
                  </a:lnTo>
                  <a:cubicBezTo>
                    <a:pt x="16599" y="7054"/>
                    <a:pt x="16672" y="7127"/>
                    <a:pt x="16818" y="7200"/>
                  </a:cubicBezTo>
                  <a:cubicBezTo>
                    <a:pt x="17345" y="7727"/>
                    <a:pt x="17654" y="8563"/>
                    <a:pt x="17799" y="9399"/>
                  </a:cubicBezTo>
                  <a:cubicBezTo>
                    <a:pt x="17890" y="10763"/>
                    <a:pt x="17799" y="12199"/>
                    <a:pt x="17654" y="13563"/>
                  </a:cubicBezTo>
                  <a:lnTo>
                    <a:pt x="17654" y="14017"/>
                  </a:lnTo>
                  <a:cubicBezTo>
                    <a:pt x="17508" y="14399"/>
                    <a:pt x="17272" y="14690"/>
                    <a:pt x="16981" y="14999"/>
                  </a:cubicBezTo>
                  <a:cubicBezTo>
                    <a:pt x="16434" y="15546"/>
                    <a:pt x="15614" y="15603"/>
                    <a:pt x="14845" y="15603"/>
                  </a:cubicBezTo>
                  <a:cubicBezTo>
                    <a:pt x="14642" y="15603"/>
                    <a:pt x="14443" y="15599"/>
                    <a:pt x="14254" y="15599"/>
                  </a:cubicBezTo>
                  <a:cubicBezTo>
                    <a:pt x="13345" y="15526"/>
                    <a:pt x="12436" y="15454"/>
                    <a:pt x="11436" y="15454"/>
                  </a:cubicBezTo>
                  <a:cubicBezTo>
                    <a:pt x="11283" y="15447"/>
                    <a:pt x="11130" y="15444"/>
                    <a:pt x="10976" y="15444"/>
                  </a:cubicBezTo>
                  <a:cubicBezTo>
                    <a:pt x="9710" y="15444"/>
                    <a:pt x="8431" y="15640"/>
                    <a:pt x="7118" y="15640"/>
                  </a:cubicBezTo>
                  <a:cubicBezTo>
                    <a:pt x="6796" y="15640"/>
                    <a:pt x="6472" y="15628"/>
                    <a:pt x="6146" y="15599"/>
                  </a:cubicBezTo>
                  <a:cubicBezTo>
                    <a:pt x="5236" y="15526"/>
                    <a:pt x="4018" y="15381"/>
                    <a:pt x="3255" y="14854"/>
                  </a:cubicBezTo>
                  <a:cubicBezTo>
                    <a:pt x="2509" y="14326"/>
                    <a:pt x="2964" y="13326"/>
                    <a:pt x="3109" y="12654"/>
                  </a:cubicBezTo>
                  <a:cubicBezTo>
                    <a:pt x="3346" y="11054"/>
                    <a:pt x="3346" y="9399"/>
                    <a:pt x="3109" y="7872"/>
                  </a:cubicBezTo>
                  <a:cubicBezTo>
                    <a:pt x="3346" y="7200"/>
                    <a:pt x="3873" y="7200"/>
                    <a:pt x="4618" y="7200"/>
                  </a:cubicBezTo>
                  <a:cubicBezTo>
                    <a:pt x="5527" y="7200"/>
                    <a:pt x="6527" y="7127"/>
                    <a:pt x="7436" y="7054"/>
                  </a:cubicBezTo>
                  <a:cubicBezTo>
                    <a:pt x="9091" y="6963"/>
                    <a:pt x="10763" y="6818"/>
                    <a:pt x="12509" y="6672"/>
                  </a:cubicBezTo>
                  <a:cubicBezTo>
                    <a:pt x="12509" y="6734"/>
                    <a:pt x="12535" y="6756"/>
                    <a:pt x="12570" y="6756"/>
                  </a:cubicBezTo>
                  <a:cubicBezTo>
                    <a:pt x="12619" y="6756"/>
                    <a:pt x="12685" y="6714"/>
                    <a:pt x="12727" y="6672"/>
                  </a:cubicBezTo>
                  <a:cubicBezTo>
                    <a:pt x="12727" y="6672"/>
                    <a:pt x="12800" y="6600"/>
                    <a:pt x="12891" y="6600"/>
                  </a:cubicBezTo>
                  <a:cubicBezTo>
                    <a:pt x="13351" y="6560"/>
                    <a:pt x="13870" y="6510"/>
                    <a:pt x="14396" y="6510"/>
                  </a:cubicBezTo>
                  <a:close/>
                  <a:moveTo>
                    <a:pt x="2509" y="14690"/>
                  </a:moveTo>
                  <a:lnTo>
                    <a:pt x="2509" y="14690"/>
                  </a:lnTo>
                  <a:cubicBezTo>
                    <a:pt x="2582" y="15072"/>
                    <a:pt x="2582" y="15454"/>
                    <a:pt x="2655" y="15835"/>
                  </a:cubicBezTo>
                  <a:cubicBezTo>
                    <a:pt x="2346" y="15599"/>
                    <a:pt x="2509" y="14999"/>
                    <a:pt x="2509" y="14690"/>
                  </a:cubicBezTo>
                  <a:close/>
                  <a:moveTo>
                    <a:pt x="2514" y="14047"/>
                  </a:moveTo>
                  <a:lnTo>
                    <a:pt x="2514" y="14047"/>
                  </a:lnTo>
                  <a:cubicBezTo>
                    <a:pt x="2541" y="14547"/>
                    <a:pt x="2693" y="14876"/>
                    <a:pt x="3037" y="15072"/>
                  </a:cubicBezTo>
                  <a:cubicBezTo>
                    <a:pt x="3037" y="15381"/>
                    <a:pt x="3109" y="15690"/>
                    <a:pt x="3255" y="15981"/>
                  </a:cubicBezTo>
                  <a:cubicBezTo>
                    <a:pt x="3109" y="15981"/>
                    <a:pt x="3037" y="15981"/>
                    <a:pt x="2891" y="15908"/>
                  </a:cubicBezTo>
                  <a:lnTo>
                    <a:pt x="2891" y="15835"/>
                  </a:lnTo>
                  <a:cubicBezTo>
                    <a:pt x="2891" y="15835"/>
                    <a:pt x="2851" y="15803"/>
                    <a:pt x="2824" y="15803"/>
                  </a:cubicBezTo>
                  <a:cubicBezTo>
                    <a:pt x="2810" y="15803"/>
                    <a:pt x="2800" y="15811"/>
                    <a:pt x="2800" y="15835"/>
                  </a:cubicBezTo>
                  <a:cubicBezTo>
                    <a:pt x="2728" y="15454"/>
                    <a:pt x="2728" y="14999"/>
                    <a:pt x="2582" y="14617"/>
                  </a:cubicBezTo>
                  <a:lnTo>
                    <a:pt x="2509" y="14617"/>
                  </a:lnTo>
                  <a:cubicBezTo>
                    <a:pt x="2509" y="14437"/>
                    <a:pt x="2509" y="14245"/>
                    <a:pt x="2514" y="14047"/>
                  </a:cubicBezTo>
                  <a:close/>
                  <a:moveTo>
                    <a:pt x="3182" y="15235"/>
                  </a:moveTo>
                  <a:cubicBezTo>
                    <a:pt x="3255" y="15235"/>
                    <a:pt x="3346" y="15308"/>
                    <a:pt x="3491" y="15381"/>
                  </a:cubicBezTo>
                  <a:cubicBezTo>
                    <a:pt x="3491" y="15526"/>
                    <a:pt x="3491" y="15690"/>
                    <a:pt x="3564" y="15763"/>
                  </a:cubicBezTo>
                  <a:cubicBezTo>
                    <a:pt x="3564" y="15835"/>
                    <a:pt x="3637" y="15981"/>
                    <a:pt x="3637" y="16054"/>
                  </a:cubicBezTo>
                  <a:cubicBezTo>
                    <a:pt x="3564" y="16054"/>
                    <a:pt x="3491" y="16054"/>
                    <a:pt x="3418" y="15981"/>
                  </a:cubicBezTo>
                  <a:cubicBezTo>
                    <a:pt x="3346" y="15763"/>
                    <a:pt x="3255" y="15454"/>
                    <a:pt x="3182" y="15235"/>
                  </a:cubicBezTo>
                  <a:close/>
                  <a:moveTo>
                    <a:pt x="3564" y="15454"/>
                  </a:moveTo>
                  <a:cubicBezTo>
                    <a:pt x="3709" y="15454"/>
                    <a:pt x="3800" y="15526"/>
                    <a:pt x="3873" y="15526"/>
                  </a:cubicBezTo>
                  <a:cubicBezTo>
                    <a:pt x="3946" y="15690"/>
                    <a:pt x="3946" y="15908"/>
                    <a:pt x="4018" y="16054"/>
                  </a:cubicBezTo>
                  <a:lnTo>
                    <a:pt x="3873" y="16054"/>
                  </a:lnTo>
                  <a:cubicBezTo>
                    <a:pt x="3800" y="15908"/>
                    <a:pt x="3709" y="15835"/>
                    <a:pt x="3637" y="15690"/>
                  </a:cubicBezTo>
                  <a:cubicBezTo>
                    <a:pt x="3637" y="15599"/>
                    <a:pt x="3637" y="15526"/>
                    <a:pt x="3564" y="15454"/>
                  </a:cubicBezTo>
                  <a:close/>
                  <a:moveTo>
                    <a:pt x="4018" y="15599"/>
                  </a:moveTo>
                  <a:cubicBezTo>
                    <a:pt x="4164" y="15599"/>
                    <a:pt x="4327" y="15690"/>
                    <a:pt x="4473" y="15690"/>
                  </a:cubicBezTo>
                  <a:lnTo>
                    <a:pt x="4400" y="15763"/>
                  </a:lnTo>
                  <a:cubicBezTo>
                    <a:pt x="4473" y="15835"/>
                    <a:pt x="4546" y="15981"/>
                    <a:pt x="4546" y="16054"/>
                  </a:cubicBezTo>
                  <a:lnTo>
                    <a:pt x="4618" y="16144"/>
                  </a:lnTo>
                  <a:cubicBezTo>
                    <a:pt x="4473" y="16144"/>
                    <a:pt x="4400" y="16054"/>
                    <a:pt x="4255" y="16054"/>
                  </a:cubicBezTo>
                  <a:cubicBezTo>
                    <a:pt x="4164" y="15908"/>
                    <a:pt x="4091" y="15763"/>
                    <a:pt x="4018" y="15599"/>
                  </a:cubicBezTo>
                  <a:close/>
                  <a:moveTo>
                    <a:pt x="4546" y="15763"/>
                  </a:moveTo>
                  <a:lnTo>
                    <a:pt x="4546" y="15763"/>
                  </a:lnTo>
                  <a:cubicBezTo>
                    <a:pt x="4855" y="15835"/>
                    <a:pt x="5236" y="15835"/>
                    <a:pt x="5527" y="15908"/>
                  </a:cubicBezTo>
                  <a:cubicBezTo>
                    <a:pt x="5533" y="15909"/>
                    <a:pt x="5539" y="15909"/>
                    <a:pt x="5545" y="15910"/>
                  </a:cubicBezTo>
                  <a:lnTo>
                    <a:pt x="5545" y="15910"/>
                  </a:lnTo>
                  <a:cubicBezTo>
                    <a:pt x="5497" y="15915"/>
                    <a:pt x="5476" y="15930"/>
                    <a:pt x="5527" y="15981"/>
                  </a:cubicBezTo>
                  <a:cubicBezTo>
                    <a:pt x="5527" y="16054"/>
                    <a:pt x="5618" y="16054"/>
                    <a:pt x="5618" y="16144"/>
                  </a:cubicBezTo>
                  <a:lnTo>
                    <a:pt x="4782" y="16144"/>
                  </a:lnTo>
                  <a:cubicBezTo>
                    <a:pt x="4782" y="16054"/>
                    <a:pt x="4709" y="16054"/>
                    <a:pt x="4709" y="15981"/>
                  </a:cubicBezTo>
                  <a:cubicBezTo>
                    <a:pt x="4618" y="15908"/>
                    <a:pt x="4546" y="15835"/>
                    <a:pt x="4546" y="15763"/>
                  </a:cubicBezTo>
                  <a:close/>
                  <a:moveTo>
                    <a:pt x="11283" y="15755"/>
                  </a:moveTo>
                  <a:cubicBezTo>
                    <a:pt x="11437" y="15755"/>
                    <a:pt x="11591" y="15757"/>
                    <a:pt x="11745" y="15763"/>
                  </a:cubicBezTo>
                  <a:cubicBezTo>
                    <a:pt x="12654" y="15835"/>
                    <a:pt x="13709" y="15981"/>
                    <a:pt x="14781" y="15981"/>
                  </a:cubicBezTo>
                  <a:cubicBezTo>
                    <a:pt x="14018" y="16099"/>
                    <a:pt x="13259" y="16140"/>
                    <a:pt x="12511" y="16140"/>
                  </a:cubicBezTo>
                  <a:cubicBezTo>
                    <a:pt x="11763" y="16140"/>
                    <a:pt x="11027" y="16099"/>
                    <a:pt x="10309" y="16054"/>
                  </a:cubicBezTo>
                  <a:cubicBezTo>
                    <a:pt x="8800" y="16054"/>
                    <a:pt x="7273" y="16144"/>
                    <a:pt x="5764" y="16144"/>
                  </a:cubicBezTo>
                  <a:cubicBezTo>
                    <a:pt x="5694" y="16058"/>
                    <a:pt x="5625" y="15987"/>
                    <a:pt x="5619" y="15918"/>
                  </a:cubicBezTo>
                  <a:lnTo>
                    <a:pt x="5619" y="15918"/>
                  </a:lnTo>
                  <a:cubicBezTo>
                    <a:pt x="6034" y="15960"/>
                    <a:pt x="6447" y="15977"/>
                    <a:pt x="6858" y="15977"/>
                  </a:cubicBezTo>
                  <a:cubicBezTo>
                    <a:pt x="8358" y="15977"/>
                    <a:pt x="9826" y="15755"/>
                    <a:pt x="11283" y="15755"/>
                  </a:cubicBezTo>
                  <a:close/>
                  <a:moveTo>
                    <a:pt x="619" y="16290"/>
                  </a:moveTo>
                  <a:lnTo>
                    <a:pt x="619" y="16963"/>
                  </a:lnTo>
                  <a:cubicBezTo>
                    <a:pt x="528" y="17272"/>
                    <a:pt x="528" y="17581"/>
                    <a:pt x="528" y="17963"/>
                  </a:cubicBezTo>
                  <a:cubicBezTo>
                    <a:pt x="528" y="17344"/>
                    <a:pt x="528" y="16817"/>
                    <a:pt x="619" y="16290"/>
                  </a:cubicBezTo>
                  <a:close/>
                  <a:moveTo>
                    <a:pt x="1891" y="13708"/>
                  </a:moveTo>
                  <a:cubicBezTo>
                    <a:pt x="1982" y="13945"/>
                    <a:pt x="2055" y="14090"/>
                    <a:pt x="2128" y="14236"/>
                  </a:cubicBezTo>
                  <a:lnTo>
                    <a:pt x="2128" y="15908"/>
                  </a:lnTo>
                  <a:cubicBezTo>
                    <a:pt x="2128" y="15981"/>
                    <a:pt x="2200" y="16054"/>
                    <a:pt x="2273" y="16144"/>
                  </a:cubicBezTo>
                  <a:cubicBezTo>
                    <a:pt x="3418" y="16435"/>
                    <a:pt x="4618" y="16508"/>
                    <a:pt x="5836" y="16508"/>
                  </a:cubicBezTo>
                  <a:lnTo>
                    <a:pt x="5909" y="16508"/>
                  </a:lnTo>
                  <a:cubicBezTo>
                    <a:pt x="6527" y="16508"/>
                    <a:pt x="7200" y="16508"/>
                    <a:pt x="7800" y="16435"/>
                  </a:cubicBezTo>
                  <a:cubicBezTo>
                    <a:pt x="9121" y="16435"/>
                    <a:pt x="10402" y="16508"/>
                    <a:pt x="11691" y="16508"/>
                  </a:cubicBezTo>
                  <a:cubicBezTo>
                    <a:pt x="12335" y="16508"/>
                    <a:pt x="12981" y="16490"/>
                    <a:pt x="13636" y="16435"/>
                  </a:cubicBezTo>
                  <a:cubicBezTo>
                    <a:pt x="14854" y="16363"/>
                    <a:pt x="16527" y="16290"/>
                    <a:pt x="17436" y="15381"/>
                  </a:cubicBezTo>
                  <a:cubicBezTo>
                    <a:pt x="17727" y="15072"/>
                    <a:pt x="17890" y="14617"/>
                    <a:pt x="17963" y="14163"/>
                  </a:cubicBezTo>
                  <a:cubicBezTo>
                    <a:pt x="18036" y="14017"/>
                    <a:pt x="18036" y="13945"/>
                    <a:pt x="18108" y="13781"/>
                  </a:cubicBezTo>
                  <a:cubicBezTo>
                    <a:pt x="18181" y="13945"/>
                    <a:pt x="18254" y="14017"/>
                    <a:pt x="18417" y="14163"/>
                  </a:cubicBezTo>
                  <a:cubicBezTo>
                    <a:pt x="18872" y="14690"/>
                    <a:pt x="19254" y="15145"/>
                    <a:pt x="19254" y="16054"/>
                  </a:cubicBezTo>
                  <a:cubicBezTo>
                    <a:pt x="19254" y="16963"/>
                    <a:pt x="19090" y="17872"/>
                    <a:pt x="19017" y="18781"/>
                  </a:cubicBezTo>
                  <a:cubicBezTo>
                    <a:pt x="18945" y="20690"/>
                    <a:pt x="18799" y="22580"/>
                    <a:pt x="18417" y="24398"/>
                  </a:cubicBezTo>
                  <a:cubicBezTo>
                    <a:pt x="18345" y="24689"/>
                    <a:pt x="18254" y="24998"/>
                    <a:pt x="18181" y="25235"/>
                  </a:cubicBezTo>
                  <a:cubicBezTo>
                    <a:pt x="18133" y="25235"/>
                    <a:pt x="18084" y="25194"/>
                    <a:pt x="18057" y="25194"/>
                  </a:cubicBezTo>
                  <a:cubicBezTo>
                    <a:pt x="18044" y="25194"/>
                    <a:pt x="18036" y="25205"/>
                    <a:pt x="18036" y="25235"/>
                  </a:cubicBezTo>
                  <a:cubicBezTo>
                    <a:pt x="17452" y="25573"/>
                    <a:pt x="16838" y="25695"/>
                    <a:pt x="16214" y="25695"/>
                  </a:cubicBezTo>
                  <a:cubicBezTo>
                    <a:pt x="15866" y="25695"/>
                    <a:pt x="15514" y="25657"/>
                    <a:pt x="15163" y="25598"/>
                  </a:cubicBezTo>
                  <a:lnTo>
                    <a:pt x="14999" y="25598"/>
                  </a:lnTo>
                  <a:cubicBezTo>
                    <a:pt x="14781" y="25598"/>
                    <a:pt x="14545" y="25598"/>
                    <a:pt x="14327" y="25526"/>
                  </a:cubicBezTo>
                  <a:lnTo>
                    <a:pt x="14018" y="25526"/>
                  </a:lnTo>
                  <a:cubicBezTo>
                    <a:pt x="14018" y="25489"/>
                    <a:pt x="14000" y="25471"/>
                    <a:pt x="13972" y="25471"/>
                  </a:cubicBezTo>
                  <a:cubicBezTo>
                    <a:pt x="13945" y="25471"/>
                    <a:pt x="13909" y="25489"/>
                    <a:pt x="13872" y="25526"/>
                  </a:cubicBezTo>
                  <a:cubicBezTo>
                    <a:pt x="13611" y="25512"/>
                    <a:pt x="13349" y="25506"/>
                    <a:pt x="13087" y="25506"/>
                  </a:cubicBezTo>
                  <a:cubicBezTo>
                    <a:pt x="11905" y="25506"/>
                    <a:pt x="10707" y="25628"/>
                    <a:pt x="9473" y="25762"/>
                  </a:cubicBezTo>
                  <a:lnTo>
                    <a:pt x="9254" y="25762"/>
                  </a:lnTo>
                  <a:cubicBezTo>
                    <a:pt x="9254" y="25726"/>
                    <a:pt x="9232" y="25707"/>
                    <a:pt x="9209" y="25707"/>
                  </a:cubicBezTo>
                  <a:cubicBezTo>
                    <a:pt x="9186" y="25707"/>
                    <a:pt x="9164" y="25726"/>
                    <a:pt x="9164" y="25762"/>
                  </a:cubicBezTo>
                  <a:cubicBezTo>
                    <a:pt x="8600" y="25798"/>
                    <a:pt x="8054" y="25817"/>
                    <a:pt x="7507" y="25817"/>
                  </a:cubicBezTo>
                  <a:cubicBezTo>
                    <a:pt x="6959" y="25817"/>
                    <a:pt x="6409" y="25798"/>
                    <a:pt x="5836" y="25762"/>
                  </a:cubicBezTo>
                  <a:lnTo>
                    <a:pt x="5764" y="25762"/>
                  </a:lnTo>
                  <a:cubicBezTo>
                    <a:pt x="5382" y="25762"/>
                    <a:pt x="5000" y="25762"/>
                    <a:pt x="4618" y="25689"/>
                  </a:cubicBezTo>
                  <a:cubicBezTo>
                    <a:pt x="3709" y="25598"/>
                    <a:pt x="2800" y="25380"/>
                    <a:pt x="1982" y="24998"/>
                  </a:cubicBezTo>
                  <a:cubicBezTo>
                    <a:pt x="1528" y="24853"/>
                    <a:pt x="1146" y="24617"/>
                    <a:pt x="764" y="24398"/>
                  </a:cubicBezTo>
                  <a:cubicBezTo>
                    <a:pt x="691" y="23780"/>
                    <a:pt x="691" y="23180"/>
                    <a:pt x="691" y="22580"/>
                  </a:cubicBezTo>
                  <a:cubicBezTo>
                    <a:pt x="764" y="20981"/>
                    <a:pt x="837" y="19399"/>
                    <a:pt x="837" y="17726"/>
                  </a:cubicBezTo>
                  <a:cubicBezTo>
                    <a:pt x="910" y="16963"/>
                    <a:pt x="837" y="16144"/>
                    <a:pt x="982" y="15381"/>
                  </a:cubicBezTo>
                  <a:cubicBezTo>
                    <a:pt x="1073" y="14690"/>
                    <a:pt x="1528" y="14236"/>
                    <a:pt x="1891" y="13708"/>
                  </a:cubicBezTo>
                  <a:close/>
                  <a:moveTo>
                    <a:pt x="18108" y="25526"/>
                  </a:moveTo>
                  <a:cubicBezTo>
                    <a:pt x="18108" y="25598"/>
                    <a:pt x="18036" y="25762"/>
                    <a:pt x="17963" y="25907"/>
                  </a:cubicBezTo>
                  <a:cubicBezTo>
                    <a:pt x="17963" y="25907"/>
                    <a:pt x="17963" y="25835"/>
                    <a:pt x="17890" y="25835"/>
                  </a:cubicBezTo>
                  <a:lnTo>
                    <a:pt x="17890" y="25689"/>
                  </a:lnTo>
                  <a:cubicBezTo>
                    <a:pt x="17963" y="25598"/>
                    <a:pt x="18036" y="25526"/>
                    <a:pt x="18108" y="25526"/>
                  </a:cubicBezTo>
                  <a:close/>
                  <a:moveTo>
                    <a:pt x="6291" y="26144"/>
                  </a:moveTo>
                  <a:lnTo>
                    <a:pt x="6146" y="26289"/>
                  </a:lnTo>
                  <a:cubicBezTo>
                    <a:pt x="6146" y="26217"/>
                    <a:pt x="6073" y="26144"/>
                    <a:pt x="6073" y="26144"/>
                  </a:cubicBezTo>
                  <a:close/>
                  <a:moveTo>
                    <a:pt x="2964" y="25598"/>
                  </a:moveTo>
                  <a:lnTo>
                    <a:pt x="2964" y="25598"/>
                  </a:lnTo>
                  <a:cubicBezTo>
                    <a:pt x="3255" y="25762"/>
                    <a:pt x="3637" y="25835"/>
                    <a:pt x="4018" y="25907"/>
                  </a:cubicBezTo>
                  <a:cubicBezTo>
                    <a:pt x="4018" y="25980"/>
                    <a:pt x="4091" y="26053"/>
                    <a:pt x="4091" y="26217"/>
                  </a:cubicBezTo>
                  <a:cubicBezTo>
                    <a:pt x="3946" y="26289"/>
                    <a:pt x="3873" y="26362"/>
                    <a:pt x="3709" y="26435"/>
                  </a:cubicBezTo>
                  <a:cubicBezTo>
                    <a:pt x="3491" y="26144"/>
                    <a:pt x="3182" y="25907"/>
                    <a:pt x="2964" y="25598"/>
                  </a:cubicBezTo>
                  <a:close/>
                  <a:moveTo>
                    <a:pt x="7273" y="26144"/>
                  </a:moveTo>
                  <a:cubicBezTo>
                    <a:pt x="7200" y="26289"/>
                    <a:pt x="7127" y="26362"/>
                    <a:pt x="7055" y="26435"/>
                  </a:cubicBezTo>
                  <a:cubicBezTo>
                    <a:pt x="6982" y="26362"/>
                    <a:pt x="6891" y="26289"/>
                    <a:pt x="6818" y="26144"/>
                  </a:cubicBezTo>
                  <a:close/>
                  <a:moveTo>
                    <a:pt x="11600" y="25907"/>
                  </a:moveTo>
                  <a:cubicBezTo>
                    <a:pt x="11527" y="25907"/>
                    <a:pt x="11527" y="25980"/>
                    <a:pt x="11527" y="26053"/>
                  </a:cubicBezTo>
                  <a:cubicBezTo>
                    <a:pt x="11672" y="26144"/>
                    <a:pt x="11745" y="26289"/>
                    <a:pt x="11891" y="26435"/>
                  </a:cubicBezTo>
                  <a:cubicBezTo>
                    <a:pt x="11818" y="26435"/>
                    <a:pt x="11745" y="26507"/>
                    <a:pt x="11745" y="26598"/>
                  </a:cubicBezTo>
                  <a:cubicBezTo>
                    <a:pt x="11600" y="26362"/>
                    <a:pt x="11436" y="26053"/>
                    <a:pt x="11218" y="25907"/>
                  </a:cubicBezTo>
                  <a:close/>
                  <a:moveTo>
                    <a:pt x="5073" y="26053"/>
                  </a:moveTo>
                  <a:cubicBezTo>
                    <a:pt x="5309" y="26053"/>
                    <a:pt x="5618" y="26053"/>
                    <a:pt x="5836" y="26144"/>
                  </a:cubicBezTo>
                  <a:cubicBezTo>
                    <a:pt x="5909" y="26217"/>
                    <a:pt x="5909" y="26289"/>
                    <a:pt x="5982" y="26362"/>
                  </a:cubicBezTo>
                  <a:cubicBezTo>
                    <a:pt x="5836" y="26507"/>
                    <a:pt x="5691" y="26598"/>
                    <a:pt x="5618" y="26671"/>
                  </a:cubicBezTo>
                  <a:cubicBezTo>
                    <a:pt x="5527" y="26598"/>
                    <a:pt x="5527" y="26598"/>
                    <a:pt x="5455" y="26507"/>
                  </a:cubicBezTo>
                  <a:cubicBezTo>
                    <a:pt x="5527" y="26435"/>
                    <a:pt x="5618" y="26289"/>
                    <a:pt x="5691" y="26217"/>
                  </a:cubicBezTo>
                  <a:lnTo>
                    <a:pt x="5618" y="26217"/>
                  </a:lnTo>
                  <a:cubicBezTo>
                    <a:pt x="5527" y="26217"/>
                    <a:pt x="5455" y="26289"/>
                    <a:pt x="5382" y="26362"/>
                  </a:cubicBezTo>
                  <a:lnTo>
                    <a:pt x="5073" y="26053"/>
                  </a:lnTo>
                  <a:close/>
                  <a:moveTo>
                    <a:pt x="17581" y="25835"/>
                  </a:moveTo>
                  <a:cubicBezTo>
                    <a:pt x="17581" y="25907"/>
                    <a:pt x="17654" y="25907"/>
                    <a:pt x="17727" y="25907"/>
                  </a:cubicBezTo>
                  <a:cubicBezTo>
                    <a:pt x="17799" y="25980"/>
                    <a:pt x="17799" y="26053"/>
                    <a:pt x="17890" y="26144"/>
                  </a:cubicBezTo>
                  <a:lnTo>
                    <a:pt x="17890" y="26217"/>
                  </a:lnTo>
                  <a:cubicBezTo>
                    <a:pt x="17890" y="26362"/>
                    <a:pt x="17799" y="26507"/>
                    <a:pt x="17727" y="26598"/>
                  </a:cubicBezTo>
                  <a:lnTo>
                    <a:pt x="17727" y="26744"/>
                  </a:lnTo>
                  <a:cubicBezTo>
                    <a:pt x="17654" y="26671"/>
                    <a:pt x="17654" y="26671"/>
                    <a:pt x="17581" y="26598"/>
                  </a:cubicBezTo>
                  <a:cubicBezTo>
                    <a:pt x="17508" y="26507"/>
                    <a:pt x="17436" y="26435"/>
                    <a:pt x="17436" y="26362"/>
                  </a:cubicBezTo>
                  <a:cubicBezTo>
                    <a:pt x="17272" y="26217"/>
                    <a:pt x="17199" y="26053"/>
                    <a:pt x="17127" y="25980"/>
                  </a:cubicBezTo>
                  <a:cubicBezTo>
                    <a:pt x="17272" y="25907"/>
                    <a:pt x="17436" y="25907"/>
                    <a:pt x="17581" y="25835"/>
                  </a:cubicBezTo>
                  <a:close/>
                  <a:moveTo>
                    <a:pt x="764" y="24926"/>
                  </a:moveTo>
                  <a:lnTo>
                    <a:pt x="764" y="24926"/>
                  </a:lnTo>
                  <a:cubicBezTo>
                    <a:pt x="1219" y="25453"/>
                    <a:pt x="1437" y="26217"/>
                    <a:pt x="1819" y="26817"/>
                  </a:cubicBezTo>
                  <a:cubicBezTo>
                    <a:pt x="1673" y="26744"/>
                    <a:pt x="1600" y="26671"/>
                    <a:pt x="1528" y="26507"/>
                  </a:cubicBezTo>
                  <a:cubicBezTo>
                    <a:pt x="1146" y="26053"/>
                    <a:pt x="910" y="25526"/>
                    <a:pt x="764" y="24926"/>
                  </a:cubicBezTo>
                  <a:close/>
                  <a:moveTo>
                    <a:pt x="4164" y="26289"/>
                  </a:moveTo>
                  <a:cubicBezTo>
                    <a:pt x="4255" y="26362"/>
                    <a:pt x="4327" y="26507"/>
                    <a:pt x="4400" y="26671"/>
                  </a:cubicBezTo>
                  <a:cubicBezTo>
                    <a:pt x="4255" y="26744"/>
                    <a:pt x="4164" y="26817"/>
                    <a:pt x="4091" y="26889"/>
                  </a:cubicBezTo>
                  <a:cubicBezTo>
                    <a:pt x="4018" y="26817"/>
                    <a:pt x="3873" y="26671"/>
                    <a:pt x="3800" y="26507"/>
                  </a:cubicBezTo>
                  <a:cubicBezTo>
                    <a:pt x="3946" y="26435"/>
                    <a:pt x="4018" y="26362"/>
                    <a:pt x="4164" y="26289"/>
                  </a:cubicBezTo>
                  <a:close/>
                  <a:moveTo>
                    <a:pt x="4164" y="25907"/>
                  </a:moveTo>
                  <a:lnTo>
                    <a:pt x="4164" y="25907"/>
                  </a:lnTo>
                  <a:cubicBezTo>
                    <a:pt x="4255" y="25980"/>
                    <a:pt x="4255" y="25980"/>
                    <a:pt x="4327" y="25980"/>
                  </a:cubicBezTo>
                  <a:cubicBezTo>
                    <a:pt x="4546" y="25980"/>
                    <a:pt x="4709" y="25980"/>
                    <a:pt x="4855" y="26053"/>
                  </a:cubicBezTo>
                  <a:cubicBezTo>
                    <a:pt x="5000" y="26217"/>
                    <a:pt x="5164" y="26362"/>
                    <a:pt x="5236" y="26507"/>
                  </a:cubicBezTo>
                  <a:lnTo>
                    <a:pt x="4855" y="26889"/>
                  </a:lnTo>
                  <a:cubicBezTo>
                    <a:pt x="4782" y="26817"/>
                    <a:pt x="4709" y="26671"/>
                    <a:pt x="4618" y="26598"/>
                  </a:cubicBezTo>
                  <a:cubicBezTo>
                    <a:pt x="4683" y="26533"/>
                    <a:pt x="4655" y="26478"/>
                    <a:pt x="4608" y="26478"/>
                  </a:cubicBezTo>
                  <a:cubicBezTo>
                    <a:pt x="4589" y="26478"/>
                    <a:pt x="4566" y="26487"/>
                    <a:pt x="4546" y="26507"/>
                  </a:cubicBezTo>
                  <a:cubicBezTo>
                    <a:pt x="4400" y="26289"/>
                    <a:pt x="4255" y="26144"/>
                    <a:pt x="4164" y="25907"/>
                  </a:cubicBezTo>
                  <a:close/>
                  <a:moveTo>
                    <a:pt x="7436" y="26144"/>
                  </a:moveTo>
                  <a:cubicBezTo>
                    <a:pt x="7509" y="26289"/>
                    <a:pt x="7582" y="26362"/>
                    <a:pt x="7582" y="26507"/>
                  </a:cubicBezTo>
                  <a:cubicBezTo>
                    <a:pt x="7509" y="26671"/>
                    <a:pt x="7345" y="26744"/>
                    <a:pt x="7273" y="26889"/>
                  </a:cubicBezTo>
                  <a:cubicBezTo>
                    <a:pt x="7200" y="26817"/>
                    <a:pt x="7127" y="26671"/>
                    <a:pt x="7127" y="26598"/>
                  </a:cubicBezTo>
                  <a:cubicBezTo>
                    <a:pt x="7200" y="26435"/>
                    <a:pt x="7345" y="26289"/>
                    <a:pt x="7436" y="26144"/>
                  </a:cubicBezTo>
                  <a:close/>
                  <a:moveTo>
                    <a:pt x="764" y="24617"/>
                  </a:moveTo>
                  <a:lnTo>
                    <a:pt x="764" y="24617"/>
                  </a:lnTo>
                  <a:cubicBezTo>
                    <a:pt x="1073" y="24780"/>
                    <a:pt x="1364" y="24926"/>
                    <a:pt x="1673" y="25071"/>
                  </a:cubicBezTo>
                  <a:cubicBezTo>
                    <a:pt x="2055" y="25526"/>
                    <a:pt x="2273" y="25980"/>
                    <a:pt x="2509" y="26507"/>
                  </a:cubicBezTo>
                  <a:cubicBezTo>
                    <a:pt x="2437" y="26671"/>
                    <a:pt x="2346" y="26744"/>
                    <a:pt x="2273" y="26889"/>
                  </a:cubicBezTo>
                  <a:lnTo>
                    <a:pt x="2200" y="26962"/>
                  </a:lnTo>
                  <a:cubicBezTo>
                    <a:pt x="1982" y="26598"/>
                    <a:pt x="1819" y="26289"/>
                    <a:pt x="1600" y="25907"/>
                  </a:cubicBezTo>
                  <a:cubicBezTo>
                    <a:pt x="1364" y="25453"/>
                    <a:pt x="1146" y="24998"/>
                    <a:pt x="764" y="24617"/>
                  </a:cubicBezTo>
                  <a:close/>
                  <a:moveTo>
                    <a:pt x="6673" y="26144"/>
                  </a:moveTo>
                  <a:cubicBezTo>
                    <a:pt x="6745" y="26289"/>
                    <a:pt x="6818" y="26435"/>
                    <a:pt x="6891" y="26671"/>
                  </a:cubicBezTo>
                  <a:cubicBezTo>
                    <a:pt x="6745" y="26744"/>
                    <a:pt x="6673" y="26889"/>
                    <a:pt x="6527" y="26962"/>
                  </a:cubicBezTo>
                  <a:cubicBezTo>
                    <a:pt x="6364" y="26744"/>
                    <a:pt x="6291" y="26598"/>
                    <a:pt x="6218" y="26362"/>
                  </a:cubicBezTo>
                  <a:cubicBezTo>
                    <a:pt x="6291" y="26289"/>
                    <a:pt x="6364" y="26217"/>
                    <a:pt x="6436" y="26144"/>
                  </a:cubicBezTo>
                  <a:close/>
                  <a:moveTo>
                    <a:pt x="9782" y="26053"/>
                  </a:moveTo>
                  <a:cubicBezTo>
                    <a:pt x="10000" y="26289"/>
                    <a:pt x="10163" y="26507"/>
                    <a:pt x="10309" y="26744"/>
                  </a:cubicBezTo>
                  <a:cubicBezTo>
                    <a:pt x="10236" y="26817"/>
                    <a:pt x="10163" y="26889"/>
                    <a:pt x="10000" y="26962"/>
                  </a:cubicBezTo>
                  <a:cubicBezTo>
                    <a:pt x="9854" y="26671"/>
                    <a:pt x="9618" y="26362"/>
                    <a:pt x="9473" y="26053"/>
                  </a:cubicBezTo>
                  <a:close/>
                  <a:moveTo>
                    <a:pt x="1982" y="25235"/>
                  </a:moveTo>
                  <a:cubicBezTo>
                    <a:pt x="2200" y="25380"/>
                    <a:pt x="2437" y="25453"/>
                    <a:pt x="2655" y="25526"/>
                  </a:cubicBezTo>
                  <a:lnTo>
                    <a:pt x="2728" y="25598"/>
                  </a:lnTo>
                  <a:cubicBezTo>
                    <a:pt x="3037" y="25907"/>
                    <a:pt x="3255" y="26289"/>
                    <a:pt x="3564" y="26598"/>
                  </a:cubicBezTo>
                  <a:cubicBezTo>
                    <a:pt x="3491" y="26671"/>
                    <a:pt x="3346" y="26744"/>
                    <a:pt x="3255" y="26889"/>
                  </a:cubicBezTo>
                  <a:cubicBezTo>
                    <a:pt x="3182" y="26889"/>
                    <a:pt x="3182" y="26962"/>
                    <a:pt x="3109" y="27053"/>
                  </a:cubicBezTo>
                  <a:cubicBezTo>
                    <a:pt x="2964" y="26889"/>
                    <a:pt x="2891" y="26671"/>
                    <a:pt x="2728" y="26507"/>
                  </a:cubicBezTo>
                  <a:lnTo>
                    <a:pt x="2728" y="26435"/>
                  </a:lnTo>
                  <a:cubicBezTo>
                    <a:pt x="2728" y="26362"/>
                    <a:pt x="2800" y="26289"/>
                    <a:pt x="2800" y="26217"/>
                  </a:cubicBezTo>
                  <a:cubicBezTo>
                    <a:pt x="2800" y="26180"/>
                    <a:pt x="2782" y="26162"/>
                    <a:pt x="2764" y="26162"/>
                  </a:cubicBezTo>
                  <a:cubicBezTo>
                    <a:pt x="2746" y="26162"/>
                    <a:pt x="2728" y="26180"/>
                    <a:pt x="2728" y="26217"/>
                  </a:cubicBezTo>
                  <a:cubicBezTo>
                    <a:pt x="2655" y="26217"/>
                    <a:pt x="2655" y="26289"/>
                    <a:pt x="2655" y="26289"/>
                  </a:cubicBezTo>
                  <a:cubicBezTo>
                    <a:pt x="2437" y="25907"/>
                    <a:pt x="2200" y="25526"/>
                    <a:pt x="1982" y="25235"/>
                  </a:cubicBezTo>
                  <a:close/>
                  <a:moveTo>
                    <a:pt x="5382" y="26671"/>
                  </a:moveTo>
                  <a:cubicBezTo>
                    <a:pt x="5382" y="26671"/>
                    <a:pt x="5382" y="26744"/>
                    <a:pt x="5455" y="26744"/>
                  </a:cubicBezTo>
                  <a:cubicBezTo>
                    <a:pt x="5309" y="26889"/>
                    <a:pt x="5164" y="26962"/>
                    <a:pt x="5000" y="27053"/>
                  </a:cubicBezTo>
                  <a:lnTo>
                    <a:pt x="4927" y="27053"/>
                  </a:lnTo>
                  <a:cubicBezTo>
                    <a:pt x="5073" y="26889"/>
                    <a:pt x="5236" y="26744"/>
                    <a:pt x="5382" y="26671"/>
                  </a:cubicBezTo>
                  <a:close/>
                  <a:moveTo>
                    <a:pt x="8564" y="26144"/>
                  </a:moveTo>
                  <a:cubicBezTo>
                    <a:pt x="8636" y="26217"/>
                    <a:pt x="8709" y="26289"/>
                    <a:pt x="8800" y="26435"/>
                  </a:cubicBezTo>
                  <a:cubicBezTo>
                    <a:pt x="8564" y="26671"/>
                    <a:pt x="8418" y="26889"/>
                    <a:pt x="8182" y="27053"/>
                  </a:cubicBezTo>
                  <a:cubicBezTo>
                    <a:pt x="7964" y="26817"/>
                    <a:pt x="7727" y="26435"/>
                    <a:pt x="7582" y="26144"/>
                  </a:cubicBezTo>
                  <a:close/>
                  <a:moveTo>
                    <a:pt x="19017" y="22726"/>
                  </a:moveTo>
                  <a:cubicBezTo>
                    <a:pt x="18945" y="23944"/>
                    <a:pt x="18945" y="25308"/>
                    <a:pt x="18417" y="26435"/>
                  </a:cubicBezTo>
                  <a:cubicBezTo>
                    <a:pt x="18254" y="26744"/>
                    <a:pt x="18108" y="26962"/>
                    <a:pt x="17890" y="27126"/>
                  </a:cubicBezTo>
                  <a:cubicBezTo>
                    <a:pt x="18036" y="26889"/>
                    <a:pt x="18108" y="26671"/>
                    <a:pt x="18181" y="26435"/>
                  </a:cubicBezTo>
                  <a:cubicBezTo>
                    <a:pt x="18254" y="26435"/>
                    <a:pt x="18254" y="26362"/>
                    <a:pt x="18254" y="26289"/>
                  </a:cubicBezTo>
                  <a:lnTo>
                    <a:pt x="18254" y="26217"/>
                  </a:lnTo>
                  <a:cubicBezTo>
                    <a:pt x="18254" y="26144"/>
                    <a:pt x="18254" y="26053"/>
                    <a:pt x="18345" y="25980"/>
                  </a:cubicBezTo>
                  <a:cubicBezTo>
                    <a:pt x="18636" y="24926"/>
                    <a:pt x="18872" y="23780"/>
                    <a:pt x="19017" y="22726"/>
                  </a:cubicBezTo>
                  <a:close/>
                  <a:moveTo>
                    <a:pt x="9327" y="26053"/>
                  </a:moveTo>
                  <a:cubicBezTo>
                    <a:pt x="9473" y="26435"/>
                    <a:pt x="9618" y="26744"/>
                    <a:pt x="9854" y="27053"/>
                  </a:cubicBezTo>
                  <a:cubicBezTo>
                    <a:pt x="9782" y="27126"/>
                    <a:pt x="9709" y="27126"/>
                    <a:pt x="9618" y="27198"/>
                  </a:cubicBezTo>
                  <a:lnTo>
                    <a:pt x="9473" y="27053"/>
                  </a:lnTo>
                  <a:cubicBezTo>
                    <a:pt x="9400" y="26962"/>
                    <a:pt x="9400" y="26889"/>
                    <a:pt x="9327" y="26817"/>
                  </a:cubicBezTo>
                  <a:cubicBezTo>
                    <a:pt x="9400" y="26744"/>
                    <a:pt x="9400" y="26671"/>
                    <a:pt x="9473" y="26598"/>
                  </a:cubicBezTo>
                  <a:cubicBezTo>
                    <a:pt x="9473" y="26533"/>
                    <a:pt x="9435" y="26478"/>
                    <a:pt x="9414" y="26478"/>
                  </a:cubicBezTo>
                  <a:cubicBezTo>
                    <a:pt x="9406" y="26478"/>
                    <a:pt x="9400" y="26487"/>
                    <a:pt x="9400" y="26507"/>
                  </a:cubicBezTo>
                  <a:cubicBezTo>
                    <a:pt x="9327" y="26598"/>
                    <a:pt x="9327" y="26671"/>
                    <a:pt x="9254" y="26744"/>
                  </a:cubicBezTo>
                  <a:cubicBezTo>
                    <a:pt x="9164" y="26598"/>
                    <a:pt x="9018" y="26435"/>
                    <a:pt x="8945" y="26289"/>
                  </a:cubicBezTo>
                  <a:lnTo>
                    <a:pt x="8873" y="26289"/>
                  </a:lnTo>
                  <a:cubicBezTo>
                    <a:pt x="8873" y="26217"/>
                    <a:pt x="8800" y="26144"/>
                    <a:pt x="8709" y="26144"/>
                  </a:cubicBezTo>
                  <a:cubicBezTo>
                    <a:pt x="8945" y="26144"/>
                    <a:pt x="9091" y="26144"/>
                    <a:pt x="9327" y="26053"/>
                  </a:cubicBezTo>
                  <a:close/>
                  <a:moveTo>
                    <a:pt x="11891" y="26507"/>
                  </a:moveTo>
                  <a:cubicBezTo>
                    <a:pt x="12054" y="26671"/>
                    <a:pt x="12127" y="26817"/>
                    <a:pt x="12272" y="26962"/>
                  </a:cubicBezTo>
                  <a:lnTo>
                    <a:pt x="12054" y="27198"/>
                  </a:lnTo>
                  <a:cubicBezTo>
                    <a:pt x="11981" y="27053"/>
                    <a:pt x="11981" y="26962"/>
                    <a:pt x="11891" y="26889"/>
                  </a:cubicBezTo>
                  <a:cubicBezTo>
                    <a:pt x="11891" y="26817"/>
                    <a:pt x="11818" y="26744"/>
                    <a:pt x="11818" y="26671"/>
                  </a:cubicBezTo>
                  <a:cubicBezTo>
                    <a:pt x="11818" y="26671"/>
                    <a:pt x="11891" y="26598"/>
                    <a:pt x="11891" y="26507"/>
                  </a:cubicBezTo>
                  <a:close/>
                  <a:moveTo>
                    <a:pt x="4473" y="26744"/>
                  </a:moveTo>
                  <a:cubicBezTo>
                    <a:pt x="4473" y="26889"/>
                    <a:pt x="4546" y="26962"/>
                    <a:pt x="4618" y="27053"/>
                  </a:cubicBezTo>
                  <a:cubicBezTo>
                    <a:pt x="4546" y="27126"/>
                    <a:pt x="4473" y="27198"/>
                    <a:pt x="4327" y="27271"/>
                  </a:cubicBezTo>
                  <a:cubicBezTo>
                    <a:pt x="4327" y="27198"/>
                    <a:pt x="4255" y="27126"/>
                    <a:pt x="4164" y="27053"/>
                  </a:cubicBezTo>
                  <a:cubicBezTo>
                    <a:pt x="4255" y="26962"/>
                    <a:pt x="4327" y="26889"/>
                    <a:pt x="4473" y="26744"/>
                  </a:cubicBezTo>
                  <a:close/>
                  <a:moveTo>
                    <a:pt x="11072" y="25980"/>
                  </a:moveTo>
                  <a:cubicBezTo>
                    <a:pt x="11145" y="26217"/>
                    <a:pt x="11363" y="26507"/>
                    <a:pt x="11527" y="26817"/>
                  </a:cubicBezTo>
                  <a:cubicBezTo>
                    <a:pt x="11363" y="26962"/>
                    <a:pt x="11145" y="27126"/>
                    <a:pt x="10982" y="27271"/>
                  </a:cubicBezTo>
                  <a:cubicBezTo>
                    <a:pt x="10982" y="27198"/>
                    <a:pt x="10909" y="27126"/>
                    <a:pt x="10909" y="27126"/>
                  </a:cubicBezTo>
                  <a:cubicBezTo>
                    <a:pt x="10763" y="26962"/>
                    <a:pt x="10691" y="26817"/>
                    <a:pt x="10618" y="26671"/>
                  </a:cubicBezTo>
                  <a:lnTo>
                    <a:pt x="10691" y="26598"/>
                  </a:lnTo>
                  <a:cubicBezTo>
                    <a:pt x="10691" y="26533"/>
                    <a:pt x="10654" y="26478"/>
                    <a:pt x="10632" y="26478"/>
                  </a:cubicBezTo>
                  <a:cubicBezTo>
                    <a:pt x="10624" y="26478"/>
                    <a:pt x="10618" y="26487"/>
                    <a:pt x="10618" y="26507"/>
                  </a:cubicBezTo>
                  <a:lnTo>
                    <a:pt x="10527" y="26598"/>
                  </a:lnTo>
                  <a:cubicBezTo>
                    <a:pt x="10382" y="26362"/>
                    <a:pt x="10236" y="26217"/>
                    <a:pt x="10073" y="26053"/>
                  </a:cubicBezTo>
                  <a:cubicBezTo>
                    <a:pt x="10382" y="25980"/>
                    <a:pt x="10691" y="25980"/>
                    <a:pt x="11072" y="25980"/>
                  </a:cubicBezTo>
                  <a:close/>
                  <a:moveTo>
                    <a:pt x="6073" y="26507"/>
                  </a:moveTo>
                  <a:cubicBezTo>
                    <a:pt x="6146" y="26744"/>
                    <a:pt x="6291" y="26889"/>
                    <a:pt x="6364" y="27126"/>
                  </a:cubicBezTo>
                  <a:lnTo>
                    <a:pt x="6291" y="27198"/>
                  </a:lnTo>
                  <a:cubicBezTo>
                    <a:pt x="6218" y="27271"/>
                    <a:pt x="6146" y="27271"/>
                    <a:pt x="6073" y="27344"/>
                  </a:cubicBezTo>
                  <a:cubicBezTo>
                    <a:pt x="5909" y="27198"/>
                    <a:pt x="5836" y="27053"/>
                    <a:pt x="5764" y="26889"/>
                  </a:cubicBezTo>
                  <a:lnTo>
                    <a:pt x="5691" y="26817"/>
                  </a:lnTo>
                  <a:cubicBezTo>
                    <a:pt x="5836" y="26744"/>
                    <a:pt x="5909" y="26671"/>
                    <a:pt x="6073" y="26507"/>
                  </a:cubicBezTo>
                  <a:close/>
                  <a:moveTo>
                    <a:pt x="6982" y="26817"/>
                  </a:moveTo>
                  <a:cubicBezTo>
                    <a:pt x="6982" y="26889"/>
                    <a:pt x="7055" y="26962"/>
                    <a:pt x="7055" y="27053"/>
                  </a:cubicBezTo>
                  <a:cubicBezTo>
                    <a:pt x="6982" y="27198"/>
                    <a:pt x="6891" y="27271"/>
                    <a:pt x="6745" y="27344"/>
                  </a:cubicBezTo>
                  <a:cubicBezTo>
                    <a:pt x="6745" y="27271"/>
                    <a:pt x="6673" y="27198"/>
                    <a:pt x="6600" y="27126"/>
                  </a:cubicBezTo>
                  <a:cubicBezTo>
                    <a:pt x="6745" y="27053"/>
                    <a:pt x="6818" y="26889"/>
                    <a:pt x="6982" y="26817"/>
                  </a:cubicBezTo>
                  <a:close/>
                  <a:moveTo>
                    <a:pt x="2582" y="26671"/>
                  </a:moveTo>
                  <a:cubicBezTo>
                    <a:pt x="2655" y="26817"/>
                    <a:pt x="2728" y="26889"/>
                    <a:pt x="2800" y="27053"/>
                  </a:cubicBezTo>
                  <a:cubicBezTo>
                    <a:pt x="2891" y="27126"/>
                    <a:pt x="2891" y="27198"/>
                    <a:pt x="2891" y="27271"/>
                  </a:cubicBezTo>
                  <a:cubicBezTo>
                    <a:pt x="2891" y="27271"/>
                    <a:pt x="2800" y="27344"/>
                    <a:pt x="2800" y="27416"/>
                  </a:cubicBezTo>
                  <a:cubicBezTo>
                    <a:pt x="2655" y="27344"/>
                    <a:pt x="2509" y="27271"/>
                    <a:pt x="2346" y="27198"/>
                  </a:cubicBezTo>
                  <a:cubicBezTo>
                    <a:pt x="2346" y="27198"/>
                    <a:pt x="2346" y="27126"/>
                    <a:pt x="2273" y="27126"/>
                  </a:cubicBezTo>
                  <a:cubicBezTo>
                    <a:pt x="2346" y="27053"/>
                    <a:pt x="2437" y="26962"/>
                    <a:pt x="2509" y="26889"/>
                  </a:cubicBezTo>
                  <a:cubicBezTo>
                    <a:pt x="2509" y="26817"/>
                    <a:pt x="2582" y="26744"/>
                    <a:pt x="2582" y="26671"/>
                  </a:cubicBezTo>
                  <a:close/>
                  <a:moveTo>
                    <a:pt x="3637" y="26671"/>
                  </a:moveTo>
                  <a:cubicBezTo>
                    <a:pt x="3709" y="26817"/>
                    <a:pt x="3800" y="26962"/>
                    <a:pt x="3873" y="27126"/>
                  </a:cubicBezTo>
                  <a:cubicBezTo>
                    <a:pt x="3709" y="27271"/>
                    <a:pt x="3564" y="27416"/>
                    <a:pt x="3418" y="27507"/>
                  </a:cubicBezTo>
                  <a:cubicBezTo>
                    <a:pt x="3346" y="27416"/>
                    <a:pt x="3255" y="27271"/>
                    <a:pt x="3182" y="27198"/>
                  </a:cubicBezTo>
                  <a:cubicBezTo>
                    <a:pt x="3182" y="27126"/>
                    <a:pt x="3255" y="27053"/>
                    <a:pt x="3346" y="26962"/>
                  </a:cubicBezTo>
                  <a:cubicBezTo>
                    <a:pt x="3418" y="26889"/>
                    <a:pt x="3491" y="26817"/>
                    <a:pt x="3637" y="26671"/>
                  </a:cubicBezTo>
                  <a:close/>
                  <a:moveTo>
                    <a:pt x="4782" y="27198"/>
                  </a:moveTo>
                  <a:lnTo>
                    <a:pt x="4782" y="27271"/>
                  </a:lnTo>
                  <a:cubicBezTo>
                    <a:pt x="4709" y="27344"/>
                    <a:pt x="4546" y="27416"/>
                    <a:pt x="4473" y="27507"/>
                  </a:cubicBezTo>
                  <a:lnTo>
                    <a:pt x="4473" y="27416"/>
                  </a:lnTo>
                  <a:cubicBezTo>
                    <a:pt x="4546" y="27344"/>
                    <a:pt x="4618" y="27271"/>
                    <a:pt x="4782" y="27198"/>
                  </a:cubicBezTo>
                  <a:close/>
                  <a:moveTo>
                    <a:pt x="7655" y="26598"/>
                  </a:moveTo>
                  <a:cubicBezTo>
                    <a:pt x="7727" y="26817"/>
                    <a:pt x="7891" y="26962"/>
                    <a:pt x="8036" y="27198"/>
                  </a:cubicBezTo>
                  <a:cubicBezTo>
                    <a:pt x="7891" y="27271"/>
                    <a:pt x="7800" y="27344"/>
                    <a:pt x="7727" y="27507"/>
                  </a:cubicBezTo>
                  <a:lnTo>
                    <a:pt x="7655" y="27507"/>
                  </a:lnTo>
                  <a:cubicBezTo>
                    <a:pt x="7655" y="27416"/>
                    <a:pt x="7582" y="27416"/>
                    <a:pt x="7582" y="27344"/>
                  </a:cubicBezTo>
                  <a:cubicBezTo>
                    <a:pt x="7509" y="27198"/>
                    <a:pt x="7436" y="27126"/>
                    <a:pt x="7345" y="26962"/>
                  </a:cubicBezTo>
                  <a:cubicBezTo>
                    <a:pt x="7436" y="26889"/>
                    <a:pt x="7582" y="26744"/>
                    <a:pt x="7655" y="26598"/>
                  </a:cubicBezTo>
                  <a:close/>
                  <a:moveTo>
                    <a:pt x="8873" y="26507"/>
                  </a:moveTo>
                  <a:cubicBezTo>
                    <a:pt x="8945" y="26598"/>
                    <a:pt x="9018" y="26744"/>
                    <a:pt x="9091" y="26889"/>
                  </a:cubicBezTo>
                  <a:cubicBezTo>
                    <a:pt x="8945" y="27126"/>
                    <a:pt x="8709" y="27271"/>
                    <a:pt x="8491" y="27507"/>
                  </a:cubicBezTo>
                  <a:cubicBezTo>
                    <a:pt x="8418" y="27416"/>
                    <a:pt x="8345" y="27271"/>
                    <a:pt x="8254" y="27198"/>
                  </a:cubicBezTo>
                  <a:cubicBezTo>
                    <a:pt x="8491" y="26962"/>
                    <a:pt x="8636" y="26744"/>
                    <a:pt x="8873" y="26507"/>
                  </a:cubicBezTo>
                  <a:close/>
                  <a:moveTo>
                    <a:pt x="3037" y="27344"/>
                  </a:moveTo>
                  <a:cubicBezTo>
                    <a:pt x="3037" y="27416"/>
                    <a:pt x="3109" y="27507"/>
                    <a:pt x="3109" y="27580"/>
                  </a:cubicBezTo>
                  <a:cubicBezTo>
                    <a:pt x="3037" y="27507"/>
                    <a:pt x="2964" y="27507"/>
                    <a:pt x="2964" y="27507"/>
                  </a:cubicBezTo>
                  <a:cubicBezTo>
                    <a:pt x="2964" y="27416"/>
                    <a:pt x="2964" y="27416"/>
                    <a:pt x="3037" y="27344"/>
                  </a:cubicBezTo>
                  <a:close/>
                  <a:moveTo>
                    <a:pt x="10382" y="26817"/>
                  </a:moveTo>
                  <a:cubicBezTo>
                    <a:pt x="10527" y="27053"/>
                    <a:pt x="10618" y="27198"/>
                    <a:pt x="10763" y="27416"/>
                  </a:cubicBezTo>
                  <a:cubicBezTo>
                    <a:pt x="10691" y="27507"/>
                    <a:pt x="10527" y="27580"/>
                    <a:pt x="10454" y="27580"/>
                  </a:cubicBezTo>
                  <a:cubicBezTo>
                    <a:pt x="10382" y="27507"/>
                    <a:pt x="10236" y="27344"/>
                    <a:pt x="10163" y="27198"/>
                  </a:cubicBezTo>
                  <a:cubicBezTo>
                    <a:pt x="10163" y="27126"/>
                    <a:pt x="10163" y="27126"/>
                    <a:pt x="10073" y="27053"/>
                  </a:cubicBezTo>
                  <a:cubicBezTo>
                    <a:pt x="10236" y="26962"/>
                    <a:pt x="10309" y="26889"/>
                    <a:pt x="10382" y="26817"/>
                  </a:cubicBezTo>
                  <a:close/>
                  <a:moveTo>
                    <a:pt x="4018" y="27271"/>
                  </a:moveTo>
                  <a:cubicBezTo>
                    <a:pt x="4091" y="27271"/>
                    <a:pt x="4091" y="27344"/>
                    <a:pt x="4164" y="27416"/>
                  </a:cubicBezTo>
                  <a:cubicBezTo>
                    <a:pt x="4091" y="27507"/>
                    <a:pt x="3946" y="27580"/>
                    <a:pt x="3873" y="27726"/>
                  </a:cubicBezTo>
                  <a:cubicBezTo>
                    <a:pt x="3800" y="27726"/>
                    <a:pt x="3637" y="27726"/>
                    <a:pt x="3564" y="27653"/>
                  </a:cubicBezTo>
                  <a:cubicBezTo>
                    <a:pt x="3709" y="27580"/>
                    <a:pt x="3873" y="27416"/>
                    <a:pt x="3946" y="27271"/>
                  </a:cubicBezTo>
                  <a:close/>
                  <a:moveTo>
                    <a:pt x="5527" y="26962"/>
                  </a:moveTo>
                  <a:cubicBezTo>
                    <a:pt x="5618" y="27126"/>
                    <a:pt x="5764" y="27271"/>
                    <a:pt x="5836" y="27507"/>
                  </a:cubicBezTo>
                  <a:cubicBezTo>
                    <a:pt x="5691" y="27580"/>
                    <a:pt x="5618" y="27653"/>
                    <a:pt x="5455" y="27726"/>
                  </a:cubicBezTo>
                  <a:cubicBezTo>
                    <a:pt x="5382" y="27580"/>
                    <a:pt x="5236" y="27416"/>
                    <a:pt x="5164" y="27271"/>
                  </a:cubicBezTo>
                  <a:cubicBezTo>
                    <a:pt x="5236" y="27198"/>
                    <a:pt x="5382" y="27053"/>
                    <a:pt x="5527" y="26962"/>
                  </a:cubicBezTo>
                  <a:close/>
                  <a:moveTo>
                    <a:pt x="6436" y="27271"/>
                  </a:moveTo>
                  <a:cubicBezTo>
                    <a:pt x="6527" y="27344"/>
                    <a:pt x="6527" y="27416"/>
                    <a:pt x="6600" y="27507"/>
                  </a:cubicBezTo>
                  <a:cubicBezTo>
                    <a:pt x="6527" y="27580"/>
                    <a:pt x="6436" y="27580"/>
                    <a:pt x="6364" y="27653"/>
                  </a:cubicBezTo>
                  <a:lnTo>
                    <a:pt x="6291" y="27726"/>
                  </a:lnTo>
                  <a:cubicBezTo>
                    <a:pt x="6218" y="27653"/>
                    <a:pt x="6218" y="27580"/>
                    <a:pt x="6146" y="27507"/>
                  </a:cubicBezTo>
                  <a:cubicBezTo>
                    <a:pt x="6218" y="27507"/>
                    <a:pt x="6291" y="27416"/>
                    <a:pt x="6291" y="27416"/>
                  </a:cubicBezTo>
                  <a:cubicBezTo>
                    <a:pt x="6364" y="27344"/>
                    <a:pt x="6364" y="27344"/>
                    <a:pt x="6436" y="27271"/>
                  </a:cubicBezTo>
                  <a:close/>
                  <a:moveTo>
                    <a:pt x="11600" y="26962"/>
                  </a:moveTo>
                  <a:cubicBezTo>
                    <a:pt x="11672" y="27053"/>
                    <a:pt x="11745" y="27198"/>
                    <a:pt x="11818" y="27344"/>
                  </a:cubicBezTo>
                  <a:cubicBezTo>
                    <a:pt x="11672" y="27507"/>
                    <a:pt x="11527" y="27580"/>
                    <a:pt x="11363" y="27726"/>
                  </a:cubicBezTo>
                  <a:cubicBezTo>
                    <a:pt x="11291" y="27653"/>
                    <a:pt x="11218" y="27507"/>
                    <a:pt x="11145" y="27416"/>
                  </a:cubicBezTo>
                  <a:lnTo>
                    <a:pt x="11600" y="26962"/>
                  </a:lnTo>
                  <a:close/>
                  <a:moveTo>
                    <a:pt x="16981" y="25980"/>
                  </a:moveTo>
                  <a:cubicBezTo>
                    <a:pt x="17054" y="26217"/>
                    <a:pt x="17127" y="26362"/>
                    <a:pt x="17272" y="26598"/>
                  </a:cubicBezTo>
                  <a:cubicBezTo>
                    <a:pt x="17345" y="26671"/>
                    <a:pt x="17508" y="26817"/>
                    <a:pt x="17654" y="26889"/>
                  </a:cubicBezTo>
                  <a:cubicBezTo>
                    <a:pt x="17436" y="27271"/>
                    <a:pt x="17272" y="27507"/>
                    <a:pt x="16981" y="27726"/>
                  </a:cubicBezTo>
                  <a:lnTo>
                    <a:pt x="16981" y="27653"/>
                  </a:lnTo>
                  <a:cubicBezTo>
                    <a:pt x="16818" y="27344"/>
                    <a:pt x="16599" y="27126"/>
                    <a:pt x="16436" y="26817"/>
                  </a:cubicBezTo>
                  <a:cubicBezTo>
                    <a:pt x="16290" y="26598"/>
                    <a:pt x="16072" y="26289"/>
                    <a:pt x="15909" y="26053"/>
                  </a:cubicBezTo>
                  <a:lnTo>
                    <a:pt x="16290" y="26053"/>
                  </a:lnTo>
                  <a:lnTo>
                    <a:pt x="16290" y="26144"/>
                  </a:lnTo>
                  <a:cubicBezTo>
                    <a:pt x="16436" y="26362"/>
                    <a:pt x="16599" y="26507"/>
                    <a:pt x="16672" y="26744"/>
                  </a:cubicBezTo>
                  <a:cubicBezTo>
                    <a:pt x="16818" y="26889"/>
                    <a:pt x="16890" y="27053"/>
                    <a:pt x="17054" y="27126"/>
                  </a:cubicBezTo>
                  <a:cubicBezTo>
                    <a:pt x="17075" y="27147"/>
                    <a:pt x="17096" y="27156"/>
                    <a:pt x="17116" y="27156"/>
                  </a:cubicBezTo>
                  <a:cubicBezTo>
                    <a:pt x="17163" y="27156"/>
                    <a:pt x="17199" y="27104"/>
                    <a:pt x="17199" y="27053"/>
                  </a:cubicBezTo>
                  <a:cubicBezTo>
                    <a:pt x="17127" y="26889"/>
                    <a:pt x="16981" y="26671"/>
                    <a:pt x="16818" y="26507"/>
                  </a:cubicBezTo>
                  <a:cubicBezTo>
                    <a:pt x="16672" y="26362"/>
                    <a:pt x="16599" y="26217"/>
                    <a:pt x="16363" y="26053"/>
                  </a:cubicBezTo>
                  <a:cubicBezTo>
                    <a:pt x="16599" y="26053"/>
                    <a:pt x="16745" y="25980"/>
                    <a:pt x="16981" y="25980"/>
                  </a:cubicBezTo>
                  <a:close/>
                  <a:moveTo>
                    <a:pt x="4327" y="27580"/>
                  </a:moveTo>
                  <a:lnTo>
                    <a:pt x="4327" y="27653"/>
                  </a:lnTo>
                  <a:cubicBezTo>
                    <a:pt x="4327" y="27726"/>
                    <a:pt x="4255" y="27798"/>
                    <a:pt x="4255" y="27798"/>
                  </a:cubicBezTo>
                  <a:lnTo>
                    <a:pt x="4018" y="27798"/>
                  </a:lnTo>
                  <a:cubicBezTo>
                    <a:pt x="4091" y="27726"/>
                    <a:pt x="4164" y="27653"/>
                    <a:pt x="4327" y="27580"/>
                  </a:cubicBezTo>
                  <a:close/>
                  <a:moveTo>
                    <a:pt x="7127" y="27198"/>
                  </a:moveTo>
                  <a:cubicBezTo>
                    <a:pt x="7273" y="27344"/>
                    <a:pt x="7345" y="27507"/>
                    <a:pt x="7436" y="27653"/>
                  </a:cubicBezTo>
                  <a:cubicBezTo>
                    <a:pt x="7345" y="27726"/>
                    <a:pt x="7273" y="27798"/>
                    <a:pt x="7127" y="27871"/>
                  </a:cubicBezTo>
                  <a:cubicBezTo>
                    <a:pt x="7055" y="27726"/>
                    <a:pt x="6982" y="27580"/>
                    <a:pt x="6891" y="27507"/>
                  </a:cubicBezTo>
                  <a:cubicBezTo>
                    <a:pt x="6982" y="27344"/>
                    <a:pt x="7055" y="27271"/>
                    <a:pt x="7127" y="27198"/>
                  </a:cubicBezTo>
                  <a:close/>
                  <a:moveTo>
                    <a:pt x="8109" y="27344"/>
                  </a:moveTo>
                  <a:cubicBezTo>
                    <a:pt x="8109" y="27416"/>
                    <a:pt x="8182" y="27416"/>
                    <a:pt x="8182" y="27507"/>
                  </a:cubicBezTo>
                  <a:cubicBezTo>
                    <a:pt x="8254" y="27507"/>
                    <a:pt x="8254" y="27580"/>
                    <a:pt x="8254" y="27580"/>
                  </a:cubicBezTo>
                  <a:cubicBezTo>
                    <a:pt x="8182" y="27726"/>
                    <a:pt x="8109" y="27798"/>
                    <a:pt x="7964" y="27871"/>
                  </a:cubicBezTo>
                  <a:cubicBezTo>
                    <a:pt x="7891" y="27798"/>
                    <a:pt x="7800" y="27726"/>
                    <a:pt x="7800" y="27653"/>
                  </a:cubicBezTo>
                  <a:cubicBezTo>
                    <a:pt x="7891" y="27507"/>
                    <a:pt x="7964" y="27416"/>
                    <a:pt x="8109" y="27344"/>
                  </a:cubicBezTo>
                  <a:close/>
                  <a:moveTo>
                    <a:pt x="9164" y="26962"/>
                  </a:moveTo>
                  <a:cubicBezTo>
                    <a:pt x="9254" y="27126"/>
                    <a:pt x="9327" y="27198"/>
                    <a:pt x="9400" y="27344"/>
                  </a:cubicBezTo>
                  <a:cubicBezTo>
                    <a:pt x="9164" y="27507"/>
                    <a:pt x="8945" y="27653"/>
                    <a:pt x="8800" y="27871"/>
                  </a:cubicBezTo>
                  <a:cubicBezTo>
                    <a:pt x="8709" y="27798"/>
                    <a:pt x="8636" y="27726"/>
                    <a:pt x="8564" y="27653"/>
                  </a:cubicBezTo>
                  <a:cubicBezTo>
                    <a:pt x="8800" y="27416"/>
                    <a:pt x="9018" y="27198"/>
                    <a:pt x="9164" y="26962"/>
                  </a:cubicBezTo>
                  <a:close/>
                  <a:moveTo>
                    <a:pt x="4927" y="27416"/>
                  </a:moveTo>
                  <a:cubicBezTo>
                    <a:pt x="5073" y="27580"/>
                    <a:pt x="5164" y="27726"/>
                    <a:pt x="5309" y="27871"/>
                  </a:cubicBezTo>
                  <a:cubicBezTo>
                    <a:pt x="5236" y="27871"/>
                    <a:pt x="5164" y="27962"/>
                    <a:pt x="5073" y="27962"/>
                  </a:cubicBezTo>
                  <a:lnTo>
                    <a:pt x="4782" y="27962"/>
                  </a:lnTo>
                  <a:lnTo>
                    <a:pt x="4782" y="27871"/>
                  </a:lnTo>
                  <a:cubicBezTo>
                    <a:pt x="4709" y="27871"/>
                    <a:pt x="4709" y="27798"/>
                    <a:pt x="4618" y="27726"/>
                  </a:cubicBezTo>
                  <a:lnTo>
                    <a:pt x="4927" y="27416"/>
                  </a:lnTo>
                  <a:close/>
                  <a:moveTo>
                    <a:pt x="9927" y="27198"/>
                  </a:moveTo>
                  <a:cubicBezTo>
                    <a:pt x="9927" y="27271"/>
                    <a:pt x="10000" y="27344"/>
                    <a:pt x="10073" y="27416"/>
                  </a:cubicBezTo>
                  <a:cubicBezTo>
                    <a:pt x="10163" y="27580"/>
                    <a:pt x="10163" y="27653"/>
                    <a:pt x="10236" y="27726"/>
                  </a:cubicBezTo>
                  <a:cubicBezTo>
                    <a:pt x="10163" y="27798"/>
                    <a:pt x="10073" y="27871"/>
                    <a:pt x="10073" y="27962"/>
                  </a:cubicBezTo>
                  <a:cubicBezTo>
                    <a:pt x="9927" y="27726"/>
                    <a:pt x="9854" y="27580"/>
                    <a:pt x="9709" y="27344"/>
                  </a:cubicBezTo>
                  <a:cubicBezTo>
                    <a:pt x="9782" y="27344"/>
                    <a:pt x="9854" y="27271"/>
                    <a:pt x="9927" y="27198"/>
                  </a:cubicBezTo>
                  <a:close/>
                  <a:moveTo>
                    <a:pt x="15763" y="25980"/>
                  </a:moveTo>
                  <a:lnTo>
                    <a:pt x="15763" y="26053"/>
                  </a:lnTo>
                  <a:cubicBezTo>
                    <a:pt x="15909" y="26362"/>
                    <a:pt x="16072" y="26671"/>
                    <a:pt x="16290" y="26962"/>
                  </a:cubicBezTo>
                  <a:cubicBezTo>
                    <a:pt x="16436" y="27271"/>
                    <a:pt x="16599" y="27580"/>
                    <a:pt x="16818" y="27798"/>
                  </a:cubicBezTo>
                  <a:cubicBezTo>
                    <a:pt x="16745" y="27871"/>
                    <a:pt x="16672" y="27871"/>
                    <a:pt x="16599" y="27962"/>
                  </a:cubicBezTo>
                  <a:cubicBezTo>
                    <a:pt x="16527" y="27798"/>
                    <a:pt x="16363" y="27726"/>
                    <a:pt x="16290" y="27653"/>
                  </a:cubicBezTo>
                  <a:cubicBezTo>
                    <a:pt x="16145" y="27416"/>
                    <a:pt x="16072" y="27198"/>
                    <a:pt x="15909" y="26962"/>
                  </a:cubicBezTo>
                  <a:cubicBezTo>
                    <a:pt x="15763" y="26598"/>
                    <a:pt x="15618" y="26289"/>
                    <a:pt x="15381" y="25980"/>
                  </a:cubicBezTo>
                  <a:close/>
                  <a:moveTo>
                    <a:pt x="5982" y="27726"/>
                  </a:moveTo>
                  <a:cubicBezTo>
                    <a:pt x="5982" y="27726"/>
                    <a:pt x="5982" y="27798"/>
                    <a:pt x="6073" y="27871"/>
                  </a:cubicBezTo>
                  <a:cubicBezTo>
                    <a:pt x="5909" y="27962"/>
                    <a:pt x="5836" y="27962"/>
                    <a:pt x="5764" y="28107"/>
                  </a:cubicBezTo>
                  <a:cubicBezTo>
                    <a:pt x="5691" y="28035"/>
                    <a:pt x="5691" y="27962"/>
                    <a:pt x="5618" y="27962"/>
                  </a:cubicBezTo>
                  <a:cubicBezTo>
                    <a:pt x="5764" y="27871"/>
                    <a:pt x="5836" y="27798"/>
                    <a:pt x="5982" y="27726"/>
                  </a:cubicBezTo>
                  <a:close/>
                  <a:moveTo>
                    <a:pt x="10909" y="27580"/>
                  </a:moveTo>
                  <a:cubicBezTo>
                    <a:pt x="10982" y="27726"/>
                    <a:pt x="10982" y="27798"/>
                    <a:pt x="11072" y="27962"/>
                  </a:cubicBezTo>
                  <a:cubicBezTo>
                    <a:pt x="10982" y="28035"/>
                    <a:pt x="10909" y="28035"/>
                    <a:pt x="10836" y="28107"/>
                  </a:cubicBezTo>
                  <a:cubicBezTo>
                    <a:pt x="10763" y="28035"/>
                    <a:pt x="10691" y="27962"/>
                    <a:pt x="10618" y="27798"/>
                  </a:cubicBezTo>
                  <a:cubicBezTo>
                    <a:pt x="10691" y="27726"/>
                    <a:pt x="10763" y="27653"/>
                    <a:pt x="10909" y="27580"/>
                  </a:cubicBezTo>
                  <a:close/>
                  <a:moveTo>
                    <a:pt x="11891" y="27507"/>
                  </a:moveTo>
                  <a:cubicBezTo>
                    <a:pt x="11981" y="27580"/>
                    <a:pt x="11981" y="27653"/>
                    <a:pt x="12054" y="27726"/>
                  </a:cubicBezTo>
                  <a:cubicBezTo>
                    <a:pt x="11891" y="27798"/>
                    <a:pt x="11745" y="27962"/>
                    <a:pt x="11600" y="28107"/>
                  </a:cubicBezTo>
                  <a:cubicBezTo>
                    <a:pt x="11527" y="28035"/>
                    <a:pt x="11527" y="27962"/>
                    <a:pt x="11436" y="27871"/>
                  </a:cubicBezTo>
                  <a:cubicBezTo>
                    <a:pt x="11600" y="27798"/>
                    <a:pt x="11745" y="27653"/>
                    <a:pt x="11891" y="27507"/>
                  </a:cubicBezTo>
                  <a:close/>
                  <a:moveTo>
                    <a:pt x="14854" y="25907"/>
                  </a:moveTo>
                  <a:cubicBezTo>
                    <a:pt x="14927" y="25980"/>
                    <a:pt x="14999" y="25980"/>
                    <a:pt x="15163" y="25980"/>
                  </a:cubicBezTo>
                  <a:lnTo>
                    <a:pt x="15836" y="27344"/>
                  </a:lnTo>
                  <a:cubicBezTo>
                    <a:pt x="15909" y="27507"/>
                    <a:pt x="16072" y="27798"/>
                    <a:pt x="16218" y="28035"/>
                  </a:cubicBezTo>
                  <a:cubicBezTo>
                    <a:pt x="16145" y="28035"/>
                    <a:pt x="16072" y="28035"/>
                    <a:pt x="15981" y="28107"/>
                  </a:cubicBezTo>
                  <a:cubicBezTo>
                    <a:pt x="15690" y="27653"/>
                    <a:pt x="15309" y="27344"/>
                    <a:pt x="14999" y="26889"/>
                  </a:cubicBezTo>
                  <a:cubicBezTo>
                    <a:pt x="14781" y="26598"/>
                    <a:pt x="14545" y="26217"/>
                    <a:pt x="14327" y="25907"/>
                  </a:cubicBezTo>
                  <a:close/>
                  <a:moveTo>
                    <a:pt x="6146" y="28035"/>
                  </a:moveTo>
                  <a:cubicBezTo>
                    <a:pt x="6218" y="28035"/>
                    <a:pt x="6218" y="28107"/>
                    <a:pt x="6218" y="28180"/>
                  </a:cubicBezTo>
                  <a:cubicBezTo>
                    <a:pt x="6146" y="28107"/>
                    <a:pt x="6073" y="28107"/>
                    <a:pt x="5982" y="28107"/>
                  </a:cubicBezTo>
                  <a:cubicBezTo>
                    <a:pt x="6073" y="28107"/>
                    <a:pt x="6073" y="28035"/>
                    <a:pt x="6146" y="28035"/>
                  </a:cubicBezTo>
                  <a:close/>
                  <a:moveTo>
                    <a:pt x="13309" y="25853"/>
                  </a:moveTo>
                  <a:cubicBezTo>
                    <a:pt x="13563" y="25853"/>
                    <a:pt x="13827" y="25871"/>
                    <a:pt x="14090" y="25907"/>
                  </a:cubicBezTo>
                  <a:cubicBezTo>
                    <a:pt x="14327" y="26362"/>
                    <a:pt x="14618" y="26817"/>
                    <a:pt x="14927" y="27271"/>
                  </a:cubicBezTo>
                  <a:cubicBezTo>
                    <a:pt x="15163" y="27580"/>
                    <a:pt x="15381" y="27871"/>
                    <a:pt x="15690" y="28107"/>
                  </a:cubicBezTo>
                  <a:cubicBezTo>
                    <a:pt x="15454" y="28180"/>
                    <a:pt x="15309" y="28180"/>
                    <a:pt x="15072" y="28180"/>
                  </a:cubicBezTo>
                  <a:cubicBezTo>
                    <a:pt x="14709" y="27798"/>
                    <a:pt x="14472" y="27416"/>
                    <a:pt x="14163" y="26962"/>
                  </a:cubicBezTo>
                  <a:cubicBezTo>
                    <a:pt x="13945" y="26507"/>
                    <a:pt x="13636" y="26053"/>
                    <a:pt x="13109" y="25907"/>
                  </a:cubicBezTo>
                  <a:cubicBezTo>
                    <a:pt x="13036" y="25907"/>
                    <a:pt x="13036" y="25980"/>
                    <a:pt x="13036" y="26053"/>
                  </a:cubicBezTo>
                  <a:cubicBezTo>
                    <a:pt x="13563" y="26435"/>
                    <a:pt x="13872" y="26962"/>
                    <a:pt x="14254" y="27580"/>
                  </a:cubicBezTo>
                  <a:cubicBezTo>
                    <a:pt x="14327" y="27726"/>
                    <a:pt x="14472" y="28035"/>
                    <a:pt x="14709" y="28180"/>
                  </a:cubicBezTo>
                  <a:lnTo>
                    <a:pt x="14254" y="28180"/>
                  </a:lnTo>
                  <a:cubicBezTo>
                    <a:pt x="14163" y="28107"/>
                    <a:pt x="14018" y="28035"/>
                    <a:pt x="13945" y="27871"/>
                  </a:cubicBezTo>
                  <a:cubicBezTo>
                    <a:pt x="13709" y="27653"/>
                    <a:pt x="13490" y="27344"/>
                    <a:pt x="13254" y="27053"/>
                  </a:cubicBezTo>
                  <a:cubicBezTo>
                    <a:pt x="13036" y="26671"/>
                    <a:pt x="12800" y="26217"/>
                    <a:pt x="12581" y="25907"/>
                  </a:cubicBezTo>
                  <a:cubicBezTo>
                    <a:pt x="12809" y="25871"/>
                    <a:pt x="13054" y="25853"/>
                    <a:pt x="13309" y="25853"/>
                  </a:cubicBezTo>
                  <a:close/>
                  <a:moveTo>
                    <a:pt x="6673" y="27653"/>
                  </a:moveTo>
                  <a:cubicBezTo>
                    <a:pt x="6745" y="27798"/>
                    <a:pt x="6891" y="27962"/>
                    <a:pt x="6982" y="28107"/>
                  </a:cubicBezTo>
                  <a:lnTo>
                    <a:pt x="6982" y="28180"/>
                  </a:lnTo>
                  <a:lnTo>
                    <a:pt x="6982" y="28253"/>
                  </a:lnTo>
                  <a:cubicBezTo>
                    <a:pt x="6818" y="28180"/>
                    <a:pt x="6673" y="28180"/>
                    <a:pt x="6527" y="28180"/>
                  </a:cubicBezTo>
                  <a:cubicBezTo>
                    <a:pt x="6436" y="28107"/>
                    <a:pt x="6436" y="27962"/>
                    <a:pt x="6364" y="27871"/>
                  </a:cubicBezTo>
                  <a:cubicBezTo>
                    <a:pt x="6436" y="27798"/>
                    <a:pt x="6600" y="27726"/>
                    <a:pt x="6673" y="27653"/>
                  </a:cubicBezTo>
                  <a:close/>
                  <a:moveTo>
                    <a:pt x="7582" y="27798"/>
                  </a:moveTo>
                  <a:cubicBezTo>
                    <a:pt x="7582" y="27871"/>
                    <a:pt x="7655" y="27962"/>
                    <a:pt x="7727" y="28035"/>
                  </a:cubicBezTo>
                  <a:cubicBezTo>
                    <a:pt x="7655" y="28107"/>
                    <a:pt x="7582" y="28180"/>
                    <a:pt x="7509" y="28253"/>
                  </a:cubicBezTo>
                  <a:lnTo>
                    <a:pt x="7436" y="28253"/>
                  </a:lnTo>
                  <a:cubicBezTo>
                    <a:pt x="7345" y="28180"/>
                    <a:pt x="7345" y="28107"/>
                    <a:pt x="7273" y="28035"/>
                  </a:cubicBezTo>
                  <a:cubicBezTo>
                    <a:pt x="7345" y="27962"/>
                    <a:pt x="7509" y="27871"/>
                    <a:pt x="7582" y="27798"/>
                  </a:cubicBezTo>
                  <a:close/>
                  <a:moveTo>
                    <a:pt x="7891" y="28180"/>
                  </a:moveTo>
                  <a:lnTo>
                    <a:pt x="7964" y="28253"/>
                  </a:lnTo>
                  <a:lnTo>
                    <a:pt x="7800" y="28253"/>
                  </a:lnTo>
                  <a:lnTo>
                    <a:pt x="7891" y="28180"/>
                  </a:lnTo>
                  <a:close/>
                  <a:moveTo>
                    <a:pt x="12127" y="27871"/>
                  </a:moveTo>
                  <a:cubicBezTo>
                    <a:pt x="12200" y="27871"/>
                    <a:pt x="12200" y="27962"/>
                    <a:pt x="12272" y="28035"/>
                  </a:cubicBezTo>
                  <a:cubicBezTo>
                    <a:pt x="12200" y="28107"/>
                    <a:pt x="12127" y="28180"/>
                    <a:pt x="12054" y="28253"/>
                  </a:cubicBezTo>
                  <a:lnTo>
                    <a:pt x="11745" y="28253"/>
                  </a:lnTo>
                  <a:cubicBezTo>
                    <a:pt x="11891" y="28107"/>
                    <a:pt x="11981" y="28035"/>
                    <a:pt x="12127" y="27871"/>
                  </a:cubicBezTo>
                  <a:close/>
                  <a:moveTo>
                    <a:pt x="12345" y="28180"/>
                  </a:moveTo>
                  <a:lnTo>
                    <a:pt x="12436" y="28253"/>
                  </a:lnTo>
                  <a:lnTo>
                    <a:pt x="12272" y="28253"/>
                  </a:lnTo>
                  <a:lnTo>
                    <a:pt x="12345" y="28180"/>
                  </a:lnTo>
                  <a:close/>
                  <a:moveTo>
                    <a:pt x="12345" y="27053"/>
                  </a:moveTo>
                  <a:cubicBezTo>
                    <a:pt x="12436" y="27271"/>
                    <a:pt x="12581" y="27416"/>
                    <a:pt x="12654" y="27653"/>
                  </a:cubicBezTo>
                  <a:cubicBezTo>
                    <a:pt x="12800" y="27798"/>
                    <a:pt x="12891" y="28035"/>
                    <a:pt x="13036" y="28253"/>
                  </a:cubicBezTo>
                  <a:lnTo>
                    <a:pt x="12891" y="28253"/>
                  </a:lnTo>
                  <a:cubicBezTo>
                    <a:pt x="12800" y="28180"/>
                    <a:pt x="12800" y="28180"/>
                    <a:pt x="12727" y="28107"/>
                  </a:cubicBezTo>
                  <a:cubicBezTo>
                    <a:pt x="12654" y="27962"/>
                    <a:pt x="12509" y="27798"/>
                    <a:pt x="12436" y="27726"/>
                  </a:cubicBezTo>
                  <a:lnTo>
                    <a:pt x="12345" y="27653"/>
                  </a:lnTo>
                  <a:lnTo>
                    <a:pt x="12436" y="27580"/>
                  </a:lnTo>
                  <a:cubicBezTo>
                    <a:pt x="12436" y="27507"/>
                    <a:pt x="12345" y="27416"/>
                    <a:pt x="12272" y="27416"/>
                  </a:cubicBezTo>
                  <a:lnTo>
                    <a:pt x="12272" y="27507"/>
                  </a:lnTo>
                  <a:cubicBezTo>
                    <a:pt x="12200" y="27416"/>
                    <a:pt x="12200" y="27344"/>
                    <a:pt x="12127" y="27271"/>
                  </a:cubicBezTo>
                  <a:cubicBezTo>
                    <a:pt x="12200" y="27198"/>
                    <a:pt x="12272" y="27126"/>
                    <a:pt x="12345" y="27053"/>
                  </a:cubicBezTo>
                  <a:close/>
                  <a:moveTo>
                    <a:pt x="12272" y="25907"/>
                  </a:moveTo>
                  <a:cubicBezTo>
                    <a:pt x="12509" y="26435"/>
                    <a:pt x="12963" y="27053"/>
                    <a:pt x="13254" y="27507"/>
                  </a:cubicBezTo>
                  <a:cubicBezTo>
                    <a:pt x="13345" y="27653"/>
                    <a:pt x="13563" y="27962"/>
                    <a:pt x="13800" y="28180"/>
                  </a:cubicBezTo>
                  <a:cubicBezTo>
                    <a:pt x="13636" y="28180"/>
                    <a:pt x="13563" y="28253"/>
                    <a:pt x="13418" y="28253"/>
                  </a:cubicBezTo>
                  <a:cubicBezTo>
                    <a:pt x="13181" y="27871"/>
                    <a:pt x="12891" y="27507"/>
                    <a:pt x="12654" y="27126"/>
                  </a:cubicBezTo>
                  <a:cubicBezTo>
                    <a:pt x="12345" y="26671"/>
                    <a:pt x="12054" y="26217"/>
                    <a:pt x="11672" y="25907"/>
                  </a:cubicBezTo>
                  <a:close/>
                  <a:moveTo>
                    <a:pt x="8418" y="27798"/>
                  </a:moveTo>
                  <a:cubicBezTo>
                    <a:pt x="8491" y="27871"/>
                    <a:pt x="8564" y="27962"/>
                    <a:pt x="8636" y="28107"/>
                  </a:cubicBezTo>
                  <a:cubicBezTo>
                    <a:pt x="8636" y="28107"/>
                    <a:pt x="8636" y="28180"/>
                    <a:pt x="8564" y="28180"/>
                  </a:cubicBezTo>
                  <a:cubicBezTo>
                    <a:pt x="8564" y="28253"/>
                    <a:pt x="8564" y="28253"/>
                    <a:pt x="8636" y="28326"/>
                  </a:cubicBezTo>
                  <a:lnTo>
                    <a:pt x="8345" y="28326"/>
                  </a:lnTo>
                  <a:cubicBezTo>
                    <a:pt x="8254" y="28180"/>
                    <a:pt x="8182" y="28107"/>
                    <a:pt x="8109" y="28035"/>
                  </a:cubicBezTo>
                  <a:cubicBezTo>
                    <a:pt x="8182" y="27962"/>
                    <a:pt x="8345" y="27871"/>
                    <a:pt x="8418" y="27798"/>
                  </a:cubicBezTo>
                  <a:close/>
                  <a:moveTo>
                    <a:pt x="8873" y="28253"/>
                  </a:moveTo>
                  <a:lnTo>
                    <a:pt x="8873" y="28326"/>
                  </a:lnTo>
                  <a:lnTo>
                    <a:pt x="8800" y="28326"/>
                  </a:lnTo>
                  <a:lnTo>
                    <a:pt x="8873" y="28253"/>
                  </a:lnTo>
                  <a:close/>
                  <a:moveTo>
                    <a:pt x="9473" y="27507"/>
                  </a:moveTo>
                  <a:cubicBezTo>
                    <a:pt x="9618" y="27726"/>
                    <a:pt x="9709" y="27962"/>
                    <a:pt x="9854" y="28107"/>
                  </a:cubicBezTo>
                  <a:cubicBezTo>
                    <a:pt x="9782" y="28180"/>
                    <a:pt x="9709" y="28253"/>
                    <a:pt x="9618" y="28326"/>
                  </a:cubicBezTo>
                  <a:lnTo>
                    <a:pt x="9327" y="28326"/>
                  </a:lnTo>
                  <a:cubicBezTo>
                    <a:pt x="9254" y="28253"/>
                    <a:pt x="9164" y="28180"/>
                    <a:pt x="9091" y="28107"/>
                  </a:cubicBezTo>
                  <a:lnTo>
                    <a:pt x="9164" y="28107"/>
                  </a:lnTo>
                  <a:cubicBezTo>
                    <a:pt x="9164" y="28056"/>
                    <a:pt x="9164" y="28004"/>
                    <a:pt x="9138" y="28004"/>
                  </a:cubicBezTo>
                  <a:cubicBezTo>
                    <a:pt x="9127" y="28004"/>
                    <a:pt x="9112" y="28013"/>
                    <a:pt x="9091" y="28035"/>
                  </a:cubicBezTo>
                  <a:lnTo>
                    <a:pt x="9018" y="28035"/>
                  </a:lnTo>
                  <a:cubicBezTo>
                    <a:pt x="9164" y="27798"/>
                    <a:pt x="9327" y="27653"/>
                    <a:pt x="9473" y="27507"/>
                  </a:cubicBezTo>
                  <a:close/>
                  <a:moveTo>
                    <a:pt x="10382" y="28035"/>
                  </a:moveTo>
                  <a:cubicBezTo>
                    <a:pt x="10454" y="28107"/>
                    <a:pt x="10527" y="28180"/>
                    <a:pt x="10618" y="28326"/>
                  </a:cubicBezTo>
                  <a:lnTo>
                    <a:pt x="10236" y="28326"/>
                  </a:lnTo>
                  <a:lnTo>
                    <a:pt x="10236" y="28253"/>
                  </a:lnTo>
                  <a:lnTo>
                    <a:pt x="10236" y="28180"/>
                  </a:lnTo>
                  <a:lnTo>
                    <a:pt x="10236" y="28107"/>
                  </a:lnTo>
                  <a:cubicBezTo>
                    <a:pt x="10309" y="28107"/>
                    <a:pt x="10382" y="28035"/>
                    <a:pt x="10382" y="28035"/>
                  </a:cubicBezTo>
                  <a:close/>
                  <a:moveTo>
                    <a:pt x="11218" y="28107"/>
                  </a:moveTo>
                  <a:cubicBezTo>
                    <a:pt x="11291" y="28180"/>
                    <a:pt x="11291" y="28253"/>
                    <a:pt x="11363" y="28253"/>
                  </a:cubicBezTo>
                  <a:cubicBezTo>
                    <a:pt x="11291" y="28253"/>
                    <a:pt x="11145" y="28326"/>
                    <a:pt x="11072" y="28326"/>
                  </a:cubicBezTo>
                  <a:lnTo>
                    <a:pt x="10982" y="28326"/>
                  </a:lnTo>
                  <a:cubicBezTo>
                    <a:pt x="11072" y="28253"/>
                    <a:pt x="11145" y="28180"/>
                    <a:pt x="11218" y="28107"/>
                  </a:cubicBezTo>
                  <a:close/>
                  <a:moveTo>
                    <a:pt x="13418" y="0"/>
                  </a:moveTo>
                  <a:cubicBezTo>
                    <a:pt x="13109" y="0"/>
                    <a:pt x="12891" y="0"/>
                    <a:pt x="12727" y="146"/>
                  </a:cubicBezTo>
                  <a:cubicBezTo>
                    <a:pt x="12509" y="236"/>
                    <a:pt x="12272" y="309"/>
                    <a:pt x="12127" y="455"/>
                  </a:cubicBezTo>
                  <a:lnTo>
                    <a:pt x="12127" y="527"/>
                  </a:lnTo>
                  <a:cubicBezTo>
                    <a:pt x="11818" y="764"/>
                    <a:pt x="11745" y="1055"/>
                    <a:pt x="11745" y="1436"/>
                  </a:cubicBezTo>
                  <a:cubicBezTo>
                    <a:pt x="11745" y="1364"/>
                    <a:pt x="11672" y="1291"/>
                    <a:pt x="11672" y="1291"/>
                  </a:cubicBezTo>
                  <a:cubicBezTo>
                    <a:pt x="11745" y="1145"/>
                    <a:pt x="11745" y="1055"/>
                    <a:pt x="11745" y="982"/>
                  </a:cubicBezTo>
                  <a:cubicBezTo>
                    <a:pt x="11782" y="945"/>
                    <a:pt x="11782" y="927"/>
                    <a:pt x="11763" y="927"/>
                  </a:cubicBezTo>
                  <a:cubicBezTo>
                    <a:pt x="11745" y="927"/>
                    <a:pt x="11709" y="945"/>
                    <a:pt x="11672" y="982"/>
                  </a:cubicBezTo>
                  <a:lnTo>
                    <a:pt x="11672" y="909"/>
                  </a:lnTo>
                  <a:cubicBezTo>
                    <a:pt x="11672" y="836"/>
                    <a:pt x="11595" y="800"/>
                    <a:pt x="11518" y="800"/>
                  </a:cubicBezTo>
                  <a:cubicBezTo>
                    <a:pt x="11441" y="800"/>
                    <a:pt x="11363" y="836"/>
                    <a:pt x="11363" y="909"/>
                  </a:cubicBezTo>
                  <a:lnTo>
                    <a:pt x="11363" y="1673"/>
                  </a:lnTo>
                  <a:cubicBezTo>
                    <a:pt x="10982" y="3036"/>
                    <a:pt x="11218" y="4691"/>
                    <a:pt x="11527" y="5982"/>
                  </a:cubicBezTo>
                  <a:cubicBezTo>
                    <a:pt x="10691" y="6054"/>
                    <a:pt x="9782" y="6145"/>
                    <a:pt x="8945" y="6291"/>
                  </a:cubicBezTo>
                  <a:lnTo>
                    <a:pt x="8709" y="6291"/>
                  </a:lnTo>
                  <a:cubicBezTo>
                    <a:pt x="8709" y="6218"/>
                    <a:pt x="8709" y="6218"/>
                    <a:pt x="8636" y="6218"/>
                  </a:cubicBezTo>
                  <a:cubicBezTo>
                    <a:pt x="8564" y="6218"/>
                    <a:pt x="8491" y="6218"/>
                    <a:pt x="8418" y="6291"/>
                  </a:cubicBezTo>
                  <a:cubicBezTo>
                    <a:pt x="8418" y="5454"/>
                    <a:pt x="8345" y="4163"/>
                    <a:pt x="7964" y="3182"/>
                  </a:cubicBezTo>
                  <a:cubicBezTo>
                    <a:pt x="7891" y="3109"/>
                    <a:pt x="7891" y="3036"/>
                    <a:pt x="7891" y="2964"/>
                  </a:cubicBezTo>
                  <a:cubicBezTo>
                    <a:pt x="7800" y="2345"/>
                    <a:pt x="7891" y="1364"/>
                    <a:pt x="7436" y="909"/>
                  </a:cubicBezTo>
                  <a:cubicBezTo>
                    <a:pt x="7127" y="527"/>
                    <a:pt x="6364" y="527"/>
                    <a:pt x="5982" y="455"/>
                  </a:cubicBezTo>
                  <a:cubicBezTo>
                    <a:pt x="5713" y="426"/>
                    <a:pt x="5429" y="396"/>
                    <a:pt x="5147" y="396"/>
                  </a:cubicBezTo>
                  <a:cubicBezTo>
                    <a:pt x="4725" y="396"/>
                    <a:pt x="4306" y="462"/>
                    <a:pt x="3946" y="691"/>
                  </a:cubicBezTo>
                  <a:cubicBezTo>
                    <a:pt x="3637" y="909"/>
                    <a:pt x="3418" y="1218"/>
                    <a:pt x="3346" y="1509"/>
                  </a:cubicBezTo>
                  <a:cubicBezTo>
                    <a:pt x="3182" y="1818"/>
                    <a:pt x="3109" y="2054"/>
                    <a:pt x="3109" y="2345"/>
                  </a:cubicBezTo>
                  <a:cubicBezTo>
                    <a:pt x="3109" y="2964"/>
                    <a:pt x="3182" y="3563"/>
                    <a:pt x="3255" y="4091"/>
                  </a:cubicBezTo>
                  <a:cubicBezTo>
                    <a:pt x="3255" y="4691"/>
                    <a:pt x="3182" y="5382"/>
                    <a:pt x="3418" y="5982"/>
                  </a:cubicBezTo>
                  <a:lnTo>
                    <a:pt x="3418" y="6363"/>
                  </a:lnTo>
                  <a:cubicBezTo>
                    <a:pt x="3491" y="6363"/>
                    <a:pt x="3491" y="6436"/>
                    <a:pt x="3564" y="6436"/>
                  </a:cubicBezTo>
                  <a:lnTo>
                    <a:pt x="3564" y="6509"/>
                  </a:lnTo>
                  <a:cubicBezTo>
                    <a:pt x="3491" y="6509"/>
                    <a:pt x="3418" y="6600"/>
                    <a:pt x="3255" y="6600"/>
                  </a:cubicBezTo>
                  <a:cubicBezTo>
                    <a:pt x="2273" y="6818"/>
                    <a:pt x="2437" y="8109"/>
                    <a:pt x="2437" y="9163"/>
                  </a:cubicBezTo>
                  <a:lnTo>
                    <a:pt x="2437" y="10527"/>
                  </a:lnTo>
                  <a:cubicBezTo>
                    <a:pt x="2200" y="11436"/>
                    <a:pt x="1819" y="12417"/>
                    <a:pt x="1819" y="13326"/>
                  </a:cubicBezTo>
                  <a:cubicBezTo>
                    <a:pt x="73" y="13563"/>
                    <a:pt x="237" y="16963"/>
                    <a:pt x="237" y="18181"/>
                  </a:cubicBezTo>
                  <a:cubicBezTo>
                    <a:pt x="237" y="19235"/>
                    <a:pt x="382" y="20308"/>
                    <a:pt x="310" y="21435"/>
                  </a:cubicBezTo>
                  <a:cubicBezTo>
                    <a:pt x="310" y="22799"/>
                    <a:pt x="0" y="24235"/>
                    <a:pt x="382" y="25598"/>
                  </a:cubicBezTo>
                  <a:cubicBezTo>
                    <a:pt x="764" y="26744"/>
                    <a:pt x="1600" y="27416"/>
                    <a:pt x="2655" y="27871"/>
                  </a:cubicBezTo>
                  <a:lnTo>
                    <a:pt x="2800" y="27871"/>
                  </a:lnTo>
                  <a:cubicBezTo>
                    <a:pt x="2964" y="27962"/>
                    <a:pt x="3182" y="28035"/>
                    <a:pt x="3418" y="28107"/>
                  </a:cubicBezTo>
                  <a:cubicBezTo>
                    <a:pt x="3564" y="28180"/>
                    <a:pt x="3637" y="28180"/>
                    <a:pt x="3800" y="28253"/>
                  </a:cubicBezTo>
                  <a:cubicBezTo>
                    <a:pt x="3873" y="28253"/>
                    <a:pt x="3946" y="28326"/>
                    <a:pt x="4018" y="28326"/>
                  </a:cubicBezTo>
                  <a:cubicBezTo>
                    <a:pt x="4018" y="28326"/>
                    <a:pt x="4091" y="28326"/>
                    <a:pt x="4091" y="28253"/>
                  </a:cubicBezTo>
                  <a:cubicBezTo>
                    <a:pt x="4855" y="28489"/>
                    <a:pt x="5527" y="28562"/>
                    <a:pt x="6291" y="28562"/>
                  </a:cubicBezTo>
                  <a:cubicBezTo>
                    <a:pt x="7055" y="28635"/>
                    <a:pt x="7727" y="28707"/>
                    <a:pt x="8491" y="28707"/>
                  </a:cubicBezTo>
                  <a:lnTo>
                    <a:pt x="8564" y="28780"/>
                  </a:lnTo>
                  <a:cubicBezTo>
                    <a:pt x="8564" y="28780"/>
                    <a:pt x="8636" y="28780"/>
                    <a:pt x="8636" y="28707"/>
                  </a:cubicBezTo>
                  <a:lnTo>
                    <a:pt x="10236" y="28707"/>
                  </a:lnTo>
                  <a:cubicBezTo>
                    <a:pt x="10273" y="28744"/>
                    <a:pt x="10291" y="28762"/>
                    <a:pt x="10300" y="28762"/>
                  </a:cubicBezTo>
                  <a:cubicBezTo>
                    <a:pt x="10309" y="28762"/>
                    <a:pt x="10309" y="28744"/>
                    <a:pt x="10309" y="28707"/>
                  </a:cubicBezTo>
                  <a:cubicBezTo>
                    <a:pt x="10382" y="28780"/>
                    <a:pt x="10454" y="28780"/>
                    <a:pt x="10527" y="28780"/>
                  </a:cubicBezTo>
                  <a:lnTo>
                    <a:pt x="10618" y="28707"/>
                  </a:lnTo>
                  <a:lnTo>
                    <a:pt x="11145" y="28707"/>
                  </a:lnTo>
                  <a:cubicBezTo>
                    <a:pt x="11145" y="28780"/>
                    <a:pt x="11145" y="28780"/>
                    <a:pt x="11218" y="28780"/>
                  </a:cubicBezTo>
                  <a:lnTo>
                    <a:pt x="11600" y="28780"/>
                  </a:lnTo>
                  <a:cubicBezTo>
                    <a:pt x="11600" y="28871"/>
                    <a:pt x="11672" y="28871"/>
                    <a:pt x="11745" y="28871"/>
                  </a:cubicBezTo>
                  <a:cubicBezTo>
                    <a:pt x="11818" y="28871"/>
                    <a:pt x="11891" y="28871"/>
                    <a:pt x="11981" y="28780"/>
                  </a:cubicBezTo>
                  <a:cubicBezTo>
                    <a:pt x="12436" y="28871"/>
                    <a:pt x="12891" y="28871"/>
                    <a:pt x="13345" y="28871"/>
                  </a:cubicBezTo>
                  <a:cubicBezTo>
                    <a:pt x="13345" y="28944"/>
                    <a:pt x="13345" y="28944"/>
                    <a:pt x="13418" y="28944"/>
                  </a:cubicBezTo>
                  <a:lnTo>
                    <a:pt x="13490" y="28944"/>
                  </a:lnTo>
                  <a:lnTo>
                    <a:pt x="13490" y="28871"/>
                  </a:lnTo>
                  <a:lnTo>
                    <a:pt x="13709" y="28871"/>
                  </a:lnTo>
                  <a:cubicBezTo>
                    <a:pt x="13754" y="28907"/>
                    <a:pt x="13777" y="28925"/>
                    <a:pt x="13797" y="28925"/>
                  </a:cubicBezTo>
                  <a:cubicBezTo>
                    <a:pt x="13818" y="28925"/>
                    <a:pt x="13836" y="28907"/>
                    <a:pt x="13872" y="28871"/>
                  </a:cubicBezTo>
                  <a:cubicBezTo>
                    <a:pt x="14400" y="28871"/>
                    <a:pt x="14927" y="28780"/>
                    <a:pt x="15527" y="28707"/>
                  </a:cubicBezTo>
                  <a:cubicBezTo>
                    <a:pt x="15909" y="28635"/>
                    <a:pt x="16363" y="28489"/>
                    <a:pt x="16745" y="28326"/>
                  </a:cubicBezTo>
                  <a:cubicBezTo>
                    <a:pt x="17272" y="28107"/>
                    <a:pt x="17727" y="27871"/>
                    <a:pt x="18181" y="27416"/>
                  </a:cubicBezTo>
                  <a:cubicBezTo>
                    <a:pt x="19090" y="26435"/>
                    <a:pt x="19163" y="25071"/>
                    <a:pt x="19326" y="23780"/>
                  </a:cubicBezTo>
                  <a:cubicBezTo>
                    <a:pt x="19399" y="21744"/>
                    <a:pt x="19617" y="19617"/>
                    <a:pt x="19708" y="17581"/>
                  </a:cubicBezTo>
                  <a:cubicBezTo>
                    <a:pt x="19708" y="16744"/>
                    <a:pt x="19854" y="15908"/>
                    <a:pt x="19545" y="15145"/>
                  </a:cubicBezTo>
                  <a:cubicBezTo>
                    <a:pt x="19472" y="14926"/>
                    <a:pt x="19326" y="14690"/>
                    <a:pt x="19090" y="14472"/>
                  </a:cubicBezTo>
                  <a:cubicBezTo>
                    <a:pt x="18872" y="14163"/>
                    <a:pt x="18563" y="13872"/>
                    <a:pt x="18345" y="13563"/>
                  </a:cubicBezTo>
                  <a:lnTo>
                    <a:pt x="18181" y="13563"/>
                  </a:lnTo>
                  <a:lnTo>
                    <a:pt x="18181" y="13490"/>
                  </a:lnTo>
                  <a:cubicBezTo>
                    <a:pt x="18345" y="12963"/>
                    <a:pt x="18345" y="12345"/>
                    <a:pt x="18345" y="11817"/>
                  </a:cubicBezTo>
                  <a:cubicBezTo>
                    <a:pt x="18417" y="11054"/>
                    <a:pt x="18345" y="10236"/>
                    <a:pt x="18181" y="9399"/>
                  </a:cubicBezTo>
                  <a:cubicBezTo>
                    <a:pt x="18181" y="8636"/>
                    <a:pt x="18108" y="7800"/>
                    <a:pt x="17799" y="7200"/>
                  </a:cubicBezTo>
                  <a:cubicBezTo>
                    <a:pt x="17581" y="6818"/>
                    <a:pt x="17272" y="6509"/>
                    <a:pt x="16890" y="6291"/>
                  </a:cubicBezTo>
                  <a:cubicBezTo>
                    <a:pt x="17054" y="5909"/>
                    <a:pt x="16981" y="5454"/>
                    <a:pt x="16981" y="5000"/>
                  </a:cubicBezTo>
                  <a:cubicBezTo>
                    <a:pt x="16981" y="5000"/>
                    <a:pt x="16981" y="4927"/>
                    <a:pt x="16890" y="4927"/>
                  </a:cubicBezTo>
                  <a:lnTo>
                    <a:pt x="16890" y="4236"/>
                  </a:lnTo>
                  <a:cubicBezTo>
                    <a:pt x="16890" y="3418"/>
                    <a:pt x="16890" y="2418"/>
                    <a:pt x="16599" y="1600"/>
                  </a:cubicBezTo>
                  <a:cubicBezTo>
                    <a:pt x="16145" y="309"/>
                    <a:pt x="14618" y="146"/>
                    <a:pt x="1341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11"/>
            <p:cNvSpPr/>
            <p:nvPr/>
          </p:nvSpPr>
          <p:spPr>
            <a:xfrm>
              <a:off x="8223763" y="2800650"/>
              <a:ext cx="113650" cy="136575"/>
            </a:xfrm>
            <a:custGeom>
              <a:rect b="b" l="l" r="r" t="t"/>
              <a:pathLst>
                <a:path extrusionOk="0" h="5463" w="4546">
                  <a:moveTo>
                    <a:pt x="2663" y="459"/>
                  </a:moveTo>
                  <a:cubicBezTo>
                    <a:pt x="3040" y="459"/>
                    <a:pt x="3340" y="936"/>
                    <a:pt x="3564" y="1384"/>
                  </a:cubicBezTo>
                  <a:cubicBezTo>
                    <a:pt x="3855" y="1839"/>
                    <a:pt x="4091" y="2366"/>
                    <a:pt x="3928" y="2893"/>
                  </a:cubicBezTo>
                  <a:cubicBezTo>
                    <a:pt x="3782" y="3420"/>
                    <a:pt x="3473" y="4038"/>
                    <a:pt x="3109" y="4493"/>
                  </a:cubicBezTo>
                  <a:cubicBezTo>
                    <a:pt x="2946" y="4638"/>
                    <a:pt x="2728" y="5020"/>
                    <a:pt x="2419" y="5093"/>
                  </a:cubicBezTo>
                  <a:cubicBezTo>
                    <a:pt x="2380" y="5100"/>
                    <a:pt x="2343" y="5104"/>
                    <a:pt x="2307" y="5104"/>
                  </a:cubicBezTo>
                  <a:cubicBezTo>
                    <a:pt x="1992" y="5104"/>
                    <a:pt x="1795" y="4834"/>
                    <a:pt x="1582" y="4638"/>
                  </a:cubicBezTo>
                  <a:cubicBezTo>
                    <a:pt x="1364" y="4038"/>
                    <a:pt x="982" y="3493"/>
                    <a:pt x="601" y="2966"/>
                  </a:cubicBezTo>
                  <a:cubicBezTo>
                    <a:pt x="601" y="2748"/>
                    <a:pt x="746" y="2438"/>
                    <a:pt x="910" y="2220"/>
                  </a:cubicBezTo>
                  <a:cubicBezTo>
                    <a:pt x="1291" y="1675"/>
                    <a:pt x="1655" y="1148"/>
                    <a:pt x="2200" y="693"/>
                  </a:cubicBezTo>
                  <a:cubicBezTo>
                    <a:pt x="2366" y="528"/>
                    <a:pt x="2520" y="459"/>
                    <a:pt x="2663" y="459"/>
                  </a:cubicBezTo>
                  <a:close/>
                  <a:moveTo>
                    <a:pt x="2661" y="0"/>
                  </a:moveTo>
                  <a:cubicBezTo>
                    <a:pt x="2605" y="0"/>
                    <a:pt x="2548" y="7"/>
                    <a:pt x="2491" y="20"/>
                  </a:cubicBezTo>
                  <a:cubicBezTo>
                    <a:pt x="1964" y="93"/>
                    <a:pt x="1582" y="693"/>
                    <a:pt x="1364" y="1075"/>
                  </a:cubicBezTo>
                  <a:cubicBezTo>
                    <a:pt x="910" y="1602"/>
                    <a:pt x="528" y="2220"/>
                    <a:pt x="73" y="2748"/>
                  </a:cubicBezTo>
                  <a:cubicBezTo>
                    <a:pt x="1" y="2820"/>
                    <a:pt x="1" y="2893"/>
                    <a:pt x="73" y="2966"/>
                  </a:cubicBezTo>
                  <a:cubicBezTo>
                    <a:pt x="146" y="3038"/>
                    <a:pt x="146" y="3038"/>
                    <a:pt x="219" y="3129"/>
                  </a:cubicBezTo>
                  <a:lnTo>
                    <a:pt x="146" y="3129"/>
                  </a:lnTo>
                  <a:cubicBezTo>
                    <a:pt x="146" y="3202"/>
                    <a:pt x="146" y="3275"/>
                    <a:pt x="219" y="3348"/>
                  </a:cubicBezTo>
                  <a:cubicBezTo>
                    <a:pt x="528" y="3729"/>
                    <a:pt x="910" y="4493"/>
                    <a:pt x="1437" y="5020"/>
                  </a:cubicBezTo>
                  <a:cubicBezTo>
                    <a:pt x="1437" y="5093"/>
                    <a:pt x="1510" y="5238"/>
                    <a:pt x="1582" y="5311"/>
                  </a:cubicBezTo>
                  <a:cubicBezTo>
                    <a:pt x="1614" y="5382"/>
                    <a:pt x="1649" y="5408"/>
                    <a:pt x="1684" y="5408"/>
                  </a:cubicBezTo>
                  <a:cubicBezTo>
                    <a:pt x="1730" y="5408"/>
                    <a:pt x="1777" y="5363"/>
                    <a:pt x="1819" y="5311"/>
                  </a:cubicBezTo>
                  <a:cubicBezTo>
                    <a:pt x="1977" y="5400"/>
                    <a:pt x="2141" y="5462"/>
                    <a:pt x="2319" y="5462"/>
                  </a:cubicBezTo>
                  <a:cubicBezTo>
                    <a:pt x="2468" y="5462"/>
                    <a:pt x="2626" y="5419"/>
                    <a:pt x="2800" y="5311"/>
                  </a:cubicBezTo>
                  <a:cubicBezTo>
                    <a:pt x="3564" y="4857"/>
                    <a:pt x="4546" y="3348"/>
                    <a:pt x="4382" y="2438"/>
                  </a:cubicBezTo>
                  <a:cubicBezTo>
                    <a:pt x="4314" y="1719"/>
                    <a:pt x="3568" y="0"/>
                    <a:pt x="266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11"/>
            <p:cNvSpPr/>
            <p:nvPr/>
          </p:nvSpPr>
          <p:spPr>
            <a:xfrm>
              <a:off x="8261488" y="2853875"/>
              <a:ext cx="13200" cy="38200"/>
            </a:xfrm>
            <a:custGeom>
              <a:rect b="b" l="l" r="r" t="t"/>
              <a:pathLst>
                <a:path extrusionOk="0" h="1528" w="528">
                  <a:moveTo>
                    <a:pt x="146" y="0"/>
                  </a:moveTo>
                  <a:cubicBezTo>
                    <a:pt x="146" y="91"/>
                    <a:pt x="73" y="164"/>
                    <a:pt x="73" y="237"/>
                  </a:cubicBezTo>
                  <a:cubicBezTo>
                    <a:pt x="73" y="309"/>
                    <a:pt x="73" y="455"/>
                    <a:pt x="1" y="619"/>
                  </a:cubicBezTo>
                  <a:cubicBezTo>
                    <a:pt x="1" y="837"/>
                    <a:pt x="1" y="1146"/>
                    <a:pt x="73" y="1364"/>
                  </a:cubicBezTo>
                  <a:cubicBezTo>
                    <a:pt x="73" y="1455"/>
                    <a:pt x="73" y="1528"/>
                    <a:pt x="237" y="1528"/>
                  </a:cubicBezTo>
                  <a:cubicBezTo>
                    <a:pt x="455" y="1528"/>
                    <a:pt x="455" y="1455"/>
                    <a:pt x="528" y="1219"/>
                  </a:cubicBezTo>
                  <a:cubicBezTo>
                    <a:pt x="528" y="1146"/>
                    <a:pt x="455" y="1073"/>
                    <a:pt x="382" y="1073"/>
                  </a:cubicBezTo>
                  <a:lnTo>
                    <a:pt x="382" y="1146"/>
                  </a:lnTo>
                  <a:cubicBezTo>
                    <a:pt x="382" y="909"/>
                    <a:pt x="310" y="764"/>
                    <a:pt x="310" y="619"/>
                  </a:cubicBezTo>
                  <a:lnTo>
                    <a:pt x="310" y="237"/>
                  </a:lnTo>
                  <a:cubicBezTo>
                    <a:pt x="310" y="164"/>
                    <a:pt x="237" y="91"/>
                    <a:pt x="23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11"/>
            <p:cNvSpPr/>
            <p:nvPr/>
          </p:nvSpPr>
          <p:spPr>
            <a:xfrm>
              <a:off x="8299213" y="2847050"/>
              <a:ext cx="9575" cy="49125"/>
            </a:xfrm>
            <a:custGeom>
              <a:rect b="b" l="l" r="r" t="t"/>
              <a:pathLst>
                <a:path extrusionOk="0" h="1965" w="383">
                  <a:moveTo>
                    <a:pt x="164" y="1"/>
                  </a:moveTo>
                  <a:cubicBezTo>
                    <a:pt x="128" y="1"/>
                    <a:pt x="91" y="19"/>
                    <a:pt x="91" y="55"/>
                  </a:cubicBezTo>
                  <a:cubicBezTo>
                    <a:pt x="1" y="655"/>
                    <a:pt x="1" y="1182"/>
                    <a:pt x="1" y="1801"/>
                  </a:cubicBezTo>
                  <a:cubicBezTo>
                    <a:pt x="1" y="1910"/>
                    <a:pt x="96" y="1964"/>
                    <a:pt x="191" y="1964"/>
                  </a:cubicBezTo>
                  <a:cubicBezTo>
                    <a:pt x="287" y="1964"/>
                    <a:pt x="382" y="1910"/>
                    <a:pt x="382" y="1801"/>
                  </a:cubicBezTo>
                  <a:cubicBezTo>
                    <a:pt x="382" y="1182"/>
                    <a:pt x="382" y="655"/>
                    <a:pt x="237" y="55"/>
                  </a:cubicBezTo>
                  <a:cubicBezTo>
                    <a:pt x="237" y="19"/>
                    <a:pt x="201" y="1"/>
                    <a:pt x="16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11"/>
            <p:cNvSpPr/>
            <p:nvPr/>
          </p:nvSpPr>
          <p:spPr>
            <a:xfrm>
              <a:off x="8106038" y="3056400"/>
              <a:ext cx="327700" cy="49175"/>
            </a:xfrm>
            <a:custGeom>
              <a:rect b="b" l="l" r="r" t="t"/>
              <a:pathLst>
                <a:path extrusionOk="0" h="1967" w="13108">
                  <a:moveTo>
                    <a:pt x="12436" y="626"/>
                  </a:moveTo>
                  <a:cubicBezTo>
                    <a:pt x="12509" y="772"/>
                    <a:pt x="12509" y="917"/>
                    <a:pt x="12509" y="990"/>
                  </a:cubicBezTo>
                  <a:lnTo>
                    <a:pt x="12509" y="1608"/>
                  </a:lnTo>
                  <a:cubicBezTo>
                    <a:pt x="12412" y="1608"/>
                    <a:pt x="12339" y="1640"/>
                    <a:pt x="12280" y="1640"/>
                  </a:cubicBezTo>
                  <a:cubicBezTo>
                    <a:pt x="12250" y="1640"/>
                    <a:pt x="12224" y="1632"/>
                    <a:pt x="12200" y="1608"/>
                  </a:cubicBezTo>
                  <a:cubicBezTo>
                    <a:pt x="12273" y="1299"/>
                    <a:pt x="12364" y="917"/>
                    <a:pt x="12364" y="626"/>
                  </a:cubicBezTo>
                  <a:close/>
                  <a:moveTo>
                    <a:pt x="6581" y="0"/>
                  </a:moveTo>
                  <a:cubicBezTo>
                    <a:pt x="6412" y="0"/>
                    <a:pt x="6242" y="3"/>
                    <a:pt x="6073" y="8"/>
                  </a:cubicBezTo>
                  <a:cubicBezTo>
                    <a:pt x="4638" y="8"/>
                    <a:pt x="3246" y="265"/>
                    <a:pt x="1837" y="265"/>
                  </a:cubicBezTo>
                  <a:cubicBezTo>
                    <a:pt x="1230" y="265"/>
                    <a:pt x="620" y="218"/>
                    <a:pt x="1" y="81"/>
                  </a:cubicBezTo>
                  <a:lnTo>
                    <a:pt x="1" y="172"/>
                  </a:lnTo>
                  <a:cubicBezTo>
                    <a:pt x="726" y="427"/>
                    <a:pt x="1469" y="509"/>
                    <a:pt x="2215" y="509"/>
                  </a:cubicBezTo>
                  <a:cubicBezTo>
                    <a:pt x="3435" y="509"/>
                    <a:pt x="4664" y="289"/>
                    <a:pt x="5837" y="244"/>
                  </a:cubicBezTo>
                  <a:cubicBezTo>
                    <a:pt x="7891" y="244"/>
                    <a:pt x="10000" y="626"/>
                    <a:pt x="12055" y="626"/>
                  </a:cubicBezTo>
                  <a:cubicBezTo>
                    <a:pt x="11982" y="990"/>
                    <a:pt x="11909" y="1372"/>
                    <a:pt x="11909" y="1681"/>
                  </a:cubicBezTo>
                  <a:cubicBezTo>
                    <a:pt x="11818" y="1826"/>
                    <a:pt x="11909" y="1899"/>
                    <a:pt x="11982" y="1899"/>
                  </a:cubicBezTo>
                  <a:cubicBezTo>
                    <a:pt x="12091" y="1944"/>
                    <a:pt x="12205" y="1967"/>
                    <a:pt x="12318" y="1967"/>
                  </a:cubicBezTo>
                  <a:cubicBezTo>
                    <a:pt x="12432" y="1967"/>
                    <a:pt x="12545" y="1944"/>
                    <a:pt x="12655" y="1899"/>
                  </a:cubicBezTo>
                  <a:cubicBezTo>
                    <a:pt x="12727" y="1826"/>
                    <a:pt x="12818" y="1826"/>
                    <a:pt x="12818" y="1753"/>
                  </a:cubicBezTo>
                  <a:cubicBezTo>
                    <a:pt x="12818" y="1535"/>
                    <a:pt x="12964" y="917"/>
                    <a:pt x="12818" y="626"/>
                  </a:cubicBezTo>
                  <a:lnTo>
                    <a:pt x="12891" y="626"/>
                  </a:lnTo>
                  <a:cubicBezTo>
                    <a:pt x="13090" y="626"/>
                    <a:pt x="13107" y="308"/>
                    <a:pt x="12943" y="308"/>
                  </a:cubicBezTo>
                  <a:cubicBezTo>
                    <a:pt x="12927" y="308"/>
                    <a:pt x="12910" y="311"/>
                    <a:pt x="12891" y="317"/>
                  </a:cubicBezTo>
                  <a:cubicBezTo>
                    <a:pt x="12722" y="322"/>
                    <a:pt x="12552" y="325"/>
                    <a:pt x="12383" y="325"/>
                  </a:cubicBezTo>
                  <a:cubicBezTo>
                    <a:pt x="10449" y="325"/>
                    <a:pt x="8515" y="0"/>
                    <a:pt x="658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11"/>
            <p:cNvSpPr/>
            <p:nvPr/>
          </p:nvSpPr>
          <p:spPr>
            <a:xfrm>
              <a:off x="8113763" y="2610250"/>
              <a:ext cx="20950" cy="37300"/>
            </a:xfrm>
            <a:custGeom>
              <a:rect b="b" l="l" r="r" t="t"/>
              <a:pathLst>
                <a:path extrusionOk="0" h="1492" w="838">
                  <a:moveTo>
                    <a:pt x="801" y="1"/>
                  </a:moveTo>
                  <a:cubicBezTo>
                    <a:pt x="783" y="1"/>
                    <a:pt x="764" y="19"/>
                    <a:pt x="764" y="55"/>
                  </a:cubicBezTo>
                  <a:cubicBezTo>
                    <a:pt x="528" y="510"/>
                    <a:pt x="237" y="964"/>
                    <a:pt x="1" y="1419"/>
                  </a:cubicBezTo>
                  <a:cubicBezTo>
                    <a:pt x="1" y="1491"/>
                    <a:pt x="74" y="1491"/>
                    <a:pt x="74" y="1491"/>
                  </a:cubicBezTo>
                  <a:cubicBezTo>
                    <a:pt x="383" y="1037"/>
                    <a:pt x="601" y="510"/>
                    <a:pt x="837" y="55"/>
                  </a:cubicBezTo>
                  <a:cubicBezTo>
                    <a:pt x="837" y="19"/>
                    <a:pt x="819" y="1"/>
                    <a:pt x="80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11"/>
            <p:cNvSpPr/>
            <p:nvPr/>
          </p:nvSpPr>
          <p:spPr>
            <a:xfrm>
              <a:off x="8113763" y="2629350"/>
              <a:ext cx="20950" cy="39925"/>
            </a:xfrm>
            <a:custGeom>
              <a:rect b="b" l="l" r="r" t="t"/>
              <a:pathLst>
                <a:path extrusionOk="0" h="1597" w="838">
                  <a:moveTo>
                    <a:pt x="801" y="0"/>
                  </a:moveTo>
                  <a:cubicBezTo>
                    <a:pt x="783" y="0"/>
                    <a:pt x="764" y="18"/>
                    <a:pt x="764" y="55"/>
                  </a:cubicBezTo>
                  <a:cubicBezTo>
                    <a:pt x="528" y="582"/>
                    <a:pt x="383" y="1109"/>
                    <a:pt x="1" y="1564"/>
                  </a:cubicBezTo>
                  <a:cubicBezTo>
                    <a:pt x="1" y="1564"/>
                    <a:pt x="33" y="1596"/>
                    <a:pt x="55" y="1596"/>
                  </a:cubicBezTo>
                  <a:cubicBezTo>
                    <a:pt x="66" y="1596"/>
                    <a:pt x="74" y="1588"/>
                    <a:pt x="74" y="1564"/>
                  </a:cubicBezTo>
                  <a:cubicBezTo>
                    <a:pt x="455" y="1182"/>
                    <a:pt x="692" y="582"/>
                    <a:pt x="837" y="55"/>
                  </a:cubicBezTo>
                  <a:cubicBezTo>
                    <a:pt x="837" y="18"/>
                    <a:pt x="819" y="0"/>
                    <a:pt x="80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11"/>
            <p:cNvSpPr/>
            <p:nvPr/>
          </p:nvSpPr>
          <p:spPr>
            <a:xfrm>
              <a:off x="8128763" y="2680250"/>
              <a:ext cx="28675" cy="47325"/>
            </a:xfrm>
            <a:custGeom>
              <a:rect b="b" l="l" r="r" t="t"/>
              <a:pathLst>
                <a:path extrusionOk="0" h="1893" w="1147">
                  <a:moveTo>
                    <a:pt x="1101" y="0"/>
                  </a:moveTo>
                  <a:cubicBezTo>
                    <a:pt x="1073" y="0"/>
                    <a:pt x="1037" y="19"/>
                    <a:pt x="1001" y="55"/>
                  </a:cubicBezTo>
                  <a:cubicBezTo>
                    <a:pt x="764" y="673"/>
                    <a:pt x="383" y="1200"/>
                    <a:pt x="1" y="1728"/>
                  </a:cubicBezTo>
                  <a:cubicBezTo>
                    <a:pt x="1" y="1786"/>
                    <a:pt x="60" y="1893"/>
                    <a:pt x="122" y="1893"/>
                  </a:cubicBezTo>
                  <a:cubicBezTo>
                    <a:pt x="136" y="1893"/>
                    <a:pt x="151" y="1887"/>
                    <a:pt x="164" y="1873"/>
                  </a:cubicBezTo>
                  <a:cubicBezTo>
                    <a:pt x="619" y="1346"/>
                    <a:pt x="910" y="746"/>
                    <a:pt x="1146" y="55"/>
                  </a:cubicBezTo>
                  <a:cubicBezTo>
                    <a:pt x="1146" y="19"/>
                    <a:pt x="1128" y="0"/>
                    <a:pt x="110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20" name="Google Shape;720;p11"/>
          <p:cNvGrpSpPr/>
          <p:nvPr/>
        </p:nvGrpSpPr>
        <p:grpSpPr>
          <a:xfrm>
            <a:off x="7931838" y="3482725"/>
            <a:ext cx="532250" cy="658025"/>
            <a:chOff x="8024688" y="3475950"/>
            <a:chExt cx="532250" cy="658025"/>
          </a:xfrm>
        </p:grpSpPr>
        <p:sp>
          <p:nvSpPr>
            <p:cNvPr id="721" name="Google Shape;721;p11"/>
            <p:cNvSpPr/>
            <p:nvPr/>
          </p:nvSpPr>
          <p:spPr>
            <a:xfrm>
              <a:off x="8149688" y="3558950"/>
              <a:ext cx="254100" cy="264100"/>
            </a:xfrm>
            <a:custGeom>
              <a:rect b="b" l="l" r="r" t="t"/>
              <a:pathLst>
                <a:path extrusionOk="0" h="10564" w="10164">
                  <a:moveTo>
                    <a:pt x="7376" y="713"/>
                  </a:moveTo>
                  <a:cubicBezTo>
                    <a:pt x="7604" y="713"/>
                    <a:pt x="7798" y="832"/>
                    <a:pt x="7963" y="1196"/>
                  </a:cubicBezTo>
                  <a:cubicBezTo>
                    <a:pt x="8563" y="2486"/>
                    <a:pt x="8709" y="3923"/>
                    <a:pt x="8945" y="5286"/>
                  </a:cubicBezTo>
                  <a:cubicBezTo>
                    <a:pt x="9090" y="5813"/>
                    <a:pt x="9254" y="6268"/>
                    <a:pt x="9327" y="6795"/>
                  </a:cubicBezTo>
                  <a:cubicBezTo>
                    <a:pt x="9472" y="7795"/>
                    <a:pt x="8945" y="7941"/>
                    <a:pt x="8181" y="8250"/>
                  </a:cubicBezTo>
                  <a:cubicBezTo>
                    <a:pt x="7054" y="8613"/>
                    <a:pt x="5909" y="9159"/>
                    <a:pt x="4782" y="9522"/>
                  </a:cubicBezTo>
                  <a:cubicBezTo>
                    <a:pt x="4473" y="9613"/>
                    <a:pt x="4018" y="9904"/>
                    <a:pt x="3636" y="10068"/>
                  </a:cubicBezTo>
                  <a:cubicBezTo>
                    <a:pt x="3500" y="10094"/>
                    <a:pt x="3375" y="10110"/>
                    <a:pt x="3261" y="10110"/>
                  </a:cubicBezTo>
                  <a:cubicBezTo>
                    <a:pt x="3054" y="10110"/>
                    <a:pt x="2879" y="10056"/>
                    <a:pt x="2727" y="9904"/>
                  </a:cubicBezTo>
                  <a:cubicBezTo>
                    <a:pt x="2509" y="9831"/>
                    <a:pt x="2345" y="9613"/>
                    <a:pt x="2273" y="9377"/>
                  </a:cubicBezTo>
                  <a:cubicBezTo>
                    <a:pt x="2127" y="8995"/>
                    <a:pt x="1982" y="8540"/>
                    <a:pt x="1891" y="8395"/>
                  </a:cubicBezTo>
                  <a:cubicBezTo>
                    <a:pt x="1745" y="8086"/>
                    <a:pt x="1673" y="7795"/>
                    <a:pt x="1527" y="7413"/>
                  </a:cubicBezTo>
                  <a:cubicBezTo>
                    <a:pt x="1146" y="6195"/>
                    <a:pt x="764" y="4977"/>
                    <a:pt x="527" y="3704"/>
                  </a:cubicBezTo>
                  <a:cubicBezTo>
                    <a:pt x="455" y="3086"/>
                    <a:pt x="618" y="2868"/>
                    <a:pt x="1218" y="2632"/>
                  </a:cubicBezTo>
                  <a:cubicBezTo>
                    <a:pt x="2127" y="2250"/>
                    <a:pt x="3036" y="2032"/>
                    <a:pt x="3873" y="1795"/>
                  </a:cubicBezTo>
                  <a:cubicBezTo>
                    <a:pt x="4709" y="1577"/>
                    <a:pt x="5454" y="1341"/>
                    <a:pt x="6291" y="1050"/>
                  </a:cubicBezTo>
                  <a:cubicBezTo>
                    <a:pt x="6723" y="916"/>
                    <a:pt x="7079" y="713"/>
                    <a:pt x="7376" y="713"/>
                  </a:cubicBezTo>
                  <a:close/>
                  <a:moveTo>
                    <a:pt x="7729" y="0"/>
                  </a:moveTo>
                  <a:cubicBezTo>
                    <a:pt x="7672" y="0"/>
                    <a:pt x="7618" y="23"/>
                    <a:pt x="7581" y="68"/>
                  </a:cubicBezTo>
                  <a:cubicBezTo>
                    <a:pt x="6145" y="668"/>
                    <a:pt x="4545" y="1123"/>
                    <a:pt x="3036" y="1577"/>
                  </a:cubicBezTo>
                  <a:cubicBezTo>
                    <a:pt x="2273" y="1795"/>
                    <a:pt x="982" y="1959"/>
                    <a:pt x="382" y="2559"/>
                  </a:cubicBezTo>
                  <a:cubicBezTo>
                    <a:pt x="164" y="2705"/>
                    <a:pt x="73" y="2868"/>
                    <a:pt x="73" y="3014"/>
                  </a:cubicBezTo>
                  <a:cubicBezTo>
                    <a:pt x="0" y="3014"/>
                    <a:pt x="0" y="3086"/>
                    <a:pt x="0" y="3159"/>
                  </a:cubicBezTo>
                  <a:cubicBezTo>
                    <a:pt x="164" y="4523"/>
                    <a:pt x="618" y="5886"/>
                    <a:pt x="1073" y="7177"/>
                  </a:cubicBezTo>
                  <a:cubicBezTo>
                    <a:pt x="1364" y="8086"/>
                    <a:pt x="1673" y="9522"/>
                    <a:pt x="2345" y="10286"/>
                  </a:cubicBezTo>
                  <a:cubicBezTo>
                    <a:pt x="2511" y="10490"/>
                    <a:pt x="2696" y="10564"/>
                    <a:pt x="2903" y="10564"/>
                  </a:cubicBezTo>
                  <a:cubicBezTo>
                    <a:pt x="3083" y="10564"/>
                    <a:pt x="3279" y="10508"/>
                    <a:pt x="3491" y="10431"/>
                  </a:cubicBezTo>
                  <a:lnTo>
                    <a:pt x="3564" y="10431"/>
                  </a:lnTo>
                  <a:cubicBezTo>
                    <a:pt x="4473" y="10286"/>
                    <a:pt x="5454" y="9904"/>
                    <a:pt x="6291" y="9686"/>
                  </a:cubicBezTo>
                  <a:cubicBezTo>
                    <a:pt x="7127" y="9450"/>
                    <a:pt x="7891" y="9068"/>
                    <a:pt x="8563" y="8613"/>
                  </a:cubicBezTo>
                  <a:cubicBezTo>
                    <a:pt x="8945" y="8468"/>
                    <a:pt x="9327" y="8322"/>
                    <a:pt x="9618" y="8086"/>
                  </a:cubicBezTo>
                  <a:cubicBezTo>
                    <a:pt x="10163" y="7631"/>
                    <a:pt x="9854" y="6886"/>
                    <a:pt x="9709" y="6341"/>
                  </a:cubicBezTo>
                  <a:cubicBezTo>
                    <a:pt x="9090" y="4304"/>
                    <a:pt x="9163" y="1886"/>
                    <a:pt x="7891" y="68"/>
                  </a:cubicBezTo>
                  <a:cubicBezTo>
                    <a:pt x="7845" y="23"/>
                    <a:pt x="7786" y="0"/>
                    <a:pt x="772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11"/>
            <p:cNvSpPr/>
            <p:nvPr/>
          </p:nvSpPr>
          <p:spPr>
            <a:xfrm>
              <a:off x="8233313" y="3831075"/>
              <a:ext cx="172275" cy="51400"/>
            </a:xfrm>
            <a:custGeom>
              <a:rect b="b" l="l" r="r" t="t"/>
              <a:pathLst>
                <a:path extrusionOk="0" h="2056" w="6891">
                  <a:moveTo>
                    <a:pt x="6727" y="1"/>
                  </a:moveTo>
                  <a:cubicBezTo>
                    <a:pt x="5745" y="1"/>
                    <a:pt x="4618" y="455"/>
                    <a:pt x="3709" y="764"/>
                  </a:cubicBezTo>
                  <a:cubicBezTo>
                    <a:pt x="2491" y="1219"/>
                    <a:pt x="1273" y="1528"/>
                    <a:pt x="73" y="1910"/>
                  </a:cubicBezTo>
                  <a:cubicBezTo>
                    <a:pt x="0" y="1910"/>
                    <a:pt x="0" y="2055"/>
                    <a:pt x="73" y="2055"/>
                  </a:cubicBezTo>
                  <a:cubicBezTo>
                    <a:pt x="1364" y="1819"/>
                    <a:pt x="2564" y="1455"/>
                    <a:pt x="3782" y="1146"/>
                  </a:cubicBezTo>
                  <a:cubicBezTo>
                    <a:pt x="4764" y="837"/>
                    <a:pt x="5818" y="692"/>
                    <a:pt x="6818" y="237"/>
                  </a:cubicBezTo>
                  <a:cubicBezTo>
                    <a:pt x="6891" y="237"/>
                    <a:pt x="6891" y="1"/>
                    <a:pt x="672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11"/>
            <p:cNvSpPr/>
            <p:nvPr/>
          </p:nvSpPr>
          <p:spPr>
            <a:xfrm>
              <a:off x="8262188" y="3874375"/>
              <a:ext cx="111125" cy="31325"/>
            </a:xfrm>
            <a:custGeom>
              <a:rect b="b" l="l" r="r" t="t"/>
              <a:pathLst>
                <a:path extrusionOk="0" h="1253" w="4445">
                  <a:moveTo>
                    <a:pt x="4129" y="1"/>
                  </a:moveTo>
                  <a:cubicBezTo>
                    <a:pt x="3565" y="1"/>
                    <a:pt x="2929" y="196"/>
                    <a:pt x="2391" y="323"/>
                  </a:cubicBezTo>
                  <a:cubicBezTo>
                    <a:pt x="1572" y="469"/>
                    <a:pt x="809" y="632"/>
                    <a:pt x="118" y="1087"/>
                  </a:cubicBezTo>
                  <a:cubicBezTo>
                    <a:pt x="0" y="1146"/>
                    <a:pt x="25" y="1252"/>
                    <a:pt x="126" y="1252"/>
                  </a:cubicBezTo>
                  <a:cubicBezTo>
                    <a:pt x="150" y="1252"/>
                    <a:pt x="178" y="1246"/>
                    <a:pt x="209" y="1232"/>
                  </a:cubicBezTo>
                  <a:cubicBezTo>
                    <a:pt x="954" y="923"/>
                    <a:pt x="1863" y="705"/>
                    <a:pt x="2700" y="632"/>
                  </a:cubicBezTo>
                  <a:cubicBezTo>
                    <a:pt x="3227" y="469"/>
                    <a:pt x="3990" y="541"/>
                    <a:pt x="4372" y="250"/>
                  </a:cubicBezTo>
                  <a:cubicBezTo>
                    <a:pt x="4445" y="178"/>
                    <a:pt x="4445" y="87"/>
                    <a:pt x="4372" y="14"/>
                  </a:cubicBezTo>
                  <a:cubicBezTo>
                    <a:pt x="4293" y="5"/>
                    <a:pt x="4212" y="1"/>
                    <a:pt x="412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11"/>
            <p:cNvSpPr/>
            <p:nvPr/>
          </p:nvSpPr>
          <p:spPr>
            <a:xfrm>
              <a:off x="8318313" y="3915725"/>
              <a:ext cx="19100" cy="8550"/>
            </a:xfrm>
            <a:custGeom>
              <a:rect b="b" l="l" r="r" t="t"/>
              <a:pathLst>
                <a:path extrusionOk="0" h="342" w="764">
                  <a:moveTo>
                    <a:pt x="587" y="0"/>
                  </a:moveTo>
                  <a:cubicBezTo>
                    <a:pt x="511" y="0"/>
                    <a:pt x="430" y="33"/>
                    <a:pt x="382" y="33"/>
                  </a:cubicBezTo>
                  <a:cubicBezTo>
                    <a:pt x="236" y="105"/>
                    <a:pt x="146" y="105"/>
                    <a:pt x="73" y="105"/>
                  </a:cubicBezTo>
                  <a:cubicBezTo>
                    <a:pt x="0" y="178"/>
                    <a:pt x="0" y="342"/>
                    <a:pt x="73" y="342"/>
                  </a:cubicBezTo>
                  <a:cubicBezTo>
                    <a:pt x="236" y="342"/>
                    <a:pt x="309" y="342"/>
                    <a:pt x="455" y="251"/>
                  </a:cubicBezTo>
                  <a:cubicBezTo>
                    <a:pt x="527" y="251"/>
                    <a:pt x="600" y="251"/>
                    <a:pt x="764" y="178"/>
                  </a:cubicBezTo>
                  <a:cubicBezTo>
                    <a:pt x="764" y="105"/>
                    <a:pt x="764" y="33"/>
                    <a:pt x="691" y="33"/>
                  </a:cubicBezTo>
                  <a:cubicBezTo>
                    <a:pt x="661" y="9"/>
                    <a:pt x="624" y="0"/>
                    <a:pt x="58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11"/>
            <p:cNvSpPr/>
            <p:nvPr/>
          </p:nvSpPr>
          <p:spPr>
            <a:xfrm>
              <a:off x="8024688" y="3475950"/>
              <a:ext cx="532250" cy="658025"/>
            </a:xfrm>
            <a:custGeom>
              <a:rect b="b" l="l" r="r" t="t"/>
              <a:pathLst>
                <a:path extrusionOk="0" h="26321" w="21290">
                  <a:moveTo>
                    <a:pt x="853" y="4986"/>
                  </a:moveTo>
                  <a:cubicBezTo>
                    <a:pt x="1171" y="4986"/>
                    <a:pt x="1458" y="5355"/>
                    <a:pt x="1746" y="5806"/>
                  </a:cubicBezTo>
                  <a:cubicBezTo>
                    <a:pt x="1982" y="6406"/>
                    <a:pt x="2128" y="7024"/>
                    <a:pt x="2273" y="7552"/>
                  </a:cubicBezTo>
                  <a:cubicBezTo>
                    <a:pt x="2346" y="7843"/>
                    <a:pt x="2437" y="8079"/>
                    <a:pt x="2509" y="8388"/>
                  </a:cubicBezTo>
                  <a:lnTo>
                    <a:pt x="2509" y="8461"/>
                  </a:lnTo>
                  <a:cubicBezTo>
                    <a:pt x="2509" y="9370"/>
                    <a:pt x="2346" y="10279"/>
                    <a:pt x="2200" y="11188"/>
                  </a:cubicBezTo>
                  <a:cubicBezTo>
                    <a:pt x="2128" y="11024"/>
                    <a:pt x="2128" y="10806"/>
                    <a:pt x="2055" y="10661"/>
                  </a:cubicBezTo>
                  <a:lnTo>
                    <a:pt x="2055" y="10570"/>
                  </a:lnTo>
                  <a:cubicBezTo>
                    <a:pt x="2200" y="9370"/>
                    <a:pt x="2273" y="7933"/>
                    <a:pt x="1982" y="6643"/>
                  </a:cubicBezTo>
                  <a:cubicBezTo>
                    <a:pt x="1982" y="6618"/>
                    <a:pt x="1964" y="6610"/>
                    <a:pt x="1940" y="6610"/>
                  </a:cubicBezTo>
                  <a:cubicBezTo>
                    <a:pt x="1891" y="6610"/>
                    <a:pt x="1819" y="6643"/>
                    <a:pt x="1819" y="6643"/>
                  </a:cubicBezTo>
                  <a:cubicBezTo>
                    <a:pt x="1982" y="7843"/>
                    <a:pt x="1891" y="8988"/>
                    <a:pt x="1891" y="10206"/>
                  </a:cubicBezTo>
                  <a:cubicBezTo>
                    <a:pt x="1819" y="9897"/>
                    <a:pt x="1673" y="9588"/>
                    <a:pt x="1600" y="9206"/>
                  </a:cubicBezTo>
                  <a:cubicBezTo>
                    <a:pt x="1528" y="9061"/>
                    <a:pt x="1437" y="8843"/>
                    <a:pt x="1364" y="8679"/>
                  </a:cubicBezTo>
                  <a:cubicBezTo>
                    <a:pt x="1437" y="8224"/>
                    <a:pt x="1291" y="7697"/>
                    <a:pt x="1219" y="7243"/>
                  </a:cubicBezTo>
                  <a:cubicBezTo>
                    <a:pt x="1219" y="6643"/>
                    <a:pt x="1146" y="6025"/>
                    <a:pt x="982" y="5425"/>
                  </a:cubicBezTo>
                  <a:cubicBezTo>
                    <a:pt x="946" y="5388"/>
                    <a:pt x="910" y="5370"/>
                    <a:pt x="882" y="5370"/>
                  </a:cubicBezTo>
                  <a:cubicBezTo>
                    <a:pt x="855" y="5370"/>
                    <a:pt x="837" y="5388"/>
                    <a:pt x="837" y="5425"/>
                  </a:cubicBezTo>
                  <a:cubicBezTo>
                    <a:pt x="910" y="5734"/>
                    <a:pt x="910" y="5952"/>
                    <a:pt x="982" y="6261"/>
                  </a:cubicBezTo>
                  <a:cubicBezTo>
                    <a:pt x="910" y="5952"/>
                    <a:pt x="837" y="5570"/>
                    <a:pt x="764" y="5279"/>
                  </a:cubicBezTo>
                  <a:cubicBezTo>
                    <a:pt x="764" y="5243"/>
                    <a:pt x="746" y="5225"/>
                    <a:pt x="728" y="5225"/>
                  </a:cubicBezTo>
                  <a:cubicBezTo>
                    <a:pt x="710" y="5225"/>
                    <a:pt x="691" y="5243"/>
                    <a:pt x="691" y="5279"/>
                  </a:cubicBezTo>
                  <a:cubicBezTo>
                    <a:pt x="764" y="5952"/>
                    <a:pt x="764" y="6570"/>
                    <a:pt x="764" y="7170"/>
                  </a:cubicBezTo>
                  <a:cubicBezTo>
                    <a:pt x="691" y="7097"/>
                    <a:pt x="691" y="7024"/>
                    <a:pt x="619" y="6934"/>
                  </a:cubicBezTo>
                  <a:lnTo>
                    <a:pt x="619" y="6715"/>
                  </a:lnTo>
                  <a:cubicBezTo>
                    <a:pt x="528" y="6188"/>
                    <a:pt x="619" y="5661"/>
                    <a:pt x="619" y="5206"/>
                  </a:cubicBezTo>
                  <a:lnTo>
                    <a:pt x="528" y="5206"/>
                  </a:lnTo>
                  <a:cubicBezTo>
                    <a:pt x="382" y="5425"/>
                    <a:pt x="382" y="5806"/>
                    <a:pt x="382" y="6115"/>
                  </a:cubicBezTo>
                  <a:lnTo>
                    <a:pt x="382" y="6406"/>
                  </a:lnTo>
                  <a:cubicBezTo>
                    <a:pt x="382" y="6334"/>
                    <a:pt x="382" y="6188"/>
                    <a:pt x="310" y="6025"/>
                  </a:cubicBezTo>
                  <a:cubicBezTo>
                    <a:pt x="310" y="5570"/>
                    <a:pt x="310" y="5352"/>
                    <a:pt x="528" y="5115"/>
                  </a:cubicBezTo>
                  <a:cubicBezTo>
                    <a:pt x="640" y="5026"/>
                    <a:pt x="748" y="4986"/>
                    <a:pt x="853" y="4986"/>
                  </a:cubicBezTo>
                  <a:close/>
                  <a:moveTo>
                    <a:pt x="1673" y="10424"/>
                  </a:moveTo>
                  <a:lnTo>
                    <a:pt x="1673" y="10424"/>
                  </a:lnTo>
                  <a:cubicBezTo>
                    <a:pt x="1819" y="10951"/>
                    <a:pt x="1982" y="11479"/>
                    <a:pt x="2128" y="12024"/>
                  </a:cubicBezTo>
                  <a:lnTo>
                    <a:pt x="2128" y="12479"/>
                  </a:lnTo>
                  <a:cubicBezTo>
                    <a:pt x="1982" y="11788"/>
                    <a:pt x="1819" y="11115"/>
                    <a:pt x="1673" y="10424"/>
                  </a:cubicBezTo>
                  <a:close/>
                  <a:moveTo>
                    <a:pt x="2655" y="8843"/>
                  </a:moveTo>
                  <a:cubicBezTo>
                    <a:pt x="2728" y="9061"/>
                    <a:pt x="2728" y="9297"/>
                    <a:pt x="2800" y="9515"/>
                  </a:cubicBezTo>
                  <a:cubicBezTo>
                    <a:pt x="2800" y="9515"/>
                    <a:pt x="2728" y="9515"/>
                    <a:pt x="2728" y="9588"/>
                  </a:cubicBezTo>
                  <a:cubicBezTo>
                    <a:pt x="2800" y="10279"/>
                    <a:pt x="2800" y="10951"/>
                    <a:pt x="2728" y="11570"/>
                  </a:cubicBezTo>
                  <a:lnTo>
                    <a:pt x="2728" y="11642"/>
                  </a:lnTo>
                  <a:lnTo>
                    <a:pt x="2728" y="12097"/>
                  </a:lnTo>
                  <a:cubicBezTo>
                    <a:pt x="2655" y="12242"/>
                    <a:pt x="2655" y="12388"/>
                    <a:pt x="2582" y="12624"/>
                  </a:cubicBezTo>
                  <a:cubicBezTo>
                    <a:pt x="2509" y="12388"/>
                    <a:pt x="2509" y="12170"/>
                    <a:pt x="2437" y="11860"/>
                  </a:cubicBezTo>
                  <a:cubicBezTo>
                    <a:pt x="2509" y="10879"/>
                    <a:pt x="2655" y="9897"/>
                    <a:pt x="2655" y="8843"/>
                  </a:cubicBezTo>
                  <a:close/>
                  <a:moveTo>
                    <a:pt x="2891" y="12024"/>
                  </a:moveTo>
                  <a:cubicBezTo>
                    <a:pt x="2964" y="12388"/>
                    <a:pt x="2891" y="12933"/>
                    <a:pt x="2800" y="13297"/>
                  </a:cubicBezTo>
                  <a:lnTo>
                    <a:pt x="2728" y="13224"/>
                  </a:lnTo>
                  <a:cubicBezTo>
                    <a:pt x="2800" y="12842"/>
                    <a:pt x="2891" y="12388"/>
                    <a:pt x="2891" y="12097"/>
                  </a:cubicBezTo>
                  <a:lnTo>
                    <a:pt x="2891" y="12024"/>
                  </a:lnTo>
                  <a:close/>
                  <a:moveTo>
                    <a:pt x="2273" y="12697"/>
                  </a:moveTo>
                  <a:cubicBezTo>
                    <a:pt x="2346" y="12842"/>
                    <a:pt x="2437" y="13079"/>
                    <a:pt x="2437" y="13224"/>
                  </a:cubicBezTo>
                  <a:lnTo>
                    <a:pt x="2437" y="13533"/>
                  </a:lnTo>
                  <a:cubicBezTo>
                    <a:pt x="2346" y="13224"/>
                    <a:pt x="2273" y="13006"/>
                    <a:pt x="2200" y="12697"/>
                  </a:cubicBezTo>
                  <a:close/>
                  <a:moveTo>
                    <a:pt x="2582" y="13842"/>
                  </a:moveTo>
                  <a:cubicBezTo>
                    <a:pt x="2582" y="13915"/>
                    <a:pt x="2655" y="13988"/>
                    <a:pt x="2655" y="14060"/>
                  </a:cubicBezTo>
                  <a:cubicBezTo>
                    <a:pt x="2655" y="14133"/>
                    <a:pt x="2582" y="14297"/>
                    <a:pt x="2582" y="14369"/>
                  </a:cubicBezTo>
                  <a:cubicBezTo>
                    <a:pt x="2582" y="14206"/>
                    <a:pt x="2509" y="14133"/>
                    <a:pt x="2509" y="13988"/>
                  </a:cubicBezTo>
                  <a:cubicBezTo>
                    <a:pt x="2509" y="13915"/>
                    <a:pt x="2582" y="13842"/>
                    <a:pt x="2582" y="13842"/>
                  </a:cubicBezTo>
                  <a:close/>
                  <a:moveTo>
                    <a:pt x="3344" y="14446"/>
                  </a:moveTo>
                  <a:cubicBezTo>
                    <a:pt x="3255" y="14663"/>
                    <a:pt x="3255" y="14898"/>
                    <a:pt x="3255" y="15206"/>
                  </a:cubicBezTo>
                  <a:cubicBezTo>
                    <a:pt x="3255" y="15115"/>
                    <a:pt x="3255" y="15115"/>
                    <a:pt x="3182" y="15042"/>
                  </a:cubicBezTo>
                  <a:cubicBezTo>
                    <a:pt x="3254" y="14897"/>
                    <a:pt x="3255" y="14663"/>
                    <a:pt x="3344" y="14446"/>
                  </a:cubicBezTo>
                  <a:close/>
                  <a:moveTo>
                    <a:pt x="2800" y="14751"/>
                  </a:moveTo>
                  <a:cubicBezTo>
                    <a:pt x="2800" y="14897"/>
                    <a:pt x="2891" y="15042"/>
                    <a:pt x="2891" y="15206"/>
                  </a:cubicBezTo>
                  <a:lnTo>
                    <a:pt x="2891" y="15497"/>
                  </a:lnTo>
                  <a:cubicBezTo>
                    <a:pt x="2800" y="15351"/>
                    <a:pt x="2800" y="15206"/>
                    <a:pt x="2728" y="15042"/>
                  </a:cubicBezTo>
                  <a:cubicBezTo>
                    <a:pt x="2800" y="14969"/>
                    <a:pt x="2800" y="14824"/>
                    <a:pt x="2800" y="14751"/>
                  </a:cubicBezTo>
                  <a:close/>
                  <a:moveTo>
                    <a:pt x="3109" y="16024"/>
                  </a:moveTo>
                  <a:lnTo>
                    <a:pt x="3109" y="16260"/>
                  </a:lnTo>
                  <a:lnTo>
                    <a:pt x="3109" y="16333"/>
                  </a:lnTo>
                  <a:cubicBezTo>
                    <a:pt x="3109" y="16333"/>
                    <a:pt x="3109" y="16260"/>
                    <a:pt x="3037" y="16187"/>
                  </a:cubicBezTo>
                  <a:cubicBezTo>
                    <a:pt x="3037" y="16187"/>
                    <a:pt x="3109" y="16115"/>
                    <a:pt x="3109" y="16024"/>
                  </a:cubicBezTo>
                  <a:close/>
                  <a:moveTo>
                    <a:pt x="5164" y="20496"/>
                  </a:moveTo>
                  <a:cubicBezTo>
                    <a:pt x="5236" y="20733"/>
                    <a:pt x="5164" y="20951"/>
                    <a:pt x="5164" y="21187"/>
                  </a:cubicBezTo>
                  <a:lnTo>
                    <a:pt x="5164" y="21024"/>
                  </a:lnTo>
                  <a:lnTo>
                    <a:pt x="5164" y="20496"/>
                  </a:lnTo>
                  <a:close/>
                  <a:moveTo>
                    <a:pt x="4327" y="18151"/>
                  </a:moveTo>
                  <a:cubicBezTo>
                    <a:pt x="4546" y="19205"/>
                    <a:pt x="4546" y="20278"/>
                    <a:pt x="4400" y="21333"/>
                  </a:cubicBezTo>
                  <a:cubicBezTo>
                    <a:pt x="4327" y="21114"/>
                    <a:pt x="4327" y="20878"/>
                    <a:pt x="4255" y="20660"/>
                  </a:cubicBezTo>
                  <a:cubicBezTo>
                    <a:pt x="4164" y="20569"/>
                    <a:pt x="4164" y="20424"/>
                    <a:pt x="4091" y="20278"/>
                  </a:cubicBezTo>
                  <a:cubicBezTo>
                    <a:pt x="4255" y="19660"/>
                    <a:pt x="4255" y="19060"/>
                    <a:pt x="4327" y="18533"/>
                  </a:cubicBezTo>
                  <a:lnTo>
                    <a:pt x="4327" y="18151"/>
                  </a:lnTo>
                  <a:close/>
                  <a:moveTo>
                    <a:pt x="2891" y="9897"/>
                  </a:moveTo>
                  <a:lnTo>
                    <a:pt x="2891" y="9897"/>
                  </a:lnTo>
                  <a:cubicBezTo>
                    <a:pt x="3182" y="10879"/>
                    <a:pt x="3418" y="11933"/>
                    <a:pt x="3637" y="12933"/>
                  </a:cubicBezTo>
                  <a:cubicBezTo>
                    <a:pt x="4085" y="15175"/>
                    <a:pt x="4463" y="17418"/>
                    <a:pt x="4979" y="19660"/>
                  </a:cubicBezTo>
                  <a:lnTo>
                    <a:pt x="4979" y="19660"/>
                  </a:lnTo>
                  <a:cubicBezTo>
                    <a:pt x="4958" y="19608"/>
                    <a:pt x="4927" y="19561"/>
                    <a:pt x="4927" y="19515"/>
                  </a:cubicBezTo>
                  <a:cubicBezTo>
                    <a:pt x="4855" y="19515"/>
                    <a:pt x="4782" y="19515"/>
                    <a:pt x="4855" y="19587"/>
                  </a:cubicBezTo>
                  <a:cubicBezTo>
                    <a:pt x="5236" y="20569"/>
                    <a:pt x="4782" y="21714"/>
                    <a:pt x="4709" y="22769"/>
                  </a:cubicBezTo>
                  <a:cubicBezTo>
                    <a:pt x="4709" y="22623"/>
                    <a:pt x="4618" y="22387"/>
                    <a:pt x="4618" y="22242"/>
                  </a:cubicBezTo>
                  <a:cubicBezTo>
                    <a:pt x="4855" y="20805"/>
                    <a:pt x="4855" y="19296"/>
                    <a:pt x="4400" y="17842"/>
                  </a:cubicBezTo>
                  <a:cubicBezTo>
                    <a:pt x="4400" y="17387"/>
                    <a:pt x="4400" y="16860"/>
                    <a:pt x="4164" y="16569"/>
                  </a:cubicBezTo>
                  <a:cubicBezTo>
                    <a:pt x="4091" y="16569"/>
                    <a:pt x="4018" y="16642"/>
                    <a:pt x="4091" y="16642"/>
                  </a:cubicBezTo>
                  <a:cubicBezTo>
                    <a:pt x="4473" y="17097"/>
                    <a:pt x="4091" y="18460"/>
                    <a:pt x="4018" y="18987"/>
                  </a:cubicBezTo>
                  <a:cubicBezTo>
                    <a:pt x="4018" y="19205"/>
                    <a:pt x="3946" y="19369"/>
                    <a:pt x="3946" y="19587"/>
                  </a:cubicBezTo>
                  <a:lnTo>
                    <a:pt x="3946" y="19515"/>
                  </a:lnTo>
                  <a:lnTo>
                    <a:pt x="3946" y="17933"/>
                  </a:lnTo>
                  <a:cubicBezTo>
                    <a:pt x="4018" y="17169"/>
                    <a:pt x="4091" y="16406"/>
                    <a:pt x="3946" y="15660"/>
                  </a:cubicBezTo>
                  <a:cubicBezTo>
                    <a:pt x="3946" y="15278"/>
                    <a:pt x="3946" y="14969"/>
                    <a:pt x="3873" y="14588"/>
                  </a:cubicBezTo>
                  <a:cubicBezTo>
                    <a:pt x="3873" y="14551"/>
                    <a:pt x="3855" y="14533"/>
                    <a:pt x="3837" y="14533"/>
                  </a:cubicBezTo>
                  <a:cubicBezTo>
                    <a:pt x="3818" y="14533"/>
                    <a:pt x="3800" y="14551"/>
                    <a:pt x="3800" y="14588"/>
                  </a:cubicBezTo>
                  <a:cubicBezTo>
                    <a:pt x="3800" y="15424"/>
                    <a:pt x="3709" y="16260"/>
                    <a:pt x="3564" y="17097"/>
                  </a:cubicBezTo>
                  <a:cubicBezTo>
                    <a:pt x="3564" y="16715"/>
                    <a:pt x="3491" y="16333"/>
                    <a:pt x="3418" y="15951"/>
                  </a:cubicBezTo>
                  <a:cubicBezTo>
                    <a:pt x="3491" y="15115"/>
                    <a:pt x="3564" y="14206"/>
                    <a:pt x="3491" y="13388"/>
                  </a:cubicBezTo>
                  <a:cubicBezTo>
                    <a:pt x="3491" y="13342"/>
                    <a:pt x="3473" y="13319"/>
                    <a:pt x="3455" y="13319"/>
                  </a:cubicBezTo>
                  <a:cubicBezTo>
                    <a:pt x="3437" y="13319"/>
                    <a:pt x="3418" y="13342"/>
                    <a:pt x="3418" y="13388"/>
                  </a:cubicBezTo>
                  <a:cubicBezTo>
                    <a:pt x="3418" y="13006"/>
                    <a:pt x="3346" y="12624"/>
                    <a:pt x="3255" y="12242"/>
                  </a:cubicBezTo>
                  <a:cubicBezTo>
                    <a:pt x="3255" y="12218"/>
                    <a:pt x="3239" y="12210"/>
                    <a:pt x="3220" y="12210"/>
                  </a:cubicBezTo>
                  <a:cubicBezTo>
                    <a:pt x="3182" y="12210"/>
                    <a:pt x="3134" y="12242"/>
                    <a:pt x="3182" y="12242"/>
                  </a:cubicBezTo>
                  <a:cubicBezTo>
                    <a:pt x="3255" y="13006"/>
                    <a:pt x="3182" y="13679"/>
                    <a:pt x="3037" y="14369"/>
                  </a:cubicBezTo>
                  <a:cubicBezTo>
                    <a:pt x="2964" y="14133"/>
                    <a:pt x="2964" y="13988"/>
                    <a:pt x="2891" y="13751"/>
                  </a:cubicBezTo>
                  <a:cubicBezTo>
                    <a:pt x="2891" y="13533"/>
                    <a:pt x="2964" y="13388"/>
                    <a:pt x="2964" y="13151"/>
                  </a:cubicBezTo>
                  <a:cubicBezTo>
                    <a:pt x="2964" y="12770"/>
                    <a:pt x="3109" y="12170"/>
                    <a:pt x="2891" y="11788"/>
                  </a:cubicBezTo>
                  <a:cubicBezTo>
                    <a:pt x="2964" y="11115"/>
                    <a:pt x="3037" y="10497"/>
                    <a:pt x="2891" y="9897"/>
                  </a:cubicBezTo>
                  <a:close/>
                  <a:moveTo>
                    <a:pt x="5309" y="20951"/>
                  </a:moveTo>
                  <a:cubicBezTo>
                    <a:pt x="5455" y="21569"/>
                    <a:pt x="5691" y="22169"/>
                    <a:pt x="5836" y="22769"/>
                  </a:cubicBezTo>
                  <a:cubicBezTo>
                    <a:pt x="5909" y="23005"/>
                    <a:pt x="5982" y="23460"/>
                    <a:pt x="6146" y="23678"/>
                  </a:cubicBezTo>
                  <a:cubicBezTo>
                    <a:pt x="6073" y="23751"/>
                    <a:pt x="6073" y="23751"/>
                    <a:pt x="5982" y="23751"/>
                  </a:cubicBezTo>
                  <a:cubicBezTo>
                    <a:pt x="5527" y="23387"/>
                    <a:pt x="5691" y="22387"/>
                    <a:pt x="5236" y="22096"/>
                  </a:cubicBezTo>
                  <a:cubicBezTo>
                    <a:pt x="5309" y="21860"/>
                    <a:pt x="5309" y="21642"/>
                    <a:pt x="5309" y="21405"/>
                  </a:cubicBezTo>
                  <a:lnTo>
                    <a:pt x="5309" y="20951"/>
                  </a:lnTo>
                  <a:close/>
                  <a:moveTo>
                    <a:pt x="16527" y="22169"/>
                  </a:moveTo>
                  <a:cubicBezTo>
                    <a:pt x="16672" y="22478"/>
                    <a:pt x="16672" y="22623"/>
                    <a:pt x="16436" y="22842"/>
                  </a:cubicBezTo>
                  <a:cubicBezTo>
                    <a:pt x="16145" y="23078"/>
                    <a:pt x="15163" y="23078"/>
                    <a:pt x="14781" y="23078"/>
                  </a:cubicBezTo>
                  <a:cubicBezTo>
                    <a:pt x="13800" y="23296"/>
                    <a:pt x="12800" y="23387"/>
                    <a:pt x="11818" y="23460"/>
                  </a:cubicBezTo>
                  <a:cubicBezTo>
                    <a:pt x="10836" y="23532"/>
                    <a:pt x="9854" y="23751"/>
                    <a:pt x="8873" y="23842"/>
                  </a:cubicBezTo>
                  <a:cubicBezTo>
                    <a:pt x="11436" y="23223"/>
                    <a:pt x="14018" y="22696"/>
                    <a:pt x="16527" y="22169"/>
                  </a:cubicBezTo>
                  <a:close/>
                  <a:moveTo>
                    <a:pt x="5236" y="22169"/>
                  </a:moveTo>
                  <a:cubicBezTo>
                    <a:pt x="5455" y="22551"/>
                    <a:pt x="5382" y="23078"/>
                    <a:pt x="5527" y="23460"/>
                  </a:cubicBezTo>
                  <a:cubicBezTo>
                    <a:pt x="5527" y="23532"/>
                    <a:pt x="5527" y="23605"/>
                    <a:pt x="5618" y="23605"/>
                  </a:cubicBezTo>
                  <a:cubicBezTo>
                    <a:pt x="5527" y="23678"/>
                    <a:pt x="5455" y="23842"/>
                    <a:pt x="5455" y="23914"/>
                  </a:cubicBezTo>
                  <a:lnTo>
                    <a:pt x="5236" y="23914"/>
                  </a:lnTo>
                  <a:lnTo>
                    <a:pt x="5164" y="23842"/>
                  </a:lnTo>
                  <a:cubicBezTo>
                    <a:pt x="5073" y="23678"/>
                    <a:pt x="5000" y="23605"/>
                    <a:pt x="4927" y="23460"/>
                  </a:cubicBezTo>
                  <a:cubicBezTo>
                    <a:pt x="5000" y="23460"/>
                    <a:pt x="5073" y="23387"/>
                    <a:pt x="5073" y="23296"/>
                  </a:cubicBezTo>
                  <a:lnTo>
                    <a:pt x="5073" y="23460"/>
                  </a:lnTo>
                  <a:cubicBezTo>
                    <a:pt x="5073" y="23502"/>
                    <a:pt x="5152" y="23544"/>
                    <a:pt x="5218" y="23544"/>
                  </a:cubicBezTo>
                  <a:cubicBezTo>
                    <a:pt x="5267" y="23544"/>
                    <a:pt x="5309" y="23521"/>
                    <a:pt x="5309" y="23460"/>
                  </a:cubicBezTo>
                  <a:cubicBezTo>
                    <a:pt x="5382" y="23223"/>
                    <a:pt x="5382" y="23151"/>
                    <a:pt x="5309" y="23005"/>
                  </a:cubicBezTo>
                  <a:lnTo>
                    <a:pt x="5309" y="22932"/>
                  </a:lnTo>
                  <a:cubicBezTo>
                    <a:pt x="5236" y="22696"/>
                    <a:pt x="5236" y="22478"/>
                    <a:pt x="5236" y="22169"/>
                  </a:cubicBezTo>
                  <a:close/>
                  <a:moveTo>
                    <a:pt x="8036" y="24060"/>
                  </a:moveTo>
                  <a:cubicBezTo>
                    <a:pt x="7964" y="24060"/>
                    <a:pt x="7891" y="24132"/>
                    <a:pt x="7800" y="24132"/>
                  </a:cubicBezTo>
                  <a:lnTo>
                    <a:pt x="7891" y="24060"/>
                  </a:lnTo>
                  <a:close/>
                  <a:moveTo>
                    <a:pt x="14869" y="358"/>
                  </a:moveTo>
                  <a:cubicBezTo>
                    <a:pt x="15097" y="358"/>
                    <a:pt x="15321" y="398"/>
                    <a:pt x="15527" y="498"/>
                  </a:cubicBezTo>
                  <a:cubicBezTo>
                    <a:pt x="15981" y="807"/>
                    <a:pt x="16145" y="1407"/>
                    <a:pt x="16218" y="1934"/>
                  </a:cubicBezTo>
                  <a:cubicBezTo>
                    <a:pt x="16436" y="3007"/>
                    <a:pt x="16436" y="4134"/>
                    <a:pt x="16527" y="5206"/>
                  </a:cubicBezTo>
                  <a:cubicBezTo>
                    <a:pt x="16981" y="8752"/>
                    <a:pt x="18108" y="12097"/>
                    <a:pt x="19326" y="15424"/>
                  </a:cubicBezTo>
                  <a:cubicBezTo>
                    <a:pt x="19617" y="16260"/>
                    <a:pt x="19926" y="17024"/>
                    <a:pt x="20163" y="17842"/>
                  </a:cubicBezTo>
                  <a:cubicBezTo>
                    <a:pt x="20381" y="18533"/>
                    <a:pt x="20908" y="19660"/>
                    <a:pt x="20835" y="20424"/>
                  </a:cubicBezTo>
                  <a:cubicBezTo>
                    <a:pt x="20763" y="21024"/>
                    <a:pt x="19326" y="21187"/>
                    <a:pt x="18636" y="21333"/>
                  </a:cubicBezTo>
                  <a:cubicBezTo>
                    <a:pt x="17727" y="21569"/>
                    <a:pt x="16818" y="21714"/>
                    <a:pt x="15836" y="21933"/>
                  </a:cubicBezTo>
                  <a:cubicBezTo>
                    <a:pt x="14018" y="22314"/>
                    <a:pt x="12127" y="22696"/>
                    <a:pt x="10309" y="23151"/>
                  </a:cubicBezTo>
                  <a:cubicBezTo>
                    <a:pt x="9400" y="23296"/>
                    <a:pt x="8564" y="23532"/>
                    <a:pt x="7655" y="23751"/>
                  </a:cubicBezTo>
                  <a:cubicBezTo>
                    <a:pt x="7582" y="23751"/>
                    <a:pt x="7436" y="23842"/>
                    <a:pt x="7273" y="23842"/>
                  </a:cubicBezTo>
                  <a:lnTo>
                    <a:pt x="7200" y="23842"/>
                  </a:lnTo>
                  <a:lnTo>
                    <a:pt x="7200" y="23914"/>
                  </a:lnTo>
                  <a:cubicBezTo>
                    <a:pt x="6754" y="24037"/>
                    <a:pt x="6256" y="24225"/>
                    <a:pt x="5838" y="24225"/>
                  </a:cubicBezTo>
                  <a:cubicBezTo>
                    <a:pt x="5762" y="24225"/>
                    <a:pt x="5688" y="24219"/>
                    <a:pt x="5618" y="24205"/>
                  </a:cubicBezTo>
                  <a:cubicBezTo>
                    <a:pt x="5691" y="24132"/>
                    <a:pt x="5836" y="24132"/>
                    <a:pt x="5982" y="24060"/>
                  </a:cubicBezTo>
                  <a:lnTo>
                    <a:pt x="6146" y="24060"/>
                  </a:lnTo>
                  <a:lnTo>
                    <a:pt x="6146" y="24132"/>
                  </a:lnTo>
                  <a:cubicBezTo>
                    <a:pt x="6291" y="24132"/>
                    <a:pt x="6291" y="23987"/>
                    <a:pt x="6291" y="23914"/>
                  </a:cubicBezTo>
                  <a:lnTo>
                    <a:pt x="6291" y="23842"/>
                  </a:lnTo>
                  <a:cubicBezTo>
                    <a:pt x="6364" y="23842"/>
                    <a:pt x="6436" y="23751"/>
                    <a:pt x="6436" y="23678"/>
                  </a:cubicBezTo>
                  <a:lnTo>
                    <a:pt x="6436" y="23605"/>
                  </a:lnTo>
                  <a:cubicBezTo>
                    <a:pt x="6436" y="23605"/>
                    <a:pt x="6364" y="23605"/>
                    <a:pt x="6364" y="23532"/>
                  </a:cubicBezTo>
                  <a:cubicBezTo>
                    <a:pt x="6146" y="23078"/>
                    <a:pt x="6073" y="22314"/>
                    <a:pt x="5909" y="21860"/>
                  </a:cubicBezTo>
                  <a:cubicBezTo>
                    <a:pt x="5527" y="20424"/>
                    <a:pt x="5236" y="18987"/>
                    <a:pt x="4927" y="17551"/>
                  </a:cubicBezTo>
                  <a:cubicBezTo>
                    <a:pt x="4327" y="14515"/>
                    <a:pt x="3709" y="11570"/>
                    <a:pt x="2891" y="8606"/>
                  </a:cubicBezTo>
                  <a:cubicBezTo>
                    <a:pt x="2728" y="8006"/>
                    <a:pt x="1982" y="5043"/>
                    <a:pt x="1073" y="4752"/>
                  </a:cubicBezTo>
                  <a:lnTo>
                    <a:pt x="1146" y="4661"/>
                  </a:lnTo>
                  <a:cubicBezTo>
                    <a:pt x="2128" y="4206"/>
                    <a:pt x="3109" y="3988"/>
                    <a:pt x="4091" y="3679"/>
                  </a:cubicBezTo>
                  <a:cubicBezTo>
                    <a:pt x="5764" y="3079"/>
                    <a:pt x="7273" y="2243"/>
                    <a:pt x="9091" y="2025"/>
                  </a:cubicBezTo>
                  <a:cubicBezTo>
                    <a:pt x="9927" y="1861"/>
                    <a:pt x="10836" y="1861"/>
                    <a:pt x="11672" y="1570"/>
                  </a:cubicBezTo>
                  <a:cubicBezTo>
                    <a:pt x="12345" y="1334"/>
                    <a:pt x="12963" y="879"/>
                    <a:pt x="13636" y="661"/>
                  </a:cubicBezTo>
                  <a:cubicBezTo>
                    <a:pt x="13983" y="506"/>
                    <a:pt x="14432" y="358"/>
                    <a:pt x="14869" y="358"/>
                  </a:cubicBezTo>
                  <a:close/>
                  <a:moveTo>
                    <a:pt x="17581" y="21933"/>
                  </a:moveTo>
                  <a:cubicBezTo>
                    <a:pt x="17654" y="22314"/>
                    <a:pt x="17799" y="22696"/>
                    <a:pt x="17890" y="23151"/>
                  </a:cubicBezTo>
                  <a:cubicBezTo>
                    <a:pt x="18036" y="23842"/>
                    <a:pt x="17963" y="23842"/>
                    <a:pt x="17272" y="23987"/>
                  </a:cubicBezTo>
                  <a:cubicBezTo>
                    <a:pt x="16072" y="24205"/>
                    <a:pt x="14854" y="24369"/>
                    <a:pt x="13636" y="24441"/>
                  </a:cubicBezTo>
                  <a:cubicBezTo>
                    <a:pt x="13387" y="24464"/>
                    <a:pt x="13133" y="24474"/>
                    <a:pt x="12877" y="24474"/>
                  </a:cubicBezTo>
                  <a:cubicBezTo>
                    <a:pt x="11506" y="24474"/>
                    <a:pt x="10045" y="24194"/>
                    <a:pt x="8636" y="24132"/>
                  </a:cubicBezTo>
                  <a:cubicBezTo>
                    <a:pt x="9473" y="24132"/>
                    <a:pt x="10309" y="23914"/>
                    <a:pt x="11145" y="23842"/>
                  </a:cubicBezTo>
                  <a:cubicBezTo>
                    <a:pt x="13036" y="23678"/>
                    <a:pt x="14927" y="23387"/>
                    <a:pt x="16890" y="23078"/>
                  </a:cubicBezTo>
                  <a:cubicBezTo>
                    <a:pt x="16981" y="23078"/>
                    <a:pt x="16981" y="23005"/>
                    <a:pt x="16981" y="22932"/>
                  </a:cubicBezTo>
                  <a:cubicBezTo>
                    <a:pt x="16981" y="22623"/>
                    <a:pt x="16981" y="22387"/>
                    <a:pt x="16890" y="22096"/>
                  </a:cubicBezTo>
                  <a:cubicBezTo>
                    <a:pt x="17127" y="22023"/>
                    <a:pt x="17345" y="22023"/>
                    <a:pt x="17581" y="21933"/>
                  </a:cubicBezTo>
                  <a:close/>
                  <a:moveTo>
                    <a:pt x="18417" y="21787"/>
                  </a:moveTo>
                  <a:cubicBezTo>
                    <a:pt x="18799" y="22551"/>
                    <a:pt x="19163" y="23387"/>
                    <a:pt x="19399" y="24205"/>
                  </a:cubicBezTo>
                  <a:cubicBezTo>
                    <a:pt x="19545" y="24751"/>
                    <a:pt x="19781" y="25114"/>
                    <a:pt x="19163" y="25351"/>
                  </a:cubicBezTo>
                  <a:cubicBezTo>
                    <a:pt x="18708" y="25496"/>
                    <a:pt x="18108" y="25569"/>
                    <a:pt x="17581" y="25569"/>
                  </a:cubicBezTo>
                  <a:cubicBezTo>
                    <a:pt x="16170" y="25752"/>
                    <a:pt x="14715" y="25925"/>
                    <a:pt x="13284" y="25925"/>
                  </a:cubicBezTo>
                  <a:cubicBezTo>
                    <a:pt x="12872" y="25925"/>
                    <a:pt x="12461" y="25910"/>
                    <a:pt x="12054" y="25878"/>
                  </a:cubicBezTo>
                  <a:cubicBezTo>
                    <a:pt x="10763" y="25805"/>
                    <a:pt x="9545" y="25569"/>
                    <a:pt x="8254" y="25278"/>
                  </a:cubicBezTo>
                  <a:cubicBezTo>
                    <a:pt x="7655" y="25205"/>
                    <a:pt x="6673" y="24969"/>
                    <a:pt x="5909" y="24587"/>
                  </a:cubicBezTo>
                  <a:cubicBezTo>
                    <a:pt x="6073" y="24587"/>
                    <a:pt x="6218" y="24514"/>
                    <a:pt x="6291" y="24514"/>
                  </a:cubicBezTo>
                  <a:cubicBezTo>
                    <a:pt x="6600" y="24484"/>
                    <a:pt x="6908" y="24470"/>
                    <a:pt x="7215" y="24470"/>
                  </a:cubicBezTo>
                  <a:cubicBezTo>
                    <a:pt x="8977" y="24470"/>
                    <a:pt x="10704" y="24902"/>
                    <a:pt x="12462" y="24902"/>
                  </a:cubicBezTo>
                  <a:cubicBezTo>
                    <a:pt x="12574" y="24902"/>
                    <a:pt x="12687" y="24900"/>
                    <a:pt x="12800" y="24896"/>
                  </a:cubicBezTo>
                  <a:cubicBezTo>
                    <a:pt x="14618" y="24896"/>
                    <a:pt x="16527" y="24660"/>
                    <a:pt x="18254" y="24132"/>
                  </a:cubicBezTo>
                  <a:cubicBezTo>
                    <a:pt x="18345" y="24132"/>
                    <a:pt x="18417" y="24060"/>
                    <a:pt x="18417" y="23914"/>
                  </a:cubicBezTo>
                  <a:cubicBezTo>
                    <a:pt x="18345" y="23296"/>
                    <a:pt x="18254" y="22478"/>
                    <a:pt x="17890" y="21860"/>
                  </a:cubicBezTo>
                  <a:cubicBezTo>
                    <a:pt x="18036" y="21860"/>
                    <a:pt x="18254" y="21787"/>
                    <a:pt x="18417" y="21787"/>
                  </a:cubicBezTo>
                  <a:close/>
                  <a:moveTo>
                    <a:pt x="14780" y="1"/>
                  </a:moveTo>
                  <a:cubicBezTo>
                    <a:pt x="14553" y="1"/>
                    <a:pt x="14299" y="37"/>
                    <a:pt x="14018" y="116"/>
                  </a:cubicBezTo>
                  <a:cubicBezTo>
                    <a:pt x="12891" y="425"/>
                    <a:pt x="11981" y="1188"/>
                    <a:pt x="10836" y="1407"/>
                  </a:cubicBezTo>
                  <a:cubicBezTo>
                    <a:pt x="9618" y="1643"/>
                    <a:pt x="8418" y="1716"/>
                    <a:pt x="7200" y="2097"/>
                  </a:cubicBezTo>
                  <a:cubicBezTo>
                    <a:pt x="6073" y="2479"/>
                    <a:pt x="5000" y="3079"/>
                    <a:pt x="3873" y="3461"/>
                  </a:cubicBezTo>
                  <a:cubicBezTo>
                    <a:pt x="3182" y="3679"/>
                    <a:pt x="2437" y="3916"/>
                    <a:pt x="1746" y="4134"/>
                  </a:cubicBezTo>
                  <a:cubicBezTo>
                    <a:pt x="837" y="4516"/>
                    <a:pt x="73" y="4752"/>
                    <a:pt x="0" y="5661"/>
                  </a:cubicBezTo>
                  <a:lnTo>
                    <a:pt x="0" y="5734"/>
                  </a:lnTo>
                  <a:lnTo>
                    <a:pt x="0" y="5952"/>
                  </a:lnTo>
                  <a:cubicBezTo>
                    <a:pt x="73" y="6479"/>
                    <a:pt x="237" y="7024"/>
                    <a:pt x="382" y="7479"/>
                  </a:cubicBezTo>
                  <a:lnTo>
                    <a:pt x="382" y="7552"/>
                  </a:lnTo>
                  <a:cubicBezTo>
                    <a:pt x="691" y="8461"/>
                    <a:pt x="1073" y="9370"/>
                    <a:pt x="1291" y="10279"/>
                  </a:cubicBezTo>
                  <a:cubicBezTo>
                    <a:pt x="1819" y="12315"/>
                    <a:pt x="2273" y="14442"/>
                    <a:pt x="2800" y="16478"/>
                  </a:cubicBezTo>
                  <a:lnTo>
                    <a:pt x="2800" y="16569"/>
                  </a:lnTo>
                  <a:lnTo>
                    <a:pt x="2800" y="16642"/>
                  </a:lnTo>
                  <a:cubicBezTo>
                    <a:pt x="2891" y="16787"/>
                    <a:pt x="2891" y="16933"/>
                    <a:pt x="2964" y="17169"/>
                  </a:cubicBezTo>
                  <a:lnTo>
                    <a:pt x="2964" y="17696"/>
                  </a:lnTo>
                  <a:cubicBezTo>
                    <a:pt x="3012" y="17696"/>
                    <a:pt x="3029" y="17729"/>
                    <a:pt x="3055" y="17729"/>
                  </a:cubicBezTo>
                  <a:cubicBezTo>
                    <a:pt x="3069" y="17729"/>
                    <a:pt x="3085" y="17721"/>
                    <a:pt x="3109" y="17696"/>
                  </a:cubicBezTo>
                  <a:cubicBezTo>
                    <a:pt x="3182" y="18006"/>
                    <a:pt x="3255" y="18296"/>
                    <a:pt x="3346" y="18606"/>
                  </a:cubicBezTo>
                  <a:cubicBezTo>
                    <a:pt x="3346" y="18678"/>
                    <a:pt x="3255" y="18842"/>
                    <a:pt x="3255" y="18915"/>
                  </a:cubicBezTo>
                  <a:cubicBezTo>
                    <a:pt x="3255" y="18987"/>
                    <a:pt x="3346" y="19060"/>
                    <a:pt x="3418" y="19060"/>
                  </a:cubicBezTo>
                  <a:cubicBezTo>
                    <a:pt x="3491" y="19660"/>
                    <a:pt x="3564" y="20351"/>
                    <a:pt x="3637" y="20951"/>
                  </a:cubicBezTo>
                  <a:lnTo>
                    <a:pt x="3637" y="21260"/>
                  </a:lnTo>
                  <a:cubicBezTo>
                    <a:pt x="3637" y="21333"/>
                    <a:pt x="3637" y="21333"/>
                    <a:pt x="3709" y="21333"/>
                  </a:cubicBezTo>
                  <a:cubicBezTo>
                    <a:pt x="3873" y="21860"/>
                    <a:pt x="4018" y="22387"/>
                    <a:pt x="4164" y="22842"/>
                  </a:cubicBezTo>
                  <a:cubicBezTo>
                    <a:pt x="4400" y="23532"/>
                    <a:pt x="4709" y="24132"/>
                    <a:pt x="5164" y="24751"/>
                  </a:cubicBezTo>
                  <a:lnTo>
                    <a:pt x="5309" y="24751"/>
                  </a:lnTo>
                  <a:lnTo>
                    <a:pt x="5382" y="24823"/>
                  </a:lnTo>
                  <a:cubicBezTo>
                    <a:pt x="5403" y="24865"/>
                    <a:pt x="5438" y="24883"/>
                    <a:pt x="5475" y="24883"/>
                  </a:cubicBezTo>
                  <a:cubicBezTo>
                    <a:pt x="5566" y="24883"/>
                    <a:pt x="5670" y="24776"/>
                    <a:pt x="5618" y="24660"/>
                  </a:cubicBezTo>
                  <a:lnTo>
                    <a:pt x="5618" y="24660"/>
                  </a:lnTo>
                  <a:cubicBezTo>
                    <a:pt x="5909" y="24896"/>
                    <a:pt x="6291" y="25041"/>
                    <a:pt x="6527" y="25114"/>
                  </a:cubicBezTo>
                  <a:cubicBezTo>
                    <a:pt x="7655" y="25569"/>
                    <a:pt x="8945" y="25878"/>
                    <a:pt x="10163" y="26023"/>
                  </a:cubicBezTo>
                  <a:cubicBezTo>
                    <a:pt x="11345" y="26226"/>
                    <a:pt x="12556" y="26320"/>
                    <a:pt x="13771" y="26320"/>
                  </a:cubicBezTo>
                  <a:cubicBezTo>
                    <a:pt x="15829" y="26320"/>
                    <a:pt x="17899" y="26049"/>
                    <a:pt x="19854" y="25569"/>
                  </a:cubicBezTo>
                  <a:cubicBezTo>
                    <a:pt x="19999" y="25569"/>
                    <a:pt x="19999" y="25423"/>
                    <a:pt x="19999" y="25351"/>
                  </a:cubicBezTo>
                  <a:cubicBezTo>
                    <a:pt x="19854" y="24132"/>
                    <a:pt x="19399" y="22769"/>
                    <a:pt x="18708" y="21714"/>
                  </a:cubicBezTo>
                  <a:cubicBezTo>
                    <a:pt x="19545" y="21478"/>
                    <a:pt x="20308" y="21260"/>
                    <a:pt x="21145" y="21024"/>
                  </a:cubicBezTo>
                  <a:cubicBezTo>
                    <a:pt x="21217" y="21024"/>
                    <a:pt x="21290" y="20951"/>
                    <a:pt x="21290" y="20805"/>
                  </a:cubicBezTo>
                  <a:cubicBezTo>
                    <a:pt x="20908" y="18387"/>
                    <a:pt x="19926" y="16115"/>
                    <a:pt x="19090" y="13751"/>
                  </a:cubicBezTo>
                  <a:cubicBezTo>
                    <a:pt x="18254" y="11115"/>
                    <a:pt x="17345" y="8533"/>
                    <a:pt x="16981" y="5806"/>
                  </a:cubicBezTo>
                  <a:cubicBezTo>
                    <a:pt x="16765" y="4079"/>
                    <a:pt x="17187" y="1"/>
                    <a:pt x="1478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11"/>
            <p:cNvSpPr/>
            <p:nvPr/>
          </p:nvSpPr>
          <p:spPr>
            <a:xfrm>
              <a:off x="8056963" y="3613825"/>
              <a:ext cx="13200" cy="101375"/>
            </a:xfrm>
            <a:custGeom>
              <a:rect b="b" l="l" r="r" t="t"/>
              <a:pathLst>
                <a:path extrusionOk="0" h="4055" w="528">
                  <a:moveTo>
                    <a:pt x="82" y="0"/>
                  </a:moveTo>
                  <a:cubicBezTo>
                    <a:pt x="55" y="0"/>
                    <a:pt x="37" y="19"/>
                    <a:pt x="73" y="55"/>
                  </a:cubicBezTo>
                  <a:cubicBezTo>
                    <a:pt x="237" y="1346"/>
                    <a:pt x="0" y="2782"/>
                    <a:pt x="382" y="4000"/>
                  </a:cubicBezTo>
                  <a:cubicBezTo>
                    <a:pt x="382" y="4037"/>
                    <a:pt x="418" y="4055"/>
                    <a:pt x="455" y="4055"/>
                  </a:cubicBezTo>
                  <a:cubicBezTo>
                    <a:pt x="491" y="4055"/>
                    <a:pt x="528" y="4037"/>
                    <a:pt x="528" y="4000"/>
                  </a:cubicBezTo>
                  <a:cubicBezTo>
                    <a:pt x="528" y="2709"/>
                    <a:pt x="528" y="1273"/>
                    <a:pt x="146" y="55"/>
                  </a:cubicBezTo>
                  <a:cubicBezTo>
                    <a:pt x="146" y="19"/>
                    <a:pt x="109" y="0"/>
                    <a:pt x="8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7" name="Google Shape;727;p11"/>
          <p:cNvSpPr/>
          <p:nvPr/>
        </p:nvSpPr>
        <p:spPr>
          <a:xfrm>
            <a:off x="7931850" y="579600"/>
            <a:ext cx="589075" cy="831975"/>
          </a:xfrm>
          <a:custGeom>
            <a:rect b="b" l="l" r="r" t="t"/>
            <a:pathLst>
              <a:path extrusionOk="0" h="33279" w="23563">
                <a:moveTo>
                  <a:pt x="1201" y="30318"/>
                </a:moveTo>
                <a:cubicBezTo>
                  <a:pt x="2655" y="30682"/>
                  <a:pt x="3928" y="31682"/>
                  <a:pt x="5146" y="32591"/>
                </a:cubicBezTo>
                <a:cubicBezTo>
                  <a:pt x="4310" y="32136"/>
                  <a:pt x="3473" y="31518"/>
                  <a:pt x="2655" y="31064"/>
                </a:cubicBezTo>
                <a:cubicBezTo>
                  <a:pt x="2201" y="30773"/>
                  <a:pt x="1655" y="30536"/>
                  <a:pt x="1201" y="30318"/>
                </a:cubicBezTo>
                <a:close/>
                <a:moveTo>
                  <a:pt x="18988" y="396"/>
                </a:moveTo>
                <a:cubicBezTo>
                  <a:pt x="19132" y="396"/>
                  <a:pt x="19292" y="419"/>
                  <a:pt x="19472" y="466"/>
                </a:cubicBezTo>
                <a:cubicBezTo>
                  <a:pt x="20072" y="538"/>
                  <a:pt x="23181" y="1447"/>
                  <a:pt x="22945" y="2284"/>
                </a:cubicBezTo>
                <a:cubicBezTo>
                  <a:pt x="22799" y="2811"/>
                  <a:pt x="22199" y="3502"/>
                  <a:pt x="21890" y="3865"/>
                </a:cubicBezTo>
                <a:cubicBezTo>
                  <a:pt x="21581" y="4411"/>
                  <a:pt x="21199" y="4938"/>
                  <a:pt x="20908" y="5465"/>
                </a:cubicBezTo>
                <a:cubicBezTo>
                  <a:pt x="20145" y="6593"/>
                  <a:pt x="19381" y="7811"/>
                  <a:pt x="18709" y="9029"/>
                </a:cubicBezTo>
                <a:cubicBezTo>
                  <a:pt x="17272" y="11447"/>
                  <a:pt x="15836" y="13865"/>
                  <a:pt x="14473" y="16301"/>
                </a:cubicBezTo>
                <a:cubicBezTo>
                  <a:pt x="11509" y="21682"/>
                  <a:pt x="8637" y="27137"/>
                  <a:pt x="5746" y="32591"/>
                </a:cubicBezTo>
                <a:cubicBezTo>
                  <a:pt x="4237" y="31445"/>
                  <a:pt x="2655" y="30082"/>
                  <a:pt x="746" y="29773"/>
                </a:cubicBezTo>
                <a:cubicBezTo>
                  <a:pt x="1292" y="29246"/>
                  <a:pt x="1655" y="28646"/>
                  <a:pt x="2037" y="28046"/>
                </a:cubicBezTo>
                <a:cubicBezTo>
                  <a:pt x="2801" y="26828"/>
                  <a:pt x="3564" y="25610"/>
                  <a:pt x="4310" y="24410"/>
                </a:cubicBezTo>
                <a:cubicBezTo>
                  <a:pt x="5982" y="21828"/>
                  <a:pt x="7564" y="19174"/>
                  <a:pt x="9091" y="16519"/>
                </a:cubicBezTo>
                <a:cubicBezTo>
                  <a:pt x="10746" y="13865"/>
                  <a:pt x="12345" y="11301"/>
                  <a:pt x="13927" y="8647"/>
                </a:cubicBezTo>
                <a:cubicBezTo>
                  <a:pt x="14763" y="7283"/>
                  <a:pt x="15600" y="5920"/>
                  <a:pt x="16363" y="4556"/>
                </a:cubicBezTo>
                <a:cubicBezTo>
                  <a:pt x="17200" y="3338"/>
                  <a:pt x="18018" y="2138"/>
                  <a:pt x="18563" y="775"/>
                </a:cubicBezTo>
                <a:cubicBezTo>
                  <a:pt x="18609" y="672"/>
                  <a:pt x="18562" y="606"/>
                  <a:pt x="18502" y="606"/>
                </a:cubicBezTo>
                <a:cubicBezTo>
                  <a:pt x="18467" y="606"/>
                  <a:pt x="18427" y="629"/>
                  <a:pt x="18400" y="684"/>
                </a:cubicBezTo>
                <a:cubicBezTo>
                  <a:pt x="17272" y="3193"/>
                  <a:pt x="15527" y="5538"/>
                  <a:pt x="14091" y="7883"/>
                </a:cubicBezTo>
                <a:cubicBezTo>
                  <a:pt x="12491" y="10465"/>
                  <a:pt x="10909" y="13047"/>
                  <a:pt x="9309" y="15610"/>
                </a:cubicBezTo>
                <a:cubicBezTo>
                  <a:pt x="8400" y="17046"/>
                  <a:pt x="7564" y="18501"/>
                  <a:pt x="6655" y="19937"/>
                </a:cubicBezTo>
                <a:cubicBezTo>
                  <a:pt x="7491" y="18337"/>
                  <a:pt x="8255" y="16683"/>
                  <a:pt x="9237" y="15083"/>
                </a:cubicBezTo>
                <a:cubicBezTo>
                  <a:pt x="10673" y="12738"/>
                  <a:pt x="12200" y="10465"/>
                  <a:pt x="13636" y="8120"/>
                </a:cubicBezTo>
                <a:cubicBezTo>
                  <a:pt x="15000" y="5847"/>
                  <a:pt x="16363" y="3575"/>
                  <a:pt x="17727" y="1375"/>
                </a:cubicBezTo>
                <a:cubicBezTo>
                  <a:pt x="18091" y="763"/>
                  <a:pt x="18409" y="396"/>
                  <a:pt x="18988" y="396"/>
                </a:cubicBezTo>
                <a:close/>
                <a:moveTo>
                  <a:pt x="18886" y="1"/>
                </a:moveTo>
                <a:cubicBezTo>
                  <a:pt x="18500" y="1"/>
                  <a:pt x="18170" y="120"/>
                  <a:pt x="17872" y="466"/>
                </a:cubicBezTo>
                <a:cubicBezTo>
                  <a:pt x="16963" y="1375"/>
                  <a:pt x="16436" y="2811"/>
                  <a:pt x="15745" y="3956"/>
                </a:cubicBezTo>
                <a:cubicBezTo>
                  <a:pt x="14618" y="5684"/>
                  <a:pt x="13564" y="7502"/>
                  <a:pt x="12418" y="9320"/>
                </a:cubicBezTo>
                <a:cubicBezTo>
                  <a:pt x="10382" y="12738"/>
                  <a:pt x="8109" y="15992"/>
                  <a:pt x="6437" y="19555"/>
                </a:cubicBezTo>
                <a:cubicBezTo>
                  <a:pt x="4764" y="23046"/>
                  <a:pt x="2564" y="26228"/>
                  <a:pt x="528" y="29409"/>
                </a:cubicBezTo>
                <a:cubicBezTo>
                  <a:pt x="383" y="29555"/>
                  <a:pt x="219" y="29627"/>
                  <a:pt x="74" y="29700"/>
                </a:cubicBezTo>
                <a:cubicBezTo>
                  <a:pt x="1" y="29773"/>
                  <a:pt x="1" y="30009"/>
                  <a:pt x="74" y="30082"/>
                </a:cubicBezTo>
                <a:cubicBezTo>
                  <a:pt x="1" y="30227"/>
                  <a:pt x="74" y="30318"/>
                  <a:pt x="219" y="30318"/>
                </a:cubicBezTo>
                <a:cubicBezTo>
                  <a:pt x="2346" y="30846"/>
                  <a:pt x="3855" y="32427"/>
                  <a:pt x="5837" y="33264"/>
                </a:cubicBezTo>
                <a:cubicBezTo>
                  <a:pt x="5867" y="33274"/>
                  <a:pt x="5895" y="33278"/>
                  <a:pt x="5919" y="33278"/>
                </a:cubicBezTo>
                <a:cubicBezTo>
                  <a:pt x="6071" y="33278"/>
                  <a:pt x="6107" y="33108"/>
                  <a:pt x="5982" y="33045"/>
                </a:cubicBezTo>
                <a:lnTo>
                  <a:pt x="6055" y="32954"/>
                </a:lnTo>
                <a:cubicBezTo>
                  <a:pt x="11509" y="22501"/>
                  <a:pt x="16891" y="11974"/>
                  <a:pt x="23472" y="2138"/>
                </a:cubicBezTo>
                <a:cubicBezTo>
                  <a:pt x="23563" y="2047"/>
                  <a:pt x="23563" y="1975"/>
                  <a:pt x="23472" y="1902"/>
                </a:cubicBezTo>
                <a:cubicBezTo>
                  <a:pt x="22345" y="993"/>
                  <a:pt x="20908" y="393"/>
                  <a:pt x="19545" y="84"/>
                </a:cubicBezTo>
                <a:cubicBezTo>
                  <a:pt x="19307" y="34"/>
                  <a:pt x="19089" y="1"/>
                  <a:pt x="1888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28" name="Google Shape;728;p11"/>
          <p:cNvGrpSpPr/>
          <p:nvPr/>
        </p:nvGrpSpPr>
        <p:grpSpPr>
          <a:xfrm>
            <a:off x="8448200" y="1336200"/>
            <a:ext cx="456375" cy="441275"/>
            <a:chOff x="8108313" y="1127550"/>
            <a:chExt cx="456375" cy="441275"/>
          </a:xfrm>
        </p:grpSpPr>
        <p:sp>
          <p:nvSpPr>
            <p:cNvPr id="729" name="Google Shape;729;p11"/>
            <p:cNvSpPr/>
            <p:nvPr/>
          </p:nvSpPr>
          <p:spPr>
            <a:xfrm>
              <a:off x="8390113" y="1165350"/>
              <a:ext cx="41850" cy="39450"/>
            </a:xfrm>
            <a:custGeom>
              <a:rect b="b" l="l" r="r" t="t"/>
              <a:pathLst>
                <a:path extrusionOk="0" h="1578" w="1674">
                  <a:moveTo>
                    <a:pt x="1028" y="0"/>
                  </a:moveTo>
                  <a:cubicBezTo>
                    <a:pt x="932" y="0"/>
                    <a:pt x="837" y="19"/>
                    <a:pt x="764" y="55"/>
                  </a:cubicBezTo>
                  <a:lnTo>
                    <a:pt x="692" y="55"/>
                  </a:lnTo>
                  <a:cubicBezTo>
                    <a:pt x="455" y="128"/>
                    <a:pt x="237" y="200"/>
                    <a:pt x="164" y="437"/>
                  </a:cubicBezTo>
                  <a:cubicBezTo>
                    <a:pt x="1" y="582"/>
                    <a:pt x="92" y="891"/>
                    <a:pt x="237" y="1109"/>
                  </a:cubicBezTo>
                  <a:cubicBezTo>
                    <a:pt x="284" y="1405"/>
                    <a:pt x="554" y="1577"/>
                    <a:pt x="822" y="1577"/>
                  </a:cubicBezTo>
                  <a:cubicBezTo>
                    <a:pt x="966" y="1577"/>
                    <a:pt x="1110" y="1527"/>
                    <a:pt x="1219" y="1418"/>
                  </a:cubicBezTo>
                  <a:cubicBezTo>
                    <a:pt x="1528" y="1182"/>
                    <a:pt x="1673" y="728"/>
                    <a:pt x="1528" y="364"/>
                  </a:cubicBezTo>
                  <a:cubicBezTo>
                    <a:pt x="1528" y="273"/>
                    <a:pt x="1455" y="128"/>
                    <a:pt x="1292" y="55"/>
                  </a:cubicBezTo>
                  <a:cubicBezTo>
                    <a:pt x="1219" y="19"/>
                    <a:pt x="1123" y="0"/>
                    <a:pt x="10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11"/>
            <p:cNvSpPr/>
            <p:nvPr/>
          </p:nvSpPr>
          <p:spPr>
            <a:xfrm>
              <a:off x="8286363" y="1205775"/>
              <a:ext cx="234675" cy="46375"/>
            </a:xfrm>
            <a:custGeom>
              <a:rect b="b" l="l" r="r" t="t"/>
              <a:pathLst>
                <a:path extrusionOk="0" h="1855" w="9387">
                  <a:moveTo>
                    <a:pt x="54" y="1"/>
                  </a:moveTo>
                  <a:lnTo>
                    <a:pt x="54" y="1"/>
                  </a:lnTo>
                  <a:cubicBezTo>
                    <a:pt x="38" y="1"/>
                    <a:pt x="1" y="111"/>
                    <a:pt x="60" y="111"/>
                  </a:cubicBezTo>
                  <a:cubicBezTo>
                    <a:pt x="1514" y="783"/>
                    <a:pt x="3333" y="929"/>
                    <a:pt x="4914" y="1092"/>
                  </a:cubicBezTo>
                  <a:cubicBezTo>
                    <a:pt x="5751" y="1238"/>
                    <a:pt x="6514" y="1383"/>
                    <a:pt x="7332" y="1474"/>
                  </a:cubicBezTo>
                  <a:cubicBezTo>
                    <a:pt x="7873" y="1601"/>
                    <a:pt x="8512" y="1854"/>
                    <a:pt x="9078" y="1854"/>
                  </a:cubicBezTo>
                  <a:cubicBezTo>
                    <a:pt x="9158" y="1854"/>
                    <a:pt x="9237" y="1849"/>
                    <a:pt x="9314" y="1838"/>
                  </a:cubicBezTo>
                  <a:cubicBezTo>
                    <a:pt x="9387" y="1838"/>
                    <a:pt x="9387" y="1692"/>
                    <a:pt x="9314" y="1692"/>
                  </a:cubicBezTo>
                  <a:cubicBezTo>
                    <a:pt x="8696" y="1547"/>
                    <a:pt x="8023" y="1310"/>
                    <a:pt x="7423" y="1165"/>
                  </a:cubicBezTo>
                  <a:cubicBezTo>
                    <a:pt x="6587" y="1020"/>
                    <a:pt x="5751" y="929"/>
                    <a:pt x="4987" y="856"/>
                  </a:cubicBezTo>
                  <a:cubicBezTo>
                    <a:pt x="3333" y="638"/>
                    <a:pt x="1733" y="329"/>
                    <a:pt x="60" y="20"/>
                  </a:cubicBezTo>
                  <a:cubicBezTo>
                    <a:pt x="60" y="6"/>
                    <a:pt x="58" y="1"/>
                    <a:pt x="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11"/>
            <p:cNvSpPr/>
            <p:nvPr/>
          </p:nvSpPr>
          <p:spPr>
            <a:xfrm>
              <a:off x="8276488" y="1248075"/>
              <a:ext cx="235000" cy="46325"/>
            </a:xfrm>
            <a:custGeom>
              <a:rect b="b" l="l" r="r" t="t"/>
              <a:pathLst>
                <a:path extrusionOk="0" h="1853" w="9400">
                  <a:moveTo>
                    <a:pt x="91" y="0"/>
                  </a:moveTo>
                  <a:cubicBezTo>
                    <a:pt x="91" y="0"/>
                    <a:pt x="1" y="73"/>
                    <a:pt x="91" y="146"/>
                  </a:cubicBezTo>
                  <a:cubicBezTo>
                    <a:pt x="1528" y="837"/>
                    <a:pt x="3346" y="909"/>
                    <a:pt x="4927" y="1146"/>
                  </a:cubicBezTo>
                  <a:cubicBezTo>
                    <a:pt x="5764" y="1291"/>
                    <a:pt x="6527" y="1364"/>
                    <a:pt x="7364" y="1509"/>
                  </a:cubicBezTo>
                  <a:cubicBezTo>
                    <a:pt x="7866" y="1585"/>
                    <a:pt x="8482" y="1852"/>
                    <a:pt x="9022" y="1852"/>
                  </a:cubicBezTo>
                  <a:cubicBezTo>
                    <a:pt x="9127" y="1852"/>
                    <a:pt x="9229" y="1842"/>
                    <a:pt x="9327" y="1818"/>
                  </a:cubicBezTo>
                  <a:cubicBezTo>
                    <a:pt x="9400" y="1818"/>
                    <a:pt x="9400" y="1673"/>
                    <a:pt x="9327" y="1673"/>
                  </a:cubicBezTo>
                  <a:cubicBezTo>
                    <a:pt x="8727" y="1600"/>
                    <a:pt x="8036" y="1364"/>
                    <a:pt x="7436" y="1218"/>
                  </a:cubicBezTo>
                  <a:cubicBezTo>
                    <a:pt x="6600" y="1055"/>
                    <a:pt x="5764" y="982"/>
                    <a:pt x="5000" y="837"/>
                  </a:cubicBezTo>
                  <a:cubicBezTo>
                    <a:pt x="3346" y="600"/>
                    <a:pt x="1746" y="309"/>
                    <a:pt x="9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11"/>
            <p:cNvSpPr/>
            <p:nvPr/>
          </p:nvSpPr>
          <p:spPr>
            <a:xfrm>
              <a:off x="8267388" y="1291700"/>
              <a:ext cx="234575" cy="45750"/>
            </a:xfrm>
            <a:custGeom>
              <a:rect b="b" l="l" r="r" t="t"/>
              <a:pathLst>
                <a:path extrusionOk="0" h="1830" w="9383">
                  <a:moveTo>
                    <a:pt x="74" y="1"/>
                  </a:moveTo>
                  <a:cubicBezTo>
                    <a:pt x="74" y="1"/>
                    <a:pt x="1" y="73"/>
                    <a:pt x="74" y="73"/>
                  </a:cubicBezTo>
                  <a:cubicBezTo>
                    <a:pt x="1510" y="764"/>
                    <a:pt x="3328" y="910"/>
                    <a:pt x="4910" y="1128"/>
                  </a:cubicBezTo>
                  <a:cubicBezTo>
                    <a:pt x="5673" y="1219"/>
                    <a:pt x="6510" y="1364"/>
                    <a:pt x="7346" y="1510"/>
                  </a:cubicBezTo>
                  <a:cubicBezTo>
                    <a:pt x="7883" y="1575"/>
                    <a:pt x="8552" y="1830"/>
                    <a:pt x="9117" y="1830"/>
                  </a:cubicBezTo>
                  <a:cubicBezTo>
                    <a:pt x="9183" y="1830"/>
                    <a:pt x="9247" y="1826"/>
                    <a:pt x="9309" y="1819"/>
                  </a:cubicBezTo>
                  <a:cubicBezTo>
                    <a:pt x="9382" y="1819"/>
                    <a:pt x="9382" y="1673"/>
                    <a:pt x="9309" y="1673"/>
                  </a:cubicBezTo>
                  <a:cubicBezTo>
                    <a:pt x="8709" y="1510"/>
                    <a:pt x="8019" y="1291"/>
                    <a:pt x="7419" y="1219"/>
                  </a:cubicBezTo>
                  <a:cubicBezTo>
                    <a:pt x="6582" y="1055"/>
                    <a:pt x="5746" y="910"/>
                    <a:pt x="5001" y="837"/>
                  </a:cubicBezTo>
                  <a:cubicBezTo>
                    <a:pt x="3328" y="601"/>
                    <a:pt x="1728" y="310"/>
                    <a:pt x="7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11"/>
            <p:cNvSpPr/>
            <p:nvPr/>
          </p:nvSpPr>
          <p:spPr>
            <a:xfrm>
              <a:off x="8258213" y="1334825"/>
              <a:ext cx="234200" cy="46250"/>
            </a:xfrm>
            <a:custGeom>
              <a:rect b="b" l="l" r="r" t="t"/>
              <a:pathLst>
                <a:path extrusionOk="0" h="1850" w="9368">
                  <a:moveTo>
                    <a:pt x="52" y="1"/>
                  </a:moveTo>
                  <a:lnTo>
                    <a:pt x="52" y="1"/>
                  </a:lnTo>
                  <a:cubicBezTo>
                    <a:pt x="36" y="1"/>
                    <a:pt x="1" y="94"/>
                    <a:pt x="59" y="94"/>
                  </a:cubicBezTo>
                  <a:cubicBezTo>
                    <a:pt x="1495" y="766"/>
                    <a:pt x="3313" y="930"/>
                    <a:pt x="4913" y="1075"/>
                  </a:cubicBezTo>
                  <a:cubicBezTo>
                    <a:pt x="5658" y="1221"/>
                    <a:pt x="6495" y="1312"/>
                    <a:pt x="7331" y="1457"/>
                  </a:cubicBezTo>
                  <a:cubicBezTo>
                    <a:pt x="7869" y="1588"/>
                    <a:pt x="8539" y="1850"/>
                    <a:pt x="9105" y="1850"/>
                  </a:cubicBezTo>
                  <a:cubicBezTo>
                    <a:pt x="9170" y="1850"/>
                    <a:pt x="9233" y="1846"/>
                    <a:pt x="9295" y="1839"/>
                  </a:cubicBezTo>
                  <a:cubicBezTo>
                    <a:pt x="9367" y="1839"/>
                    <a:pt x="9367" y="1675"/>
                    <a:pt x="9295" y="1675"/>
                  </a:cubicBezTo>
                  <a:cubicBezTo>
                    <a:pt x="8695" y="1530"/>
                    <a:pt x="8004" y="1312"/>
                    <a:pt x="7404" y="1148"/>
                  </a:cubicBezTo>
                  <a:cubicBezTo>
                    <a:pt x="6568" y="1003"/>
                    <a:pt x="5731" y="930"/>
                    <a:pt x="4986" y="857"/>
                  </a:cubicBezTo>
                  <a:cubicBezTo>
                    <a:pt x="3313" y="621"/>
                    <a:pt x="1731" y="312"/>
                    <a:pt x="59" y="21"/>
                  </a:cubicBezTo>
                  <a:cubicBezTo>
                    <a:pt x="59" y="6"/>
                    <a:pt x="56" y="1"/>
                    <a:pt x="5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11"/>
            <p:cNvSpPr/>
            <p:nvPr/>
          </p:nvSpPr>
          <p:spPr>
            <a:xfrm>
              <a:off x="8248313" y="1376700"/>
              <a:ext cx="235000" cy="46475"/>
            </a:xfrm>
            <a:custGeom>
              <a:rect b="b" l="l" r="r" t="t"/>
              <a:pathLst>
                <a:path extrusionOk="0" h="1859" w="9400">
                  <a:moveTo>
                    <a:pt x="73" y="0"/>
                  </a:moveTo>
                  <a:cubicBezTo>
                    <a:pt x="0" y="0"/>
                    <a:pt x="0" y="91"/>
                    <a:pt x="73" y="164"/>
                  </a:cubicBezTo>
                  <a:cubicBezTo>
                    <a:pt x="1509" y="837"/>
                    <a:pt x="3327" y="909"/>
                    <a:pt x="4927" y="1146"/>
                  </a:cubicBezTo>
                  <a:cubicBezTo>
                    <a:pt x="5673" y="1291"/>
                    <a:pt x="6509" y="1364"/>
                    <a:pt x="7345" y="1528"/>
                  </a:cubicBezTo>
                  <a:cubicBezTo>
                    <a:pt x="7841" y="1588"/>
                    <a:pt x="8449" y="1859"/>
                    <a:pt x="8983" y="1859"/>
                  </a:cubicBezTo>
                  <a:cubicBezTo>
                    <a:pt x="9096" y="1859"/>
                    <a:pt x="9205" y="1847"/>
                    <a:pt x="9309" y="1818"/>
                  </a:cubicBezTo>
                  <a:cubicBezTo>
                    <a:pt x="9400" y="1818"/>
                    <a:pt x="9400" y="1673"/>
                    <a:pt x="9309" y="1673"/>
                  </a:cubicBezTo>
                  <a:cubicBezTo>
                    <a:pt x="8636" y="1600"/>
                    <a:pt x="8036" y="1364"/>
                    <a:pt x="7418" y="1218"/>
                  </a:cubicBezTo>
                  <a:cubicBezTo>
                    <a:pt x="6582" y="1073"/>
                    <a:pt x="5764" y="909"/>
                    <a:pt x="5000" y="837"/>
                  </a:cubicBezTo>
                  <a:cubicBezTo>
                    <a:pt x="3327" y="618"/>
                    <a:pt x="1746" y="309"/>
                    <a:pt x="7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11"/>
            <p:cNvSpPr/>
            <p:nvPr/>
          </p:nvSpPr>
          <p:spPr>
            <a:xfrm>
              <a:off x="8238763" y="1420325"/>
              <a:ext cx="235000" cy="45775"/>
            </a:xfrm>
            <a:custGeom>
              <a:rect b="b" l="l" r="r" t="t"/>
              <a:pathLst>
                <a:path extrusionOk="0" h="1831" w="9400">
                  <a:moveTo>
                    <a:pt x="73" y="1"/>
                  </a:moveTo>
                  <a:cubicBezTo>
                    <a:pt x="1" y="1"/>
                    <a:pt x="1" y="73"/>
                    <a:pt x="73" y="73"/>
                  </a:cubicBezTo>
                  <a:cubicBezTo>
                    <a:pt x="1510" y="764"/>
                    <a:pt x="3328" y="910"/>
                    <a:pt x="4927" y="1146"/>
                  </a:cubicBezTo>
                  <a:cubicBezTo>
                    <a:pt x="5691" y="1219"/>
                    <a:pt x="6509" y="1364"/>
                    <a:pt x="7346" y="1528"/>
                  </a:cubicBezTo>
                  <a:cubicBezTo>
                    <a:pt x="7896" y="1593"/>
                    <a:pt x="8547" y="1830"/>
                    <a:pt x="9120" y="1830"/>
                  </a:cubicBezTo>
                  <a:cubicBezTo>
                    <a:pt x="9190" y="1830"/>
                    <a:pt x="9259" y="1827"/>
                    <a:pt x="9327" y="1819"/>
                  </a:cubicBezTo>
                  <a:cubicBezTo>
                    <a:pt x="9400" y="1819"/>
                    <a:pt x="9400" y="1673"/>
                    <a:pt x="9327" y="1673"/>
                  </a:cubicBezTo>
                  <a:cubicBezTo>
                    <a:pt x="8636" y="1528"/>
                    <a:pt x="8036" y="1292"/>
                    <a:pt x="7418" y="1219"/>
                  </a:cubicBezTo>
                  <a:cubicBezTo>
                    <a:pt x="6600" y="1073"/>
                    <a:pt x="5764" y="910"/>
                    <a:pt x="5000" y="837"/>
                  </a:cubicBezTo>
                  <a:cubicBezTo>
                    <a:pt x="3328" y="619"/>
                    <a:pt x="1746" y="310"/>
                    <a:pt x="7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11"/>
            <p:cNvSpPr/>
            <p:nvPr/>
          </p:nvSpPr>
          <p:spPr>
            <a:xfrm>
              <a:off x="8108313" y="1127550"/>
              <a:ext cx="456375" cy="441275"/>
            </a:xfrm>
            <a:custGeom>
              <a:rect b="b" l="l" r="r" t="t"/>
              <a:pathLst>
                <a:path extrusionOk="0" h="17651" w="18255">
                  <a:moveTo>
                    <a:pt x="5364" y="585"/>
                  </a:moveTo>
                  <a:cubicBezTo>
                    <a:pt x="5364" y="1040"/>
                    <a:pt x="5455" y="1494"/>
                    <a:pt x="5528" y="1949"/>
                  </a:cubicBezTo>
                  <a:cubicBezTo>
                    <a:pt x="5455" y="1712"/>
                    <a:pt x="5364" y="1494"/>
                    <a:pt x="5219" y="1258"/>
                  </a:cubicBezTo>
                  <a:cubicBezTo>
                    <a:pt x="5219" y="1040"/>
                    <a:pt x="5291" y="731"/>
                    <a:pt x="5364" y="585"/>
                  </a:cubicBezTo>
                  <a:close/>
                  <a:moveTo>
                    <a:pt x="5000" y="1567"/>
                  </a:moveTo>
                  <a:lnTo>
                    <a:pt x="5000" y="1640"/>
                  </a:lnTo>
                  <a:cubicBezTo>
                    <a:pt x="4909" y="1785"/>
                    <a:pt x="4837" y="1876"/>
                    <a:pt x="4691" y="2021"/>
                  </a:cubicBezTo>
                  <a:cubicBezTo>
                    <a:pt x="4764" y="1876"/>
                    <a:pt x="4909" y="1785"/>
                    <a:pt x="4909" y="1640"/>
                  </a:cubicBezTo>
                  <a:lnTo>
                    <a:pt x="4909" y="1567"/>
                  </a:lnTo>
                  <a:close/>
                  <a:moveTo>
                    <a:pt x="5000" y="1876"/>
                  </a:moveTo>
                  <a:lnTo>
                    <a:pt x="5000" y="1949"/>
                  </a:lnTo>
                  <a:lnTo>
                    <a:pt x="5000" y="2021"/>
                  </a:lnTo>
                  <a:lnTo>
                    <a:pt x="5000" y="2240"/>
                  </a:lnTo>
                  <a:cubicBezTo>
                    <a:pt x="5000" y="2330"/>
                    <a:pt x="5000" y="2330"/>
                    <a:pt x="4909" y="2330"/>
                  </a:cubicBezTo>
                  <a:cubicBezTo>
                    <a:pt x="4837" y="2476"/>
                    <a:pt x="4691" y="2621"/>
                    <a:pt x="4619" y="2785"/>
                  </a:cubicBezTo>
                  <a:cubicBezTo>
                    <a:pt x="4455" y="2930"/>
                    <a:pt x="4310" y="3076"/>
                    <a:pt x="4164" y="3240"/>
                  </a:cubicBezTo>
                  <a:cubicBezTo>
                    <a:pt x="4237" y="3076"/>
                    <a:pt x="4237" y="3003"/>
                    <a:pt x="4310" y="2858"/>
                  </a:cubicBezTo>
                  <a:cubicBezTo>
                    <a:pt x="4455" y="2621"/>
                    <a:pt x="4619" y="2403"/>
                    <a:pt x="4764" y="2167"/>
                  </a:cubicBezTo>
                  <a:cubicBezTo>
                    <a:pt x="4837" y="2094"/>
                    <a:pt x="4909" y="1949"/>
                    <a:pt x="5000" y="1876"/>
                  </a:cubicBezTo>
                  <a:close/>
                  <a:moveTo>
                    <a:pt x="5219" y="1640"/>
                  </a:moveTo>
                  <a:cubicBezTo>
                    <a:pt x="5455" y="2021"/>
                    <a:pt x="5528" y="2476"/>
                    <a:pt x="5528" y="2930"/>
                  </a:cubicBezTo>
                  <a:cubicBezTo>
                    <a:pt x="5528" y="3003"/>
                    <a:pt x="5455" y="3076"/>
                    <a:pt x="5455" y="3149"/>
                  </a:cubicBezTo>
                  <a:cubicBezTo>
                    <a:pt x="5364" y="3240"/>
                    <a:pt x="5455" y="3240"/>
                    <a:pt x="5528" y="3240"/>
                  </a:cubicBezTo>
                  <a:lnTo>
                    <a:pt x="5528" y="3312"/>
                  </a:lnTo>
                  <a:cubicBezTo>
                    <a:pt x="5455" y="3385"/>
                    <a:pt x="5364" y="3458"/>
                    <a:pt x="5291" y="3530"/>
                  </a:cubicBezTo>
                  <a:cubicBezTo>
                    <a:pt x="5291" y="3312"/>
                    <a:pt x="5291" y="3076"/>
                    <a:pt x="5364" y="2785"/>
                  </a:cubicBezTo>
                  <a:cubicBezTo>
                    <a:pt x="5364" y="2785"/>
                    <a:pt x="5291" y="2694"/>
                    <a:pt x="5291" y="2621"/>
                  </a:cubicBezTo>
                  <a:cubicBezTo>
                    <a:pt x="5364" y="2476"/>
                    <a:pt x="5364" y="2403"/>
                    <a:pt x="5364" y="2240"/>
                  </a:cubicBezTo>
                  <a:lnTo>
                    <a:pt x="5364" y="2240"/>
                  </a:lnTo>
                  <a:cubicBezTo>
                    <a:pt x="5364" y="2240"/>
                    <a:pt x="5291" y="2240"/>
                    <a:pt x="5291" y="2330"/>
                  </a:cubicBezTo>
                  <a:lnTo>
                    <a:pt x="5291" y="1949"/>
                  </a:lnTo>
                  <a:lnTo>
                    <a:pt x="5291" y="1876"/>
                  </a:lnTo>
                  <a:lnTo>
                    <a:pt x="5219" y="1876"/>
                  </a:lnTo>
                  <a:lnTo>
                    <a:pt x="5219" y="1640"/>
                  </a:lnTo>
                  <a:close/>
                  <a:moveTo>
                    <a:pt x="5528" y="3458"/>
                  </a:moveTo>
                  <a:lnTo>
                    <a:pt x="5528" y="3694"/>
                  </a:lnTo>
                  <a:cubicBezTo>
                    <a:pt x="5455" y="3839"/>
                    <a:pt x="5364" y="4058"/>
                    <a:pt x="5219" y="4221"/>
                  </a:cubicBezTo>
                  <a:cubicBezTo>
                    <a:pt x="5219" y="4058"/>
                    <a:pt x="5219" y="3985"/>
                    <a:pt x="5291" y="3839"/>
                  </a:cubicBezTo>
                  <a:cubicBezTo>
                    <a:pt x="5291" y="3767"/>
                    <a:pt x="5364" y="3694"/>
                    <a:pt x="5455" y="3603"/>
                  </a:cubicBezTo>
                  <a:cubicBezTo>
                    <a:pt x="5455" y="3530"/>
                    <a:pt x="5528" y="3458"/>
                    <a:pt x="5528" y="3458"/>
                  </a:cubicBezTo>
                  <a:close/>
                  <a:moveTo>
                    <a:pt x="4837" y="4439"/>
                  </a:moveTo>
                  <a:lnTo>
                    <a:pt x="4837" y="4512"/>
                  </a:lnTo>
                  <a:lnTo>
                    <a:pt x="4764" y="4594"/>
                  </a:lnTo>
                  <a:lnTo>
                    <a:pt x="4764" y="4594"/>
                  </a:lnTo>
                  <a:cubicBezTo>
                    <a:pt x="4769" y="4507"/>
                    <a:pt x="4837" y="4439"/>
                    <a:pt x="4837" y="4439"/>
                  </a:cubicBezTo>
                  <a:close/>
                  <a:moveTo>
                    <a:pt x="4756" y="4603"/>
                  </a:moveTo>
                  <a:lnTo>
                    <a:pt x="4691" y="4676"/>
                  </a:lnTo>
                  <a:cubicBezTo>
                    <a:pt x="4691" y="4676"/>
                    <a:pt x="4691" y="4609"/>
                    <a:pt x="4756" y="4603"/>
                  </a:cubicBezTo>
                  <a:close/>
                  <a:moveTo>
                    <a:pt x="5528" y="3840"/>
                  </a:moveTo>
                  <a:cubicBezTo>
                    <a:pt x="5528" y="4058"/>
                    <a:pt x="5455" y="4294"/>
                    <a:pt x="5455" y="4512"/>
                  </a:cubicBezTo>
                  <a:cubicBezTo>
                    <a:pt x="5379" y="4648"/>
                    <a:pt x="5266" y="4772"/>
                    <a:pt x="5146" y="4894"/>
                  </a:cubicBezTo>
                  <a:lnTo>
                    <a:pt x="5146" y="4894"/>
                  </a:lnTo>
                  <a:lnTo>
                    <a:pt x="5146" y="4512"/>
                  </a:lnTo>
                  <a:cubicBezTo>
                    <a:pt x="5219" y="4367"/>
                    <a:pt x="5291" y="4294"/>
                    <a:pt x="5364" y="4221"/>
                  </a:cubicBezTo>
                  <a:cubicBezTo>
                    <a:pt x="5455" y="4058"/>
                    <a:pt x="5528" y="3985"/>
                    <a:pt x="5528" y="3840"/>
                  </a:cubicBezTo>
                  <a:close/>
                  <a:moveTo>
                    <a:pt x="5746" y="3240"/>
                  </a:moveTo>
                  <a:cubicBezTo>
                    <a:pt x="5819" y="3530"/>
                    <a:pt x="5819" y="3912"/>
                    <a:pt x="5746" y="4221"/>
                  </a:cubicBezTo>
                  <a:cubicBezTo>
                    <a:pt x="5746" y="4578"/>
                    <a:pt x="5656" y="4936"/>
                    <a:pt x="5582" y="5293"/>
                  </a:cubicBezTo>
                  <a:lnTo>
                    <a:pt x="5582" y="5293"/>
                  </a:lnTo>
                  <a:cubicBezTo>
                    <a:pt x="5706" y="4612"/>
                    <a:pt x="5809" y="3891"/>
                    <a:pt x="5746" y="3240"/>
                  </a:cubicBezTo>
                  <a:close/>
                  <a:moveTo>
                    <a:pt x="5364" y="4821"/>
                  </a:moveTo>
                  <a:lnTo>
                    <a:pt x="5364" y="5203"/>
                  </a:lnTo>
                  <a:cubicBezTo>
                    <a:pt x="5226" y="5272"/>
                    <a:pt x="5153" y="5407"/>
                    <a:pt x="5022" y="5560"/>
                  </a:cubicBezTo>
                  <a:lnTo>
                    <a:pt x="5022" y="5560"/>
                  </a:lnTo>
                  <a:cubicBezTo>
                    <a:pt x="5073" y="5492"/>
                    <a:pt x="5073" y="5413"/>
                    <a:pt x="5073" y="5348"/>
                  </a:cubicBezTo>
                  <a:lnTo>
                    <a:pt x="5073" y="5276"/>
                  </a:lnTo>
                  <a:cubicBezTo>
                    <a:pt x="5146" y="5130"/>
                    <a:pt x="5291" y="4967"/>
                    <a:pt x="5364" y="4821"/>
                  </a:cubicBezTo>
                  <a:close/>
                  <a:moveTo>
                    <a:pt x="5000" y="2549"/>
                  </a:moveTo>
                  <a:lnTo>
                    <a:pt x="5000" y="2930"/>
                  </a:lnTo>
                  <a:cubicBezTo>
                    <a:pt x="4909" y="3076"/>
                    <a:pt x="4764" y="3240"/>
                    <a:pt x="4691" y="3385"/>
                  </a:cubicBezTo>
                  <a:cubicBezTo>
                    <a:pt x="4455" y="3603"/>
                    <a:pt x="4237" y="3839"/>
                    <a:pt x="4091" y="4149"/>
                  </a:cubicBezTo>
                  <a:cubicBezTo>
                    <a:pt x="4000" y="4221"/>
                    <a:pt x="4091" y="4221"/>
                    <a:pt x="4164" y="4221"/>
                  </a:cubicBezTo>
                  <a:cubicBezTo>
                    <a:pt x="4237" y="4149"/>
                    <a:pt x="4237" y="4058"/>
                    <a:pt x="4310" y="4058"/>
                  </a:cubicBezTo>
                  <a:cubicBezTo>
                    <a:pt x="4546" y="3767"/>
                    <a:pt x="4764" y="3458"/>
                    <a:pt x="5000" y="3149"/>
                  </a:cubicBezTo>
                  <a:lnTo>
                    <a:pt x="5000" y="3385"/>
                  </a:lnTo>
                  <a:cubicBezTo>
                    <a:pt x="4764" y="3694"/>
                    <a:pt x="4455" y="3912"/>
                    <a:pt x="4310" y="4221"/>
                  </a:cubicBezTo>
                  <a:cubicBezTo>
                    <a:pt x="4164" y="4367"/>
                    <a:pt x="3782" y="4749"/>
                    <a:pt x="4000" y="4894"/>
                  </a:cubicBezTo>
                  <a:cubicBezTo>
                    <a:pt x="4000" y="4894"/>
                    <a:pt x="4091" y="4894"/>
                    <a:pt x="4091" y="4821"/>
                  </a:cubicBezTo>
                  <a:cubicBezTo>
                    <a:pt x="4000" y="4676"/>
                    <a:pt x="4546" y="4149"/>
                    <a:pt x="4691" y="3985"/>
                  </a:cubicBezTo>
                  <a:cubicBezTo>
                    <a:pt x="4764" y="3912"/>
                    <a:pt x="4837" y="3767"/>
                    <a:pt x="5000" y="3603"/>
                  </a:cubicBezTo>
                  <a:lnTo>
                    <a:pt x="5000" y="3603"/>
                  </a:lnTo>
                  <a:cubicBezTo>
                    <a:pt x="4909" y="3839"/>
                    <a:pt x="4909" y="3985"/>
                    <a:pt x="4909" y="4221"/>
                  </a:cubicBezTo>
                  <a:cubicBezTo>
                    <a:pt x="4764" y="4439"/>
                    <a:pt x="4546" y="4676"/>
                    <a:pt x="4382" y="4821"/>
                  </a:cubicBezTo>
                  <a:cubicBezTo>
                    <a:pt x="4164" y="5058"/>
                    <a:pt x="3855" y="5276"/>
                    <a:pt x="3710" y="5585"/>
                  </a:cubicBezTo>
                  <a:lnTo>
                    <a:pt x="3782" y="5658"/>
                  </a:lnTo>
                  <a:cubicBezTo>
                    <a:pt x="4091" y="5421"/>
                    <a:pt x="4310" y="5130"/>
                    <a:pt x="4546" y="4821"/>
                  </a:cubicBezTo>
                  <a:lnTo>
                    <a:pt x="4691" y="4676"/>
                  </a:lnTo>
                  <a:lnTo>
                    <a:pt x="4691" y="4676"/>
                  </a:lnTo>
                  <a:cubicBezTo>
                    <a:pt x="4546" y="4967"/>
                    <a:pt x="4310" y="5203"/>
                    <a:pt x="4091" y="5421"/>
                  </a:cubicBezTo>
                  <a:lnTo>
                    <a:pt x="3637" y="5876"/>
                  </a:lnTo>
                  <a:cubicBezTo>
                    <a:pt x="3782" y="5276"/>
                    <a:pt x="3855" y="4512"/>
                    <a:pt x="4000" y="3912"/>
                  </a:cubicBezTo>
                  <a:cubicBezTo>
                    <a:pt x="4091" y="3767"/>
                    <a:pt x="4091" y="3603"/>
                    <a:pt x="4164" y="3530"/>
                  </a:cubicBezTo>
                  <a:lnTo>
                    <a:pt x="4164" y="3458"/>
                  </a:lnTo>
                  <a:cubicBezTo>
                    <a:pt x="4382" y="3240"/>
                    <a:pt x="4764" y="2858"/>
                    <a:pt x="5000" y="2549"/>
                  </a:cubicBezTo>
                  <a:close/>
                  <a:moveTo>
                    <a:pt x="5521" y="5737"/>
                  </a:moveTo>
                  <a:cubicBezTo>
                    <a:pt x="5504" y="5859"/>
                    <a:pt x="5455" y="5980"/>
                    <a:pt x="5455" y="6039"/>
                  </a:cubicBezTo>
                  <a:cubicBezTo>
                    <a:pt x="5455" y="5969"/>
                    <a:pt x="5455" y="5812"/>
                    <a:pt x="5521" y="5737"/>
                  </a:cubicBezTo>
                  <a:close/>
                  <a:moveTo>
                    <a:pt x="5291" y="5348"/>
                  </a:moveTo>
                  <a:cubicBezTo>
                    <a:pt x="5291" y="5585"/>
                    <a:pt x="5219" y="5730"/>
                    <a:pt x="5146" y="5967"/>
                  </a:cubicBezTo>
                  <a:cubicBezTo>
                    <a:pt x="5146" y="5967"/>
                    <a:pt x="5146" y="6039"/>
                    <a:pt x="5073" y="6039"/>
                  </a:cubicBezTo>
                  <a:lnTo>
                    <a:pt x="5073" y="5967"/>
                  </a:lnTo>
                  <a:cubicBezTo>
                    <a:pt x="5073" y="5967"/>
                    <a:pt x="5000" y="5967"/>
                    <a:pt x="5000" y="6039"/>
                  </a:cubicBezTo>
                  <a:cubicBezTo>
                    <a:pt x="5000" y="6039"/>
                    <a:pt x="4909" y="6112"/>
                    <a:pt x="4909" y="6185"/>
                  </a:cubicBezTo>
                  <a:lnTo>
                    <a:pt x="4909" y="5876"/>
                  </a:lnTo>
                  <a:cubicBezTo>
                    <a:pt x="5000" y="5730"/>
                    <a:pt x="5073" y="5658"/>
                    <a:pt x="5146" y="5585"/>
                  </a:cubicBezTo>
                  <a:cubicBezTo>
                    <a:pt x="5219" y="5512"/>
                    <a:pt x="5219" y="5421"/>
                    <a:pt x="5291" y="5348"/>
                  </a:cubicBezTo>
                  <a:close/>
                  <a:moveTo>
                    <a:pt x="5146" y="6112"/>
                  </a:moveTo>
                  <a:lnTo>
                    <a:pt x="5146" y="6112"/>
                  </a:lnTo>
                  <a:cubicBezTo>
                    <a:pt x="5073" y="6330"/>
                    <a:pt x="5073" y="6494"/>
                    <a:pt x="5000" y="6639"/>
                  </a:cubicBezTo>
                  <a:lnTo>
                    <a:pt x="5000" y="6712"/>
                  </a:lnTo>
                  <a:cubicBezTo>
                    <a:pt x="4909" y="6876"/>
                    <a:pt x="4764" y="7021"/>
                    <a:pt x="4691" y="7167"/>
                  </a:cubicBezTo>
                  <a:cubicBezTo>
                    <a:pt x="4764" y="6948"/>
                    <a:pt x="4764" y="6785"/>
                    <a:pt x="4837" y="6567"/>
                  </a:cubicBezTo>
                  <a:lnTo>
                    <a:pt x="4837" y="6494"/>
                  </a:lnTo>
                  <a:cubicBezTo>
                    <a:pt x="4909" y="6421"/>
                    <a:pt x="4909" y="6421"/>
                    <a:pt x="5000" y="6330"/>
                  </a:cubicBezTo>
                  <a:cubicBezTo>
                    <a:pt x="5000" y="6258"/>
                    <a:pt x="5073" y="6258"/>
                    <a:pt x="5073" y="6185"/>
                  </a:cubicBezTo>
                  <a:lnTo>
                    <a:pt x="5146" y="6112"/>
                  </a:lnTo>
                  <a:close/>
                  <a:moveTo>
                    <a:pt x="4837" y="4749"/>
                  </a:moveTo>
                  <a:cubicBezTo>
                    <a:pt x="4837" y="4894"/>
                    <a:pt x="4764" y="5058"/>
                    <a:pt x="4764" y="5203"/>
                  </a:cubicBezTo>
                  <a:cubicBezTo>
                    <a:pt x="4619" y="5512"/>
                    <a:pt x="4310" y="5730"/>
                    <a:pt x="4091" y="5967"/>
                  </a:cubicBezTo>
                  <a:cubicBezTo>
                    <a:pt x="3928" y="6112"/>
                    <a:pt x="3710" y="6330"/>
                    <a:pt x="3546" y="6567"/>
                  </a:cubicBezTo>
                  <a:cubicBezTo>
                    <a:pt x="3546" y="6567"/>
                    <a:pt x="3400" y="6712"/>
                    <a:pt x="3473" y="6712"/>
                  </a:cubicBezTo>
                  <a:lnTo>
                    <a:pt x="3400" y="6785"/>
                  </a:lnTo>
                  <a:cubicBezTo>
                    <a:pt x="3400" y="6785"/>
                    <a:pt x="3400" y="6876"/>
                    <a:pt x="3473" y="6876"/>
                  </a:cubicBezTo>
                  <a:cubicBezTo>
                    <a:pt x="3546" y="6876"/>
                    <a:pt x="3637" y="6785"/>
                    <a:pt x="3710" y="6712"/>
                  </a:cubicBezTo>
                  <a:cubicBezTo>
                    <a:pt x="3855" y="6494"/>
                    <a:pt x="4091" y="6258"/>
                    <a:pt x="4237" y="5967"/>
                  </a:cubicBezTo>
                  <a:cubicBezTo>
                    <a:pt x="4382" y="5876"/>
                    <a:pt x="4546" y="5730"/>
                    <a:pt x="4691" y="5512"/>
                  </a:cubicBezTo>
                  <a:lnTo>
                    <a:pt x="4691" y="5512"/>
                  </a:lnTo>
                  <a:cubicBezTo>
                    <a:pt x="4691" y="5658"/>
                    <a:pt x="4691" y="5730"/>
                    <a:pt x="4619" y="5876"/>
                  </a:cubicBezTo>
                  <a:cubicBezTo>
                    <a:pt x="4237" y="6421"/>
                    <a:pt x="3637" y="6712"/>
                    <a:pt x="3255" y="7239"/>
                  </a:cubicBezTo>
                  <a:cubicBezTo>
                    <a:pt x="3328" y="6948"/>
                    <a:pt x="3400" y="6639"/>
                    <a:pt x="3546" y="6330"/>
                  </a:cubicBezTo>
                  <a:lnTo>
                    <a:pt x="3546" y="6258"/>
                  </a:lnTo>
                  <a:cubicBezTo>
                    <a:pt x="3637" y="6039"/>
                    <a:pt x="4091" y="5585"/>
                    <a:pt x="4310" y="5421"/>
                  </a:cubicBezTo>
                  <a:cubicBezTo>
                    <a:pt x="4455" y="5203"/>
                    <a:pt x="4691" y="4967"/>
                    <a:pt x="4837" y="4749"/>
                  </a:cubicBezTo>
                  <a:close/>
                  <a:moveTo>
                    <a:pt x="4909" y="7021"/>
                  </a:moveTo>
                  <a:lnTo>
                    <a:pt x="4909" y="7021"/>
                  </a:lnTo>
                  <a:cubicBezTo>
                    <a:pt x="4837" y="7239"/>
                    <a:pt x="4837" y="7403"/>
                    <a:pt x="4764" y="7548"/>
                  </a:cubicBezTo>
                  <a:lnTo>
                    <a:pt x="4691" y="7694"/>
                  </a:lnTo>
                  <a:cubicBezTo>
                    <a:pt x="4648" y="7748"/>
                    <a:pt x="4546" y="7847"/>
                    <a:pt x="4487" y="7969"/>
                  </a:cubicBezTo>
                  <a:lnTo>
                    <a:pt x="4487" y="7969"/>
                  </a:lnTo>
                  <a:cubicBezTo>
                    <a:pt x="4534" y="7776"/>
                    <a:pt x="4578" y="7587"/>
                    <a:pt x="4619" y="7403"/>
                  </a:cubicBezTo>
                  <a:cubicBezTo>
                    <a:pt x="4643" y="7427"/>
                    <a:pt x="4659" y="7435"/>
                    <a:pt x="4670" y="7435"/>
                  </a:cubicBezTo>
                  <a:cubicBezTo>
                    <a:pt x="4691" y="7435"/>
                    <a:pt x="4691" y="7403"/>
                    <a:pt x="4691" y="7403"/>
                  </a:cubicBezTo>
                  <a:cubicBezTo>
                    <a:pt x="4691" y="7239"/>
                    <a:pt x="4837" y="7167"/>
                    <a:pt x="4909" y="7021"/>
                  </a:cubicBezTo>
                  <a:close/>
                  <a:moveTo>
                    <a:pt x="4619" y="6258"/>
                  </a:moveTo>
                  <a:lnTo>
                    <a:pt x="4619" y="6258"/>
                  </a:lnTo>
                  <a:cubicBezTo>
                    <a:pt x="4546" y="6330"/>
                    <a:pt x="4546" y="6494"/>
                    <a:pt x="4546" y="6567"/>
                  </a:cubicBezTo>
                  <a:cubicBezTo>
                    <a:pt x="4455" y="6639"/>
                    <a:pt x="4455" y="6639"/>
                    <a:pt x="4382" y="6712"/>
                  </a:cubicBezTo>
                  <a:cubicBezTo>
                    <a:pt x="4091" y="6948"/>
                    <a:pt x="3855" y="7167"/>
                    <a:pt x="3546" y="7403"/>
                  </a:cubicBezTo>
                  <a:cubicBezTo>
                    <a:pt x="3473" y="7476"/>
                    <a:pt x="2801" y="8003"/>
                    <a:pt x="3019" y="8239"/>
                  </a:cubicBezTo>
                  <a:cubicBezTo>
                    <a:pt x="3091" y="8239"/>
                    <a:pt x="3091" y="8148"/>
                    <a:pt x="3182" y="8148"/>
                  </a:cubicBezTo>
                  <a:cubicBezTo>
                    <a:pt x="3182" y="8076"/>
                    <a:pt x="3400" y="7857"/>
                    <a:pt x="3473" y="7785"/>
                  </a:cubicBezTo>
                  <a:cubicBezTo>
                    <a:pt x="3782" y="7548"/>
                    <a:pt x="4000" y="7330"/>
                    <a:pt x="4237" y="7021"/>
                  </a:cubicBezTo>
                  <a:cubicBezTo>
                    <a:pt x="4310" y="7021"/>
                    <a:pt x="4382" y="6948"/>
                    <a:pt x="4455" y="6876"/>
                  </a:cubicBezTo>
                  <a:lnTo>
                    <a:pt x="4455" y="6876"/>
                  </a:lnTo>
                  <a:cubicBezTo>
                    <a:pt x="4455" y="7021"/>
                    <a:pt x="4382" y="7094"/>
                    <a:pt x="4382" y="7167"/>
                  </a:cubicBezTo>
                  <a:cubicBezTo>
                    <a:pt x="3928" y="7785"/>
                    <a:pt x="3182" y="8239"/>
                    <a:pt x="2637" y="8766"/>
                  </a:cubicBezTo>
                  <a:cubicBezTo>
                    <a:pt x="2801" y="8385"/>
                    <a:pt x="2946" y="8003"/>
                    <a:pt x="3091" y="7548"/>
                  </a:cubicBezTo>
                  <a:lnTo>
                    <a:pt x="3255" y="7548"/>
                  </a:lnTo>
                  <a:cubicBezTo>
                    <a:pt x="3637" y="7094"/>
                    <a:pt x="4164" y="6712"/>
                    <a:pt x="4619" y="6258"/>
                  </a:cubicBezTo>
                  <a:close/>
                  <a:moveTo>
                    <a:pt x="4310" y="7476"/>
                  </a:moveTo>
                  <a:lnTo>
                    <a:pt x="4310" y="7621"/>
                  </a:lnTo>
                  <a:lnTo>
                    <a:pt x="4237" y="7694"/>
                  </a:lnTo>
                  <a:cubicBezTo>
                    <a:pt x="4000" y="8148"/>
                    <a:pt x="3637" y="8385"/>
                    <a:pt x="3255" y="8766"/>
                  </a:cubicBezTo>
                  <a:cubicBezTo>
                    <a:pt x="2873" y="9057"/>
                    <a:pt x="2564" y="9439"/>
                    <a:pt x="2273" y="9894"/>
                  </a:cubicBezTo>
                  <a:cubicBezTo>
                    <a:pt x="2273" y="9675"/>
                    <a:pt x="2346" y="9512"/>
                    <a:pt x="2419" y="9366"/>
                  </a:cubicBezTo>
                  <a:cubicBezTo>
                    <a:pt x="2873" y="8985"/>
                    <a:pt x="3255" y="8530"/>
                    <a:pt x="3710" y="8076"/>
                  </a:cubicBezTo>
                  <a:cubicBezTo>
                    <a:pt x="3928" y="7857"/>
                    <a:pt x="4091" y="7694"/>
                    <a:pt x="4310" y="7476"/>
                  </a:cubicBezTo>
                  <a:close/>
                  <a:moveTo>
                    <a:pt x="6212" y="295"/>
                  </a:moveTo>
                  <a:cubicBezTo>
                    <a:pt x="6706" y="295"/>
                    <a:pt x="7277" y="450"/>
                    <a:pt x="7637" y="512"/>
                  </a:cubicBezTo>
                  <a:cubicBezTo>
                    <a:pt x="8546" y="658"/>
                    <a:pt x="9546" y="731"/>
                    <a:pt x="10455" y="803"/>
                  </a:cubicBezTo>
                  <a:cubicBezTo>
                    <a:pt x="12109" y="967"/>
                    <a:pt x="13782" y="1185"/>
                    <a:pt x="15363" y="1640"/>
                  </a:cubicBezTo>
                  <a:cubicBezTo>
                    <a:pt x="15981" y="1876"/>
                    <a:pt x="16818" y="2021"/>
                    <a:pt x="17345" y="2403"/>
                  </a:cubicBezTo>
                  <a:cubicBezTo>
                    <a:pt x="17945" y="2858"/>
                    <a:pt x="17563" y="3839"/>
                    <a:pt x="17418" y="4439"/>
                  </a:cubicBezTo>
                  <a:cubicBezTo>
                    <a:pt x="16963" y="5876"/>
                    <a:pt x="16581" y="7330"/>
                    <a:pt x="16272" y="8839"/>
                  </a:cubicBezTo>
                  <a:cubicBezTo>
                    <a:pt x="15909" y="10584"/>
                    <a:pt x="15600" y="12475"/>
                    <a:pt x="14909" y="14221"/>
                  </a:cubicBezTo>
                  <a:cubicBezTo>
                    <a:pt x="14836" y="14366"/>
                    <a:pt x="14763" y="14748"/>
                    <a:pt x="14545" y="14821"/>
                  </a:cubicBezTo>
                  <a:cubicBezTo>
                    <a:pt x="14382" y="14893"/>
                    <a:pt x="14091" y="14893"/>
                    <a:pt x="13854" y="14893"/>
                  </a:cubicBezTo>
                  <a:cubicBezTo>
                    <a:pt x="13854" y="14808"/>
                    <a:pt x="13779" y="14773"/>
                    <a:pt x="13717" y="14773"/>
                  </a:cubicBezTo>
                  <a:cubicBezTo>
                    <a:pt x="13674" y="14773"/>
                    <a:pt x="13636" y="14790"/>
                    <a:pt x="13636" y="14821"/>
                  </a:cubicBezTo>
                  <a:cubicBezTo>
                    <a:pt x="13018" y="14821"/>
                    <a:pt x="12418" y="14821"/>
                    <a:pt x="11818" y="14748"/>
                  </a:cubicBezTo>
                  <a:cubicBezTo>
                    <a:pt x="10982" y="14675"/>
                    <a:pt x="10145" y="14602"/>
                    <a:pt x="9309" y="14512"/>
                  </a:cubicBezTo>
                  <a:cubicBezTo>
                    <a:pt x="8546" y="14439"/>
                    <a:pt x="7873" y="14366"/>
                    <a:pt x="7182" y="14293"/>
                  </a:cubicBezTo>
                  <a:cubicBezTo>
                    <a:pt x="7182" y="14257"/>
                    <a:pt x="7164" y="14239"/>
                    <a:pt x="7146" y="14239"/>
                  </a:cubicBezTo>
                  <a:cubicBezTo>
                    <a:pt x="7128" y="14239"/>
                    <a:pt x="7109" y="14257"/>
                    <a:pt x="7109" y="14293"/>
                  </a:cubicBezTo>
                  <a:cubicBezTo>
                    <a:pt x="5982" y="14148"/>
                    <a:pt x="4837" y="13912"/>
                    <a:pt x="3782" y="13602"/>
                  </a:cubicBezTo>
                  <a:cubicBezTo>
                    <a:pt x="3710" y="13457"/>
                    <a:pt x="3710" y="13312"/>
                    <a:pt x="3710" y="13075"/>
                  </a:cubicBezTo>
                  <a:cubicBezTo>
                    <a:pt x="3782" y="13075"/>
                    <a:pt x="3782" y="13003"/>
                    <a:pt x="3782" y="12930"/>
                  </a:cubicBezTo>
                  <a:lnTo>
                    <a:pt x="3782" y="12857"/>
                  </a:lnTo>
                  <a:cubicBezTo>
                    <a:pt x="3855" y="12403"/>
                    <a:pt x="4091" y="11948"/>
                    <a:pt x="4237" y="11566"/>
                  </a:cubicBezTo>
                  <a:cubicBezTo>
                    <a:pt x="4619" y="10275"/>
                    <a:pt x="5000" y="8912"/>
                    <a:pt x="5364" y="7621"/>
                  </a:cubicBezTo>
                  <a:cubicBezTo>
                    <a:pt x="5673" y="6494"/>
                    <a:pt x="6055" y="5203"/>
                    <a:pt x="6128" y="4058"/>
                  </a:cubicBezTo>
                  <a:cubicBezTo>
                    <a:pt x="6200" y="2785"/>
                    <a:pt x="5455" y="1640"/>
                    <a:pt x="5600" y="422"/>
                  </a:cubicBezTo>
                  <a:cubicBezTo>
                    <a:pt x="5768" y="329"/>
                    <a:pt x="5981" y="295"/>
                    <a:pt x="6212" y="295"/>
                  </a:cubicBezTo>
                  <a:close/>
                  <a:moveTo>
                    <a:pt x="4691" y="7930"/>
                  </a:moveTo>
                  <a:lnTo>
                    <a:pt x="4691" y="7930"/>
                  </a:lnTo>
                  <a:cubicBezTo>
                    <a:pt x="4619" y="8148"/>
                    <a:pt x="4546" y="8312"/>
                    <a:pt x="4546" y="8530"/>
                  </a:cubicBezTo>
                  <a:cubicBezTo>
                    <a:pt x="4382" y="8694"/>
                    <a:pt x="4310" y="8839"/>
                    <a:pt x="4310" y="8985"/>
                  </a:cubicBezTo>
                  <a:cubicBezTo>
                    <a:pt x="4273" y="9021"/>
                    <a:pt x="4273" y="9039"/>
                    <a:pt x="4291" y="9039"/>
                  </a:cubicBezTo>
                  <a:cubicBezTo>
                    <a:pt x="4310" y="9039"/>
                    <a:pt x="4346" y="9021"/>
                    <a:pt x="4382" y="8985"/>
                  </a:cubicBezTo>
                  <a:lnTo>
                    <a:pt x="4382" y="8985"/>
                  </a:lnTo>
                  <a:cubicBezTo>
                    <a:pt x="4310" y="9057"/>
                    <a:pt x="4310" y="9221"/>
                    <a:pt x="4310" y="9294"/>
                  </a:cubicBezTo>
                  <a:cubicBezTo>
                    <a:pt x="4237" y="9439"/>
                    <a:pt x="4164" y="9512"/>
                    <a:pt x="4091" y="9675"/>
                  </a:cubicBezTo>
                  <a:lnTo>
                    <a:pt x="4164" y="9748"/>
                  </a:lnTo>
                  <a:cubicBezTo>
                    <a:pt x="4091" y="9894"/>
                    <a:pt x="4000" y="10130"/>
                    <a:pt x="4000" y="10275"/>
                  </a:cubicBezTo>
                  <a:cubicBezTo>
                    <a:pt x="3855" y="10512"/>
                    <a:pt x="3710" y="10657"/>
                    <a:pt x="3546" y="10875"/>
                  </a:cubicBezTo>
                  <a:cubicBezTo>
                    <a:pt x="3546" y="10966"/>
                    <a:pt x="3637" y="10966"/>
                    <a:pt x="3637" y="10966"/>
                  </a:cubicBezTo>
                  <a:cubicBezTo>
                    <a:pt x="3710" y="10875"/>
                    <a:pt x="3782" y="10730"/>
                    <a:pt x="3855" y="10657"/>
                  </a:cubicBezTo>
                  <a:lnTo>
                    <a:pt x="3855" y="10657"/>
                  </a:lnTo>
                  <a:cubicBezTo>
                    <a:pt x="3855" y="10803"/>
                    <a:pt x="3782" y="10875"/>
                    <a:pt x="3782" y="10966"/>
                  </a:cubicBezTo>
                  <a:cubicBezTo>
                    <a:pt x="3546" y="11257"/>
                    <a:pt x="3328" y="11494"/>
                    <a:pt x="3182" y="11784"/>
                  </a:cubicBezTo>
                  <a:cubicBezTo>
                    <a:pt x="3182" y="11849"/>
                    <a:pt x="3182" y="11905"/>
                    <a:pt x="3209" y="11905"/>
                  </a:cubicBezTo>
                  <a:cubicBezTo>
                    <a:pt x="3219" y="11905"/>
                    <a:pt x="3234" y="11896"/>
                    <a:pt x="3255" y="11875"/>
                  </a:cubicBezTo>
                  <a:cubicBezTo>
                    <a:pt x="3328" y="11875"/>
                    <a:pt x="3328" y="11875"/>
                    <a:pt x="3400" y="11784"/>
                  </a:cubicBezTo>
                  <a:lnTo>
                    <a:pt x="3328" y="11712"/>
                  </a:lnTo>
                  <a:cubicBezTo>
                    <a:pt x="3473" y="11566"/>
                    <a:pt x="3546" y="11330"/>
                    <a:pt x="3710" y="11184"/>
                  </a:cubicBezTo>
                  <a:lnTo>
                    <a:pt x="3710" y="11184"/>
                  </a:lnTo>
                  <a:cubicBezTo>
                    <a:pt x="3637" y="11421"/>
                    <a:pt x="3546" y="11712"/>
                    <a:pt x="3473" y="11948"/>
                  </a:cubicBezTo>
                  <a:cubicBezTo>
                    <a:pt x="3255" y="12239"/>
                    <a:pt x="2946" y="12548"/>
                    <a:pt x="2728" y="12930"/>
                  </a:cubicBezTo>
                  <a:cubicBezTo>
                    <a:pt x="2664" y="12981"/>
                    <a:pt x="2690" y="13033"/>
                    <a:pt x="2737" y="13033"/>
                  </a:cubicBezTo>
                  <a:cubicBezTo>
                    <a:pt x="2756" y="13033"/>
                    <a:pt x="2779" y="13024"/>
                    <a:pt x="2801" y="13003"/>
                  </a:cubicBezTo>
                  <a:cubicBezTo>
                    <a:pt x="2873" y="12930"/>
                    <a:pt x="2873" y="12930"/>
                    <a:pt x="2946" y="12857"/>
                  </a:cubicBezTo>
                  <a:cubicBezTo>
                    <a:pt x="3091" y="12621"/>
                    <a:pt x="3255" y="12403"/>
                    <a:pt x="3400" y="12166"/>
                  </a:cubicBezTo>
                  <a:lnTo>
                    <a:pt x="3400" y="12166"/>
                  </a:lnTo>
                  <a:cubicBezTo>
                    <a:pt x="3328" y="12475"/>
                    <a:pt x="3328" y="12784"/>
                    <a:pt x="3255" y="13075"/>
                  </a:cubicBezTo>
                  <a:cubicBezTo>
                    <a:pt x="2946" y="13312"/>
                    <a:pt x="2637" y="13530"/>
                    <a:pt x="2491" y="13839"/>
                  </a:cubicBezTo>
                  <a:cubicBezTo>
                    <a:pt x="2433" y="13898"/>
                    <a:pt x="2517" y="14004"/>
                    <a:pt x="2551" y="14004"/>
                  </a:cubicBezTo>
                  <a:cubicBezTo>
                    <a:pt x="2559" y="14004"/>
                    <a:pt x="2564" y="13998"/>
                    <a:pt x="2564" y="13984"/>
                  </a:cubicBezTo>
                  <a:cubicBezTo>
                    <a:pt x="2637" y="13912"/>
                    <a:pt x="2728" y="13839"/>
                    <a:pt x="2728" y="13766"/>
                  </a:cubicBezTo>
                  <a:cubicBezTo>
                    <a:pt x="2873" y="13602"/>
                    <a:pt x="3019" y="13457"/>
                    <a:pt x="3182" y="13312"/>
                  </a:cubicBezTo>
                  <a:lnTo>
                    <a:pt x="3182" y="13312"/>
                  </a:lnTo>
                  <a:cubicBezTo>
                    <a:pt x="3182" y="13384"/>
                    <a:pt x="3091" y="13530"/>
                    <a:pt x="3091" y="13602"/>
                  </a:cubicBezTo>
                  <a:lnTo>
                    <a:pt x="3091" y="13693"/>
                  </a:lnTo>
                  <a:cubicBezTo>
                    <a:pt x="3019" y="13839"/>
                    <a:pt x="2946" y="13912"/>
                    <a:pt x="2801" y="13984"/>
                  </a:cubicBezTo>
                  <a:cubicBezTo>
                    <a:pt x="2728" y="14148"/>
                    <a:pt x="2346" y="14512"/>
                    <a:pt x="2491" y="14748"/>
                  </a:cubicBezTo>
                  <a:lnTo>
                    <a:pt x="2564" y="14748"/>
                  </a:lnTo>
                  <a:cubicBezTo>
                    <a:pt x="2801" y="14366"/>
                    <a:pt x="2946" y="14148"/>
                    <a:pt x="3182" y="13839"/>
                  </a:cubicBezTo>
                  <a:lnTo>
                    <a:pt x="3255" y="13839"/>
                  </a:lnTo>
                  <a:cubicBezTo>
                    <a:pt x="3328" y="13839"/>
                    <a:pt x="3400" y="13839"/>
                    <a:pt x="3473" y="13912"/>
                  </a:cubicBezTo>
                  <a:cubicBezTo>
                    <a:pt x="3255" y="14293"/>
                    <a:pt x="2873" y="14675"/>
                    <a:pt x="2491" y="14966"/>
                  </a:cubicBezTo>
                  <a:lnTo>
                    <a:pt x="2273" y="14966"/>
                  </a:lnTo>
                  <a:cubicBezTo>
                    <a:pt x="2273" y="14893"/>
                    <a:pt x="2273" y="14893"/>
                    <a:pt x="2346" y="14893"/>
                  </a:cubicBezTo>
                  <a:cubicBezTo>
                    <a:pt x="2346" y="14821"/>
                    <a:pt x="2273" y="14821"/>
                    <a:pt x="2182" y="14821"/>
                  </a:cubicBezTo>
                  <a:cubicBezTo>
                    <a:pt x="2182" y="14893"/>
                    <a:pt x="2182" y="14893"/>
                    <a:pt x="2110" y="14966"/>
                  </a:cubicBezTo>
                  <a:lnTo>
                    <a:pt x="2037" y="14966"/>
                  </a:lnTo>
                  <a:cubicBezTo>
                    <a:pt x="2110" y="14602"/>
                    <a:pt x="2273" y="14293"/>
                    <a:pt x="2346" y="13912"/>
                  </a:cubicBezTo>
                  <a:cubicBezTo>
                    <a:pt x="2419" y="13839"/>
                    <a:pt x="2419" y="13693"/>
                    <a:pt x="2419" y="13602"/>
                  </a:cubicBezTo>
                  <a:lnTo>
                    <a:pt x="2419" y="13530"/>
                  </a:lnTo>
                  <a:cubicBezTo>
                    <a:pt x="2491" y="13384"/>
                    <a:pt x="2564" y="13239"/>
                    <a:pt x="2637" y="13003"/>
                  </a:cubicBezTo>
                  <a:cubicBezTo>
                    <a:pt x="2637" y="12930"/>
                    <a:pt x="2728" y="12857"/>
                    <a:pt x="2728" y="12693"/>
                  </a:cubicBezTo>
                  <a:cubicBezTo>
                    <a:pt x="3091" y="11712"/>
                    <a:pt x="3546" y="10730"/>
                    <a:pt x="3928" y="9748"/>
                  </a:cubicBezTo>
                  <a:cubicBezTo>
                    <a:pt x="4137" y="9232"/>
                    <a:pt x="4304" y="8682"/>
                    <a:pt x="4441" y="8150"/>
                  </a:cubicBezTo>
                  <a:lnTo>
                    <a:pt x="4441" y="8150"/>
                  </a:lnTo>
                  <a:cubicBezTo>
                    <a:pt x="4441" y="8179"/>
                    <a:pt x="4446" y="8209"/>
                    <a:pt x="4455" y="8239"/>
                  </a:cubicBezTo>
                  <a:lnTo>
                    <a:pt x="4546" y="8239"/>
                  </a:lnTo>
                  <a:cubicBezTo>
                    <a:pt x="4619" y="8076"/>
                    <a:pt x="4619" y="8003"/>
                    <a:pt x="4691" y="7930"/>
                  </a:cubicBezTo>
                  <a:close/>
                  <a:moveTo>
                    <a:pt x="3546" y="13912"/>
                  </a:moveTo>
                  <a:cubicBezTo>
                    <a:pt x="3637" y="13912"/>
                    <a:pt x="3710" y="13984"/>
                    <a:pt x="3782" y="13984"/>
                  </a:cubicBezTo>
                  <a:cubicBezTo>
                    <a:pt x="3546" y="14366"/>
                    <a:pt x="3255" y="14602"/>
                    <a:pt x="3019" y="14893"/>
                  </a:cubicBezTo>
                  <a:lnTo>
                    <a:pt x="3019" y="14966"/>
                  </a:lnTo>
                  <a:lnTo>
                    <a:pt x="2873" y="14966"/>
                  </a:lnTo>
                  <a:cubicBezTo>
                    <a:pt x="2873" y="14893"/>
                    <a:pt x="2946" y="14893"/>
                    <a:pt x="2946" y="14893"/>
                  </a:cubicBezTo>
                  <a:lnTo>
                    <a:pt x="2946" y="14748"/>
                  </a:lnTo>
                  <a:cubicBezTo>
                    <a:pt x="3182" y="14512"/>
                    <a:pt x="3400" y="14221"/>
                    <a:pt x="3546" y="13912"/>
                  </a:cubicBezTo>
                  <a:close/>
                  <a:moveTo>
                    <a:pt x="3855" y="13984"/>
                  </a:moveTo>
                  <a:cubicBezTo>
                    <a:pt x="3928" y="14057"/>
                    <a:pt x="4091" y="14057"/>
                    <a:pt x="4164" y="14057"/>
                  </a:cubicBezTo>
                  <a:cubicBezTo>
                    <a:pt x="4000" y="14293"/>
                    <a:pt x="3782" y="14512"/>
                    <a:pt x="3637" y="14675"/>
                  </a:cubicBezTo>
                  <a:cubicBezTo>
                    <a:pt x="3546" y="14748"/>
                    <a:pt x="3400" y="14893"/>
                    <a:pt x="3400" y="14966"/>
                  </a:cubicBezTo>
                  <a:lnTo>
                    <a:pt x="3182" y="14966"/>
                  </a:lnTo>
                  <a:cubicBezTo>
                    <a:pt x="3255" y="14966"/>
                    <a:pt x="3255" y="14893"/>
                    <a:pt x="3255" y="14893"/>
                  </a:cubicBezTo>
                  <a:lnTo>
                    <a:pt x="3255" y="14821"/>
                  </a:lnTo>
                  <a:cubicBezTo>
                    <a:pt x="3473" y="14602"/>
                    <a:pt x="3710" y="14293"/>
                    <a:pt x="3855" y="13984"/>
                  </a:cubicBezTo>
                  <a:close/>
                  <a:moveTo>
                    <a:pt x="4237" y="14148"/>
                  </a:moveTo>
                  <a:cubicBezTo>
                    <a:pt x="4382" y="14148"/>
                    <a:pt x="4546" y="14221"/>
                    <a:pt x="4764" y="14221"/>
                  </a:cubicBezTo>
                  <a:cubicBezTo>
                    <a:pt x="4455" y="14512"/>
                    <a:pt x="4164" y="14748"/>
                    <a:pt x="3928" y="15057"/>
                  </a:cubicBezTo>
                  <a:cubicBezTo>
                    <a:pt x="3855" y="15057"/>
                    <a:pt x="3710" y="15057"/>
                    <a:pt x="3546" y="14966"/>
                  </a:cubicBezTo>
                  <a:cubicBezTo>
                    <a:pt x="3546" y="14893"/>
                    <a:pt x="3855" y="14675"/>
                    <a:pt x="3928" y="14512"/>
                  </a:cubicBezTo>
                  <a:cubicBezTo>
                    <a:pt x="4000" y="14439"/>
                    <a:pt x="4164" y="14293"/>
                    <a:pt x="4237" y="14148"/>
                  </a:cubicBezTo>
                  <a:close/>
                  <a:moveTo>
                    <a:pt x="4837" y="14293"/>
                  </a:moveTo>
                  <a:cubicBezTo>
                    <a:pt x="5000" y="14293"/>
                    <a:pt x="5146" y="14366"/>
                    <a:pt x="5291" y="14366"/>
                  </a:cubicBezTo>
                  <a:cubicBezTo>
                    <a:pt x="5219" y="14512"/>
                    <a:pt x="5000" y="14675"/>
                    <a:pt x="5000" y="14748"/>
                  </a:cubicBezTo>
                  <a:cubicBezTo>
                    <a:pt x="4837" y="14821"/>
                    <a:pt x="4691" y="14966"/>
                    <a:pt x="4619" y="15130"/>
                  </a:cubicBezTo>
                  <a:lnTo>
                    <a:pt x="4237" y="15130"/>
                  </a:lnTo>
                  <a:lnTo>
                    <a:pt x="4164" y="15057"/>
                  </a:lnTo>
                  <a:cubicBezTo>
                    <a:pt x="4382" y="14748"/>
                    <a:pt x="4691" y="14512"/>
                    <a:pt x="4837" y="14293"/>
                  </a:cubicBezTo>
                  <a:close/>
                  <a:moveTo>
                    <a:pt x="4164" y="8076"/>
                  </a:moveTo>
                  <a:lnTo>
                    <a:pt x="4164" y="8076"/>
                  </a:lnTo>
                  <a:cubicBezTo>
                    <a:pt x="4091" y="8312"/>
                    <a:pt x="4091" y="8457"/>
                    <a:pt x="4000" y="8694"/>
                  </a:cubicBezTo>
                  <a:cubicBezTo>
                    <a:pt x="3710" y="9221"/>
                    <a:pt x="3182" y="9512"/>
                    <a:pt x="2728" y="9966"/>
                  </a:cubicBezTo>
                  <a:cubicBezTo>
                    <a:pt x="2491" y="10203"/>
                    <a:pt x="1891" y="10657"/>
                    <a:pt x="1819" y="11039"/>
                  </a:cubicBezTo>
                  <a:cubicBezTo>
                    <a:pt x="1819" y="11112"/>
                    <a:pt x="1891" y="11184"/>
                    <a:pt x="1964" y="11184"/>
                  </a:cubicBezTo>
                  <a:cubicBezTo>
                    <a:pt x="2110" y="11112"/>
                    <a:pt x="2182" y="10966"/>
                    <a:pt x="2273" y="10803"/>
                  </a:cubicBezTo>
                  <a:cubicBezTo>
                    <a:pt x="2564" y="10512"/>
                    <a:pt x="2801" y="10203"/>
                    <a:pt x="3091" y="9894"/>
                  </a:cubicBezTo>
                  <a:cubicBezTo>
                    <a:pt x="3328" y="9675"/>
                    <a:pt x="3637" y="9439"/>
                    <a:pt x="3855" y="9148"/>
                  </a:cubicBezTo>
                  <a:lnTo>
                    <a:pt x="3855" y="9148"/>
                  </a:lnTo>
                  <a:cubicBezTo>
                    <a:pt x="3782" y="9366"/>
                    <a:pt x="3710" y="9512"/>
                    <a:pt x="3637" y="9748"/>
                  </a:cubicBezTo>
                  <a:cubicBezTo>
                    <a:pt x="3328" y="10203"/>
                    <a:pt x="2801" y="10512"/>
                    <a:pt x="2419" y="10875"/>
                  </a:cubicBezTo>
                  <a:cubicBezTo>
                    <a:pt x="2182" y="11112"/>
                    <a:pt x="1655" y="11494"/>
                    <a:pt x="1655" y="11875"/>
                  </a:cubicBezTo>
                  <a:cubicBezTo>
                    <a:pt x="1655" y="11948"/>
                    <a:pt x="1728" y="11948"/>
                    <a:pt x="1819" y="11948"/>
                  </a:cubicBezTo>
                  <a:lnTo>
                    <a:pt x="1819" y="11875"/>
                  </a:lnTo>
                  <a:cubicBezTo>
                    <a:pt x="2110" y="11494"/>
                    <a:pt x="2491" y="11112"/>
                    <a:pt x="2873" y="10803"/>
                  </a:cubicBezTo>
                  <a:cubicBezTo>
                    <a:pt x="3091" y="10584"/>
                    <a:pt x="3255" y="10421"/>
                    <a:pt x="3473" y="10275"/>
                  </a:cubicBezTo>
                  <a:lnTo>
                    <a:pt x="3473" y="10275"/>
                  </a:lnTo>
                  <a:cubicBezTo>
                    <a:pt x="3400" y="10348"/>
                    <a:pt x="3400" y="10348"/>
                    <a:pt x="3400" y="10421"/>
                  </a:cubicBezTo>
                  <a:lnTo>
                    <a:pt x="3328" y="10421"/>
                  </a:lnTo>
                  <a:cubicBezTo>
                    <a:pt x="3091" y="11039"/>
                    <a:pt x="2491" y="11494"/>
                    <a:pt x="2110" y="12021"/>
                  </a:cubicBezTo>
                  <a:cubicBezTo>
                    <a:pt x="1964" y="12166"/>
                    <a:pt x="1728" y="12403"/>
                    <a:pt x="1582" y="12621"/>
                  </a:cubicBezTo>
                  <a:cubicBezTo>
                    <a:pt x="1510" y="12693"/>
                    <a:pt x="1273" y="12857"/>
                    <a:pt x="1201" y="13003"/>
                  </a:cubicBezTo>
                  <a:lnTo>
                    <a:pt x="1201" y="13075"/>
                  </a:lnTo>
                  <a:cubicBezTo>
                    <a:pt x="1244" y="13102"/>
                    <a:pt x="1289" y="13114"/>
                    <a:pt x="1333" y="13114"/>
                  </a:cubicBezTo>
                  <a:cubicBezTo>
                    <a:pt x="1682" y="13114"/>
                    <a:pt x="2053" y="12384"/>
                    <a:pt x="2182" y="12239"/>
                  </a:cubicBezTo>
                  <a:cubicBezTo>
                    <a:pt x="2419" y="11948"/>
                    <a:pt x="2801" y="11639"/>
                    <a:pt x="3019" y="11257"/>
                  </a:cubicBezTo>
                  <a:lnTo>
                    <a:pt x="3019" y="11257"/>
                  </a:lnTo>
                  <a:cubicBezTo>
                    <a:pt x="2946" y="11421"/>
                    <a:pt x="2946" y="11566"/>
                    <a:pt x="2873" y="11712"/>
                  </a:cubicBezTo>
                  <a:lnTo>
                    <a:pt x="2801" y="11784"/>
                  </a:lnTo>
                  <a:cubicBezTo>
                    <a:pt x="2273" y="12621"/>
                    <a:pt x="1201" y="13239"/>
                    <a:pt x="746" y="14148"/>
                  </a:cubicBezTo>
                  <a:cubicBezTo>
                    <a:pt x="693" y="14254"/>
                    <a:pt x="757" y="14322"/>
                    <a:pt x="830" y="14322"/>
                  </a:cubicBezTo>
                  <a:cubicBezTo>
                    <a:pt x="857" y="14322"/>
                    <a:pt x="885" y="14313"/>
                    <a:pt x="910" y="14293"/>
                  </a:cubicBezTo>
                  <a:cubicBezTo>
                    <a:pt x="1437" y="13693"/>
                    <a:pt x="2110" y="13075"/>
                    <a:pt x="2564" y="12403"/>
                  </a:cubicBezTo>
                  <a:lnTo>
                    <a:pt x="2564" y="12403"/>
                  </a:lnTo>
                  <a:cubicBezTo>
                    <a:pt x="2491" y="12621"/>
                    <a:pt x="2419" y="12930"/>
                    <a:pt x="2346" y="13148"/>
                  </a:cubicBezTo>
                  <a:cubicBezTo>
                    <a:pt x="2110" y="13384"/>
                    <a:pt x="1891" y="13530"/>
                    <a:pt x="1728" y="13693"/>
                  </a:cubicBezTo>
                  <a:cubicBezTo>
                    <a:pt x="1364" y="13984"/>
                    <a:pt x="982" y="14366"/>
                    <a:pt x="746" y="14748"/>
                  </a:cubicBezTo>
                  <a:cubicBezTo>
                    <a:pt x="673" y="14748"/>
                    <a:pt x="746" y="14821"/>
                    <a:pt x="819" y="14821"/>
                  </a:cubicBezTo>
                  <a:cubicBezTo>
                    <a:pt x="1273" y="14602"/>
                    <a:pt x="1582" y="14148"/>
                    <a:pt x="1964" y="13766"/>
                  </a:cubicBezTo>
                  <a:lnTo>
                    <a:pt x="2182" y="13530"/>
                  </a:lnTo>
                  <a:lnTo>
                    <a:pt x="2182" y="13530"/>
                  </a:lnTo>
                  <a:cubicBezTo>
                    <a:pt x="2110" y="13693"/>
                    <a:pt x="2110" y="13839"/>
                    <a:pt x="2037" y="13984"/>
                  </a:cubicBezTo>
                  <a:cubicBezTo>
                    <a:pt x="1891" y="14148"/>
                    <a:pt x="1655" y="14293"/>
                    <a:pt x="1510" y="14439"/>
                  </a:cubicBezTo>
                  <a:cubicBezTo>
                    <a:pt x="1273" y="14675"/>
                    <a:pt x="1055" y="14893"/>
                    <a:pt x="819" y="15202"/>
                  </a:cubicBezTo>
                  <a:cubicBezTo>
                    <a:pt x="746" y="15202"/>
                    <a:pt x="673" y="15130"/>
                    <a:pt x="601" y="15130"/>
                  </a:cubicBezTo>
                  <a:cubicBezTo>
                    <a:pt x="219" y="14893"/>
                    <a:pt x="292" y="14675"/>
                    <a:pt x="455" y="14293"/>
                  </a:cubicBezTo>
                  <a:cubicBezTo>
                    <a:pt x="746" y="13839"/>
                    <a:pt x="982" y="13312"/>
                    <a:pt x="1201" y="12857"/>
                  </a:cubicBezTo>
                  <a:cubicBezTo>
                    <a:pt x="1510" y="11948"/>
                    <a:pt x="1819" y="11039"/>
                    <a:pt x="2110" y="10130"/>
                  </a:cubicBezTo>
                  <a:cubicBezTo>
                    <a:pt x="2110" y="10166"/>
                    <a:pt x="2128" y="10185"/>
                    <a:pt x="2146" y="10185"/>
                  </a:cubicBezTo>
                  <a:cubicBezTo>
                    <a:pt x="2164" y="10185"/>
                    <a:pt x="2182" y="10166"/>
                    <a:pt x="2182" y="10130"/>
                  </a:cubicBezTo>
                  <a:cubicBezTo>
                    <a:pt x="2728" y="9821"/>
                    <a:pt x="3091" y="9221"/>
                    <a:pt x="3473" y="8839"/>
                  </a:cubicBezTo>
                  <a:cubicBezTo>
                    <a:pt x="3710" y="8603"/>
                    <a:pt x="4000" y="8385"/>
                    <a:pt x="4164" y="8076"/>
                  </a:cubicBezTo>
                  <a:close/>
                  <a:moveTo>
                    <a:pt x="1964" y="14366"/>
                  </a:moveTo>
                  <a:cubicBezTo>
                    <a:pt x="1964" y="14439"/>
                    <a:pt x="1891" y="14439"/>
                    <a:pt x="1891" y="14512"/>
                  </a:cubicBezTo>
                  <a:cubicBezTo>
                    <a:pt x="1655" y="14821"/>
                    <a:pt x="1201" y="15130"/>
                    <a:pt x="1201" y="15348"/>
                  </a:cubicBezTo>
                  <a:cubicBezTo>
                    <a:pt x="1128" y="15348"/>
                    <a:pt x="1055" y="15275"/>
                    <a:pt x="1055" y="15275"/>
                  </a:cubicBezTo>
                  <a:cubicBezTo>
                    <a:pt x="1364" y="15057"/>
                    <a:pt x="1582" y="14675"/>
                    <a:pt x="1891" y="14439"/>
                  </a:cubicBezTo>
                  <a:cubicBezTo>
                    <a:pt x="1891" y="14366"/>
                    <a:pt x="1964" y="14366"/>
                    <a:pt x="1964" y="14366"/>
                  </a:cubicBezTo>
                  <a:close/>
                  <a:moveTo>
                    <a:pt x="5364" y="14366"/>
                  </a:moveTo>
                  <a:cubicBezTo>
                    <a:pt x="5528" y="14439"/>
                    <a:pt x="5600" y="14439"/>
                    <a:pt x="5746" y="14439"/>
                  </a:cubicBezTo>
                  <a:cubicBezTo>
                    <a:pt x="5600" y="14675"/>
                    <a:pt x="5364" y="14821"/>
                    <a:pt x="5364" y="15057"/>
                  </a:cubicBezTo>
                  <a:cubicBezTo>
                    <a:pt x="5364" y="15108"/>
                    <a:pt x="5409" y="15160"/>
                    <a:pt x="5462" y="15160"/>
                  </a:cubicBezTo>
                  <a:cubicBezTo>
                    <a:pt x="5483" y="15160"/>
                    <a:pt x="5506" y="15151"/>
                    <a:pt x="5528" y="15130"/>
                  </a:cubicBezTo>
                  <a:lnTo>
                    <a:pt x="5600" y="15057"/>
                  </a:lnTo>
                  <a:lnTo>
                    <a:pt x="5600" y="14966"/>
                  </a:lnTo>
                  <a:cubicBezTo>
                    <a:pt x="5673" y="14893"/>
                    <a:pt x="5746" y="14748"/>
                    <a:pt x="5819" y="14675"/>
                  </a:cubicBezTo>
                  <a:cubicBezTo>
                    <a:pt x="5819" y="14602"/>
                    <a:pt x="5909" y="14512"/>
                    <a:pt x="5909" y="14512"/>
                  </a:cubicBezTo>
                  <a:cubicBezTo>
                    <a:pt x="6128" y="14512"/>
                    <a:pt x="6273" y="14512"/>
                    <a:pt x="6437" y="14602"/>
                  </a:cubicBezTo>
                  <a:cubicBezTo>
                    <a:pt x="6273" y="14821"/>
                    <a:pt x="5982" y="15057"/>
                    <a:pt x="5746" y="15275"/>
                  </a:cubicBezTo>
                  <a:lnTo>
                    <a:pt x="5746" y="15348"/>
                  </a:lnTo>
                  <a:lnTo>
                    <a:pt x="5673" y="15348"/>
                  </a:lnTo>
                  <a:cubicBezTo>
                    <a:pt x="5724" y="15296"/>
                    <a:pt x="5667" y="15245"/>
                    <a:pt x="5603" y="15245"/>
                  </a:cubicBezTo>
                  <a:cubicBezTo>
                    <a:pt x="5576" y="15245"/>
                    <a:pt x="5549" y="15254"/>
                    <a:pt x="5528" y="15275"/>
                  </a:cubicBezTo>
                  <a:cubicBezTo>
                    <a:pt x="5528" y="15275"/>
                    <a:pt x="5528" y="15348"/>
                    <a:pt x="5455" y="15348"/>
                  </a:cubicBezTo>
                  <a:cubicBezTo>
                    <a:pt x="5364" y="15348"/>
                    <a:pt x="5219" y="15275"/>
                    <a:pt x="5146" y="15275"/>
                  </a:cubicBezTo>
                  <a:cubicBezTo>
                    <a:pt x="5097" y="15275"/>
                    <a:pt x="5081" y="15243"/>
                    <a:pt x="5076" y="15243"/>
                  </a:cubicBezTo>
                  <a:cubicBezTo>
                    <a:pt x="5073" y="15243"/>
                    <a:pt x="5073" y="15251"/>
                    <a:pt x="5073" y="15275"/>
                  </a:cubicBezTo>
                  <a:cubicBezTo>
                    <a:pt x="4909" y="15202"/>
                    <a:pt x="4837" y="15202"/>
                    <a:pt x="4764" y="15202"/>
                  </a:cubicBezTo>
                  <a:cubicBezTo>
                    <a:pt x="4909" y="15130"/>
                    <a:pt x="5000" y="15057"/>
                    <a:pt x="5073" y="14966"/>
                  </a:cubicBezTo>
                  <a:cubicBezTo>
                    <a:pt x="5146" y="14893"/>
                    <a:pt x="5073" y="14893"/>
                    <a:pt x="5073" y="14893"/>
                  </a:cubicBezTo>
                  <a:cubicBezTo>
                    <a:pt x="5073" y="14821"/>
                    <a:pt x="5146" y="14748"/>
                    <a:pt x="5219" y="14675"/>
                  </a:cubicBezTo>
                  <a:cubicBezTo>
                    <a:pt x="5219" y="14602"/>
                    <a:pt x="5291" y="14512"/>
                    <a:pt x="5364" y="14366"/>
                  </a:cubicBezTo>
                  <a:close/>
                  <a:moveTo>
                    <a:pt x="6655" y="14602"/>
                  </a:moveTo>
                  <a:cubicBezTo>
                    <a:pt x="6728" y="14602"/>
                    <a:pt x="6818" y="14602"/>
                    <a:pt x="6891" y="14675"/>
                  </a:cubicBezTo>
                  <a:cubicBezTo>
                    <a:pt x="6655" y="14966"/>
                    <a:pt x="6273" y="15202"/>
                    <a:pt x="6055" y="15511"/>
                  </a:cubicBezTo>
                  <a:lnTo>
                    <a:pt x="5982" y="15511"/>
                  </a:lnTo>
                  <a:lnTo>
                    <a:pt x="5982" y="15421"/>
                  </a:lnTo>
                  <a:cubicBezTo>
                    <a:pt x="5982" y="15421"/>
                    <a:pt x="6055" y="15348"/>
                    <a:pt x="5982" y="15348"/>
                  </a:cubicBezTo>
                  <a:cubicBezTo>
                    <a:pt x="6200" y="15130"/>
                    <a:pt x="6437" y="14893"/>
                    <a:pt x="6655" y="14602"/>
                  </a:cubicBezTo>
                  <a:close/>
                  <a:moveTo>
                    <a:pt x="7037" y="14675"/>
                  </a:moveTo>
                  <a:cubicBezTo>
                    <a:pt x="7182" y="14675"/>
                    <a:pt x="7346" y="14675"/>
                    <a:pt x="7491" y="14748"/>
                  </a:cubicBezTo>
                  <a:cubicBezTo>
                    <a:pt x="7346" y="14893"/>
                    <a:pt x="7109" y="15057"/>
                    <a:pt x="7037" y="15130"/>
                  </a:cubicBezTo>
                  <a:cubicBezTo>
                    <a:pt x="6964" y="15275"/>
                    <a:pt x="6728" y="15421"/>
                    <a:pt x="6582" y="15657"/>
                  </a:cubicBezTo>
                  <a:cubicBezTo>
                    <a:pt x="6509" y="15584"/>
                    <a:pt x="6437" y="15584"/>
                    <a:pt x="6273" y="15584"/>
                  </a:cubicBezTo>
                  <a:lnTo>
                    <a:pt x="6437" y="15421"/>
                  </a:lnTo>
                  <a:cubicBezTo>
                    <a:pt x="6655" y="15130"/>
                    <a:pt x="6818" y="14893"/>
                    <a:pt x="7037" y="14675"/>
                  </a:cubicBezTo>
                  <a:close/>
                  <a:moveTo>
                    <a:pt x="7637" y="14748"/>
                  </a:moveTo>
                  <a:cubicBezTo>
                    <a:pt x="7800" y="14748"/>
                    <a:pt x="7946" y="14748"/>
                    <a:pt x="8182" y="14821"/>
                  </a:cubicBezTo>
                  <a:cubicBezTo>
                    <a:pt x="7873" y="15130"/>
                    <a:pt x="7418" y="15348"/>
                    <a:pt x="7182" y="15802"/>
                  </a:cubicBezTo>
                  <a:cubicBezTo>
                    <a:pt x="7037" y="15730"/>
                    <a:pt x="6964" y="15730"/>
                    <a:pt x="6818" y="15730"/>
                  </a:cubicBezTo>
                  <a:cubicBezTo>
                    <a:pt x="6891" y="15657"/>
                    <a:pt x="6891" y="15584"/>
                    <a:pt x="6964" y="15511"/>
                  </a:cubicBezTo>
                  <a:cubicBezTo>
                    <a:pt x="7109" y="15348"/>
                    <a:pt x="7273" y="15202"/>
                    <a:pt x="7418" y="15057"/>
                  </a:cubicBezTo>
                  <a:cubicBezTo>
                    <a:pt x="7491" y="14966"/>
                    <a:pt x="7564" y="14821"/>
                    <a:pt x="7637" y="14748"/>
                  </a:cubicBezTo>
                  <a:close/>
                  <a:moveTo>
                    <a:pt x="1819" y="14893"/>
                  </a:moveTo>
                  <a:lnTo>
                    <a:pt x="1819" y="15057"/>
                  </a:lnTo>
                  <a:cubicBezTo>
                    <a:pt x="1819" y="15130"/>
                    <a:pt x="1819" y="15202"/>
                    <a:pt x="1891" y="15202"/>
                  </a:cubicBezTo>
                  <a:cubicBezTo>
                    <a:pt x="1819" y="15275"/>
                    <a:pt x="1728" y="15348"/>
                    <a:pt x="1728" y="15421"/>
                  </a:cubicBezTo>
                  <a:cubicBezTo>
                    <a:pt x="1728" y="15485"/>
                    <a:pt x="1774" y="15541"/>
                    <a:pt x="1827" y="15541"/>
                  </a:cubicBezTo>
                  <a:cubicBezTo>
                    <a:pt x="1848" y="15541"/>
                    <a:pt x="1871" y="15532"/>
                    <a:pt x="1891" y="15511"/>
                  </a:cubicBezTo>
                  <a:cubicBezTo>
                    <a:pt x="1891" y="15421"/>
                    <a:pt x="1964" y="15348"/>
                    <a:pt x="1964" y="15348"/>
                  </a:cubicBezTo>
                  <a:cubicBezTo>
                    <a:pt x="1964" y="15275"/>
                    <a:pt x="2037" y="15275"/>
                    <a:pt x="2037" y="15202"/>
                  </a:cubicBezTo>
                  <a:lnTo>
                    <a:pt x="2346" y="15202"/>
                  </a:lnTo>
                  <a:cubicBezTo>
                    <a:pt x="2346" y="15202"/>
                    <a:pt x="2378" y="15235"/>
                    <a:pt x="2400" y="15235"/>
                  </a:cubicBezTo>
                  <a:cubicBezTo>
                    <a:pt x="2400" y="15235"/>
                    <a:pt x="2400" y="15235"/>
                    <a:pt x="2400" y="15235"/>
                  </a:cubicBezTo>
                  <a:lnTo>
                    <a:pt x="2400" y="15235"/>
                  </a:lnTo>
                  <a:cubicBezTo>
                    <a:pt x="2321" y="15360"/>
                    <a:pt x="2177" y="15433"/>
                    <a:pt x="2110" y="15584"/>
                  </a:cubicBezTo>
                  <a:lnTo>
                    <a:pt x="2110" y="15657"/>
                  </a:lnTo>
                  <a:lnTo>
                    <a:pt x="2182" y="15657"/>
                  </a:lnTo>
                  <a:cubicBezTo>
                    <a:pt x="2182" y="15681"/>
                    <a:pt x="2192" y="15689"/>
                    <a:pt x="2206" y="15689"/>
                  </a:cubicBezTo>
                  <a:cubicBezTo>
                    <a:pt x="2233" y="15689"/>
                    <a:pt x="2273" y="15657"/>
                    <a:pt x="2273" y="15657"/>
                  </a:cubicBezTo>
                  <a:cubicBezTo>
                    <a:pt x="2419" y="15511"/>
                    <a:pt x="2564" y="15348"/>
                    <a:pt x="2728" y="15202"/>
                  </a:cubicBezTo>
                  <a:lnTo>
                    <a:pt x="3182" y="15202"/>
                  </a:lnTo>
                  <a:cubicBezTo>
                    <a:pt x="2946" y="15348"/>
                    <a:pt x="2801" y="15511"/>
                    <a:pt x="2728" y="15657"/>
                  </a:cubicBezTo>
                  <a:cubicBezTo>
                    <a:pt x="2654" y="15716"/>
                    <a:pt x="2700" y="15822"/>
                    <a:pt x="2758" y="15822"/>
                  </a:cubicBezTo>
                  <a:cubicBezTo>
                    <a:pt x="2772" y="15822"/>
                    <a:pt x="2787" y="15816"/>
                    <a:pt x="2801" y="15802"/>
                  </a:cubicBezTo>
                  <a:cubicBezTo>
                    <a:pt x="3019" y="15730"/>
                    <a:pt x="3182" y="15657"/>
                    <a:pt x="3328" y="15511"/>
                  </a:cubicBezTo>
                  <a:cubicBezTo>
                    <a:pt x="3328" y="15511"/>
                    <a:pt x="3328" y="15421"/>
                    <a:pt x="3255" y="15421"/>
                  </a:cubicBezTo>
                  <a:cubicBezTo>
                    <a:pt x="3182" y="15511"/>
                    <a:pt x="3091" y="15511"/>
                    <a:pt x="3019" y="15584"/>
                  </a:cubicBezTo>
                  <a:cubicBezTo>
                    <a:pt x="3182" y="15421"/>
                    <a:pt x="3255" y="15348"/>
                    <a:pt x="3328" y="15275"/>
                  </a:cubicBezTo>
                  <a:lnTo>
                    <a:pt x="3710" y="15275"/>
                  </a:lnTo>
                  <a:cubicBezTo>
                    <a:pt x="3637" y="15421"/>
                    <a:pt x="3473" y="15511"/>
                    <a:pt x="3328" y="15657"/>
                  </a:cubicBezTo>
                  <a:cubicBezTo>
                    <a:pt x="3255" y="15730"/>
                    <a:pt x="3091" y="15802"/>
                    <a:pt x="3091" y="15966"/>
                  </a:cubicBezTo>
                  <a:cubicBezTo>
                    <a:pt x="2491" y="15802"/>
                    <a:pt x="1891" y="15657"/>
                    <a:pt x="1364" y="15421"/>
                  </a:cubicBezTo>
                  <a:cubicBezTo>
                    <a:pt x="1510" y="15275"/>
                    <a:pt x="1655" y="15130"/>
                    <a:pt x="1728" y="14966"/>
                  </a:cubicBezTo>
                  <a:lnTo>
                    <a:pt x="1819" y="14893"/>
                  </a:lnTo>
                  <a:close/>
                  <a:moveTo>
                    <a:pt x="8782" y="14821"/>
                  </a:moveTo>
                  <a:cubicBezTo>
                    <a:pt x="8636" y="14966"/>
                    <a:pt x="8400" y="15130"/>
                    <a:pt x="8327" y="15275"/>
                  </a:cubicBezTo>
                  <a:cubicBezTo>
                    <a:pt x="8091" y="15511"/>
                    <a:pt x="7946" y="15730"/>
                    <a:pt x="7727" y="15966"/>
                  </a:cubicBezTo>
                  <a:cubicBezTo>
                    <a:pt x="7637" y="15966"/>
                    <a:pt x="7491" y="15875"/>
                    <a:pt x="7418" y="15875"/>
                  </a:cubicBezTo>
                  <a:cubicBezTo>
                    <a:pt x="7418" y="15802"/>
                    <a:pt x="7491" y="15802"/>
                    <a:pt x="7491" y="15802"/>
                  </a:cubicBezTo>
                  <a:cubicBezTo>
                    <a:pt x="7564" y="15730"/>
                    <a:pt x="7491" y="15730"/>
                    <a:pt x="7491" y="15657"/>
                  </a:cubicBezTo>
                  <a:cubicBezTo>
                    <a:pt x="7637" y="15511"/>
                    <a:pt x="7873" y="15348"/>
                    <a:pt x="8018" y="15130"/>
                  </a:cubicBezTo>
                  <a:cubicBezTo>
                    <a:pt x="8182" y="15057"/>
                    <a:pt x="8255" y="14966"/>
                    <a:pt x="8327" y="14821"/>
                  </a:cubicBezTo>
                  <a:close/>
                  <a:moveTo>
                    <a:pt x="9455" y="14893"/>
                  </a:moveTo>
                  <a:cubicBezTo>
                    <a:pt x="9618" y="14893"/>
                    <a:pt x="9764" y="14966"/>
                    <a:pt x="9909" y="14966"/>
                  </a:cubicBezTo>
                  <a:cubicBezTo>
                    <a:pt x="9836" y="15057"/>
                    <a:pt x="9691" y="15130"/>
                    <a:pt x="9691" y="15130"/>
                  </a:cubicBezTo>
                  <a:cubicBezTo>
                    <a:pt x="9546" y="15275"/>
                    <a:pt x="9455" y="15421"/>
                    <a:pt x="9309" y="15511"/>
                  </a:cubicBezTo>
                  <a:cubicBezTo>
                    <a:pt x="9164" y="15657"/>
                    <a:pt x="8927" y="15802"/>
                    <a:pt x="8782" y="15966"/>
                  </a:cubicBezTo>
                  <a:lnTo>
                    <a:pt x="8782" y="15875"/>
                  </a:lnTo>
                  <a:cubicBezTo>
                    <a:pt x="8855" y="15802"/>
                    <a:pt x="8855" y="15802"/>
                    <a:pt x="8782" y="15802"/>
                  </a:cubicBezTo>
                  <a:cubicBezTo>
                    <a:pt x="9091" y="15511"/>
                    <a:pt x="9309" y="15202"/>
                    <a:pt x="9455" y="14893"/>
                  </a:cubicBezTo>
                  <a:close/>
                  <a:moveTo>
                    <a:pt x="3855" y="15275"/>
                  </a:moveTo>
                  <a:cubicBezTo>
                    <a:pt x="4000" y="15348"/>
                    <a:pt x="4164" y="15348"/>
                    <a:pt x="4310" y="15348"/>
                  </a:cubicBezTo>
                  <a:cubicBezTo>
                    <a:pt x="4164" y="15657"/>
                    <a:pt x="3782" y="15802"/>
                    <a:pt x="3546" y="16111"/>
                  </a:cubicBezTo>
                  <a:cubicBezTo>
                    <a:pt x="3473" y="16039"/>
                    <a:pt x="3400" y="16039"/>
                    <a:pt x="3255" y="16039"/>
                  </a:cubicBezTo>
                  <a:cubicBezTo>
                    <a:pt x="3328" y="15966"/>
                    <a:pt x="3400" y="15875"/>
                    <a:pt x="3473" y="15802"/>
                  </a:cubicBezTo>
                  <a:cubicBezTo>
                    <a:pt x="3546" y="15730"/>
                    <a:pt x="3637" y="15657"/>
                    <a:pt x="3710" y="15584"/>
                  </a:cubicBezTo>
                  <a:cubicBezTo>
                    <a:pt x="3710" y="15511"/>
                    <a:pt x="3782" y="15421"/>
                    <a:pt x="3855" y="15275"/>
                  </a:cubicBezTo>
                  <a:close/>
                  <a:moveTo>
                    <a:pt x="9236" y="14893"/>
                  </a:moveTo>
                  <a:cubicBezTo>
                    <a:pt x="8927" y="15348"/>
                    <a:pt x="8473" y="15657"/>
                    <a:pt x="8182" y="16111"/>
                  </a:cubicBezTo>
                  <a:cubicBezTo>
                    <a:pt x="8182" y="16039"/>
                    <a:pt x="8091" y="16039"/>
                    <a:pt x="8018" y="16039"/>
                  </a:cubicBezTo>
                  <a:lnTo>
                    <a:pt x="7873" y="16039"/>
                  </a:lnTo>
                  <a:cubicBezTo>
                    <a:pt x="8018" y="15966"/>
                    <a:pt x="8018" y="15802"/>
                    <a:pt x="8091" y="15730"/>
                  </a:cubicBezTo>
                  <a:cubicBezTo>
                    <a:pt x="8255" y="15584"/>
                    <a:pt x="8400" y="15421"/>
                    <a:pt x="8636" y="15275"/>
                  </a:cubicBezTo>
                  <a:cubicBezTo>
                    <a:pt x="8709" y="15130"/>
                    <a:pt x="8855" y="14966"/>
                    <a:pt x="8927" y="14893"/>
                  </a:cubicBezTo>
                  <a:close/>
                  <a:moveTo>
                    <a:pt x="10291" y="14966"/>
                  </a:moveTo>
                  <a:cubicBezTo>
                    <a:pt x="9909" y="15348"/>
                    <a:pt x="9382" y="15730"/>
                    <a:pt x="9164" y="16184"/>
                  </a:cubicBezTo>
                  <a:lnTo>
                    <a:pt x="9091" y="16184"/>
                  </a:lnTo>
                  <a:lnTo>
                    <a:pt x="9091" y="16257"/>
                  </a:lnTo>
                  <a:cubicBezTo>
                    <a:pt x="9000" y="16257"/>
                    <a:pt x="8927" y="16184"/>
                    <a:pt x="8855" y="16184"/>
                  </a:cubicBezTo>
                  <a:cubicBezTo>
                    <a:pt x="9000" y="16039"/>
                    <a:pt x="9236" y="15802"/>
                    <a:pt x="9455" y="15657"/>
                  </a:cubicBezTo>
                  <a:cubicBezTo>
                    <a:pt x="9618" y="15421"/>
                    <a:pt x="9909" y="15202"/>
                    <a:pt x="10000" y="14966"/>
                  </a:cubicBezTo>
                  <a:close/>
                  <a:moveTo>
                    <a:pt x="4455" y="15421"/>
                  </a:moveTo>
                  <a:cubicBezTo>
                    <a:pt x="4619" y="15421"/>
                    <a:pt x="4764" y="15421"/>
                    <a:pt x="4837" y="15511"/>
                  </a:cubicBezTo>
                  <a:lnTo>
                    <a:pt x="4546" y="15802"/>
                  </a:lnTo>
                  <a:cubicBezTo>
                    <a:pt x="4382" y="15875"/>
                    <a:pt x="4237" y="16039"/>
                    <a:pt x="4310" y="16184"/>
                  </a:cubicBezTo>
                  <a:cubicBezTo>
                    <a:pt x="4346" y="16220"/>
                    <a:pt x="4382" y="16239"/>
                    <a:pt x="4410" y="16239"/>
                  </a:cubicBezTo>
                  <a:cubicBezTo>
                    <a:pt x="4437" y="16239"/>
                    <a:pt x="4455" y="16220"/>
                    <a:pt x="4455" y="16184"/>
                  </a:cubicBezTo>
                  <a:cubicBezTo>
                    <a:pt x="4455" y="16184"/>
                    <a:pt x="4546" y="16111"/>
                    <a:pt x="4619" y="16039"/>
                  </a:cubicBezTo>
                  <a:cubicBezTo>
                    <a:pt x="4691" y="15966"/>
                    <a:pt x="4691" y="15875"/>
                    <a:pt x="4764" y="15802"/>
                  </a:cubicBezTo>
                  <a:cubicBezTo>
                    <a:pt x="4909" y="15730"/>
                    <a:pt x="5000" y="15657"/>
                    <a:pt x="5073" y="15511"/>
                  </a:cubicBezTo>
                  <a:cubicBezTo>
                    <a:pt x="5146" y="15584"/>
                    <a:pt x="5219" y="15584"/>
                    <a:pt x="5291" y="15584"/>
                  </a:cubicBezTo>
                  <a:cubicBezTo>
                    <a:pt x="5000" y="15802"/>
                    <a:pt x="4764" y="16039"/>
                    <a:pt x="4546" y="16330"/>
                  </a:cubicBezTo>
                  <a:cubicBezTo>
                    <a:pt x="4455" y="16330"/>
                    <a:pt x="4310" y="16257"/>
                    <a:pt x="4237" y="16257"/>
                  </a:cubicBezTo>
                  <a:cubicBezTo>
                    <a:pt x="4091" y="16184"/>
                    <a:pt x="4000" y="16184"/>
                    <a:pt x="3855" y="16184"/>
                  </a:cubicBezTo>
                  <a:cubicBezTo>
                    <a:pt x="3928" y="16111"/>
                    <a:pt x="3928" y="16111"/>
                    <a:pt x="4000" y="16111"/>
                  </a:cubicBezTo>
                  <a:lnTo>
                    <a:pt x="4000" y="15966"/>
                  </a:lnTo>
                  <a:cubicBezTo>
                    <a:pt x="4164" y="15802"/>
                    <a:pt x="4382" y="15657"/>
                    <a:pt x="4455" y="15421"/>
                  </a:cubicBezTo>
                  <a:close/>
                  <a:moveTo>
                    <a:pt x="11055" y="15057"/>
                  </a:moveTo>
                  <a:cubicBezTo>
                    <a:pt x="11127" y="15057"/>
                    <a:pt x="11273" y="15130"/>
                    <a:pt x="11364" y="15130"/>
                  </a:cubicBezTo>
                  <a:cubicBezTo>
                    <a:pt x="10909" y="15421"/>
                    <a:pt x="10527" y="15875"/>
                    <a:pt x="10218" y="16330"/>
                  </a:cubicBezTo>
                  <a:lnTo>
                    <a:pt x="9691" y="16330"/>
                  </a:lnTo>
                  <a:cubicBezTo>
                    <a:pt x="9691" y="16278"/>
                    <a:pt x="9655" y="16227"/>
                    <a:pt x="9608" y="16227"/>
                  </a:cubicBezTo>
                  <a:cubicBezTo>
                    <a:pt x="9588" y="16227"/>
                    <a:pt x="9567" y="16236"/>
                    <a:pt x="9546" y="16257"/>
                  </a:cubicBezTo>
                  <a:lnTo>
                    <a:pt x="9546" y="16330"/>
                  </a:lnTo>
                  <a:cubicBezTo>
                    <a:pt x="9455" y="16257"/>
                    <a:pt x="9382" y="16257"/>
                    <a:pt x="9309" y="16257"/>
                  </a:cubicBezTo>
                  <a:cubicBezTo>
                    <a:pt x="9455" y="16039"/>
                    <a:pt x="9691" y="15802"/>
                    <a:pt x="9909" y="15584"/>
                  </a:cubicBezTo>
                  <a:cubicBezTo>
                    <a:pt x="10145" y="15421"/>
                    <a:pt x="10291" y="15202"/>
                    <a:pt x="10527" y="15057"/>
                  </a:cubicBezTo>
                  <a:lnTo>
                    <a:pt x="10818" y="15057"/>
                  </a:lnTo>
                  <a:cubicBezTo>
                    <a:pt x="10673" y="15202"/>
                    <a:pt x="10527" y="15348"/>
                    <a:pt x="10364" y="15511"/>
                  </a:cubicBezTo>
                  <a:cubicBezTo>
                    <a:pt x="10145" y="15657"/>
                    <a:pt x="9909" y="15875"/>
                    <a:pt x="9836" y="16111"/>
                  </a:cubicBezTo>
                  <a:cubicBezTo>
                    <a:pt x="9836" y="16184"/>
                    <a:pt x="9909" y="16184"/>
                    <a:pt x="10000" y="16184"/>
                  </a:cubicBezTo>
                  <a:cubicBezTo>
                    <a:pt x="10218" y="16039"/>
                    <a:pt x="10364" y="15802"/>
                    <a:pt x="10527" y="15584"/>
                  </a:cubicBezTo>
                  <a:cubicBezTo>
                    <a:pt x="10745" y="15421"/>
                    <a:pt x="10909" y="15275"/>
                    <a:pt x="11055" y="15057"/>
                  </a:cubicBezTo>
                  <a:close/>
                  <a:moveTo>
                    <a:pt x="11964" y="15130"/>
                  </a:moveTo>
                  <a:cubicBezTo>
                    <a:pt x="11509" y="15584"/>
                    <a:pt x="11055" y="15966"/>
                    <a:pt x="10600" y="16420"/>
                  </a:cubicBezTo>
                  <a:lnTo>
                    <a:pt x="10455" y="16420"/>
                  </a:lnTo>
                  <a:cubicBezTo>
                    <a:pt x="10455" y="16330"/>
                    <a:pt x="10527" y="16330"/>
                    <a:pt x="10527" y="16257"/>
                  </a:cubicBezTo>
                  <a:cubicBezTo>
                    <a:pt x="10600" y="16257"/>
                    <a:pt x="10600" y="16184"/>
                    <a:pt x="10527" y="16184"/>
                  </a:cubicBezTo>
                  <a:cubicBezTo>
                    <a:pt x="10818" y="15802"/>
                    <a:pt x="11200" y="15511"/>
                    <a:pt x="11509" y="15130"/>
                  </a:cubicBezTo>
                  <a:close/>
                  <a:moveTo>
                    <a:pt x="12418" y="15202"/>
                  </a:moveTo>
                  <a:cubicBezTo>
                    <a:pt x="12182" y="15511"/>
                    <a:pt x="11964" y="15730"/>
                    <a:pt x="11654" y="15966"/>
                  </a:cubicBezTo>
                  <a:cubicBezTo>
                    <a:pt x="11509" y="16111"/>
                    <a:pt x="11273" y="16257"/>
                    <a:pt x="11200" y="16420"/>
                  </a:cubicBezTo>
                  <a:lnTo>
                    <a:pt x="10982" y="16420"/>
                  </a:lnTo>
                  <a:lnTo>
                    <a:pt x="11055" y="16330"/>
                  </a:lnTo>
                  <a:cubicBezTo>
                    <a:pt x="11127" y="16330"/>
                    <a:pt x="11127" y="16257"/>
                    <a:pt x="11055" y="16257"/>
                  </a:cubicBezTo>
                  <a:cubicBezTo>
                    <a:pt x="11436" y="15875"/>
                    <a:pt x="11818" y="15584"/>
                    <a:pt x="12109" y="15202"/>
                  </a:cubicBezTo>
                  <a:close/>
                  <a:moveTo>
                    <a:pt x="13091" y="15202"/>
                  </a:moveTo>
                  <a:cubicBezTo>
                    <a:pt x="12636" y="15657"/>
                    <a:pt x="12182" y="16039"/>
                    <a:pt x="11727" y="16493"/>
                  </a:cubicBezTo>
                  <a:lnTo>
                    <a:pt x="11582" y="16493"/>
                  </a:lnTo>
                  <a:cubicBezTo>
                    <a:pt x="11509" y="16420"/>
                    <a:pt x="11509" y="16420"/>
                    <a:pt x="11436" y="16420"/>
                  </a:cubicBezTo>
                  <a:cubicBezTo>
                    <a:pt x="11582" y="16257"/>
                    <a:pt x="11727" y="16111"/>
                    <a:pt x="11964" y="15966"/>
                  </a:cubicBezTo>
                  <a:cubicBezTo>
                    <a:pt x="12182" y="15730"/>
                    <a:pt x="12418" y="15511"/>
                    <a:pt x="12564" y="15202"/>
                  </a:cubicBezTo>
                  <a:close/>
                  <a:moveTo>
                    <a:pt x="13327" y="15202"/>
                  </a:moveTo>
                  <a:cubicBezTo>
                    <a:pt x="13400" y="15202"/>
                    <a:pt x="13473" y="15275"/>
                    <a:pt x="13545" y="15275"/>
                  </a:cubicBezTo>
                  <a:lnTo>
                    <a:pt x="13473" y="15275"/>
                  </a:lnTo>
                  <a:cubicBezTo>
                    <a:pt x="13182" y="15802"/>
                    <a:pt x="12727" y="16111"/>
                    <a:pt x="12273" y="16493"/>
                  </a:cubicBezTo>
                  <a:lnTo>
                    <a:pt x="12036" y="16493"/>
                  </a:lnTo>
                  <a:cubicBezTo>
                    <a:pt x="12491" y="16111"/>
                    <a:pt x="12945" y="15730"/>
                    <a:pt x="13327" y="15202"/>
                  </a:cubicBezTo>
                  <a:close/>
                  <a:moveTo>
                    <a:pt x="5673" y="15657"/>
                  </a:moveTo>
                  <a:cubicBezTo>
                    <a:pt x="5746" y="15730"/>
                    <a:pt x="5819" y="15730"/>
                    <a:pt x="5909" y="15730"/>
                  </a:cubicBezTo>
                  <a:cubicBezTo>
                    <a:pt x="5746" y="15802"/>
                    <a:pt x="5673" y="15966"/>
                    <a:pt x="5528" y="16039"/>
                  </a:cubicBezTo>
                  <a:cubicBezTo>
                    <a:pt x="5455" y="16111"/>
                    <a:pt x="5219" y="16184"/>
                    <a:pt x="5219" y="16257"/>
                  </a:cubicBezTo>
                  <a:cubicBezTo>
                    <a:pt x="5219" y="16330"/>
                    <a:pt x="5219" y="16420"/>
                    <a:pt x="5291" y="16420"/>
                  </a:cubicBezTo>
                  <a:cubicBezTo>
                    <a:pt x="5364" y="16420"/>
                    <a:pt x="5364" y="16420"/>
                    <a:pt x="5364" y="16330"/>
                  </a:cubicBezTo>
                  <a:cubicBezTo>
                    <a:pt x="5455" y="16330"/>
                    <a:pt x="5528" y="16257"/>
                    <a:pt x="5528" y="16257"/>
                  </a:cubicBezTo>
                  <a:cubicBezTo>
                    <a:pt x="5600" y="16184"/>
                    <a:pt x="5673" y="16111"/>
                    <a:pt x="5746" y="16039"/>
                  </a:cubicBezTo>
                  <a:cubicBezTo>
                    <a:pt x="5909" y="15966"/>
                    <a:pt x="5982" y="15875"/>
                    <a:pt x="6128" y="15802"/>
                  </a:cubicBezTo>
                  <a:cubicBezTo>
                    <a:pt x="6200" y="15802"/>
                    <a:pt x="6273" y="15802"/>
                    <a:pt x="6364" y="15875"/>
                  </a:cubicBezTo>
                  <a:cubicBezTo>
                    <a:pt x="6200" y="16039"/>
                    <a:pt x="5982" y="16184"/>
                    <a:pt x="5819" y="16330"/>
                  </a:cubicBezTo>
                  <a:cubicBezTo>
                    <a:pt x="5746" y="16330"/>
                    <a:pt x="5600" y="16493"/>
                    <a:pt x="5528" y="16566"/>
                  </a:cubicBezTo>
                  <a:cubicBezTo>
                    <a:pt x="5291" y="16493"/>
                    <a:pt x="5073" y="16420"/>
                    <a:pt x="4764" y="16420"/>
                  </a:cubicBezTo>
                  <a:lnTo>
                    <a:pt x="5000" y="16184"/>
                  </a:lnTo>
                  <a:cubicBezTo>
                    <a:pt x="5000" y="16257"/>
                    <a:pt x="5073" y="16257"/>
                    <a:pt x="5146" y="16257"/>
                  </a:cubicBezTo>
                  <a:cubicBezTo>
                    <a:pt x="5291" y="16184"/>
                    <a:pt x="5364" y="15966"/>
                    <a:pt x="5528" y="15802"/>
                  </a:cubicBezTo>
                  <a:cubicBezTo>
                    <a:pt x="5528" y="15730"/>
                    <a:pt x="5600" y="15730"/>
                    <a:pt x="5673" y="15657"/>
                  </a:cubicBezTo>
                  <a:close/>
                  <a:moveTo>
                    <a:pt x="13545" y="15511"/>
                  </a:moveTo>
                  <a:cubicBezTo>
                    <a:pt x="13473" y="15657"/>
                    <a:pt x="13473" y="15730"/>
                    <a:pt x="13473" y="15802"/>
                  </a:cubicBezTo>
                  <a:cubicBezTo>
                    <a:pt x="13327" y="15966"/>
                    <a:pt x="13182" y="16111"/>
                    <a:pt x="13018" y="16184"/>
                  </a:cubicBezTo>
                  <a:cubicBezTo>
                    <a:pt x="12945" y="16330"/>
                    <a:pt x="12800" y="16493"/>
                    <a:pt x="12636" y="16566"/>
                  </a:cubicBezTo>
                  <a:lnTo>
                    <a:pt x="12491" y="16566"/>
                  </a:lnTo>
                  <a:cubicBezTo>
                    <a:pt x="12491" y="16493"/>
                    <a:pt x="12491" y="16493"/>
                    <a:pt x="12564" y="16493"/>
                  </a:cubicBezTo>
                  <a:lnTo>
                    <a:pt x="12564" y="16420"/>
                  </a:lnTo>
                  <a:cubicBezTo>
                    <a:pt x="12945" y="16184"/>
                    <a:pt x="13327" y="15875"/>
                    <a:pt x="13545" y="15511"/>
                  </a:cubicBezTo>
                  <a:close/>
                  <a:moveTo>
                    <a:pt x="13473" y="16039"/>
                  </a:moveTo>
                  <a:cubicBezTo>
                    <a:pt x="13400" y="16111"/>
                    <a:pt x="13400" y="16257"/>
                    <a:pt x="13400" y="16330"/>
                  </a:cubicBezTo>
                  <a:lnTo>
                    <a:pt x="13327" y="16420"/>
                  </a:lnTo>
                  <a:lnTo>
                    <a:pt x="13327" y="16493"/>
                  </a:lnTo>
                  <a:cubicBezTo>
                    <a:pt x="13254" y="16566"/>
                    <a:pt x="13254" y="16639"/>
                    <a:pt x="13182" y="16639"/>
                  </a:cubicBezTo>
                  <a:lnTo>
                    <a:pt x="12873" y="16639"/>
                  </a:lnTo>
                  <a:cubicBezTo>
                    <a:pt x="12945" y="16493"/>
                    <a:pt x="13091" y="16420"/>
                    <a:pt x="13182" y="16257"/>
                  </a:cubicBezTo>
                  <a:cubicBezTo>
                    <a:pt x="13254" y="16184"/>
                    <a:pt x="13400" y="16111"/>
                    <a:pt x="13473" y="16039"/>
                  </a:cubicBezTo>
                  <a:close/>
                  <a:moveTo>
                    <a:pt x="6509" y="15875"/>
                  </a:moveTo>
                  <a:cubicBezTo>
                    <a:pt x="6655" y="15966"/>
                    <a:pt x="6818" y="15966"/>
                    <a:pt x="6964" y="16039"/>
                  </a:cubicBezTo>
                  <a:cubicBezTo>
                    <a:pt x="6655" y="16257"/>
                    <a:pt x="6364" y="16493"/>
                    <a:pt x="6128" y="16711"/>
                  </a:cubicBezTo>
                  <a:cubicBezTo>
                    <a:pt x="5982" y="16639"/>
                    <a:pt x="5909" y="16639"/>
                    <a:pt x="5746" y="16639"/>
                  </a:cubicBezTo>
                  <a:lnTo>
                    <a:pt x="5819" y="16566"/>
                  </a:lnTo>
                  <a:cubicBezTo>
                    <a:pt x="5909" y="16493"/>
                    <a:pt x="6055" y="16420"/>
                    <a:pt x="6128" y="16257"/>
                  </a:cubicBezTo>
                  <a:cubicBezTo>
                    <a:pt x="6273" y="16184"/>
                    <a:pt x="6437" y="16039"/>
                    <a:pt x="6509" y="15875"/>
                  </a:cubicBezTo>
                  <a:close/>
                  <a:moveTo>
                    <a:pt x="7346" y="16111"/>
                  </a:moveTo>
                  <a:lnTo>
                    <a:pt x="7273" y="16184"/>
                  </a:lnTo>
                  <a:cubicBezTo>
                    <a:pt x="7182" y="16257"/>
                    <a:pt x="7037" y="16330"/>
                    <a:pt x="6964" y="16420"/>
                  </a:cubicBezTo>
                  <a:cubicBezTo>
                    <a:pt x="6891" y="16493"/>
                    <a:pt x="6655" y="16639"/>
                    <a:pt x="6582" y="16784"/>
                  </a:cubicBezTo>
                  <a:cubicBezTo>
                    <a:pt x="6509" y="16784"/>
                    <a:pt x="6437" y="16711"/>
                    <a:pt x="6364" y="16711"/>
                  </a:cubicBezTo>
                  <a:cubicBezTo>
                    <a:pt x="6655" y="16566"/>
                    <a:pt x="6891" y="16330"/>
                    <a:pt x="7109" y="16111"/>
                  </a:cubicBezTo>
                  <a:close/>
                  <a:moveTo>
                    <a:pt x="12182" y="16784"/>
                  </a:moveTo>
                  <a:cubicBezTo>
                    <a:pt x="12182" y="16875"/>
                    <a:pt x="12109" y="16875"/>
                    <a:pt x="12109" y="16948"/>
                  </a:cubicBezTo>
                  <a:lnTo>
                    <a:pt x="12036" y="16875"/>
                  </a:lnTo>
                  <a:lnTo>
                    <a:pt x="12036" y="16784"/>
                  </a:lnTo>
                  <a:close/>
                  <a:moveTo>
                    <a:pt x="7564" y="16184"/>
                  </a:moveTo>
                  <a:cubicBezTo>
                    <a:pt x="7637" y="16184"/>
                    <a:pt x="7727" y="16257"/>
                    <a:pt x="7800" y="16257"/>
                  </a:cubicBezTo>
                  <a:cubicBezTo>
                    <a:pt x="7727" y="16330"/>
                    <a:pt x="7637" y="16420"/>
                    <a:pt x="7564" y="16420"/>
                  </a:cubicBezTo>
                  <a:cubicBezTo>
                    <a:pt x="7491" y="16493"/>
                    <a:pt x="7346" y="16566"/>
                    <a:pt x="7346" y="16711"/>
                  </a:cubicBezTo>
                  <a:lnTo>
                    <a:pt x="7418" y="16784"/>
                  </a:lnTo>
                  <a:cubicBezTo>
                    <a:pt x="7564" y="16711"/>
                    <a:pt x="7564" y="16639"/>
                    <a:pt x="7637" y="16566"/>
                  </a:cubicBezTo>
                  <a:cubicBezTo>
                    <a:pt x="7800" y="16493"/>
                    <a:pt x="7873" y="16420"/>
                    <a:pt x="7946" y="16257"/>
                  </a:cubicBezTo>
                  <a:cubicBezTo>
                    <a:pt x="8018" y="16330"/>
                    <a:pt x="8091" y="16330"/>
                    <a:pt x="8255" y="16330"/>
                  </a:cubicBezTo>
                  <a:cubicBezTo>
                    <a:pt x="8091" y="16493"/>
                    <a:pt x="7946" y="16566"/>
                    <a:pt x="7800" y="16711"/>
                  </a:cubicBezTo>
                  <a:cubicBezTo>
                    <a:pt x="7727" y="16711"/>
                    <a:pt x="7727" y="16784"/>
                    <a:pt x="7727" y="16784"/>
                  </a:cubicBezTo>
                  <a:lnTo>
                    <a:pt x="7727" y="16875"/>
                  </a:lnTo>
                  <a:lnTo>
                    <a:pt x="7873" y="16875"/>
                  </a:lnTo>
                  <a:lnTo>
                    <a:pt x="7946" y="16784"/>
                  </a:lnTo>
                  <a:cubicBezTo>
                    <a:pt x="8018" y="16711"/>
                    <a:pt x="8091" y="16711"/>
                    <a:pt x="8182" y="16639"/>
                  </a:cubicBezTo>
                  <a:lnTo>
                    <a:pt x="8400" y="16420"/>
                  </a:lnTo>
                  <a:lnTo>
                    <a:pt x="8473" y="16420"/>
                  </a:lnTo>
                  <a:cubicBezTo>
                    <a:pt x="8546" y="16420"/>
                    <a:pt x="8709" y="16420"/>
                    <a:pt x="8782" y="16493"/>
                  </a:cubicBezTo>
                  <a:cubicBezTo>
                    <a:pt x="8782" y="16493"/>
                    <a:pt x="8709" y="16566"/>
                    <a:pt x="8636" y="16566"/>
                  </a:cubicBezTo>
                  <a:cubicBezTo>
                    <a:pt x="8473" y="16639"/>
                    <a:pt x="8255" y="16784"/>
                    <a:pt x="8182" y="16875"/>
                  </a:cubicBezTo>
                  <a:cubicBezTo>
                    <a:pt x="8107" y="16935"/>
                    <a:pt x="8094" y="16995"/>
                    <a:pt x="8143" y="17014"/>
                  </a:cubicBezTo>
                  <a:lnTo>
                    <a:pt x="8143" y="17014"/>
                  </a:lnTo>
                  <a:cubicBezTo>
                    <a:pt x="7701" y="16943"/>
                    <a:pt x="7260" y="16872"/>
                    <a:pt x="6818" y="16784"/>
                  </a:cubicBezTo>
                  <a:cubicBezTo>
                    <a:pt x="6818" y="16784"/>
                    <a:pt x="6891" y="16784"/>
                    <a:pt x="6891" y="16711"/>
                  </a:cubicBezTo>
                  <a:cubicBezTo>
                    <a:pt x="7037" y="16639"/>
                    <a:pt x="7109" y="16566"/>
                    <a:pt x="7273" y="16493"/>
                  </a:cubicBezTo>
                  <a:cubicBezTo>
                    <a:pt x="7346" y="16420"/>
                    <a:pt x="7491" y="16330"/>
                    <a:pt x="7564" y="16184"/>
                  </a:cubicBezTo>
                  <a:close/>
                  <a:moveTo>
                    <a:pt x="9236" y="16493"/>
                  </a:moveTo>
                  <a:cubicBezTo>
                    <a:pt x="9000" y="16639"/>
                    <a:pt x="8782" y="16784"/>
                    <a:pt x="8636" y="17020"/>
                  </a:cubicBezTo>
                  <a:lnTo>
                    <a:pt x="8636" y="17093"/>
                  </a:lnTo>
                  <a:cubicBezTo>
                    <a:pt x="8473" y="17093"/>
                    <a:pt x="8400" y="17093"/>
                    <a:pt x="8255" y="17020"/>
                  </a:cubicBezTo>
                  <a:cubicBezTo>
                    <a:pt x="8327" y="17020"/>
                    <a:pt x="8400" y="16948"/>
                    <a:pt x="8473" y="16948"/>
                  </a:cubicBezTo>
                  <a:cubicBezTo>
                    <a:pt x="8636" y="16784"/>
                    <a:pt x="8782" y="16711"/>
                    <a:pt x="8855" y="16639"/>
                  </a:cubicBezTo>
                  <a:cubicBezTo>
                    <a:pt x="8927" y="16566"/>
                    <a:pt x="9000" y="16566"/>
                    <a:pt x="9000" y="16493"/>
                  </a:cubicBezTo>
                  <a:close/>
                  <a:moveTo>
                    <a:pt x="9836" y="16566"/>
                  </a:moveTo>
                  <a:cubicBezTo>
                    <a:pt x="9691" y="16711"/>
                    <a:pt x="9546" y="16784"/>
                    <a:pt x="9382" y="16948"/>
                  </a:cubicBezTo>
                  <a:cubicBezTo>
                    <a:pt x="9237" y="17020"/>
                    <a:pt x="9164" y="17093"/>
                    <a:pt x="9379" y="17165"/>
                  </a:cubicBezTo>
                  <a:lnTo>
                    <a:pt x="9379" y="17165"/>
                  </a:lnTo>
                  <a:cubicBezTo>
                    <a:pt x="9204" y="17162"/>
                    <a:pt x="9035" y="17149"/>
                    <a:pt x="8855" y="17093"/>
                  </a:cubicBezTo>
                  <a:lnTo>
                    <a:pt x="8927" y="17093"/>
                  </a:lnTo>
                  <a:cubicBezTo>
                    <a:pt x="9000" y="16948"/>
                    <a:pt x="9164" y="16875"/>
                    <a:pt x="9236" y="16784"/>
                  </a:cubicBezTo>
                  <a:cubicBezTo>
                    <a:pt x="9309" y="16711"/>
                    <a:pt x="9382" y="16639"/>
                    <a:pt x="9455" y="16566"/>
                  </a:cubicBezTo>
                  <a:close/>
                  <a:moveTo>
                    <a:pt x="10000" y="16566"/>
                  </a:moveTo>
                  <a:cubicBezTo>
                    <a:pt x="10073" y="16566"/>
                    <a:pt x="10218" y="16639"/>
                    <a:pt x="10291" y="16639"/>
                  </a:cubicBezTo>
                  <a:cubicBezTo>
                    <a:pt x="10073" y="16875"/>
                    <a:pt x="9764" y="16948"/>
                    <a:pt x="9546" y="17166"/>
                  </a:cubicBezTo>
                  <a:cubicBezTo>
                    <a:pt x="9493" y="17166"/>
                    <a:pt x="9442" y="17166"/>
                    <a:pt x="9391" y="17165"/>
                  </a:cubicBezTo>
                  <a:lnTo>
                    <a:pt x="9391" y="17165"/>
                  </a:lnTo>
                  <a:cubicBezTo>
                    <a:pt x="9411" y="17162"/>
                    <a:pt x="9455" y="17150"/>
                    <a:pt x="9455" y="17093"/>
                  </a:cubicBezTo>
                  <a:lnTo>
                    <a:pt x="9546" y="17093"/>
                  </a:lnTo>
                  <a:cubicBezTo>
                    <a:pt x="9618" y="17020"/>
                    <a:pt x="9618" y="16948"/>
                    <a:pt x="9691" y="16948"/>
                  </a:cubicBezTo>
                  <a:cubicBezTo>
                    <a:pt x="9764" y="16784"/>
                    <a:pt x="9909" y="16711"/>
                    <a:pt x="10000" y="16566"/>
                  </a:cubicBezTo>
                  <a:close/>
                  <a:moveTo>
                    <a:pt x="11818" y="16875"/>
                  </a:moveTo>
                  <a:lnTo>
                    <a:pt x="11818" y="16948"/>
                  </a:lnTo>
                  <a:lnTo>
                    <a:pt x="11727" y="17020"/>
                  </a:lnTo>
                  <a:cubicBezTo>
                    <a:pt x="11727" y="17239"/>
                    <a:pt x="11582" y="17330"/>
                    <a:pt x="11436" y="17330"/>
                  </a:cubicBezTo>
                  <a:cubicBezTo>
                    <a:pt x="11509" y="17166"/>
                    <a:pt x="11654" y="17020"/>
                    <a:pt x="11818" y="16875"/>
                  </a:cubicBezTo>
                  <a:close/>
                  <a:moveTo>
                    <a:pt x="10909" y="16639"/>
                  </a:moveTo>
                  <a:cubicBezTo>
                    <a:pt x="10982" y="16639"/>
                    <a:pt x="11055" y="16639"/>
                    <a:pt x="11127" y="16711"/>
                  </a:cubicBezTo>
                  <a:lnTo>
                    <a:pt x="11364" y="16711"/>
                  </a:lnTo>
                  <a:cubicBezTo>
                    <a:pt x="11200" y="16875"/>
                    <a:pt x="11055" y="17020"/>
                    <a:pt x="10909" y="17166"/>
                  </a:cubicBezTo>
                  <a:cubicBezTo>
                    <a:pt x="10834" y="17226"/>
                    <a:pt x="10883" y="17348"/>
                    <a:pt x="10984" y="17348"/>
                  </a:cubicBezTo>
                  <a:cubicBezTo>
                    <a:pt x="11005" y="17348"/>
                    <a:pt x="11029" y="17342"/>
                    <a:pt x="11055" y="17330"/>
                  </a:cubicBezTo>
                  <a:lnTo>
                    <a:pt x="11127" y="17239"/>
                  </a:lnTo>
                  <a:cubicBezTo>
                    <a:pt x="11200" y="17166"/>
                    <a:pt x="11200" y="17166"/>
                    <a:pt x="11200" y="17093"/>
                  </a:cubicBezTo>
                  <a:cubicBezTo>
                    <a:pt x="11273" y="17020"/>
                    <a:pt x="11364" y="16948"/>
                    <a:pt x="11436" y="16875"/>
                  </a:cubicBezTo>
                  <a:cubicBezTo>
                    <a:pt x="11509" y="16784"/>
                    <a:pt x="11509" y="16784"/>
                    <a:pt x="11582" y="16711"/>
                  </a:cubicBezTo>
                  <a:lnTo>
                    <a:pt x="11727" y="16711"/>
                  </a:lnTo>
                  <a:lnTo>
                    <a:pt x="11509" y="16948"/>
                  </a:lnTo>
                  <a:cubicBezTo>
                    <a:pt x="11436" y="17020"/>
                    <a:pt x="11200" y="17166"/>
                    <a:pt x="11200" y="17330"/>
                  </a:cubicBezTo>
                  <a:lnTo>
                    <a:pt x="11200" y="17402"/>
                  </a:lnTo>
                  <a:cubicBezTo>
                    <a:pt x="10818" y="17402"/>
                    <a:pt x="10291" y="17330"/>
                    <a:pt x="10073" y="17239"/>
                  </a:cubicBezTo>
                  <a:lnTo>
                    <a:pt x="9836" y="17239"/>
                  </a:lnTo>
                  <a:lnTo>
                    <a:pt x="10000" y="17093"/>
                  </a:lnTo>
                  <a:lnTo>
                    <a:pt x="10000" y="17020"/>
                  </a:lnTo>
                  <a:cubicBezTo>
                    <a:pt x="10000" y="17020"/>
                    <a:pt x="10073" y="17020"/>
                    <a:pt x="10073" y="16948"/>
                  </a:cubicBezTo>
                  <a:cubicBezTo>
                    <a:pt x="10218" y="16875"/>
                    <a:pt x="10291" y="16784"/>
                    <a:pt x="10364" y="16639"/>
                  </a:cubicBezTo>
                  <a:lnTo>
                    <a:pt x="10745" y="16639"/>
                  </a:lnTo>
                  <a:cubicBezTo>
                    <a:pt x="10673" y="16711"/>
                    <a:pt x="10600" y="16784"/>
                    <a:pt x="10455" y="16875"/>
                  </a:cubicBezTo>
                  <a:cubicBezTo>
                    <a:pt x="10364" y="16948"/>
                    <a:pt x="10291" y="17020"/>
                    <a:pt x="10218" y="17166"/>
                  </a:cubicBezTo>
                  <a:cubicBezTo>
                    <a:pt x="10167" y="17217"/>
                    <a:pt x="10188" y="17277"/>
                    <a:pt x="10230" y="17277"/>
                  </a:cubicBezTo>
                  <a:cubicBezTo>
                    <a:pt x="10247" y="17277"/>
                    <a:pt x="10269" y="17266"/>
                    <a:pt x="10291" y="17239"/>
                  </a:cubicBezTo>
                  <a:cubicBezTo>
                    <a:pt x="10455" y="17239"/>
                    <a:pt x="10527" y="17166"/>
                    <a:pt x="10600" y="17093"/>
                  </a:cubicBezTo>
                  <a:lnTo>
                    <a:pt x="10600" y="17020"/>
                  </a:lnTo>
                  <a:cubicBezTo>
                    <a:pt x="10745" y="16875"/>
                    <a:pt x="10818" y="16784"/>
                    <a:pt x="10909" y="16711"/>
                  </a:cubicBezTo>
                  <a:lnTo>
                    <a:pt x="10909" y="16639"/>
                  </a:lnTo>
                  <a:close/>
                  <a:moveTo>
                    <a:pt x="6153" y="1"/>
                  </a:moveTo>
                  <a:cubicBezTo>
                    <a:pt x="5674" y="1"/>
                    <a:pt x="5197" y="119"/>
                    <a:pt x="5000" y="585"/>
                  </a:cubicBezTo>
                  <a:cubicBezTo>
                    <a:pt x="4909" y="876"/>
                    <a:pt x="4909" y="1185"/>
                    <a:pt x="4909" y="1421"/>
                  </a:cubicBezTo>
                  <a:cubicBezTo>
                    <a:pt x="4455" y="1785"/>
                    <a:pt x="4237" y="2549"/>
                    <a:pt x="4091" y="3076"/>
                  </a:cubicBezTo>
                  <a:cubicBezTo>
                    <a:pt x="3782" y="3985"/>
                    <a:pt x="3710" y="4894"/>
                    <a:pt x="3473" y="5730"/>
                  </a:cubicBezTo>
                  <a:cubicBezTo>
                    <a:pt x="3182" y="7239"/>
                    <a:pt x="2491" y="8603"/>
                    <a:pt x="1964" y="10057"/>
                  </a:cubicBezTo>
                  <a:cubicBezTo>
                    <a:pt x="1437" y="11330"/>
                    <a:pt x="1128" y="12693"/>
                    <a:pt x="455" y="13912"/>
                  </a:cubicBezTo>
                  <a:cubicBezTo>
                    <a:pt x="292" y="14293"/>
                    <a:pt x="1" y="14675"/>
                    <a:pt x="219" y="15057"/>
                  </a:cubicBezTo>
                  <a:cubicBezTo>
                    <a:pt x="292" y="15202"/>
                    <a:pt x="528" y="15275"/>
                    <a:pt x="746" y="15348"/>
                  </a:cubicBezTo>
                  <a:cubicBezTo>
                    <a:pt x="746" y="15421"/>
                    <a:pt x="819" y="15421"/>
                    <a:pt x="910" y="15421"/>
                  </a:cubicBezTo>
                  <a:cubicBezTo>
                    <a:pt x="982" y="15421"/>
                    <a:pt x="982" y="15421"/>
                    <a:pt x="1055" y="15511"/>
                  </a:cubicBezTo>
                  <a:cubicBezTo>
                    <a:pt x="1655" y="15730"/>
                    <a:pt x="2346" y="15966"/>
                    <a:pt x="3019" y="16184"/>
                  </a:cubicBezTo>
                  <a:cubicBezTo>
                    <a:pt x="3928" y="16493"/>
                    <a:pt x="4909" y="16711"/>
                    <a:pt x="5909" y="16875"/>
                  </a:cubicBezTo>
                  <a:cubicBezTo>
                    <a:pt x="5836" y="16934"/>
                    <a:pt x="5881" y="17040"/>
                    <a:pt x="5940" y="17040"/>
                  </a:cubicBezTo>
                  <a:cubicBezTo>
                    <a:pt x="5954" y="17040"/>
                    <a:pt x="5968" y="17034"/>
                    <a:pt x="5982" y="17020"/>
                  </a:cubicBezTo>
                  <a:lnTo>
                    <a:pt x="6055" y="16948"/>
                  </a:lnTo>
                  <a:cubicBezTo>
                    <a:pt x="7946" y="17330"/>
                    <a:pt x="9836" y="17548"/>
                    <a:pt x="11727" y="17620"/>
                  </a:cubicBezTo>
                  <a:cubicBezTo>
                    <a:pt x="11754" y="17642"/>
                    <a:pt x="11779" y="17651"/>
                    <a:pt x="11801" y="17651"/>
                  </a:cubicBezTo>
                  <a:cubicBezTo>
                    <a:pt x="11854" y="17651"/>
                    <a:pt x="11891" y="17599"/>
                    <a:pt x="11891" y="17548"/>
                  </a:cubicBezTo>
                  <a:cubicBezTo>
                    <a:pt x="11891" y="17475"/>
                    <a:pt x="11964" y="17402"/>
                    <a:pt x="11964" y="17239"/>
                  </a:cubicBezTo>
                  <a:cubicBezTo>
                    <a:pt x="12109" y="17166"/>
                    <a:pt x="12182" y="17020"/>
                    <a:pt x="12345" y="16875"/>
                  </a:cubicBezTo>
                  <a:cubicBezTo>
                    <a:pt x="12345" y="16875"/>
                    <a:pt x="12345" y="16784"/>
                    <a:pt x="12273" y="16784"/>
                  </a:cubicBezTo>
                  <a:cubicBezTo>
                    <a:pt x="12345" y="16784"/>
                    <a:pt x="12491" y="16784"/>
                    <a:pt x="12564" y="16875"/>
                  </a:cubicBezTo>
                  <a:lnTo>
                    <a:pt x="12636" y="16875"/>
                  </a:lnTo>
                  <a:cubicBezTo>
                    <a:pt x="12873" y="16875"/>
                    <a:pt x="13091" y="16948"/>
                    <a:pt x="13327" y="16948"/>
                  </a:cubicBezTo>
                  <a:cubicBezTo>
                    <a:pt x="13348" y="16969"/>
                    <a:pt x="13370" y="16978"/>
                    <a:pt x="13391" y="16978"/>
                  </a:cubicBezTo>
                  <a:cubicBezTo>
                    <a:pt x="13442" y="16978"/>
                    <a:pt x="13494" y="16926"/>
                    <a:pt x="13545" y="16875"/>
                  </a:cubicBezTo>
                  <a:cubicBezTo>
                    <a:pt x="13545" y="16711"/>
                    <a:pt x="13636" y="16566"/>
                    <a:pt x="13636" y="16420"/>
                  </a:cubicBezTo>
                  <a:lnTo>
                    <a:pt x="13636" y="16330"/>
                  </a:lnTo>
                  <a:cubicBezTo>
                    <a:pt x="13709" y="16330"/>
                    <a:pt x="13636" y="16257"/>
                    <a:pt x="13636" y="16257"/>
                  </a:cubicBezTo>
                  <a:cubicBezTo>
                    <a:pt x="13709" y="16111"/>
                    <a:pt x="13709" y="15966"/>
                    <a:pt x="13709" y="15730"/>
                  </a:cubicBezTo>
                  <a:cubicBezTo>
                    <a:pt x="13782" y="15730"/>
                    <a:pt x="13782" y="15730"/>
                    <a:pt x="13782" y="15657"/>
                  </a:cubicBezTo>
                  <a:cubicBezTo>
                    <a:pt x="13854" y="15584"/>
                    <a:pt x="13782" y="15584"/>
                    <a:pt x="13709" y="15584"/>
                  </a:cubicBezTo>
                  <a:cubicBezTo>
                    <a:pt x="13782" y="15421"/>
                    <a:pt x="13782" y="15348"/>
                    <a:pt x="13782" y="15275"/>
                  </a:cubicBezTo>
                  <a:cubicBezTo>
                    <a:pt x="14163" y="15275"/>
                    <a:pt x="14454" y="15275"/>
                    <a:pt x="14836" y="15202"/>
                  </a:cubicBezTo>
                  <a:cubicBezTo>
                    <a:pt x="14909" y="15202"/>
                    <a:pt x="15000" y="15202"/>
                    <a:pt x="15000" y="15130"/>
                  </a:cubicBezTo>
                  <a:cubicBezTo>
                    <a:pt x="15600" y="13530"/>
                    <a:pt x="15981" y="11948"/>
                    <a:pt x="16363" y="10348"/>
                  </a:cubicBezTo>
                  <a:cubicBezTo>
                    <a:pt x="16654" y="8912"/>
                    <a:pt x="16890" y="7403"/>
                    <a:pt x="17345" y="5967"/>
                  </a:cubicBezTo>
                  <a:cubicBezTo>
                    <a:pt x="17636" y="4967"/>
                    <a:pt x="18254" y="3767"/>
                    <a:pt x="18018" y="2694"/>
                  </a:cubicBezTo>
                  <a:cubicBezTo>
                    <a:pt x="17872" y="1949"/>
                    <a:pt x="16818" y="1712"/>
                    <a:pt x="16127" y="1494"/>
                  </a:cubicBezTo>
                  <a:cubicBezTo>
                    <a:pt x="14691" y="1040"/>
                    <a:pt x="13091" y="731"/>
                    <a:pt x="11509" y="585"/>
                  </a:cubicBezTo>
                  <a:cubicBezTo>
                    <a:pt x="10000" y="349"/>
                    <a:pt x="8400" y="203"/>
                    <a:pt x="6818" y="58"/>
                  </a:cubicBezTo>
                  <a:cubicBezTo>
                    <a:pt x="6617" y="28"/>
                    <a:pt x="6385" y="1"/>
                    <a:pt x="61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7">
  <p:cSld name="CUSTOM_14">
    <p:bg>
      <p:bgPr>
        <a:solidFill>
          <a:schemeClr val="accent3"/>
        </a:solidFill>
      </p:bgPr>
    </p:bg>
    <p:spTree>
      <p:nvGrpSpPr>
        <p:cNvPr id="737" name="Shape 737"/>
        <p:cNvGrpSpPr/>
        <p:nvPr/>
      </p:nvGrpSpPr>
      <p:grpSpPr>
        <a:xfrm>
          <a:off x="0" y="0"/>
          <a:ext cx="0" cy="0"/>
          <a:chOff x="0" y="0"/>
          <a:chExt cx="0" cy="0"/>
        </a:xfrm>
      </p:grpSpPr>
      <p:grpSp>
        <p:nvGrpSpPr>
          <p:cNvPr id="738" name="Google Shape;738;p12"/>
          <p:cNvGrpSpPr/>
          <p:nvPr/>
        </p:nvGrpSpPr>
        <p:grpSpPr>
          <a:xfrm>
            <a:off x="1206750" y="13675"/>
            <a:ext cx="6797350" cy="2353600"/>
            <a:chOff x="216150" y="13675"/>
            <a:chExt cx="6797350" cy="2353600"/>
          </a:xfrm>
        </p:grpSpPr>
        <p:sp>
          <p:nvSpPr>
            <p:cNvPr id="739" name="Google Shape;739;p12"/>
            <p:cNvSpPr/>
            <p:nvPr/>
          </p:nvSpPr>
          <p:spPr>
            <a:xfrm>
              <a:off x="2327725" y="64525"/>
              <a:ext cx="1235900" cy="1608575"/>
            </a:xfrm>
            <a:custGeom>
              <a:rect b="b" l="l" r="r" t="t"/>
              <a:pathLst>
                <a:path extrusionOk="0" h="64343" w="49436">
                  <a:moveTo>
                    <a:pt x="46028" y="0"/>
                  </a:moveTo>
                  <a:cubicBezTo>
                    <a:pt x="45429" y="0"/>
                    <a:pt x="44859" y="357"/>
                    <a:pt x="44660" y="1118"/>
                  </a:cubicBezTo>
                  <a:cubicBezTo>
                    <a:pt x="43373" y="5893"/>
                    <a:pt x="37447" y="5487"/>
                    <a:pt x="35619" y="9855"/>
                  </a:cubicBezTo>
                  <a:cubicBezTo>
                    <a:pt x="35178" y="10973"/>
                    <a:pt x="35178" y="12260"/>
                    <a:pt x="35754" y="13242"/>
                  </a:cubicBezTo>
                  <a:cubicBezTo>
                    <a:pt x="34637" y="15070"/>
                    <a:pt x="33350" y="17034"/>
                    <a:pt x="32232" y="18897"/>
                  </a:cubicBezTo>
                  <a:lnTo>
                    <a:pt x="28406" y="23536"/>
                  </a:lnTo>
                  <a:cubicBezTo>
                    <a:pt x="25019" y="27498"/>
                    <a:pt x="21802" y="31596"/>
                    <a:pt x="18551" y="35660"/>
                  </a:cubicBezTo>
                  <a:cubicBezTo>
                    <a:pt x="12049" y="44126"/>
                    <a:pt x="5988" y="52896"/>
                    <a:pt x="637" y="62209"/>
                  </a:cubicBezTo>
                  <a:cubicBezTo>
                    <a:pt x="1" y="63151"/>
                    <a:pt x="953" y="64342"/>
                    <a:pt x="1883" y="64342"/>
                  </a:cubicBezTo>
                  <a:cubicBezTo>
                    <a:pt x="2189" y="64342"/>
                    <a:pt x="2493" y="64213"/>
                    <a:pt x="2737" y="63902"/>
                  </a:cubicBezTo>
                  <a:cubicBezTo>
                    <a:pt x="15876" y="48528"/>
                    <a:pt x="27559" y="32273"/>
                    <a:pt x="38565" y="15341"/>
                  </a:cubicBezTo>
                  <a:cubicBezTo>
                    <a:pt x="39140" y="15494"/>
                    <a:pt x="39742" y="15570"/>
                    <a:pt x="40305" y="15570"/>
                  </a:cubicBezTo>
                  <a:cubicBezTo>
                    <a:pt x="40868" y="15570"/>
                    <a:pt x="41392" y="15494"/>
                    <a:pt x="41816" y="15341"/>
                  </a:cubicBezTo>
                  <a:cubicBezTo>
                    <a:pt x="47471" y="13513"/>
                    <a:pt x="49435" y="6198"/>
                    <a:pt x="47606" y="1118"/>
                  </a:cubicBezTo>
                  <a:cubicBezTo>
                    <a:pt x="47312" y="391"/>
                    <a:pt x="46655" y="0"/>
                    <a:pt x="4602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12"/>
            <p:cNvSpPr/>
            <p:nvPr/>
          </p:nvSpPr>
          <p:spPr>
            <a:xfrm>
              <a:off x="2357200" y="80150"/>
              <a:ext cx="1199650" cy="1610800"/>
            </a:xfrm>
            <a:custGeom>
              <a:rect b="b" l="l" r="r" t="t"/>
              <a:pathLst>
                <a:path extrusionOk="0" h="64432" w="47986">
                  <a:moveTo>
                    <a:pt x="46868" y="493"/>
                  </a:moveTo>
                  <a:cubicBezTo>
                    <a:pt x="47003" y="3169"/>
                    <a:pt x="46868" y="5844"/>
                    <a:pt x="45581" y="8248"/>
                  </a:cubicBezTo>
                  <a:cubicBezTo>
                    <a:pt x="44638" y="10392"/>
                    <a:pt x="42367" y="13043"/>
                    <a:pt x="39991" y="13043"/>
                  </a:cubicBezTo>
                  <a:cubicBezTo>
                    <a:pt x="39553" y="13043"/>
                    <a:pt x="39111" y="12953"/>
                    <a:pt x="38673" y="12752"/>
                  </a:cubicBezTo>
                  <a:cubicBezTo>
                    <a:pt x="38232" y="12617"/>
                    <a:pt x="37826" y="12346"/>
                    <a:pt x="37555" y="11906"/>
                  </a:cubicBezTo>
                  <a:cubicBezTo>
                    <a:pt x="37386" y="11906"/>
                    <a:pt x="37386" y="11770"/>
                    <a:pt x="37386" y="11770"/>
                  </a:cubicBezTo>
                  <a:lnTo>
                    <a:pt x="37386" y="11635"/>
                  </a:lnTo>
                  <a:cubicBezTo>
                    <a:pt x="37518" y="11635"/>
                    <a:pt x="37443" y="11448"/>
                    <a:pt x="37340" y="11448"/>
                  </a:cubicBezTo>
                  <a:cubicBezTo>
                    <a:pt x="37311" y="11448"/>
                    <a:pt x="37280" y="11462"/>
                    <a:pt x="37250" y="11499"/>
                  </a:cubicBezTo>
                  <a:cubicBezTo>
                    <a:pt x="37250" y="11499"/>
                    <a:pt x="37250" y="11635"/>
                    <a:pt x="37115" y="11635"/>
                  </a:cubicBezTo>
                  <a:cubicBezTo>
                    <a:pt x="35693" y="9806"/>
                    <a:pt x="36268" y="7808"/>
                    <a:pt x="38402" y="6555"/>
                  </a:cubicBezTo>
                  <a:cubicBezTo>
                    <a:pt x="39384" y="5979"/>
                    <a:pt x="40501" y="5708"/>
                    <a:pt x="41483" y="4997"/>
                  </a:cubicBezTo>
                  <a:cubicBezTo>
                    <a:pt x="43617" y="3880"/>
                    <a:pt x="45310" y="2322"/>
                    <a:pt x="46698" y="493"/>
                  </a:cubicBezTo>
                  <a:close/>
                  <a:moveTo>
                    <a:pt x="36844" y="12346"/>
                  </a:moveTo>
                  <a:cubicBezTo>
                    <a:pt x="37115" y="12752"/>
                    <a:pt x="37555" y="13023"/>
                    <a:pt x="37961" y="13328"/>
                  </a:cubicBezTo>
                  <a:cubicBezTo>
                    <a:pt x="34575" y="18407"/>
                    <a:pt x="31053" y="23622"/>
                    <a:pt x="27531" y="28702"/>
                  </a:cubicBezTo>
                  <a:cubicBezTo>
                    <a:pt x="27422" y="28712"/>
                    <a:pt x="27314" y="28716"/>
                    <a:pt x="27209" y="28716"/>
                  </a:cubicBezTo>
                  <a:cubicBezTo>
                    <a:pt x="25818" y="28716"/>
                    <a:pt x="24806" y="27903"/>
                    <a:pt x="24145" y="26738"/>
                  </a:cubicBezTo>
                  <a:cubicBezTo>
                    <a:pt x="28243" y="21794"/>
                    <a:pt x="32476" y="16985"/>
                    <a:pt x="36844" y="12346"/>
                  </a:cubicBezTo>
                  <a:close/>
                  <a:moveTo>
                    <a:pt x="23840" y="27009"/>
                  </a:moveTo>
                  <a:cubicBezTo>
                    <a:pt x="24280" y="28262"/>
                    <a:pt x="25703" y="29108"/>
                    <a:pt x="27091" y="29278"/>
                  </a:cubicBezTo>
                  <a:cubicBezTo>
                    <a:pt x="19065" y="40825"/>
                    <a:pt x="10599" y="52136"/>
                    <a:pt x="1287" y="62701"/>
                  </a:cubicBezTo>
                  <a:lnTo>
                    <a:pt x="1287" y="62701"/>
                  </a:lnTo>
                  <a:cubicBezTo>
                    <a:pt x="5655" y="53660"/>
                    <a:pt x="10735" y="44923"/>
                    <a:pt x="16526" y="36728"/>
                  </a:cubicBezTo>
                  <a:cubicBezTo>
                    <a:pt x="18761" y="33341"/>
                    <a:pt x="21300" y="30124"/>
                    <a:pt x="23840" y="27009"/>
                  </a:cubicBezTo>
                  <a:close/>
                  <a:moveTo>
                    <a:pt x="46564" y="0"/>
                  </a:moveTo>
                  <a:cubicBezTo>
                    <a:pt x="46512" y="0"/>
                    <a:pt x="46464" y="17"/>
                    <a:pt x="46427" y="53"/>
                  </a:cubicBezTo>
                  <a:cubicBezTo>
                    <a:pt x="44870" y="1882"/>
                    <a:pt x="43177" y="3304"/>
                    <a:pt x="41212" y="4422"/>
                  </a:cubicBezTo>
                  <a:cubicBezTo>
                    <a:pt x="39790" y="5404"/>
                    <a:pt x="37555" y="5708"/>
                    <a:pt x="36404" y="7097"/>
                  </a:cubicBezTo>
                  <a:cubicBezTo>
                    <a:pt x="35151" y="8655"/>
                    <a:pt x="35422" y="10653"/>
                    <a:pt x="36539" y="12176"/>
                  </a:cubicBezTo>
                  <a:cubicBezTo>
                    <a:pt x="29089" y="19254"/>
                    <a:pt x="22452" y="27415"/>
                    <a:pt x="16526" y="35881"/>
                  </a:cubicBezTo>
                  <a:cubicBezTo>
                    <a:pt x="10159" y="44787"/>
                    <a:pt x="4673" y="54235"/>
                    <a:pt x="0" y="64124"/>
                  </a:cubicBezTo>
                  <a:cubicBezTo>
                    <a:pt x="0" y="64233"/>
                    <a:pt x="200" y="64432"/>
                    <a:pt x="347" y="64432"/>
                  </a:cubicBezTo>
                  <a:cubicBezTo>
                    <a:pt x="382" y="64432"/>
                    <a:pt x="414" y="64421"/>
                    <a:pt x="440" y="64395"/>
                  </a:cubicBezTo>
                  <a:cubicBezTo>
                    <a:pt x="14697" y="48580"/>
                    <a:pt x="26685" y="31106"/>
                    <a:pt x="38537" y="13599"/>
                  </a:cubicBezTo>
                  <a:cubicBezTo>
                    <a:pt x="38953" y="13737"/>
                    <a:pt x="39370" y="13801"/>
                    <a:pt x="39781" y="13801"/>
                  </a:cubicBezTo>
                  <a:cubicBezTo>
                    <a:pt x="41878" y="13801"/>
                    <a:pt x="43844" y="12154"/>
                    <a:pt x="45005" y="10483"/>
                  </a:cubicBezTo>
                  <a:cubicBezTo>
                    <a:pt x="47139" y="7673"/>
                    <a:pt x="47985" y="3880"/>
                    <a:pt x="47139" y="324"/>
                  </a:cubicBezTo>
                  <a:cubicBezTo>
                    <a:pt x="47139" y="256"/>
                    <a:pt x="47105" y="223"/>
                    <a:pt x="47054" y="223"/>
                  </a:cubicBezTo>
                  <a:cubicBezTo>
                    <a:pt x="47003" y="223"/>
                    <a:pt x="46935" y="256"/>
                    <a:pt x="46868" y="324"/>
                  </a:cubicBezTo>
                  <a:cubicBezTo>
                    <a:pt x="46868" y="126"/>
                    <a:pt x="46704" y="0"/>
                    <a:pt x="4656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12"/>
            <p:cNvSpPr/>
            <p:nvPr/>
          </p:nvSpPr>
          <p:spPr>
            <a:xfrm>
              <a:off x="4484700" y="167950"/>
              <a:ext cx="1421450" cy="1622275"/>
            </a:xfrm>
            <a:custGeom>
              <a:rect b="b" l="l" r="r" t="t"/>
              <a:pathLst>
                <a:path extrusionOk="0" h="64891" w="56858">
                  <a:moveTo>
                    <a:pt x="46258" y="28001"/>
                  </a:moveTo>
                  <a:cubicBezTo>
                    <a:pt x="46258" y="28577"/>
                    <a:pt x="46258" y="29152"/>
                    <a:pt x="46123" y="29694"/>
                  </a:cubicBezTo>
                  <a:lnTo>
                    <a:pt x="46123" y="29559"/>
                  </a:lnTo>
                  <a:cubicBezTo>
                    <a:pt x="46123" y="29288"/>
                    <a:pt x="46123" y="28847"/>
                    <a:pt x="45987" y="28441"/>
                  </a:cubicBezTo>
                  <a:cubicBezTo>
                    <a:pt x="46123" y="28306"/>
                    <a:pt x="46258" y="28136"/>
                    <a:pt x="46258" y="28001"/>
                  </a:cubicBezTo>
                  <a:close/>
                  <a:moveTo>
                    <a:pt x="31422" y="3979"/>
                  </a:moveTo>
                  <a:cubicBezTo>
                    <a:pt x="34157" y="3979"/>
                    <a:pt x="36906" y="4170"/>
                    <a:pt x="39655" y="4296"/>
                  </a:cubicBezTo>
                  <a:lnTo>
                    <a:pt x="39655" y="5007"/>
                  </a:lnTo>
                  <a:cubicBezTo>
                    <a:pt x="39655" y="5447"/>
                    <a:pt x="39655" y="5854"/>
                    <a:pt x="39790" y="6294"/>
                  </a:cubicBezTo>
                  <a:cubicBezTo>
                    <a:pt x="37386" y="5447"/>
                    <a:pt x="34846" y="4872"/>
                    <a:pt x="32442" y="4872"/>
                  </a:cubicBezTo>
                  <a:cubicBezTo>
                    <a:pt x="32055" y="4856"/>
                    <a:pt x="31667" y="4849"/>
                    <a:pt x="31280" y="4849"/>
                  </a:cubicBezTo>
                  <a:cubicBezTo>
                    <a:pt x="24886" y="4849"/>
                    <a:pt x="18470" y="6958"/>
                    <a:pt x="13681" y="11204"/>
                  </a:cubicBezTo>
                  <a:cubicBezTo>
                    <a:pt x="8331" y="16148"/>
                    <a:pt x="6773" y="23497"/>
                    <a:pt x="8466" y="30405"/>
                  </a:cubicBezTo>
                  <a:cubicBezTo>
                    <a:pt x="10159" y="36602"/>
                    <a:pt x="14257" y="41682"/>
                    <a:pt x="19167" y="45644"/>
                  </a:cubicBezTo>
                  <a:cubicBezTo>
                    <a:pt x="16932" y="44222"/>
                    <a:pt x="14663" y="42698"/>
                    <a:pt x="12563" y="40835"/>
                  </a:cubicBezTo>
                  <a:cubicBezTo>
                    <a:pt x="10024" y="38736"/>
                    <a:pt x="7484" y="36467"/>
                    <a:pt x="6197" y="33385"/>
                  </a:cubicBezTo>
                  <a:cubicBezTo>
                    <a:pt x="3928" y="27730"/>
                    <a:pt x="4775" y="19975"/>
                    <a:pt x="8026" y="14895"/>
                  </a:cubicBezTo>
                  <a:cubicBezTo>
                    <a:pt x="11277" y="9951"/>
                    <a:pt x="16356" y="6700"/>
                    <a:pt x="22012" y="5143"/>
                  </a:cubicBezTo>
                  <a:cubicBezTo>
                    <a:pt x="25117" y="4235"/>
                    <a:pt x="28260" y="3979"/>
                    <a:pt x="31422" y="3979"/>
                  </a:cubicBezTo>
                  <a:close/>
                  <a:moveTo>
                    <a:pt x="29861" y="0"/>
                  </a:moveTo>
                  <a:cubicBezTo>
                    <a:pt x="22612" y="0"/>
                    <a:pt x="15300" y="2226"/>
                    <a:pt x="9854" y="6565"/>
                  </a:cubicBezTo>
                  <a:cubicBezTo>
                    <a:pt x="5621" y="9951"/>
                    <a:pt x="2540" y="14455"/>
                    <a:pt x="1253" y="19670"/>
                  </a:cubicBezTo>
                  <a:cubicBezTo>
                    <a:pt x="0" y="25190"/>
                    <a:pt x="135" y="32098"/>
                    <a:pt x="2946" y="37042"/>
                  </a:cubicBezTo>
                  <a:cubicBezTo>
                    <a:pt x="6062" y="42698"/>
                    <a:pt x="11988" y="46761"/>
                    <a:pt x="17474" y="50012"/>
                  </a:cubicBezTo>
                  <a:cubicBezTo>
                    <a:pt x="16772" y="49906"/>
                    <a:pt x="16052" y="49846"/>
                    <a:pt x="15336" y="49846"/>
                  </a:cubicBezTo>
                  <a:cubicBezTo>
                    <a:pt x="13319" y="49846"/>
                    <a:pt x="11329" y="50321"/>
                    <a:pt x="9854" y="51570"/>
                  </a:cubicBezTo>
                  <a:cubicBezTo>
                    <a:pt x="9748" y="51553"/>
                    <a:pt x="9643" y="51545"/>
                    <a:pt x="9540" y="51545"/>
                  </a:cubicBezTo>
                  <a:cubicBezTo>
                    <a:pt x="8011" y="51545"/>
                    <a:pt x="6944" y="53361"/>
                    <a:pt x="7484" y="54821"/>
                  </a:cubicBezTo>
                  <a:cubicBezTo>
                    <a:pt x="8331" y="57361"/>
                    <a:pt x="10701" y="58919"/>
                    <a:pt x="12834" y="60307"/>
                  </a:cubicBezTo>
                  <a:cubicBezTo>
                    <a:pt x="14934" y="61594"/>
                    <a:pt x="17203" y="62711"/>
                    <a:pt x="19607" y="63558"/>
                  </a:cubicBezTo>
                  <a:cubicBezTo>
                    <a:pt x="21023" y="64006"/>
                    <a:pt x="24224" y="64891"/>
                    <a:pt x="26983" y="64891"/>
                  </a:cubicBezTo>
                  <a:cubicBezTo>
                    <a:pt x="29435" y="64891"/>
                    <a:pt x="31539" y="64192"/>
                    <a:pt x="31730" y="61865"/>
                  </a:cubicBezTo>
                  <a:cubicBezTo>
                    <a:pt x="31866" y="59901"/>
                    <a:pt x="29902" y="57496"/>
                    <a:pt x="28649" y="56074"/>
                  </a:cubicBezTo>
                  <a:cubicBezTo>
                    <a:pt x="26956" y="54245"/>
                    <a:pt x="25093" y="52688"/>
                    <a:pt x="22994" y="51706"/>
                  </a:cubicBezTo>
                  <a:cubicBezTo>
                    <a:pt x="23264" y="50588"/>
                    <a:pt x="23569" y="49606"/>
                    <a:pt x="23569" y="48455"/>
                  </a:cubicBezTo>
                  <a:cubicBezTo>
                    <a:pt x="23976" y="48455"/>
                    <a:pt x="24247" y="48319"/>
                    <a:pt x="24551" y="48184"/>
                  </a:cubicBezTo>
                  <a:cubicBezTo>
                    <a:pt x="28155" y="50305"/>
                    <a:pt x="32743" y="51308"/>
                    <a:pt x="36961" y="51308"/>
                  </a:cubicBezTo>
                  <a:cubicBezTo>
                    <a:pt x="38331" y="51308"/>
                    <a:pt x="39662" y="51202"/>
                    <a:pt x="40908" y="50994"/>
                  </a:cubicBezTo>
                  <a:cubicBezTo>
                    <a:pt x="48527" y="49877"/>
                    <a:pt x="53742" y="43951"/>
                    <a:pt x="55300" y="36602"/>
                  </a:cubicBezTo>
                  <a:cubicBezTo>
                    <a:pt x="56857" y="28847"/>
                    <a:pt x="54318" y="19670"/>
                    <a:pt x="49644" y="13473"/>
                  </a:cubicBezTo>
                  <a:cubicBezTo>
                    <a:pt x="47816" y="11069"/>
                    <a:pt x="45411" y="9105"/>
                    <a:pt x="42872" y="7682"/>
                  </a:cubicBezTo>
                  <a:cubicBezTo>
                    <a:pt x="43041" y="7547"/>
                    <a:pt x="43041" y="7412"/>
                    <a:pt x="43176" y="7412"/>
                  </a:cubicBezTo>
                  <a:cubicBezTo>
                    <a:pt x="43447" y="6700"/>
                    <a:pt x="43583" y="5854"/>
                    <a:pt x="43718" y="5143"/>
                  </a:cubicBezTo>
                  <a:cubicBezTo>
                    <a:pt x="44023" y="4161"/>
                    <a:pt x="44023" y="3449"/>
                    <a:pt x="43447" y="2467"/>
                  </a:cubicBezTo>
                  <a:cubicBezTo>
                    <a:pt x="43170" y="1982"/>
                    <a:pt x="42483" y="1702"/>
                    <a:pt x="41848" y="1702"/>
                  </a:cubicBezTo>
                  <a:cubicBezTo>
                    <a:pt x="41553" y="1702"/>
                    <a:pt x="41269" y="1763"/>
                    <a:pt x="41043" y="1892"/>
                  </a:cubicBezTo>
                  <a:cubicBezTo>
                    <a:pt x="37525" y="625"/>
                    <a:pt x="33702" y="0"/>
                    <a:pt x="2986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12"/>
            <p:cNvSpPr/>
            <p:nvPr/>
          </p:nvSpPr>
          <p:spPr>
            <a:xfrm>
              <a:off x="4505850" y="204875"/>
              <a:ext cx="1418075" cy="1587500"/>
            </a:xfrm>
            <a:custGeom>
              <a:rect b="b" l="l" r="r" t="t"/>
              <a:pathLst>
                <a:path extrusionOk="0" h="63500" w="56723">
                  <a:moveTo>
                    <a:pt x="41222" y="2781"/>
                  </a:moveTo>
                  <a:cubicBezTo>
                    <a:pt x="41264" y="2781"/>
                    <a:pt x="41306" y="2793"/>
                    <a:pt x="41348" y="2819"/>
                  </a:cubicBezTo>
                  <a:cubicBezTo>
                    <a:pt x="41619" y="3124"/>
                    <a:pt x="41619" y="3970"/>
                    <a:pt x="41619" y="4241"/>
                  </a:cubicBezTo>
                  <a:cubicBezTo>
                    <a:pt x="41484" y="4817"/>
                    <a:pt x="41179" y="5223"/>
                    <a:pt x="40773" y="5494"/>
                  </a:cubicBezTo>
                  <a:lnTo>
                    <a:pt x="40773" y="5664"/>
                  </a:lnTo>
                  <a:lnTo>
                    <a:pt x="40637" y="5664"/>
                  </a:lnTo>
                  <a:lnTo>
                    <a:pt x="40637" y="5494"/>
                  </a:lnTo>
                  <a:cubicBezTo>
                    <a:pt x="40502" y="5088"/>
                    <a:pt x="40502" y="4648"/>
                    <a:pt x="40502" y="4106"/>
                  </a:cubicBezTo>
                  <a:cubicBezTo>
                    <a:pt x="40502" y="3830"/>
                    <a:pt x="40834" y="2781"/>
                    <a:pt x="41222" y="2781"/>
                  </a:cubicBezTo>
                  <a:close/>
                  <a:moveTo>
                    <a:pt x="30343" y="4512"/>
                  </a:moveTo>
                  <a:cubicBezTo>
                    <a:pt x="31189" y="5664"/>
                    <a:pt x="32036" y="6646"/>
                    <a:pt x="32713" y="7763"/>
                  </a:cubicBezTo>
                  <a:cubicBezTo>
                    <a:pt x="33729" y="9321"/>
                    <a:pt x="34135" y="11285"/>
                    <a:pt x="31596" y="12132"/>
                  </a:cubicBezTo>
                  <a:cubicBezTo>
                    <a:pt x="31302" y="12257"/>
                    <a:pt x="30986" y="12302"/>
                    <a:pt x="30665" y="12302"/>
                  </a:cubicBezTo>
                  <a:cubicBezTo>
                    <a:pt x="30209" y="12302"/>
                    <a:pt x="29744" y="12211"/>
                    <a:pt x="29327" y="12132"/>
                  </a:cubicBezTo>
                  <a:cubicBezTo>
                    <a:pt x="28482" y="12015"/>
                    <a:pt x="27637" y="11698"/>
                    <a:pt x="26706" y="11698"/>
                  </a:cubicBezTo>
                  <a:cubicBezTo>
                    <a:pt x="26555" y="11698"/>
                    <a:pt x="26401" y="11706"/>
                    <a:pt x="26245" y="11725"/>
                  </a:cubicBezTo>
                  <a:cubicBezTo>
                    <a:pt x="25114" y="11725"/>
                    <a:pt x="24114" y="12484"/>
                    <a:pt x="23015" y="12484"/>
                  </a:cubicBezTo>
                  <a:cubicBezTo>
                    <a:pt x="22863" y="12484"/>
                    <a:pt x="22710" y="12469"/>
                    <a:pt x="22554" y="12436"/>
                  </a:cubicBezTo>
                  <a:cubicBezTo>
                    <a:pt x="21488" y="12128"/>
                    <a:pt x="20886" y="11754"/>
                    <a:pt x="20087" y="11754"/>
                  </a:cubicBezTo>
                  <a:cubicBezTo>
                    <a:pt x="19744" y="11754"/>
                    <a:pt x="19365" y="11823"/>
                    <a:pt x="18897" y="11996"/>
                  </a:cubicBezTo>
                  <a:cubicBezTo>
                    <a:pt x="17474" y="12572"/>
                    <a:pt x="16933" y="12572"/>
                    <a:pt x="15510" y="12572"/>
                  </a:cubicBezTo>
                  <a:cubicBezTo>
                    <a:pt x="15104" y="12572"/>
                    <a:pt x="14664" y="12572"/>
                    <a:pt x="14257" y="12707"/>
                  </a:cubicBezTo>
                  <a:cubicBezTo>
                    <a:pt x="13411" y="12843"/>
                    <a:pt x="12970" y="13114"/>
                    <a:pt x="12564" y="13689"/>
                  </a:cubicBezTo>
                  <a:cubicBezTo>
                    <a:pt x="12395" y="13825"/>
                    <a:pt x="12395" y="13960"/>
                    <a:pt x="12564" y="13960"/>
                  </a:cubicBezTo>
                  <a:cubicBezTo>
                    <a:pt x="11988" y="14976"/>
                    <a:pt x="12395" y="15958"/>
                    <a:pt x="12970" y="16805"/>
                  </a:cubicBezTo>
                  <a:cubicBezTo>
                    <a:pt x="13411" y="17787"/>
                    <a:pt x="14257" y="18498"/>
                    <a:pt x="14799" y="19345"/>
                  </a:cubicBezTo>
                  <a:cubicBezTo>
                    <a:pt x="15239" y="19886"/>
                    <a:pt x="15646" y="20598"/>
                    <a:pt x="15781" y="21444"/>
                  </a:cubicBezTo>
                  <a:cubicBezTo>
                    <a:pt x="15950" y="22731"/>
                    <a:pt x="15239" y="23273"/>
                    <a:pt x="14393" y="24119"/>
                  </a:cubicBezTo>
                  <a:cubicBezTo>
                    <a:pt x="13411" y="25406"/>
                    <a:pt x="13546" y="25982"/>
                    <a:pt x="13241" y="27506"/>
                  </a:cubicBezTo>
                  <a:cubicBezTo>
                    <a:pt x="13106" y="28657"/>
                    <a:pt x="12124" y="29064"/>
                    <a:pt x="11853" y="30046"/>
                  </a:cubicBezTo>
                  <a:cubicBezTo>
                    <a:pt x="11277" y="31197"/>
                    <a:pt x="11142" y="32315"/>
                    <a:pt x="10160" y="33161"/>
                  </a:cubicBezTo>
                  <a:cubicBezTo>
                    <a:pt x="7485" y="26659"/>
                    <a:pt x="7620" y="18904"/>
                    <a:pt x="11988" y="13114"/>
                  </a:cubicBezTo>
                  <a:cubicBezTo>
                    <a:pt x="16221" y="7492"/>
                    <a:pt x="23265" y="4648"/>
                    <a:pt x="30343" y="4512"/>
                  </a:cubicBezTo>
                  <a:close/>
                  <a:moveTo>
                    <a:pt x="29902" y="2108"/>
                  </a:moveTo>
                  <a:cubicBezTo>
                    <a:pt x="33289" y="2108"/>
                    <a:pt x="36675" y="2954"/>
                    <a:pt x="40062" y="3970"/>
                  </a:cubicBezTo>
                  <a:cubicBezTo>
                    <a:pt x="39926" y="4512"/>
                    <a:pt x="40062" y="5088"/>
                    <a:pt x="40332" y="5494"/>
                  </a:cubicBezTo>
                  <a:cubicBezTo>
                    <a:pt x="37375" y="4283"/>
                    <a:pt x="34118" y="3689"/>
                    <a:pt x="30836" y="3689"/>
                  </a:cubicBezTo>
                  <a:cubicBezTo>
                    <a:pt x="24571" y="3689"/>
                    <a:pt x="18215" y="5854"/>
                    <a:pt x="13682" y="10032"/>
                  </a:cubicBezTo>
                  <a:cubicBezTo>
                    <a:pt x="6909" y="16229"/>
                    <a:pt x="5927" y="26659"/>
                    <a:pt x="9855" y="34719"/>
                  </a:cubicBezTo>
                  <a:cubicBezTo>
                    <a:pt x="12395" y="39798"/>
                    <a:pt x="16797" y="44031"/>
                    <a:pt x="22012" y="46842"/>
                  </a:cubicBezTo>
                  <a:cubicBezTo>
                    <a:pt x="21877" y="46842"/>
                    <a:pt x="21707" y="46978"/>
                    <a:pt x="21572" y="47147"/>
                  </a:cubicBezTo>
                  <a:cubicBezTo>
                    <a:pt x="10431" y="41356"/>
                    <a:pt x="1558" y="29064"/>
                    <a:pt x="6198" y="16094"/>
                  </a:cubicBezTo>
                  <a:cubicBezTo>
                    <a:pt x="8467" y="10032"/>
                    <a:pt x="12835" y="6070"/>
                    <a:pt x="18897" y="4241"/>
                  </a:cubicBezTo>
                  <a:cubicBezTo>
                    <a:pt x="22418" y="3124"/>
                    <a:pt x="26110" y="2108"/>
                    <a:pt x="29902" y="2108"/>
                  </a:cubicBezTo>
                  <a:close/>
                  <a:moveTo>
                    <a:pt x="29087" y="865"/>
                  </a:moveTo>
                  <a:cubicBezTo>
                    <a:pt x="32866" y="865"/>
                    <a:pt x="36628" y="1512"/>
                    <a:pt x="40332" y="2819"/>
                  </a:cubicBezTo>
                  <a:cubicBezTo>
                    <a:pt x="40197" y="2954"/>
                    <a:pt x="40197" y="3124"/>
                    <a:pt x="40062" y="3259"/>
                  </a:cubicBezTo>
                  <a:lnTo>
                    <a:pt x="40062" y="3801"/>
                  </a:lnTo>
                  <a:cubicBezTo>
                    <a:pt x="36930" y="2235"/>
                    <a:pt x="33528" y="1583"/>
                    <a:pt x="30126" y="1583"/>
                  </a:cubicBezTo>
                  <a:cubicBezTo>
                    <a:pt x="28009" y="1583"/>
                    <a:pt x="25893" y="1836"/>
                    <a:pt x="23841" y="2277"/>
                  </a:cubicBezTo>
                  <a:cubicBezTo>
                    <a:pt x="18626" y="3395"/>
                    <a:pt x="13411" y="4952"/>
                    <a:pt x="9720" y="8881"/>
                  </a:cubicBezTo>
                  <a:cubicBezTo>
                    <a:pt x="2947" y="16229"/>
                    <a:pt x="2811" y="27235"/>
                    <a:pt x="7755" y="35565"/>
                  </a:cubicBezTo>
                  <a:cubicBezTo>
                    <a:pt x="10871" y="40916"/>
                    <a:pt x="15781" y="45013"/>
                    <a:pt x="21301" y="47689"/>
                  </a:cubicBezTo>
                  <a:cubicBezTo>
                    <a:pt x="21166" y="47824"/>
                    <a:pt x="21166" y="47824"/>
                    <a:pt x="21166" y="47994"/>
                  </a:cubicBezTo>
                  <a:lnTo>
                    <a:pt x="21166" y="48671"/>
                  </a:lnTo>
                  <a:cubicBezTo>
                    <a:pt x="14799" y="45149"/>
                    <a:pt x="8602" y="41051"/>
                    <a:pt x="4775" y="34854"/>
                  </a:cubicBezTo>
                  <a:cubicBezTo>
                    <a:pt x="712" y="28217"/>
                    <a:pt x="272" y="20191"/>
                    <a:pt x="3522" y="13283"/>
                  </a:cubicBezTo>
                  <a:cubicBezTo>
                    <a:pt x="6638" y="6510"/>
                    <a:pt x="14257" y="3530"/>
                    <a:pt x="21030" y="1837"/>
                  </a:cubicBezTo>
                  <a:cubicBezTo>
                    <a:pt x="23715" y="1190"/>
                    <a:pt x="26405" y="865"/>
                    <a:pt x="29087" y="865"/>
                  </a:cubicBezTo>
                  <a:close/>
                  <a:moveTo>
                    <a:pt x="22283" y="46978"/>
                  </a:moveTo>
                  <a:cubicBezTo>
                    <a:pt x="22554" y="47147"/>
                    <a:pt x="22859" y="47282"/>
                    <a:pt x="22994" y="47282"/>
                  </a:cubicBezTo>
                  <a:lnTo>
                    <a:pt x="22994" y="47418"/>
                  </a:lnTo>
                  <a:cubicBezTo>
                    <a:pt x="22994" y="47689"/>
                    <a:pt x="22994" y="47994"/>
                    <a:pt x="22859" y="48400"/>
                  </a:cubicBezTo>
                  <a:cubicBezTo>
                    <a:pt x="22746" y="48625"/>
                    <a:pt x="22423" y="48873"/>
                    <a:pt x="22162" y="48873"/>
                  </a:cubicBezTo>
                  <a:cubicBezTo>
                    <a:pt x="22109" y="48873"/>
                    <a:pt x="22058" y="48863"/>
                    <a:pt x="22012" y="48840"/>
                  </a:cubicBezTo>
                  <a:cubicBezTo>
                    <a:pt x="21166" y="48400"/>
                    <a:pt x="22012" y="47418"/>
                    <a:pt x="22283" y="46978"/>
                  </a:cubicBezTo>
                  <a:close/>
                  <a:moveTo>
                    <a:pt x="31607" y="4496"/>
                  </a:moveTo>
                  <a:cubicBezTo>
                    <a:pt x="34840" y="4496"/>
                    <a:pt x="38046" y="5190"/>
                    <a:pt x="40908" y="6341"/>
                  </a:cubicBezTo>
                  <a:cubicBezTo>
                    <a:pt x="40908" y="6341"/>
                    <a:pt x="40908" y="6510"/>
                    <a:pt x="41044" y="6646"/>
                  </a:cubicBezTo>
                  <a:cubicBezTo>
                    <a:pt x="44565" y="8881"/>
                    <a:pt x="47545" y="11861"/>
                    <a:pt x="49814" y="15383"/>
                  </a:cubicBezTo>
                  <a:cubicBezTo>
                    <a:pt x="48968" y="14807"/>
                    <a:pt x="48121" y="14536"/>
                    <a:pt x="47105" y="14536"/>
                  </a:cubicBezTo>
                  <a:cubicBezTo>
                    <a:pt x="46428" y="14536"/>
                    <a:pt x="45852" y="14807"/>
                    <a:pt x="45581" y="15653"/>
                  </a:cubicBezTo>
                  <a:cubicBezTo>
                    <a:pt x="45581" y="16094"/>
                    <a:pt x="45717" y="16669"/>
                    <a:pt x="46259" y="16805"/>
                  </a:cubicBezTo>
                  <a:cubicBezTo>
                    <a:pt x="46699" y="17211"/>
                    <a:pt x="47105" y="17347"/>
                    <a:pt x="47545" y="17516"/>
                  </a:cubicBezTo>
                  <a:cubicBezTo>
                    <a:pt x="47952" y="17787"/>
                    <a:pt x="48392" y="17787"/>
                    <a:pt x="48663" y="18058"/>
                  </a:cubicBezTo>
                  <a:cubicBezTo>
                    <a:pt x="49374" y="18363"/>
                    <a:pt x="50661" y="19480"/>
                    <a:pt x="49374" y="20327"/>
                  </a:cubicBezTo>
                  <a:lnTo>
                    <a:pt x="49239" y="20327"/>
                  </a:lnTo>
                  <a:cubicBezTo>
                    <a:pt x="47275" y="19886"/>
                    <a:pt x="45717" y="18193"/>
                    <a:pt x="43583" y="17787"/>
                  </a:cubicBezTo>
                  <a:cubicBezTo>
                    <a:pt x="42669" y="17567"/>
                    <a:pt x="41577" y="17389"/>
                    <a:pt x="40502" y="17389"/>
                  </a:cubicBezTo>
                  <a:cubicBezTo>
                    <a:pt x="39427" y="17389"/>
                    <a:pt x="38368" y="17567"/>
                    <a:pt x="37522" y="18058"/>
                  </a:cubicBezTo>
                  <a:lnTo>
                    <a:pt x="37522" y="18193"/>
                  </a:lnTo>
                  <a:cubicBezTo>
                    <a:pt x="37454" y="18126"/>
                    <a:pt x="37386" y="18092"/>
                    <a:pt x="37336" y="18092"/>
                  </a:cubicBezTo>
                  <a:cubicBezTo>
                    <a:pt x="37285" y="18092"/>
                    <a:pt x="37251" y="18126"/>
                    <a:pt x="37251" y="18193"/>
                  </a:cubicBezTo>
                  <a:cubicBezTo>
                    <a:pt x="36269" y="20191"/>
                    <a:pt x="36675" y="22426"/>
                    <a:pt x="37251" y="24560"/>
                  </a:cubicBezTo>
                  <a:cubicBezTo>
                    <a:pt x="37580" y="25587"/>
                    <a:pt x="38133" y="25991"/>
                    <a:pt x="38865" y="25991"/>
                  </a:cubicBezTo>
                  <a:cubicBezTo>
                    <a:pt x="39340" y="25991"/>
                    <a:pt x="39889" y="25821"/>
                    <a:pt x="40502" y="25542"/>
                  </a:cubicBezTo>
                  <a:cubicBezTo>
                    <a:pt x="40502" y="25542"/>
                    <a:pt x="40637" y="25406"/>
                    <a:pt x="40637" y="25271"/>
                  </a:cubicBezTo>
                  <a:cubicBezTo>
                    <a:pt x="40332" y="24560"/>
                    <a:pt x="40502" y="23984"/>
                    <a:pt x="40502" y="23273"/>
                  </a:cubicBezTo>
                  <a:cubicBezTo>
                    <a:pt x="40908" y="23273"/>
                    <a:pt x="41179" y="23137"/>
                    <a:pt x="41484" y="23002"/>
                  </a:cubicBezTo>
                  <a:cubicBezTo>
                    <a:pt x="41755" y="23578"/>
                    <a:pt x="41755" y="24119"/>
                    <a:pt x="41619" y="24695"/>
                  </a:cubicBezTo>
                  <a:cubicBezTo>
                    <a:pt x="41619" y="24831"/>
                    <a:pt x="41619" y="24966"/>
                    <a:pt x="41755" y="24966"/>
                  </a:cubicBezTo>
                  <a:cubicBezTo>
                    <a:pt x="41965" y="25056"/>
                    <a:pt x="42149" y="25093"/>
                    <a:pt x="42323" y="25093"/>
                  </a:cubicBezTo>
                  <a:cubicBezTo>
                    <a:pt x="42734" y="25093"/>
                    <a:pt x="43083" y="24886"/>
                    <a:pt x="43583" y="24695"/>
                  </a:cubicBezTo>
                  <a:cubicBezTo>
                    <a:pt x="43583" y="24560"/>
                    <a:pt x="43719" y="24560"/>
                    <a:pt x="43719" y="24560"/>
                  </a:cubicBezTo>
                  <a:cubicBezTo>
                    <a:pt x="44024" y="24695"/>
                    <a:pt x="44159" y="24966"/>
                    <a:pt x="43888" y="25271"/>
                  </a:cubicBezTo>
                  <a:cubicBezTo>
                    <a:pt x="43888" y="25406"/>
                    <a:pt x="43719" y="25542"/>
                    <a:pt x="43583" y="25677"/>
                  </a:cubicBezTo>
                  <a:lnTo>
                    <a:pt x="43583" y="25982"/>
                  </a:lnTo>
                  <a:lnTo>
                    <a:pt x="43583" y="26117"/>
                  </a:lnTo>
                  <a:cubicBezTo>
                    <a:pt x="43583" y="26524"/>
                    <a:pt x="44159" y="26659"/>
                    <a:pt x="44565" y="26659"/>
                  </a:cubicBezTo>
                  <a:cubicBezTo>
                    <a:pt x="45006" y="26524"/>
                    <a:pt x="45277" y="26117"/>
                    <a:pt x="45581" y="25982"/>
                  </a:cubicBezTo>
                  <a:cubicBezTo>
                    <a:pt x="45729" y="25816"/>
                    <a:pt x="45916" y="25700"/>
                    <a:pt x="46106" y="25700"/>
                  </a:cubicBezTo>
                  <a:cubicBezTo>
                    <a:pt x="46265" y="25700"/>
                    <a:pt x="46425" y="25781"/>
                    <a:pt x="46563" y="25982"/>
                  </a:cubicBezTo>
                  <a:cubicBezTo>
                    <a:pt x="46699" y="26117"/>
                    <a:pt x="46699" y="26388"/>
                    <a:pt x="46699" y="26524"/>
                  </a:cubicBezTo>
                  <a:cubicBezTo>
                    <a:pt x="46699" y="27235"/>
                    <a:pt x="45852" y="27506"/>
                    <a:pt x="45277" y="27506"/>
                  </a:cubicBezTo>
                  <a:cubicBezTo>
                    <a:pt x="45085" y="27410"/>
                    <a:pt x="44809" y="27314"/>
                    <a:pt x="44520" y="27314"/>
                  </a:cubicBezTo>
                  <a:cubicBezTo>
                    <a:pt x="44400" y="27314"/>
                    <a:pt x="44278" y="27331"/>
                    <a:pt x="44159" y="27370"/>
                  </a:cubicBezTo>
                  <a:lnTo>
                    <a:pt x="44024" y="27370"/>
                  </a:lnTo>
                  <a:lnTo>
                    <a:pt x="44024" y="27506"/>
                  </a:lnTo>
                  <a:cubicBezTo>
                    <a:pt x="43719" y="27675"/>
                    <a:pt x="43719" y="27946"/>
                    <a:pt x="44024" y="28082"/>
                  </a:cubicBezTo>
                  <a:cubicBezTo>
                    <a:pt x="44159" y="28217"/>
                    <a:pt x="44295" y="28352"/>
                    <a:pt x="44430" y="28657"/>
                  </a:cubicBezTo>
                  <a:cubicBezTo>
                    <a:pt x="44565" y="28657"/>
                    <a:pt x="44565" y="28657"/>
                    <a:pt x="44735" y="28793"/>
                  </a:cubicBezTo>
                  <a:cubicBezTo>
                    <a:pt x="44480" y="29126"/>
                    <a:pt x="44180" y="29266"/>
                    <a:pt x="43893" y="29266"/>
                  </a:cubicBezTo>
                  <a:cubicBezTo>
                    <a:pt x="43685" y="29266"/>
                    <a:pt x="43484" y="29192"/>
                    <a:pt x="43312" y="29064"/>
                  </a:cubicBezTo>
                  <a:cubicBezTo>
                    <a:pt x="42466" y="28928"/>
                    <a:pt x="41484" y="28217"/>
                    <a:pt x="40773" y="27946"/>
                  </a:cubicBezTo>
                  <a:cubicBezTo>
                    <a:pt x="39533" y="27380"/>
                    <a:pt x="37758" y="26278"/>
                    <a:pt x="36162" y="26278"/>
                  </a:cubicBezTo>
                  <a:cubicBezTo>
                    <a:pt x="35753" y="26278"/>
                    <a:pt x="35356" y="26351"/>
                    <a:pt x="34982" y="26524"/>
                  </a:cubicBezTo>
                  <a:cubicBezTo>
                    <a:pt x="33424" y="27370"/>
                    <a:pt x="33018" y="29199"/>
                    <a:pt x="32882" y="30757"/>
                  </a:cubicBezTo>
                  <a:cubicBezTo>
                    <a:pt x="32442" y="33601"/>
                    <a:pt x="32578" y="36683"/>
                    <a:pt x="32882" y="39528"/>
                  </a:cubicBezTo>
                  <a:cubicBezTo>
                    <a:pt x="33018" y="41356"/>
                    <a:pt x="33289" y="44031"/>
                    <a:pt x="35117" y="45149"/>
                  </a:cubicBezTo>
                  <a:cubicBezTo>
                    <a:pt x="35606" y="45440"/>
                    <a:pt x="36127" y="45567"/>
                    <a:pt x="36646" y="45567"/>
                  </a:cubicBezTo>
                  <a:cubicBezTo>
                    <a:pt x="37636" y="45567"/>
                    <a:pt x="38617" y="45104"/>
                    <a:pt x="39350" y="44438"/>
                  </a:cubicBezTo>
                  <a:cubicBezTo>
                    <a:pt x="40908" y="42914"/>
                    <a:pt x="41348" y="40510"/>
                    <a:pt x="42195" y="38681"/>
                  </a:cubicBezTo>
                  <a:cubicBezTo>
                    <a:pt x="42601" y="37665"/>
                    <a:pt x="43177" y="36988"/>
                    <a:pt x="44024" y="36412"/>
                  </a:cubicBezTo>
                  <a:cubicBezTo>
                    <a:pt x="44565" y="35972"/>
                    <a:pt x="45141" y="35701"/>
                    <a:pt x="45717" y="35565"/>
                  </a:cubicBezTo>
                  <a:cubicBezTo>
                    <a:pt x="46123" y="35836"/>
                    <a:pt x="46563" y="35972"/>
                    <a:pt x="46970" y="36277"/>
                  </a:cubicBezTo>
                  <a:cubicBezTo>
                    <a:pt x="47275" y="36818"/>
                    <a:pt x="46834" y="36988"/>
                    <a:pt x="47410" y="37530"/>
                  </a:cubicBezTo>
                  <a:lnTo>
                    <a:pt x="47681" y="37530"/>
                  </a:lnTo>
                  <a:cubicBezTo>
                    <a:pt x="47918" y="37411"/>
                    <a:pt x="48826" y="36957"/>
                    <a:pt x="49323" y="36957"/>
                  </a:cubicBezTo>
                  <a:cubicBezTo>
                    <a:pt x="49395" y="36957"/>
                    <a:pt x="49458" y="36966"/>
                    <a:pt x="49510" y="36988"/>
                  </a:cubicBezTo>
                  <a:cubicBezTo>
                    <a:pt x="49510" y="36988"/>
                    <a:pt x="49645" y="37394"/>
                    <a:pt x="49814" y="37530"/>
                  </a:cubicBezTo>
                  <a:cubicBezTo>
                    <a:pt x="50221" y="37834"/>
                    <a:pt x="50356" y="38105"/>
                    <a:pt x="51067" y="38241"/>
                  </a:cubicBezTo>
                  <a:cubicBezTo>
                    <a:pt x="51105" y="38260"/>
                    <a:pt x="51141" y="38268"/>
                    <a:pt x="51174" y="38268"/>
                  </a:cubicBezTo>
                  <a:cubicBezTo>
                    <a:pt x="51376" y="38268"/>
                    <a:pt x="51465" y="37951"/>
                    <a:pt x="51203" y="37834"/>
                  </a:cubicBezTo>
                  <a:cubicBezTo>
                    <a:pt x="50796" y="37394"/>
                    <a:pt x="50356" y="36988"/>
                    <a:pt x="49950" y="36412"/>
                  </a:cubicBezTo>
                  <a:cubicBezTo>
                    <a:pt x="49814" y="36277"/>
                    <a:pt x="49645" y="36277"/>
                    <a:pt x="49510" y="36277"/>
                  </a:cubicBezTo>
                  <a:cubicBezTo>
                    <a:pt x="49133" y="36465"/>
                    <a:pt x="48741" y="36734"/>
                    <a:pt x="48343" y="36734"/>
                  </a:cubicBezTo>
                  <a:cubicBezTo>
                    <a:pt x="48168" y="36734"/>
                    <a:pt x="47992" y="36682"/>
                    <a:pt x="47816" y="36548"/>
                  </a:cubicBezTo>
                  <a:cubicBezTo>
                    <a:pt x="47410" y="36141"/>
                    <a:pt x="47816" y="36277"/>
                    <a:pt x="47545" y="35836"/>
                  </a:cubicBezTo>
                  <a:cubicBezTo>
                    <a:pt x="47410" y="35430"/>
                    <a:pt x="47545" y="35295"/>
                    <a:pt x="47105" y="34990"/>
                  </a:cubicBezTo>
                  <a:cubicBezTo>
                    <a:pt x="46927" y="34847"/>
                    <a:pt x="46696" y="34789"/>
                    <a:pt x="46441" y="34789"/>
                  </a:cubicBezTo>
                  <a:cubicBezTo>
                    <a:pt x="45727" y="34789"/>
                    <a:pt x="44818" y="35241"/>
                    <a:pt x="44295" y="35565"/>
                  </a:cubicBezTo>
                  <a:cubicBezTo>
                    <a:pt x="42872" y="36412"/>
                    <a:pt x="42026" y="37530"/>
                    <a:pt x="41484" y="38952"/>
                  </a:cubicBezTo>
                  <a:cubicBezTo>
                    <a:pt x="40502" y="41051"/>
                    <a:pt x="39791" y="44878"/>
                    <a:pt x="36946" y="44878"/>
                  </a:cubicBezTo>
                  <a:cubicBezTo>
                    <a:pt x="36901" y="44880"/>
                    <a:pt x="36857" y="44881"/>
                    <a:pt x="36813" y="44881"/>
                  </a:cubicBezTo>
                  <a:cubicBezTo>
                    <a:pt x="33421" y="44881"/>
                    <a:pt x="33289" y="39766"/>
                    <a:pt x="33289" y="37259"/>
                  </a:cubicBezTo>
                  <a:cubicBezTo>
                    <a:pt x="33153" y="34719"/>
                    <a:pt x="32882" y="31908"/>
                    <a:pt x="33560" y="29504"/>
                  </a:cubicBezTo>
                  <a:cubicBezTo>
                    <a:pt x="33996" y="27887"/>
                    <a:pt x="35073" y="26932"/>
                    <a:pt x="36498" y="26932"/>
                  </a:cubicBezTo>
                  <a:cubicBezTo>
                    <a:pt x="36954" y="26932"/>
                    <a:pt x="37445" y="27030"/>
                    <a:pt x="37962" y="27235"/>
                  </a:cubicBezTo>
                  <a:cubicBezTo>
                    <a:pt x="39080" y="27675"/>
                    <a:pt x="40197" y="28217"/>
                    <a:pt x="41348" y="28657"/>
                  </a:cubicBezTo>
                  <a:cubicBezTo>
                    <a:pt x="42282" y="29187"/>
                    <a:pt x="43536" y="29943"/>
                    <a:pt x="44703" y="29943"/>
                  </a:cubicBezTo>
                  <a:cubicBezTo>
                    <a:pt x="45102" y="29943"/>
                    <a:pt x="45490" y="29855"/>
                    <a:pt x="45852" y="29639"/>
                  </a:cubicBezTo>
                  <a:lnTo>
                    <a:pt x="45988" y="29504"/>
                  </a:lnTo>
                  <a:cubicBezTo>
                    <a:pt x="45852" y="28793"/>
                    <a:pt x="44430" y="28352"/>
                    <a:pt x="44295" y="27811"/>
                  </a:cubicBezTo>
                  <a:cubicBezTo>
                    <a:pt x="44295" y="27636"/>
                    <a:pt x="44383" y="27561"/>
                    <a:pt x="44491" y="27561"/>
                  </a:cubicBezTo>
                  <a:cubicBezTo>
                    <a:pt x="44572" y="27561"/>
                    <a:pt x="44662" y="27603"/>
                    <a:pt x="44735" y="27675"/>
                  </a:cubicBezTo>
                  <a:lnTo>
                    <a:pt x="45006" y="27675"/>
                  </a:lnTo>
                  <a:cubicBezTo>
                    <a:pt x="45141" y="27811"/>
                    <a:pt x="45277" y="27811"/>
                    <a:pt x="45412" y="27811"/>
                  </a:cubicBezTo>
                  <a:cubicBezTo>
                    <a:pt x="45852" y="27811"/>
                    <a:pt x="46123" y="27675"/>
                    <a:pt x="46428" y="27506"/>
                  </a:cubicBezTo>
                  <a:cubicBezTo>
                    <a:pt x="46970" y="27235"/>
                    <a:pt x="47275" y="26829"/>
                    <a:pt x="47105" y="26253"/>
                  </a:cubicBezTo>
                  <a:cubicBezTo>
                    <a:pt x="46970" y="25813"/>
                    <a:pt x="46699" y="25406"/>
                    <a:pt x="46123" y="25271"/>
                  </a:cubicBezTo>
                  <a:cubicBezTo>
                    <a:pt x="45852" y="25271"/>
                    <a:pt x="45581" y="25406"/>
                    <a:pt x="45412" y="25542"/>
                  </a:cubicBezTo>
                  <a:cubicBezTo>
                    <a:pt x="45204" y="25749"/>
                    <a:pt x="44659" y="26295"/>
                    <a:pt x="44232" y="26295"/>
                  </a:cubicBezTo>
                  <a:cubicBezTo>
                    <a:pt x="44102" y="26295"/>
                    <a:pt x="43983" y="26244"/>
                    <a:pt x="43888" y="26117"/>
                  </a:cubicBezTo>
                  <a:cubicBezTo>
                    <a:pt x="43888" y="25542"/>
                    <a:pt x="45006" y="24831"/>
                    <a:pt x="44430" y="24119"/>
                  </a:cubicBezTo>
                  <a:cubicBezTo>
                    <a:pt x="44351" y="23961"/>
                    <a:pt x="44225" y="23895"/>
                    <a:pt x="44073" y="23895"/>
                  </a:cubicBezTo>
                  <a:cubicBezTo>
                    <a:pt x="43966" y="23895"/>
                    <a:pt x="43845" y="23928"/>
                    <a:pt x="43719" y="23984"/>
                  </a:cubicBezTo>
                  <a:cubicBezTo>
                    <a:pt x="43170" y="24231"/>
                    <a:pt x="42955" y="24633"/>
                    <a:pt x="42443" y="24633"/>
                  </a:cubicBezTo>
                  <a:cubicBezTo>
                    <a:pt x="42323" y="24633"/>
                    <a:pt x="42186" y="24611"/>
                    <a:pt x="42026" y="24560"/>
                  </a:cubicBezTo>
                  <a:cubicBezTo>
                    <a:pt x="42195" y="23984"/>
                    <a:pt x="42195" y="23273"/>
                    <a:pt x="41755" y="22731"/>
                  </a:cubicBezTo>
                  <a:cubicBezTo>
                    <a:pt x="41755" y="22596"/>
                    <a:pt x="41619" y="22596"/>
                    <a:pt x="41619" y="22596"/>
                  </a:cubicBezTo>
                  <a:cubicBezTo>
                    <a:pt x="41179" y="22731"/>
                    <a:pt x="40908" y="22866"/>
                    <a:pt x="40637" y="23137"/>
                  </a:cubicBezTo>
                  <a:lnTo>
                    <a:pt x="40637" y="23002"/>
                  </a:lnTo>
                  <a:cubicBezTo>
                    <a:pt x="40637" y="22834"/>
                    <a:pt x="40521" y="22719"/>
                    <a:pt x="40400" y="22719"/>
                  </a:cubicBezTo>
                  <a:cubicBezTo>
                    <a:pt x="40325" y="22719"/>
                    <a:pt x="40249" y="22763"/>
                    <a:pt x="40197" y="22866"/>
                  </a:cubicBezTo>
                  <a:cubicBezTo>
                    <a:pt x="40062" y="23442"/>
                    <a:pt x="39926" y="23849"/>
                    <a:pt x="39926" y="24424"/>
                  </a:cubicBezTo>
                  <a:cubicBezTo>
                    <a:pt x="39926" y="24966"/>
                    <a:pt x="40197" y="25271"/>
                    <a:pt x="39486" y="25406"/>
                  </a:cubicBezTo>
                  <a:lnTo>
                    <a:pt x="37793" y="24695"/>
                  </a:lnTo>
                  <a:cubicBezTo>
                    <a:pt x="37793" y="24424"/>
                    <a:pt x="37657" y="24119"/>
                    <a:pt x="37657" y="23713"/>
                  </a:cubicBezTo>
                  <a:cubicBezTo>
                    <a:pt x="37115" y="22020"/>
                    <a:pt x="36811" y="20191"/>
                    <a:pt x="37522" y="18363"/>
                  </a:cubicBezTo>
                  <a:cubicBezTo>
                    <a:pt x="37612" y="18363"/>
                    <a:pt x="37642" y="18423"/>
                    <a:pt x="37692" y="18423"/>
                  </a:cubicBezTo>
                  <a:cubicBezTo>
                    <a:pt x="37717" y="18423"/>
                    <a:pt x="37748" y="18408"/>
                    <a:pt x="37793" y="18363"/>
                  </a:cubicBezTo>
                  <a:cubicBezTo>
                    <a:pt x="38588" y="17982"/>
                    <a:pt x="39539" y="17819"/>
                    <a:pt x="40532" y="17819"/>
                  </a:cubicBezTo>
                  <a:cubicBezTo>
                    <a:pt x="42540" y="17819"/>
                    <a:pt x="44718" y="18483"/>
                    <a:pt x="46123" y="19345"/>
                  </a:cubicBezTo>
                  <a:cubicBezTo>
                    <a:pt x="47174" y="19994"/>
                    <a:pt x="48085" y="20615"/>
                    <a:pt x="49292" y="20615"/>
                  </a:cubicBezTo>
                  <a:cubicBezTo>
                    <a:pt x="49407" y="20615"/>
                    <a:pt x="49524" y="20609"/>
                    <a:pt x="49645" y="20598"/>
                  </a:cubicBezTo>
                  <a:cubicBezTo>
                    <a:pt x="49814" y="20598"/>
                    <a:pt x="49814" y="20598"/>
                    <a:pt x="49814" y="20462"/>
                  </a:cubicBezTo>
                  <a:cubicBezTo>
                    <a:pt x="50356" y="20056"/>
                    <a:pt x="50492" y="19040"/>
                    <a:pt x="50085" y="18498"/>
                  </a:cubicBezTo>
                  <a:cubicBezTo>
                    <a:pt x="49239" y="17076"/>
                    <a:pt x="47105" y="17347"/>
                    <a:pt x="46123" y="16229"/>
                  </a:cubicBezTo>
                  <a:cubicBezTo>
                    <a:pt x="46123" y="16161"/>
                    <a:pt x="46089" y="16128"/>
                    <a:pt x="46055" y="16128"/>
                  </a:cubicBezTo>
                  <a:cubicBezTo>
                    <a:pt x="46022" y="16128"/>
                    <a:pt x="45988" y="16161"/>
                    <a:pt x="45988" y="16229"/>
                  </a:cubicBezTo>
                  <a:cubicBezTo>
                    <a:pt x="45852" y="15823"/>
                    <a:pt x="46259" y="15247"/>
                    <a:pt x="46699" y="15112"/>
                  </a:cubicBezTo>
                  <a:cubicBezTo>
                    <a:pt x="46789" y="15066"/>
                    <a:pt x="46883" y="15051"/>
                    <a:pt x="46979" y="15051"/>
                  </a:cubicBezTo>
                  <a:cubicBezTo>
                    <a:pt x="47169" y="15051"/>
                    <a:pt x="47365" y="15112"/>
                    <a:pt x="47545" y="15112"/>
                  </a:cubicBezTo>
                  <a:cubicBezTo>
                    <a:pt x="48121" y="15112"/>
                    <a:pt x="48663" y="15383"/>
                    <a:pt x="49239" y="15653"/>
                  </a:cubicBezTo>
                  <a:cubicBezTo>
                    <a:pt x="49645" y="15823"/>
                    <a:pt x="50085" y="16094"/>
                    <a:pt x="50492" y="16500"/>
                  </a:cubicBezTo>
                  <a:cubicBezTo>
                    <a:pt x="52896" y="20733"/>
                    <a:pt x="54047" y="25542"/>
                    <a:pt x="53607" y="30486"/>
                  </a:cubicBezTo>
                  <a:cubicBezTo>
                    <a:pt x="52761" y="39798"/>
                    <a:pt x="45717" y="47994"/>
                    <a:pt x="36269" y="49111"/>
                  </a:cubicBezTo>
                  <a:cubicBezTo>
                    <a:pt x="35573" y="49188"/>
                    <a:pt x="34872" y="49225"/>
                    <a:pt x="34168" y="49225"/>
                  </a:cubicBezTo>
                  <a:cubicBezTo>
                    <a:pt x="25872" y="49225"/>
                    <a:pt x="17247" y="44043"/>
                    <a:pt x="12564" y="37394"/>
                  </a:cubicBezTo>
                  <a:cubicBezTo>
                    <a:pt x="11717" y="36277"/>
                    <a:pt x="11006" y="34990"/>
                    <a:pt x="10431" y="33737"/>
                  </a:cubicBezTo>
                  <a:cubicBezTo>
                    <a:pt x="11006" y="33297"/>
                    <a:pt x="11413" y="32890"/>
                    <a:pt x="11717" y="32315"/>
                  </a:cubicBezTo>
                  <a:cubicBezTo>
                    <a:pt x="12124" y="31468"/>
                    <a:pt x="11853" y="31739"/>
                    <a:pt x="12124" y="31062"/>
                  </a:cubicBezTo>
                  <a:cubicBezTo>
                    <a:pt x="12564" y="30350"/>
                    <a:pt x="13106" y="29910"/>
                    <a:pt x="13411" y="29199"/>
                  </a:cubicBezTo>
                  <a:cubicBezTo>
                    <a:pt x="13682" y="28793"/>
                    <a:pt x="13817" y="28352"/>
                    <a:pt x="13817" y="27811"/>
                  </a:cubicBezTo>
                  <a:cubicBezTo>
                    <a:pt x="13953" y="27370"/>
                    <a:pt x="13817" y="26964"/>
                    <a:pt x="13953" y="26524"/>
                  </a:cubicBezTo>
                  <a:cubicBezTo>
                    <a:pt x="14088" y="25542"/>
                    <a:pt x="14799" y="24831"/>
                    <a:pt x="15510" y="23984"/>
                  </a:cubicBezTo>
                  <a:cubicBezTo>
                    <a:pt x="16221" y="23137"/>
                    <a:pt x="16628" y="22426"/>
                    <a:pt x="16357" y="21173"/>
                  </a:cubicBezTo>
                  <a:cubicBezTo>
                    <a:pt x="15950" y="19040"/>
                    <a:pt x="11988" y="16500"/>
                    <a:pt x="12835" y="14130"/>
                  </a:cubicBezTo>
                  <a:cubicBezTo>
                    <a:pt x="14257" y="12707"/>
                    <a:pt x="16357" y="13418"/>
                    <a:pt x="18185" y="12978"/>
                  </a:cubicBezTo>
                  <a:cubicBezTo>
                    <a:pt x="18897" y="12843"/>
                    <a:pt x="19337" y="12267"/>
                    <a:pt x="20319" y="12267"/>
                  </a:cubicBezTo>
                  <a:cubicBezTo>
                    <a:pt x="21030" y="12267"/>
                    <a:pt x="21707" y="12843"/>
                    <a:pt x="22283" y="12978"/>
                  </a:cubicBezTo>
                  <a:cubicBezTo>
                    <a:pt x="22632" y="13104"/>
                    <a:pt x="22913" y="13149"/>
                    <a:pt x="23181" y="13149"/>
                  </a:cubicBezTo>
                  <a:cubicBezTo>
                    <a:pt x="23562" y="13149"/>
                    <a:pt x="23919" y="13058"/>
                    <a:pt x="24416" y="12978"/>
                  </a:cubicBezTo>
                  <a:cubicBezTo>
                    <a:pt x="25209" y="12650"/>
                    <a:pt x="25913" y="12389"/>
                    <a:pt x="26671" y="12389"/>
                  </a:cubicBezTo>
                  <a:cubicBezTo>
                    <a:pt x="26853" y="12389"/>
                    <a:pt x="27037" y="12404"/>
                    <a:pt x="27227" y="12436"/>
                  </a:cubicBezTo>
                  <a:cubicBezTo>
                    <a:pt x="28074" y="12572"/>
                    <a:pt x="28920" y="12843"/>
                    <a:pt x="29902" y="12843"/>
                  </a:cubicBezTo>
                  <a:cubicBezTo>
                    <a:pt x="30119" y="12862"/>
                    <a:pt x="30344" y="12873"/>
                    <a:pt x="30572" y="12873"/>
                  </a:cubicBezTo>
                  <a:cubicBezTo>
                    <a:pt x="31980" y="12873"/>
                    <a:pt x="33504" y="12453"/>
                    <a:pt x="34000" y="10879"/>
                  </a:cubicBezTo>
                  <a:cubicBezTo>
                    <a:pt x="34711" y="8474"/>
                    <a:pt x="32307" y="6070"/>
                    <a:pt x="30749" y="4512"/>
                  </a:cubicBezTo>
                  <a:cubicBezTo>
                    <a:pt x="31035" y="4501"/>
                    <a:pt x="31321" y="4496"/>
                    <a:pt x="31607" y="4496"/>
                  </a:cubicBezTo>
                  <a:close/>
                  <a:moveTo>
                    <a:pt x="21572" y="49246"/>
                  </a:moveTo>
                  <a:lnTo>
                    <a:pt x="21707" y="49382"/>
                  </a:lnTo>
                  <a:lnTo>
                    <a:pt x="22148" y="49382"/>
                  </a:lnTo>
                  <a:cubicBezTo>
                    <a:pt x="22012" y="49958"/>
                    <a:pt x="22012" y="50533"/>
                    <a:pt x="21877" y="51075"/>
                  </a:cubicBezTo>
                  <a:lnTo>
                    <a:pt x="21877" y="51515"/>
                  </a:lnTo>
                  <a:cubicBezTo>
                    <a:pt x="21707" y="51515"/>
                    <a:pt x="21572" y="51786"/>
                    <a:pt x="21877" y="51786"/>
                  </a:cubicBezTo>
                  <a:lnTo>
                    <a:pt x="21877" y="51922"/>
                  </a:lnTo>
                  <a:lnTo>
                    <a:pt x="21877" y="52227"/>
                  </a:lnTo>
                  <a:cubicBezTo>
                    <a:pt x="21724" y="52565"/>
                    <a:pt x="21470" y="52734"/>
                    <a:pt x="21221" y="52734"/>
                  </a:cubicBezTo>
                  <a:cubicBezTo>
                    <a:pt x="20971" y="52734"/>
                    <a:pt x="20725" y="52565"/>
                    <a:pt x="20590" y="52227"/>
                  </a:cubicBezTo>
                  <a:cubicBezTo>
                    <a:pt x="20183" y="51380"/>
                    <a:pt x="21030" y="50229"/>
                    <a:pt x="21436" y="49382"/>
                  </a:cubicBezTo>
                  <a:lnTo>
                    <a:pt x="21572" y="49246"/>
                  </a:lnTo>
                  <a:close/>
                  <a:moveTo>
                    <a:pt x="15890" y="50443"/>
                  </a:moveTo>
                  <a:cubicBezTo>
                    <a:pt x="17309" y="50443"/>
                    <a:pt x="18701" y="50689"/>
                    <a:pt x="20014" y="51380"/>
                  </a:cubicBezTo>
                  <a:cubicBezTo>
                    <a:pt x="19743" y="52057"/>
                    <a:pt x="19879" y="52768"/>
                    <a:pt x="20861" y="53209"/>
                  </a:cubicBezTo>
                  <a:cubicBezTo>
                    <a:pt x="21014" y="53280"/>
                    <a:pt x="21166" y="53314"/>
                    <a:pt x="21313" y="53314"/>
                  </a:cubicBezTo>
                  <a:cubicBezTo>
                    <a:pt x="21721" y="53314"/>
                    <a:pt x="22084" y="53056"/>
                    <a:pt x="22283" y="52633"/>
                  </a:cubicBezTo>
                  <a:cubicBezTo>
                    <a:pt x="22418" y="52497"/>
                    <a:pt x="22418" y="52362"/>
                    <a:pt x="22418" y="52227"/>
                  </a:cubicBezTo>
                  <a:cubicBezTo>
                    <a:pt x="25669" y="54191"/>
                    <a:pt x="27938" y="56866"/>
                    <a:pt x="29631" y="60388"/>
                  </a:cubicBezTo>
                  <a:cubicBezTo>
                    <a:pt x="28201" y="60693"/>
                    <a:pt x="26771" y="60853"/>
                    <a:pt x="25355" y="60853"/>
                  </a:cubicBezTo>
                  <a:cubicBezTo>
                    <a:pt x="22848" y="60853"/>
                    <a:pt x="20387" y="60352"/>
                    <a:pt x="18050" y="59270"/>
                  </a:cubicBezTo>
                  <a:cubicBezTo>
                    <a:pt x="16086" y="58288"/>
                    <a:pt x="14257" y="57001"/>
                    <a:pt x="12835" y="55444"/>
                  </a:cubicBezTo>
                  <a:cubicBezTo>
                    <a:pt x="11548" y="54191"/>
                    <a:pt x="10871" y="52633"/>
                    <a:pt x="9584" y="51380"/>
                  </a:cubicBezTo>
                  <a:lnTo>
                    <a:pt x="9720" y="51380"/>
                  </a:lnTo>
                  <a:cubicBezTo>
                    <a:pt x="11724" y="50959"/>
                    <a:pt x="13834" y="50443"/>
                    <a:pt x="15890" y="50443"/>
                  </a:cubicBezTo>
                  <a:close/>
                  <a:moveTo>
                    <a:pt x="9313" y="51651"/>
                  </a:moveTo>
                  <a:cubicBezTo>
                    <a:pt x="10295" y="55037"/>
                    <a:pt x="14088" y="58153"/>
                    <a:pt x="17068" y="59677"/>
                  </a:cubicBezTo>
                  <a:cubicBezTo>
                    <a:pt x="19744" y="61026"/>
                    <a:pt x="22606" y="61711"/>
                    <a:pt x="25486" y="61711"/>
                  </a:cubicBezTo>
                  <a:cubicBezTo>
                    <a:pt x="26869" y="61711"/>
                    <a:pt x="28258" y="61553"/>
                    <a:pt x="29631" y="61234"/>
                  </a:cubicBezTo>
                  <a:lnTo>
                    <a:pt x="29767" y="61234"/>
                  </a:lnTo>
                  <a:lnTo>
                    <a:pt x="29767" y="61370"/>
                  </a:lnTo>
                  <a:cubicBezTo>
                    <a:pt x="29767" y="61675"/>
                    <a:pt x="29631" y="62081"/>
                    <a:pt x="29767" y="62386"/>
                  </a:cubicBezTo>
                  <a:cubicBezTo>
                    <a:pt x="28330" y="62691"/>
                    <a:pt x="26905" y="62839"/>
                    <a:pt x="25506" y="62839"/>
                  </a:cubicBezTo>
                  <a:cubicBezTo>
                    <a:pt x="18531" y="62839"/>
                    <a:pt x="12218" y="59166"/>
                    <a:pt x="8467" y="53073"/>
                  </a:cubicBezTo>
                  <a:cubicBezTo>
                    <a:pt x="8602" y="52768"/>
                    <a:pt x="8602" y="52497"/>
                    <a:pt x="8737" y="52227"/>
                  </a:cubicBezTo>
                  <a:cubicBezTo>
                    <a:pt x="8873" y="51922"/>
                    <a:pt x="9008" y="51786"/>
                    <a:pt x="9313" y="51651"/>
                  </a:cubicBezTo>
                  <a:close/>
                  <a:moveTo>
                    <a:pt x="29059" y="1"/>
                  </a:moveTo>
                  <a:cubicBezTo>
                    <a:pt x="21812" y="1"/>
                    <a:pt x="14257" y="2490"/>
                    <a:pt x="8737" y="6205"/>
                  </a:cubicBezTo>
                  <a:cubicBezTo>
                    <a:pt x="4098" y="9321"/>
                    <a:pt x="1829" y="14265"/>
                    <a:pt x="983" y="19616"/>
                  </a:cubicBezTo>
                  <a:cubicBezTo>
                    <a:pt x="1" y="25542"/>
                    <a:pt x="1389" y="31197"/>
                    <a:pt x="4775" y="36141"/>
                  </a:cubicBezTo>
                  <a:cubicBezTo>
                    <a:pt x="8737" y="42067"/>
                    <a:pt x="14799" y="45996"/>
                    <a:pt x="21030" y="49246"/>
                  </a:cubicBezTo>
                  <a:cubicBezTo>
                    <a:pt x="20725" y="49687"/>
                    <a:pt x="20454" y="50364"/>
                    <a:pt x="20183" y="50940"/>
                  </a:cubicBezTo>
                  <a:cubicBezTo>
                    <a:pt x="18628" y="50000"/>
                    <a:pt x="16909" y="49634"/>
                    <a:pt x="15169" y="49634"/>
                  </a:cubicBezTo>
                  <a:cubicBezTo>
                    <a:pt x="13272" y="49634"/>
                    <a:pt x="11350" y="50068"/>
                    <a:pt x="9584" y="50669"/>
                  </a:cubicBezTo>
                  <a:cubicBezTo>
                    <a:pt x="9313" y="50804"/>
                    <a:pt x="9313" y="51075"/>
                    <a:pt x="9449" y="51211"/>
                  </a:cubicBezTo>
                  <a:lnTo>
                    <a:pt x="9313" y="51211"/>
                  </a:lnTo>
                  <a:cubicBezTo>
                    <a:pt x="8602" y="51380"/>
                    <a:pt x="7891" y="52057"/>
                    <a:pt x="7891" y="52904"/>
                  </a:cubicBezTo>
                  <a:lnTo>
                    <a:pt x="7891" y="53209"/>
                  </a:lnTo>
                  <a:cubicBezTo>
                    <a:pt x="11358" y="59672"/>
                    <a:pt x="18144" y="63500"/>
                    <a:pt x="25213" y="63500"/>
                  </a:cubicBezTo>
                  <a:cubicBezTo>
                    <a:pt x="26773" y="63500"/>
                    <a:pt x="28347" y="63313"/>
                    <a:pt x="29902" y="62928"/>
                  </a:cubicBezTo>
                  <a:cubicBezTo>
                    <a:pt x="30173" y="62928"/>
                    <a:pt x="30173" y="62792"/>
                    <a:pt x="30173" y="62521"/>
                  </a:cubicBezTo>
                  <a:lnTo>
                    <a:pt x="30343" y="62521"/>
                  </a:lnTo>
                  <a:cubicBezTo>
                    <a:pt x="30478" y="61810"/>
                    <a:pt x="30343" y="61099"/>
                    <a:pt x="30343" y="60523"/>
                  </a:cubicBezTo>
                  <a:cubicBezTo>
                    <a:pt x="30478" y="60388"/>
                    <a:pt x="30478" y="60252"/>
                    <a:pt x="30343" y="60117"/>
                  </a:cubicBezTo>
                  <a:cubicBezTo>
                    <a:pt x="28649" y="56730"/>
                    <a:pt x="26245" y="53073"/>
                    <a:pt x="22418" y="51651"/>
                  </a:cubicBezTo>
                  <a:cubicBezTo>
                    <a:pt x="22418" y="51515"/>
                    <a:pt x="22418" y="51380"/>
                    <a:pt x="22554" y="51211"/>
                  </a:cubicBezTo>
                  <a:cubicBezTo>
                    <a:pt x="22554" y="50533"/>
                    <a:pt x="22723" y="49958"/>
                    <a:pt x="22723" y="49246"/>
                  </a:cubicBezTo>
                  <a:cubicBezTo>
                    <a:pt x="22859" y="49246"/>
                    <a:pt x="22994" y="49111"/>
                    <a:pt x="22994" y="49111"/>
                  </a:cubicBezTo>
                  <a:cubicBezTo>
                    <a:pt x="23401" y="48671"/>
                    <a:pt x="23570" y="48129"/>
                    <a:pt x="23705" y="47553"/>
                  </a:cubicBezTo>
                  <a:cubicBezTo>
                    <a:pt x="26651" y="48976"/>
                    <a:pt x="30038" y="49822"/>
                    <a:pt x="33289" y="50093"/>
                  </a:cubicBezTo>
                  <a:cubicBezTo>
                    <a:pt x="33578" y="50106"/>
                    <a:pt x="33865" y="50113"/>
                    <a:pt x="34152" y="50113"/>
                  </a:cubicBezTo>
                  <a:cubicBezTo>
                    <a:pt x="43377" y="50113"/>
                    <a:pt x="51411" y="43316"/>
                    <a:pt x="53743" y="34448"/>
                  </a:cubicBezTo>
                  <a:cubicBezTo>
                    <a:pt x="56723" y="23273"/>
                    <a:pt x="51067" y="11996"/>
                    <a:pt x="41619" y="5935"/>
                  </a:cubicBezTo>
                  <a:cubicBezTo>
                    <a:pt x="41484" y="5799"/>
                    <a:pt x="41484" y="5799"/>
                    <a:pt x="41348" y="5799"/>
                  </a:cubicBezTo>
                  <a:cubicBezTo>
                    <a:pt x="41890" y="5359"/>
                    <a:pt x="42195" y="4648"/>
                    <a:pt x="42195" y="3970"/>
                  </a:cubicBezTo>
                  <a:cubicBezTo>
                    <a:pt x="42195" y="3395"/>
                    <a:pt x="42026" y="2548"/>
                    <a:pt x="41484" y="2277"/>
                  </a:cubicBezTo>
                  <a:cubicBezTo>
                    <a:pt x="41353" y="2187"/>
                    <a:pt x="41238" y="2150"/>
                    <a:pt x="41133" y="2150"/>
                  </a:cubicBezTo>
                  <a:cubicBezTo>
                    <a:pt x="40883" y="2150"/>
                    <a:pt x="40692" y="2357"/>
                    <a:pt x="40502" y="2548"/>
                  </a:cubicBezTo>
                  <a:cubicBezTo>
                    <a:pt x="37056" y="777"/>
                    <a:pt x="33106" y="1"/>
                    <a:pt x="2905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12"/>
            <p:cNvSpPr/>
            <p:nvPr/>
          </p:nvSpPr>
          <p:spPr>
            <a:xfrm>
              <a:off x="3609300" y="175875"/>
              <a:ext cx="317500" cy="1097650"/>
            </a:xfrm>
            <a:custGeom>
              <a:rect b="b" l="l" r="r" t="t"/>
              <a:pathLst>
                <a:path extrusionOk="0" h="43906" w="12700">
                  <a:moveTo>
                    <a:pt x="7548" y="0"/>
                  </a:moveTo>
                  <a:cubicBezTo>
                    <a:pt x="6892" y="0"/>
                    <a:pt x="6215" y="322"/>
                    <a:pt x="5927" y="897"/>
                  </a:cubicBezTo>
                  <a:cubicBezTo>
                    <a:pt x="3556" y="5977"/>
                    <a:pt x="3252" y="11463"/>
                    <a:pt x="3252" y="16813"/>
                  </a:cubicBezTo>
                  <a:cubicBezTo>
                    <a:pt x="3116" y="23044"/>
                    <a:pt x="2405" y="28971"/>
                    <a:pt x="1559" y="35032"/>
                  </a:cubicBezTo>
                  <a:cubicBezTo>
                    <a:pt x="170" y="36150"/>
                    <a:pt x="1" y="38148"/>
                    <a:pt x="1288" y="39536"/>
                  </a:cubicBezTo>
                  <a:cubicBezTo>
                    <a:pt x="1288" y="40518"/>
                    <a:pt x="1559" y="41670"/>
                    <a:pt x="2134" y="42381"/>
                  </a:cubicBezTo>
                  <a:cubicBezTo>
                    <a:pt x="3000" y="43434"/>
                    <a:pt x="4288" y="43905"/>
                    <a:pt x="5604" y="43905"/>
                  </a:cubicBezTo>
                  <a:cubicBezTo>
                    <a:pt x="6192" y="43905"/>
                    <a:pt x="6785" y="43811"/>
                    <a:pt x="7349" y="43634"/>
                  </a:cubicBezTo>
                  <a:cubicBezTo>
                    <a:pt x="8907" y="43227"/>
                    <a:pt x="10465" y="41940"/>
                    <a:pt x="11007" y="40247"/>
                  </a:cubicBezTo>
                  <a:cubicBezTo>
                    <a:pt x="11176" y="39536"/>
                    <a:pt x="11447" y="38554"/>
                    <a:pt x="11311" y="37708"/>
                  </a:cubicBezTo>
                  <a:cubicBezTo>
                    <a:pt x="12293" y="36725"/>
                    <a:pt x="12700" y="35608"/>
                    <a:pt x="12158" y="34186"/>
                  </a:cubicBezTo>
                  <a:cubicBezTo>
                    <a:pt x="11853" y="33475"/>
                    <a:pt x="11311" y="32899"/>
                    <a:pt x="10600" y="32628"/>
                  </a:cubicBezTo>
                  <a:cubicBezTo>
                    <a:pt x="10871" y="29817"/>
                    <a:pt x="10736" y="26702"/>
                    <a:pt x="10871" y="23891"/>
                  </a:cubicBezTo>
                  <a:cubicBezTo>
                    <a:pt x="10871" y="19929"/>
                    <a:pt x="11447" y="15425"/>
                    <a:pt x="10736" y="11598"/>
                  </a:cubicBezTo>
                  <a:lnTo>
                    <a:pt x="10736" y="11463"/>
                  </a:lnTo>
                  <a:cubicBezTo>
                    <a:pt x="10465" y="7941"/>
                    <a:pt x="9889" y="4555"/>
                    <a:pt x="9042" y="1033"/>
                  </a:cubicBezTo>
                  <a:cubicBezTo>
                    <a:pt x="8839" y="322"/>
                    <a:pt x="8204" y="0"/>
                    <a:pt x="754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12"/>
            <p:cNvSpPr/>
            <p:nvPr/>
          </p:nvSpPr>
          <p:spPr>
            <a:xfrm>
              <a:off x="3641475" y="171525"/>
              <a:ext cx="257400" cy="1080000"/>
            </a:xfrm>
            <a:custGeom>
              <a:rect b="b" l="l" r="r" t="t"/>
              <a:pathLst>
                <a:path extrusionOk="0" h="43200" w="10296">
                  <a:moveTo>
                    <a:pt x="6909" y="631"/>
                  </a:moveTo>
                  <a:cubicBezTo>
                    <a:pt x="7349" y="1071"/>
                    <a:pt x="7620" y="2189"/>
                    <a:pt x="7891" y="3306"/>
                  </a:cubicBezTo>
                  <a:cubicBezTo>
                    <a:pt x="7755" y="3306"/>
                    <a:pt x="7755" y="3306"/>
                    <a:pt x="7755" y="3442"/>
                  </a:cubicBezTo>
                  <a:cubicBezTo>
                    <a:pt x="7419" y="3715"/>
                    <a:pt x="7021" y="3858"/>
                    <a:pt x="6635" y="3858"/>
                  </a:cubicBezTo>
                  <a:cubicBezTo>
                    <a:pt x="6205" y="3858"/>
                    <a:pt x="5790" y="3681"/>
                    <a:pt x="5487" y="3306"/>
                  </a:cubicBezTo>
                  <a:cubicBezTo>
                    <a:pt x="5791" y="2189"/>
                    <a:pt x="6198" y="1071"/>
                    <a:pt x="6909" y="631"/>
                  </a:cubicBezTo>
                  <a:close/>
                  <a:moveTo>
                    <a:pt x="7891" y="3882"/>
                  </a:moveTo>
                  <a:cubicBezTo>
                    <a:pt x="8026" y="4729"/>
                    <a:pt x="8196" y="5440"/>
                    <a:pt x="8196" y="5982"/>
                  </a:cubicBezTo>
                  <a:cubicBezTo>
                    <a:pt x="8602" y="7844"/>
                    <a:pt x="8873" y="9673"/>
                    <a:pt x="9584" y="11502"/>
                  </a:cubicBezTo>
                  <a:cubicBezTo>
                    <a:pt x="9394" y="11728"/>
                    <a:pt x="9156" y="11823"/>
                    <a:pt x="8908" y="11823"/>
                  </a:cubicBezTo>
                  <a:cubicBezTo>
                    <a:pt x="8230" y="11823"/>
                    <a:pt x="7485" y="11104"/>
                    <a:pt x="7485" y="10384"/>
                  </a:cubicBezTo>
                  <a:cubicBezTo>
                    <a:pt x="7485" y="10164"/>
                    <a:pt x="7307" y="10054"/>
                    <a:pt x="7129" y="10054"/>
                  </a:cubicBezTo>
                  <a:cubicBezTo>
                    <a:pt x="6951" y="10054"/>
                    <a:pt x="6773" y="10164"/>
                    <a:pt x="6773" y="10384"/>
                  </a:cubicBezTo>
                  <a:lnTo>
                    <a:pt x="6773" y="10655"/>
                  </a:lnTo>
                  <a:cubicBezTo>
                    <a:pt x="6655" y="11010"/>
                    <a:pt x="6407" y="11391"/>
                    <a:pt x="6075" y="11391"/>
                  </a:cubicBezTo>
                  <a:cubicBezTo>
                    <a:pt x="6028" y="11391"/>
                    <a:pt x="5978" y="11383"/>
                    <a:pt x="5927" y="11366"/>
                  </a:cubicBezTo>
                  <a:cubicBezTo>
                    <a:pt x="5351" y="11366"/>
                    <a:pt x="5080" y="10926"/>
                    <a:pt x="5080" y="10384"/>
                  </a:cubicBezTo>
                  <a:cubicBezTo>
                    <a:pt x="5080" y="10232"/>
                    <a:pt x="4936" y="10155"/>
                    <a:pt x="4775" y="10155"/>
                  </a:cubicBezTo>
                  <a:cubicBezTo>
                    <a:pt x="4615" y="10155"/>
                    <a:pt x="4437" y="10232"/>
                    <a:pt x="4369" y="10384"/>
                  </a:cubicBezTo>
                  <a:cubicBezTo>
                    <a:pt x="4369" y="10519"/>
                    <a:pt x="4369" y="10655"/>
                    <a:pt x="4504" y="10926"/>
                  </a:cubicBezTo>
                  <a:cubicBezTo>
                    <a:pt x="4323" y="11312"/>
                    <a:pt x="3883" y="11560"/>
                    <a:pt x="3439" y="11560"/>
                  </a:cubicBezTo>
                  <a:cubicBezTo>
                    <a:pt x="3221" y="11560"/>
                    <a:pt x="3001" y="11500"/>
                    <a:pt x="2811" y="11366"/>
                  </a:cubicBezTo>
                  <a:cubicBezTo>
                    <a:pt x="2947" y="11366"/>
                    <a:pt x="2947" y="11366"/>
                    <a:pt x="3116" y="11231"/>
                  </a:cubicBezTo>
                  <a:cubicBezTo>
                    <a:pt x="3658" y="9368"/>
                    <a:pt x="4234" y="7675"/>
                    <a:pt x="4809" y="5846"/>
                  </a:cubicBezTo>
                  <a:cubicBezTo>
                    <a:pt x="4945" y="5440"/>
                    <a:pt x="5080" y="4864"/>
                    <a:pt x="5216" y="4153"/>
                  </a:cubicBezTo>
                  <a:cubicBezTo>
                    <a:pt x="5573" y="4396"/>
                    <a:pt x="5978" y="4512"/>
                    <a:pt x="6380" y="4512"/>
                  </a:cubicBezTo>
                  <a:cubicBezTo>
                    <a:pt x="6932" y="4512"/>
                    <a:pt x="7480" y="4293"/>
                    <a:pt x="7891" y="3882"/>
                  </a:cubicBezTo>
                  <a:close/>
                  <a:moveTo>
                    <a:pt x="4640" y="11366"/>
                  </a:moveTo>
                  <a:cubicBezTo>
                    <a:pt x="4640" y="11502"/>
                    <a:pt x="4809" y="11502"/>
                    <a:pt x="4809" y="11502"/>
                  </a:cubicBezTo>
                  <a:cubicBezTo>
                    <a:pt x="3522" y="18681"/>
                    <a:pt x="3252" y="26165"/>
                    <a:pt x="3252" y="33513"/>
                  </a:cubicBezTo>
                  <a:cubicBezTo>
                    <a:pt x="2811" y="33513"/>
                    <a:pt x="2269" y="33378"/>
                    <a:pt x="1694" y="33073"/>
                  </a:cubicBezTo>
                  <a:cubicBezTo>
                    <a:pt x="1965" y="26029"/>
                    <a:pt x="2540" y="19121"/>
                    <a:pt x="2811" y="12077"/>
                  </a:cubicBezTo>
                  <a:cubicBezTo>
                    <a:pt x="2993" y="12147"/>
                    <a:pt x="3184" y="12180"/>
                    <a:pt x="3372" y="12180"/>
                  </a:cubicBezTo>
                  <a:cubicBezTo>
                    <a:pt x="3918" y="12180"/>
                    <a:pt x="4438" y="11895"/>
                    <a:pt x="4640" y="11366"/>
                  </a:cubicBezTo>
                  <a:close/>
                  <a:moveTo>
                    <a:pt x="7349" y="11772"/>
                  </a:moveTo>
                  <a:cubicBezTo>
                    <a:pt x="7620" y="12077"/>
                    <a:pt x="8026" y="12348"/>
                    <a:pt x="8467" y="12348"/>
                  </a:cubicBezTo>
                  <a:cubicBezTo>
                    <a:pt x="8575" y="12384"/>
                    <a:pt x="8687" y="12401"/>
                    <a:pt x="8799" y="12401"/>
                  </a:cubicBezTo>
                  <a:cubicBezTo>
                    <a:pt x="9106" y="12401"/>
                    <a:pt x="9422" y="12276"/>
                    <a:pt x="9720" y="12077"/>
                  </a:cubicBezTo>
                  <a:lnTo>
                    <a:pt x="9720" y="12077"/>
                  </a:lnTo>
                  <a:cubicBezTo>
                    <a:pt x="8602" y="18985"/>
                    <a:pt x="8331" y="26165"/>
                    <a:pt x="8026" y="33242"/>
                  </a:cubicBezTo>
                  <a:cubicBezTo>
                    <a:pt x="8026" y="33242"/>
                    <a:pt x="8196" y="33242"/>
                    <a:pt x="8196" y="33378"/>
                  </a:cubicBezTo>
                  <a:cubicBezTo>
                    <a:pt x="7620" y="33513"/>
                    <a:pt x="6909" y="33649"/>
                    <a:pt x="6333" y="33649"/>
                  </a:cubicBezTo>
                  <a:lnTo>
                    <a:pt x="6333" y="33513"/>
                  </a:lnTo>
                  <a:cubicBezTo>
                    <a:pt x="6773" y="26300"/>
                    <a:pt x="7349" y="18985"/>
                    <a:pt x="7349" y="11772"/>
                  </a:cubicBezTo>
                  <a:close/>
                  <a:moveTo>
                    <a:pt x="7044" y="11366"/>
                  </a:moveTo>
                  <a:lnTo>
                    <a:pt x="7044" y="11366"/>
                  </a:lnTo>
                  <a:cubicBezTo>
                    <a:pt x="6198" y="18681"/>
                    <a:pt x="6198" y="26165"/>
                    <a:pt x="5791" y="33649"/>
                  </a:cubicBezTo>
                  <a:lnTo>
                    <a:pt x="5791" y="33784"/>
                  </a:lnTo>
                  <a:cubicBezTo>
                    <a:pt x="5080" y="33784"/>
                    <a:pt x="4504" y="33784"/>
                    <a:pt x="3793" y="33649"/>
                  </a:cubicBezTo>
                  <a:lnTo>
                    <a:pt x="3793" y="33378"/>
                  </a:lnTo>
                  <a:cubicBezTo>
                    <a:pt x="3793" y="26165"/>
                    <a:pt x="4369" y="18985"/>
                    <a:pt x="5080" y="11772"/>
                  </a:cubicBezTo>
                  <a:cubicBezTo>
                    <a:pt x="5351" y="11908"/>
                    <a:pt x="5656" y="12077"/>
                    <a:pt x="5927" y="12077"/>
                  </a:cubicBezTo>
                  <a:cubicBezTo>
                    <a:pt x="6333" y="12077"/>
                    <a:pt x="6773" y="11772"/>
                    <a:pt x="7044" y="11366"/>
                  </a:cubicBezTo>
                  <a:close/>
                  <a:moveTo>
                    <a:pt x="8873" y="33378"/>
                  </a:moveTo>
                  <a:cubicBezTo>
                    <a:pt x="9889" y="35782"/>
                    <a:pt x="6333" y="36188"/>
                    <a:pt x="4945" y="36188"/>
                  </a:cubicBezTo>
                  <a:cubicBezTo>
                    <a:pt x="4369" y="36324"/>
                    <a:pt x="3793" y="36324"/>
                    <a:pt x="3252" y="36324"/>
                  </a:cubicBezTo>
                  <a:cubicBezTo>
                    <a:pt x="2947" y="36324"/>
                    <a:pt x="2676" y="36324"/>
                    <a:pt x="2405" y="36188"/>
                  </a:cubicBezTo>
                  <a:cubicBezTo>
                    <a:pt x="1254" y="36188"/>
                    <a:pt x="983" y="35477"/>
                    <a:pt x="1254" y="34089"/>
                  </a:cubicBezTo>
                  <a:cubicBezTo>
                    <a:pt x="1423" y="34089"/>
                    <a:pt x="1558" y="34089"/>
                    <a:pt x="1694" y="33919"/>
                  </a:cubicBezTo>
                  <a:cubicBezTo>
                    <a:pt x="2705" y="34327"/>
                    <a:pt x="3818" y="34538"/>
                    <a:pt x="4938" y="34538"/>
                  </a:cubicBezTo>
                  <a:cubicBezTo>
                    <a:pt x="6145" y="34538"/>
                    <a:pt x="7360" y="34293"/>
                    <a:pt x="8467" y="33784"/>
                  </a:cubicBezTo>
                  <a:cubicBezTo>
                    <a:pt x="8602" y="33649"/>
                    <a:pt x="8602" y="33513"/>
                    <a:pt x="8602" y="33513"/>
                  </a:cubicBezTo>
                  <a:cubicBezTo>
                    <a:pt x="8737" y="33378"/>
                    <a:pt x="8737" y="33378"/>
                    <a:pt x="8873" y="33378"/>
                  </a:cubicBezTo>
                  <a:close/>
                  <a:moveTo>
                    <a:pt x="8873" y="35613"/>
                  </a:moveTo>
                  <a:cubicBezTo>
                    <a:pt x="9479" y="37628"/>
                    <a:pt x="7145" y="38545"/>
                    <a:pt x="4858" y="38545"/>
                  </a:cubicBezTo>
                  <a:cubicBezTo>
                    <a:pt x="2805" y="38545"/>
                    <a:pt x="790" y="37805"/>
                    <a:pt x="983" y="36459"/>
                  </a:cubicBezTo>
                  <a:lnTo>
                    <a:pt x="983" y="36459"/>
                  </a:lnTo>
                  <a:cubicBezTo>
                    <a:pt x="1553" y="36847"/>
                    <a:pt x="2322" y="36973"/>
                    <a:pt x="3064" y="36973"/>
                  </a:cubicBezTo>
                  <a:cubicBezTo>
                    <a:pt x="3424" y="36973"/>
                    <a:pt x="3777" y="36944"/>
                    <a:pt x="4098" y="36899"/>
                  </a:cubicBezTo>
                  <a:cubicBezTo>
                    <a:pt x="5656" y="36899"/>
                    <a:pt x="7485" y="36899"/>
                    <a:pt x="8737" y="35917"/>
                  </a:cubicBezTo>
                  <a:cubicBezTo>
                    <a:pt x="8737" y="35782"/>
                    <a:pt x="8873" y="35782"/>
                    <a:pt x="8873" y="35613"/>
                  </a:cubicBezTo>
                  <a:close/>
                  <a:moveTo>
                    <a:pt x="8467" y="38152"/>
                  </a:moveTo>
                  <a:cubicBezTo>
                    <a:pt x="8331" y="38864"/>
                    <a:pt x="8467" y="39846"/>
                    <a:pt x="8196" y="40557"/>
                  </a:cubicBezTo>
                  <a:cubicBezTo>
                    <a:pt x="7790" y="42157"/>
                    <a:pt x="6760" y="42494"/>
                    <a:pt x="5594" y="42494"/>
                  </a:cubicBezTo>
                  <a:cubicBezTo>
                    <a:pt x="5107" y="42494"/>
                    <a:pt x="4597" y="42435"/>
                    <a:pt x="4098" y="42385"/>
                  </a:cubicBezTo>
                  <a:cubicBezTo>
                    <a:pt x="2811" y="42250"/>
                    <a:pt x="1118" y="41979"/>
                    <a:pt x="1423" y="40286"/>
                  </a:cubicBezTo>
                  <a:cubicBezTo>
                    <a:pt x="1558" y="39710"/>
                    <a:pt x="1694" y="39168"/>
                    <a:pt x="1694" y="38593"/>
                  </a:cubicBezTo>
                  <a:cubicBezTo>
                    <a:pt x="2676" y="38999"/>
                    <a:pt x="4098" y="39168"/>
                    <a:pt x="4809" y="39168"/>
                  </a:cubicBezTo>
                  <a:cubicBezTo>
                    <a:pt x="5791" y="39168"/>
                    <a:pt x="7349" y="38728"/>
                    <a:pt x="8467" y="38152"/>
                  </a:cubicBezTo>
                  <a:close/>
                  <a:moveTo>
                    <a:pt x="6981" y="0"/>
                  </a:moveTo>
                  <a:cubicBezTo>
                    <a:pt x="6842" y="0"/>
                    <a:pt x="6773" y="104"/>
                    <a:pt x="6773" y="225"/>
                  </a:cubicBezTo>
                  <a:cubicBezTo>
                    <a:pt x="5487" y="631"/>
                    <a:pt x="5216" y="2053"/>
                    <a:pt x="4945" y="3171"/>
                  </a:cubicBezTo>
                  <a:cubicBezTo>
                    <a:pt x="4809" y="3306"/>
                    <a:pt x="4640" y="3442"/>
                    <a:pt x="4809" y="3611"/>
                  </a:cubicBezTo>
                  <a:cubicBezTo>
                    <a:pt x="3963" y="5982"/>
                    <a:pt x="3252" y="8386"/>
                    <a:pt x="2405" y="10790"/>
                  </a:cubicBezTo>
                  <a:lnTo>
                    <a:pt x="2405" y="11061"/>
                  </a:lnTo>
                  <a:cubicBezTo>
                    <a:pt x="2405" y="11061"/>
                    <a:pt x="2269" y="11061"/>
                    <a:pt x="2269" y="11231"/>
                  </a:cubicBezTo>
                  <a:cubicBezTo>
                    <a:pt x="1118" y="18410"/>
                    <a:pt x="847" y="26165"/>
                    <a:pt x="983" y="33513"/>
                  </a:cubicBezTo>
                  <a:cubicBezTo>
                    <a:pt x="136" y="34089"/>
                    <a:pt x="1" y="35206"/>
                    <a:pt x="576" y="35917"/>
                  </a:cubicBezTo>
                  <a:cubicBezTo>
                    <a:pt x="1" y="37035"/>
                    <a:pt x="272" y="37746"/>
                    <a:pt x="983" y="38152"/>
                  </a:cubicBezTo>
                  <a:cubicBezTo>
                    <a:pt x="983" y="39304"/>
                    <a:pt x="136" y="40692"/>
                    <a:pt x="847" y="41844"/>
                  </a:cubicBezTo>
                  <a:cubicBezTo>
                    <a:pt x="1423" y="43097"/>
                    <a:pt x="3252" y="43097"/>
                    <a:pt x="4504" y="43097"/>
                  </a:cubicBezTo>
                  <a:cubicBezTo>
                    <a:pt x="4922" y="43146"/>
                    <a:pt x="5388" y="43199"/>
                    <a:pt x="5853" y="43199"/>
                  </a:cubicBezTo>
                  <a:cubicBezTo>
                    <a:pt x="6671" y="43199"/>
                    <a:pt x="7486" y="43033"/>
                    <a:pt x="8026" y="42385"/>
                  </a:cubicBezTo>
                  <a:cubicBezTo>
                    <a:pt x="9178" y="41268"/>
                    <a:pt x="8873" y="39439"/>
                    <a:pt x="8873" y="38017"/>
                  </a:cubicBezTo>
                  <a:lnTo>
                    <a:pt x="8873" y="37746"/>
                  </a:lnTo>
                  <a:cubicBezTo>
                    <a:pt x="9584" y="37170"/>
                    <a:pt x="9889" y="36324"/>
                    <a:pt x="9178" y="35342"/>
                  </a:cubicBezTo>
                  <a:cubicBezTo>
                    <a:pt x="9720" y="34495"/>
                    <a:pt x="9720" y="33649"/>
                    <a:pt x="9178" y="32937"/>
                  </a:cubicBezTo>
                  <a:cubicBezTo>
                    <a:pt x="9042" y="32802"/>
                    <a:pt x="9042" y="32802"/>
                    <a:pt x="8873" y="32802"/>
                  </a:cubicBezTo>
                  <a:cubicBezTo>
                    <a:pt x="9313" y="25758"/>
                    <a:pt x="10160" y="18545"/>
                    <a:pt x="10295" y="11366"/>
                  </a:cubicBezTo>
                  <a:cubicBezTo>
                    <a:pt x="10295" y="11271"/>
                    <a:pt x="10229" y="11160"/>
                    <a:pt x="10142" y="11160"/>
                  </a:cubicBezTo>
                  <a:cubicBezTo>
                    <a:pt x="10105" y="11160"/>
                    <a:pt x="10065" y="11180"/>
                    <a:pt x="10024" y="11231"/>
                  </a:cubicBezTo>
                  <a:lnTo>
                    <a:pt x="9889" y="11231"/>
                  </a:lnTo>
                  <a:cubicBezTo>
                    <a:pt x="9720" y="8962"/>
                    <a:pt x="9042" y="6693"/>
                    <a:pt x="8602" y="4458"/>
                  </a:cubicBezTo>
                  <a:cubicBezTo>
                    <a:pt x="8331" y="3171"/>
                    <a:pt x="8467" y="631"/>
                    <a:pt x="7180" y="55"/>
                  </a:cubicBezTo>
                  <a:cubicBezTo>
                    <a:pt x="7102" y="17"/>
                    <a:pt x="7036" y="0"/>
                    <a:pt x="69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12"/>
            <p:cNvSpPr/>
            <p:nvPr/>
          </p:nvSpPr>
          <p:spPr>
            <a:xfrm>
              <a:off x="1651975" y="301925"/>
              <a:ext cx="1128550" cy="1267000"/>
            </a:xfrm>
            <a:custGeom>
              <a:rect b="b" l="l" r="r" t="t"/>
              <a:pathLst>
                <a:path extrusionOk="0" h="50680" w="45142">
                  <a:moveTo>
                    <a:pt x="13411" y="11771"/>
                  </a:moveTo>
                  <a:cubicBezTo>
                    <a:pt x="13546" y="11771"/>
                    <a:pt x="13681" y="11771"/>
                    <a:pt x="13817" y="11941"/>
                  </a:cubicBezTo>
                  <a:lnTo>
                    <a:pt x="13817" y="12483"/>
                  </a:lnTo>
                  <a:lnTo>
                    <a:pt x="13275" y="12483"/>
                  </a:lnTo>
                  <a:cubicBezTo>
                    <a:pt x="13275" y="12212"/>
                    <a:pt x="13275" y="12076"/>
                    <a:pt x="13411" y="11771"/>
                  </a:cubicBezTo>
                  <a:close/>
                  <a:moveTo>
                    <a:pt x="10160" y="33377"/>
                  </a:moveTo>
                  <a:cubicBezTo>
                    <a:pt x="11142" y="33512"/>
                    <a:pt x="12124" y="33512"/>
                    <a:pt x="13275" y="33648"/>
                  </a:cubicBezTo>
                  <a:cubicBezTo>
                    <a:pt x="12124" y="33648"/>
                    <a:pt x="11142" y="33783"/>
                    <a:pt x="10024" y="33783"/>
                  </a:cubicBezTo>
                  <a:cubicBezTo>
                    <a:pt x="10160" y="33648"/>
                    <a:pt x="10160" y="33512"/>
                    <a:pt x="10160" y="33377"/>
                  </a:cubicBezTo>
                  <a:close/>
                  <a:moveTo>
                    <a:pt x="33018" y="40556"/>
                  </a:moveTo>
                  <a:cubicBezTo>
                    <a:pt x="33018" y="41131"/>
                    <a:pt x="32882" y="41707"/>
                    <a:pt x="32747" y="42114"/>
                  </a:cubicBezTo>
                  <a:cubicBezTo>
                    <a:pt x="32442" y="41978"/>
                    <a:pt x="32307" y="41978"/>
                    <a:pt x="32171" y="41978"/>
                  </a:cubicBezTo>
                  <a:cubicBezTo>
                    <a:pt x="32307" y="41707"/>
                    <a:pt x="32578" y="41402"/>
                    <a:pt x="32578" y="40996"/>
                  </a:cubicBezTo>
                  <a:cubicBezTo>
                    <a:pt x="32747" y="40861"/>
                    <a:pt x="32882" y="40725"/>
                    <a:pt x="33018" y="40556"/>
                  </a:cubicBezTo>
                  <a:close/>
                  <a:moveTo>
                    <a:pt x="20456" y="0"/>
                  </a:moveTo>
                  <a:cubicBezTo>
                    <a:pt x="15704" y="0"/>
                    <a:pt x="10957" y="553"/>
                    <a:pt x="6502" y="1917"/>
                  </a:cubicBezTo>
                  <a:cubicBezTo>
                    <a:pt x="5927" y="2053"/>
                    <a:pt x="5656" y="2459"/>
                    <a:pt x="5486" y="3035"/>
                  </a:cubicBezTo>
                  <a:cubicBezTo>
                    <a:pt x="5080" y="3475"/>
                    <a:pt x="4945" y="4152"/>
                    <a:pt x="5486" y="4728"/>
                  </a:cubicBezTo>
                  <a:cubicBezTo>
                    <a:pt x="6502" y="5710"/>
                    <a:pt x="6502" y="6997"/>
                    <a:pt x="4945" y="7403"/>
                  </a:cubicBezTo>
                  <a:cubicBezTo>
                    <a:pt x="4369" y="7538"/>
                    <a:pt x="3963" y="8114"/>
                    <a:pt x="3793" y="8690"/>
                  </a:cubicBezTo>
                  <a:cubicBezTo>
                    <a:pt x="2540" y="14616"/>
                    <a:pt x="1829" y="20813"/>
                    <a:pt x="1253" y="26875"/>
                  </a:cubicBezTo>
                  <a:cubicBezTo>
                    <a:pt x="983" y="29855"/>
                    <a:pt x="712" y="32801"/>
                    <a:pt x="576" y="35646"/>
                  </a:cubicBezTo>
                  <a:cubicBezTo>
                    <a:pt x="407" y="38727"/>
                    <a:pt x="0" y="42114"/>
                    <a:pt x="407" y="45094"/>
                  </a:cubicBezTo>
                  <a:cubicBezTo>
                    <a:pt x="407" y="45805"/>
                    <a:pt x="847" y="46211"/>
                    <a:pt x="1253" y="46482"/>
                  </a:cubicBezTo>
                  <a:cubicBezTo>
                    <a:pt x="1619" y="47185"/>
                    <a:pt x="2264" y="47701"/>
                    <a:pt x="3035" y="47701"/>
                  </a:cubicBezTo>
                  <a:cubicBezTo>
                    <a:pt x="3193" y="47701"/>
                    <a:pt x="3356" y="47679"/>
                    <a:pt x="3522" y="47633"/>
                  </a:cubicBezTo>
                  <a:cubicBezTo>
                    <a:pt x="5124" y="47233"/>
                    <a:pt x="6733" y="47069"/>
                    <a:pt x="8344" y="47069"/>
                  </a:cubicBezTo>
                  <a:cubicBezTo>
                    <a:pt x="13547" y="47069"/>
                    <a:pt x="18773" y="48776"/>
                    <a:pt x="23841" y="49733"/>
                  </a:cubicBezTo>
                  <a:cubicBezTo>
                    <a:pt x="25797" y="50179"/>
                    <a:pt x="28020" y="50679"/>
                    <a:pt x="30142" y="50679"/>
                  </a:cubicBezTo>
                  <a:cubicBezTo>
                    <a:pt x="31399" y="50679"/>
                    <a:pt x="32620" y="50504"/>
                    <a:pt x="33729" y="50038"/>
                  </a:cubicBezTo>
                  <a:cubicBezTo>
                    <a:pt x="37251" y="48751"/>
                    <a:pt x="37826" y="44958"/>
                    <a:pt x="38504" y="41707"/>
                  </a:cubicBezTo>
                  <a:cubicBezTo>
                    <a:pt x="40366" y="32666"/>
                    <a:pt x="42466" y="23793"/>
                    <a:pt x="44430" y="14887"/>
                  </a:cubicBezTo>
                  <a:cubicBezTo>
                    <a:pt x="45141" y="11365"/>
                    <a:pt x="45141" y="8250"/>
                    <a:pt x="42466" y="5439"/>
                  </a:cubicBezTo>
                  <a:cubicBezTo>
                    <a:pt x="39926" y="2764"/>
                    <a:pt x="36269" y="1782"/>
                    <a:pt x="32578" y="1070"/>
                  </a:cubicBezTo>
                  <a:cubicBezTo>
                    <a:pt x="28657" y="412"/>
                    <a:pt x="24555" y="0"/>
                    <a:pt x="2045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12"/>
            <p:cNvSpPr/>
            <p:nvPr/>
          </p:nvSpPr>
          <p:spPr>
            <a:xfrm>
              <a:off x="1658750" y="336175"/>
              <a:ext cx="1139550" cy="1224650"/>
            </a:xfrm>
            <a:custGeom>
              <a:rect b="b" l="l" r="r" t="t"/>
              <a:pathLst>
                <a:path extrusionOk="0" h="48986" w="45582">
                  <a:moveTo>
                    <a:pt x="20890" y="2202"/>
                  </a:moveTo>
                  <a:cubicBezTo>
                    <a:pt x="22020" y="2202"/>
                    <a:pt x="23150" y="2213"/>
                    <a:pt x="24281" y="2240"/>
                  </a:cubicBezTo>
                  <a:cubicBezTo>
                    <a:pt x="27396" y="2376"/>
                    <a:pt x="30613" y="2511"/>
                    <a:pt x="33593" y="2951"/>
                  </a:cubicBezTo>
                  <a:cubicBezTo>
                    <a:pt x="35287" y="3087"/>
                    <a:pt x="44464" y="3933"/>
                    <a:pt x="42906" y="7184"/>
                  </a:cubicBezTo>
                  <a:cubicBezTo>
                    <a:pt x="42226" y="8658"/>
                    <a:pt x="40516" y="9071"/>
                    <a:pt x="38625" y="9071"/>
                  </a:cubicBezTo>
                  <a:cubicBezTo>
                    <a:pt x="36560" y="9071"/>
                    <a:pt x="34278" y="8579"/>
                    <a:pt x="32882" y="8437"/>
                  </a:cubicBezTo>
                  <a:cubicBezTo>
                    <a:pt x="30072" y="8166"/>
                    <a:pt x="27227" y="8031"/>
                    <a:pt x="24281" y="7726"/>
                  </a:cubicBezTo>
                  <a:cubicBezTo>
                    <a:pt x="18084" y="7320"/>
                    <a:pt x="11717" y="7015"/>
                    <a:pt x="5520" y="6744"/>
                  </a:cubicBezTo>
                  <a:cubicBezTo>
                    <a:pt x="6367" y="6168"/>
                    <a:pt x="7213" y="5627"/>
                    <a:pt x="7620" y="4645"/>
                  </a:cubicBezTo>
                  <a:cubicBezTo>
                    <a:pt x="7755" y="3798"/>
                    <a:pt x="7755" y="2951"/>
                    <a:pt x="7213" y="2376"/>
                  </a:cubicBezTo>
                  <a:cubicBezTo>
                    <a:pt x="11846" y="2376"/>
                    <a:pt x="16370" y="2202"/>
                    <a:pt x="20890" y="2202"/>
                  </a:cubicBezTo>
                  <a:close/>
                  <a:moveTo>
                    <a:pt x="21504" y="863"/>
                  </a:moveTo>
                  <a:cubicBezTo>
                    <a:pt x="23083" y="863"/>
                    <a:pt x="24663" y="889"/>
                    <a:pt x="26245" y="953"/>
                  </a:cubicBezTo>
                  <a:cubicBezTo>
                    <a:pt x="29767" y="1258"/>
                    <a:pt x="33322" y="1394"/>
                    <a:pt x="36980" y="1800"/>
                  </a:cubicBezTo>
                  <a:cubicBezTo>
                    <a:pt x="38537" y="2105"/>
                    <a:pt x="40231" y="2376"/>
                    <a:pt x="41619" y="3087"/>
                  </a:cubicBezTo>
                  <a:cubicBezTo>
                    <a:pt x="44023" y="4475"/>
                    <a:pt x="45581" y="8437"/>
                    <a:pt x="42330" y="9995"/>
                  </a:cubicBezTo>
                  <a:lnTo>
                    <a:pt x="42195" y="9995"/>
                  </a:lnTo>
                  <a:cubicBezTo>
                    <a:pt x="40356" y="10252"/>
                    <a:pt x="38517" y="10353"/>
                    <a:pt x="36673" y="10353"/>
                  </a:cubicBezTo>
                  <a:cubicBezTo>
                    <a:pt x="32440" y="10353"/>
                    <a:pt x="28181" y="9820"/>
                    <a:pt x="23841" y="9419"/>
                  </a:cubicBezTo>
                  <a:cubicBezTo>
                    <a:pt x="17508" y="9013"/>
                    <a:pt x="11142" y="8437"/>
                    <a:pt x="4809" y="7862"/>
                  </a:cubicBezTo>
                  <a:cubicBezTo>
                    <a:pt x="4809" y="7862"/>
                    <a:pt x="4809" y="7726"/>
                    <a:pt x="4945" y="7591"/>
                  </a:cubicBezTo>
                  <a:cubicBezTo>
                    <a:pt x="13004" y="7862"/>
                    <a:pt x="21165" y="8302"/>
                    <a:pt x="29225" y="9013"/>
                  </a:cubicBezTo>
                  <a:cubicBezTo>
                    <a:pt x="32445" y="9261"/>
                    <a:pt x="35779" y="9877"/>
                    <a:pt x="39019" y="9877"/>
                  </a:cubicBezTo>
                  <a:cubicBezTo>
                    <a:pt x="39322" y="9877"/>
                    <a:pt x="39625" y="9871"/>
                    <a:pt x="39926" y="9860"/>
                  </a:cubicBezTo>
                  <a:cubicBezTo>
                    <a:pt x="41788" y="9724"/>
                    <a:pt x="43888" y="8878"/>
                    <a:pt x="43888" y="6744"/>
                  </a:cubicBezTo>
                  <a:cubicBezTo>
                    <a:pt x="43753" y="4204"/>
                    <a:pt x="41077" y="3358"/>
                    <a:pt x="39079" y="2951"/>
                  </a:cubicBezTo>
                  <a:cubicBezTo>
                    <a:pt x="35862" y="2240"/>
                    <a:pt x="32476" y="1935"/>
                    <a:pt x="29225" y="1665"/>
                  </a:cubicBezTo>
                  <a:cubicBezTo>
                    <a:pt x="26130" y="1426"/>
                    <a:pt x="22988" y="1316"/>
                    <a:pt x="19839" y="1316"/>
                  </a:cubicBezTo>
                  <a:cubicBezTo>
                    <a:pt x="15373" y="1316"/>
                    <a:pt x="10891" y="1538"/>
                    <a:pt x="6502" y="1935"/>
                  </a:cubicBezTo>
                  <a:cubicBezTo>
                    <a:pt x="6502" y="1800"/>
                    <a:pt x="6367" y="1529"/>
                    <a:pt x="6367" y="1258"/>
                  </a:cubicBezTo>
                  <a:cubicBezTo>
                    <a:pt x="11422" y="1129"/>
                    <a:pt x="16458" y="863"/>
                    <a:pt x="21504" y="863"/>
                  </a:cubicBezTo>
                  <a:close/>
                  <a:moveTo>
                    <a:pt x="4674" y="8708"/>
                  </a:moveTo>
                  <a:lnTo>
                    <a:pt x="25398" y="10401"/>
                  </a:lnTo>
                  <a:cubicBezTo>
                    <a:pt x="28766" y="10686"/>
                    <a:pt x="32613" y="11379"/>
                    <a:pt x="36321" y="11379"/>
                  </a:cubicBezTo>
                  <a:cubicBezTo>
                    <a:pt x="38355" y="11379"/>
                    <a:pt x="40347" y="11171"/>
                    <a:pt x="42195" y="10571"/>
                  </a:cubicBezTo>
                  <a:lnTo>
                    <a:pt x="42466" y="10571"/>
                  </a:lnTo>
                  <a:cubicBezTo>
                    <a:pt x="42906" y="10401"/>
                    <a:pt x="43177" y="10266"/>
                    <a:pt x="43482" y="9995"/>
                  </a:cubicBezTo>
                  <a:lnTo>
                    <a:pt x="43482" y="9995"/>
                  </a:lnTo>
                  <a:cubicBezTo>
                    <a:pt x="41924" y="15650"/>
                    <a:pt x="40502" y="21136"/>
                    <a:pt x="39249" y="26792"/>
                  </a:cubicBezTo>
                  <a:cubicBezTo>
                    <a:pt x="38673" y="29738"/>
                    <a:pt x="37962" y="32853"/>
                    <a:pt x="37386" y="35799"/>
                  </a:cubicBezTo>
                  <a:cubicBezTo>
                    <a:pt x="36844" y="38779"/>
                    <a:pt x="36540" y="42030"/>
                    <a:pt x="35287" y="44706"/>
                  </a:cubicBezTo>
                  <a:cubicBezTo>
                    <a:pt x="34026" y="47227"/>
                    <a:pt x="31977" y="48096"/>
                    <a:pt x="29614" y="48096"/>
                  </a:cubicBezTo>
                  <a:cubicBezTo>
                    <a:pt x="28804" y="48096"/>
                    <a:pt x="27956" y="47994"/>
                    <a:pt x="27092" y="47821"/>
                  </a:cubicBezTo>
                  <a:cubicBezTo>
                    <a:pt x="24416" y="47245"/>
                    <a:pt x="21876" y="46534"/>
                    <a:pt x="19201" y="46263"/>
                  </a:cubicBezTo>
                  <a:cubicBezTo>
                    <a:pt x="15555" y="45718"/>
                    <a:pt x="11979" y="45467"/>
                    <a:pt x="8383" y="45467"/>
                  </a:cubicBezTo>
                  <a:cubicBezTo>
                    <a:pt x="6402" y="45467"/>
                    <a:pt x="4414" y="45543"/>
                    <a:pt x="2405" y="45688"/>
                  </a:cubicBezTo>
                  <a:lnTo>
                    <a:pt x="2134" y="45688"/>
                  </a:lnTo>
                  <a:cubicBezTo>
                    <a:pt x="1287" y="45688"/>
                    <a:pt x="2845" y="28180"/>
                    <a:pt x="2980" y="26487"/>
                  </a:cubicBezTo>
                  <a:cubicBezTo>
                    <a:pt x="3387" y="20561"/>
                    <a:pt x="3827" y="14634"/>
                    <a:pt x="4674" y="8708"/>
                  </a:cubicBezTo>
                  <a:close/>
                  <a:moveTo>
                    <a:pt x="18257" y="0"/>
                  </a:moveTo>
                  <a:cubicBezTo>
                    <a:pt x="14222" y="0"/>
                    <a:pt x="10195" y="198"/>
                    <a:pt x="6231" y="683"/>
                  </a:cubicBezTo>
                  <a:cubicBezTo>
                    <a:pt x="6169" y="633"/>
                    <a:pt x="6076" y="601"/>
                    <a:pt x="5982" y="601"/>
                  </a:cubicBezTo>
                  <a:cubicBezTo>
                    <a:pt x="5819" y="601"/>
                    <a:pt x="5656" y="696"/>
                    <a:pt x="5656" y="953"/>
                  </a:cubicBezTo>
                  <a:cubicBezTo>
                    <a:pt x="5656" y="1394"/>
                    <a:pt x="5791" y="1935"/>
                    <a:pt x="6062" y="2376"/>
                  </a:cubicBezTo>
                  <a:cubicBezTo>
                    <a:pt x="6147" y="2443"/>
                    <a:pt x="6257" y="2477"/>
                    <a:pt x="6346" y="2477"/>
                  </a:cubicBezTo>
                  <a:cubicBezTo>
                    <a:pt x="6435" y="2477"/>
                    <a:pt x="6502" y="2443"/>
                    <a:pt x="6502" y="2376"/>
                  </a:cubicBezTo>
                  <a:lnTo>
                    <a:pt x="6773" y="2376"/>
                  </a:lnTo>
                  <a:cubicBezTo>
                    <a:pt x="7925" y="4204"/>
                    <a:pt x="6062" y="5491"/>
                    <a:pt x="4674" y="6338"/>
                  </a:cubicBezTo>
                  <a:cubicBezTo>
                    <a:pt x="4538" y="6473"/>
                    <a:pt x="4538" y="6609"/>
                    <a:pt x="4538" y="6744"/>
                  </a:cubicBezTo>
                  <a:cubicBezTo>
                    <a:pt x="4369" y="6880"/>
                    <a:pt x="4369" y="7015"/>
                    <a:pt x="4538" y="7320"/>
                  </a:cubicBezTo>
                  <a:lnTo>
                    <a:pt x="4369" y="7320"/>
                  </a:lnTo>
                  <a:cubicBezTo>
                    <a:pt x="4369" y="7591"/>
                    <a:pt x="4233" y="7862"/>
                    <a:pt x="4233" y="8166"/>
                  </a:cubicBezTo>
                  <a:cubicBezTo>
                    <a:pt x="3251" y="11248"/>
                    <a:pt x="2980" y="14499"/>
                    <a:pt x="2845" y="17750"/>
                  </a:cubicBezTo>
                  <a:cubicBezTo>
                    <a:pt x="2405" y="21847"/>
                    <a:pt x="2134" y="25810"/>
                    <a:pt x="1829" y="29873"/>
                  </a:cubicBezTo>
                  <a:cubicBezTo>
                    <a:pt x="1558" y="33835"/>
                    <a:pt x="1287" y="37797"/>
                    <a:pt x="982" y="41726"/>
                  </a:cubicBezTo>
                  <a:cubicBezTo>
                    <a:pt x="982" y="43012"/>
                    <a:pt x="0" y="46399"/>
                    <a:pt x="2134" y="46534"/>
                  </a:cubicBezTo>
                  <a:cubicBezTo>
                    <a:pt x="2269" y="46670"/>
                    <a:pt x="2269" y="46670"/>
                    <a:pt x="2405" y="46670"/>
                  </a:cubicBezTo>
                  <a:cubicBezTo>
                    <a:pt x="4502" y="46495"/>
                    <a:pt x="6595" y="46405"/>
                    <a:pt x="8687" y="46405"/>
                  </a:cubicBezTo>
                  <a:cubicBezTo>
                    <a:pt x="13082" y="46405"/>
                    <a:pt x="17471" y="46803"/>
                    <a:pt x="21876" y="47652"/>
                  </a:cubicBezTo>
                  <a:cubicBezTo>
                    <a:pt x="24278" y="48043"/>
                    <a:pt x="27149" y="48986"/>
                    <a:pt x="29789" y="48986"/>
                  </a:cubicBezTo>
                  <a:cubicBezTo>
                    <a:pt x="31951" y="48986"/>
                    <a:pt x="33958" y="48353"/>
                    <a:pt x="35422" y="46263"/>
                  </a:cubicBezTo>
                  <a:cubicBezTo>
                    <a:pt x="36844" y="44265"/>
                    <a:pt x="37251" y="41590"/>
                    <a:pt x="37691" y="39186"/>
                  </a:cubicBezTo>
                  <a:cubicBezTo>
                    <a:pt x="38233" y="35799"/>
                    <a:pt x="38944" y="32413"/>
                    <a:pt x="39655" y="28891"/>
                  </a:cubicBezTo>
                  <a:cubicBezTo>
                    <a:pt x="41077" y="22423"/>
                    <a:pt x="42635" y="15786"/>
                    <a:pt x="44159" y="9284"/>
                  </a:cubicBezTo>
                  <a:cubicBezTo>
                    <a:pt x="45175" y="7862"/>
                    <a:pt x="45175" y="6033"/>
                    <a:pt x="44159" y="4475"/>
                  </a:cubicBezTo>
                  <a:cubicBezTo>
                    <a:pt x="42059" y="1258"/>
                    <a:pt x="37555" y="1089"/>
                    <a:pt x="34000" y="818"/>
                  </a:cubicBezTo>
                  <a:cubicBezTo>
                    <a:pt x="28820" y="338"/>
                    <a:pt x="23531" y="0"/>
                    <a:pt x="1825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12"/>
            <p:cNvSpPr/>
            <p:nvPr/>
          </p:nvSpPr>
          <p:spPr>
            <a:xfrm>
              <a:off x="3828575" y="413075"/>
              <a:ext cx="1061650" cy="1172025"/>
            </a:xfrm>
            <a:custGeom>
              <a:rect b="b" l="l" r="r" t="t"/>
              <a:pathLst>
                <a:path extrusionOk="0" h="46881" w="42466">
                  <a:moveTo>
                    <a:pt x="19032" y="6648"/>
                  </a:moveTo>
                  <a:lnTo>
                    <a:pt x="19032" y="6648"/>
                  </a:lnTo>
                  <a:cubicBezTo>
                    <a:pt x="19167" y="6784"/>
                    <a:pt x="19337" y="7055"/>
                    <a:pt x="19472" y="7325"/>
                  </a:cubicBezTo>
                  <a:cubicBezTo>
                    <a:pt x="19472" y="7325"/>
                    <a:pt x="19608" y="7495"/>
                    <a:pt x="19608" y="7630"/>
                  </a:cubicBezTo>
                  <a:lnTo>
                    <a:pt x="19472" y="7495"/>
                  </a:lnTo>
                  <a:cubicBezTo>
                    <a:pt x="19337" y="7190"/>
                    <a:pt x="19167" y="6919"/>
                    <a:pt x="19032" y="6648"/>
                  </a:cubicBezTo>
                  <a:close/>
                  <a:moveTo>
                    <a:pt x="4640" y="11559"/>
                  </a:moveTo>
                  <a:lnTo>
                    <a:pt x="4640" y="11559"/>
                  </a:lnTo>
                  <a:cubicBezTo>
                    <a:pt x="4775" y="11863"/>
                    <a:pt x="4945" y="11999"/>
                    <a:pt x="5216" y="12134"/>
                  </a:cubicBezTo>
                  <a:cubicBezTo>
                    <a:pt x="5080" y="12270"/>
                    <a:pt x="5080" y="12270"/>
                    <a:pt x="4945" y="12405"/>
                  </a:cubicBezTo>
                  <a:cubicBezTo>
                    <a:pt x="4945" y="12134"/>
                    <a:pt x="4775" y="11863"/>
                    <a:pt x="4640" y="11559"/>
                  </a:cubicBezTo>
                  <a:close/>
                  <a:moveTo>
                    <a:pt x="28209" y="37261"/>
                  </a:moveTo>
                  <a:cubicBezTo>
                    <a:pt x="28345" y="37668"/>
                    <a:pt x="28649" y="37972"/>
                    <a:pt x="28785" y="38379"/>
                  </a:cubicBezTo>
                  <a:cubicBezTo>
                    <a:pt x="28480" y="38379"/>
                    <a:pt x="28345" y="38379"/>
                    <a:pt x="28074" y="38514"/>
                  </a:cubicBezTo>
                  <a:cubicBezTo>
                    <a:pt x="28209" y="38108"/>
                    <a:pt x="28209" y="37668"/>
                    <a:pt x="28209" y="37261"/>
                  </a:cubicBezTo>
                  <a:close/>
                  <a:moveTo>
                    <a:pt x="19472" y="39936"/>
                  </a:moveTo>
                  <a:cubicBezTo>
                    <a:pt x="19608" y="39936"/>
                    <a:pt x="19743" y="40072"/>
                    <a:pt x="20014" y="40207"/>
                  </a:cubicBezTo>
                  <a:cubicBezTo>
                    <a:pt x="19743" y="40207"/>
                    <a:pt x="19472" y="40207"/>
                    <a:pt x="19337" y="40343"/>
                  </a:cubicBezTo>
                  <a:cubicBezTo>
                    <a:pt x="19337" y="40207"/>
                    <a:pt x="19472" y="40072"/>
                    <a:pt x="19472" y="39936"/>
                  </a:cubicBezTo>
                  <a:close/>
                  <a:moveTo>
                    <a:pt x="14393" y="40072"/>
                  </a:moveTo>
                  <a:lnTo>
                    <a:pt x="14393" y="40072"/>
                  </a:lnTo>
                  <a:cubicBezTo>
                    <a:pt x="14528" y="40207"/>
                    <a:pt x="14664" y="40207"/>
                    <a:pt x="14799" y="40207"/>
                  </a:cubicBezTo>
                  <a:cubicBezTo>
                    <a:pt x="14799" y="40343"/>
                    <a:pt x="14799" y="40343"/>
                    <a:pt x="14934" y="40343"/>
                  </a:cubicBezTo>
                  <a:cubicBezTo>
                    <a:pt x="15104" y="40783"/>
                    <a:pt x="15375" y="41054"/>
                    <a:pt x="15781" y="41359"/>
                  </a:cubicBezTo>
                  <a:cubicBezTo>
                    <a:pt x="15510" y="41359"/>
                    <a:pt x="15104" y="41494"/>
                    <a:pt x="14799" y="41630"/>
                  </a:cubicBezTo>
                  <a:cubicBezTo>
                    <a:pt x="14799" y="41494"/>
                    <a:pt x="14664" y="41359"/>
                    <a:pt x="14528" y="41189"/>
                  </a:cubicBezTo>
                  <a:cubicBezTo>
                    <a:pt x="14664" y="41054"/>
                    <a:pt x="14664" y="40918"/>
                    <a:pt x="14528" y="40648"/>
                  </a:cubicBezTo>
                  <a:cubicBezTo>
                    <a:pt x="14528" y="40512"/>
                    <a:pt x="14528" y="40343"/>
                    <a:pt x="14393" y="40072"/>
                  </a:cubicBezTo>
                  <a:close/>
                  <a:moveTo>
                    <a:pt x="26498" y="1"/>
                  </a:moveTo>
                  <a:cubicBezTo>
                    <a:pt x="26414" y="1"/>
                    <a:pt x="26330" y="4"/>
                    <a:pt x="26245" y="11"/>
                  </a:cubicBezTo>
                  <a:cubicBezTo>
                    <a:pt x="25094" y="146"/>
                    <a:pt x="24112" y="993"/>
                    <a:pt x="23705" y="1975"/>
                  </a:cubicBezTo>
                  <a:lnTo>
                    <a:pt x="23400" y="1975"/>
                  </a:lnTo>
                  <a:cubicBezTo>
                    <a:pt x="22418" y="1975"/>
                    <a:pt x="21436" y="2415"/>
                    <a:pt x="20861" y="3092"/>
                  </a:cubicBezTo>
                  <a:cubicBezTo>
                    <a:pt x="20337" y="2925"/>
                    <a:pt x="19762" y="2809"/>
                    <a:pt x="19200" y="2809"/>
                  </a:cubicBezTo>
                  <a:cubicBezTo>
                    <a:pt x="18852" y="2809"/>
                    <a:pt x="18509" y="2854"/>
                    <a:pt x="18185" y="2957"/>
                  </a:cubicBezTo>
                  <a:cubicBezTo>
                    <a:pt x="17474" y="3092"/>
                    <a:pt x="16932" y="3533"/>
                    <a:pt x="16628" y="3939"/>
                  </a:cubicBezTo>
                  <a:cubicBezTo>
                    <a:pt x="15781" y="3397"/>
                    <a:pt x="14934" y="2957"/>
                    <a:pt x="13952" y="2957"/>
                  </a:cubicBezTo>
                  <a:cubicBezTo>
                    <a:pt x="13106" y="3092"/>
                    <a:pt x="12395" y="3533"/>
                    <a:pt x="11853" y="4244"/>
                  </a:cubicBezTo>
                  <a:cubicBezTo>
                    <a:pt x="11286" y="3858"/>
                    <a:pt x="10581" y="3609"/>
                    <a:pt x="9842" y="3609"/>
                  </a:cubicBezTo>
                  <a:cubicBezTo>
                    <a:pt x="9478" y="3609"/>
                    <a:pt x="9106" y="3670"/>
                    <a:pt x="8737" y="3804"/>
                  </a:cubicBezTo>
                  <a:cubicBezTo>
                    <a:pt x="7484" y="4244"/>
                    <a:pt x="6773" y="5090"/>
                    <a:pt x="6469" y="6208"/>
                  </a:cubicBezTo>
                  <a:cubicBezTo>
                    <a:pt x="5792" y="5695"/>
                    <a:pt x="4953" y="5394"/>
                    <a:pt x="4088" y="5394"/>
                  </a:cubicBezTo>
                  <a:cubicBezTo>
                    <a:pt x="3526" y="5394"/>
                    <a:pt x="2952" y="5521"/>
                    <a:pt x="2405" y="5802"/>
                  </a:cubicBezTo>
                  <a:cubicBezTo>
                    <a:pt x="1118" y="6479"/>
                    <a:pt x="407" y="8037"/>
                    <a:pt x="847" y="9459"/>
                  </a:cubicBezTo>
                  <a:cubicBezTo>
                    <a:pt x="847" y="9730"/>
                    <a:pt x="1118" y="10170"/>
                    <a:pt x="1253" y="10441"/>
                  </a:cubicBezTo>
                  <a:cubicBezTo>
                    <a:pt x="542" y="10881"/>
                    <a:pt x="1" y="11728"/>
                    <a:pt x="407" y="12710"/>
                  </a:cubicBezTo>
                  <a:cubicBezTo>
                    <a:pt x="983" y="14268"/>
                    <a:pt x="847" y="16232"/>
                    <a:pt x="1118" y="17789"/>
                  </a:cubicBezTo>
                  <a:cubicBezTo>
                    <a:pt x="1389" y="19618"/>
                    <a:pt x="1558" y="21447"/>
                    <a:pt x="1965" y="23140"/>
                  </a:cubicBezTo>
                  <a:cubicBezTo>
                    <a:pt x="2540" y="26662"/>
                    <a:pt x="3082" y="30048"/>
                    <a:pt x="3929" y="33435"/>
                  </a:cubicBezTo>
                  <a:cubicBezTo>
                    <a:pt x="4640" y="36685"/>
                    <a:pt x="5486" y="40343"/>
                    <a:pt x="6773" y="43458"/>
                  </a:cubicBezTo>
                  <a:cubicBezTo>
                    <a:pt x="7315" y="44745"/>
                    <a:pt x="8026" y="45287"/>
                    <a:pt x="9449" y="45592"/>
                  </a:cubicBezTo>
                  <a:cubicBezTo>
                    <a:pt x="11006" y="45998"/>
                    <a:pt x="12395" y="46438"/>
                    <a:pt x="13952" y="46845"/>
                  </a:cubicBezTo>
                  <a:cubicBezTo>
                    <a:pt x="14058" y="46870"/>
                    <a:pt x="14158" y="46881"/>
                    <a:pt x="14253" y="46881"/>
                  </a:cubicBezTo>
                  <a:cubicBezTo>
                    <a:pt x="14674" y="46881"/>
                    <a:pt x="14990" y="46659"/>
                    <a:pt x="15239" y="46438"/>
                  </a:cubicBezTo>
                  <a:cubicBezTo>
                    <a:pt x="16357" y="46269"/>
                    <a:pt x="17474" y="45863"/>
                    <a:pt x="18626" y="45422"/>
                  </a:cubicBezTo>
                  <a:cubicBezTo>
                    <a:pt x="20861" y="44881"/>
                    <a:pt x="23130" y="44305"/>
                    <a:pt x="25534" y="43729"/>
                  </a:cubicBezTo>
                  <a:cubicBezTo>
                    <a:pt x="30343" y="42747"/>
                    <a:pt x="35117" y="41901"/>
                    <a:pt x="39926" y="41494"/>
                  </a:cubicBezTo>
                  <a:cubicBezTo>
                    <a:pt x="41619" y="41359"/>
                    <a:pt x="42466" y="39801"/>
                    <a:pt x="41755" y="38108"/>
                  </a:cubicBezTo>
                  <a:cubicBezTo>
                    <a:pt x="39350" y="32723"/>
                    <a:pt x="37522" y="27102"/>
                    <a:pt x="35828" y="21447"/>
                  </a:cubicBezTo>
                  <a:cubicBezTo>
                    <a:pt x="35117" y="18771"/>
                    <a:pt x="34406" y="15961"/>
                    <a:pt x="33864" y="13116"/>
                  </a:cubicBezTo>
                  <a:cubicBezTo>
                    <a:pt x="33289" y="10305"/>
                    <a:pt x="33018" y="7190"/>
                    <a:pt x="32036" y="4379"/>
                  </a:cubicBezTo>
                  <a:cubicBezTo>
                    <a:pt x="31731" y="3804"/>
                    <a:pt x="31325" y="3397"/>
                    <a:pt x="30749" y="3262"/>
                  </a:cubicBezTo>
                  <a:cubicBezTo>
                    <a:pt x="30613" y="2957"/>
                    <a:pt x="30478" y="2686"/>
                    <a:pt x="30343" y="2415"/>
                  </a:cubicBezTo>
                  <a:cubicBezTo>
                    <a:pt x="29538" y="1193"/>
                    <a:pt x="28092" y="1"/>
                    <a:pt x="2649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12"/>
            <p:cNvSpPr/>
            <p:nvPr/>
          </p:nvSpPr>
          <p:spPr>
            <a:xfrm>
              <a:off x="3853125" y="447275"/>
              <a:ext cx="1009175" cy="1133550"/>
            </a:xfrm>
            <a:custGeom>
              <a:rect b="b" l="l" r="r" t="t"/>
              <a:pathLst>
                <a:path extrusionOk="0" h="45342" w="40367">
                  <a:moveTo>
                    <a:pt x="27803" y="1318"/>
                  </a:moveTo>
                  <a:cubicBezTo>
                    <a:pt x="28209" y="1589"/>
                    <a:pt x="28649" y="1724"/>
                    <a:pt x="29056" y="2029"/>
                  </a:cubicBezTo>
                  <a:cubicBezTo>
                    <a:pt x="28785" y="2165"/>
                    <a:pt x="28345" y="2165"/>
                    <a:pt x="28074" y="2300"/>
                  </a:cubicBezTo>
                  <a:cubicBezTo>
                    <a:pt x="28074" y="2029"/>
                    <a:pt x="27938" y="1589"/>
                    <a:pt x="27803" y="1318"/>
                  </a:cubicBezTo>
                  <a:close/>
                  <a:moveTo>
                    <a:pt x="25128" y="2029"/>
                  </a:moveTo>
                  <a:lnTo>
                    <a:pt x="25128" y="3147"/>
                  </a:lnTo>
                  <a:cubicBezTo>
                    <a:pt x="24552" y="3282"/>
                    <a:pt x="24112" y="3282"/>
                    <a:pt x="23705" y="3282"/>
                  </a:cubicBezTo>
                  <a:cubicBezTo>
                    <a:pt x="23570" y="3011"/>
                    <a:pt x="23434" y="2571"/>
                    <a:pt x="23130" y="2300"/>
                  </a:cubicBezTo>
                  <a:cubicBezTo>
                    <a:pt x="23841" y="2300"/>
                    <a:pt x="24552" y="2165"/>
                    <a:pt x="25128" y="2029"/>
                  </a:cubicBezTo>
                  <a:close/>
                  <a:moveTo>
                    <a:pt x="25577" y="574"/>
                  </a:moveTo>
                  <a:cubicBezTo>
                    <a:pt x="25726" y="574"/>
                    <a:pt x="25862" y="586"/>
                    <a:pt x="25974" y="607"/>
                  </a:cubicBezTo>
                  <a:cubicBezTo>
                    <a:pt x="26651" y="742"/>
                    <a:pt x="27227" y="1318"/>
                    <a:pt x="27363" y="2029"/>
                  </a:cubicBezTo>
                  <a:cubicBezTo>
                    <a:pt x="27498" y="2300"/>
                    <a:pt x="27498" y="2436"/>
                    <a:pt x="27498" y="2571"/>
                  </a:cubicBezTo>
                  <a:lnTo>
                    <a:pt x="27498" y="2740"/>
                  </a:lnTo>
                  <a:cubicBezTo>
                    <a:pt x="27384" y="3566"/>
                    <a:pt x="26576" y="4200"/>
                    <a:pt x="25738" y="4200"/>
                  </a:cubicBezTo>
                  <a:cubicBezTo>
                    <a:pt x="25579" y="4200"/>
                    <a:pt x="25419" y="4177"/>
                    <a:pt x="25263" y="4129"/>
                  </a:cubicBezTo>
                  <a:cubicBezTo>
                    <a:pt x="25398" y="3993"/>
                    <a:pt x="25534" y="3722"/>
                    <a:pt x="25669" y="3587"/>
                  </a:cubicBezTo>
                  <a:cubicBezTo>
                    <a:pt x="25805" y="3418"/>
                    <a:pt x="25805" y="3282"/>
                    <a:pt x="25669" y="3282"/>
                  </a:cubicBezTo>
                  <a:cubicBezTo>
                    <a:pt x="25805" y="3147"/>
                    <a:pt x="25805" y="3011"/>
                    <a:pt x="25669" y="2876"/>
                  </a:cubicBezTo>
                  <a:cubicBezTo>
                    <a:pt x="25669" y="2740"/>
                    <a:pt x="25669" y="2740"/>
                    <a:pt x="25534" y="2740"/>
                  </a:cubicBezTo>
                  <a:lnTo>
                    <a:pt x="25534" y="1894"/>
                  </a:lnTo>
                  <a:cubicBezTo>
                    <a:pt x="25534" y="1724"/>
                    <a:pt x="25534" y="1589"/>
                    <a:pt x="25263" y="1589"/>
                  </a:cubicBezTo>
                  <a:cubicBezTo>
                    <a:pt x="24823" y="1589"/>
                    <a:pt x="24281" y="1724"/>
                    <a:pt x="23841" y="1894"/>
                  </a:cubicBezTo>
                  <a:lnTo>
                    <a:pt x="23841" y="1724"/>
                  </a:lnTo>
                  <a:cubicBezTo>
                    <a:pt x="23612" y="897"/>
                    <a:pt x="24779" y="574"/>
                    <a:pt x="25577" y="574"/>
                  </a:cubicBezTo>
                  <a:close/>
                  <a:moveTo>
                    <a:pt x="12040" y="4049"/>
                  </a:moveTo>
                  <a:cubicBezTo>
                    <a:pt x="12181" y="4049"/>
                    <a:pt x="12320" y="4080"/>
                    <a:pt x="12429" y="4129"/>
                  </a:cubicBezTo>
                  <a:cubicBezTo>
                    <a:pt x="12124" y="4264"/>
                    <a:pt x="11853" y="4264"/>
                    <a:pt x="11413" y="4434"/>
                  </a:cubicBezTo>
                  <a:cubicBezTo>
                    <a:pt x="11522" y="4150"/>
                    <a:pt x="11785" y="4049"/>
                    <a:pt x="12040" y="4049"/>
                  </a:cubicBezTo>
                  <a:close/>
                  <a:moveTo>
                    <a:pt x="20454" y="2876"/>
                  </a:moveTo>
                  <a:cubicBezTo>
                    <a:pt x="20895" y="3147"/>
                    <a:pt x="21030" y="3418"/>
                    <a:pt x="21165" y="3858"/>
                  </a:cubicBezTo>
                  <a:cubicBezTo>
                    <a:pt x="20590" y="3993"/>
                    <a:pt x="20048" y="4129"/>
                    <a:pt x="19472" y="4434"/>
                  </a:cubicBezTo>
                  <a:lnTo>
                    <a:pt x="19472" y="3722"/>
                  </a:lnTo>
                  <a:cubicBezTo>
                    <a:pt x="19337" y="3587"/>
                    <a:pt x="19337" y="3418"/>
                    <a:pt x="19201" y="3147"/>
                  </a:cubicBezTo>
                  <a:cubicBezTo>
                    <a:pt x="19472" y="3147"/>
                    <a:pt x="19608" y="3147"/>
                    <a:pt x="19879" y="3011"/>
                  </a:cubicBezTo>
                  <a:cubicBezTo>
                    <a:pt x="19879" y="3147"/>
                    <a:pt x="20048" y="3147"/>
                    <a:pt x="20183" y="3147"/>
                  </a:cubicBezTo>
                  <a:cubicBezTo>
                    <a:pt x="20319" y="3011"/>
                    <a:pt x="20319" y="3011"/>
                    <a:pt x="20454" y="2876"/>
                  </a:cubicBezTo>
                  <a:close/>
                  <a:moveTo>
                    <a:pt x="21030" y="1589"/>
                  </a:moveTo>
                  <a:cubicBezTo>
                    <a:pt x="21572" y="1589"/>
                    <a:pt x="22012" y="1724"/>
                    <a:pt x="22283" y="2165"/>
                  </a:cubicBezTo>
                  <a:cubicBezTo>
                    <a:pt x="22148" y="2165"/>
                    <a:pt x="22148" y="2436"/>
                    <a:pt x="22283" y="2436"/>
                  </a:cubicBezTo>
                  <a:lnTo>
                    <a:pt x="22588" y="2436"/>
                  </a:lnTo>
                  <a:cubicBezTo>
                    <a:pt x="22994" y="3011"/>
                    <a:pt x="23434" y="3722"/>
                    <a:pt x="22994" y="4434"/>
                  </a:cubicBezTo>
                  <a:cubicBezTo>
                    <a:pt x="22802" y="4754"/>
                    <a:pt x="22512" y="4892"/>
                    <a:pt x="22198" y="4892"/>
                  </a:cubicBezTo>
                  <a:cubicBezTo>
                    <a:pt x="21848" y="4892"/>
                    <a:pt x="21469" y="4719"/>
                    <a:pt x="21165" y="4434"/>
                  </a:cubicBezTo>
                  <a:cubicBezTo>
                    <a:pt x="21436" y="4434"/>
                    <a:pt x="21572" y="4264"/>
                    <a:pt x="21877" y="4264"/>
                  </a:cubicBezTo>
                  <a:cubicBezTo>
                    <a:pt x="22148" y="4129"/>
                    <a:pt x="22012" y="3722"/>
                    <a:pt x="21741" y="3722"/>
                  </a:cubicBezTo>
                  <a:cubicBezTo>
                    <a:pt x="21572" y="3722"/>
                    <a:pt x="21572" y="3858"/>
                    <a:pt x="21572" y="3858"/>
                  </a:cubicBezTo>
                  <a:cubicBezTo>
                    <a:pt x="21572" y="3282"/>
                    <a:pt x="21165" y="2876"/>
                    <a:pt x="20725" y="2571"/>
                  </a:cubicBezTo>
                  <a:cubicBezTo>
                    <a:pt x="20725" y="2436"/>
                    <a:pt x="20590" y="2436"/>
                    <a:pt x="20454" y="2436"/>
                  </a:cubicBezTo>
                  <a:lnTo>
                    <a:pt x="20048" y="2436"/>
                  </a:lnTo>
                  <a:cubicBezTo>
                    <a:pt x="19879" y="2436"/>
                    <a:pt x="19879" y="2571"/>
                    <a:pt x="19879" y="2571"/>
                  </a:cubicBezTo>
                  <a:cubicBezTo>
                    <a:pt x="19743" y="2571"/>
                    <a:pt x="19608" y="2740"/>
                    <a:pt x="19608" y="2740"/>
                  </a:cubicBezTo>
                  <a:cubicBezTo>
                    <a:pt x="19608" y="2571"/>
                    <a:pt x="19472" y="2571"/>
                    <a:pt x="19472" y="2571"/>
                  </a:cubicBezTo>
                  <a:cubicBezTo>
                    <a:pt x="19201" y="2436"/>
                    <a:pt x="20183" y="1724"/>
                    <a:pt x="20048" y="1724"/>
                  </a:cubicBezTo>
                  <a:cubicBezTo>
                    <a:pt x="20319" y="1589"/>
                    <a:pt x="20725" y="1589"/>
                    <a:pt x="21030" y="1589"/>
                  </a:cubicBezTo>
                  <a:close/>
                  <a:moveTo>
                    <a:pt x="16797" y="3858"/>
                  </a:moveTo>
                  <a:cubicBezTo>
                    <a:pt x="16932" y="3858"/>
                    <a:pt x="16932" y="3993"/>
                    <a:pt x="17068" y="3993"/>
                  </a:cubicBezTo>
                  <a:cubicBezTo>
                    <a:pt x="17203" y="4264"/>
                    <a:pt x="17203" y="4569"/>
                    <a:pt x="17339" y="4840"/>
                  </a:cubicBezTo>
                  <a:cubicBezTo>
                    <a:pt x="16662" y="4840"/>
                    <a:pt x="16086" y="5111"/>
                    <a:pt x="15646" y="5416"/>
                  </a:cubicBezTo>
                  <a:cubicBezTo>
                    <a:pt x="15815" y="4975"/>
                    <a:pt x="15815" y="4569"/>
                    <a:pt x="15646" y="3993"/>
                  </a:cubicBezTo>
                  <a:cubicBezTo>
                    <a:pt x="15815" y="3993"/>
                    <a:pt x="16086" y="3858"/>
                    <a:pt x="16221" y="3858"/>
                  </a:cubicBezTo>
                  <a:cubicBezTo>
                    <a:pt x="16221" y="3993"/>
                    <a:pt x="16357" y="3993"/>
                    <a:pt x="16492" y="3993"/>
                  </a:cubicBezTo>
                  <a:cubicBezTo>
                    <a:pt x="16662" y="3993"/>
                    <a:pt x="16797" y="3858"/>
                    <a:pt x="16797" y="3858"/>
                  </a:cubicBezTo>
                  <a:close/>
                  <a:moveTo>
                    <a:pt x="16981" y="2284"/>
                  </a:moveTo>
                  <a:cubicBezTo>
                    <a:pt x="17512" y="2284"/>
                    <a:pt x="18046" y="2506"/>
                    <a:pt x="18490" y="3011"/>
                  </a:cubicBezTo>
                  <a:cubicBezTo>
                    <a:pt x="18897" y="3587"/>
                    <a:pt x="19032" y="4264"/>
                    <a:pt x="18897" y="4975"/>
                  </a:cubicBezTo>
                  <a:cubicBezTo>
                    <a:pt x="18728" y="5502"/>
                    <a:pt x="18284" y="5872"/>
                    <a:pt x="17834" y="5872"/>
                  </a:cubicBezTo>
                  <a:cubicBezTo>
                    <a:pt x="17561" y="5872"/>
                    <a:pt x="17285" y="5735"/>
                    <a:pt x="17068" y="5416"/>
                  </a:cubicBezTo>
                  <a:lnTo>
                    <a:pt x="17508" y="5416"/>
                  </a:lnTo>
                  <a:cubicBezTo>
                    <a:pt x="17564" y="5472"/>
                    <a:pt x="17644" y="5505"/>
                    <a:pt x="17717" y="5505"/>
                  </a:cubicBezTo>
                  <a:cubicBezTo>
                    <a:pt x="17822" y="5505"/>
                    <a:pt x="17915" y="5439"/>
                    <a:pt x="17915" y="5280"/>
                  </a:cubicBezTo>
                  <a:cubicBezTo>
                    <a:pt x="18185" y="5111"/>
                    <a:pt x="18185" y="4840"/>
                    <a:pt x="17915" y="4704"/>
                  </a:cubicBezTo>
                  <a:cubicBezTo>
                    <a:pt x="17779" y="3858"/>
                    <a:pt x="16932" y="2876"/>
                    <a:pt x="16221" y="2876"/>
                  </a:cubicBezTo>
                  <a:cubicBezTo>
                    <a:pt x="15950" y="2876"/>
                    <a:pt x="15950" y="3011"/>
                    <a:pt x="16086" y="3147"/>
                  </a:cubicBezTo>
                  <a:lnTo>
                    <a:pt x="16357" y="3418"/>
                  </a:lnTo>
                  <a:cubicBezTo>
                    <a:pt x="16086" y="3418"/>
                    <a:pt x="15815" y="3587"/>
                    <a:pt x="15510" y="3587"/>
                  </a:cubicBezTo>
                  <a:cubicBezTo>
                    <a:pt x="15510" y="3418"/>
                    <a:pt x="15375" y="3282"/>
                    <a:pt x="15239" y="3147"/>
                  </a:cubicBezTo>
                  <a:cubicBezTo>
                    <a:pt x="15703" y="2609"/>
                    <a:pt x="16339" y="2284"/>
                    <a:pt x="16981" y="2284"/>
                  </a:cubicBezTo>
                  <a:close/>
                  <a:moveTo>
                    <a:pt x="12835" y="4569"/>
                  </a:moveTo>
                  <a:cubicBezTo>
                    <a:pt x="12835" y="4704"/>
                    <a:pt x="12835" y="4704"/>
                    <a:pt x="12970" y="4704"/>
                  </a:cubicBezTo>
                  <a:cubicBezTo>
                    <a:pt x="12970" y="4840"/>
                    <a:pt x="13275" y="5280"/>
                    <a:pt x="13275" y="5687"/>
                  </a:cubicBezTo>
                  <a:cubicBezTo>
                    <a:pt x="12700" y="5822"/>
                    <a:pt x="11988" y="5822"/>
                    <a:pt x="11413" y="5957"/>
                  </a:cubicBezTo>
                  <a:cubicBezTo>
                    <a:pt x="11413" y="5551"/>
                    <a:pt x="11413" y="5280"/>
                    <a:pt x="11277" y="4840"/>
                  </a:cubicBezTo>
                  <a:cubicBezTo>
                    <a:pt x="11717" y="4704"/>
                    <a:pt x="12259" y="4704"/>
                    <a:pt x="12835" y="4569"/>
                  </a:cubicBezTo>
                  <a:close/>
                  <a:moveTo>
                    <a:pt x="13350" y="2734"/>
                  </a:moveTo>
                  <a:cubicBezTo>
                    <a:pt x="13880" y="2734"/>
                    <a:pt x="14411" y="2997"/>
                    <a:pt x="14799" y="3587"/>
                  </a:cubicBezTo>
                  <a:cubicBezTo>
                    <a:pt x="15646" y="4704"/>
                    <a:pt x="14968" y="6127"/>
                    <a:pt x="13817" y="6533"/>
                  </a:cubicBezTo>
                  <a:cubicBezTo>
                    <a:pt x="13817" y="6533"/>
                    <a:pt x="13817" y="6398"/>
                    <a:pt x="13952" y="6398"/>
                  </a:cubicBezTo>
                  <a:cubicBezTo>
                    <a:pt x="14122" y="5687"/>
                    <a:pt x="13682" y="4840"/>
                    <a:pt x="13275" y="4264"/>
                  </a:cubicBezTo>
                  <a:lnTo>
                    <a:pt x="13106" y="4129"/>
                  </a:lnTo>
                  <a:cubicBezTo>
                    <a:pt x="12887" y="3801"/>
                    <a:pt x="12470" y="3539"/>
                    <a:pt x="12104" y="3539"/>
                  </a:cubicBezTo>
                  <a:cubicBezTo>
                    <a:pt x="12016" y="3539"/>
                    <a:pt x="11931" y="3554"/>
                    <a:pt x="11853" y="3587"/>
                  </a:cubicBezTo>
                  <a:cubicBezTo>
                    <a:pt x="11833" y="3587"/>
                    <a:pt x="11817" y="3590"/>
                    <a:pt x="11802" y="3595"/>
                  </a:cubicBezTo>
                  <a:lnTo>
                    <a:pt x="11802" y="3595"/>
                  </a:lnTo>
                  <a:cubicBezTo>
                    <a:pt x="12190" y="3050"/>
                    <a:pt x="12769" y="2734"/>
                    <a:pt x="13350" y="2734"/>
                  </a:cubicBezTo>
                  <a:close/>
                  <a:moveTo>
                    <a:pt x="8331" y="5822"/>
                  </a:moveTo>
                  <a:cubicBezTo>
                    <a:pt x="8467" y="5957"/>
                    <a:pt x="8467" y="6127"/>
                    <a:pt x="8602" y="6262"/>
                  </a:cubicBezTo>
                  <a:cubicBezTo>
                    <a:pt x="8602" y="6504"/>
                    <a:pt x="8953" y="7422"/>
                    <a:pt x="8425" y="7422"/>
                  </a:cubicBezTo>
                  <a:cubicBezTo>
                    <a:pt x="8362" y="7422"/>
                    <a:pt x="8286" y="7409"/>
                    <a:pt x="8196" y="7380"/>
                  </a:cubicBezTo>
                  <a:lnTo>
                    <a:pt x="8467" y="7380"/>
                  </a:lnTo>
                  <a:cubicBezTo>
                    <a:pt x="8695" y="7266"/>
                    <a:pt x="8635" y="6935"/>
                    <a:pt x="8448" y="6935"/>
                  </a:cubicBezTo>
                  <a:cubicBezTo>
                    <a:pt x="8413" y="6935"/>
                    <a:pt x="8374" y="6947"/>
                    <a:pt x="8331" y="6973"/>
                  </a:cubicBezTo>
                  <a:cubicBezTo>
                    <a:pt x="7620" y="6973"/>
                    <a:pt x="7044" y="7244"/>
                    <a:pt x="6333" y="7380"/>
                  </a:cubicBezTo>
                  <a:cubicBezTo>
                    <a:pt x="6333" y="6973"/>
                    <a:pt x="6198" y="6669"/>
                    <a:pt x="5927" y="6398"/>
                  </a:cubicBezTo>
                  <a:cubicBezTo>
                    <a:pt x="6333" y="6262"/>
                    <a:pt x="6638" y="6127"/>
                    <a:pt x="6909" y="6127"/>
                  </a:cubicBezTo>
                  <a:cubicBezTo>
                    <a:pt x="7349" y="6127"/>
                    <a:pt x="7755" y="6127"/>
                    <a:pt x="8196" y="5957"/>
                  </a:cubicBezTo>
                  <a:cubicBezTo>
                    <a:pt x="8331" y="5957"/>
                    <a:pt x="8331" y="5957"/>
                    <a:pt x="8331" y="5822"/>
                  </a:cubicBezTo>
                  <a:close/>
                  <a:moveTo>
                    <a:pt x="8276" y="3697"/>
                  </a:moveTo>
                  <a:cubicBezTo>
                    <a:pt x="8387" y="3697"/>
                    <a:pt x="8497" y="3706"/>
                    <a:pt x="8602" y="3722"/>
                  </a:cubicBezTo>
                  <a:cubicBezTo>
                    <a:pt x="9449" y="3722"/>
                    <a:pt x="10160" y="4129"/>
                    <a:pt x="10566" y="4840"/>
                  </a:cubicBezTo>
                  <a:cubicBezTo>
                    <a:pt x="10566" y="4840"/>
                    <a:pt x="10566" y="4975"/>
                    <a:pt x="10735" y="4975"/>
                  </a:cubicBezTo>
                  <a:cubicBezTo>
                    <a:pt x="10871" y="5416"/>
                    <a:pt x="10871" y="5687"/>
                    <a:pt x="10871" y="5957"/>
                  </a:cubicBezTo>
                  <a:cubicBezTo>
                    <a:pt x="10735" y="5957"/>
                    <a:pt x="10735" y="6127"/>
                    <a:pt x="10871" y="6127"/>
                  </a:cubicBezTo>
                  <a:cubicBezTo>
                    <a:pt x="10566" y="6973"/>
                    <a:pt x="10024" y="7651"/>
                    <a:pt x="9042" y="7651"/>
                  </a:cubicBezTo>
                  <a:cubicBezTo>
                    <a:pt x="9178" y="7515"/>
                    <a:pt x="9313" y="7380"/>
                    <a:pt x="9313" y="7244"/>
                  </a:cubicBezTo>
                  <a:cubicBezTo>
                    <a:pt x="9449" y="6533"/>
                    <a:pt x="9042" y="5822"/>
                    <a:pt x="8602" y="5280"/>
                  </a:cubicBezTo>
                  <a:cubicBezTo>
                    <a:pt x="8331" y="4840"/>
                    <a:pt x="7891" y="4569"/>
                    <a:pt x="7349" y="4569"/>
                  </a:cubicBezTo>
                  <a:cubicBezTo>
                    <a:pt x="6909" y="4569"/>
                    <a:pt x="6638" y="4704"/>
                    <a:pt x="6502" y="4975"/>
                  </a:cubicBezTo>
                  <a:cubicBezTo>
                    <a:pt x="6621" y="4116"/>
                    <a:pt x="7492" y="3697"/>
                    <a:pt x="8276" y="3697"/>
                  </a:cubicBezTo>
                  <a:close/>
                  <a:moveTo>
                    <a:pt x="3187" y="5602"/>
                  </a:moveTo>
                  <a:cubicBezTo>
                    <a:pt x="3382" y="5602"/>
                    <a:pt x="3585" y="5629"/>
                    <a:pt x="3793" y="5687"/>
                  </a:cubicBezTo>
                  <a:cubicBezTo>
                    <a:pt x="4369" y="5687"/>
                    <a:pt x="4945" y="5957"/>
                    <a:pt x="5351" y="6533"/>
                  </a:cubicBezTo>
                  <a:cubicBezTo>
                    <a:pt x="5927" y="7244"/>
                    <a:pt x="6062" y="8802"/>
                    <a:pt x="4809" y="9073"/>
                  </a:cubicBezTo>
                  <a:cubicBezTo>
                    <a:pt x="4809" y="8802"/>
                    <a:pt x="4640" y="8667"/>
                    <a:pt x="4640" y="8362"/>
                  </a:cubicBezTo>
                  <a:cubicBezTo>
                    <a:pt x="4902" y="8245"/>
                    <a:pt x="4838" y="7928"/>
                    <a:pt x="4535" y="7928"/>
                  </a:cubicBezTo>
                  <a:cubicBezTo>
                    <a:pt x="4486" y="7928"/>
                    <a:pt x="4430" y="7937"/>
                    <a:pt x="4369" y="7955"/>
                  </a:cubicBezTo>
                  <a:cubicBezTo>
                    <a:pt x="4234" y="7515"/>
                    <a:pt x="3963" y="7244"/>
                    <a:pt x="3522" y="6973"/>
                  </a:cubicBezTo>
                  <a:cubicBezTo>
                    <a:pt x="3051" y="6724"/>
                    <a:pt x="2399" y="6497"/>
                    <a:pt x="1806" y="6497"/>
                  </a:cubicBezTo>
                  <a:cubicBezTo>
                    <a:pt x="1675" y="6497"/>
                    <a:pt x="1546" y="6509"/>
                    <a:pt x="1423" y="6533"/>
                  </a:cubicBezTo>
                  <a:cubicBezTo>
                    <a:pt x="1850" y="5973"/>
                    <a:pt x="2465" y="5602"/>
                    <a:pt x="3187" y="5602"/>
                  </a:cubicBezTo>
                  <a:close/>
                  <a:moveTo>
                    <a:pt x="39655" y="38704"/>
                  </a:moveTo>
                  <a:cubicBezTo>
                    <a:pt x="39657" y="38705"/>
                    <a:pt x="39659" y="38706"/>
                    <a:pt x="39661" y="38707"/>
                  </a:cubicBezTo>
                  <a:lnTo>
                    <a:pt x="39661" y="38707"/>
                  </a:lnTo>
                  <a:cubicBezTo>
                    <a:pt x="39607" y="38704"/>
                    <a:pt x="39558" y="38704"/>
                    <a:pt x="39520" y="38704"/>
                  </a:cubicBezTo>
                  <a:close/>
                  <a:moveTo>
                    <a:pt x="3116" y="7380"/>
                  </a:moveTo>
                  <a:cubicBezTo>
                    <a:pt x="3387" y="7515"/>
                    <a:pt x="3658" y="7820"/>
                    <a:pt x="3793" y="8091"/>
                  </a:cubicBezTo>
                  <a:cubicBezTo>
                    <a:pt x="3658" y="8091"/>
                    <a:pt x="3522" y="8091"/>
                    <a:pt x="3387" y="8226"/>
                  </a:cubicBezTo>
                  <a:lnTo>
                    <a:pt x="3116" y="8226"/>
                  </a:lnTo>
                  <a:cubicBezTo>
                    <a:pt x="3034" y="8190"/>
                    <a:pt x="2955" y="8173"/>
                    <a:pt x="2883" y="8173"/>
                  </a:cubicBezTo>
                  <a:cubicBezTo>
                    <a:pt x="2686" y="8173"/>
                    <a:pt x="2540" y="8299"/>
                    <a:pt x="2540" y="8497"/>
                  </a:cubicBezTo>
                  <a:cubicBezTo>
                    <a:pt x="2405" y="8497"/>
                    <a:pt x="2405" y="8802"/>
                    <a:pt x="2540" y="8802"/>
                  </a:cubicBezTo>
                  <a:cubicBezTo>
                    <a:pt x="3251" y="14728"/>
                    <a:pt x="4809" y="20654"/>
                    <a:pt x="6198" y="26581"/>
                  </a:cubicBezTo>
                  <a:cubicBezTo>
                    <a:pt x="7620" y="32507"/>
                    <a:pt x="9178" y="38433"/>
                    <a:pt x="11006" y="44224"/>
                  </a:cubicBezTo>
                  <a:cubicBezTo>
                    <a:pt x="10024" y="43513"/>
                    <a:pt x="8737" y="42937"/>
                    <a:pt x="7484" y="42226"/>
                  </a:cubicBezTo>
                  <a:cubicBezTo>
                    <a:pt x="6773" y="36740"/>
                    <a:pt x="4945" y="31220"/>
                    <a:pt x="3963" y="25734"/>
                  </a:cubicBezTo>
                  <a:cubicBezTo>
                    <a:pt x="2676" y="19943"/>
                    <a:pt x="1829" y="14017"/>
                    <a:pt x="983" y="8226"/>
                  </a:cubicBezTo>
                  <a:lnTo>
                    <a:pt x="983" y="8226"/>
                  </a:lnTo>
                  <a:cubicBezTo>
                    <a:pt x="1423" y="8497"/>
                    <a:pt x="1829" y="8667"/>
                    <a:pt x="2100" y="8802"/>
                  </a:cubicBezTo>
                  <a:cubicBezTo>
                    <a:pt x="2405" y="8802"/>
                    <a:pt x="2540" y="8362"/>
                    <a:pt x="2405" y="8226"/>
                  </a:cubicBezTo>
                  <a:cubicBezTo>
                    <a:pt x="2100" y="8091"/>
                    <a:pt x="1829" y="7955"/>
                    <a:pt x="1558" y="7820"/>
                  </a:cubicBezTo>
                  <a:cubicBezTo>
                    <a:pt x="1423" y="7820"/>
                    <a:pt x="1254" y="7651"/>
                    <a:pt x="1118" y="7515"/>
                  </a:cubicBezTo>
                  <a:cubicBezTo>
                    <a:pt x="1694" y="7515"/>
                    <a:pt x="2405" y="7515"/>
                    <a:pt x="2811" y="7380"/>
                  </a:cubicBezTo>
                  <a:close/>
                  <a:moveTo>
                    <a:pt x="29631" y="2436"/>
                  </a:moveTo>
                  <a:cubicBezTo>
                    <a:pt x="31054" y="8497"/>
                    <a:pt x="32882" y="14593"/>
                    <a:pt x="34576" y="20519"/>
                  </a:cubicBezTo>
                  <a:cubicBezTo>
                    <a:pt x="36133" y="26445"/>
                    <a:pt x="37386" y="32507"/>
                    <a:pt x="39520" y="38128"/>
                  </a:cubicBezTo>
                  <a:cubicBezTo>
                    <a:pt x="39350" y="38298"/>
                    <a:pt x="39215" y="38433"/>
                    <a:pt x="39079" y="38568"/>
                  </a:cubicBezTo>
                  <a:cubicBezTo>
                    <a:pt x="39079" y="38433"/>
                    <a:pt x="38944" y="38433"/>
                    <a:pt x="38809" y="38433"/>
                  </a:cubicBezTo>
                  <a:cubicBezTo>
                    <a:pt x="29902" y="40668"/>
                    <a:pt x="21030" y="42361"/>
                    <a:pt x="12124" y="44630"/>
                  </a:cubicBezTo>
                  <a:cubicBezTo>
                    <a:pt x="10431" y="38568"/>
                    <a:pt x="8602" y="32642"/>
                    <a:pt x="7180" y="26716"/>
                  </a:cubicBezTo>
                  <a:cubicBezTo>
                    <a:pt x="5791" y="20654"/>
                    <a:pt x="4809" y="14593"/>
                    <a:pt x="3251" y="8802"/>
                  </a:cubicBezTo>
                  <a:cubicBezTo>
                    <a:pt x="3387" y="8667"/>
                    <a:pt x="3387" y="8667"/>
                    <a:pt x="3522" y="8667"/>
                  </a:cubicBezTo>
                  <a:cubicBezTo>
                    <a:pt x="3658" y="8667"/>
                    <a:pt x="3963" y="8667"/>
                    <a:pt x="4098" y="8497"/>
                  </a:cubicBezTo>
                  <a:cubicBezTo>
                    <a:pt x="4234" y="8937"/>
                    <a:pt x="4234" y="9344"/>
                    <a:pt x="4234" y="9784"/>
                  </a:cubicBezTo>
                  <a:cubicBezTo>
                    <a:pt x="4166" y="9920"/>
                    <a:pt x="4310" y="9987"/>
                    <a:pt x="4471" y="9987"/>
                  </a:cubicBezTo>
                  <a:cubicBezTo>
                    <a:pt x="4631" y="9987"/>
                    <a:pt x="4809" y="9920"/>
                    <a:pt x="4809" y="9784"/>
                  </a:cubicBezTo>
                  <a:lnTo>
                    <a:pt x="4809" y="9649"/>
                  </a:lnTo>
                  <a:cubicBezTo>
                    <a:pt x="5927" y="9513"/>
                    <a:pt x="6502" y="8667"/>
                    <a:pt x="6502" y="7820"/>
                  </a:cubicBezTo>
                  <a:cubicBezTo>
                    <a:pt x="6909" y="7651"/>
                    <a:pt x="7484" y="7651"/>
                    <a:pt x="7891" y="7515"/>
                  </a:cubicBezTo>
                  <a:lnTo>
                    <a:pt x="7891" y="7515"/>
                  </a:lnTo>
                  <a:cubicBezTo>
                    <a:pt x="7755" y="7651"/>
                    <a:pt x="7755" y="7955"/>
                    <a:pt x="8026" y="8091"/>
                  </a:cubicBezTo>
                  <a:lnTo>
                    <a:pt x="8331" y="8091"/>
                  </a:lnTo>
                  <a:cubicBezTo>
                    <a:pt x="8331" y="8226"/>
                    <a:pt x="8331" y="8226"/>
                    <a:pt x="8467" y="8362"/>
                  </a:cubicBezTo>
                  <a:cubicBezTo>
                    <a:pt x="8638" y="8395"/>
                    <a:pt x="8805" y="8411"/>
                    <a:pt x="8965" y="8411"/>
                  </a:cubicBezTo>
                  <a:cubicBezTo>
                    <a:pt x="10259" y="8411"/>
                    <a:pt x="11157" y="7377"/>
                    <a:pt x="11277" y="6262"/>
                  </a:cubicBezTo>
                  <a:cubicBezTo>
                    <a:pt x="11486" y="6302"/>
                    <a:pt x="11694" y="6318"/>
                    <a:pt x="11902" y="6318"/>
                  </a:cubicBezTo>
                  <a:cubicBezTo>
                    <a:pt x="12405" y="6318"/>
                    <a:pt x="12908" y="6223"/>
                    <a:pt x="13411" y="6127"/>
                  </a:cubicBezTo>
                  <a:lnTo>
                    <a:pt x="13411" y="6127"/>
                  </a:lnTo>
                  <a:cubicBezTo>
                    <a:pt x="13411" y="6325"/>
                    <a:pt x="13338" y="6451"/>
                    <a:pt x="13126" y="6451"/>
                  </a:cubicBezTo>
                  <a:cubicBezTo>
                    <a:pt x="13049" y="6451"/>
                    <a:pt x="12953" y="6434"/>
                    <a:pt x="12835" y="6398"/>
                  </a:cubicBezTo>
                  <a:cubicBezTo>
                    <a:pt x="12564" y="6398"/>
                    <a:pt x="12429" y="6804"/>
                    <a:pt x="12700" y="6973"/>
                  </a:cubicBezTo>
                  <a:cubicBezTo>
                    <a:pt x="12767" y="7041"/>
                    <a:pt x="12835" y="7075"/>
                    <a:pt x="12903" y="7075"/>
                  </a:cubicBezTo>
                  <a:cubicBezTo>
                    <a:pt x="12970" y="7075"/>
                    <a:pt x="13038" y="7041"/>
                    <a:pt x="13106" y="6973"/>
                  </a:cubicBezTo>
                  <a:cubicBezTo>
                    <a:pt x="13275" y="7109"/>
                    <a:pt x="13275" y="7244"/>
                    <a:pt x="13546" y="7244"/>
                  </a:cubicBezTo>
                  <a:cubicBezTo>
                    <a:pt x="14393" y="7109"/>
                    <a:pt x="15104" y="6533"/>
                    <a:pt x="15375" y="5822"/>
                  </a:cubicBezTo>
                  <a:lnTo>
                    <a:pt x="15646" y="5822"/>
                  </a:lnTo>
                  <a:cubicBezTo>
                    <a:pt x="15950" y="5687"/>
                    <a:pt x="16221" y="5551"/>
                    <a:pt x="16492" y="5551"/>
                  </a:cubicBezTo>
                  <a:cubicBezTo>
                    <a:pt x="16714" y="6068"/>
                    <a:pt x="17221" y="6424"/>
                    <a:pt x="17807" y="6424"/>
                  </a:cubicBezTo>
                  <a:cubicBezTo>
                    <a:pt x="18027" y="6424"/>
                    <a:pt x="18259" y="6373"/>
                    <a:pt x="18490" y="6262"/>
                  </a:cubicBezTo>
                  <a:cubicBezTo>
                    <a:pt x="19032" y="6127"/>
                    <a:pt x="19472" y="5416"/>
                    <a:pt x="19472" y="4704"/>
                  </a:cubicBezTo>
                  <a:cubicBezTo>
                    <a:pt x="19879" y="4704"/>
                    <a:pt x="20183" y="4569"/>
                    <a:pt x="20590" y="4569"/>
                  </a:cubicBezTo>
                  <a:cubicBezTo>
                    <a:pt x="20862" y="5176"/>
                    <a:pt x="21444" y="5511"/>
                    <a:pt x="22049" y="5511"/>
                  </a:cubicBezTo>
                  <a:cubicBezTo>
                    <a:pt x="22423" y="5511"/>
                    <a:pt x="22806" y="5383"/>
                    <a:pt x="23130" y="5111"/>
                  </a:cubicBezTo>
                  <a:cubicBezTo>
                    <a:pt x="23570" y="4704"/>
                    <a:pt x="23705" y="4264"/>
                    <a:pt x="23705" y="3722"/>
                  </a:cubicBezTo>
                  <a:cubicBezTo>
                    <a:pt x="23908" y="3790"/>
                    <a:pt x="24120" y="3824"/>
                    <a:pt x="24332" y="3824"/>
                  </a:cubicBezTo>
                  <a:cubicBezTo>
                    <a:pt x="24543" y="3824"/>
                    <a:pt x="24755" y="3790"/>
                    <a:pt x="24958" y="3722"/>
                  </a:cubicBezTo>
                  <a:lnTo>
                    <a:pt x="24958" y="3722"/>
                  </a:lnTo>
                  <a:cubicBezTo>
                    <a:pt x="24958" y="3858"/>
                    <a:pt x="24823" y="3858"/>
                    <a:pt x="24823" y="3993"/>
                  </a:cubicBezTo>
                  <a:cubicBezTo>
                    <a:pt x="24687" y="3993"/>
                    <a:pt x="24687" y="4129"/>
                    <a:pt x="24687" y="4129"/>
                  </a:cubicBezTo>
                  <a:cubicBezTo>
                    <a:pt x="24687" y="4264"/>
                    <a:pt x="24687" y="4434"/>
                    <a:pt x="24823" y="4569"/>
                  </a:cubicBezTo>
                  <a:cubicBezTo>
                    <a:pt x="25175" y="4730"/>
                    <a:pt x="25520" y="4802"/>
                    <a:pt x="25844" y="4802"/>
                  </a:cubicBezTo>
                  <a:cubicBezTo>
                    <a:pt x="26957" y="4802"/>
                    <a:pt x="27833" y="3951"/>
                    <a:pt x="27938" y="2876"/>
                  </a:cubicBezTo>
                  <a:lnTo>
                    <a:pt x="29631" y="2436"/>
                  </a:lnTo>
                  <a:close/>
                  <a:moveTo>
                    <a:pt x="25415" y="0"/>
                  </a:moveTo>
                  <a:cubicBezTo>
                    <a:pt x="25265" y="0"/>
                    <a:pt x="25112" y="11"/>
                    <a:pt x="24958" y="31"/>
                  </a:cubicBezTo>
                  <a:cubicBezTo>
                    <a:pt x="24112" y="201"/>
                    <a:pt x="22994" y="878"/>
                    <a:pt x="23570" y="1894"/>
                  </a:cubicBezTo>
                  <a:cubicBezTo>
                    <a:pt x="23265" y="1894"/>
                    <a:pt x="23130" y="2029"/>
                    <a:pt x="22994" y="2029"/>
                  </a:cubicBezTo>
                  <a:cubicBezTo>
                    <a:pt x="22505" y="1447"/>
                    <a:pt x="21761" y="1057"/>
                    <a:pt x="21024" y="1057"/>
                  </a:cubicBezTo>
                  <a:cubicBezTo>
                    <a:pt x="20689" y="1057"/>
                    <a:pt x="20355" y="1138"/>
                    <a:pt x="20048" y="1318"/>
                  </a:cubicBezTo>
                  <a:cubicBezTo>
                    <a:pt x="19743" y="1454"/>
                    <a:pt x="18490" y="2740"/>
                    <a:pt x="19337" y="2876"/>
                  </a:cubicBezTo>
                  <a:lnTo>
                    <a:pt x="19032" y="2876"/>
                  </a:lnTo>
                  <a:cubicBezTo>
                    <a:pt x="18508" y="2189"/>
                    <a:pt x="17666" y="1753"/>
                    <a:pt x="16845" y="1753"/>
                  </a:cubicBezTo>
                  <a:cubicBezTo>
                    <a:pt x="16127" y="1753"/>
                    <a:pt x="15426" y="2086"/>
                    <a:pt x="14968" y="2876"/>
                  </a:cubicBezTo>
                  <a:cubicBezTo>
                    <a:pt x="14472" y="2427"/>
                    <a:pt x="13873" y="2221"/>
                    <a:pt x="13292" y="2221"/>
                  </a:cubicBezTo>
                  <a:cubicBezTo>
                    <a:pt x="12206" y="2221"/>
                    <a:pt x="11183" y="2938"/>
                    <a:pt x="11006" y="4129"/>
                  </a:cubicBezTo>
                  <a:cubicBezTo>
                    <a:pt x="11006" y="4264"/>
                    <a:pt x="11142" y="4264"/>
                    <a:pt x="11142" y="4264"/>
                  </a:cubicBezTo>
                  <a:lnTo>
                    <a:pt x="11142" y="4569"/>
                  </a:lnTo>
                  <a:cubicBezTo>
                    <a:pt x="11006" y="4434"/>
                    <a:pt x="10871" y="4264"/>
                    <a:pt x="10871" y="4129"/>
                  </a:cubicBezTo>
                  <a:cubicBezTo>
                    <a:pt x="10307" y="3458"/>
                    <a:pt x="9382" y="3063"/>
                    <a:pt x="8534" y="3063"/>
                  </a:cubicBezTo>
                  <a:cubicBezTo>
                    <a:pt x="8312" y="3063"/>
                    <a:pt x="8095" y="3091"/>
                    <a:pt x="7891" y="3147"/>
                  </a:cubicBezTo>
                  <a:cubicBezTo>
                    <a:pt x="6909" y="3418"/>
                    <a:pt x="5791" y="4129"/>
                    <a:pt x="6062" y="5280"/>
                  </a:cubicBezTo>
                  <a:cubicBezTo>
                    <a:pt x="6062" y="5416"/>
                    <a:pt x="6198" y="5416"/>
                    <a:pt x="6198" y="5416"/>
                  </a:cubicBezTo>
                  <a:cubicBezTo>
                    <a:pt x="6198" y="5511"/>
                    <a:pt x="6350" y="5607"/>
                    <a:pt x="6439" y="5607"/>
                  </a:cubicBezTo>
                  <a:cubicBezTo>
                    <a:pt x="6476" y="5607"/>
                    <a:pt x="6502" y="5591"/>
                    <a:pt x="6502" y="5551"/>
                  </a:cubicBezTo>
                  <a:cubicBezTo>
                    <a:pt x="6706" y="5196"/>
                    <a:pt x="6985" y="5052"/>
                    <a:pt x="7264" y="5052"/>
                  </a:cubicBezTo>
                  <a:cubicBezTo>
                    <a:pt x="7544" y="5052"/>
                    <a:pt x="7823" y="5196"/>
                    <a:pt x="8026" y="5416"/>
                  </a:cubicBezTo>
                  <a:lnTo>
                    <a:pt x="8196" y="5551"/>
                  </a:lnTo>
                  <a:cubicBezTo>
                    <a:pt x="8040" y="5526"/>
                    <a:pt x="7885" y="5515"/>
                    <a:pt x="7730" y="5515"/>
                  </a:cubicBezTo>
                  <a:cubicBezTo>
                    <a:pt x="7038" y="5515"/>
                    <a:pt x="6347" y="5736"/>
                    <a:pt x="5656" y="5957"/>
                  </a:cubicBezTo>
                  <a:cubicBezTo>
                    <a:pt x="5656" y="5822"/>
                    <a:pt x="5487" y="5687"/>
                    <a:pt x="5351" y="5551"/>
                  </a:cubicBezTo>
                  <a:cubicBezTo>
                    <a:pt x="4777" y="5172"/>
                    <a:pt x="4121" y="4984"/>
                    <a:pt x="3478" y="4984"/>
                  </a:cubicBezTo>
                  <a:cubicBezTo>
                    <a:pt x="2226" y="4984"/>
                    <a:pt x="1024" y="5699"/>
                    <a:pt x="576" y="7109"/>
                  </a:cubicBezTo>
                  <a:lnTo>
                    <a:pt x="576" y="7244"/>
                  </a:lnTo>
                  <a:cubicBezTo>
                    <a:pt x="520" y="7199"/>
                    <a:pt x="482" y="7184"/>
                    <a:pt x="452" y="7184"/>
                  </a:cubicBezTo>
                  <a:cubicBezTo>
                    <a:pt x="392" y="7184"/>
                    <a:pt x="362" y="7244"/>
                    <a:pt x="271" y="7244"/>
                  </a:cubicBezTo>
                  <a:cubicBezTo>
                    <a:pt x="1" y="7244"/>
                    <a:pt x="136" y="7515"/>
                    <a:pt x="271" y="7515"/>
                  </a:cubicBezTo>
                  <a:cubicBezTo>
                    <a:pt x="983" y="13306"/>
                    <a:pt x="1965" y="19097"/>
                    <a:pt x="2947" y="24752"/>
                  </a:cubicBezTo>
                  <a:cubicBezTo>
                    <a:pt x="3522" y="27698"/>
                    <a:pt x="4098" y="30678"/>
                    <a:pt x="4809" y="33624"/>
                  </a:cubicBezTo>
                  <a:cubicBezTo>
                    <a:pt x="5487" y="36435"/>
                    <a:pt x="5927" y="39550"/>
                    <a:pt x="7044" y="42361"/>
                  </a:cubicBezTo>
                  <a:cubicBezTo>
                    <a:pt x="6909" y="42531"/>
                    <a:pt x="6773" y="42801"/>
                    <a:pt x="7044" y="42937"/>
                  </a:cubicBezTo>
                  <a:cubicBezTo>
                    <a:pt x="8467" y="43648"/>
                    <a:pt x="10024" y="44630"/>
                    <a:pt x="11413" y="45206"/>
                  </a:cubicBezTo>
                  <a:cubicBezTo>
                    <a:pt x="11526" y="45206"/>
                    <a:pt x="11623" y="45266"/>
                    <a:pt x="11716" y="45266"/>
                  </a:cubicBezTo>
                  <a:cubicBezTo>
                    <a:pt x="11763" y="45266"/>
                    <a:pt x="11808" y="45251"/>
                    <a:pt x="11853" y="45206"/>
                  </a:cubicBezTo>
                  <a:cubicBezTo>
                    <a:pt x="11853" y="45341"/>
                    <a:pt x="11988" y="45341"/>
                    <a:pt x="11988" y="45341"/>
                  </a:cubicBezTo>
                  <a:cubicBezTo>
                    <a:pt x="21165" y="43919"/>
                    <a:pt x="30207" y="41684"/>
                    <a:pt x="39079" y="39415"/>
                  </a:cubicBezTo>
                  <a:lnTo>
                    <a:pt x="39215" y="39280"/>
                  </a:lnTo>
                  <a:lnTo>
                    <a:pt x="39926" y="39280"/>
                  </a:lnTo>
                  <a:cubicBezTo>
                    <a:pt x="40197" y="39280"/>
                    <a:pt x="40366" y="38839"/>
                    <a:pt x="40062" y="38839"/>
                  </a:cubicBezTo>
                  <a:cubicBezTo>
                    <a:pt x="40023" y="38801"/>
                    <a:pt x="39973" y="38773"/>
                    <a:pt x="39918" y="38753"/>
                  </a:cubicBezTo>
                  <a:lnTo>
                    <a:pt x="39918" y="38753"/>
                  </a:lnTo>
                  <a:cubicBezTo>
                    <a:pt x="40064" y="38730"/>
                    <a:pt x="40150" y="38611"/>
                    <a:pt x="40062" y="38433"/>
                  </a:cubicBezTo>
                  <a:cubicBezTo>
                    <a:pt x="39079" y="32371"/>
                    <a:pt x="36980" y="26276"/>
                    <a:pt x="35422" y="20214"/>
                  </a:cubicBezTo>
                  <a:cubicBezTo>
                    <a:pt x="33729" y="14288"/>
                    <a:pt x="32307" y="8091"/>
                    <a:pt x="30478" y="2165"/>
                  </a:cubicBezTo>
                  <a:cubicBezTo>
                    <a:pt x="30399" y="2006"/>
                    <a:pt x="30261" y="1940"/>
                    <a:pt x="30107" y="1940"/>
                  </a:cubicBezTo>
                  <a:cubicBezTo>
                    <a:pt x="29997" y="1940"/>
                    <a:pt x="29879" y="1973"/>
                    <a:pt x="29767" y="2029"/>
                  </a:cubicBezTo>
                  <a:cubicBezTo>
                    <a:pt x="29767" y="1894"/>
                    <a:pt x="29631" y="1894"/>
                    <a:pt x="29631" y="1894"/>
                  </a:cubicBezTo>
                  <a:cubicBezTo>
                    <a:pt x="29056" y="1454"/>
                    <a:pt x="28514" y="1183"/>
                    <a:pt x="27938" y="742"/>
                  </a:cubicBezTo>
                  <a:cubicBezTo>
                    <a:pt x="27803" y="742"/>
                    <a:pt x="27667" y="878"/>
                    <a:pt x="27498" y="1047"/>
                  </a:cubicBezTo>
                  <a:cubicBezTo>
                    <a:pt x="27038" y="329"/>
                    <a:pt x="26261" y="0"/>
                    <a:pt x="254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12"/>
            <p:cNvSpPr/>
            <p:nvPr/>
          </p:nvSpPr>
          <p:spPr>
            <a:xfrm>
              <a:off x="4025950" y="652400"/>
              <a:ext cx="521475" cy="100525"/>
            </a:xfrm>
            <a:custGeom>
              <a:rect b="b" l="l" r="r" t="t"/>
              <a:pathLst>
                <a:path extrusionOk="0" h="4021" w="20859">
                  <a:moveTo>
                    <a:pt x="20539" y="1"/>
                  </a:moveTo>
                  <a:cubicBezTo>
                    <a:pt x="20511" y="1"/>
                    <a:pt x="20481" y="7"/>
                    <a:pt x="20450" y="21"/>
                  </a:cubicBezTo>
                  <a:cubicBezTo>
                    <a:pt x="13677" y="1139"/>
                    <a:pt x="6904" y="2290"/>
                    <a:pt x="131" y="3679"/>
                  </a:cubicBezTo>
                  <a:cubicBezTo>
                    <a:pt x="21" y="3816"/>
                    <a:pt x="1" y="4020"/>
                    <a:pt x="69" y="4020"/>
                  </a:cubicBezTo>
                  <a:cubicBezTo>
                    <a:pt x="85" y="4020"/>
                    <a:pt x="106" y="4009"/>
                    <a:pt x="131" y="3983"/>
                  </a:cubicBezTo>
                  <a:cubicBezTo>
                    <a:pt x="7039" y="3001"/>
                    <a:pt x="13812" y="1850"/>
                    <a:pt x="20585" y="597"/>
                  </a:cubicBezTo>
                  <a:cubicBezTo>
                    <a:pt x="20858" y="476"/>
                    <a:pt x="20778" y="1"/>
                    <a:pt x="205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12"/>
            <p:cNvSpPr/>
            <p:nvPr/>
          </p:nvSpPr>
          <p:spPr>
            <a:xfrm>
              <a:off x="4100425" y="797150"/>
              <a:ext cx="485525" cy="96350"/>
            </a:xfrm>
            <a:custGeom>
              <a:rect b="b" l="l" r="r" t="t"/>
              <a:pathLst>
                <a:path extrusionOk="0" h="3854" w="19421">
                  <a:moveTo>
                    <a:pt x="19017" y="1"/>
                  </a:moveTo>
                  <a:cubicBezTo>
                    <a:pt x="18979" y="1"/>
                    <a:pt x="18937" y="7"/>
                    <a:pt x="18893" y="22"/>
                  </a:cubicBezTo>
                  <a:cubicBezTo>
                    <a:pt x="12696" y="1444"/>
                    <a:pt x="6465" y="2562"/>
                    <a:pt x="132" y="3544"/>
                  </a:cubicBezTo>
                  <a:cubicBezTo>
                    <a:pt x="19" y="3544"/>
                    <a:pt x="0" y="3854"/>
                    <a:pt x="77" y="3854"/>
                  </a:cubicBezTo>
                  <a:cubicBezTo>
                    <a:pt x="92" y="3854"/>
                    <a:pt x="110" y="3842"/>
                    <a:pt x="132" y="3815"/>
                  </a:cubicBezTo>
                  <a:cubicBezTo>
                    <a:pt x="6465" y="3138"/>
                    <a:pt x="12831" y="1986"/>
                    <a:pt x="19028" y="598"/>
                  </a:cubicBezTo>
                  <a:cubicBezTo>
                    <a:pt x="19420" y="447"/>
                    <a:pt x="19329" y="1"/>
                    <a:pt x="1901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12"/>
            <p:cNvSpPr/>
            <p:nvPr/>
          </p:nvSpPr>
          <p:spPr>
            <a:xfrm>
              <a:off x="4128275" y="934850"/>
              <a:ext cx="496975" cy="120225"/>
            </a:xfrm>
            <a:custGeom>
              <a:rect b="b" l="l" r="r" t="t"/>
              <a:pathLst>
                <a:path extrusionOk="0" h="4809" w="19879">
                  <a:moveTo>
                    <a:pt x="19337" y="0"/>
                  </a:moveTo>
                  <a:cubicBezTo>
                    <a:pt x="12970" y="1422"/>
                    <a:pt x="6638" y="2845"/>
                    <a:pt x="271" y="4402"/>
                  </a:cubicBezTo>
                  <a:cubicBezTo>
                    <a:pt x="0" y="4402"/>
                    <a:pt x="136" y="4809"/>
                    <a:pt x="407" y="4809"/>
                  </a:cubicBezTo>
                  <a:cubicBezTo>
                    <a:pt x="6773" y="3556"/>
                    <a:pt x="13106" y="2269"/>
                    <a:pt x="19472" y="576"/>
                  </a:cubicBezTo>
                  <a:cubicBezTo>
                    <a:pt x="19878" y="576"/>
                    <a:pt x="19743" y="0"/>
                    <a:pt x="1933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12"/>
            <p:cNvSpPr/>
            <p:nvPr/>
          </p:nvSpPr>
          <p:spPr>
            <a:xfrm>
              <a:off x="4173975" y="1111100"/>
              <a:ext cx="485875" cy="77750"/>
            </a:xfrm>
            <a:custGeom>
              <a:rect b="b" l="l" r="r" t="t"/>
              <a:pathLst>
                <a:path extrusionOk="0" h="3110" w="19435">
                  <a:moveTo>
                    <a:pt x="19171" y="0"/>
                  </a:moveTo>
                  <a:cubicBezTo>
                    <a:pt x="19139" y="0"/>
                    <a:pt x="19104" y="9"/>
                    <a:pt x="19066" y="28"/>
                  </a:cubicBezTo>
                  <a:cubicBezTo>
                    <a:pt x="12700" y="874"/>
                    <a:pt x="6503" y="1992"/>
                    <a:pt x="136" y="2838"/>
                  </a:cubicBezTo>
                  <a:cubicBezTo>
                    <a:pt x="1" y="2838"/>
                    <a:pt x="1" y="3109"/>
                    <a:pt x="136" y="3109"/>
                  </a:cubicBezTo>
                  <a:cubicBezTo>
                    <a:pt x="6503" y="2432"/>
                    <a:pt x="12971" y="1721"/>
                    <a:pt x="19202" y="434"/>
                  </a:cubicBezTo>
                  <a:cubicBezTo>
                    <a:pt x="19435" y="317"/>
                    <a:pt x="19367" y="0"/>
                    <a:pt x="191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2"/>
            <p:cNvSpPr/>
            <p:nvPr/>
          </p:nvSpPr>
          <p:spPr>
            <a:xfrm>
              <a:off x="4240875" y="1266700"/>
              <a:ext cx="398775" cy="95700"/>
            </a:xfrm>
            <a:custGeom>
              <a:rect b="b" l="l" r="r" t="t"/>
              <a:pathLst>
                <a:path extrusionOk="0" h="3828" w="15951">
                  <a:moveTo>
                    <a:pt x="15544" y="1"/>
                  </a:moveTo>
                  <a:cubicBezTo>
                    <a:pt x="10464" y="1118"/>
                    <a:pt x="5385" y="2270"/>
                    <a:pt x="305" y="3387"/>
                  </a:cubicBezTo>
                  <a:cubicBezTo>
                    <a:pt x="0" y="3387"/>
                    <a:pt x="136" y="3827"/>
                    <a:pt x="305" y="3827"/>
                  </a:cubicBezTo>
                  <a:cubicBezTo>
                    <a:pt x="5520" y="2981"/>
                    <a:pt x="10600" y="1829"/>
                    <a:pt x="15679" y="576"/>
                  </a:cubicBezTo>
                  <a:cubicBezTo>
                    <a:pt x="15950" y="576"/>
                    <a:pt x="15815" y="1"/>
                    <a:pt x="1554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12"/>
            <p:cNvSpPr/>
            <p:nvPr/>
          </p:nvSpPr>
          <p:spPr>
            <a:xfrm>
              <a:off x="4040225" y="1326825"/>
              <a:ext cx="49125" cy="198675"/>
            </a:xfrm>
            <a:custGeom>
              <a:rect b="b" l="l" r="r" t="t"/>
              <a:pathLst>
                <a:path extrusionOk="0" h="7947" w="1965">
                  <a:moveTo>
                    <a:pt x="0" y="0"/>
                  </a:moveTo>
                  <a:lnTo>
                    <a:pt x="0" y="0"/>
                  </a:lnTo>
                  <a:cubicBezTo>
                    <a:pt x="542" y="2540"/>
                    <a:pt x="0" y="5655"/>
                    <a:pt x="1829" y="7890"/>
                  </a:cubicBezTo>
                  <a:cubicBezTo>
                    <a:pt x="1829" y="7930"/>
                    <a:pt x="1841" y="7946"/>
                    <a:pt x="1857" y="7946"/>
                  </a:cubicBezTo>
                  <a:cubicBezTo>
                    <a:pt x="1897" y="7946"/>
                    <a:pt x="1965" y="7851"/>
                    <a:pt x="1965" y="7755"/>
                  </a:cubicBezTo>
                  <a:cubicBezTo>
                    <a:pt x="407" y="5486"/>
                    <a:pt x="847" y="2540"/>
                    <a:pt x="0" y="0"/>
                  </a:cubicBezTo>
                  <a:close/>
                </a:path>
              </a:pathLst>
            </a:custGeom>
            <a:solidFill>
              <a:srgbClr val="1E71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2"/>
            <p:cNvSpPr/>
            <p:nvPr/>
          </p:nvSpPr>
          <p:spPr>
            <a:xfrm>
              <a:off x="3952175" y="921300"/>
              <a:ext cx="59300" cy="299725"/>
            </a:xfrm>
            <a:custGeom>
              <a:rect b="b" l="l" r="r" t="t"/>
              <a:pathLst>
                <a:path extrusionOk="0" h="11989" w="2372">
                  <a:moveTo>
                    <a:pt x="136" y="0"/>
                  </a:moveTo>
                  <a:cubicBezTo>
                    <a:pt x="136" y="0"/>
                    <a:pt x="1" y="0"/>
                    <a:pt x="1" y="136"/>
                  </a:cubicBezTo>
                  <a:cubicBezTo>
                    <a:pt x="407" y="4098"/>
                    <a:pt x="1254" y="8026"/>
                    <a:pt x="2371" y="11988"/>
                  </a:cubicBezTo>
                  <a:cubicBezTo>
                    <a:pt x="1389" y="8026"/>
                    <a:pt x="678" y="4098"/>
                    <a:pt x="13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2"/>
            <p:cNvSpPr/>
            <p:nvPr/>
          </p:nvSpPr>
          <p:spPr>
            <a:xfrm>
              <a:off x="2491800" y="863875"/>
              <a:ext cx="620575" cy="552350"/>
            </a:xfrm>
            <a:custGeom>
              <a:rect b="b" l="l" r="r" t="t"/>
              <a:pathLst>
                <a:path extrusionOk="0" h="22094" w="24823">
                  <a:moveTo>
                    <a:pt x="19242" y="0"/>
                  </a:moveTo>
                  <a:cubicBezTo>
                    <a:pt x="17652" y="0"/>
                    <a:pt x="16018" y="238"/>
                    <a:pt x="14799" y="299"/>
                  </a:cubicBezTo>
                  <a:cubicBezTo>
                    <a:pt x="11548" y="469"/>
                    <a:pt x="8162" y="875"/>
                    <a:pt x="5215" y="2568"/>
                  </a:cubicBezTo>
                  <a:cubicBezTo>
                    <a:pt x="2947" y="3990"/>
                    <a:pt x="542" y="6090"/>
                    <a:pt x="271" y="9070"/>
                  </a:cubicBezTo>
                  <a:cubicBezTo>
                    <a:pt x="0" y="12456"/>
                    <a:pt x="407" y="16249"/>
                    <a:pt x="847" y="19636"/>
                  </a:cubicBezTo>
                  <a:cubicBezTo>
                    <a:pt x="1044" y="20668"/>
                    <a:pt x="1758" y="21094"/>
                    <a:pt x="2524" y="21094"/>
                  </a:cubicBezTo>
                  <a:cubicBezTo>
                    <a:pt x="2813" y="21094"/>
                    <a:pt x="3109" y="21034"/>
                    <a:pt x="3387" y="20922"/>
                  </a:cubicBezTo>
                  <a:cubicBezTo>
                    <a:pt x="4640" y="21193"/>
                    <a:pt x="5927" y="21193"/>
                    <a:pt x="7315" y="21329"/>
                  </a:cubicBezTo>
                  <a:lnTo>
                    <a:pt x="12835" y="21904"/>
                  </a:lnTo>
                  <a:cubicBezTo>
                    <a:pt x="13594" y="21979"/>
                    <a:pt x="14364" y="22093"/>
                    <a:pt x="15138" y="22093"/>
                  </a:cubicBezTo>
                  <a:cubicBezTo>
                    <a:pt x="15779" y="22093"/>
                    <a:pt x="16423" y="22014"/>
                    <a:pt x="17068" y="21769"/>
                  </a:cubicBezTo>
                  <a:cubicBezTo>
                    <a:pt x="18456" y="21329"/>
                    <a:pt x="20014" y="20482"/>
                    <a:pt x="21165" y="19636"/>
                  </a:cubicBezTo>
                  <a:cubicBezTo>
                    <a:pt x="24112" y="17807"/>
                    <a:pt x="23976" y="14285"/>
                    <a:pt x="24247" y="11170"/>
                  </a:cubicBezTo>
                  <a:cubicBezTo>
                    <a:pt x="24382" y="9341"/>
                    <a:pt x="24552" y="7648"/>
                    <a:pt x="24552" y="5819"/>
                  </a:cubicBezTo>
                  <a:cubicBezTo>
                    <a:pt x="24687" y="4397"/>
                    <a:pt x="24823" y="2839"/>
                    <a:pt x="23976" y="1722"/>
                  </a:cubicBezTo>
                  <a:cubicBezTo>
                    <a:pt x="22981" y="339"/>
                    <a:pt x="21142" y="0"/>
                    <a:pt x="1924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2"/>
            <p:cNvSpPr/>
            <p:nvPr/>
          </p:nvSpPr>
          <p:spPr>
            <a:xfrm>
              <a:off x="2516350" y="898025"/>
              <a:ext cx="571475" cy="495700"/>
            </a:xfrm>
            <a:custGeom>
              <a:rect b="b" l="l" r="r" t="t"/>
              <a:pathLst>
                <a:path extrusionOk="0" h="19828" w="22859">
                  <a:moveTo>
                    <a:pt x="19968" y="923"/>
                  </a:moveTo>
                  <a:cubicBezTo>
                    <a:pt x="20634" y="923"/>
                    <a:pt x="21297" y="1001"/>
                    <a:pt x="21707" y="1642"/>
                  </a:cubicBezTo>
                  <a:cubicBezTo>
                    <a:pt x="22012" y="2184"/>
                    <a:pt x="21877" y="3742"/>
                    <a:pt x="21877" y="4453"/>
                  </a:cubicBezTo>
                  <a:cubicBezTo>
                    <a:pt x="21877" y="8110"/>
                    <a:pt x="21301" y="11937"/>
                    <a:pt x="20590" y="15594"/>
                  </a:cubicBezTo>
                  <a:lnTo>
                    <a:pt x="20454" y="15594"/>
                  </a:lnTo>
                  <a:cubicBezTo>
                    <a:pt x="19102" y="15337"/>
                    <a:pt x="17763" y="15242"/>
                    <a:pt x="16420" y="15242"/>
                  </a:cubicBezTo>
                  <a:cubicBezTo>
                    <a:pt x="15645" y="15242"/>
                    <a:pt x="14869" y="15274"/>
                    <a:pt x="14088" y="15323"/>
                  </a:cubicBezTo>
                  <a:lnTo>
                    <a:pt x="10871" y="15323"/>
                  </a:lnTo>
                  <a:cubicBezTo>
                    <a:pt x="10651" y="15323"/>
                    <a:pt x="9838" y="15357"/>
                    <a:pt x="8974" y="15357"/>
                  </a:cubicBezTo>
                  <a:cubicBezTo>
                    <a:pt x="8111" y="15357"/>
                    <a:pt x="7197" y="15323"/>
                    <a:pt x="6773" y="15188"/>
                  </a:cubicBezTo>
                  <a:cubicBezTo>
                    <a:pt x="6773" y="15019"/>
                    <a:pt x="6638" y="15019"/>
                    <a:pt x="6469" y="15019"/>
                  </a:cubicBezTo>
                  <a:cubicBezTo>
                    <a:pt x="6638" y="11632"/>
                    <a:pt x="6469" y="8110"/>
                    <a:pt x="6469" y="4724"/>
                  </a:cubicBezTo>
                  <a:cubicBezTo>
                    <a:pt x="6469" y="3606"/>
                    <a:pt x="6062" y="2184"/>
                    <a:pt x="7484" y="1473"/>
                  </a:cubicBezTo>
                  <a:cubicBezTo>
                    <a:pt x="8026" y="1202"/>
                    <a:pt x="9178" y="1338"/>
                    <a:pt x="9719" y="1202"/>
                  </a:cubicBezTo>
                  <a:cubicBezTo>
                    <a:pt x="11413" y="1067"/>
                    <a:pt x="12970" y="1067"/>
                    <a:pt x="14528" y="931"/>
                  </a:cubicBezTo>
                  <a:lnTo>
                    <a:pt x="19337" y="931"/>
                  </a:lnTo>
                  <a:cubicBezTo>
                    <a:pt x="19542" y="931"/>
                    <a:pt x="19755" y="923"/>
                    <a:pt x="19968" y="923"/>
                  </a:cubicBezTo>
                  <a:close/>
                  <a:moveTo>
                    <a:pt x="5791" y="1778"/>
                  </a:moveTo>
                  <a:lnTo>
                    <a:pt x="5791" y="1778"/>
                  </a:lnTo>
                  <a:cubicBezTo>
                    <a:pt x="5622" y="2489"/>
                    <a:pt x="5791" y="3471"/>
                    <a:pt x="5791" y="3877"/>
                  </a:cubicBezTo>
                  <a:lnTo>
                    <a:pt x="5791" y="7128"/>
                  </a:lnTo>
                  <a:cubicBezTo>
                    <a:pt x="5791" y="9804"/>
                    <a:pt x="5927" y="12343"/>
                    <a:pt x="6062" y="15019"/>
                  </a:cubicBezTo>
                  <a:cubicBezTo>
                    <a:pt x="6062" y="15188"/>
                    <a:pt x="6062" y="15188"/>
                    <a:pt x="6198" y="15188"/>
                  </a:cubicBezTo>
                  <a:cubicBezTo>
                    <a:pt x="5351" y="15865"/>
                    <a:pt x="4640" y="16576"/>
                    <a:pt x="3929" y="17287"/>
                  </a:cubicBezTo>
                  <a:cubicBezTo>
                    <a:pt x="3330" y="17803"/>
                    <a:pt x="2581" y="18483"/>
                    <a:pt x="1957" y="18483"/>
                  </a:cubicBezTo>
                  <a:cubicBezTo>
                    <a:pt x="1556" y="18483"/>
                    <a:pt x="1207" y="18203"/>
                    <a:pt x="983" y="17423"/>
                  </a:cubicBezTo>
                  <a:cubicBezTo>
                    <a:pt x="407" y="15594"/>
                    <a:pt x="712" y="13495"/>
                    <a:pt x="712" y="11632"/>
                  </a:cubicBezTo>
                  <a:cubicBezTo>
                    <a:pt x="712" y="9668"/>
                    <a:pt x="407" y="7128"/>
                    <a:pt x="1558" y="5435"/>
                  </a:cubicBezTo>
                  <a:cubicBezTo>
                    <a:pt x="2540" y="3877"/>
                    <a:pt x="4233" y="2895"/>
                    <a:pt x="5791" y="1778"/>
                  </a:cubicBezTo>
                  <a:close/>
                  <a:moveTo>
                    <a:pt x="6638" y="15730"/>
                  </a:moveTo>
                  <a:cubicBezTo>
                    <a:pt x="7096" y="16062"/>
                    <a:pt x="7864" y="16150"/>
                    <a:pt x="8639" y="16150"/>
                  </a:cubicBezTo>
                  <a:cubicBezTo>
                    <a:pt x="9525" y="16150"/>
                    <a:pt x="10419" y="16035"/>
                    <a:pt x="10871" y="16035"/>
                  </a:cubicBezTo>
                  <a:cubicBezTo>
                    <a:pt x="13817" y="16035"/>
                    <a:pt x="16932" y="16035"/>
                    <a:pt x="19879" y="16170"/>
                  </a:cubicBezTo>
                  <a:cubicBezTo>
                    <a:pt x="18761" y="17017"/>
                    <a:pt x="17779" y="17999"/>
                    <a:pt x="16932" y="19116"/>
                  </a:cubicBezTo>
                  <a:lnTo>
                    <a:pt x="16797" y="19116"/>
                  </a:lnTo>
                  <a:cubicBezTo>
                    <a:pt x="14562" y="18776"/>
                    <a:pt x="12296" y="18599"/>
                    <a:pt x="10033" y="18599"/>
                  </a:cubicBezTo>
                  <a:cubicBezTo>
                    <a:pt x="7563" y="18599"/>
                    <a:pt x="5096" y="18810"/>
                    <a:pt x="2676" y="19252"/>
                  </a:cubicBezTo>
                  <a:cubicBezTo>
                    <a:pt x="4098" y="18405"/>
                    <a:pt x="5486" y="16881"/>
                    <a:pt x="6638" y="15730"/>
                  </a:cubicBezTo>
                  <a:close/>
                  <a:moveTo>
                    <a:pt x="19461" y="0"/>
                  </a:moveTo>
                  <a:cubicBezTo>
                    <a:pt x="18135" y="0"/>
                    <a:pt x="16660" y="220"/>
                    <a:pt x="15781" y="220"/>
                  </a:cubicBezTo>
                  <a:cubicBezTo>
                    <a:pt x="13546" y="220"/>
                    <a:pt x="11277" y="356"/>
                    <a:pt x="9008" y="626"/>
                  </a:cubicBezTo>
                  <a:cubicBezTo>
                    <a:pt x="8466" y="626"/>
                    <a:pt x="7180" y="626"/>
                    <a:pt x="6333" y="931"/>
                  </a:cubicBezTo>
                  <a:lnTo>
                    <a:pt x="6198" y="931"/>
                  </a:lnTo>
                  <a:cubicBezTo>
                    <a:pt x="4233" y="2049"/>
                    <a:pt x="1558" y="3606"/>
                    <a:pt x="542" y="5706"/>
                  </a:cubicBezTo>
                  <a:cubicBezTo>
                    <a:pt x="1" y="6993"/>
                    <a:pt x="1" y="8246"/>
                    <a:pt x="1" y="9668"/>
                  </a:cubicBezTo>
                  <a:lnTo>
                    <a:pt x="1" y="15019"/>
                  </a:lnTo>
                  <a:cubicBezTo>
                    <a:pt x="136" y="16035"/>
                    <a:pt x="136" y="19116"/>
                    <a:pt x="1558" y="19556"/>
                  </a:cubicBezTo>
                  <a:cubicBezTo>
                    <a:pt x="1558" y="19692"/>
                    <a:pt x="1694" y="19827"/>
                    <a:pt x="1829" y="19827"/>
                  </a:cubicBezTo>
                  <a:cubicBezTo>
                    <a:pt x="4756" y="19406"/>
                    <a:pt x="7683" y="19140"/>
                    <a:pt x="10638" y="19140"/>
                  </a:cubicBezTo>
                  <a:cubicBezTo>
                    <a:pt x="12675" y="19140"/>
                    <a:pt x="14725" y="19266"/>
                    <a:pt x="16797" y="19556"/>
                  </a:cubicBezTo>
                  <a:lnTo>
                    <a:pt x="17203" y="19556"/>
                  </a:lnTo>
                  <a:cubicBezTo>
                    <a:pt x="18321" y="18405"/>
                    <a:pt x="19472" y="17423"/>
                    <a:pt x="20725" y="16305"/>
                  </a:cubicBezTo>
                  <a:lnTo>
                    <a:pt x="20725" y="16170"/>
                  </a:lnTo>
                  <a:cubicBezTo>
                    <a:pt x="21030" y="16170"/>
                    <a:pt x="21165" y="16170"/>
                    <a:pt x="21301" y="15865"/>
                  </a:cubicBezTo>
                  <a:cubicBezTo>
                    <a:pt x="22012" y="11497"/>
                    <a:pt x="22859" y="6857"/>
                    <a:pt x="22554" y="2320"/>
                  </a:cubicBezTo>
                  <a:cubicBezTo>
                    <a:pt x="22418" y="1473"/>
                    <a:pt x="22418" y="796"/>
                    <a:pt x="21572" y="356"/>
                  </a:cubicBezTo>
                  <a:cubicBezTo>
                    <a:pt x="21042" y="84"/>
                    <a:pt x="20280" y="0"/>
                    <a:pt x="1946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2"/>
            <p:cNvSpPr/>
            <p:nvPr/>
          </p:nvSpPr>
          <p:spPr>
            <a:xfrm>
              <a:off x="2607775" y="221500"/>
              <a:ext cx="781425" cy="1229425"/>
            </a:xfrm>
            <a:custGeom>
              <a:rect b="b" l="l" r="r" t="t"/>
              <a:pathLst>
                <a:path extrusionOk="0" h="49177" w="31257">
                  <a:moveTo>
                    <a:pt x="3280" y="0"/>
                  </a:moveTo>
                  <a:cubicBezTo>
                    <a:pt x="2946" y="0"/>
                    <a:pt x="2609" y="18"/>
                    <a:pt x="2270" y="54"/>
                  </a:cubicBezTo>
                  <a:cubicBezTo>
                    <a:pt x="983" y="190"/>
                    <a:pt x="1" y="2154"/>
                    <a:pt x="1288" y="3001"/>
                  </a:cubicBezTo>
                  <a:cubicBezTo>
                    <a:pt x="4674" y="5270"/>
                    <a:pt x="2405" y="10620"/>
                    <a:pt x="4674" y="13735"/>
                  </a:cubicBezTo>
                  <a:cubicBezTo>
                    <a:pt x="5521" y="14853"/>
                    <a:pt x="7349" y="15835"/>
                    <a:pt x="8907" y="15835"/>
                  </a:cubicBezTo>
                  <a:cubicBezTo>
                    <a:pt x="9042" y="16411"/>
                    <a:pt x="9449" y="16851"/>
                    <a:pt x="9754" y="17393"/>
                  </a:cubicBezTo>
                  <a:cubicBezTo>
                    <a:pt x="10160" y="18544"/>
                    <a:pt x="10736" y="19662"/>
                    <a:pt x="11007" y="20644"/>
                  </a:cubicBezTo>
                  <a:cubicBezTo>
                    <a:pt x="12293" y="24166"/>
                    <a:pt x="13987" y="27552"/>
                    <a:pt x="15680" y="30803"/>
                  </a:cubicBezTo>
                  <a:cubicBezTo>
                    <a:pt x="19202" y="37305"/>
                    <a:pt x="23570" y="43366"/>
                    <a:pt x="28650" y="48717"/>
                  </a:cubicBezTo>
                  <a:cubicBezTo>
                    <a:pt x="28931" y="49041"/>
                    <a:pt x="29241" y="49176"/>
                    <a:pt x="29542" y="49176"/>
                  </a:cubicBezTo>
                  <a:cubicBezTo>
                    <a:pt x="30436" y="49176"/>
                    <a:pt x="31257" y="47986"/>
                    <a:pt x="31054" y="47024"/>
                  </a:cubicBezTo>
                  <a:cubicBezTo>
                    <a:pt x="29496" y="40691"/>
                    <a:pt x="27092" y="34630"/>
                    <a:pt x="23706" y="28974"/>
                  </a:cubicBezTo>
                  <a:cubicBezTo>
                    <a:pt x="22012" y="26164"/>
                    <a:pt x="20184" y="23624"/>
                    <a:pt x="18220" y="21084"/>
                  </a:cubicBezTo>
                  <a:cubicBezTo>
                    <a:pt x="17204" y="19933"/>
                    <a:pt x="16222" y="18815"/>
                    <a:pt x="15240" y="17698"/>
                  </a:cubicBezTo>
                  <a:cubicBezTo>
                    <a:pt x="14122" y="16411"/>
                    <a:pt x="12429" y="15293"/>
                    <a:pt x="11989" y="13600"/>
                  </a:cubicBezTo>
                  <a:cubicBezTo>
                    <a:pt x="11989" y="13465"/>
                    <a:pt x="11853" y="13295"/>
                    <a:pt x="11718" y="13160"/>
                  </a:cubicBezTo>
                  <a:cubicBezTo>
                    <a:pt x="13140" y="11060"/>
                    <a:pt x="12971" y="7945"/>
                    <a:pt x="11853" y="5676"/>
                  </a:cubicBezTo>
                  <a:cubicBezTo>
                    <a:pt x="10300" y="2197"/>
                    <a:pt x="6981" y="0"/>
                    <a:pt x="328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2"/>
            <p:cNvSpPr/>
            <p:nvPr/>
          </p:nvSpPr>
          <p:spPr>
            <a:xfrm>
              <a:off x="2685675" y="243225"/>
              <a:ext cx="695075" cy="1218275"/>
            </a:xfrm>
            <a:custGeom>
              <a:rect b="b" l="l" r="r" t="t"/>
              <a:pathLst>
                <a:path extrusionOk="0" h="48731" w="27803">
                  <a:moveTo>
                    <a:pt x="1829" y="743"/>
                  </a:moveTo>
                  <a:lnTo>
                    <a:pt x="1829" y="743"/>
                  </a:lnTo>
                  <a:cubicBezTo>
                    <a:pt x="7315" y="1590"/>
                    <a:pt x="10024" y="7516"/>
                    <a:pt x="6909" y="12596"/>
                  </a:cubicBezTo>
                  <a:cubicBezTo>
                    <a:pt x="6341" y="12890"/>
                    <a:pt x="5817" y="13022"/>
                    <a:pt x="5344" y="13022"/>
                  </a:cubicBezTo>
                  <a:cubicBezTo>
                    <a:pt x="3585" y="13022"/>
                    <a:pt x="2511" y="11210"/>
                    <a:pt x="2405" y="9209"/>
                  </a:cubicBezTo>
                  <a:cubicBezTo>
                    <a:pt x="2235" y="7651"/>
                    <a:pt x="2811" y="6229"/>
                    <a:pt x="2811" y="4671"/>
                  </a:cubicBezTo>
                  <a:cubicBezTo>
                    <a:pt x="2946" y="3283"/>
                    <a:pt x="2676" y="1861"/>
                    <a:pt x="1829" y="743"/>
                  </a:cubicBezTo>
                  <a:close/>
                  <a:moveTo>
                    <a:pt x="7315" y="12866"/>
                  </a:moveTo>
                  <a:cubicBezTo>
                    <a:pt x="9719" y="15813"/>
                    <a:pt x="11988" y="19064"/>
                    <a:pt x="14257" y="22179"/>
                  </a:cubicBezTo>
                  <a:cubicBezTo>
                    <a:pt x="13410" y="23737"/>
                    <a:pt x="12259" y="24854"/>
                    <a:pt x="10701" y="25430"/>
                  </a:cubicBezTo>
                  <a:cubicBezTo>
                    <a:pt x="8873" y="21603"/>
                    <a:pt x="7484" y="17675"/>
                    <a:pt x="6197" y="13442"/>
                  </a:cubicBezTo>
                  <a:cubicBezTo>
                    <a:pt x="6468" y="13273"/>
                    <a:pt x="6773" y="13137"/>
                    <a:pt x="7044" y="12866"/>
                  </a:cubicBezTo>
                  <a:close/>
                  <a:moveTo>
                    <a:pt x="14663" y="22890"/>
                  </a:moveTo>
                  <a:cubicBezTo>
                    <a:pt x="16221" y="25125"/>
                    <a:pt x="17643" y="27394"/>
                    <a:pt x="19167" y="29798"/>
                  </a:cubicBezTo>
                  <a:cubicBezTo>
                    <a:pt x="22554" y="35454"/>
                    <a:pt x="26380" y="41211"/>
                    <a:pt x="26380" y="48153"/>
                  </a:cubicBezTo>
                  <a:cubicBezTo>
                    <a:pt x="20014" y="41380"/>
                    <a:pt x="14799" y="34031"/>
                    <a:pt x="11006" y="25836"/>
                  </a:cubicBezTo>
                  <a:cubicBezTo>
                    <a:pt x="12564" y="25430"/>
                    <a:pt x="13952" y="24279"/>
                    <a:pt x="14663" y="22890"/>
                  </a:cubicBezTo>
                  <a:close/>
                  <a:moveTo>
                    <a:pt x="1125" y="1"/>
                  </a:moveTo>
                  <a:cubicBezTo>
                    <a:pt x="889" y="1"/>
                    <a:pt x="649" y="11"/>
                    <a:pt x="407" y="32"/>
                  </a:cubicBezTo>
                  <a:cubicBezTo>
                    <a:pt x="0" y="32"/>
                    <a:pt x="0" y="743"/>
                    <a:pt x="542" y="743"/>
                  </a:cubicBezTo>
                  <a:lnTo>
                    <a:pt x="847" y="743"/>
                  </a:lnTo>
                  <a:cubicBezTo>
                    <a:pt x="3928" y="3689"/>
                    <a:pt x="407" y="8193"/>
                    <a:pt x="2235" y="11749"/>
                  </a:cubicBezTo>
                  <a:cubicBezTo>
                    <a:pt x="2846" y="12942"/>
                    <a:pt x="3982" y="13635"/>
                    <a:pt x="5084" y="13635"/>
                  </a:cubicBezTo>
                  <a:cubicBezTo>
                    <a:pt x="5265" y="13635"/>
                    <a:pt x="5445" y="13616"/>
                    <a:pt x="5622" y="13578"/>
                  </a:cubicBezTo>
                  <a:cubicBezTo>
                    <a:pt x="9008" y="26683"/>
                    <a:pt x="16357" y="39382"/>
                    <a:pt x="26245" y="48695"/>
                  </a:cubicBezTo>
                  <a:cubicBezTo>
                    <a:pt x="26270" y="48719"/>
                    <a:pt x="26304" y="48731"/>
                    <a:pt x="26341" y="48731"/>
                  </a:cubicBezTo>
                  <a:cubicBezTo>
                    <a:pt x="26507" y="48731"/>
                    <a:pt x="26737" y="48509"/>
                    <a:pt x="26516" y="48288"/>
                  </a:cubicBezTo>
                  <a:cubicBezTo>
                    <a:pt x="26651" y="48288"/>
                    <a:pt x="26651" y="48288"/>
                    <a:pt x="26651" y="48153"/>
                  </a:cubicBezTo>
                  <a:cubicBezTo>
                    <a:pt x="27803" y="42057"/>
                    <a:pt x="23705" y="35996"/>
                    <a:pt x="20725" y="31051"/>
                  </a:cubicBezTo>
                  <a:cubicBezTo>
                    <a:pt x="16797" y="24583"/>
                    <a:pt x="12394" y="18217"/>
                    <a:pt x="7755" y="12291"/>
                  </a:cubicBezTo>
                  <a:cubicBezTo>
                    <a:pt x="11279" y="7136"/>
                    <a:pt x="7353" y="1"/>
                    <a:pt x="112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2"/>
            <p:cNvSpPr/>
            <p:nvPr/>
          </p:nvSpPr>
          <p:spPr>
            <a:xfrm>
              <a:off x="1014700" y="23975"/>
              <a:ext cx="1472900" cy="1675075"/>
            </a:xfrm>
            <a:custGeom>
              <a:rect b="b" l="l" r="r" t="t"/>
              <a:pathLst>
                <a:path extrusionOk="0" h="67003" w="58916">
                  <a:moveTo>
                    <a:pt x="2199" y="0"/>
                  </a:moveTo>
                  <a:cubicBezTo>
                    <a:pt x="1027" y="0"/>
                    <a:pt x="0" y="1405"/>
                    <a:pt x="500" y="2436"/>
                  </a:cubicBezTo>
                  <a:cubicBezTo>
                    <a:pt x="1787" y="5280"/>
                    <a:pt x="3209" y="8226"/>
                    <a:pt x="5173" y="10631"/>
                  </a:cubicBezTo>
                  <a:cubicBezTo>
                    <a:pt x="5309" y="10766"/>
                    <a:pt x="5444" y="10902"/>
                    <a:pt x="5580" y="11037"/>
                  </a:cubicBezTo>
                  <a:cubicBezTo>
                    <a:pt x="10828" y="20079"/>
                    <a:pt x="17872" y="28138"/>
                    <a:pt x="24509" y="36300"/>
                  </a:cubicBezTo>
                  <a:cubicBezTo>
                    <a:pt x="31147" y="44495"/>
                    <a:pt x="38190" y="52385"/>
                    <a:pt x="45539" y="60140"/>
                  </a:cubicBezTo>
                  <a:cubicBezTo>
                    <a:pt x="47232" y="62002"/>
                    <a:pt x="48925" y="63966"/>
                    <a:pt x="50754" y="65660"/>
                  </a:cubicBezTo>
                  <a:cubicBezTo>
                    <a:pt x="51657" y="66474"/>
                    <a:pt x="52688" y="67003"/>
                    <a:pt x="53728" y="67003"/>
                  </a:cubicBezTo>
                  <a:cubicBezTo>
                    <a:pt x="54287" y="67003"/>
                    <a:pt x="54848" y="66850"/>
                    <a:pt x="55393" y="66506"/>
                  </a:cubicBezTo>
                  <a:cubicBezTo>
                    <a:pt x="58915" y="64237"/>
                    <a:pt x="58238" y="59463"/>
                    <a:pt x="56375" y="56482"/>
                  </a:cubicBezTo>
                  <a:cubicBezTo>
                    <a:pt x="55258" y="54654"/>
                    <a:pt x="53565" y="53096"/>
                    <a:pt x="52142" y="51403"/>
                  </a:cubicBezTo>
                  <a:cubicBezTo>
                    <a:pt x="50314" y="49303"/>
                    <a:pt x="48350" y="47170"/>
                    <a:pt x="46521" y="45070"/>
                  </a:cubicBezTo>
                  <a:cubicBezTo>
                    <a:pt x="42999" y="41108"/>
                    <a:pt x="39443" y="37011"/>
                    <a:pt x="36057" y="32913"/>
                  </a:cubicBezTo>
                  <a:cubicBezTo>
                    <a:pt x="28302" y="23736"/>
                    <a:pt x="20818" y="14288"/>
                    <a:pt x="13504" y="4705"/>
                  </a:cubicBezTo>
                  <a:cubicBezTo>
                    <a:pt x="13199" y="4264"/>
                    <a:pt x="12928" y="3993"/>
                    <a:pt x="12657" y="3858"/>
                  </a:cubicBezTo>
                  <a:cubicBezTo>
                    <a:pt x="12522" y="3587"/>
                    <a:pt x="12217" y="3147"/>
                    <a:pt x="11810" y="2876"/>
                  </a:cubicBezTo>
                  <a:cubicBezTo>
                    <a:pt x="8966" y="1454"/>
                    <a:pt x="5580" y="607"/>
                    <a:pt x="2498" y="31"/>
                  </a:cubicBezTo>
                  <a:cubicBezTo>
                    <a:pt x="2398" y="10"/>
                    <a:pt x="2298" y="0"/>
                    <a:pt x="219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2"/>
            <p:cNvSpPr/>
            <p:nvPr/>
          </p:nvSpPr>
          <p:spPr>
            <a:xfrm>
              <a:off x="1053200" y="13675"/>
              <a:ext cx="1431000" cy="1644975"/>
            </a:xfrm>
            <a:custGeom>
              <a:rect b="b" l="l" r="r" t="t"/>
              <a:pathLst>
                <a:path extrusionOk="0" h="65799" w="57240">
                  <a:moveTo>
                    <a:pt x="1093" y="1019"/>
                  </a:moveTo>
                  <a:lnTo>
                    <a:pt x="1093" y="1019"/>
                  </a:lnTo>
                  <a:cubicBezTo>
                    <a:pt x="1805" y="1290"/>
                    <a:pt x="2651" y="1730"/>
                    <a:pt x="3362" y="2001"/>
                  </a:cubicBezTo>
                  <a:lnTo>
                    <a:pt x="3362" y="2137"/>
                  </a:lnTo>
                  <a:cubicBezTo>
                    <a:pt x="3362" y="2848"/>
                    <a:pt x="2922" y="3559"/>
                    <a:pt x="2075" y="3694"/>
                  </a:cubicBezTo>
                  <a:cubicBezTo>
                    <a:pt x="1805" y="2712"/>
                    <a:pt x="1364" y="1866"/>
                    <a:pt x="1093" y="1019"/>
                  </a:cubicBezTo>
                  <a:close/>
                  <a:moveTo>
                    <a:pt x="3904" y="2306"/>
                  </a:moveTo>
                  <a:cubicBezTo>
                    <a:pt x="5902" y="3423"/>
                    <a:pt x="7866" y="4676"/>
                    <a:pt x="9695" y="6234"/>
                  </a:cubicBezTo>
                  <a:cubicBezTo>
                    <a:pt x="9589" y="6789"/>
                    <a:pt x="8968" y="7179"/>
                    <a:pt x="8363" y="7179"/>
                  </a:cubicBezTo>
                  <a:cubicBezTo>
                    <a:pt x="8192" y="7179"/>
                    <a:pt x="8023" y="7148"/>
                    <a:pt x="7866" y="7081"/>
                  </a:cubicBezTo>
                  <a:cubicBezTo>
                    <a:pt x="7826" y="7041"/>
                    <a:pt x="7787" y="7025"/>
                    <a:pt x="7754" y="7025"/>
                  </a:cubicBezTo>
                  <a:cubicBezTo>
                    <a:pt x="7675" y="7025"/>
                    <a:pt x="7635" y="7120"/>
                    <a:pt x="7731" y="7216"/>
                  </a:cubicBezTo>
                  <a:lnTo>
                    <a:pt x="7731" y="7521"/>
                  </a:lnTo>
                  <a:cubicBezTo>
                    <a:pt x="7866" y="7792"/>
                    <a:pt x="8002" y="7927"/>
                    <a:pt x="8002" y="8232"/>
                  </a:cubicBezTo>
                  <a:cubicBezTo>
                    <a:pt x="8002" y="8503"/>
                    <a:pt x="7866" y="8909"/>
                    <a:pt x="7595" y="9079"/>
                  </a:cubicBezTo>
                  <a:cubicBezTo>
                    <a:pt x="7290" y="9214"/>
                    <a:pt x="7020" y="9214"/>
                    <a:pt x="6749" y="9214"/>
                  </a:cubicBezTo>
                  <a:cubicBezTo>
                    <a:pt x="6579" y="9079"/>
                    <a:pt x="6444" y="8909"/>
                    <a:pt x="6308" y="8774"/>
                  </a:cubicBezTo>
                  <a:cubicBezTo>
                    <a:pt x="6308" y="8706"/>
                    <a:pt x="6308" y="8672"/>
                    <a:pt x="6291" y="8672"/>
                  </a:cubicBezTo>
                  <a:cubicBezTo>
                    <a:pt x="6275" y="8672"/>
                    <a:pt x="6241" y="8706"/>
                    <a:pt x="6173" y="8774"/>
                  </a:cubicBezTo>
                  <a:lnTo>
                    <a:pt x="6173" y="8638"/>
                  </a:lnTo>
                  <a:lnTo>
                    <a:pt x="6038" y="8638"/>
                  </a:lnTo>
                  <a:cubicBezTo>
                    <a:pt x="5981" y="8582"/>
                    <a:pt x="5919" y="8549"/>
                    <a:pt x="5866" y="8549"/>
                  </a:cubicBezTo>
                  <a:cubicBezTo>
                    <a:pt x="5791" y="8549"/>
                    <a:pt x="5733" y="8615"/>
                    <a:pt x="5733" y="8774"/>
                  </a:cubicBezTo>
                  <a:cubicBezTo>
                    <a:pt x="5733" y="8774"/>
                    <a:pt x="5733" y="8909"/>
                    <a:pt x="5902" y="9079"/>
                  </a:cubicBezTo>
                  <a:cubicBezTo>
                    <a:pt x="6173" y="9756"/>
                    <a:pt x="5462" y="10602"/>
                    <a:pt x="4615" y="10602"/>
                  </a:cubicBezTo>
                  <a:cubicBezTo>
                    <a:pt x="3904" y="8367"/>
                    <a:pt x="3057" y="6234"/>
                    <a:pt x="2211" y="3999"/>
                  </a:cubicBezTo>
                  <a:cubicBezTo>
                    <a:pt x="3057" y="3999"/>
                    <a:pt x="3904" y="3288"/>
                    <a:pt x="3904" y="2306"/>
                  </a:cubicBezTo>
                  <a:close/>
                  <a:moveTo>
                    <a:pt x="10135" y="6539"/>
                  </a:moveTo>
                  <a:cubicBezTo>
                    <a:pt x="10406" y="6810"/>
                    <a:pt x="10677" y="7081"/>
                    <a:pt x="10982" y="7216"/>
                  </a:cubicBezTo>
                  <a:cubicBezTo>
                    <a:pt x="10812" y="7385"/>
                    <a:pt x="10812" y="7521"/>
                    <a:pt x="10982" y="7521"/>
                  </a:cubicBezTo>
                  <a:cubicBezTo>
                    <a:pt x="18296" y="15851"/>
                    <a:pt x="25509" y="24148"/>
                    <a:pt x="32688" y="32614"/>
                  </a:cubicBezTo>
                  <a:cubicBezTo>
                    <a:pt x="39461" y="40538"/>
                    <a:pt x="45963" y="48699"/>
                    <a:pt x="52736" y="56624"/>
                  </a:cubicBezTo>
                  <a:cubicBezTo>
                    <a:pt x="52296" y="57165"/>
                    <a:pt x="51754" y="57741"/>
                    <a:pt x="51178" y="58452"/>
                  </a:cubicBezTo>
                  <a:cubicBezTo>
                    <a:pt x="36650" y="41791"/>
                    <a:pt x="22665" y="24859"/>
                    <a:pt x="8713" y="7792"/>
                  </a:cubicBezTo>
                  <a:cubicBezTo>
                    <a:pt x="8645" y="7724"/>
                    <a:pt x="8611" y="7690"/>
                    <a:pt x="8577" y="7690"/>
                  </a:cubicBezTo>
                  <a:cubicBezTo>
                    <a:pt x="8543" y="7690"/>
                    <a:pt x="8510" y="7724"/>
                    <a:pt x="8442" y="7792"/>
                  </a:cubicBezTo>
                  <a:lnTo>
                    <a:pt x="8442" y="7656"/>
                  </a:lnTo>
                  <a:cubicBezTo>
                    <a:pt x="9119" y="7656"/>
                    <a:pt x="9830" y="7216"/>
                    <a:pt x="10135" y="6539"/>
                  </a:cubicBezTo>
                  <a:close/>
                  <a:moveTo>
                    <a:pt x="8577" y="8232"/>
                  </a:moveTo>
                  <a:cubicBezTo>
                    <a:pt x="21987" y="25570"/>
                    <a:pt x="36210" y="42367"/>
                    <a:pt x="50772" y="58859"/>
                  </a:cubicBezTo>
                  <a:cubicBezTo>
                    <a:pt x="50331" y="59434"/>
                    <a:pt x="49756" y="60010"/>
                    <a:pt x="49349" y="60721"/>
                  </a:cubicBezTo>
                  <a:cubicBezTo>
                    <a:pt x="41730" y="52526"/>
                    <a:pt x="34382" y="44060"/>
                    <a:pt x="27202" y="35459"/>
                  </a:cubicBezTo>
                  <a:cubicBezTo>
                    <a:pt x="20294" y="26993"/>
                    <a:pt x="13792" y="18222"/>
                    <a:pt x="7155" y="9756"/>
                  </a:cubicBezTo>
                  <a:cubicBezTo>
                    <a:pt x="7290" y="9756"/>
                    <a:pt x="7595" y="9620"/>
                    <a:pt x="7866" y="9485"/>
                  </a:cubicBezTo>
                  <a:cubicBezTo>
                    <a:pt x="8273" y="9350"/>
                    <a:pt x="8577" y="8638"/>
                    <a:pt x="8577" y="8232"/>
                  </a:cubicBezTo>
                  <a:close/>
                  <a:moveTo>
                    <a:pt x="6308" y="9485"/>
                  </a:moveTo>
                  <a:cubicBezTo>
                    <a:pt x="6444" y="9485"/>
                    <a:pt x="6444" y="9485"/>
                    <a:pt x="6579" y="9620"/>
                  </a:cubicBezTo>
                  <a:cubicBezTo>
                    <a:pt x="12810" y="18662"/>
                    <a:pt x="19719" y="27264"/>
                    <a:pt x="26762" y="35730"/>
                  </a:cubicBezTo>
                  <a:cubicBezTo>
                    <a:pt x="33975" y="44331"/>
                    <a:pt x="41290" y="52932"/>
                    <a:pt x="48909" y="61127"/>
                  </a:cubicBezTo>
                  <a:cubicBezTo>
                    <a:pt x="48638" y="61568"/>
                    <a:pt x="48367" y="61974"/>
                    <a:pt x="48063" y="62550"/>
                  </a:cubicBezTo>
                  <a:cubicBezTo>
                    <a:pt x="33129" y="45889"/>
                    <a:pt x="18432" y="29092"/>
                    <a:pt x="5055" y="11314"/>
                  </a:cubicBezTo>
                  <a:cubicBezTo>
                    <a:pt x="4886" y="11178"/>
                    <a:pt x="4886" y="11178"/>
                    <a:pt x="4751" y="11178"/>
                  </a:cubicBezTo>
                  <a:lnTo>
                    <a:pt x="4751" y="10907"/>
                  </a:lnTo>
                  <a:cubicBezTo>
                    <a:pt x="4821" y="10918"/>
                    <a:pt x="4890" y="10924"/>
                    <a:pt x="4958" y="10924"/>
                  </a:cubicBezTo>
                  <a:cubicBezTo>
                    <a:pt x="5710" y="10924"/>
                    <a:pt x="6308" y="10261"/>
                    <a:pt x="6308" y="9485"/>
                  </a:cubicBezTo>
                  <a:close/>
                  <a:moveTo>
                    <a:pt x="53142" y="57030"/>
                  </a:moveTo>
                  <a:cubicBezTo>
                    <a:pt x="53447" y="57335"/>
                    <a:pt x="53718" y="57606"/>
                    <a:pt x="53989" y="58012"/>
                  </a:cubicBezTo>
                  <a:lnTo>
                    <a:pt x="54294" y="58012"/>
                  </a:lnTo>
                  <a:cubicBezTo>
                    <a:pt x="56393" y="59163"/>
                    <a:pt x="55546" y="62550"/>
                    <a:pt x="54294" y="64107"/>
                  </a:cubicBezTo>
                  <a:cubicBezTo>
                    <a:pt x="53582" y="64869"/>
                    <a:pt x="52524" y="65293"/>
                    <a:pt x="51500" y="65293"/>
                  </a:cubicBezTo>
                  <a:cubicBezTo>
                    <a:pt x="50475" y="65293"/>
                    <a:pt x="49485" y="64869"/>
                    <a:pt x="48909" y="63938"/>
                  </a:cubicBezTo>
                  <a:cubicBezTo>
                    <a:pt x="49078" y="63938"/>
                    <a:pt x="49214" y="63803"/>
                    <a:pt x="49078" y="63667"/>
                  </a:cubicBezTo>
                  <a:cubicBezTo>
                    <a:pt x="50772" y="61974"/>
                    <a:pt x="52296" y="60145"/>
                    <a:pt x="53853" y="58317"/>
                  </a:cubicBezTo>
                  <a:cubicBezTo>
                    <a:pt x="53950" y="58100"/>
                    <a:pt x="53772" y="57901"/>
                    <a:pt x="53613" y="57901"/>
                  </a:cubicBezTo>
                  <a:cubicBezTo>
                    <a:pt x="53548" y="57901"/>
                    <a:pt x="53486" y="57934"/>
                    <a:pt x="53447" y="58012"/>
                  </a:cubicBezTo>
                  <a:cubicBezTo>
                    <a:pt x="51889" y="59875"/>
                    <a:pt x="50331" y="61568"/>
                    <a:pt x="48909" y="63396"/>
                  </a:cubicBezTo>
                  <a:cubicBezTo>
                    <a:pt x="48638" y="63092"/>
                    <a:pt x="48503" y="62956"/>
                    <a:pt x="48232" y="62685"/>
                  </a:cubicBezTo>
                  <a:cubicBezTo>
                    <a:pt x="50061" y="61127"/>
                    <a:pt x="51618" y="58859"/>
                    <a:pt x="53142" y="57030"/>
                  </a:cubicBezTo>
                  <a:close/>
                  <a:moveTo>
                    <a:pt x="371" y="1"/>
                  </a:moveTo>
                  <a:cubicBezTo>
                    <a:pt x="161" y="1"/>
                    <a:pt x="1" y="222"/>
                    <a:pt x="111" y="443"/>
                  </a:cubicBezTo>
                  <a:cubicBezTo>
                    <a:pt x="1500" y="4134"/>
                    <a:pt x="2787" y="7792"/>
                    <a:pt x="4480" y="11314"/>
                  </a:cubicBezTo>
                  <a:cubicBezTo>
                    <a:pt x="4344" y="11449"/>
                    <a:pt x="4344" y="11618"/>
                    <a:pt x="4480" y="11754"/>
                  </a:cubicBezTo>
                  <a:cubicBezTo>
                    <a:pt x="18025" y="29803"/>
                    <a:pt x="32553" y="47446"/>
                    <a:pt x="48503" y="63667"/>
                  </a:cubicBezTo>
                  <a:cubicBezTo>
                    <a:pt x="48913" y="65134"/>
                    <a:pt x="50216" y="65799"/>
                    <a:pt x="51570" y="65799"/>
                  </a:cubicBezTo>
                  <a:cubicBezTo>
                    <a:pt x="52560" y="65799"/>
                    <a:pt x="53578" y="65443"/>
                    <a:pt x="54294" y="64785"/>
                  </a:cubicBezTo>
                  <a:cubicBezTo>
                    <a:pt x="56258" y="62956"/>
                    <a:pt x="57240" y="58723"/>
                    <a:pt x="54429" y="57335"/>
                  </a:cubicBezTo>
                  <a:lnTo>
                    <a:pt x="54158" y="57335"/>
                  </a:lnTo>
                  <a:cubicBezTo>
                    <a:pt x="47521" y="48699"/>
                    <a:pt x="40308" y="40538"/>
                    <a:pt x="33264" y="32208"/>
                  </a:cubicBezTo>
                  <a:cubicBezTo>
                    <a:pt x="26051" y="23742"/>
                    <a:pt x="18872" y="15411"/>
                    <a:pt x="11523" y="7081"/>
                  </a:cubicBezTo>
                  <a:cubicBezTo>
                    <a:pt x="11523" y="7081"/>
                    <a:pt x="11523" y="6945"/>
                    <a:pt x="11388" y="6810"/>
                  </a:cubicBezTo>
                  <a:cubicBezTo>
                    <a:pt x="8137" y="3999"/>
                    <a:pt x="4615" y="1730"/>
                    <a:pt x="518" y="37"/>
                  </a:cubicBezTo>
                  <a:cubicBezTo>
                    <a:pt x="468" y="12"/>
                    <a:pt x="418" y="1"/>
                    <a:pt x="37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2"/>
            <p:cNvSpPr/>
            <p:nvPr/>
          </p:nvSpPr>
          <p:spPr>
            <a:xfrm>
              <a:off x="216150" y="245250"/>
              <a:ext cx="3023225" cy="2117825"/>
            </a:xfrm>
            <a:custGeom>
              <a:rect b="b" l="l" r="r" t="t"/>
              <a:pathLst>
                <a:path extrusionOk="0" h="84713" w="120929">
                  <a:moveTo>
                    <a:pt x="100034" y="68661"/>
                  </a:moveTo>
                  <a:cubicBezTo>
                    <a:pt x="100170" y="68796"/>
                    <a:pt x="100339" y="68796"/>
                    <a:pt x="100339" y="68932"/>
                  </a:cubicBezTo>
                  <a:cubicBezTo>
                    <a:pt x="100339" y="69237"/>
                    <a:pt x="100339" y="69508"/>
                    <a:pt x="100474" y="69914"/>
                  </a:cubicBezTo>
                  <a:cubicBezTo>
                    <a:pt x="100339" y="69914"/>
                    <a:pt x="100339" y="69778"/>
                    <a:pt x="100339" y="69778"/>
                  </a:cubicBezTo>
                  <a:cubicBezTo>
                    <a:pt x="100170" y="69643"/>
                    <a:pt x="100034" y="69643"/>
                    <a:pt x="99899" y="69508"/>
                  </a:cubicBezTo>
                  <a:cubicBezTo>
                    <a:pt x="99899" y="69237"/>
                    <a:pt x="100034" y="68932"/>
                    <a:pt x="100034" y="68661"/>
                  </a:cubicBezTo>
                  <a:close/>
                  <a:moveTo>
                    <a:pt x="14855" y="0"/>
                  </a:moveTo>
                  <a:cubicBezTo>
                    <a:pt x="14416" y="0"/>
                    <a:pt x="13990" y="129"/>
                    <a:pt x="13681" y="493"/>
                  </a:cubicBezTo>
                  <a:cubicBezTo>
                    <a:pt x="9448" y="5572"/>
                    <a:pt x="4944" y="10517"/>
                    <a:pt x="576" y="15461"/>
                  </a:cubicBezTo>
                  <a:cubicBezTo>
                    <a:pt x="0" y="16307"/>
                    <a:pt x="271" y="17154"/>
                    <a:pt x="847" y="17594"/>
                  </a:cubicBezTo>
                  <a:cubicBezTo>
                    <a:pt x="712" y="18136"/>
                    <a:pt x="982" y="18712"/>
                    <a:pt x="1558" y="18983"/>
                  </a:cubicBezTo>
                  <a:cubicBezTo>
                    <a:pt x="15510" y="26331"/>
                    <a:pt x="29631" y="33239"/>
                    <a:pt x="43177" y="41434"/>
                  </a:cubicBezTo>
                  <a:cubicBezTo>
                    <a:pt x="57163" y="49765"/>
                    <a:pt x="70403" y="59077"/>
                    <a:pt x="83949" y="68221"/>
                  </a:cubicBezTo>
                  <a:cubicBezTo>
                    <a:pt x="91704" y="73605"/>
                    <a:pt x="99628" y="78820"/>
                    <a:pt x="107518" y="84171"/>
                  </a:cubicBezTo>
                  <a:cubicBezTo>
                    <a:pt x="107958" y="84611"/>
                    <a:pt x="108500" y="84611"/>
                    <a:pt x="108940" y="84611"/>
                  </a:cubicBezTo>
                  <a:cubicBezTo>
                    <a:pt x="109076" y="84679"/>
                    <a:pt x="109211" y="84712"/>
                    <a:pt x="109351" y="84712"/>
                  </a:cubicBezTo>
                  <a:cubicBezTo>
                    <a:pt x="109491" y="84712"/>
                    <a:pt x="109635" y="84679"/>
                    <a:pt x="109787" y="84611"/>
                  </a:cubicBezTo>
                  <a:cubicBezTo>
                    <a:pt x="112598" y="83460"/>
                    <a:pt x="113580" y="80513"/>
                    <a:pt x="114731" y="78109"/>
                  </a:cubicBezTo>
                  <a:cubicBezTo>
                    <a:pt x="116120" y="74723"/>
                    <a:pt x="118388" y="71472"/>
                    <a:pt x="119506" y="68085"/>
                  </a:cubicBezTo>
                  <a:cubicBezTo>
                    <a:pt x="120488" y="67374"/>
                    <a:pt x="120928" y="65545"/>
                    <a:pt x="119506" y="64563"/>
                  </a:cubicBezTo>
                  <a:cubicBezTo>
                    <a:pt x="118964" y="64157"/>
                    <a:pt x="118253" y="63717"/>
                    <a:pt x="117542" y="63310"/>
                  </a:cubicBezTo>
                  <a:cubicBezTo>
                    <a:pt x="117271" y="62295"/>
                    <a:pt x="116560" y="61617"/>
                    <a:pt x="115138" y="61313"/>
                  </a:cubicBezTo>
                  <a:cubicBezTo>
                    <a:pt x="114867" y="61177"/>
                    <a:pt x="114731" y="61177"/>
                    <a:pt x="114426" y="61177"/>
                  </a:cubicBezTo>
                  <a:cubicBezTo>
                    <a:pt x="102709" y="53151"/>
                    <a:pt x="91026" y="45227"/>
                    <a:pt x="79310" y="37337"/>
                  </a:cubicBezTo>
                  <a:cubicBezTo>
                    <a:pt x="66306" y="28600"/>
                    <a:pt x="53201" y="20134"/>
                    <a:pt x="39520" y="12515"/>
                  </a:cubicBezTo>
                  <a:cubicBezTo>
                    <a:pt x="31765" y="8112"/>
                    <a:pt x="23841" y="4049"/>
                    <a:pt x="15950" y="222"/>
                  </a:cubicBezTo>
                  <a:cubicBezTo>
                    <a:pt x="15621" y="96"/>
                    <a:pt x="15233" y="0"/>
                    <a:pt x="1485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2"/>
            <p:cNvSpPr/>
            <p:nvPr/>
          </p:nvSpPr>
          <p:spPr>
            <a:xfrm>
              <a:off x="523450" y="484650"/>
              <a:ext cx="127025" cy="118175"/>
            </a:xfrm>
            <a:custGeom>
              <a:rect b="b" l="l" r="r" t="t"/>
              <a:pathLst>
                <a:path extrusionOk="0" h="4727" w="5081">
                  <a:moveTo>
                    <a:pt x="2151" y="636"/>
                  </a:moveTo>
                  <a:cubicBezTo>
                    <a:pt x="2541" y="636"/>
                    <a:pt x="2964" y="737"/>
                    <a:pt x="3387" y="941"/>
                  </a:cubicBezTo>
                  <a:cubicBezTo>
                    <a:pt x="4369" y="1516"/>
                    <a:pt x="4369" y="2939"/>
                    <a:pt x="3387" y="3785"/>
                  </a:cubicBezTo>
                  <a:cubicBezTo>
                    <a:pt x="3049" y="4056"/>
                    <a:pt x="2640" y="4197"/>
                    <a:pt x="2245" y="4197"/>
                  </a:cubicBezTo>
                  <a:cubicBezTo>
                    <a:pt x="1652" y="4197"/>
                    <a:pt x="1091" y="3880"/>
                    <a:pt x="848" y="3209"/>
                  </a:cubicBezTo>
                  <a:cubicBezTo>
                    <a:pt x="407" y="2498"/>
                    <a:pt x="543" y="1516"/>
                    <a:pt x="1118" y="941"/>
                  </a:cubicBezTo>
                  <a:cubicBezTo>
                    <a:pt x="1406" y="737"/>
                    <a:pt x="1762" y="636"/>
                    <a:pt x="2151" y="636"/>
                  </a:cubicBezTo>
                  <a:close/>
                  <a:moveTo>
                    <a:pt x="2117" y="1"/>
                  </a:moveTo>
                  <a:cubicBezTo>
                    <a:pt x="1466" y="1"/>
                    <a:pt x="831" y="246"/>
                    <a:pt x="407" y="805"/>
                  </a:cubicBezTo>
                  <a:cubicBezTo>
                    <a:pt x="272" y="941"/>
                    <a:pt x="272" y="1076"/>
                    <a:pt x="407" y="1245"/>
                  </a:cubicBezTo>
                  <a:cubicBezTo>
                    <a:pt x="1" y="1923"/>
                    <a:pt x="1" y="2939"/>
                    <a:pt x="407" y="3616"/>
                  </a:cubicBezTo>
                  <a:cubicBezTo>
                    <a:pt x="743" y="4367"/>
                    <a:pt x="1461" y="4726"/>
                    <a:pt x="2222" y="4726"/>
                  </a:cubicBezTo>
                  <a:cubicBezTo>
                    <a:pt x="2764" y="4726"/>
                    <a:pt x="3329" y="4544"/>
                    <a:pt x="3794" y="4192"/>
                  </a:cubicBezTo>
                  <a:cubicBezTo>
                    <a:pt x="4776" y="3209"/>
                    <a:pt x="5081" y="1652"/>
                    <a:pt x="3929" y="670"/>
                  </a:cubicBezTo>
                  <a:cubicBezTo>
                    <a:pt x="3438" y="246"/>
                    <a:pt x="2769" y="1"/>
                    <a:pt x="211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2"/>
            <p:cNvSpPr/>
            <p:nvPr/>
          </p:nvSpPr>
          <p:spPr>
            <a:xfrm>
              <a:off x="269475" y="256700"/>
              <a:ext cx="2952125" cy="2105225"/>
            </a:xfrm>
            <a:custGeom>
              <a:rect b="b" l="l" r="r" t="t"/>
              <a:pathLst>
                <a:path extrusionOk="0" h="84209" w="118085">
                  <a:moveTo>
                    <a:pt x="102952" y="78199"/>
                  </a:moveTo>
                  <a:cubicBezTo>
                    <a:pt x="102919" y="78199"/>
                    <a:pt x="102883" y="78208"/>
                    <a:pt x="102845" y="78227"/>
                  </a:cubicBezTo>
                  <a:cubicBezTo>
                    <a:pt x="101999" y="78498"/>
                    <a:pt x="101423" y="79480"/>
                    <a:pt x="101592" y="80462"/>
                  </a:cubicBezTo>
                  <a:cubicBezTo>
                    <a:pt x="101728" y="80462"/>
                    <a:pt x="101728" y="80631"/>
                    <a:pt x="101728" y="80631"/>
                  </a:cubicBezTo>
                  <a:cubicBezTo>
                    <a:pt x="101863" y="80631"/>
                    <a:pt x="101999" y="80631"/>
                    <a:pt x="101999" y="80462"/>
                  </a:cubicBezTo>
                  <a:cubicBezTo>
                    <a:pt x="101999" y="79615"/>
                    <a:pt x="102439" y="79073"/>
                    <a:pt x="103116" y="78633"/>
                  </a:cubicBezTo>
                  <a:cubicBezTo>
                    <a:pt x="103262" y="78517"/>
                    <a:pt x="103157" y="78199"/>
                    <a:pt x="102952" y="78199"/>
                  </a:cubicBezTo>
                  <a:close/>
                  <a:moveTo>
                    <a:pt x="12401" y="1"/>
                  </a:moveTo>
                  <a:cubicBezTo>
                    <a:pt x="12220" y="1"/>
                    <a:pt x="12148" y="228"/>
                    <a:pt x="12260" y="340"/>
                  </a:cubicBezTo>
                  <a:cubicBezTo>
                    <a:pt x="12260" y="340"/>
                    <a:pt x="12124" y="340"/>
                    <a:pt x="12124" y="475"/>
                  </a:cubicBezTo>
                  <a:cubicBezTo>
                    <a:pt x="10160" y="3015"/>
                    <a:pt x="8602" y="5826"/>
                    <a:pt x="6774" y="8365"/>
                  </a:cubicBezTo>
                  <a:cubicBezTo>
                    <a:pt x="4776" y="11041"/>
                    <a:pt x="2541" y="13580"/>
                    <a:pt x="543" y="16290"/>
                  </a:cubicBezTo>
                  <a:lnTo>
                    <a:pt x="272" y="16290"/>
                  </a:lnTo>
                  <a:cubicBezTo>
                    <a:pt x="1" y="16696"/>
                    <a:pt x="272" y="17272"/>
                    <a:pt x="678" y="17407"/>
                  </a:cubicBezTo>
                  <a:cubicBezTo>
                    <a:pt x="710" y="17433"/>
                    <a:pt x="742" y="17444"/>
                    <a:pt x="770" y="17444"/>
                  </a:cubicBezTo>
                  <a:cubicBezTo>
                    <a:pt x="889" y="17444"/>
                    <a:pt x="957" y="17246"/>
                    <a:pt x="847" y="17136"/>
                  </a:cubicBezTo>
                  <a:cubicBezTo>
                    <a:pt x="678" y="17136"/>
                    <a:pt x="678" y="16967"/>
                    <a:pt x="678" y="16831"/>
                  </a:cubicBezTo>
                  <a:cubicBezTo>
                    <a:pt x="2947" y="14427"/>
                    <a:pt x="4911" y="11887"/>
                    <a:pt x="6909" y="9347"/>
                  </a:cubicBezTo>
                  <a:cubicBezTo>
                    <a:pt x="8873" y="6537"/>
                    <a:pt x="11142" y="3726"/>
                    <a:pt x="12530" y="746"/>
                  </a:cubicBezTo>
                  <a:cubicBezTo>
                    <a:pt x="12700" y="611"/>
                    <a:pt x="12700" y="611"/>
                    <a:pt x="12700" y="475"/>
                  </a:cubicBezTo>
                  <a:cubicBezTo>
                    <a:pt x="26381" y="8670"/>
                    <a:pt x="40197" y="16425"/>
                    <a:pt x="53878" y="24586"/>
                  </a:cubicBezTo>
                  <a:cubicBezTo>
                    <a:pt x="67559" y="32917"/>
                    <a:pt x="81105" y="41518"/>
                    <a:pt x="94515" y="50289"/>
                  </a:cubicBezTo>
                  <a:cubicBezTo>
                    <a:pt x="102134" y="55369"/>
                    <a:pt x="109618" y="60448"/>
                    <a:pt x="117102" y="65528"/>
                  </a:cubicBezTo>
                  <a:cubicBezTo>
                    <a:pt x="113445" y="71589"/>
                    <a:pt x="109754" y="77516"/>
                    <a:pt x="106096" y="83577"/>
                  </a:cubicBezTo>
                  <a:cubicBezTo>
                    <a:pt x="104674" y="82595"/>
                    <a:pt x="103286" y="81613"/>
                    <a:pt x="101728" y="80631"/>
                  </a:cubicBezTo>
                  <a:cubicBezTo>
                    <a:pt x="100035" y="79480"/>
                    <a:pt x="98341" y="78362"/>
                    <a:pt x="96648" y="77245"/>
                  </a:cubicBezTo>
                  <a:cubicBezTo>
                    <a:pt x="97495" y="76093"/>
                    <a:pt x="98206" y="74840"/>
                    <a:pt x="98748" y="73689"/>
                  </a:cubicBezTo>
                  <a:cubicBezTo>
                    <a:pt x="98844" y="73497"/>
                    <a:pt x="98736" y="73306"/>
                    <a:pt x="98569" y="73306"/>
                  </a:cubicBezTo>
                  <a:cubicBezTo>
                    <a:pt x="98500" y="73306"/>
                    <a:pt x="98421" y="73339"/>
                    <a:pt x="98341" y="73418"/>
                  </a:cubicBezTo>
                  <a:cubicBezTo>
                    <a:pt x="97630" y="74536"/>
                    <a:pt x="96919" y="75822"/>
                    <a:pt x="96344" y="76940"/>
                  </a:cubicBezTo>
                  <a:cubicBezTo>
                    <a:pt x="94955" y="76093"/>
                    <a:pt x="93533" y="75111"/>
                    <a:pt x="92111" y="74265"/>
                  </a:cubicBezTo>
                  <a:cubicBezTo>
                    <a:pt x="92280" y="73994"/>
                    <a:pt x="92415" y="73689"/>
                    <a:pt x="92551" y="73553"/>
                  </a:cubicBezTo>
                  <a:cubicBezTo>
                    <a:pt x="92686" y="73283"/>
                    <a:pt x="92822" y="72842"/>
                    <a:pt x="92957" y="72571"/>
                  </a:cubicBezTo>
                  <a:cubicBezTo>
                    <a:pt x="93062" y="72404"/>
                    <a:pt x="92934" y="72288"/>
                    <a:pt x="92788" y="72288"/>
                  </a:cubicBezTo>
                  <a:cubicBezTo>
                    <a:pt x="92699" y="72288"/>
                    <a:pt x="92602" y="72332"/>
                    <a:pt x="92551" y="72436"/>
                  </a:cubicBezTo>
                  <a:cubicBezTo>
                    <a:pt x="92415" y="72707"/>
                    <a:pt x="92280" y="73147"/>
                    <a:pt x="92111" y="73418"/>
                  </a:cubicBezTo>
                  <a:cubicBezTo>
                    <a:pt x="91975" y="73689"/>
                    <a:pt x="91975" y="73858"/>
                    <a:pt x="91840" y="73994"/>
                  </a:cubicBezTo>
                  <a:cubicBezTo>
                    <a:pt x="90146" y="72842"/>
                    <a:pt x="88318" y="71725"/>
                    <a:pt x="86625" y="70607"/>
                  </a:cubicBezTo>
                  <a:cubicBezTo>
                    <a:pt x="87200" y="70303"/>
                    <a:pt x="87607" y="69625"/>
                    <a:pt x="88047" y="69185"/>
                  </a:cubicBezTo>
                  <a:cubicBezTo>
                    <a:pt x="88589" y="68609"/>
                    <a:pt x="89164" y="68068"/>
                    <a:pt x="89571" y="67492"/>
                  </a:cubicBezTo>
                  <a:cubicBezTo>
                    <a:pt x="89695" y="67294"/>
                    <a:pt x="89492" y="67168"/>
                    <a:pt x="89321" y="67168"/>
                  </a:cubicBezTo>
                  <a:cubicBezTo>
                    <a:pt x="89259" y="67168"/>
                    <a:pt x="89201" y="67185"/>
                    <a:pt x="89164" y="67221"/>
                  </a:cubicBezTo>
                  <a:cubicBezTo>
                    <a:pt x="88453" y="67763"/>
                    <a:pt x="88047" y="68338"/>
                    <a:pt x="87471" y="69050"/>
                  </a:cubicBezTo>
                  <a:cubicBezTo>
                    <a:pt x="87031" y="69456"/>
                    <a:pt x="86625" y="69896"/>
                    <a:pt x="86354" y="70472"/>
                  </a:cubicBezTo>
                  <a:cubicBezTo>
                    <a:pt x="84931" y="69625"/>
                    <a:pt x="83645" y="68609"/>
                    <a:pt x="82256" y="67763"/>
                  </a:cubicBezTo>
                  <a:lnTo>
                    <a:pt x="82392" y="67763"/>
                  </a:lnTo>
                  <a:cubicBezTo>
                    <a:pt x="82798" y="67221"/>
                    <a:pt x="83238" y="66645"/>
                    <a:pt x="83645" y="66070"/>
                  </a:cubicBezTo>
                  <a:cubicBezTo>
                    <a:pt x="83645" y="65960"/>
                    <a:pt x="83467" y="65762"/>
                    <a:pt x="83328" y="65762"/>
                  </a:cubicBezTo>
                  <a:cubicBezTo>
                    <a:pt x="83295" y="65762"/>
                    <a:pt x="83264" y="65773"/>
                    <a:pt x="83238" y="65799"/>
                  </a:cubicBezTo>
                  <a:cubicBezTo>
                    <a:pt x="82798" y="66374"/>
                    <a:pt x="82392" y="66916"/>
                    <a:pt x="82121" y="67627"/>
                  </a:cubicBezTo>
                  <a:cubicBezTo>
                    <a:pt x="80563" y="66781"/>
                    <a:pt x="79141" y="65799"/>
                    <a:pt x="77583" y="64817"/>
                  </a:cubicBezTo>
                  <a:cubicBezTo>
                    <a:pt x="78430" y="63835"/>
                    <a:pt x="79141" y="62852"/>
                    <a:pt x="79716" y="61566"/>
                  </a:cubicBezTo>
                  <a:cubicBezTo>
                    <a:pt x="79812" y="61375"/>
                    <a:pt x="79622" y="61168"/>
                    <a:pt x="79407" y="61168"/>
                  </a:cubicBezTo>
                  <a:cubicBezTo>
                    <a:pt x="79316" y="61168"/>
                    <a:pt x="79221" y="61204"/>
                    <a:pt x="79141" y="61295"/>
                  </a:cubicBezTo>
                  <a:cubicBezTo>
                    <a:pt x="78734" y="62548"/>
                    <a:pt x="78023" y="63530"/>
                    <a:pt x="77177" y="64546"/>
                  </a:cubicBezTo>
                  <a:cubicBezTo>
                    <a:pt x="75890" y="63699"/>
                    <a:pt x="74637" y="62852"/>
                    <a:pt x="73214" y="62006"/>
                  </a:cubicBezTo>
                  <a:lnTo>
                    <a:pt x="74061" y="61159"/>
                  </a:lnTo>
                  <a:cubicBezTo>
                    <a:pt x="74197" y="60855"/>
                    <a:pt x="74637" y="60448"/>
                    <a:pt x="74772" y="60143"/>
                  </a:cubicBezTo>
                  <a:cubicBezTo>
                    <a:pt x="74871" y="59945"/>
                    <a:pt x="74753" y="59819"/>
                    <a:pt x="74629" y="59819"/>
                  </a:cubicBezTo>
                  <a:cubicBezTo>
                    <a:pt x="74584" y="59819"/>
                    <a:pt x="74538" y="59836"/>
                    <a:pt x="74501" y="59872"/>
                  </a:cubicBezTo>
                  <a:cubicBezTo>
                    <a:pt x="74197" y="60143"/>
                    <a:pt x="73926" y="60584"/>
                    <a:pt x="73655" y="60855"/>
                  </a:cubicBezTo>
                  <a:cubicBezTo>
                    <a:pt x="73485" y="61159"/>
                    <a:pt x="73214" y="61566"/>
                    <a:pt x="73079" y="61837"/>
                  </a:cubicBezTo>
                  <a:cubicBezTo>
                    <a:pt x="71657" y="60990"/>
                    <a:pt x="70268" y="60008"/>
                    <a:pt x="68846" y="59161"/>
                  </a:cubicBezTo>
                  <a:cubicBezTo>
                    <a:pt x="69422" y="57908"/>
                    <a:pt x="70099" y="56757"/>
                    <a:pt x="71115" y="55639"/>
                  </a:cubicBezTo>
                  <a:cubicBezTo>
                    <a:pt x="71319" y="55538"/>
                    <a:pt x="71120" y="55263"/>
                    <a:pt x="70952" y="55263"/>
                  </a:cubicBezTo>
                  <a:cubicBezTo>
                    <a:pt x="70896" y="55263"/>
                    <a:pt x="70844" y="55293"/>
                    <a:pt x="70810" y="55369"/>
                  </a:cubicBezTo>
                  <a:cubicBezTo>
                    <a:pt x="69828" y="56351"/>
                    <a:pt x="68981" y="57604"/>
                    <a:pt x="68575" y="59026"/>
                  </a:cubicBezTo>
                  <a:cubicBezTo>
                    <a:pt x="67288" y="58179"/>
                    <a:pt x="66035" y="57333"/>
                    <a:pt x="64613" y="56351"/>
                  </a:cubicBezTo>
                  <a:cubicBezTo>
                    <a:pt x="64342" y="56215"/>
                    <a:pt x="64037" y="56080"/>
                    <a:pt x="63766" y="55775"/>
                  </a:cubicBezTo>
                  <a:cubicBezTo>
                    <a:pt x="64173" y="55369"/>
                    <a:pt x="64613" y="54793"/>
                    <a:pt x="64884" y="54217"/>
                  </a:cubicBezTo>
                  <a:cubicBezTo>
                    <a:pt x="65107" y="54019"/>
                    <a:pt x="64931" y="53893"/>
                    <a:pt x="64714" y="53893"/>
                  </a:cubicBezTo>
                  <a:cubicBezTo>
                    <a:pt x="64635" y="53893"/>
                    <a:pt x="64550" y="53910"/>
                    <a:pt x="64478" y="53946"/>
                  </a:cubicBezTo>
                  <a:cubicBezTo>
                    <a:pt x="64173" y="54522"/>
                    <a:pt x="63766" y="55064"/>
                    <a:pt x="63496" y="55639"/>
                  </a:cubicBezTo>
                  <a:cubicBezTo>
                    <a:pt x="62073" y="54657"/>
                    <a:pt x="60651" y="53811"/>
                    <a:pt x="59398" y="52964"/>
                  </a:cubicBezTo>
                  <a:cubicBezTo>
                    <a:pt x="59940" y="52389"/>
                    <a:pt x="60245" y="51677"/>
                    <a:pt x="60651" y="51136"/>
                  </a:cubicBezTo>
                  <a:cubicBezTo>
                    <a:pt x="61227" y="50289"/>
                    <a:pt x="61633" y="49578"/>
                    <a:pt x="62073" y="48867"/>
                  </a:cubicBezTo>
                  <a:cubicBezTo>
                    <a:pt x="62169" y="48676"/>
                    <a:pt x="61996" y="48469"/>
                    <a:pt x="61826" y="48469"/>
                  </a:cubicBezTo>
                  <a:cubicBezTo>
                    <a:pt x="61754" y="48469"/>
                    <a:pt x="61683" y="48505"/>
                    <a:pt x="61633" y="48596"/>
                  </a:cubicBezTo>
                  <a:cubicBezTo>
                    <a:pt x="61227" y="49307"/>
                    <a:pt x="60651" y="49984"/>
                    <a:pt x="60245" y="50831"/>
                  </a:cubicBezTo>
                  <a:cubicBezTo>
                    <a:pt x="59804" y="51406"/>
                    <a:pt x="59398" y="52118"/>
                    <a:pt x="59093" y="52829"/>
                  </a:cubicBezTo>
                  <a:cubicBezTo>
                    <a:pt x="57705" y="51847"/>
                    <a:pt x="56283" y="51000"/>
                    <a:pt x="54860" y="49984"/>
                  </a:cubicBezTo>
                  <a:lnTo>
                    <a:pt x="55030" y="49984"/>
                  </a:lnTo>
                  <a:cubicBezTo>
                    <a:pt x="55165" y="49713"/>
                    <a:pt x="55300" y="49442"/>
                    <a:pt x="55436" y="49138"/>
                  </a:cubicBezTo>
                  <a:cubicBezTo>
                    <a:pt x="55571" y="49002"/>
                    <a:pt x="55876" y="48867"/>
                    <a:pt x="56147" y="48596"/>
                  </a:cubicBezTo>
                  <a:cubicBezTo>
                    <a:pt x="56283" y="48460"/>
                    <a:pt x="56147" y="48156"/>
                    <a:pt x="55876" y="48156"/>
                  </a:cubicBezTo>
                  <a:cubicBezTo>
                    <a:pt x="55300" y="48460"/>
                    <a:pt x="54725" y="49138"/>
                    <a:pt x="54589" y="49849"/>
                  </a:cubicBezTo>
                  <a:lnTo>
                    <a:pt x="50797" y="47309"/>
                  </a:lnTo>
                  <a:cubicBezTo>
                    <a:pt x="50797" y="47309"/>
                    <a:pt x="50797" y="47173"/>
                    <a:pt x="50932" y="47173"/>
                  </a:cubicBezTo>
                  <a:cubicBezTo>
                    <a:pt x="52050" y="46056"/>
                    <a:pt x="53032" y="44769"/>
                    <a:pt x="54183" y="43516"/>
                  </a:cubicBezTo>
                  <a:cubicBezTo>
                    <a:pt x="54391" y="43282"/>
                    <a:pt x="54179" y="42987"/>
                    <a:pt x="53946" y="42987"/>
                  </a:cubicBezTo>
                  <a:cubicBezTo>
                    <a:pt x="53877" y="42987"/>
                    <a:pt x="53805" y="43013"/>
                    <a:pt x="53743" y="43076"/>
                  </a:cubicBezTo>
                  <a:cubicBezTo>
                    <a:pt x="52625" y="44363"/>
                    <a:pt x="51643" y="45616"/>
                    <a:pt x="50627" y="46903"/>
                  </a:cubicBezTo>
                  <a:cubicBezTo>
                    <a:pt x="50492" y="46903"/>
                    <a:pt x="50356" y="46903"/>
                    <a:pt x="50356" y="47038"/>
                  </a:cubicBezTo>
                  <a:cubicBezTo>
                    <a:pt x="49374" y="46327"/>
                    <a:pt x="48392" y="45751"/>
                    <a:pt x="47546" y="45209"/>
                  </a:cubicBezTo>
                  <a:cubicBezTo>
                    <a:pt x="47817" y="44769"/>
                    <a:pt x="48257" y="44227"/>
                    <a:pt x="48528" y="43787"/>
                  </a:cubicBezTo>
                  <a:cubicBezTo>
                    <a:pt x="48623" y="43596"/>
                    <a:pt x="48517" y="43389"/>
                    <a:pt x="48340" y="43389"/>
                  </a:cubicBezTo>
                  <a:cubicBezTo>
                    <a:pt x="48265" y="43389"/>
                    <a:pt x="48178" y="43426"/>
                    <a:pt x="48087" y="43516"/>
                  </a:cubicBezTo>
                  <a:cubicBezTo>
                    <a:pt x="47817" y="43923"/>
                    <a:pt x="47410" y="44363"/>
                    <a:pt x="47105" y="44905"/>
                  </a:cubicBezTo>
                  <a:cubicBezTo>
                    <a:pt x="45852" y="44058"/>
                    <a:pt x="44701" y="43381"/>
                    <a:pt x="43448" y="42534"/>
                  </a:cubicBezTo>
                  <a:cubicBezTo>
                    <a:pt x="44159" y="41247"/>
                    <a:pt x="44870" y="40265"/>
                    <a:pt x="45988" y="39283"/>
                  </a:cubicBezTo>
                  <a:cubicBezTo>
                    <a:pt x="46223" y="39165"/>
                    <a:pt x="45947" y="38817"/>
                    <a:pt x="45671" y="38817"/>
                  </a:cubicBezTo>
                  <a:cubicBezTo>
                    <a:pt x="45629" y="38817"/>
                    <a:pt x="45588" y="38825"/>
                    <a:pt x="45548" y="38843"/>
                  </a:cubicBezTo>
                  <a:cubicBezTo>
                    <a:pt x="44566" y="39825"/>
                    <a:pt x="43584" y="40976"/>
                    <a:pt x="43177" y="42229"/>
                  </a:cubicBezTo>
                  <a:cubicBezTo>
                    <a:pt x="42161" y="41688"/>
                    <a:pt x="41179" y="40976"/>
                    <a:pt x="40197" y="40265"/>
                  </a:cubicBezTo>
                  <a:cubicBezTo>
                    <a:pt x="40197" y="40265"/>
                    <a:pt x="40333" y="40130"/>
                    <a:pt x="40468" y="39994"/>
                  </a:cubicBezTo>
                  <a:cubicBezTo>
                    <a:pt x="40773" y="39690"/>
                    <a:pt x="41044" y="39554"/>
                    <a:pt x="41315" y="39283"/>
                  </a:cubicBezTo>
                  <a:cubicBezTo>
                    <a:pt x="41453" y="39034"/>
                    <a:pt x="41365" y="38807"/>
                    <a:pt x="41180" y="38807"/>
                  </a:cubicBezTo>
                  <a:cubicBezTo>
                    <a:pt x="41139" y="38807"/>
                    <a:pt x="41093" y="38818"/>
                    <a:pt x="41044" y="38843"/>
                  </a:cubicBezTo>
                  <a:cubicBezTo>
                    <a:pt x="40773" y="39148"/>
                    <a:pt x="40637" y="39419"/>
                    <a:pt x="40333" y="39690"/>
                  </a:cubicBezTo>
                  <a:cubicBezTo>
                    <a:pt x="40197" y="39825"/>
                    <a:pt x="39926" y="39994"/>
                    <a:pt x="39791" y="40130"/>
                  </a:cubicBezTo>
                  <a:cubicBezTo>
                    <a:pt x="38504" y="39283"/>
                    <a:pt x="37082" y="38437"/>
                    <a:pt x="35829" y="37455"/>
                  </a:cubicBezTo>
                  <a:cubicBezTo>
                    <a:pt x="36540" y="36303"/>
                    <a:pt x="37387" y="35321"/>
                    <a:pt x="38369" y="34204"/>
                  </a:cubicBezTo>
                  <a:cubicBezTo>
                    <a:pt x="38578" y="34099"/>
                    <a:pt x="38383" y="33812"/>
                    <a:pt x="38143" y="33812"/>
                  </a:cubicBezTo>
                  <a:cubicBezTo>
                    <a:pt x="38072" y="33812"/>
                    <a:pt x="37998" y="33837"/>
                    <a:pt x="37928" y="33899"/>
                  </a:cubicBezTo>
                  <a:cubicBezTo>
                    <a:pt x="36946" y="34915"/>
                    <a:pt x="36100" y="36032"/>
                    <a:pt x="35389" y="37285"/>
                  </a:cubicBezTo>
                  <a:cubicBezTo>
                    <a:pt x="34136" y="36439"/>
                    <a:pt x="33018" y="35761"/>
                    <a:pt x="31731" y="34915"/>
                  </a:cubicBezTo>
                  <a:cubicBezTo>
                    <a:pt x="31867" y="34745"/>
                    <a:pt x="31867" y="34475"/>
                    <a:pt x="32002" y="34339"/>
                  </a:cubicBezTo>
                  <a:cubicBezTo>
                    <a:pt x="32171" y="34068"/>
                    <a:pt x="32442" y="33763"/>
                    <a:pt x="32578" y="33628"/>
                  </a:cubicBezTo>
                  <a:cubicBezTo>
                    <a:pt x="32687" y="33518"/>
                    <a:pt x="32620" y="33320"/>
                    <a:pt x="32446" y="33320"/>
                  </a:cubicBezTo>
                  <a:cubicBezTo>
                    <a:pt x="32405" y="33320"/>
                    <a:pt x="32359" y="33331"/>
                    <a:pt x="32307" y="33357"/>
                  </a:cubicBezTo>
                  <a:cubicBezTo>
                    <a:pt x="31867" y="33628"/>
                    <a:pt x="31596" y="34204"/>
                    <a:pt x="31460" y="34745"/>
                  </a:cubicBezTo>
                  <a:cubicBezTo>
                    <a:pt x="30038" y="33899"/>
                    <a:pt x="28785" y="33052"/>
                    <a:pt x="27363" y="32070"/>
                  </a:cubicBezTo>
                  <a:lnTo>
                    <a:pt x="27498" y="32070"/>
                  </a:lnTo>
                  <a:cubicBezTo>
                    <a:pt x="28480" y="31088"/>
                    <a:pt x="29462" y="29835"/>
                    <a:pt x="30174" y="28548"/>
                  </a:cubicBezTo>
                  <a:cubicBezTo>
                    <a:pt x="30269" y="28358"/>
                    <a:pt x="30096" y="28150"/>
                    <a:pt x="29938" y="28150"/>
                  </a:cubicBezTo>
                  <a:cubicBezTo>
                    <a:pt x="29871" y="28150"/>
                    <a:pt x="29807" y="28187"/>
                    <a:pt x="29767" y="28277"/>
                  </a:cubicBezTo>
                  <a:cubicBezTo>
                    <a:pt x="28921" y="29530"/>
                    <a:pt x="28209" y="30682"/>
                    <a:pt x="27227" y="31799"/>
                  </a:cubicBezTo>
                  <a:lnTo>
                    <a:pt x="27092" y="31935"/>
                  </a:lnTo>
                  <a:cubicBezTo>
                    <a:pt x="26076" y="31359"/>
                    <a:pt x="25094" y="30682"/>
                    <a:pt x="24112" y="30106"/>
                  </a:cubicBezTo>
                  <a:cubicBezTo>
                    <a:pt x="23976" y="29971"/>
                    <a:pt x="23841" y="29835"/>
                    <a:pt x="23706" y="29835"/>
                  </a:cubicBezTo>
                  <a:cubicBezTo>
                    <a:pt x="23706" y="29530"/>
                    <a:pt x="23841" y="29395"/>
                    <a:pt x="23841" y="29259"/>
                  </a:cubicBezTo>
                  <a:cubicBezTo>
                    <a:pt x="24112" y="28989"/>
                    <a:pt x="24383" y="28819"/>
                    <a:pt x="24688" y="28548"/>
                  </a:cubicBezTo>
                  <a:cubicBezTo>
                    <a:pt x="24823" y="28413"/>
                    <a:pt x="24688" y="28142"/>
                    <a:pt x="24552" y="28142"/>
                  </a:cubicBezTo>
                  <a:cubicBezTo>
                    <a:pt x="23841" y="28277"/>
                    <a:pt x="23401" y="28989"/>
                    <a:pt x="23265" y="29530"/>
                  </a:cubicBezTo>
                  <a:cubicBezTo>
                    <a:pt x="22012" y="28819"/>
                    <a:pt x="20725" y="27973"/>
                    <a:pt x="19473" y="27126"/>
                  </a:cubicBezTo>
                  <a:cubicBezTo>
                    <a:pt x="19879" y="26584"/>
                    <a:pt x="20319" y="26009"/>
                    <a:pt x="20725" y="25602"/>
                  </a:cubicBezTo>
                  <a:cubicBezTo>
                    <a:pt x="21301" y="25026"/>
                    <a:pt x="21843" y="24586"/>
                    <a:pt x="22148" y="23909"/>
                  </a:cubicBezTo>
                  <a:cubicBezTo>
                    <a:pt x="22283" y="23740"/>
                    <a:pt x="22148" y="23604"/>
                    <a:pt x="21843" y="23604"/>
                  </a:cubicBezTo>
                  <a:cubicBezTo>
                    <a:pt x="21301" y="24044"/>
                    <a:pt x="20725" y="24756"/>
                    <a:pt x="20319" y="25433"/>
                  </a:cubicBezTo>
                  <a:cubicBezTo>
                    <a:pt x="19879" y="25873"/>
                    <a:pt x="19473" y="26449"/>
                    <a:pt x="19168" y="26991"/>
                  </a:cubicBezTo>
                  <a:cubicBezTo>
                    <a:pt x="17779" y="26144"/>
                    <a:pt x="16357" y="25433"/>
                    <a:pt x="14935" y="24586"/>
                  </a:cubicBezTo>
                  <a:cubicBezTo>
                    <a:pt x="15375" y="24180"/>
                    <a:pt x="15646" y="23740"/>
                    <a:pt x="15917" y="23333"/>
                  </a:cubicBezTo>
                  <a:cubicBezTo>
                    <a:pt x="16033" y="23240"/>
                    <a:pt x="15925" y="23067"/>
                    <a:pt x="15803" y="23067"/>
                  </a:cubicBezTo>
                  <a:cubicBezTo>
                    <a:pt x="15747" y="23067"/>
                    <a:pt x="15688" y="23103"/>
                    <a:pt x="15646" y="23198"/>
                  </a:cubicBezTo>
                  <a:cubicBezTo>
                    <a:pt x="15240" y="23469"/>
                    <a:pt x="14935" y="23909"/>
                    <a:pt x="14664" y="24451"/>
                  </a:cubicBezTo>
                  <a:cubicBezTo>
                    <a:pt x="13546" y="23740"/>
                    <a:pt x="12395" y="23198"/>
                    <a:pt x="11413" y="22622"/>
                  </a:cubicBezTo>
                  <a:cubicBezTo>
                    <a:pt x="11684" y="22046"/>
                    <a:pt x="12124" y="21640"/>
                    <a:pt x="12530" y="21200"/>
                  </a:cubicBezTo>
                  <a:cubicBezTo>
                    <a:pt x="12971" y="20658"/>
                    <a:pt x="13546" y="20082"/>
                    <a:pt x="13953" y="19371"/>
                  </a:cubicBezTo>
                  <a:cubicBezTo>
                    <a:pt x="14062" y="19262"/>
                    <a:pt x="13906" y="19063"/>
                    <a:pt x="13770" y="19063"/>
                  </a:cubicBezTo>
                  <a:cubicBezTo>
                    <a:pt x="13738" y="19063"/>
                    <a:pt x="13708" y="19074"/>
                    <a:pt x="13682" y="19100"/>
                  </a:cubicBezTo>
                  <a:cubicBezTo>
                    <a:pt x="12971" y="19676"/>
                    <a:pt x="12530" y="20523"/>
                    <a:pt x="11989" y="21064"/>
                  </a:cubicBezTo>
                  <a:cubicBezTo>
                    <a:pt x="11684" y="21505"/>
                    <a:pt x="11413" y="21911"/>
                    <a:pt x="11007" y="22351"/>
                  </a:cubicBezTo>
                  <a:cubicBezTo>
                    <a:pt x="7756" y="20658"/>
                    <a:pt x="4505" y="18965"/>
                    <a:pt x="1118" y="17407"/>
                  </a:cubicBezTo>
                  <a:cubicBezTo>
                    <a:pt x="1067" y="17381"/>
                    <a:pt x="1019" y="17370"/>
                    <a:pt x="977" y="17370"/>
                  </a:cubicBezTo>
                  <a:cubicBezTo>
                    <a:pt x="800" y="17370"/>
                    <a:pt x="736" y="17568"/>
                    <a:pt x="983" y="17678"/>
                  </a:cubicBezTo>
                  <a:cubicBezTo>
                    <a:pt x="4234" y="19371"/>
                    <a:pt x="7451" y="21200"/>
                    <a:pt x="10566" y="23062"/>
                  </a:cubicBezTo>
                  <a:cubicBezTo>
                    <a:pt x="10566" y="23198"/>
                    <a:pt x="10702" y="23198"/>
                    <a:pt x="10837" y="23198"/>
                  </a:cubicBezTo>
                  <a:cubicBezTo>
                    <a:pt x="20996" y="28989"/>
                    <a:pt x="31020" y="35321"/>
                    <a:pt x="40908" y="41688"/>
                  </a:cubicBezTo>
                  <a:cubicBezTo>
                    <a:pt x="42872" y="42940"/>
                    <a:pt x="44701" y="44227"/>
                    <a:pt x="46699" y="45480"/>
                  </a:cubicBezTo>
                  <a:cubicBezTo>
                    <a:pt x="46601" y="45676"/>
                    <a:pt x="46716" y="45819"/>
                    <a:pt x="46838" y="45819"/>
                  </a:cubicBezTo>
                  <a:cubicBezTo>
                    <a:pt x="46885" y="45819"/>
                    <a:pt x="46932" y="45798"/>
                    <a:pt x="46970" y="45751"/>
                  </a:cubicBezTo>
                  <a:cubicBezTo>
                    <a:pt x="56858" y="52253"/>
                    <a:pt x="66882" y="58619"/>
                    <a:pt x="76736" y="65087"/>
                  </a:cubicBezTo>
                  <a:cubicBezTo>
                    <a:pt x="76736" y="65223"/>
                    <a:pt x="76872" y="65392"/>
                    <a:pt x="77041" y="65392"/>
                  </a:cubicBezTo>
                  <a:cubicBezTo>
                    <a:pt x="78870" y="66510"/>
                    <a:pt x="80563" y="67627"/>
                    <a:pt x="82392" y="68914"/>
                  </a:cubicBezTo>
                  <a:cubicBezTo>
                    <a:pt x="90146" y="73994"/>
                    <a:pt x="97901" y="79209"/>
                    <a:pt x="105825" y="84153"/>
                  </a:cubicBezTo>
                  <a:cubicBezTo>
                    <a:pt x="105865" y="84193"/>
                    <a:pt x="105905" y="84209"/>
                    <a:pt x="105944" y="84209"/>
                  </a:cubicBezTo>
                  <a:cubicBezTo>
                    <a:pt x="106040" y="84209"/>
                    <a:pt x="106136" y="84113"/>
                    <a:pt x="106232" y="84017"/>
                  </a:cubicBezTo>
                  <a:cubicBezTo>
                    <a:pt x="106367" y="84017"/>
                    <a:pt x="106367" y="84017"/>
                    <a:pt x="106503" y="83848"/>
                  </a:cubicBezTo>
                  <a:cubicBezTo>
                    <a:pt x="110600" y="78227"/>
                    <a:pt x="114291" y="71996"/>
                    <a:pt x="117678" y="65799"/>
                  </a:cubicBezTo>
                  <a:cubicBezTo>
                    <a:pt x="117949" y="65663"/>
                    <a:pt x="118084" y="65223"/>
                    <a:pt x="117813" y="64952"/>
                  </a:cubicBezTo>
                  <a:cubicBezTo>
                    <a:pt x="91433" y="46598"/>
                    <a:pt x="64173" y="29530"/>
                    <a:pt x="36540" y="13445"/>
                  </a:cubicBezTo>
                  <a:cubicBezTo>
                    <a:pt x="28616" y="8806"/>
                    <a:pt x="20725" y="4132"/>
                    <a:pt x="12530" y="35"/>
                  </a:cubicBezTo>
                  <a:cubicBezTo>
                    <a:pt x="12483" y="11"/>
                    <a:pt x="12440" y="1"/>
                    <a:pt x="124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2"/>
            <p:cNvSpPr/>
            <p:nvPr/>
          </p:nvSpPr>
          <p:spPr>
            <a:xfrm>
              <a:off x="261875" y="792850"/>
              <a:ext cx="1622950" cy="937875"/>
            </a:xfrm>
            <a:custGeom>
              <a:rect b="b" l="l" r="r" t="t"/>
              <a:pathLst>
                <a:path extrusionOk="0" h="37515" w="64918">
                  <a:moveTo>
                    <a:pt x="35323" y="12180"/>
                  </a:moveTo>
                  <a:cubicBezTo>
                    <a:pt x="36313" y="12180"/>
                    <a:pt x="37287" y="12227"/>
                    <a:pt x="38232" y="12317"/>
                  </a:cubicBezTo>
                  <a:cubicBezTo>
                    <a:pt x="42770" y="12758"/>
                    <a:pt x="47714" y="13875"/>
                    <a:pt x="50796" y="17261"/>
                  </a:cubicBezTo>
                  <a:cubicBezTo>
                    <a:pt x="52929" y="19530"/>
                    <a:pt x="53776" y="22341"/>
                    <a:pt x="54182" y="25321"/>
                  </a:cubicBezTo>
                  <a:cubicBezTo>
                    <a:pt x="47545" y="24475"/>
                    <a:pt x="40637" y="23899"/>
                    <a:pt x="33864" y="23628"/>
                  </a:cubicBezTo>
                  <a:lnTo>
                    <a:pt x="22316" y="23628"/>
                  </a:lnTo>
                  <a:cubicBezTo>
                    <a:pt x="19912" y="23763"/>
                    <a:pt x="17508" y="23763"/>
                    <a:pt x="15103" y="24034"/>
                  </a:cubicBezTo>
                  <a:cubicBezTo>
                    <a:pt x="17615" y="15471"/>
                    <a:pt x="27020" y="12180"/>
                    <a:pt x="35323" y="12180"/>
                  </a:cubicBezTo>
                  <a:close/>
                  <a:moveTo>
                    <a:pt x="26685" y="32229"/>
                  </a:moveTo>
                  <a:cubicBezTo>
                    <a:pt x="28242" y="32229"/>
                    <a:pt x="29631" y="32365"/>
                    <a:pt x="31189" y="32365"/>
                  </a:cubicBezTo>
                  <a:lnTo>
                    <a:pt x="26820" y="32365"/>
                  </a:lnTo>
                  <a:cubicBezTo>
                    <a:pt x="26820" y="32229"/>
                    <a:pt x="26685" y="32229"/>
                    <a:pt x="26685" y="32229"/>
                  </a:cubicBezTo>
                  <a:close/>
                  <a:moveTo>
                    <a:pt x="29491" y="1"/>
                  </a:moveTo>
                  <a:cubicBezTo>
                    <a:pt x="26899" y="1"/>
                    <a:pt x="24332" y="254"/>
                    <a:pt x="21876" y="770"/>
                  </a:cubicBezTo>
                  <a:cubicBezTo>
                    <a:pt x="14968" y="2158"/>
                    <a:pt x="9313" y="6696"/>
                    <a:pt x="5655" y="12622"/>
                  </a:cubicBezTo>
                  <a:cubicBezTo>
                    <a:pt x="3691" y="15704"/>
                    <a:pt x="2133" y="19395"/>
                    <a:pt x="1422" y="23188"/>
                  </a:cubicBezTo>
                  <a:cubicBezTo>
                    <a:pt x="711" y="26574"/>
                    <a:pt x="0" y="31078"/>
                    <a:pt x="1829" y="34329"/>
                  </a:cubicBezTo>
                  <a:cubicBezTo>
                    <a:pt x="2133" y="34769"/>
                    <a:pt x="2540" y="35040"/>
                    <a:pt x="3115" y="35040"/>
                  </a:cubicBezTo>
                  <a:cubicBezTo>
                    <a:pt x="4673" y="36158"/>
                    <a:pt x="6908" y="36022"/>
                    <a:pt x="8771" y="36158"/>
                  </a:cubicBezTo>
                  <a:cubicBezTo>
                    <a:pt x="11141" y="36462"/>
                    <a:pt x="13546" y="36598"/>
                    <a:pt x="15814" y="36869"/>
                  </a:cubicBezTo>
                  <a:cubicBezTo>
                    <a:pt x="20894" y="37173"/>
                    <a:pt x="25974" y="37309"/>
                    <a:pt x="31053" y="37444"/>
                  </a:cubicBezTo>
                  <a:cubicBezTo>
                    <a:pt x="34058" y="37486"/>
                    <a:pt x="37087" y="37514"/>
                    <a:pt x="40125" y="37514"/>
                  </a:cubicBezTo>
                  <a:cubicBezTo>
                    <a:pt x="47087" y="37514"/>
                    <a:pt x="54095" y="37364"/>
                    <a:pt x="60955" y="36869"/>
                  </a:cubicBezTo>
                  <a:cubicBezTo>
                    <a:pt x="62953" y="36733"/>
                    <a:pt x="63630" y="34905"/>
                    <a:pt x="63224" y="33482"/>
                  </a:cubicBezTo>
                  <a:cubicBezTo>
                    <a:pt x="63359" y="33211"/>
                    <a:pt x="63495" y="32940"/>
                    <a:pt x="63495" y="32500"/>
                  </a:cubicBezTo>
                  <a:cubicBezTo>
                    <a:pt x="64917" y="18819"/>
                    <a:pt x="55334" y="6967"/>
                    <a:pt x="42906" y="2294"/>
                  </a:cubicBezTo>
                  <a:cubicBezTo>
                    <a:pt x="38675" y="783"/>
                    <a:pt x="34046" y="1"/>
                    <a:pt x="2949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2"/>
            <p:cNvSpPr/>
            <p:nvPr/>
          </p:nvSpPr>
          <p:spPr>
            <a:xfrm>
              <a:off x="290650" y="816325"/>
              <a:ext cx="1573000" cy="860825"/>
            </a:xfrm>
            <a:custGeom>
              <a:rect b="b" l="l" r="r" t="t"/>
              <a:pathLst>
                <a:path extrusionOk="0" h="34433" w="62920">
                  <a:moveTo>
                    <a:pt x="32391" y="0"/>
                  </a:moveTo>
                  <a:cubicBezTo>
                    <a:pt x="32340" y="0"/>
                    <a:pt x="32307" y="34"/>
                    <a:pt x="32307" y="102"/>
                  </a:cubicBezTo>
                  <a:cubicBezTo>
                    <a:pt x="30038" y="102"/>
                    <a:pt x="27938" y="237"/>
                    <a:pt x="25805" y="677"/>
                  </a:cubicBezTo>
                  <a:lnTo>
                    <a:pt x="25669" y="677"/>
                  </a:lnTo>
                  <a:cubicBezTo>
                    <a:pt x="23976" y="948"/>
                    <a:pt x="22418" y="1219"/>
                    <a:pt x="20861" y="1795"/>
                  </a:cubicBezTo>
                  <a:lnTo>
                    <a:pt x="20725" y="1795"/>
                  </a:lnTo>
                  <a:cubicBezTo>
                    <a:pt x="18896" y="2506"/>
                    <a:pt x="17068" y="3217"/>
                    <a:pt x="15375" y="4064"/>
                  </a:cubicBezTo>
                  <a:cubicBezTo>
                    <a:pt x="15334" y="4013"/>
                    <a:pt x="15278" y="3993"/>
                    <a:pt x="15224" y="3993"/>
                  </a:cubicBezTo>
                  <a:cubicBezTo>
                    <a:pt x="15096" y="3993"/>
                    <a:pt x="14975" y="4104"/>
                    <a:pt x="15070" y="4199"/>
                  </a:cubicBezTo>
                  <a:cubicBezTo>
                    <a:pt x="11006" y="6434"/>
                    <a:pt x="7450" y="9685"/>
                    <a:pt x="4911" y="14054"/>
                  </a:cubicBezTo>
                  <a:cubicBezTo>
                    <a:pt x="1524" y="19844"/>
                    <a:pt x="0" y="27057"/>
                    <a:pt x="1694" y="33695"/>
                  </a:cubicBezTo>
                  <a:cubicBezTo>
                    <a:pt x="1744" y="33796"/>
                    <a:pt x="1833" y="33841"/>
                    <a:pt x="1924" y="33841"/>
                  </a:cubicBezTo>
                  <a:cubicBezTo>
                    <a:pt x="2076" y="33841"/>
                    <a:pt x="2235" y="33716"/>
                    <a:pt x="2235" y="33525"/>
                  </a:cubicBezTo>
                  <a:cubicBezTo>
                    <a:pt x="1524" y="30139"/>
                    <a:pt x="1524" y="26753"/>
                    <a:pt x="2235" y="23536"/>
                  </a:cubicBezTo>
                  <a:cubicBezTo>
                    <a:pt x="3082" y="23671"/>
                    <a:pt x="4064" y="23671"/>
                    <a:pt x="5080" y="23671"/>
                  </a:cubicBezTo>
                  <a:cubicBezTo>
                    <a:pt x="5215" y="23671"/>
                    <a:pt x="5215" y="23366"/>
                    <a:pt x="5080" y="23366"/>
                  </a:cubicBezTo>
                  <a:cubicBezTo>
                    <a:pt x="4233" y="23231"/>
                    <a:pt x="3217" y="22960"/>
                    <a:pt x="2235" y="22960"/>
                  </a:cubicBezTo>
                  <a:cubicBezTo>
                    <a:pt x="2540" y="21842"/>
                    <a:pt x="2811" y="20826"/>
                    <a:pt x="3082" y="19709"/>
                  </a:cubicBezTo>
                  <a:cubicBezTo>
                    <a:pt x="3793" y="19980"/>
                    <a:pt x="4369" y="20149"/>
                    <a:pt x="5080" y="20285"/>
                  </a:cubicBezTo>
                  <a:cubicBezTo>
                    <a:pt x="5215" y="20285"/>
                    <a:pt x="5215" y="19980"/>
                    <a:pt x="5080" y="19980"/>
                  </a:cubicBezTo>
                  <a:cubicBezTo>
                    <a:pt x="4640" y="19844"/>
                    <a:pt x="4233" y="19709"/>
                    <a:pt x="3793" y="19573"/>
                  </a:cubicBezTo>
                  <a:cubicBezTo>
                    <a:pt x="3658" y="19438"/>
                    <a:pt x="3522" y="19438"/>
                    <a:pt x="3217" y="19303"/>
                  </a:cubicBezTo>
                  <a:cubicBezTo>
                    <a:pt x="3793" y="18016"/>
                    <a:pt x="4369" y="16593"/>
                    <a:pt x="4911" y="15340"/>
                  </a:cubicBezTo>
                  <a:cubicBezTo>
                    <a:pt x="6062" y="15916"/>
                    <a:pt x="7315" y="16187"/>
                    <a:pt x="8466" y="16322"/>
                  </a:cubicBezTo>
                  <a:cubicBezTo>
                    <a:pt x="8602" y="16322"/>
                    <a:pt x="8737" y="15916"/>
                    <a:pt x="8466" y="15916"/>
                  </a:cubicBezTo>
                  <a:cubicBezTo>
                    <a:pt x="7315" y="15747"/>
                    <a:pt x="6333" y="15340"/>
                    <a:pt x="5215" y="14900"/>
                  </a:cubicBezTo>
                  <a:cubicBezTo>
                    <a:pt x="5927" y="13647"/>
                    <a:pt x="6773" y="12360"/>
                    <a:pt x="7620" y="11243"/>
                  </a:cubicBezTo>
                  <a:lnTo>
                    <a:pt x="7620" y="11378"/>
                  </a:lnTo>
                  <a:cubicBezTo>
                    <a:pt x="7620" y="11683"/>
                    <a:pt x="7891" y="11819"/>
                    <a:pt x="8162" y="11954"/>
                  </a:cubicBezTo>
                  <a:cubicBezTo>
                    <a:pt x="8252" y="11954"/>
                    <a:pt x="8417" y="11894"/>
                    <a:pt x="8558" y="11894"/>
                  </a:cubicBezTo>
                  <a:cubicBezTo>
                    <a:pt x="8628" y="11894"/>
                    <a:pt x="8692" y="11909"/>
                    <a:pt x="8737" y="11954"/>
                  </a:cubicBezTo>
                  <a:cubicBezTo>
                    <a:pt x="8873" y="12090"/>
                    <a:pt x="8873" y="12225"/>
                    <a:pt x="8873" y="12360"/>
                  </a:cubicBezTo>
                  <a:cubicBezTo>
                    <a:pt x="8873" y="12530"/>
                    <a:pt x="9008" y="12530"/>
                    <a:pt x="9144" y="12530"/>
                  </a:cubicBezTo>
                  <a:cubicBezTo>
                    <a:pt x="9144" y="12090"/>
                    <a:pt x="9144" y="11819"/>
                    <a:pt x="8873" y="11683"/>
                  </a:cubicBezTo>
                  <a:cubicBezTo>
                    <a:pt x="8737" y="11514"/>
                    <a:pt x="8602" y="11514"/>
                    <a:pt x="8466" y="11514"/>
                  </a:cubicBezTo>
                  <a:lnTo>
                    <a:pt x="8297" y="11514"/>
                  </a:lnTo>
                  <a:cubicBezTo>
                    <a:pt x="8466" y="11243"/>
                    <a:pt x="8026" y="10972"/>
                    <a:pt x="7755" y="10972"/>
                  </a:cubicBezTo>
                  <a:cubicBezTo>
                    <a:pt x="8737" y="9821"/>
                    <a:pt x="9719" y="8839"/>
                    <a:pt x="10837" y="7857"/>
                  </a:cubicBezTo>
                  <a:cubicBezTo>
                    <a:pt x="11548" y="8568"/>
                    <a:pt x="12530" y="9414"/>
                    <a:pt x="13377" y="10125"/>
                  </a:cubicBezTo>
                  <a:cubicBezTo>
                    <a:pt x="13409" y="10151"/>
                    <a:pt x="13444" y="10162"/>
                    <a:pt x="13480" y="10162"/>
                  </a:cubicBezTo>
                  <a:cubicBezTo>
                    <a:pt x="13634" y="10162"/>
                    <a:pt x="13791" y="9958"/>
                    <a:pt x="13681" y="9821"/>
                  </a:cubicBezTo>
                  <a:cubicBezTo>
                    <a:pt x="12835" y="8974"/>
                    <a:pt x="11988" y="8297"/>
                    <a:pt x="11142" y="7586"/>
                  </a:cubicBezTo>
                  <a:cubicBezTo>
                    <a:pt x="12395" y="6434"/>
                    <a:pt x="13817" y="5452"/>
                    <a:pt x="15239" y="4741"/>
                  </a:cubicBezTo>
                  <a:cubicBezTo>
                    <a:pt x="15510" y="5317"/>
                    <a:pt x="15916" y="6028"/>
                    <a:pt x="16221" y="6604"/>
                  </a:cubicBezTo>
                  <a:cubicBezTo>
                    <a:pt x="16260" y="6642"/>
                    <a:pt x="16299" y="6659"/>
                    <a:pt x="16334" y="6659"/>
                  </a:cubicBezTo>
                  <a:cubicBezTo>
                    <a:pt x="16423" y="6659"/>
                    <a:pt x="16492" y="6555"/>
                    <a:pt x="16492" y="6434"/>
                  </a:cubicBezTo>
                  <a:cubicBezTo>
                    <a:pt x="16221" y="5757"/>
                    <a:pt x="15916" y="5181"/>
                    <a:pt x="15646" y="4470"/>
                  </a:cubicBezTo>
                  <a:cubicBezTo>
                    <a:pt x="16086" y="4335"/>
                    <a:pt x="16492" y="4064"/>
                    <a:pt x="16932" y="3894"/>
                  </a:cubicBezTo>
                  <a:cubicBezTo>
                    <a:pt x="18185" y="3353"/>
                    <a:pt x="19472" y="2777"/>
                    <a:pt x="20725" y="2506"/>
                  </a:cubicBezTo>
                  <a:cubicBezTo>
                    <a:pt x="21165" y="3759"/>
                    <a:pt x="21572" y="5181"/>
                    <a:pt x="21843" y="6604"/>
                  </a:cubicBezTo>
                  <a:cubicBezTo>
                    <a:pt x="21910" y="6658"/>
                    <a:pt x="21994" y="6690"/>
                    <a:pt x="22071" y="6690"/>
                  </a:cubicBezTo>
                  <a:cubicBezTo>
                    <a:pt x="22185" y="6690"/>
                    <a:pt x="22283" y="6617"/>
                    <a:pt x="22283" y="6434"/>
                  </a:cubicBezTo>
                  <a:cubicBezTo>
                    <a:pt x="22147" y="5046"/>
                    <a:pt x="21707" y="3624"/>
                    <a:pt x="21165" y="2371"/>
                  </a:cubicBezTo>
                  <a:cubicBezTo>
                    <a:pt x="22689" y="1930"/>
                    <a:pt x="24111" y="1524"/>
                    <a:pt x="25669" y="1355"/>
                  </a:cubicBezTo>
                  <a:cubicBezTo>
                    <a:pt x="25805" y="1930"/>
                    <a:pt x="25805" y="2506"/>
                    <a:pt x="25805" y="3048"/>
                  </a:cubicBezTo>
                  <a:cubicBezTo>
                    <a:pt x="25805" y="3144"/>
                    <a:pt x="25892" y="3229"/>
                    <a:pt x="25967" y="3229"/>
                  </a:cubicBezTo>
                  <a:cubicBezTo>
                    <a:pt x="26025" y="3229"/>
                    <a:pt x="26076" y="3180"/>
                    <a:pt x="26076" y="3048"/>
                  </a:cubicBezTo>
                  <a:cubicBezTo>
                    <a:pt x="26245" y="2506"/>
                    <a:pt x="26245" y="1795"/>
                    <a:pt x="26076" y="1219"/>
                  </a:cubicBezTo>
                  <a:cubicBezTo>
                    <a:pt x="28074" y="948"/>
                    <a:pt x="30038" y="813"/>
                    <a:pt x="32002" y="813"/>
                  </a:cubicBezTo>
                  <a:cubicBezTo>
                    <a:pt x="31866" y="2066"/>
                    <a:pt x="31866" y="3488"/>
                    <a:pt x="32002" y="4910"/>
                  </a:cubicBezTo>
                  <a:cubicBezTo>
                    <a:pt x="32002" y="4965"/>
                    <a:pt x="32072" y="4997"/>
                    <a:pt x="32157" y="4997"/>
                  </a:cubicBezTo>
                  <a:cubicBezTo>
                    <a:pt x="32283" y="4997"/>
                    <a:pt x="32442" y="4924"/>
                    <a:pt x="32442" y="4741"/>
                  </a:cubicBezTo>
                  <a:cubicBezTo>
                    <a:pt x="32442" y="3488"/>
                    <a:pt x="32442" y="2066"/>
                    <a:pt x="32577" y="813"/>
                  </a:cubicBezTo>
                  <a:cubicBezTo>
                    <a:pt x="34000" y="813"/>
                    <a:pt x="35253" y="813"/>
                    <a:pt x="36540" y="948"/>
                  </a:cubicBezTo>
                  <a:lnTo>
                    <a:pt x="36540" y="2777"/>
                  </a:lnTo>
                  <a:cubicBezTo>
                    <a:pt x="36540" y="2912"/>
                    <a:pt x="36641" y="2980"/>
                    <a:pt x="36743" y="2980"/>
                  </a:cubicBezTo>
                  <a:cubicBezTo>
                    <a:pt x="36844" y="2980"/>
                    <a:pt x="36946" y="2912"/>
                    <a:pt x="36946" y="2777"/>
                  </a:cubicBezTo>
                  <a:lnTo>
                    <a:pt x="36946" y="1084"/>
                  </a:lnTo>
                  <a:cubicBezTo>
                    <a:pt x="37792" y="1084"/>
                    <a:pt x="38504" y="1219"/>
                    <a:pt x="39215" y="1355"/>
                  </a:cubicBezTo>
                  <a:cubicBezTo>
                    <a:pt x="40332" y="1524"/>
                    <a:pt x="41484" y="1659"/>
                    <a:pt x="42601" y="1930"/>
                  </a:cubicBezTo>
                  <a:cubicBezTo>
                    <a:pt x="42025" y="3217"/>
                    <a:pt x="41619" y="4606"/>
                    <a:pt x="41484" y="5892"/>
                  </a:cubicBezTo>
                  <a:cubicBezTo>
                    <a:pt x="41484" y="5988"/>
                    <a:pt x="41551" y="6084"/>
                    <a:pt x="41639" y="6084"/>
                  </a:cubicBezTo>
                  <a:cubicBezTo>
                    <a:pt x="41675" y="6084"/>
                    <a:pt x="41715" y="6068"/>
                    <a:pt x="41755" y="6028"/>
                  </a:cubicBezTo>
                  <a:cubicBezTo>
                    <a:pt x="42161" y="4606"/>
                    <a:pt x="42601" y="3353"/>
                    <a:pt x="43177" y="2066"/>
                  </a:cubicBezTo>
                  <a:cubicBezTo>
                    <a:pt x="45005" y="2641"/>
                    <a:pt x="46699" y="3217"/>
                    <a:pt x="48392" y="4064"/>
                  </a:cubicBezTo>
                  <a:cubicBezTo>
                    <a:pt x="48087" y="4606"/>
                    <a:pt x="47681" y="5046"/>
                    <a:pt x="47410" y="5588"/>
                  </a:cubicBezTo>
                  <a:cubicBezTo>
                    <a:pt x="47289" y="5709"/>
                    <a:pt x="47410" y="5812"/>
                    <a:pt x="47538" y="5812"/>
                  </a:cubicBezTo>
                  <a:cubicBezTo>
                    <a:pt x="47589" y="5812"/>
                    <a:pt x="47642" y="5796"/>
                    <a:pt x="47681" y="5757"/>
                  </a:cubicBezTo>
                  <a:cubicBezTo>
                    <a:pt x="47952" y="5181"/>
                    <a:pt x="48392" y="4741"/>
                    <a:pt x="48798" y="4199"/>
                  </a:cubicBezTo>
                  <a:cubicBezTo>
                    <a:pt x="50356" y="5046"/>
                    <a:pt x="51914" y="6028"/>
                    <a:pt x="53336" y="7145"/>
                  </a:cubicBezTo>
                  <a:cubicBezTo>
                    <a:pt x="51914" y="7857"/>
                    <a:pt x="50627" y="8974"/>
                    <a:pt x="49645" y="10125"/>
                  </a:cubicBezTo>
                  <a:cubicBezTo>
                    <a:pt x="49645" y="10221"/>
                    <a:pt x="49713" y="10317"/>
                    <a:pt x="49812" y="10317"/>
                  </a:cubicBezTo>
                  <a:cubicBezTo>
                    <a:pt x="49853" y="10317"/>
                    <a:pt x="49900" y="10301"/>
                    <a:pt x="49950" y="10261"/>
                  </a:cubicBezTo>
                  <a:cubicBezTo>
                    <a:pt x="50932" y="9143"/>
                    <a:pt x="52185" y="8297"/>
                    <a:pt x="53607" y="7586"/>
                  </a:cubicBezTo>
                  <a:lnTo>
                    <a:pt x="53607" y="7450"/>
                  </a:lnTo>
                  <a:cubicBezTo>
                    <a:pt x="54589" y="8127"/>
                    <a:pt x="55436" y="8974"/>
                    <a:pt x="56147" y="9821"/>
                  </a:cubicBezTo>
                  <a:cubicBezTo>
                    <a:pt x="55706" y="10125"/>
                    <a:pt x="55165" y="10532"/>
                    <a:pt x="54724" y="10837"/>
                  </a:cubicBezTo>
                  <a:cubicBezTo>
                    <a:pt x="54615" y="10946"/>
                    <a:pt x="54683" y="11144"/>
                    <a:pt x="54874" y="11144"/>
                  </a:cubicBezTo>
                  <a:cubicBezTo>
                    <a:pt x="54919" y="11144"/>
                    <a:pt x="54971" y="11133"/>
                    <a:pt x="55029" y="11107"/>
                  </a:cubicBezTo>
                  <a:cubicBezTo>
                    <a:pt x="55436" y="10837"/>
                    <a:pt x="56011" y="10532"/>
                    <a:pt x="56418" y="10261"/>
                  </a:cubicBezTo>
                  <a:cubicBezTo>
                    <a:pt x="56722" y="10396"/>
                    <a:pt x="56858" y="10667"/>
                    <a:pt x="57129" y="10972"/>
                  </a:cubicBezTo>
                  <a:cubicBezTo>
                    <a:pt x="58111" y="12225"/>
                    <a:pt x="58957" y="13783"/>
                    <a:pt x="59533" y="15205"/>
                  </a:cubicBezTo>
                  <a:cubicBezTo>
                    <a:pt x="58416" y="15611"/>
                    <a:pt x="57129" y="16322"/>
                    <a:pt x="55876" y="16763"/>
                  </a:cubicBezTo>
                  <a:cubicBezTo>
                    <a:pt x="55706" y="16898"/>
                    <a:pt x="55876" y="17169"/>
                    <a:pt x="56011" y="17169"/>
                  </a:cubicBezTo>
                  <a:cubicBezTo>
                    <a:pt x="57264" y="16593"/>
                    <a:pt x="58551" y="16187"/>
                    <a:pt x="59804" y="15611"/>
                  </a:cubicBezTo>
                  <a:cubicBezTo>
                    <a:pt x="60244" y="16763"/>
                    <a:pt x="60515" y="17880"/>
                    <a:pt x="60786" y="18998"/>
                  </a:cubicBezTo>
                  <a:cubicBezTo>
                    <a:pt x="60244" y="19133"/>
                    <a:pt x="59804" y="19573"/>
                    <a:pt x="59533" y="19980"/>
                  </a:cubicBezTo>
                  <a:cubicBezTo>
                    <a:pt x="59533" y="20101"/>
                    <a:pt x="59602" y="20204"/>
                    <a:pt x="59691" y="20204"/>
                  </a:cubicBezTo>
                  <a:cubicBezTo>
                    <a:pt x="59727" y="20204"/>
                    <a:pt x="59765" y="20188"/>
                    <a:pt x="59804" y="20149"/>
                  </a:cubicBezTo>
                  <a:cubicBezTo>
                    <a:pt x="59939" y="19980"/>
                    <a:pt x="60244" y="19709"/>
                    <a:pt x="60515" y="19573"/>
                  </a:cubicBezTo>
                  <a:cubicBezTo>
                    <a:pt x="60651" y="19573"/>
                    <a:pt x="60786" y="19573"/>
                    <a:pt x="60955" y="19438"/>
                  </a:cubicBezTo>
                  <a:cubicBezTo>
                    <a:pt x="61937" y="23942"/>
                    <a:pt x="61633" y="28751"/>
                    <a:pt x="61362" y="33390"/>
                  </a:cubicBezTo>
                  <a:cubicBezTo>
                    <a:pt x="61226" y="33390"/>
                    <a:pt x="60955" y="33390"/>
                    <a:pt x="60786" y="33525"/>
                  </a:cubicBezTo>
                  <a:cubicBezTo>
                    <a:pt x="60786" y="33390"/>
                    <a:pt x="60651" y="33390"/>
                    <a:pt x="60515" y="33390"/>
                  </a:cubicBezTo>
                  <a:cubicBezTo>
                    <a:pt x="50627" y="33390"/>
                    <a:pt x="40772" y="33525"/>
                    <a:pt x="30749" y="33525"/>
                  </a:cubicBezTo>
                  <a:cubicBezTo>
                    <a:pt x="20861" y="33695"/>
                    <a:pt x="11006" y="33390"/>
                    <a:pt x="1118" y="33966"/>
                  </a:cubicBezTo>
                  <a:cubicBezTo>
                    <a:pt x="847" y="33966"/>
                    <a:pt x="847" y="34237"/>
                    <a:pt x="1118" y="34237"/>
                  </a:cubicBezTo>
                  <a:cubicBezTo>
                    <a:pt x="4414" y="34383"/>
                    <a:pt x="7706" y="34432"/>
                    <a:pt x="10997" y="34432"/>
                  </a:cubicBezTo>
                  <a:cubicBezTo>
                    <a:pt x="17580" y="34432"/>
                    <a:pt x="24157" y="34237"/>
                    <a:pt x="30749" y="34237"/>
                  </a:cubicBezTo>
                  <a:cubicBezTo>
                    <a:pt x="40772" y="34101"/>
                    <a:pt x="50627" y="34101"/>
                    <a:pt x="60515" y="34101"/>
                  </a:cubicBezTo>
                  <a:cubicBezTo>
                    <a:pt x="60651" y="34101"/>
                    <a:pt x="60786" y="33966"/>
                    <a:pt x="60786" y="33830"/>
                  </a:cubicBezTo>
                  <a:lnTo>
                    <a:pt x="61362" y="33830"/>
                  </a:lnTo>
                  <a:cubicBezTo>
                    <a:pt x="61362" y="34101"/>
                    <a:pt x="61540" y="34237"/>
                    <a:pt x="61717" y="34237"/>
                  </a:cubicBezTo>
                  <a:cubicBezTo>
                    <a:pt x="61895" y="34237"/>
                    <a:pt x="62073" y="34101"/>
                    <a:pt x="62073" y="33830"/>
                  </a:cubicBezTo>
                  <a:cubicBezTo>
                    <a:pt x="62479" y="27599"/>
                    <a:pt x="62919" y="20996"/>
                    <a:pt x="60380" y="15205"/>
                  </a:cubicBezTo>
                  <a:lnTo>
                    <a:pt x="60380" y="15070"/>
                  </a:lnTo>
                  <a:cubicBezTo>
                    <a:pt x="59939" y="14054"/>
                    <a:pt x="59533" y="13072"/>
                    <a:pt x="58822" y="12090"/>
                  </a:cubicBezTo>
                  <a:cubicBezTo>
                    <a:pt x="55165" y="6299"/>
                    <a:pt x="48798" y="2641"/>
                    <a:pt x="42161" y="1084"/>
                  </a:cubicBezTo>
                  <a:cubicBezTo>
                    <a:pt x="39079" y="373"/>
                    <a:pt x="35828" y="102"/>
                    <a:pt x="32577" y="102"/>
                  </a:cubicBezTo>
                  <a:cubicBezTo>
                    <a:pt x="32510" y="34"/>
                    <a:pt x="32442" y="0"/>
                    <a:pt x="3239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2"/>
            <p:cNvSpPr/>
            <p:nvPr/>
          </p:nvSpPr>
          <p:spPr>
            <a:xfrm>
              <a:off x="614900" y="1033900"/>
              <a:ext cx="980375" cy="403850"/>
            </a:xfrm>
            <a:custGeom>
              <a:rect b="b" l="l" r="r" t="t"/>
              <a:pathLst>
                <a:path extrusionOk="0" h="16154" w="39215">
                  <a:moveTo>
                    <a:pt x="20183" y="711"/>
                  </a:moveTo>
                  <a:cubicBezTo>
                    <a:pt x="24687" y="711"/>
                    <a:pt x="29767" y="982"/>
                    <a:pt x="33424" y="4098"/>
                  </a:cubicBezTo>
                  <a:cubicBezTo>
                    <a:pt x="36675" y="6908"/>
                    <a:pt x="38503" y="11006"/>
                    <a:pt x="38233" y="15374"/>
                  </a:cubicBezTo>
                  <a:cubicBezTo>
                    <a:pt x="38097" y="15239"/>
                    <a:pt x="38097" y="15239"/>
                    <a:pt x="37962" y="15239"/>
                  </a:cubicBezTo>
                  <a:cubicBezTo>
                    <a:pt x="31731" y="15239"/>
                    <a:pt x="25669" y="15510"/>
                    <a:pt x="19472" y="15510"/>
                  </a:cubicBezTo>
                  <a:cubicBezTo>
                    <a:pt x="15431" y="15510"/>
                    <a:pt x="11315" y="15389"/>
                    <a:pt x="7223" y="15389"/>
                  </a:cubicBezTo>
                  <a:cubicBezTo>
                    <a:pt x="5183" y="15389"/>
                    <a:pt x="3150" y="15419"/>
                    <a:pt x="1135" y="15509"/>
                  </a:cubicBezTo>
                  <a:lnTo>
                    <a:pt x="1135" y="15509"/>
                  </a:lnTo>
                  <a:cubicBezTo>
                    <a:pt x="1253" y="15498"/>
                    <a:pt x="1253" y="15368"/>
                    <a:pt x="1253" y="15239"/>
                  </a:cubicBezTo>
                  <a:cubicBezTo>
                    <a:pt x="1253" y="5215"/>
                    <a:pt x="11412" y="847"/>
                    <a:pt x="20183" y="711"/>
                  </a:cubicBezTo>
                  <a:close/>
                  <a:moveTo>
                    <a:pt x="20183" y="0"/>
                  </a:moveTo>
                  <a:cubicBezTo>
                    <a:pt x="11582" y="136"/>
                    <a:pt x="0" y="4809"/>
                    <a:pt x="711" y="15239"/>
                  </a:cubicBezTo>
                  <a:cubicBezTo>
                    <a:pt x="711" y="15510"/>
                    <a:pt x="847" y="15510"/>
                    <a:pt x="982" y="15510"/>
                  </a:cubicBezTo>
                  <a:cubicBezTo>
                    <a:pt x="847" y="15679"/>
                    <a:pt x="982" y="15815"/>
                    <a:pt x="1118" y="15815"/>
                  </a:cubicBezTo>
                  <a:cubicBezTo>
                    <a:pt x="4149" y="16085"/>
                    <a:pt x="7222" y="16153"/>
                    <a:pt x="10295" y="16153"/>
                  </a:cubicBezTo>
                  <a:cubicBezTo>
                    <a:pt x="13368" y="16153"/>
                    <a:pt x="16441" y="16085"/>
                    <a:pt x="19472" y="16085"/>
                  </a:cubicBezTo>
                  <a:cubicBezTo>
                    <a:pt x="25669" y="16085"/>
                    <a:pt x="31731" y="15950"/>
                    <a:pt x="37962" y="15815"/>
                  </a:cubicBezTo>
                  <a:cubicBezTo>
                    <a:pt x="38097" y="15815"/>
                    <a:pt x="38233" y="15679"/>
                    <a:pt x="38233" y="15510"/>
                  </a:cubicBezTo>
                  <a:cubicBezTo>
                    <a:pt x="38294" y="15648"/>
                    <a:pt x="38446" y="15724"/>
                    <a:pt x="38594" y="15724"/>
                  </a:cubicBezTo>
                  <a:cubicBezTo>
                    <a:pt x="38772" y="15724"/>
                    <a:pt x="38944" y="15615"/>
                    <a:pt x="38944" y="15374"/>
                  </a:cubicBezTo>
                  <a:cubicBezTo>
                    <a:pt x="39215" y="11006"/>
                    <a:pt x="37386" y="6637"/>
                    <a:pt x="34135" y="3827"/>
                  </a:cubicBezTo>
                  <a:cubicBezTo>
                    <a:pt x="30342" y="440"/>
                    <a:pt x="25127" y="0"/>
                    <a:pt x="2018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12"/>
            <p:cNvSpPr/>
            <p:nvPr/>
          </p:nvSpPr>
          <p:spPr>
            <a:xfrm>
              <a:off x="1694300" y="1404700"/>
              <a:ext cx="130400" cy="11700"/>
            </a:xfrm>
            <a:custGeom>
              <a:rect b="b" l="l" r="r" t="t"/>
              <a:pathLst>
                <a:path extrusionOk="0" h="468" w="5216">
                  <a:moveTo>
                    <a:pt x="4945" y="1"/>
                  </a:moveTo>
                  <a:cubicBezTo>
                    <a:pt x="3387" y="1"/>
                    <a:pt x="1694" y="1"/>
                    <a:pt x="136" y="136"/>
                  </a:cubicBezTo>
                  <a:cubicBezTo>
                    <a:pt x="1" y="136"/>
                    <a:pt x="1" y="407"/>
                    <a:pt x="136" y="407"/>
                  </a:cubicBezTo>
                  <a:cubicBezTo>
                    <a:pt x="1175" y="407"/>
                    <a:pt x="2273" y="467"/>
                    <a:pt x="3352" y="467"/>
                  </a:cubicBezTo>
                  <a:cubicBezTo>
                    <a:pt x="3891" y="467"/>
                    <a:pt x="4426" y="452"/>
                    <a:pt x="4945" y="407"/>
                  </a:cubicBezTo>
                  <a:cubicBezTo>
                    <a:pt x="5216" y="407"/>
                    <a:pt x="5216" y="1"/>
                    <a:pt x="4945" y="1"/>
                  </a:cubicBezTo>
                  <a:close/>
                </a:path>
              </a:pathLst>
            </a:custGeom>
            <a:solidFill>
              <a:srgbClr val="1E71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12"/>
            <p:cNvSpPr/>
            <p:nvPr/>
          </p:nvSpPr>
          <p:spPr>
            <a:xfrm>
              <a:off x="3016700" y="538625"/>
              <a:ext cx="931275" cy="856350"/>
            </a:xfrm>
            <a:custGeom>
              <a:rect b="b" l="l" r="r" t="t"/>
              <a:pathLst>
                <a:path extrusionOk="0" h="34254" w="37251">
                  <a:moveTo>
                    <a:pt x="19201" y="15714"/>
                  </a:moveTo>
                  <a:cubicBezTo>
                    <a:pt x="19336" y="15849"/>
                    <a:pt x="19336" y="15849"/>
                    <a:pt x="19336" y="16018"/>
                  </a:cubicBezTo>
                  <a:lnTo>
                    <a:pt x="19336" y="16154"/>
                  </a:lnTo>
                  <a:cubicBezTo>
                    <a:pt x="19201" y="16289"/>
                    <a:pt x="18930" y="16560"/>
                    <a:pt x="18795" y="16696"/>
                  </a:cubicBezTo>
                  <a:cubicBezTo>
                    <a:pt x="18930" y="16425"/>
                    <a:pt x="19065" y="16018"/>
                    <a:pt x="19201" y="15714"/>
                  </a:cubicBezTo>
                  <a:close/>
                  <a:moveTo>
                    <a:pt x="12428" y="28413"/>
                  </a:moveTo>
                  <a:cubicBezTo>
                    <a:pt x="12699" y="28548"/>
                    <a:pt x="13004" y="28548"/>
                    <a:pt x="13275" y="28548"/>
                  </a:cubicBezTo>
                  <a:cubicBezTo>
                    <a:pt x="13139" y="28717"/>
                    <a:pt x="13004" y="28717"/>
                    <a:pt x="13004" y="28853"/>
                  </a:cubicBezTo>
                  <a:cubicBezTo>
                    <a:pt x="12699" y="28717"/>
                    <a:pt x="12564" y="28548"/>
                    <a:pt x="12428" y="28413"/>
                  </a:cubicBezTo>
                  <a:close/>
                  <a:moveTo>
                    <a:pt x="20885" y="0"/>
                  </a:moveTo>
                  <a:cubicBezTo>
                    <a:pt x="20318" y="0"/>
                    <a:pt x="19754" y="142"/>
                    <a:pt x="19201" y="475"/>
                  </a:cubicBezTo>
                  <a:cubicBezTo>
                    <a:pt x="15950" y="2473"/>
                    <a:pt x="12868" y="5283"/>
                    <a:pt x="9753" y="7688"/>
                  </a:cubicBezTo>
                  <a:cubicBezTo>
                    <a:pt x="6502" y="10092"/>
                    <a:pt x="3386" y="12463"/>
                    <a:pt x="440" y="15307"/>
                  </a:cubicBezTo>
                  <a:cubicBezTo>
                    <a:pt x="0" y="15714"/>
                    <a:pt x="0" y="16425"/>
                    <a:pt x="440" y="16865"/>
                  </a:cubicBezTo>
                  <a:cubicBezTo>
                    <a:pt x="169" y="18965"/>
                    <a:pt x="576" y="21098"/>
                    <a:pt x="169" y="23198"/>
                  </a:cubicBezTo>
                  <a:cubicBezTo>
                    <a:pt x="169" y="23909"/>
                    <a:pt x="305" y="24755"/>
                    <a:pt x="1016" y="25026"/>
                  </a:cubicBezTo>
                  <a:cubicBezTo>
                    <a:pt x="3251" y="26313"/>
                    <a:pt x="5384" y="27566"/>
                    <a:pt x="7484" y="29124"/>
                  </a:cubicBezTo>
                  <a:cubicBezTo>
                    <a:pt x="9617" y="30546"/>
                    <a:pt x="11311" y="32510"/>
                    <a:pt x="13410" y="33932"/>
                  </a:cubicBezTo>
                  <a:cubicBezTo>
                    <a:pt x="13677" y="34157"/>
                    <a:pt x="13958" y="34253"/>
                    <a:pt x="14231" y="34253"/>
                  </a:cubicBezTo>
                  <a:cubicBezTo>
                    <a:pt x="14823" y="34253"/>
                    <a:pt x="15378" y="33801"/>
                    <a:pt x="15679" y="33221"/>
                  </a:cubicBezTo>
                  <a:cubicBezTo>
                    <a:pt x="15814" y="33221"/>
                    <a:pt x="15950" y="33086"/>
                    <a:pt x="16085" y="32950"/>
                  </a:cubicBezTo>
                  <a:cubicBezTo>
                    <a:pt x="23027" y="27295"/>
                    <a:pt x="29631" y="21233"/>
                    <a:pt x="36268" y="15002"/>
                  </a:cubicBezTo>
                  <a:cubicBezTo>
                    <a:pt x="37250" y="14156"/>
                    <a:pt x="36979" y="13038"/>
                    <a:pt x="36268" y="12327"/>
                  </a:cubicBezTo>
                  <a:cubicBezTo>
                    <a:pt x="36404" y="11785"/>
                    <a:pt x="36268" y="11210"/>
                    <a:pt x="35726" y="10769"/>
                  </a:cubicBezTo>
                  <a:cubicBezTo>
                    <a:pt x="33017" y="8230"/>
                    <a:pt x="30207" y="5859"/>
                    <a:pt x="27260" y="3726"/>
                  </a:cubicBezTo>
                  <a:cubicBezTo>
                    <a:pt x="25547" y="2366"/>
                    <a:pt x="23199" y="0"/>
                    <a:pt x="2088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12"/>
            <p:cNvSpPr/>
            <p:nvPr/>
          </p:nvSpPr>
          <p:spPr>
            <a:xfrm>
              <a:off x="3009925" y="560075"/>
              <a:ext cx="921125" cy="828175"/>
            </a:xfrm>
            <a:custGeom>
              <a:rect b="b" l="l" r="r" t="t"/>
              <a:pathLst>
                <a:path extrusionOk="0" h="33127" w="36845">
                  <a:moveTo>
                    <a:pt x="36268" y="11605"/>
                  </a:moveTo>
                  <a:lnTo>
                    <a:pt x="36268" y="13027"/>
                  </a:lnTo>
                  <a:lnTo>
                    <a:pt x="36133" y="13162"/>
                  </a:lnTo>
                  <a:cubicBezTo>
                    <a:pt x="34440" y="14991"/>
                    <a:pt x="32747" y="16684"/>
                    <a:pt x="30918" y="18547"/>
                  </a:cubicBezTo>
                  <a:cubicBezTo>
                    <a:pt x="30918" y="17971"/>
                    <a:pt x="30749" y="17260"/>
                    <a:pt x="30613" y="16684"/>
                  </a:cubicBezTo>
                  <a:cubicBezTo>
                    <a:pt x="32611" y="14991"/>
                    <a:pt x="34440" y="13467"/>
                    <a:pt x="36268" y="11605"/>
                  </a:cubicBezTo>
                  <a:close/>
                  <a:moveTo>
                    <a:pt x="21605" y="328"/>
                  </a:moveTo>
                  <a:cubicBezTo>
                    <a:pt x="23298" y="1310"/>
                    <a:pt x="24992" y="2461"/>
                    <a:pt x="26380" y="3714"/>
                  </a:cubicBezTo>
                  <a:lnTo>
                    <a:pt x="26245" y="3714"/>
                  </a:lnTo>
                  <a:cubicBezTo>
                    <a:pt x="19201" y="8523"/>
                    <a:pt x="12293" y="13603"/>
                    <a:pt x="5791" y="19224"/>
                  </a:cubicBezTo>
                  <a:lnTo>
                    <a:pt x="5791" y="19393"/>
                  </a:lnTo>
                  <a:cubicBezTo>
                    <a:pt x="4098" y="18377"/>
                    <a:pt x="2404" y="17531"/>
                    <a:pt x="576" y="16684"/>
                  </a:cubicBezTo>
                  <a:cubicBezTo>
                    <a:pt x="7620" y="11334"/>
                    <a:pt x="14528" y="5848"/>
                    <a:pt x="21605" y="463"/>
                  </a:cubicBezTo>
                  <a:lnTo>
                    <a:pt x="21605" y="328"/>
                  </a:lnTo>
                  <a:close/>
                  <a:moveTo>
                    <a:pt x="30342" y="16989"/>
                  </a:moveTo>
                  <a:cubicBezTo>
                    <a:pt x="30342" y="17531"/>
                    <a:pt x="30478" y="18242"/>
                    <a:pt x="30478" y="18953"/>
                  </a:cubicBezTo>
                  <a:lnTo>
                    <a:pt x="30071" y="19393"/>
                  </a:lnTo>
                  <a:cubicBezTo>
                    <a:pt x="30071" y="18818"/>
                    <a:pt x="29902" y="18107"/>
                    <a:pt x="29766" y="17395"/>
                  </a:cubicBezTo>
                  <a:cubicBezTo>
                    <a:pt x="29902" y="17260"/>
                    <a:pt x="30207" y="17124"/>
                    <a:pt x="30342" y="16989"/>
                  </a:cubicBezTo>
                  <a:close/>
                  <a:moveTo>
                    <a:pt x="29496" y="17700"/>
                  </a:moveTo>
                  <a:cubicBezTo>
                    <a:pt x="29496" y="18377"/>
                    <a:pt x="29631" y="19089"/>
                    <a:pt x="29766" y="19664"/>
                  </a:cubicBezTo>
                  <a:lnTo>
                    <a:pt x="29766" y="19800"/>
                  </a:lnTo>
                  <a:lnTo>
                    <a:pt x="28514" y="21087"/>
                  </a:lnTo>
                  <a:cubicBezTo>
                    <a:pt x="28378" y="20240"/>
                    <a:pt x="28209" y="19529"/>
                    <a:pt x="28073" y="18682"/>
                  </a:cubicBezTo>
                  <a:cubicBezTo>
                    <a:pt x="28514" y="18377"/>
                    <a:pt x="29055" y="17971"/>
                    <a:pt x="29496" y="17700"/>
                  </a:cubicBezTo>
                  <a:close/>
                  <a:moveTo>
                    <a:pt x="26288" y="5681"/>
                  </a:moveTo>
                  <a:cubicBezTo>
                    <a:pt x="26944" y="5681"/>
                    <a:pt x="27593" y="5803"/>
                    <a:pt x="28209" y="6119"/>
                  </a:cubicBezTo>
                  <a:cubicBezTo>
                    <a:pt x="29496" y="6830"/>
                    <a:pt x="30071" y="8388"/>
                    <a:pt x="29496" y="9776"/>
                  </a:cubicBezTo>
                  <a:cubicBezTo>
                    <a:pt x="23705" y="14144"/>
                    <a:pt x="17643" y="18377"/>
                    <a:pt x="11988" y="23051"/>
                  </a:cubicBezTo>
                  <a:cubicBezTo>
                    <a:pt x="10159" y="21933"/>
                    <a:pt x="8195" y="20646"/>
                    <a:pt x="6197" y="19529"/>
                  </a:cubicBezTo>
                  <a:cubicBezTo>
                    <a:pt x="11852" y="14856"/>
                    <a:pt x="17779" y="10352"/>
                    <a:pt x="23840" y="6119"/>
                  </a:cubicBezTo>
                  <a:cubicBezTo>
                    <a:pt x="24632" y="5874"/>
                    <a:pt x="25465" y="5681"/>
                    <a:pt x="26288" y="5681"/>
                  </a:cubicBezTo>
                  <a:close/>
                  <a:moveTo>
                    <a:pt x="27938" y="18953"/>
                  </a:moveTo>
                  <a:cubicBezTo>
                    <a:pt x="27938" y="19664"/>
                    <a:pt x="27938" y="20511"/>
                    <a:pt x="28073" y="21357"/>
                  </a:cubicBezTo>
                  <a:lnTo>
                    <a:pt x="27227" y="22204"/>
                  </a:lnTo>
                  <a:cubicBezTo>
                    <a:pt x="27091" y="21493"/>
                    <a:pt x="26956" y="20646"/>
                    <a:pt x="26956" y="19935"/>
                  </a:cubicBezTo>
                  <a:cubicBezTo>
                    <a:pt x="26956" y="19867"/>
                    <a:pt x="26922" y="19834"/>
                    <a:pt x="26888" y="19834"/>
                  </a:cubicBezTo>
                  <a:cubicBezTo>
                    <a:pt x="26854" y="19834"/>
                    <a:pt x="26820" y="19867"/>
                    <a:pt x="26820" y="19935"/>
                  </a:cubicBezTo>
                  <a:cubicBezTo>
                    <a:pt x="26516" y="20782"/>
                    <a:pt x="26516" y="21628"/>
                    <a:pt x="26956" y="22475"/>
                  </a:cubicBezTo>
                  <a:lnTo>
                    <a:pt x="26956" y="22610"/>
                  </a:lnTo>
                  <a:cubicBezTo>
                    <a:pt x="26685" y="22780"/>
                    <a:pt x="26516" y="23051"/>
                    <a:pt x="26245" y="23186"/>
                  </a:cubicBezTo>
                  <a:cubicBezTo>
                    <a:pt x="26109" y="23322"/>
                    <a:pt x="26109" y="23457"/>
                    <a:pt x="25974" y="23457"/>
                  </a:cubicBezTo>
                  <a:cubicBezTo>
                    <a:pt x="25534" y="22610"/>
                    <a:pt x="25398" y="21764"/>
                    <a:pt x="25263" y="20782"/>
                  </a:cubicBezTo>
                  <a:cubicBezTo>
                    <a:pt x="26109" y="20240"/>
                    <a:pt x="27091" y="19529"/>
                    <a:pt x="27938" y="18953"/>
                  </a:cubicBezTo>
                  <a:close/>
                  <a:moveTo>
                    <a:pt x="7860" y="22019"/>
                  </a:moveTo>
                  <a:cubicBezTo>
                    <a:pt x="8017" y="22019"/>
                    <a:pt x="8175" y="22035"/>
                    <a:pt x="8331" y="22069"/>
                  </a:cubicBezTo>
                  <a:lnTo>
                    <a:pt x="8466" y="22069"/>
                  </a:lnTo>
                  <a:cubicBezTo>
                    <a:pt x="10561" y="23033"/>
                    <a:pt x="10305" y="26576"/>
                    <a:pt x="7763" y="26576"/>
                  </a:cubicBezTo>
                  <a:cubicBezTo>
                    <a:pt x="7716" y="26576"/>
                    <a:pt x="7668" y="26575"/>
                    <a:pt x="7620" y="26572"/>
                  </a:cubicBezTo>
                  <a:cubicBezTo>
                    <a:pt x="6502" y="26437"/>
                    <a:pt x="5351" y="25590"/>
                    <a:pt x="5351" y="24304"/>
                  </a:cubicBezTo>
                  <a:cubicBezTo>
                    <a:pt x="5351" y="23067"/>
                    <a:pt x="6585" y="22019"/>
                    <a:pt x="7860" y="22019"/>
                  </a:cubicBezTo>
                  <a:close/>
                  <a:moveTo>
                    <a:pt x="26685" y="3850"/>
                  </a:moveTo>
                  <a:cubicBezTo>
                    <a:pt x="29766" y="6254"/>
                    <a:pt x="32747" y="8794"/>
                    <a:pt x="36268" y="10758"/>
                  </a:cubicBezTo>
                  <a:lnTo>
                    <a:pt x="36133" y="10758"/>
                  </a:lnTo>
                  <a:cubicBezTo>
                    <a:pt x="30071" y="16549"/>
                    <a:pt x="23569" y="21357"/>
                    <a:pt x="16526" y="25861"/>
                  </a:cubicBezTo>
                  <a:cubicBezTo>
                    <a:pt x="16274" y="25973"/>
                    <a:pt x="16438" y="26200"/>
                    <a:pt x="16579" y="26200"/>
                  </a:cubicBezTo>
                  <a:cubicBezTo>
                    <a:pt x="16609" y="26200"/>
                    <a:pt x="16637" y="26190"/>
                    <a:pt x="16661" y="26166"/>
                  </a:cubicBezTo>
                  <a:cubicBezTo>
                    <a:pt x="19472" y="24744"/>
                    <a:pt x="22283" y="22915"/>
                    <a:pt x="24992" y="21087"/>
                  </a:cubicBezTo>
                  <a:cubicBezTo>
                    <a:pt x="24992" y="21933"/>
                    <a:pt x="25263" y="22780"/>
                    <a:pt x="25534" y="23626"/>
                  </a:cubicBezTo>
                  <a:cubicBezTo>
                    <a:pt x="25534" y="23762"/>
                    <a:pt x="25534" y="23762"/>
                    <a:pt x="25669" y="23762"/>
                  </a:cubicBezTo>
                  <a:cubicBezTo>
                    <a:pt x="22587" y="26572"/>
                    <a:pt x="19201" y="29112"/>
                    <a:pt x="16356" y="32228"/>
                  </a:cubicBezTo>
                  <a:lnTo>
                    <a:pt x="16356" y="26708"/>
                  </a:lnTo>
                  <a:cubicBezTo>
                    <a:pt x="16356" y="26572"/>
                    <a:pt x="16221" y="26437"/>
                    <a:pt x="16085" y="26437"/>
                  </a:cubicBezTo>
                  <a:cubicBezTo>
                    <a:pt x="15950" y="26437"/>
                    <a:pt x="15815" y="26572"/>
                    <a:pt x="15815" y="26708"/>
                  </a:cubicBezTo>
                  <a:lnTo>
                    <a:pt x="15815" y="32499"/>
                  </a:lnTo>
                  <a:cubicBezTo>
                    <a:pt x="13275" y="30535"/>
                    <a:pt x="10430" y="28706"/>
                    <a:pt x="7620" y="27013"/>
                  </a:cubicBezTo>
                  <a:cubicBezTo>
                    <a:pt x="8906" y="27013"/>
                    <a:pt x="10024" y="26302"/>
                    <a:pt x="10295" y="25015"/>
                  </a:cubicBezTo>
                  <a:cubicBezTo>
                    <a:pt x="10600" y="23626"/>
                    <a:pt x="9888" y="22204"/>
                    <a:pt x="8602" y="21764"/>
                  </a:cubicBezTo>
                  <a:cubicBezTo>
                    <a:pt x="8602" y="21628"/>
                    <a:pt x="8602" y="21628"/>
                    <a:pt x="8466" y="21628"/>
                  </a:cubicBezTo>
                  <a:cubicBezTo>
                    <a:pt x="8248" y="21571"/>
                    <a:pt x="8026" y="21544"/>
                    <a:pt x="7807" y="21544"/>
                  </a:cubicBezTo>
                  <a:cubicBezTo>
                    <a:pt x="6461" y="21544"/>
                    <a:pt x="5177" y="22558"/>
                    <a:pt x="4944" y="23897"/>
                  </a:cubicBezTo>
                  <a:cubicBezTo>
                    <a:pt x="4809" y="24473"/>
                    <a:pt x="4944" y="25015"/>
                    <a:pt x="5215" y="25455"/>
                  </a:cubicBezTo>
                  <a:cubicBezTo>
                    <a:pt x="4369" y="25015"/>
                    <a:pt x="3387" y="24608"/>
                    <a:pt x="2675" y="24033"/>
                  </a:cubicBezTo>
                  <a:cubicBezTo>
                    <a:pt x="1693" y="23186"/>
                    <a:pt x="1829" y="22204"/>
                    <a:pt x="1693" y="20917"/>
                  </a:cubicBezTo>
                  <a:cubicBezTo>
                    <a:pt x="1558" y="19529"/>
                    <a:pt x="1118" y="18242"/>
                    <a:pt x="576" y="16989"/>
                  </a:cubicBezTo>
                  <a:lnTo>
                    <a:pt x="576" y="16989"/>
                  </a:lnTo>
                  <a:cubicBezTo>
                    <a:pt x="5791" y="19800"/>
                    <a:pt x="11006" y="22915"/>
                    <a:pt x="15950" y="26437"/>
                  </a:cubicBezTo>
                  <a:lnTo>
                    <a:pt x="16085" y="26437"/>
                  </a:lnTo>
                  <a:cubicBezTo>
                    <a:pt x="16356" y="26437"/>
                    <a:pt x="16356" y="26166"/>
                    <a:pt x="16221" y="25997"/>
                  </a:cubicBezTo>
                  <a:cubicBezTo>
                    <a:pt x="14833" y="25015"/>
                    <a:pt x="13546" y="24033"/>
                    <a:pt x="12123" y="23186"/>
                  </a:cubicBezTo>
                  <a:cubicBezTo>
                    <a:pt x="18219" y="19393"/>
                    <a:pt x="23976" y="14856"/>
                    <a:pt x="29631" y="10487"/>
                  </a:cubicBezTo>
                  <a:cubicBezTo>
                    <a:pt x="29631" y="10487"/>
                    <a:pt x="29766" y="10487"/>
                    <a:pt x="29766" y="10352"/>
                  </a:cubicBezTo>
                  <a:cubicBezTo>
                    <a:pt x="30613" y="9776"/>
                    <a:pt x="31324" y="9234"/>
                    <a:pt x="32035" y="8658"/>
                  </a:cubicBezTo>
                  <a:cubicBezTo>
                    <a:pt x="32247" y="8447"/>
                    <a:pt x="32046" y="8133"/>
                    <a:pt x="31803" y="8133"/>
                  </a:cubicBezTo>
                  <a:cubicBezTo>
                    <a:pt x="31735" y="8133"/>
                    <a:pt x="31662" y="8158"/>
                    <a:pt x="31595" y="8218"/>
                  </a:cubicBezTo>
                  <a:cubicBezTo>
                    <a:pt x="31189" y="8523"/>
                    <a:pt x="30749" y="8794"/>
                    <a:pt x="30342" y="9234"/>
                  </a:cubicBezTo>
                  <a:cubicBezTo>
                    <a:pt x="30478" y="8083"/>
                    <a:pt x="29902" y="6830"/>
                    <a:pt x="29055" y="6119"/>
                  </a:cubicBezTo>
                  <a:cubicBezTo>
                    <a:pt x="28231" y="5473"/>
                    <a:pt x="27275" y="5193"/>
                    <a:pt x="26273" y="5193"/>
                  </a:cubicBezTo>
                  <a:cubicBezTo>
                    <a:pt x="25753" y="5193"/>
                    <a:pt x="25220" y="5269"/>
                    <a:pt x="24687" y="5408"/>
                  </a:cubicBezTo>
                  <a:cubicBezTo>
                    <a:pt x="25398" y="5001"/>
                    <a:pt x="25974" y="4561"/>
                    <a:pt x="26516" y="4155"/>
                  </a:cubicBezTo>
                  <a:cubicBezTo>
                    <a:pt x="26685" y="4155"/>
                    <a:pt x="26685" y="3985"/>
                    <a:pt x="26685" y="3850"/>
                  </a:cubicBezTo>
                  <a:close/>
                  <a:moveTo>
                    <a:pt x="21316" y="1"/>
                  </a:moveTo>
                  <a:cubicBezTo>
                    <a:pt x="21259" y="1"/>
                    <a:pt x="21205" y="17"/>
                    <a:pt x="21165" y="57"/>
                  </a:cubicBezTo>
                  <a:cubicBezTo>
                    <a:pt x="14257" y="5408"/>
                    <a:pt x="7213" y="10758"/>
                    <a:pt x="271" y="16278"/>
                  </a:cubicBezTo>
                  <a:lnTo>
                    <a:pt x="271" y="16413"/>
                  </a:lnTo>
                  <a:cubicBezTo>
                    <a:pt x="136" y="16413"/>
                    <a:pt x="0" y="16413"/>
                    <a:pt x="0" y="16549"/>
                  </a:cubicBezTo>
                  <a:cubicBezTo>
                    <a:pt x="440" y="17531"/>
                    <a:pt x="847" y="18547"/>
                    <a:pt x="982" y="19664"/>
                  </a:cubicBezTo>
                  <a:cubicBezTo>
                    <a:pt x="1287" y="20782"/>
                    <a:pt x="982" y="22204"/>
                    <a:pt x="1422" y="23186"/>
                  </a:cubicBezTo>
                  <a:cubicBezTo>
                    <a:pt x="1693" y="24473"/>
                    <a:pt x="3116" y="24879"/>
                    <a:pt x="4098" y="25455"/>
                  </a:cubicBezTo>
                  <a:cubicBezTo>
                    <a:pt x="8195" y="27859"/>
                    <a:pt x="11988" y="30399"/>
                    <a:pt x="15815" y="33074"/>
                  </a:cubicBezTo>
                  <a:cubicBezTo>
                    <a:pt x="15850" y="33110"/>
                    <a:pt x="15895" y="33127"/>
                    <a:pt x="15942" y="33127"/>
                  </a:cubicBezTo>
                  <a:cubicBezTo>
                    <a:pt x="16074" y="33127"/>
                    <a:pt x="16221" y="32994"/>
                    <a:pt x="16221" y="32770"/>
                  </a:cubicBezTo>
                  <a:lnTo>
                    <a:pt x="16221" y="32634"/>
                  </a:lnTo>
                  <a:cubicBezTo>
                    <a:pt x="19607" y="29553"/>
                    <a:pt x="23298" y="26843"/>
                    <a:pt x="26685" y="23626"/>
                  </a:cubicBezTo>
                  <a:cubicBezTo>
                    <a:pt x="28073" y="22340"/>
                    <a:pt x="29496" y="20917"/>
                    <a:pt x="30918" y="19529"/>
                  </a:cubicBezTo>
                  <a:lnTo>
                    <a:pt x="31053" y="19393"/>
                  </a:lnTo>
                  <a:cubicBezTo>
                    <a:pt x="32882" y="17531"/>
                    <a:pt x="34711" y="15567"/>
                    <a:pt x="36675" y="13603"/>
                  </a:cubicBezTo>
                  <a:lnTo>
                    <a:pt x="36675" y="13467"/>
                  </a:lnTo>
                  <a:lnTo>
                    <a:pt x="36675" y="13298"/>
                  </a:lnTo>
                  <a:lnTo>
                    <a:pt x="36675" y="11334"/>
                  </a:lnTo>
                  <a:cubicBezTo>
                    <a:pt x="36844" y="11198"/>
                    <a:pt x="36675" y="10927"/>
                    <a:pt x="36675" y="10927"/>
                  </a:cubicBezTo>
                  <a:cubicBezTo>
                    <a:pt x="36675" y="10758"/>
                    <a:pt x="36539" y="10758"/>
                    <a:pt x="36539" y="10758"/>
                  </a:cubicBezTo>
                  <a:cubicBezTo>
                    <a:pt x="36844" y="10623"/>
                    <a:pt x="36844" y="10352"/>
                    <a:pt x="36539" y="10216"/>
                  </a:cubicBezTo>
                  <a:cubicBezTo>
                    <a:pt x="31324" y="7372"/>
                    <a:pt x="27227" y="2732"/>
                    <a:pt x="21876" y="57"/>
                  </a:cubicBezTo>
                  <a:cubicBezTo>
                    <a:pt x="21741" y="57"/>
                    <a:pt x="21605" y="57"/>
                    <a:pt x="21605" y="192"/>
                  </a:cubicBezTo>
                  <a:cubicBezTo>
                    <a:pt x="21605" y="97"/>
                    <a:pt x="21453" y="1"/>
                    <a:pt x="2131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2"/>
            <p:cNvSpPr/>
            <p:nvPr/>
          </p:nvSpPr>
          <p:spPr>
            <a:xfrm>
              <a:off x="3270675" y="991175"/>
              <a:ext cx="92300" cy="79650"/>
            </a:xfrm>
            <a:custGeom>
              <a:rect b="b" l="l" r="r" t="t"/>
              <a:pathLst>
                <a:path extrusionOk="0" h="3186" w="3692">
                  <a:moveTo>
                    <a:pt x="2134" y="456"/>
                  </a:moveTo>
                  <a:cubicBezTo>
                    <a:pt x="2269" y="456"/>
                    <a:pt x="2269" y="456"/>
                    <a:pt x="2405" y="592"/>
                  </a:cubicBezTo>
                  <a:cubicBezTo>
                    <a:pt x="2709" y="727"/>
                    <a:pt x="2980" y="998"/>
                    <a:pt x="2980" y="1303"/>
                  </a:cubicBezTo>
                  <a:cubicBezTo>
                    <a:pt x="2709" y="1133"/>
                    <a:pt x="2405" y="1133"/>
                    <a:pt x="2134" y="1133"/>
                  </a:cubicBezTo>
                  <a:lnTo>
                    <a:pt x="2134" y="456"/>
                  </a:lnTo>
                  <a:close/>
                  <a:moveTo>
                    <a:pt x="1863" y="456"/>
                  </a:moveTo>
                  <a:lnTo>
                    <a:pt x="1863" y="998"/>
                  </a:lnTo>
                  <a:cubicBezTo>
                    <a:pt x="1558" y="998"/>
                    <a:pt x="1287" y="1133"/>
                    <a:pt x="1152" y="1133"/>
                  </a:cubicBezTo>
                  <a:cubicBezTo>
                    <a:pt x="1016" y="1133"/>
                    <a:pt x="1016" y="1438"/>
                    <a:pt x="1152" y="1438"/>
                  </a:cubicBezTo>
                  <a:lnTo>
                    <a:pt x="1863" y="1438"/>
                  </a:lnTo>
                  <a:lnTo>
                    <a:pt x="1863" y="2420"/>
                  </a:lnTo>
                  <a:cubicBezTo>
                    <a:pt x="1863" y="2488"/>
                    <a:pt x="1897" y="2522"/>
                    <a:pt x="1947" y="2522"/>
                  </a:cubicBezTo>
                  <a:cubicBezTo>
                    <a:pt x="1998" y="2522"/>
                    <a:pt x="2066" y="2488"/>
                    <a:pt x="2134" y="2420"/>
                  </a:cubicBezTo>
                  <a:lnTo>
                    <a:pt x="2134" y="1438"/>
                  </a:lnTo>
                  <a:cubicBezTo>
                    <a:pt x="2405" y="1574"/>
                    <a:pt x="2709" y="1574"/>
                    <a:pt x="2980" y="1709"/>
                  </a:cubicBezTo>
                  <a:cubicBezTo>
                    <a:pt x="2980" y="1845"/>
                    <a:pt x="2845" y="2149"/>
                    <a:pt x="2709" y="2285"/>
                  </a:cubicBezTo>
                  <a:cubicBezTo>
                    <a:pt x="2493" y="2635"/>
                    <a:pt x="2177" y="2772"/>
                    <a:pt x="1844" y="2772"/>
                  </a:cubicBezTo>
                  <a:cubicBezTo>
                    <a:pt x="1501" y="2772"/>
                    <a:pt x="1139" y="2627"/>
                    <a:pt x="847" y="2420"/>
                  </a:cubicBezTo>
                  <a:cubicBezTo>
                    <a:pt x="576" y="2149"/>
                    <a:pt x="440" y="1845"/>
                    <a:pt x="576" y="1438"/>
                  </a:cubicBezTo>
                  <a:lnTo>
                    <a:pt x="576" y="1133"/>
                  </a:lnTo>
                  <a:lnTo>
                    <a:pt x="847" y="1133"/>
                  </a:lnTo>
                  <a:cubicBezTo>
                    <a:pt x="847" y="998"/>
                    <a:pt x="1016" y="863"/>
                    <a:pt x="1152" y="727"/>
                  </a:cubicBezTo>
                  <a:cubicBezTo>
                    <a:pt x="1152" y="727"/>
                    <a:pt x="1287" y="727"/>
                    <a:pt x="1422" y="863"/>
                  </a:cubicBezTo>
                  <a:cubicBezTo>
                    <a:pt x="1422" y="863"/>
                    <a:pt x="1558" y="727"/>
                    <a:pt x="1422" y="727"/>
                  </a:cubicBezTo>
                  <a:cubicBezTo>
                    <a:pt x="1422" y="592"/>
                    <a:pt x="1287" y="592"/>
                    <a:pt x="1287" y="592"/>
                  </a:cubicBezTo>
                  <a:cubicBezTo>
                    <a:pt x="1422" y="592"/>
                    <a:pt x="1558" y="456"/>
                    <a:pt x="1863" y="456"/>
                  </a:cubicBezTo>
                  <a:close/>
                  <a:moveTo>
                    <a:pt x="1960" y="0"/>
                  </a:moveTo>
                  <a:cubicBezTo>
                    <a:pt x="1410" y="0"/>
                    <a:pt x="856" y="275"/>
                    <a:pt x="576" y="727"/>
                  </a:cubicBezTo>
                  <a:cubicBezTo>
                    <a:pt x="170" y="998"/>
                    <a:pt x="0" y="1709"/>
                    <a:pt x="170" y="2149"/>
                  </a:cubicBezTo>
                  <a:cubicBezTo>
                    <a:pt x="435" y="2790"/>
                    <a:pt x="1132" y="3186"/>
                    <a:pt x="1821" y="3186"/>
                  </a:cubicBezTo>
                  <a:cubicBezTo>
                    <a:pt x="2187" y="3186"/>
                    <a:pt x="2551" y="3074"/>
                    <a:pt x="2845" y="2827"/>
                  </a:cubicBezTo>
                  <a:cubicBezTo>
                    <a:pt x="3691" y="2285"/>
                    <a:pt x="3691" y="863"/>
                    <a:pt x="2845" y="287"/>
                  </a:cubicBezTo>
                  <a:cubicBezTo>
                    <a:pt x="2586" y="90"/>
                    <a:pt x="2274" y="0"/>
                    <a:pt x="196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2"/>
            <p:cNvSpPr/>
            <p:nvPr/>
          </p:nvSpPr>
          <p:spPr>
            <a:xfrm>
              <a:off x="5200900" y="755725"/>
              <a:ext cx="1812600" cy="1611550"/>
            </a:xfrm>
            <a:custGeom>
              <a:rect b="b" l="l" r="r" t="t"/>
              <a:pathLst>
                <a:path extrusionOk="0" h="64462" w="72504">
                  <a:moveTo>
                    <a:pt x="64613" y="32732"/>
                  </a:moveTo>
                  <a:cubicBezTo>
                    <a:pt x="64613" y="33003"/>
                    <a:pt x="64478" y="33274"/>
                    <a:pt x="64342" y="33579"/>
                  </a:cubicBezTo>
                  <a:cubicBezTo>
                    <a:pt x="64478" y="33274"/>
                    <a:pt x="64478" y="33003"/>
                    <a:pt x="64478" y="32732"/>
                  </a:cubicBezTo>
                  <a:close/>
                  <a:moveTo>
                    <a:pt x="42161" y="40894"/>
                  </a:moveTo>
                  <a:cubicBezTo>
                    <a:pt x="42274" y="40894"/>
                    <a:pt x="42372" y="40954"/>
                    <a:pt x="42465" y="40954"/>
                  </a:cubicBezTo>
                  <a:cubicBezTo>
                    <a:pt x="42511" y="40954"/>
                    <a:pt x="42556" y="40939"/>
                    <a:pt x="42602" y="40894"/>
                  </a:cubicBezTo>
                  <a:lnTo>
                    <a:pt x="42602" y="40894"/>
                  </a:lnTo>
                  <a:cubicBezTo>
                    <a:pt x="42466" y="41029"/>
                    <a:pt x="42331" y="41198"/>
                    <a:pt x="42161" y="41198"/>
                  </a:cubicBezTo>
                  <a:cubicBezTo>
                    <a:pt x="42026" y="41198"/>
                    <a:pt x="41890" y="41029"/>
                    <a:pt x="41755" y="41029"/>
                  </a:cubicBezTo>
                  <a:cubicBezTo>
                    <a:pt x="41755" y="40894"/>
                    <a:pt x="41620" y="40894"/>
                    <a:pt x="41484" y="40894"/>
                  </a:cubicBezTo>
                  <a:close/>
                  <a:moveTo>
                    <a:pt x="41175" y="1"/>
                  </a:moveTo>
                  <a:cubicBezTo>
                    <a:pt x="38687" y="1"/>
                    <a:pt x="36224" y="235"/>
                    <a:pt x="33865" y="697"/>
                  </a:cubicBezTo>
                  <a:cubicBezTo>
                    <a:pt x="19303" y="3643"/>
                    <a:pt x="7315" y="14243"/>
                    <a:pt x="3218" y="28499"/>
                  </a:cubicBezTo>
                  <a:cubicBezTo>
                    <a:pt x="1389" y="35103"/>
                    <a:pt x="1" y="45126"/>
                    <a:pt x="4640" y="50917"/>
                  </a:cubicBezTo>
                  <a:cubicBezTo>
                    <a:pt x="6220" y="52876"/>
                    <a:pt x="8342" y="53913"/>
                    <a:pt x="10572" y="53913"/>
                  </a:cubicBezTo>
                  <a:cubicBezTo>
                    <a:pt x="11735" y="53913"/>
                    <a:pt x="12928" y="53631"/>
                    <a:pt x="14088" y="53051"/>
                  </a:cubicBezTo>
                  <a:cubicBezTo>
                    <a:pt x="16222" y="51899"/>
                    <a:pt x="18050" y="49495"/>
                    <a:pt x="20319" y="48242"/>
                  </a:cubicBezTo>
                  <a:cubicBezTo>
                    <a:pt x="22859" y="48648"/>
                    <a:pt x="24383" y="53728"/>
                    <a:pt x="25399" y="55590"/>
                  </a:cubicBezTo>
                  <a:cubicBezTo>
                    <a:pt x="27227" y="58537"/>
                    <a:pt x="29767" y="61076"/>
                    <a:pt x="32713" y="62634"/>
                  </a:cubicBezTo>
                  <a:cubicBezTo>
                    <a:pt x="35059" y="63905"/>
                    <a:pt x="37493" y="64461"/>
                    <a:pt x="39905" y="64461"/>
                  </a:cubicBezTo>
                  <a:cubicBezTo>
                    <a:pt x="44179" y="64461"/>
                    <a:pt x="48386" y="62714"/>
                    <a:pt x="51914" y="60094"/>
                  </a:cubicBezTo>
                  <a:cubicBezTo>
                    <a:pt x="58111" y="55590"/>
                    <a:pt x="62784" y="48818"/>
                    <a:pt x="66171" y="42045"/>
                  </a:cubicBezTo>
                  <a:cubicBezTo>
                    <a:pt x="69557" y="35408"/>
                    <a:pt x="72503" y="27212"/>
                    <a:pt x="70675" y="19593"/>
                  </a:cubicBezTo>
                  <a:cubicBezTo>
                    <a:pt x="67498" y="6233"/>
                    <a:pt x="54009" y="1"/>
                    <a:pt x="4117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2"/>
            <p:cNvSpPr/>
            <p:nvPr/>
          </p:nvSpPr>
          <p:spPr>
            <a:xfrm>
              <a:off x="5154350" y="851575"/>
              <a:ext cx="1795650" cy="1413500"/>
            </a:xfrm>
            <a:custGeom>
              <a:rect b="b" l="l" r="r" t="t"/>
              <a:pathLst>
                <a:path extrusionOk="0" h="56540" w="71826">
                  <a:moveTo>
                    <a:pt x="20487" y="43122"/>
                  </a:moveTo>
                  <a:cubicBezTo>
                    <a:pt x="20400" y="43209"/>
                    <a:pt x="20313" y="43298"/>
                    <a:pt x="20226" y="43388"/>
                  </a:cubicBezTo>
                  <a:lnTo>
                    <a:pt x="20226" y="43388"/>
                  </a:lnTo>
                  <a:cubicBezTo>
                    <a:pt x="20311" y="43298"/>
                    <a:pt x="20398" y="43212"/>
                    <a:pt x="20487" y="43122"/>
                  </a:cubicBezTo>
                  <a:close/>
                  <a:moveTo>
                    <a:pt x="43673" y="599"/>
                  </a:moveTo>
                  <a:cubicBezTo>
                    <a:pt x="45301" y="599"/>
                    <a:pt x="46933" y="717"/>
                    <a:pt x="48561" y="961"/>
                  </a:cubicBezTo>
                  <a:cubicBezTo>
                    <a:pt x="54352" y="1807"/>
                    <a:pt x="59838" y="4042"/>
                    <a:pt x="64071" y="7869"/>
                  </a:cubicBezTo>
                  <a:cubicBezTo>
                    <a:pt x="66881" y="10273"/>
                    <a:pt x="69150" y="13355"/>
                    <a:pt x="70132" y="16877"/>
                  </a:cubicBezTo>
                  <a:cubicBezTo>
                    <a:pt x="70979" y="20128"/>
                    <a:pt x="70708" y="23514"/>
                    <a:pt x="70268" y="26765"/>
                  </a:cubicBezTo>
                  <a:cubicBezTo>
                    <a:pt x="68304" y="38888"/>
                    <a:pt x="61531" y="51587"/>
                    <a:pt x="48832" y="55143"/>
                  </a:cubicBezTo>
                  <a:cubicBezTo>
                    <a:pt x="47064" y="55656"/>
                    <a:pt x="45220" y="55910"/>
                    <a:pt x="43374" y="55910"/>
                  </a:cubicBezTo>
                  <a:cubicBezTo>
                    <a:pt x="38150" y="55910"/>
                    <a:pt x="32914" y="53873"/>
                    <a:pt x="29360" y="49894"/>
                  </a:cubicBezTo>
                  <a:cubicBezTo>
                    <a:pt x="27396" y="47794"/>
                    <a:pt x="26550" y="44408"/>
                    <a:pt x="23874" y="42986"/>
                  </a:cubicBezTo>
                  <a:cubicBezTo>
                    <a:pt x="23254" y="42595"/>
                    <a:pt x="22564" y="42402"/>
                    <a:pt x="21887" y="42402"/>
                  </a:cubicBezTo>
                  <a:cubicBezTo>
                    <a:pt x="20865" y="42402"/>
                    <a:pt x="19874" y="42841"/>
                    <a:pt x="19201" y="43697"/>
                  </a:cubicBezTo>
                  <a:cubicBezTo>
                    <a:pt x="19097" y="43905"/>
                    <a:pt x="19313" y="44133"/>
                    <a:pt x="19495" y="44166"/>
                  </a:cubicBezTo>
                  <a:lnTo>
                    <a:pt x="19495" y="44166"/>
                  </a:lnTo>
                  <a:cubicBezTo>
                    <a:pt x="18443" y="45313"/>
                    <a:pt x="17418" y="46501"/>
                    <a:pt x="16255" y="47354"/>
                  </a:cubicBezTo>
                  <a:cubicBezTo>
                    <a:pt x="15021" y="48177"/>
                    <a:pt x="13516" y="48736"/>
                    <a:pt x="12115" y="48736"/>
                  </a:cubicBezTo>
                  <a:cubicBezTo>
                    <a:pt x="10632" y="48736"/>
                    <a:pt x="9267" y="48110"/>
                    <a:pt x="8466" y="46508"/>
                  </a:cubicBezTo>
                  <a:cubicBezTo>
                    <a:pt x="8466" y="46372"/>
                    <a:pt x="8331" y="46372"/>
                    <a:pt x="8195" y="46372"/>
                  </a:cubicBezTo>
                  <a:cubicBezTo>
                    <a:pt x="1694" y="35231"/>
                    <a:pt x="5927" y="21956"/>
                    <a:pt x="14697" y="13355"/>
                  </a:cubicBezTo>
                  <a:cubicBezTo>
                    <a:pt x="22290" y="5762"/>
                    <a:pt x="32874" y="599"/>
                    <a:pt x="43673" y="599"/>
                  </a:cubicBezTo>
                  <a:close/>
                  <a:moveTo>
                    <a:pt x="43623" y="0"/>
                  </a:moveTo>
                  <a:cubicBezTo>
                    <a:pt x="33173" y="0"/>
                    <a:pt x="22811" y="4700"/>
                    <a:pt x="15239" y="11797"/>
                  </a:cubicBezTo>
                  <a:cubicBezTo>
                    <a:pt x="5927" y="20432"/>
                    <a:pt x="0" y="35231"/>
                    <a:pt x="7924" y="46677"/>
                  </a:cubicBezTo>
                  <a:lnTo>
                    <a:pt x="7924" y="46812"/>
                  </a:lnTo>
                  <a:cubicBezTo>
                    <a:pt x="8715" y="48611"/>
                    <a:pt x="10514" y="49511"/>
                    <a:pt x="12370" y="49511"/>
                  </a:cubicBezTo>
                  <a:cubicBezTo>
                    <a:pt x="12819" y="49511"/>
                    <a:pt x="13272" y="49458"/>
                    <a:pt x="13715" y="49352"/>
                  </a:cubicBezTo>
                  <a:cubicBezTo>
                    <a:pt x="16797" y="48506"/>
                    <a:pt x="19066" y="45661"/>
                    <a:pt x="20759" y="43290"/>
                  </a:cubicBezTo>
                  <a:cubicBezTo>
                    <a:pt x="20894" y="43121"/>
                    <a:pt x="20759" y="43121"/>
                    <a:pt x="20759" y="42986"/>
                  </a:cubicBezTo>
                  <a:cubicBezTo>
                    <a:pt x="21077" y="42813"/>
                    <a:pt x="21398" y="42734"/>
                    <a:pt x="21719" y="42734"/>
                  </a:cubicBezTo>
                  <a:cubicBezTo>
                    <a:pt x="24546" y="42734"/>
                    <a:pt x="27416" y="48814"/>
                    <a:pt x="28785" y="50334"/>
                  </a:cubicBezTo>
                  <a:cubicBezTo>
                    <a:pt x="30478" y="52298"/>
                    <a:pt x="32747" y="53721"/>
                    <a:pt x="35151" y="54838"/>
                  </a:cubicBezTo>
                  <a:cubicBezTo>
                    <a:pt x="37759" y="55973"/>
                    <a:pt x="40578" y="56540"/>
                    <a:pt x="43418" y="56540"/>
                  </a:cubicBezTo>
                  <a:cubicBezTo>
                    <a:pt x="46258" y="56540"/>
                    <a:pt x="49120" y="55973"/>
                    <a:pt x="51812" y="54838"/>
                  </a:cubicBezTo>
                  <a:cubicBezTo>
                    <a:pt x="63800" y="49894"/>
                    <a:pt x="69726" y="36924"/>
                    <a:pt x="71114" y="24665"/>
                  </a:cubicBezTo>
                  <a:cubicBezTo>
                    <a:pt x="71826" y="18299"/>
                    <a:pt x="70132" y="12948"/>
                    <a:pt x="65493" y="8411"/>
                  </a:cubicBezTo>
                  <a:cubicBezTo>
                    <a:pt x="61396" y="4347"/>
                    <a:pt x="55876" y="1807"/>
                    <a:pt x="50254" y="656"/>
                  </a:cubicBezTo>
                  <a:cubicBezTo>
                    <a:pt x="48057" y="212"/>
                    <a:pt x="45838" y="0"/>
                    <a:pt x="4362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2"/>
            <p:cNvSpPr/>
            <p:nvPr/>
          </p:nvSpPr>
          <p:spPr>
            <a:xfrm>
              <a:off x="5363025" y="1581550"/>
              <a:ext cx="263200" cy="207375"/>
            </a:xfrm>
            <a:custGeom>
              <a:rect b="b" l="l" r="r" t="t"/>
              <a:pathLst>
                <a:path extrusionOk="0" h="8295" w="10528">
                  <a:moveTo>
                    <a:pt x="5365" y="668"/>
                  </a:moveTo>
                  <a:cubicBezTo>
                    <a:pt x="5697" y="668"/>
                    <a:pt x="6028" y="715"/>
                    <a:pt x="6350" y="817"/>
                  </a:cubicBezTo>
                  <a:cubicBezTo>
                    <a:pt x="8179" y="1528"/>
                    <a:pt x="9296" y="3221"/>
                    <a:pt x="9432" y="5050"/>
                  </a:cubicBezTo>
                  <a:cubicBezTo>
                    <a:pt x="8755" y="6472"/>
                    <a:pt x="7197" y="7319"/>
                    <a:pt x="5639" y="7590"/>
                  </a:cubicBezTo>
                  <a:cubicBezTo>
                    <a:pt x="5300" y="7631"/>
                    <a:pt x="4932" y="7659"/>
                    <a:pt x="4561" y="7659"/>
                  </a:cubicBezTo>
                  <a:cubicBezTo>
                    <a:pt x="3710" y="7659"/>
                    <a:pt x="2842" y="7509"/>
                    <a:pt x="2253" y="7014"/>
                  </a:cubicBezTo>
                  <a:cubicBezTo>
                    <a:pt x="1135" y="6032"/>
                    <a:pt x="1135" y="4474"/>
                    <a:pt x="1542" y="3221"/>
                  </a:cubicBezTo>
                  <a:cubicBezTo>
                    <a:pt x="2239" y="1715"/>
                    <a:pt x="3810" y="668"/>
                    <a:pt x="5365" y="668"/>
                  </a:cubicBezTo>
                  <a:close/>
                  <a:moveTo>
                    <a:pt x="5278" y="0"/>
                  </a:moveTo>
                  <a:cubicBezTo>
                    <a:pt x="3106" y="0"/>
                    <a:pt x="1199" y="1687"/>
                    <a:pt x="695" y="3763"/>
                  </a:cubicBezTo>
                  <a:cubicBezTo>
                    <a:pt x="0" y="6874"/>
                    <a:pt x="2240" y="8295"/>
                    <a:pt x="4748" y="8295"/>
                  </a:cubicBezTo>
                  <a:cubicBezTo>
                    <a:pt x="7373" y="8295"/>
                    <a:pt x="10292" y="6738"/>
                    <a:pt x="10448" y="3932"/>
                  </a:cubicBezTo>
                  <a:cubicBezTo>
                    <a:pt x="10527" y="3674"/>
                    <a:pt x="10314" y="3520"/>
                    <a:pt x="10125" y="3520"/>
                  </a:cubicBezTo>
                  <a:cubicBezTo>
                    <a:pt x="9993" y="3520"/>
                    <a:pt x="9872" y="3595"/>
                    <a:pt x="9872" y="3763"/>
                  </a:cubicBezTo>
                  <a:cubicBezTo>
                    <a:pt x="9872" y="3932"/>
                    <a:pt x="9737" y="4068"/>
                    <a:pt x="9737" y="4203"/>
                  </a:cubicBezTo>
                  <a:cubicBezTo>
                    <a:pt x="9601" y="2375"/>
                    <a:pt x="8043" y="546"/>
                    <a:pt x="6215" y="106"/>
                  </a:cubicBezTo>
                  <a:cubicBezTo>
                    <a:pt x="5899" y="34"/>
                    <a:pt x="5586" y="0"/>
                    <a:pt x="527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2"/>
            <p:cNvSpPr/>
            <p:nvPr/>
          </p:nvSpPr>
          <p:spPr>
            <a:xfrm>
              <a:off x="5683850" y="1064250"/>
              <a:ext cx="430550" cy="435400"/>
            </a:xfrm>
            <a:custGeom>
              <a:rect b="b" l="l" r="r" t="t"/>
              <a:pathLst>
                <a:path extrusionOk="0" h="17416" w="17222">
                  <a:moveTo>
                    <a:pt x="11457" y="753"/>
                  </a:moveTo>
                  <a:cubicBezTo>
                    <a:pt x="11806" y="753"/>
                    <a:pt x="12170" y="805"/>
                    <a:pt x="12549" y="920"/>
                  </a:cubicBezTo>
                  <a:cubicBezTo>
                    <a:pt x="15800" y="1902"/>
                    <a:pt x="14547" y="4983"/>
                    <a:pt x="13124" y="6981"/>
                  </a:cubicBezTo>
                  <a:lnTo>
                    <a:pt x="12989" y="7117"/>
                  </a:lnTo>
                  <a:cubicBezTo>
                    <a:pt x="12989" y="7252"/>
                    <a:pt x="12854" y="7252"/>
                    <a:pt x="12854" y="7388"/>
                  </a:cubicBezTo>
                  <a:cubicBezTo>
                    <a:pt x="12714" y="7499"/>
                    <a:pt x="12897" y="7726"/>
                    <a:pt x="13041" y="7726"/>
                  </a:cubicBezTo>
                  <a:cubicBezTo>
                    <a:pt x="13072" y="7726"/>
                    <a:pt x="13101" y="7716"/>
                    <a:pt x="13124" y="7692"/>
                  </a:cubicBezTo>
                  <a:cubicBezTo>
                    <a:pt x="13260" y="7523"/>
                    <a:pt x="13395" y="7523"/>
                    <a:pt x="13531" y="7388"/>
                  </a:cubicBezTo>
                  <a:cubicBezTo>
                    <a:pt x="14818" y="7692"/>
                    <a:pt x="16917" y="8370"/>
                    <a:pt x="16071" y="10063"/>
                  </a:cubicBezTo>
                  <a:cubicBezTo>
                    <a:pt x="15608" y="10840"/>
                    <a:pt x="14852" y="11071"/>
                    <a:pt x="14057" y="11071"/>
                  </a:cubicBezTo>
                  <a:cubicBezTo>
                    <a:pt x="13397" y="11071"/>
                    <a:pt x="12711" y="10912"/>
                    <a:pt x="12142" y="10774"/>
                  </a:cubicBezTo>
                  <a:cubicBezTo>
                    <a:pt x="11702" y="10774"/>
                    <a:pt x="11567" y="11214"/>
                    <a:pt x="11838" y="11350"/>
                  </a:cubicBezTo>
                  <a:cubicBezTo>
                    <a:pt x="12007" y="11350"/>
                    <a:pt x="12142" y="11485"/>
                    <a:pt x="12278" y="11485"/>
                  </a:cubicBezTo>
                  <a:lnTo>
                    <a:pt x="12278" y="11621"/>
                  </a:lnTo>
                  <a:cubicBezTo>
                    <a:pt x="13260" y="13043"/>
                    <a:pt x="11702" y="14601"/>
                    <a:pt x="10720" y="15447"/>
                  </a:cubicBezTo>
                  <a:cubicBezTo>
                    <a:pt x="9593" y="16209"/>
                    <a:pt x="8329" y="16861"/>
                    <a:pt x="6952" y="16861"/>
                  </a:cubicBezTo>
                  <a:cubicBezTo>
                    <a:pt x="6799" y="16861"/>
                    <a:pt x="6644" y="16853"/>
                    <a:pt x="6487" y="16836"/>
                  </a:cubicBezTo>
                  <a:cubicBezTo>
                    <a:pt x="3372" y="16565"/>
                    <a:pt x="1543" y="13449"/>
                    <a:pt x="3236" y="10774"/>
                  </a:cubicBezTo>
                  <a:cubicBezTo>
                    <a:pt x="3236" y="10503"/>
                    <a:pt x="3236" y="10368"/>
                    <a:pt x="3101" y="10232"/>
                  </a:cubicBezTo>
                  <a:lnTo>
                    <a:pt x="3372" y="10232"/>
                  </a:lnTo>
                  <a:cubicBezTo>
                    <a:pt x="3541" y="10063"/>
                    <a:pt x="3541" y="9927"/>
                    <a:pt x="3372" y="9927"/>
                  </a:cubicBezTo>
                  <a:cubicBezTo>
                    <a:pt x="3195" y="9960"/>
                    <a:pt x="3028" y="9976"/>
                    <a:pt x="2870" y="9976"/>
                  </a:cubicBezTo>
                  <a:cubicBezTo>
                    <a:pt x="907" y="9976"/>
                    <a:pt x="393" y="7576"/>
                    <a:pt x="1678" y="6135"/>
                  </a:cubicBezTo>
                  <a:cubicBezTo>
                    <a:pt x="2397" y="5332"/>
                    <a:pt x="3326" y="5083"/>
                    <a:pt x="4301" y="5083"/>
                  </a:cubicBezTo>
                  <a:cubicBezTo>
                    <a:pt x="4889" y="5083"/>
                    <a:pt x="5495" y="5173"/>
                    <a:pt x="6081" y="5288"/>
                  </a:cubicBezTo>
                  <a:lnTo>
                    <a:pt x="6352" y="5288"/>
                  </a:lnTo>
                  <a:cubicBezTo>
                    <a:pt x="6623" y="5288"/>
                    <a:pt x="6758" y="4983"/>
                    <a:pt x="6487" y="4848"/>
                  </a:cubicBezTo>
                  <a:cubicBezTo>
                    <a:pt x="7600" y="2914"/>
                    <a:pt x="9220" y="753"/>
                    <a:pt x="11457" y="753"/>
                  </a:cubicBezTo>
                  <a:close/>
                  <a:moveTo>
                    <a:pt x="11560" y="0"/>
                  </a:moveTo>
                  <a:cubicBezTo>
                    <a:pt x="9104" y="0"/>
                    <a:pt x="7090" y="2408"/>
                    <a:pt x="6216" y="4712"/>
                  </a:cubicBezTo>
                  <a:cubicBezTo>
                    <a:pt x="5622" y="4526"/>
                    <a:pt x="4991" y="4428"/>
                    <a:pt x="4370" y="4428"/>
                  </a:cubicBezTo>
                  <a:cubicBezTo>
                    <a:pt x="2619" y="4428"/>
                    <a:pt x="950" y="5206"/>
                    <a:pt x="425" y="6981"/>
                  </a:cubicBezTo>
                  <a:cubicBezTo>
                    <a:pt x="1" y="8484"/>
                    <a:pt x="1058" y="10239"/>
                    <a:pt x="2531" y="10239"/>
                  </a:cubicBezTo>
                  <a:cubicBezTo>
                    <a:pt x="2585" y="10239"/>
                    <a:pt x="2640" y="10237"/>
                    <a:pt x="2694" y="10232"/>
                  </a:cubicBezTo>
                  <a:lnTo>
                    <a:pt x="2694" y="10368"/>
                  </a:lnTo>
                  <a:cubicBezTo>
                    <a:pt x="290" y="13449"/>
                    <a:pt x="3236" y="17411"/>
                    <a:pt x="6758" y="17411"/>
                  </a:cubicBezTo>
                  <a:cubicBezTo>
                    <a:pt x="6806" y="17414"/>
                    <a:pt x="6856" y="17416"/>
                    <a:pt x="6908" y="17416"/>
                  </a:cubicBezTo>
                  <a:cubicBezTo>
                    <a:pt x="9275" y="17416"/>
                    <a:pt x="14905" y="14402"/>
                    <a:pt x="12684" y="11485"/>
                  </a:cubicBezTo>
                  <a:lnTo>
                    <a:pt x="12684" y="11485"/>
                  </a:lnTo>
                  <a:cubicBezTo>
                    <a:pt x="13174" y="11612"/>
                    <a:pt x="13689" y="11689"/>
                    <a:pt x="14183" y="11689"/>
                  </a:cubicBezTo>
                  <a:cubicBezTo>
                    <a:pt x="15400" y="11689"/>
                    <a:pt x="16493" y="11227"/>
                    <a:pt x="16782" y="9927"/>
                  </a:cubicBezTo>
                  <a:cubicBezTo>
                    <a:pt x="17222" y="8099"/>
                    <a:pt x="15393" y="7252"/>
                    <a:pt x="13836" y="6981"/>
                  </a:cubicBezTo>
                  <a:cubicBezTo>
                    <a:pt x="15529" y="5153"/>
                    <a:pt x="16071" y="2037"/>
                    <a:pt x="13700" y="615"/>
                  </a:cubicBezTo>
                  <a:cubicBezTo>
                    <a:pt x="12962" y="187"/>
                    <a:pt x="12244" y="0"/>
                    <a:pt x="1156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2"/>
            <p:cNvSpPr/>
            <p:nvPr/>
          </p:nvSpPr>
          <p:spPr>
            <a:xfrm>
              <a:off x="6287100" y="1046400"/>
              <a:ext cx="338650" cy="381925"/>
            </a:xfrm>
            <a:custGeom>
              <a:rect b="b" l="l" r="r" t="t"/>
              <a:pathLst>
                <a:path extrusionOk="0" h="15277" w="13546">
                  <a:moveTo>
                    <a:pt x="4355" y="633"/>
                  </a:moveTo>
                  <a:cubicBezTo>
                    <a:pt x="5751" y="633"/>
                    <a:pt x="6878" y="1613"/>
                    <a:pt x="7349" y="2887"/>
                  </a:cubicBezTo>
                  <a:cubicBezTo>
                    <a:pt x="7349" y="3022"/>
                    <a:pt x="7179" y="3022"/>
                    <a:pt x="7349" y="3157"/>
                  </a:cubicBezTo>
                  <a:cubicBezTo>
                    <a:pt x="7349" y="3327"/>
                    <a:pt x="7484" y="3327"/>
                    <a:pt x="7484" y="3462"/>
                  </a:cubicBezTo>
                  <a:lnTo>
                    <a:pt x="7484" y="3598"/>
                  </a:lnTo>
                  <a:cubicBezTo>
                    <a:pt x="7484" y="3598"/>
                    <a:pt x="7620" y="3598"/>
                    <a:pt x="7620" y="3733"/>
                  </a:cubicBezTo>
                  <a:cubicBezTo>
                    <a:pt x="7755" y="3869"/>
                    <a:pt x="7890" y="4004"/>
                    <a:pt x="8026" y="4173"/>
                  </a:cubicBezTo>
                  <a:cubicBezTo>
                    <a:pt x="8026" y="4269"/>
                    <a:pt x="8178" y="4365"/>
                    <a:pt x="8315" y="4365"/>
                  </a:cubicBezTo>
                  <a:cubicBezTo>
                    <a:pt x="8372" y="4365"/>
                    <a:pt x="8426" y="4348"/>
                    <a:pt x="8466" y="4309"/>
                  </a:cubicBezTo>
                  <a:cubicBezTo>
                    <a:pt x="8985" y="3852"/>
                    <a:pt x="9724" y="3572"/>
                    <a:pt x="10438" y="3572"/>
                  </a:cubicBezTo>
                  <a:cubicBezTo>
                    <a:pt x="11259" y="3572"/>
                    <a:pt x="12048" y="3944"/>
                    <a:pt x="12428" y="4851"/>
                  </a:cubicBezTo>
                  <a:cubicBezTo>
                    <a:pt x="12835" y="6002"/>
                    <a:pt x="12123" y="7390"/>
                    <a:pt x="11006" y="7831"/>
                  </a:cubicBezTo>
                  <a:cubicBezTo>
                    <a:pt x="10870" y="7695"/>
                    <a:pt x="10735" y="7695"/>
                    <a:pt x="10735" y="7560"/>
                  </a:cubicBezTo>
                  <a:cubicBezTo>
                    <a:pt x="10662" y="7487"/>
                    <a:pt x="10583" y="7456"/>
                    <a:pt x="10509" y="7456"/>
                  </a:cubicBezTo>
                  <a:cubicBezTo>
                    <a:pt x="10274" y="7456"/>
                    <a:pt x="10089" y="7760"/>
                    <a:pt x="10295" y="7966"/>
                  </a:cubicBezTo>
                  <a:cubicBezTo>
                    <a:pt x="10295" y="7966"/>
                    <a:pt x="10295" y="8102"/>
                    <a:pt x="10430" y="8102"/>
                  </a:cubicBezTo>
                  <a:cubicBezTo>
                    <a:pt x="10295" y="8237"/>
                    <a:pt x="10295" y="8406"/>
                    <a:pt x="10566" y="8406"/>
                  </a:cubicBezTo>
                  <a:cubicBezTo>
                    <a:pt x="12123" y="10777"/>
                    <a:pt x="10870" y="13757"/>
                    <a:pt x="8026" y="14468"/>
                  </a:cubicBezTo>
                  <a:cubicBezTo>
                    <a:pt x="7704" y="14546"/>
                    <a:pt x="7382" y="14583"/>
                    <a:pt x="7064" y="14583"/>
                  </a:cubicBezTo>
                  <a:cubicBezTo>
                    <a:pt x="4479" y="14583"/>
                    <a:pt x="2240" y="12133"/>
                    <a:pt x="3387" y="9388"/>
                  </a:cubicBezTo>
                  <a:cubicBezTo>
                    <a:pt x="3387" y="9253"/>
                    <a:pt x="3522" y="9253"/>
                    <a:pt x="3522" y="9084"/>
                  </a:cubicBezTo>
                  <a:cubicBezTo>
                    <a:pt x="3625" y="8981"/>
                    <a:pt x="3493" y="8722"/>
                    <a:pt x="3365" y="8722"/>
                  </a:cubicBezTo>
                  <a:cubicBezTo>
                    <a:pt x="3324" y="8722"/>
                    <a:pt x="3284" y="8748"/>
                    <a:pt x="3251" y="8813"/>
                  </a:cubicBezTo>
                  <a:cubicBezTo>
                    <a:pt x="2954" y="9063"/>
                    <a:pt x="2535" y="9191"/>
                    <a:pt x="2117" y="9191"/>
                  </a:cubicBezTo>
                  <a:cubicBezTo>
                    <a:pt x="1345" y="9191"/>
                    <a:pt x="576" y="8753"/>
                    <a:pt x="576" y="7831"/>
                  </a:cubicBezTo>
                  <a:cubicBezTo>
                    <a:pt x="576" y="7119"/>
                    <a:pt x="1253" y="6408"/>
                    <a:pt x="1964" y="6273"/>
                  </a:cubicBezTo>
                  <a:cubicBezTo>
                    <a:pt x="1964" y="6408"/>
                    <a:pt x="2100" y="6408"/>
                    <a:pt x="2100" y="6408"/>
                  </a:cubicBezTo>
                  <a:cubicBezTo>
                    <a:pt x="2149" y="6448"/>
                    <a:pt x="2208" y="6464"/>
                    <a:pt x="2265" y="6464"/>
                  </a:cubicBezTo>
                  <a:cubicBezTo>
                    <a:pt x="2405" y="6464"/>
                    <a:pt x="2540" y="6369"/>
                    <a:pt x="2540" y="6273"/>
                  </a:cubicBezTo>
                  <a:lnTo>
                    <a:pt x="2675" y="6273"/>
                  </a:lnTo>
                  <a:cubicBezTo>
                    <a:pt x="2703" y="6300"/>
                    <a:pt x="2730" y="6311"/>
                    <a:pt x="2755" y="6311"/>
                  </a:cubicBezTo>
                  <a:cubicBezTo>
                    <a:pt x="2854" y="6311"/>
                    <a:pt x="2919" y="6137"/>
                    <a:pt x="2811" y="6137"/>
                  </a:cubicBezTo>
                  <a:cubicBezTo>
                    <a:pt x="2675" y="6002"/>
                    <a:pt x="2540" y="6002"/>
                    <a:pt x="2405" y="6002"/>
                  </a:cubicBezTo>
                  <a:cubicBezTo>
                    <a:pt x="1118" y="4444"/>
                    <a:pt x="982" y="1329"/>
                    <a:pt x="3387" y="787"/>
                  </a:cubicBezTo>
                  <a:cubicBezTo>
                    <a:pt x="3720" y="682"/>
                    <a:pt x="4044" y="633"/>
                    <a:pt x="4355" y="633"/>
                  </a:cubicBezTo>
                  <a:close/>
                  <a:moveTo>
                    <a:pt x="4223" y="0"/>
                  </a:moveTo>
                  <a:cubicBezTo>
                    <a:pt x="3848" y="0"/>
                    <a:pt x="3473" y="67"/>
                    <a:pt x="3116" y="211"/>
                  </a:cubicBezTo>
                  <a:cubicBezTo>
                    <a:pt x="847" y="922"/>
                    <a:pt x="136" y="4173"/>
                    <a:pt x="1693" y="6002"/>
                  </a:cubicBezTo>
                  <a:cubicBezTo>
                    <a:pt x="711" y="6273"/>
                    <a:pt x="0" y="7119"/>
                    <a:pt x="0" y="7966"/>
                  </a:cubicBezTo>
                  <a:cubicBezTo>
                    <a:pt x="113" y="9153"/>
                    <a:pt x="1217" y="9727"/>
                    <a:pt x="2228" y="9727"/>
                  </a:cubicBezTo>
                  <a:cubicBezTo>
                    <a:pt x="2429" y="9727"/>
                    <a:pt x="2626" y="9704"/>
                    <a:pt x="2811" y="9659"/>
                  </a:cubicBezTo>
                  <a:lnTo>
                    <a:pt x="2811" y="9659"/>
                  </a:lnTo>
                  <a:cubicBezTo>
                    <a:pt x="1681" y="12592"/>
                    <a:pt x="4216" y="15277"/>
                    <a:pt x="7209" y="15277"/>
                  </a:cubicBezTo>
                  <a:cubicBezTo>
                    <a:pt x="7534" y="15277"/>
                    <a:pt x="7864" y="15245"/>
                    <a:pt x="8195" y="15179"/>
                  </a:cubicBezTo>
                  <a:cubicBezTo>
                    <a:pt x="11277" y="14468"/>
                    <a:pt x="13106" y="10777"/>
                    <a:pt x="11277" y="8237"/>
                  </a:cubicBezTo>
                  <a:cubicBezTo>
                    <a:pt x="12699" y="7695"/>
                    <a:pt x="13546" y="6002"/>
                    <a:pt x="12970" y="4444"/>
                  </a:cubicBezTo>
                  <a:cubicBezTo>
                    <a:pt x="12470" y="3444"/>
                    <a:pt x="11332" y="2881"/>
                    <a:pt x="10225" y="2881"/>
                  </a:cubicBezTo>
                  <a:cubicBezTo>
                    <a:pt x="9459" y="2881"/>
                    <a:pt x="8708" y="3151"/>
                    <a:pt x="8195" y="3733"/>
                  </a:cubicBezTo>
                  <a:cubicBezTo>
                    <a:pt x="8026" y="3598"/>
                    <a:pt x="8026" y="3462"/>
                    <a:pt x="7890" y="3462"/>
                  </a:cubicBezTo>
                  <a:cubicBezTo>
                    <a:pt x="7890" y="1580"/>
                    <a:pt x="6049" y="0"/>
                    <a:pt x="422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2"/>
            <p:cNvSpPr/>
            <p:nvPr/>
          </p:nvSpPr>
          <p:spPr>
            <a:xfrm>
              <a:off x="6453025" y="1409225"/>
              <a:ext cx="391150" cy="422175"/>
            </a:xfrm>
            <a:custGeom>
              <a:rect b="b" l="l" r="r" t="t"/>
              <a:pathLst>
                <a:path extrusionOk="0" h="16887" w="15646">
                  <a:moveTo>
                    <a:pt x="11632" y="633"/>
                  </a:moveTo>
                  <a:cubicBezTo>
                    <a:pt x="11791" y="633"/>
                    <a:pt x="11955" y="643"/>
                    <a:pt x="12124" y="666"/>
                  </a:cubicBezTo>
                  <a:cubicBezTo>
                    <a:pt x="13241" y="802"/>
                    <a:pt x="14257" y="1343"/>
                    <a:pt x="14528" y="2495"/>
                  </a:cubicBezTo>
                  <a:cubicBezTo>
                    <a:pt x="14799" y="3748"/>
                    <a:pt x="13952" y="4899"/>
                    <a:pt x="12835" y="5170"/>
                  </a:cubicBezTo>
                  <a:cubicBezTo>
                    <a:pt x="12699" y="5170"/>
                    <a:pt x="12699" y="5441"/>
                    <a:pt x="12835" y="5441"/>
                  </a:cubicBezTo>
                  <a:cubicBezTo>
                    <a:pt x="12835" y="5441"/>
                    <a:pt x="12970" y="5305"/>
                    <a:pt x="13106" y="5305"/>
                  </a:cubicBezTo>
                  <a:cubicBezTo>
                    <a:pt x="12970" y="5441"/>
                    <a:pt x="13106" y="5576"/>
                    <a:pt x="13241" y="5576"/>
                  </a:cubicBezTo>
                  <a:cubicBezTo>
                    <a:pt x="13291" y="5570"/>
                    <a:pt x="13341" y="5567"/>
                    <a:pt x="13390" y="5567"/>
                  </a:cubicBezTo>
                  <a:cubicBezTo>
                    <a:pt x="14338" y="5567"/>
                    <a:pt x="15089" y="6776"/>
                    <a:pt x="14799" y="7710"/>
                  </a:cubicBezTo>
                  <a:cubicBezTo>
                    <a:pt x="14522" y="8565"/>
                    <a:pt x="13708" y="8837"/>
                    <a:pt x="12907" y="8837"/>
                  </a:cubicBezTo>
                  <a:cubicBezTo>
                    <a:pt x="12534" y="8837"/>
                    <a:pt x="12165" y="8778"/>
                    <a:pt x="11853" y="8692"/>
                  </a:cubicBezTo>
                  <a:cubicBezTo>
                    <a:pt x="11806" y="8550"/>
                    <a:pt x="11705" y="8491"/>
                    <a:pt x="11594" y="8491"/>
                  </a:cubicBezTo>
                  <a:cubicBezTo>
                    <a:pt x="11386" y="8491"/>
                    <a:pt x="11142" y="8698"/>
                    <a:pt x="11142" y="8963"/>
                  </a:cubicBezTo>
                  <a:cubicBezTo>
                    <a:pt x="11853" y="11232"/>
                    <a:pt x="12564" y="14618"/>
                    <a:pt x="9855" y="15905"/>
                  </a:cubicBezTo>
                  <a:cubicBezTo>
                    <a:pt x="9364" y="16108"/>
                    <a:pt x="8805" y="16210"/>
                    <a:pt x="8246" y="16210"/>
                  </a:cubicBezTo>
                  <a:cubicBezTo>
                    <a:pt x="7688" y="16210"/>
                    <a:pt x="7129" y="16108"/>
                    <a:pt x="6638" y="15905"/>
                  </a:cubicBezTo>
                  <a:cubicBezTo>
                    <a:pt x="5080" y="15194"/>
                    <a:pt x="4369" y="13060"/>
                    <a:pt x="5486" y="11807"/>
                  </a:cubicBezTo>
                  <a:cubicBezTo>
                    <a:pt x="5622" y="11807"/>
                    <a:pt x="5927" y="11672"/>
                    <a:pt x="6062" y="11503"/>
                  </a:cubicBezTo>
                  <a:cubicBezTo>
                    <a:pt x="6413" y="11269"/>
                    <a:pt x="6158" y="10934"/>
                    <a:pt x="5907" y="10934"/>
                  </a:cubicBezTo>
                  <a:cubicBezTo>
                    <a:pt x="5868" y="10934"/>
                    <a:pt x="5828" y="10942"/>
                    <a:pt x="5791" y="10961"/>
                  </a:cubicBezTo>
                  <a:cubicBezTo>
                    <a:pt x="5163" y="11329"/>
                    <a:pt x="4548" y="11491"/>
                    <a:pt x="3974" y="11491"/>
                  </a:cubicBezTo>
                  <a:cubicBezTo>
                    <a:pt x="1702" y="11491"/>
                    <a:pt x="90" y="8945"/>
                    <a:pt x="983" y="6592"/>
                  </a:cubicBezTo>
                  <a:cubicBezTo>
                    <a:pt x="1751" y="4604"/>
                    <a:pt x="3640" y="3903"/>
                    <a:pt x="5578" y="3903"/>
                  </a:cubicBezTo>
                  <a:cubicBezTo>
                    <a:pt x="6115" y="3903"/>
                    <a:pt x="6657" y="3957"/>
                    <a:pt x="7180" y="4053"/>
                  </a:cubicBezTo>
                  <a:cubicBezTo>
                    <a:pt x="7315" y="4053"/>
                    <a:pt x="7315" y="4053"/>
                    <a:pt x="7315" y="3883"/>
                  </a:cubicBezTo>
                  <a:cubicBezTo>
                    <a:pt x="8381" y="2316"/>
                    <a:pt x="9650" y="633"/>
                    <a:pt x="11632" y="633"/>
                  </a:cubicBezTo>
                  <a:close/>
                  <a:moveTo>
                    <a:pt x="11783" y="1"/>
                  </a:moveTo>
                  <a:cubicBezTo>
                    <a:pt x="9761" y="1"/>
                    <a:pt x="7831" y="1843"/>
                    <a:pt x="6909" y="3612"/>
                  </a:cubicBezTo>
                  <a:cubicBezTo>
                    <a:pt x="6344" y="3434"/>
                    <a:pt x="5762" y="3349"/>
                    <a:pt x="5186" y="3349"/>
                  </a:cubicBezTo>
                  <a:cubicBezTo>
                    <a:pt x="2583" y="3349"/>
                    <a:pt x="111" y="5097"/>
                    <a:pt x="1" y="7981"/>
                  </a:cubicBezTo>
                  <a:cubicBezTo>
                    <a:pt x="1" y="10392"/>
                    <a:pt x="1953" y="12143"/>
                    <a:pt x="3975" y="12143"/>
                  </a:cubicBezTo>
                  <a:cubicBezTo>
                    <a:pt x="4197" y="12143"/>
                    <a:pt x="4419" y="12122"/>
                    <a:pt x="4640" y="12078"/>
                  </a:cubicBezTo>
                  <a:lnTo>
                    <a:pt x="4640" y="12078"/>
                  </a:lnTo>
                  <a:cubicBezTo>
                    <a:pt x="4369" y="12654"/>
                    <a:pt x="4233" y="13365"/>
                    <a:pt x="4369" y="14212"/>
                  </a:cubicBezTo>
                  <a:cubicBezTo>
                    <a:pt x="4775" y="15905"/>
                    <a:pt x="6469" y="16751"/>
                    <a:pt x="8026" y="16887"/>
                  </a:cubicBezTo>
                  <a:cubicBezTo>
                    <a:pt x="9855" y="16887"/>
                    <a:pt x="11277" y="16176"/>
                    <a:pt x="12124" y="14618"/>
                  </a:cubicBezTo>
                  <a:cubicBezTo>
                    <a:pt x="12835" y="12925"/>
                    <a:pt x="12564" y="11096"/>
                    <a:pt x="11988" y="9403"/>
                  </a:cubicBezTo>
                  <a:lnTo>
                    <a:pt x="11988" y="9403"/>
                  </a:lnTo>
                  <a:cubicBezTo>
                    <a:pt x="12231" y="9482"/>
                    <a:pt x="12496" y="9520"/>
                    <a:pt x="12768" y="9520"/>
                  </a:cubicBezTo>
                  <a:cubicBezTo>
                    <a:pt x="13902" y="9520"/>
                    <a:pt x="15156" y="8857"/>
                    <a:pt x="15375" y="7710"/>
                  </a:cubicBezTo>
                  <a:cubicBezTo>
                    <a:pt x="15646" y="6592"/>
                    <a:pt x="14799" y="5305"/>
                    <a:pt x="13682" y="5170"/>
                  </a:cubicBezTo>
                  <a:cubicBezTo>
                    <a:pt x="15375" y="4594"/>
                    <a:pt x="15510" y="1919"/>
                    <a:pt x="13952" y="802"/>
                  </a:cubicBezTo>
                  <a:cubicBezTo>
                    <a:pt x="13246" y="238"/>
                    <a:pt x="12508" y="1"/>
                    <a:pt x="1178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8" name="Google Shape;778;p12"/>
          <p:cNvSpPr/>
          <p:nvPr/>
        </p:nvSpPr>
        <p:spPr>
          <a:xfrm>
            <a:off x="-125" y="1114125"/>
            <a:ext cx="9143735" cy="4045960"/>
          </a:xfrm>
          <a:custGeom>
            <a:rect b="b" l="l" r="r" t="t"/>
            <a:pathLst>
              <a:path extrusionOk="0" h="163970" w="262751">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2"/>
          <p:cNvSpPr/>
          <p:nvPr/>
        </p:nvSpPr>
        <p:spPr>
          <a:xfrm>
            <a:off x="0" y="1161750"/>
            <a:ext cx="9143735" cy="3998355"/>
          </a:xfrm>
          <a:custGeom>
            <a:rect b="b" l="l" r="r" t="t"/>
            <a:pathLst>
              <a:path extrusionOk="0" h="161566" w="262751">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2"/>
          <p:cNvSpPr txBox="1"/>
          <p:nvPr>
            <p:ph type="title"/>
          </p:nvPr>
        </p:nvSpPr>
        <p:spPr>
          <a:xfrm>
            <a:off x="2104950" y="1882525"/>
            <a:ext cx="49341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6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81" name="Google Shape;781;p12"/>
          <p:cNvSpPr txBox="1"/>
          <p:nvPr>
            <p:ph idx="1" type="subTitle"/>
          </p:nvPr>
        </p:nvSpPr>
        <p:spPr>
          <a:xfrm>
            <a:off x="2391900" y="2806163"/>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82" name="Google Shape;782;p12"/>
          <p:cNvSpPr txBox="1"/>
          <p:nvPr>
            <p:ph idx="2" type="subTitle"/>
          </p:nvPr>
        </p:nvSpPr>
        <p:spPr>
          <a:xfrm>
            <a:off x="2391900" y="3634858"/>
            <a:ext cx="4360200" cy="841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302F2F"/>
              </a:buClr>
              <a:buSzPts val="1800"/>
              <a:buNone/>
              <a:defRPr sz="1400"/>
            </a:lvl1pPr>
            <a:lvl2pPr lvl="1" algn="ctr">
              <a:lnSpc>
                <a:spcPct val="100000"/>
              </a:lnSpc>
              <a:spcBef>
                <a:spcPts val="1600"/>
              </a:spcBef>
              <a:spcAft>
                <a:spcPts val="0"/>
              </a:spcAft>
              <a:buClr>
                <a:srgbClr val="302F2F"/>
              </a:buClr>
              <a:buSzPts val="1400"/>
              <a:buNone/>
              <a:defRPr>
                <a:solidFill>
                  <a:srgbClr val="302F2F"/>
                </a:solidFill>
              </a:defRPr>
            </a:lvl2pPr>
            <a:lvl3pPr lvl="2" algn="ctr">
              <a:lnSpc>
                <a:spcPct val="100000"/>
              </a:lnSpc>
              <a:spcBef>
                <a:spcPts val="1600"/>
              </a:spcBef>
              <a:spcAft>
                <a:spcPts val="0"/>
              </a:spcAft>
              <a:buClr>
                <a:srgbClr val="302F2F"/>
              </a:buClr>
              <a:buSzPts val="1400"/>
              <a:buNone/>
              <a:defRPr>
                <a:solidFill>
                  <a:srgbClr val="302F2F"/>
                </a:solidFill>
              </a:defRPr>
            </a:lvl3pPr>
            <a:lvl4pPr lvl="3" algn="ctr">
              <a:lnSpc>
                <a:spcPct val="100000"/>
              </a:lnSpc>
              <a:spcBef>
                <a:spcPts val="1600"/>
              </a:spcBef>
              <a:spcAft>
                <a:spcPts val="0"/>
              </a:spcAft>
              <a:buClr>
                <a:srgbClr val="302F2F"/>
              </a:buClr>
              <a:buSzPts val="1400"/>
              <a:buNone/>
              <a:defRPr>
                <a:solidFill>
                  <a:srgbClr val="302F2F"/>
                </a:solidFill>
              </a:defRPr>
            </a:lvl4pPr>
            <a:lvl5pPr lvl="4" algn="ctr">
              <a:lnSpc>
                <a:spcPct val="100000"/>
              </a:lnSpc>
              <a:spcBef>
                <a:spcPts val="1600"/>
              </a:spcBef>
              <a:spcAft>
                <a:spcPts val="0"/>
              </a:spcAft>
              <a:buClr>
                <a:srgbClr val="302F2F"/>
              </a:buClr>
              <a:buSzPts val="1400"/>
              <a:buNone/>
              <a:defRPr>
                <a:solidFill>
                  <a:srgbClr val="302F2F"/>
                </a:solidFill>
              </a:defRPr>
            </a:lvl5pPr>
            <a:lvl6pPr lvl="5" algn="ctr">
              <a:lnSpc>
                <a:spcPct val="100000"/>
              </a:lnSpc>
              <a:spcBef>
                <a:spcPts val="1600"/>
              </a:spcBef>
              <a:spcAft>
                <a:spcPts val="0"/>
              </a:spcAft>
              <a:buClr>
                <a:srgbClr val="302F2F"/>
              </a:buClr>
              <a:buSzPts val="1400"/>
              <a:buNone/>
              <a:defRPr>
                <a:solidFill>
                  <a:srgbClr val="302F2F"/>
                </a:solidFill>
              </a:defRPr>
            </a:lvl6pPr>
            <a:lvl7pPr lvl="6" algn="ctr">
              <a:lnSpc>
                <a:spcPct val="100000"/>
              </a:lnSpc>
              <a:spcBef>
                <a:spcPts val="1600"/>
              </a:spcBef>
              <a:spcAft>
                <a:spcPts val="0"/>
              </a:spcAft>
              <a:buClr>
                <a:srgbClr val="302F2F"/>
              </a:buClr>
              <a:buSzPts val="1400"/>
              <a:buNone/>
              <a:defRPr>
                <a:solidFill>
                  <a:srgbClr val="302F2F"/>
                </a:solidFill>
              </a:defRPr>
            </a:lvl7pPr>
            <a:lvl8pPr lvl="7" algn="ctr">
              <a:lnSpc>
                <a:spcPct val="100000"/>
              </a:lnSpc>
              <a:spcBef>
                <a:spcPts val="1600"/>
              </a:spcBef>
              <a:spcAft>
                <a:spcPts val="0"/>
              </a:spcAft>
              <a:buClr>
                <a:srgbClr val="302F2F"/>
              </a:buClr>
              <a:buSzPts val="1400"/>
              <a:buNone/>
              <a:defRPr>
                <a:solidFill>
                  <a:srgbClr val="302F2F"/>
                </a:solidFill>
              </a:defRPr>
            </a:lvl8pPr>
            <a:lvl9pPr lvl="8" algn="ctr">
              <a:lnSpc>
                <a:spcPct val="100000"/>
              </a:lnSpc>
              <a:spcBef>
                <a:spcPts val="1600"/>
              </a:spcBef>
              <a:spcAft>
                <a:spcPts val="1600"/>
              </a:spcAft>
              <a:buClr>
                <a:srgbClr val="302F2F"/>
              </a:buClr>
              <a:buSzPts val="1400"/>
              <a:buNone/>
              <a:defRPr>
                <a:solidFill>
                  <a:srgbClr val="302F2F"/>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9">
    <p:spTree>
      <p:nvGrpSpPr>
        <p:cNvPr id="783" name="Shape 783"/>
        <p:cNvGrpSpPr/>
        <p:nvPr/>
      </p:nvGrpSpPr>
      <p:grpSpPr>
        <a:xfrm>
          <a:off x="0" y="0"/>
          <a:ext cx="0" cy="0"/>
          <a:chOff x="0" y="0"/>
          <a:chExt cx="0" cy="0"/>
        </a:xfrm>
      </p:grpSpPr>
      <p:sp>
        <p:nvSpPr>
          <p:cNvPr id="784" name="Google Shape;784;p13"/>
          <p:cNvSpPr txBox="1"/>
          <p:nvPr>
            <p:ph type="title"/>
          </p:nvPr>
        </p:nvSpPr>
        <p:spPr>
          <a:xfrm>
            <a:off x="2286150" y="710950"/>
            <a:ext cx="45717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3600"/>
              <a:buNone/>
              <a:defRPr sz="5500">
                <a:solidFill>
                  <a:schemeClr val="accent3"/>
                </a:solidFill>
              </a:defRPr>
            </a:lvl1pPr>
            <a:lvl2pPr lvl="1" algn="ctr">
              <a:lnSpc>
                <a:spcPct val="100000"/>
              </a:lnSpc>
              <a:spcBef>
                <a:spcPts val="0"/>
              </a:spcBef>
              <a:spcAft>
                <a:spcPts val="0"/>
              </a:spcAft>
              <a:buClr>
                <a:schemeClr val="accent2"/>
              </a:buClr>
              <a:buSzPts val="3600"/>
              <a:buNone/>
              <a:defRPr sz="3600">
                <a:solidFill>
                  <a:schemeClr val="accent2"/>
                </a:solidFill>
              </a:defRPr>
            </a:lvl2pPr>
            <a:lvl3pPr lvl="2" algn="ctr">
              <a:lnSpc>
                <a:spcPct val="100000"/>
              </a:lnSpc>
              <a:spcBef>
                <a:spcPts val="0"/>
              </a:spcBef>
              <a:spcAft>
                <a:spcPts val="0"/>
              </a:spcAft>
              <a:buClr>
                <a:schemeClr val="accent2"/>
              </a:buClr>
              <a:buSzPts val="3600"/>
              <a:buNone/>
              <a:defRPr sz="3600">
                <a:solidFill>
                  <a:schemeClr val="accent2"/>
                </a:solidFill>
              </a:defRPr>
            </a:lvl3pPr>
            <a:lvl4pPr lvl="3" algn="ctr">
              <a:lnSpc>
                <a:spcPct val="100000"/>
              </a:lnSpc>
              <a:spcBef>
                <a:spcPts val="0"/>
              </a:spcBef>
              <a:spcAft>
                <a:spcPts val="0"/>
              </a:spcAft>
              <a:buClr>
                <a:schemeClr val="accent2"/>
              </a:buClr>
              <a:buSzPts val="3600"/>
              <a:buNone/>
              <a:defRPr sz="3600">
                <a:solidFill>
                  <a:schemeClr val="accent2"/>
                </a:solidFill>
              </a:defRPr>
            </a:lvl4pPr>
            <a:lvl5pPr lvl="4" algn="ctr">
              <a:lnSpc>
                <a:spcPct val="100000"/>
              </a:lnSpc>
              <a:spcBef>
                <a:spcPts val="0"/>
              </a:spcBef>
              <a:spcAft>
                <a:spcPts val="0"/>
              </a:spcAft>
              <a:buClr>
                <a:schemeClr val="accent2"/>
              </a:buClr>
              <a:buSzPts val="3600"/>
              <a:buNone/>
              <a:defRPr sz="3600">
                <a:solidFill>
                  <a:schemeClr val="accent2"/>
                </a:solidFill>
              </a:defRPr>
            </a:lvl5pPr>
            <a:lvl6pPr lvl="5" algn="ctr">
              <a:lnSpc>
                <a:spcPct val="100000"/>
              </a:lnSpc>
              <a:spcBef>
                <a:spcPts val="0"/>
              </a:spcBef>
              <a:spcAft>
                <a:spcPts val="0"/>
              </a:spcAft>
              <a:buClr>
                <a:schemeClr val="accent2"/>
              </a:buClr>
              <a:buSzPts val="3600"/>
              <a:buNone/>
              <a:defRPr sz="3600">
                <a:solidFill>
                  <a:schemeClr val="accent2"/>
                </a:solidFill>
              </a:defRPr>
            </a:lvl6pPr>
            <a:lvl7pPr lvl="6" algn="ctr">
              <a:lnSpc>
                <a:spcPct val="100000"/>
              </a:lnSpc>
              <a:spcBef>
                <a:spcPts val="0"/>
              </a:spcBef>
              <a:spcAft>
                <a:spcPts val="0"/>
              </a:spcAft>
              <a:buClr>
                <a:schemeClr val="accent2"/>
              </a:buClr>
              <a:buSzPts val="3600"/>
              <a:buNone/>
              <a:defRPr sz="3600">
                <a:solidFill>
                  <a:schemeClr val="accent2"/>
                </a:solidFill>
              </a:defRPr>
            </a:lvl7pPr>
            <a:lvl8pPr lvl="7" algn="ctr">
              <a:lnSpc>
                <a:spcPct val="100000"/>
              </a:lnSpc>
              <a:spcBef>
                <a:spcPts val="0"/>
              </a:spcBef>
              <a:spcAft>
                <a:spcPts val="0"/>
              </a:spcAft>
              <a:buClr>
                <a:schemeClr val="accent2"/>
              </a:buClr>
              <a:buSzPts val="3600"/>
              <a:buNone/>
              <a:defRPr sz="3600">
                <a:solidFill>
                  <a:schemeClr val="accent2"/>
                </a:solidFill>
              </a:defRPr>
            </a:lvl8pPr>
            <a:lvl9pPr lvl="8" algn="ctr">
              <a:lnSpc>
                <a:spcPct val="100000"/>
              </a:lnSpc>
              <a:spcBef>
                <a:spcPts val="0"/>
              </a:spcBef>
              <a:spcAft>
                <a:spcPts val="0"/>
              </a:spcAft>
              <a:buClr>
                <a:schemeClr val="accent2"/>
              </a:buClr>
              <a:buSzPts val="3600"/>
              <a:buNone/>
              <a:defRPr sz="3600">
                <a:solidFill>
                  <a:schemeClr val="accent2"/>
                </a:solidFill>
              </a:defRPr>
            </a:lvl9pPr>
          </a:lstStyle>
          <a:p/>
        </p:txBody>
      </p:sp>
      <p:sp>
        <p:nvSpPr>
          <p:cNvPr id="785" name="Google Shape;785;p13"/>
          <p:cNvSpPr txBox="1"/>
          <p:nvPr>
            <p:ph idx="1" type="subTitle"/>
          </p:nvPr>
        </p:nvSpPr>
        <p:spPr>
          <a:xfrm>
            <a:off x="2391900" y="1897453"/>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786" name="Google Shape;786;p13"/>
          <p:cNvSpPr txBox="1"/>
          <p:nvPr>
            <p:ph idx="2" type="subTitle"/>
          </p:nvPr>
        </p:nvSpPr>
        <p:spPr>
          <a:xfrm>
            <a:off x="2391900" y="2920463"/>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787" name="Google Shape;787;p13"/>
          <p:cNvSpPr txBox="1"/>
          <p:nvPr>
            <p:ph idx="3" type="subTitle"/>
          </p:nvPr>
        </p:nvSpPr>
        <p:spPr>
          <a:xfrm>
            <a:off x="1323900" y="404442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788" name="Google Shape;788;p13"/>
          <p:cNvSpPr txBox="1"/>
          <p:nvPr>
            <p:ph idx="4" type="subTitle"/>
          </p:nvPr>
        </p:nvSpPr>
        <p:spPr>
          <a:xfrm>
            <a:off x="5667300" y="404442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grpSp>
        <p:nvGrpSpPr>
          <p:cNvPr id="789" name="Google Shape;789;p13"/>
          <p:cNvGrpSpPr/>
          <p:nvPr/>
        </p:nvGrpSpPr>
        <p:grpSpPr>
          <a:xfrm>
            <a:off x="7818463" y="1468550"/>
            <a:ext cx="1088300" cy="1018025"/>
            <a:chOff x="6403850" y="1697150"/>
            <a:chExt cx="1088300" cy="1018025"/>
          </a:xfrm>
        </p:grpSpPr>
        <p:sp>
          <p:nvSpPr>
            <p:cNvPr id="790" name="Google Shape;790;p13"/>
            <p:cNvSpPr/>
            <p:nvPr/>
          </p:nvSpPr>
          <p:spPr>
            <a:xfrm>
              <a:off x="6412075" y="1731750"/>
              <a:ext cx="1080075" cy="635400"/>
            </a:xfrm>
            <a:custGeom>
              <a:rect b="b" l="l" r="r" t="t"/>
              <a:pathLst>
                <a:path extrusionOk="0" h="25416" w="43203">
                  <a:moveTo>
                    <a:pt x="22926" y="648"/>
                  </a:moveTo>
                  <a:cubicBezTo>
                    <a:pt x="27035" y="648"/>
                    <a:pt x="28863" y="4006"/>
                    <a:pt x="29095" y="7970"/>
                  </a:cubicBezTo>
                  <a:cubicBezTo>
                    <a:pt x="29150" y="8093"/>
                    <a:pt x="29232" y="8155"/>
                    <a:pt x="29314" y="8155"/>
                  </a:cubicBezTo>
                  <a:cubicBezTo>
                    <a:pt x="29396" y="8155"/>
                    <a:pt x="29478" y="8093"/>
                    <a:pt x="29533" y="7970"/>
                  </a:cubicBezTo>
                  <a:cubicBezTo>
                    <a:pt x="30022" y="6433"/>
                    <a:pt x="31917" y="5867"/>
                    <a:pt x="33382" y="5867"/>
                  </a:cubicBezTo>
                  <a:cubicBezTo>
                    <a:pt x="33639" y="5867"/>
                    <a:pt x="33883" y="5884"/>
                    <a:pt x="34104" y="5917"/>
                  </a:cubicBezTo>
                  <a:cubicBezTo>
                    <a:pt x="35582" y="6163"/>
                    <a:pt x="36376" y="6601"/>
                    <a:pt x="36732" y="7970"/>
                  </a:cubicBezTo>
                  <a:cubicBezTo>
                    <a:pt x="37060" y="9010"/>
                    <a:pt x="37060" y="9913"/>
                    <a:pt x="36485" y="10816"/>
                  </a:cubicBezTo>
                  <a:cubicBezTo>
                    <a:pt x="36376" y="10953"/>
                    <a:pt x="36485" y="11172"/>
                    <a:pt x="36622" y="11172"/>
                  </a:cubicBezTo>
                  <a:cubicBezTo>
                    <a:pt x="37635" y="11501"/>
                    <a:pt x="38538" y="11172"/>
                    <a:pt x="39688" y="11747"/>
                  </a:cubicBezTo>
                  <a:cubicBezTo>
                    <a:pt x="41275" y="12541"/>
                    <a:pt x="42534" y="14128"/>
                    <a:pt x="42425" y="16071"/>
                  </a:cubicBezTo>
                  <a:cubicBezTo>
                    <a:pt x="42255" y="18360"/>
                    <a:pt x="40100" y="19435"/>
                    <a:pt x="38018" y="19435"/>
                  </a:cubicBezTo>
                  <a:cubicBezTo>
                    <a:pt x="37411" y="19435"/>
                    <a:pt x="36810" y="19343"/>
                    <a:pt x="36266" y="19164"/>
                  </a:cubicBezTo>
                  <a:cubicBezTo>
                    <a:pt x="35117" y="18699"/>
                    <a:pt x="34432" y="17905"/>
                    <a:pt x="33529" y="17331"/>
                  </a:cubicBezTo>
                  <a:cubicBezTo>
                    <a:pt x="33465" y="17298"/>
                    <a:pt x="33410" y="17285"/>
                    <a:pt x="33365" y="17285"/>
                  </a:cubicBezTo>
                  <a:cubicBezTo>
                    <a:pt x="33255" y="17285"/>
                    <a:pt x="33201" y="17363"/>
                    <a:pt x="33201" y="17440"/>
                  </a:cubicBezTo>
                  <a:cubicBezTo>
                    <a:pt x="33064" y="18699"/>
                    <a:pt x="33064" y="20287"/>
                    <a:pt x="32380" y="21327"/>
                  </a:cubicBezTo>
                  <a:cubicBezTo>
                    <a:pt x="31695" y="22339"/>
                    <a:pt x="30327" y="23270"/>
                    <a:pt x="29205" y="23954"/>
                  </a:cubicBezTo>
                  <a:cubicBezTo>
                    <a:pt x="27836" y="24693"/>
                    <a:pt x="26351" y="25063"/>
                    <a:pt x="24866" y="25063"/>
                  </a:cubicBezTo>
                  <a:cubicBezTo>
                    <a:pt x="23381" y="25063"/>
                    <a:pt x="21897" y="24693"/>
                    <a:pt x="20528" y="23954"/>
                  </a:cubicBezTo>
                  <a:lnTo>
                    <a:pt x="20309" y="23708"/>
                  </a:lnTo>
                  <a:cubicBezTo>
                    <a:pt x="19953" y="23489"/>
                    <a:pt x="19625" y="23270"/>
                    <a:pt x="19269" y="23024"/>
                  </a:cubicBezTo>
                  <a:cubicBezTo>
                    <a:pt x="18831" y="22586"/>
                    <a:pt x="18366" y="22120"/>
                    <a:pt x="17791" y="21655"/>
                  </a:cubicBezTo>
                  <a:cubicBezTo>
                    <a:pt x="17791" y="21655"/>
                    <a:pt x="17682" y="21655"/>
                    <a:pt x="17572" y="21765"/>
                  </a:cubicBezTo>
                  <a:lnTo>
                    <a:pt x="17572" y="22120"/>
                  </a:lnTo>
                  <a:cubicBezTo>
                    <a:pt x="16729" y="23472"/>
                    <a:pt x="15241" y="24061"/>
                    <a:pt x="13703" y="24061"/>
                  </a:cubicBezTo>
                  <a:cubicBezTo>
                    <a:pt x="10446" y="24061"/>
                    <a:pt x="6962" y="21421"/>
                    <a:pt x="8896" y="17796"/>
                  </a:cubicBezTo>
                  <a:cubicBezTo>
                    <a:pt x="9005" y="17659"/>
                    <a:pt x="8786" y="17440"/>
                    <a:pt x="8567" y="17440"/>
                  </a:cubicBezTo>
                  <a:cubicBezTo>
                    <a:pt x="8066" y="17559"/>
                    <a:pt x="7597" y="17620"/>
                    <a:pt x="7156" y="17620"/>
                  </a:cubicBezTo>
                  <a:cubicBezTo>
                    <a:pt x="5477" y="17620"/>
                    <a:pt x="4223" y="16743"/>
                    <a:pt x="3312" y="14922"/>
                  </a:cubicBezTo>
                  <a:cubicBezTo>
                    <a:pt x="2053" y="12650"/>
                    <a:pt x="1369" y="8900"/>
                    <a:pt x="3887" y="7286"/>
                  </a:cubicBezTo>
                  <a:cubicBezTo>
                    <a:pt x="5365" y="6382"/>
                    <a:pt x="6986" y="5958"/>
                    <a:pt x="8612" y="5958"/>
                  </a:cubicBezTo>
                  <a:cubicBezTo>
                    <a:pt x="10237" y="5958"/>
                    <a:pt x="11865" y="6382"/>
                    <a:pt x="13357" y="7176"/>
                  </a:cubicBezTo>
                  <a:lnTo>
                    <a:pt x="13357" y="7532"/>
                  </a:lnTo>
                  <a:cubicBezTo>
                    <a:pt x="13357" y="7641"/>
                    <a:pt x="13439" y="7696"/>
                    <a:pt x="13521" y="7696"/>
                  </a:cubicBezTo>
                  <a:cubicBezTo>
                    <a:pt x="13603" y="7696"/>
                    <a:pt x="13685" y="7641"/>
                    <a:pt x="13685" y="7532"/>
                  </a:cubicBezTo>
                  <a:lnTo>
                    <a:pt x="13685" y="7395"/>
                  </a:lnTo>
                  <a:cubicBezTo>
                    <a:pt x="13795" y="7395"/>
                    <a:pt x="13795" y="7532"/>
                    <a:pt x="13904" y="7532"/>
                  </a:cubicBezTo>
                  <a:cubicBezTo>
                    <a:pt x="13928" y="7551"/>
                    <a:pt x="13955" y="7559"/>
                    <a:pt x="13982" y="7559"/>
                  </a:cubicBezTo>
                  <a:cubicBezTo>
                    <a:pt x="14108" y="7559"/>
                    <a:pt x="14241" y="7376"/>
                    <a:pt x="14151" y="7286"/>
                  </a:cubicBezTo>
                  <a:cubicBezTo>
                    <a:pt x="14041" y="7176"/>
                    <a:pt x="13795" y="7067"/>
                    <a:pt x="13685" y="6957"/>
                  </a:cubicBezTo>
                  <a:cubicBezTo>
                    <a:pt x="14260" y="3070"/>
                    <a:pt x="18585" y="908"/>
                    <a:pt x="22116" y="689"/>
                  </a:cubicBezTo>
                  <a:cubicBezTo>
                    <a:pt x="22395" y="661"/>
                    <a:pt x="22665" y="648"/>
                    <a:pt x="22926" y="648"/>
                  </a:cubicBezTo>
                  <a:close/>
                  <a:moveTo>
                    <a:pt x="22672" y="0"/>
                  </a:moveTo>
                  <a:cubicBezTo>
                    <a:pt x="21371" y="0"/>
                    <a:pt x="20036" y="267"/>
                    <a:pt x="18831" y="689"/>
                  </a:cubicBezTo>
                  <a:cubicBezTo>
                    <a:pt x="16532" y="1483"/>
                    <a:pt x="13685" y="3974"/>
                    <a:pt x="13357" y="6601"/>
                  </a:cubicBezTo>
                  <a:cubicBezTo>
                    <a:pt x="12202" y="5873"/>
                    <a:pt x="10862" y="5329"/>
                    <a:pt x="9486" y="5329"/>
                  </a:cubicBezTo>
                  <a:cubicBezTo>
                    <a:pt x="9362" y="5329"/>
                    <a:pt x="9238" y="5333"/>
                    <a:pt x="9115" y="5342"/>
                  </a:cubicBezTo>
                  <a:cubicBezTo>
                    <a:pt x="7308" y="5342"/>
                    <a:pt x="4680" y="5808"/>
                    <a:pt x="3202" y="6848"/>
                  </a:cubicBezTo>
                  <a:cubicBezTo>
                    <a:pt x="0" y="9119"/>
                    <a:pt x="1478" y="15059"/>
                    <a:pt x="3996" y="17221"/>
                  </a:cubicBezTo>
                  <a:cubicBezTo>
                    <a:pt x="4680" y="17796"/>
                    <a:pt x="5365" y="18124"/>
                    <a:pt x="6268" y="18234"/>
                  </a:cubicBezTo>
                  <a:cubicBezTo>
                    <a:pt x="6624" y="18234"/>
                    <a:pt x="7199" y="18124"/>
                    <a:pt x="7636" y="18124"/>
                  </a:cubicBezTo>
                  <a:cubicBezTo>
                    <a:pt x="7746" y="18124"/>
                    <a:pt x="7883" y="18234"/>
                    <a:pt x="7992" y="18234"/>
                  </a:cubicBezTo>
                  <a:cubicBezTo>
                    <a:pt x="7992" y="18699"/>
                    <a:pt x="7636" y="19493"/>
                    <a:pt x="7746" y="20068"/>
                  </a:cubicBezTo>
                  <a:cubicBezTo>
                    <a:pt x="7746" y="20971"/>
                    <a:pt x="8102" y="22120"/>
                    <a:pt x="8786" y="22805"/>
                  </a:cubicBezTo>
                  <a:cubicBezTo>
                    <a:pt x="9781" y="23959"/>
                    <a:pt x="11554" y="24586"/>
                    <a:pt x="13298" y="24586"/>
                  </a:cubicBezTo>
                  <a:cubicBezTo>
                    <a:pt x="15152" y="24586"/>
                    <a:pt x="16973" y="23877"/>
                    <a:pt x="17791" y="22339"/>
                  </a:cubicBezTo>
                  <a:cubicBezTo>
                    <a:pt x="18147" y="22586"/>
                    <a:pt x="18475" y="22914"/>
                    <a:pt x="18831" y="23133"/>
                  </a:cubicBezTo>
                  <a:cubicBezTo>
                    <a:pt x="19269" y="23489"/>
                    <a:pt x="19625" y="23708"/>
                    <a:pt x="19953" y="23817"/>
                  </a:cubicBezTo>
                  <a:cubicBezTo>
                    <a:pt x="20309" y="24064"/>
                    <a:pt x="20638" y="24392"/>
                    <a:pt x="20993" y="24392"/>
                  </a:cubicBezTo>
                  <a:lnTo>
                    <a:pt x="21103" y="24392"/>
                  </a:lnTo>
                  <a:cubicBezTo>
                    <a:pt x="22427" y="25062"/>
                    <a:pt x="23908" y="25416"/>
                    <a:pt x="25391" y="25416"/>
                  </a:cubicBezTo>
                  <a:cubicBezTo>
                    <a:pt x="26453" y="25416"/>
                    <a:pt x="27515" y="25234"/>
                    <a:pt x="28520" y="24857"/>
                  </a:cubicBezTo>
                  <a:cubicBezTo>
                    <a:pt x="30792" y="24173"/>
                    <a:pt x="33420" y="22120"/>
                    <a:pt x="33529" y="19602"/>
                  </a:cubicBezTo>
                  <a:cubicBezTo>
                    <a:pt x="33639" y="19383"/>
                    <a:pt x="33420" y="18234"/>
                    <a:pt x="33529" y="18015"/>
                  </a:cubicBezTo>
                  <a:lnTo>
                    <a:pt x="33529" y="18015"/>
                  </a:lnTo>
                  <a:cubicBezTo>
                    <a:pt x="33529" y="18124"/>
                    <a:pt x="33994" y="18480"/>
                    <a:pt x="33994" y="18480"/>
                  </a:cubicBezTo>
                  <a:cubicBezTo>
                    <a:pt x="35254" y="19274"/>
                    <a:pt x="36266" y="19849"/>
                    <a:pt x="37635" y="19958"/>
                  </a:cubicBezTo>
                  <a:cubicBezTo>
                    <a:pt x="37791" y="19969"/>
                    <a:pt x="37946" y="19974"/>
                    <a:pt x="38098" y="19974"/>
                  </a:cubicBezTo>
                  <a:cubicBezTo>
                    <a:pt x="41063" y="19974"/>
                    <a:pt x="43202" y="17974"/>
                    <a:pt x="42890" y="15059"/>
                  </a:cubicBezTo>
                  <a:cubicBezTo>
                    <a:pt x="42644" y="12869"/>
                    <a:pt x="40481" y="11063"/>
                    <a:pt x="38319" y="10707"/>
                  </a:cubicBezTo>
                  <a:cubicBezTo>
                    <a:pt x="38032" y="10652"/>
                    <a:pt x="37778" y="10652"/>
                    <a:pt x="37580" y="10652"/>
                  </a:cubicBezTo>
                  <a:cubicBezTo>
                    <a:pt x="37382" y="10652"/>
                    <a:pt x="37238" y="10652"/>
                    <a:pt x="37169" y="10597"/>
                  </a:cubicBezTo>
                  <a:cubicBezTo>
                    <a:pt x="37169" y="10488"/>
                    <a:pt x="37525" y="9585"/>
                    <a:pt x="37525" y="9448"/>
                  </a:cubicBezTo>
                  <a:cubicBezTo>
                    <a:pt x="37525" y="8326"/>
                    <a:pt x="37306" y="7286"/>
                    <a:pt x="36622" y="6382"/>
                  </a:cubicBezTo>
                  <a:cubicBezTo>
                    <a:pt x="35912" y="5479"/>
                    <a:pt x="34900" y="5106"/>
                    <a:pt x="33833" y="5106"/>
                  </a:cubicBezTo>
                  <a:cubicBezTo>
                    <a:pt x="32474" y="5106"/>
                    <a:pt x="31026" y="5712"/>
                    <a:pt x="29998" y="6601"/>
                  </a:cubicBezTo>
                  <a:cubicBezTo>
                    <a:pt x="29779" y="6711"/>
                    <a:pt x="29643" y="7067"/>
                    <a:pt x="29424" y="7176"/>
                  </a:cubicBezTo>
                  <a:lnTo>
                    <a:pt x="29424" y="6957"/>
                  </a:lnTo>
                  <a:cubicBezTo>
                    <a:pt x="29205" y="5589"/>
                    <a:pt x="28958" y="4111"/>
                    <a:pt x="28274" y="2961"/>
                  </a:cubicBezTo>
                  <a:cubicBezTo>
                    <a:pt x="27061" y="795"/>
                    <a:pt x="24916" y="0"/>
                    <a:pt x="226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13"/>
            <p:cNvSpPr/>
            <p:nvPr/>
          </p:nvSpPr>
          <p:spPr>
            <a:xfrm>
              <a:off x="7010800" y="1788650"/>
              <a:ext cx="68450" cy="110200"/>
            </a:xfrm>
            <a:custGeom>
              <a:rect b="b" l="l" r="r" t="t"/>
              <a:pathLst>
                <a:path extrusionOk="0" h="4408" w="2738">
                  <a:moveTo>
                    <a:pt x="110" y="1"/>
                  </a:moveTo>
                  <a:cubicBezTo>
                    <a:pt x="110" y="1"/>
                    <a:pt x="0" y="110"/>
                    <a:pt x="110" y="110"/>
                  </a:cubicBezTo>
                  <a:cubicBezTo>
                    <a:pt x="1588" y="1013"/>
                    <a:pt x="2163" y="2628"/>
                    <a:pt x="2519" y="4325"/>
                  </a:cubicBezTo>
                  <a:cubicBezTo>
                    <a:pt x="2573" y="4380"/>
                    <a:pt x="2628" y="4407"/>
                    <a:pt x="2669" y="4407"/>
                  </a:cubicBezTo>
                  <a:cubicBezTo>
                    <a:pt x="2710" y="4407"/>
                    <a:pt x="2738" y="4380"/>
                    <a:pt x="2738" y="4325"/>
                  </a:cubicBezTo>
                  <a:cubicBezTo>
                    <a:pt x="2738" y="2628"/>
                    <a:pt x="1588" y="904"/>
                    <a:pt x="110" y="1"/>
                  </a:cubicBezTo>
                  <a:close/>
                </a:path>
              </a:pathLst>
            </a:custGeom>
            <a:solidFill>
              <a:srgbClr val="FFD7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13"/>
            <p:cNvSpPr/>
            <p:nvPr/>
          </p:nvSpPr>
          <p:spPr>
            <a:xfrm>
              <a:off x="7085700" y="1921625"/>
              <a:ext cx="10650" cy="14675"/>
            </a:xfrm>
            <a:custGeom>
              <a:rect b="b" l="l" r="r" t="t"/>
              <a:pathLst>
                <a:path extrusionOk="0" h="587" w="426">
                  <a:moveTo>
                    <a:pt x="198" y="1"/>
                  </a:moveTo>
                  <a:cubicBezTo>
                    <a:pt x="95" y="1"/>
                    <a:pt x="1" y="78"/>
                    <a:pt x="97" y="156"/>
                  </a:cubicBezTo>
                  <a:cubicBezTo>
                    <a:pt x="97" y="265"/>
                    <a:pt x="207" y="375"/>
                    <a:pt x="207" y="484"/>
                  </a:cubicBezTo>
                  <a:cubicBezTo>
                    <a:pt x="207" y="553"/>
                    <a:pt x="234" y="587"/>
                    <a:pt x="262" y="587"/>
                  </a:cubicBezTo>
                  <a:cubicBezTo>
                    <a:pt x="289" y="587"/>
                    <a:pt x="316" y="553"/>
                    <a:pt x="316" y="484"/>
                  </a:cubicBezTo>
                  <a:cubicBezTo>
                    <a:pt x="426" y="375"/>
                    <a:pt x="316" y="156"/>
                    <a:pt x="316" y="46"/>
                  </a:cubicBezTo>
                  <a:cubicBezTo>
                    <a:pt x="284" y="14"/>
                    <a:pt x="240" y="1"/>
                    <a:pt x="198" y="1"/>
                  </a:cubicBezTo>
                  <a:close/>
                </a:path>
              </a:pathLst>
            </a:custGeom>
            <a:solidFill>
              <a:srgbClr val="FFD7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13"/>
            <p:cNvSpPr/>
            <p:nvPr/>
          </p:nvSpPr>
          <p:spPr>
            <a:xfrm>
              <a:off x="6803500" y="2026100"/>
              <a:ext cx="281225" cy="195150"/>
            </a:xfrm>
            <a:custGeom>
              <a:rect b="b" l="l" r="r" t="t"/>
              <a:pathLst>
                <a:path extrusionOk="0" h="7806" w="11249">
                  <a:moveTo>
                    <a:pt x="11084" y="0"/>
                  </a:moveTo>
                  <a:cubicBezTo>
                    <a:pt x="11057" y="0"/>
                    <a:pt x="11030" y="28"/>
                    <a:pt x="11030" y="82"/>
                  </a:cubicBezTo>
                  <a:cubicBezTo>
                    <a:pt x="10811" y="3038"/>
                    <a:pt x="9333" y="5666"/>
                    <a:pt x="6349" y="6569"/>
                  </a:cubicBezTo>
                  <a:cubicBezTo>
                    <a:pt x="5817" y="6787"/>
                    <a:pt x="5298" y="6885"/>
                    <a:pt x="4793" y="6885"/>
                  </a:cubicBezTo>
                  <a:cubicBezTo>
                    <a:pt x="3142" y="6885"/>
                    <a:pt x="1653" y="5837"/>
                    <a:pt x="437" y="4516"/>
                  </a:cubicBezTo>
                  <a:cubicBezTo>
                    <a:pt x="401" y="4488"/>
                    <a:pt x="352" y="4474"/>
                    <a:pt x="301" y="4474"/>
                  </a:cubicBezTo>
                  <a:cubicBezTo>
                    <a:pt x="158" y="4474"/>
                    <a:pt x="1" y="4581"/>
                    <a:pt x="81" y="4763"/>
                  </a:cubicBezTo>
                  <a:cubicBezTo>
                    <a:pt x="778" y="6683"/>
                    <a:pt x="2645" y="7806"/>
                    <a:pt x="4605" y="7806"/>
                  </a:cubicBezTo>
                  <a:cubicBezTo>
                    <a:pt x="5188" y="7806"/>
                    <a:pt x="5778" y="7707"/>
                    <a:pt x="6349" y="7500"/>
                  </a:cubicBezTo>
                  <a:cubicBezTo>
                    <a:pt x="9661" y="6460"/>
                    <a:pt x="11248" y="3394"/>
                    <a:pt x="11139" y="82"/>
                  </a:cubicBezTo>
                  <a:cubicBezTo>
                    <a:pt x="11139" y="28"/>
                    <a:pt x="11112" y="0"/>
                    <a:pt x="1108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13"/>
            <p:cNvSpPr/>
            <p:nvPr/>
          </p:nvSpPr>
          <p:spPr>
            <a:xfrm>
              <a:off x="6865725" y="2050725"/>
              <a:ext cx="39725" cy="41450"/>
            </a:xfrm>
            <a:custGeom>
              <a:rect b="b" l="l" r="r" t="t"/>
              <a:pathLst>
                <a:path extrusionOk="0" h="1658" w="1589">
                  <a:moveTo>
                    <a:pt x="795" y="1"/>
                  </a:moveTo>
                  <a:cubicBezTo>
                    <a:pt x="548" y="1"/>
                    <a:pt x="439" y="110"/>
                    <a:pt x="329" y="247"/>
                  </a:cubicBezTo>
                  <a:cubicBezTo>
                    <a:pt x="1" y="575"/>
                    <a:pt x="1" y="1260"/>
                    <a:pt x="439" y="1479"/>
                  </a:cubicBezTo>
                  <a:lnTo>
                    <a:pt x="685" y="1479"/>
                  </a:lnTo>
                  <a:cubicBezTo>
                    <a:pt x="795" y="1615"/>
                    <a:pt x="795" y="1615"/>
                    <a:pt x="1014" y="1615"/>
                  </a:cubicBezTo>
                  <a:cubicBezTo>
                    <a:pt x="1071" y="1644"/>
                    <a:pt x="1123" y="1658"/>
                    <a:pt x="1168" y="1658"/>
                  </a:cubicBezTo>
                  <a:cubicBezTo>
                    <a:pt x="1295" y="1658"/>
                    <a:pt x="1369" y="1551"/>
                    <a:pt x="1369" y="1369"/>
                  </a:cubicBezTo>
                  <a:cubicBezTo>
                    <a:pt x="1479" y="1260"/>
                    <a:pt x="1588" y="1150"/>
                    <a:pt x="1479" y="931"/>
                  </a:cubicBezTo>
                  <a:cubicBezTo>
                    <a:pt x="1479" y="794"/>
                    <a:pt x="1479" y="685"/>
                    <a:pt x="1369" y="575"/>
                  </a:cubicBezTo>
                  <a:cubicBezTo>
                    <a:pt x="1233" y="356"/>
                    <a:pt x="1123" y="110"/>
                    <a:pt x="101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13"/>
            <p:cNvSpPr/>
            <p:nvPr/>
          </p:nvSpPr>
          <p:spPr>
            <a:xfrm>
              <a:off x="6928000" y="2022675"/>
              <a:ext cx="36975" cy="55150"/>
            </a:xfrm>
            <a:custGeom>
              <a:rect b="b" l="l" r="r" t="t"/>
              <a:pathLst>
                <a:path extrusionOk="0" h="2206" w="1479">
                  <a:moveTo>
                    <a:pt x="575" y="0"/>
                  </a:moveTo>
                  <a:cubicBezTo>
                    <a:pt x="247" y="110"/>
                    <a:pt x="110" y="329"/>
                    <a:pt x="1" y="685"/>
                  </a:cubicBezTo>
                  <a:cubicBezTo>
                    <a:pt x="1" y="904"/>
                    <a:pt x="1" y="1232"/>
                    <a:pt x="110" y="1588"/>
                  </a:cubicBezTo>
                  <a:cubicBezTo>
                    <a:pt x="110" y="1807"/>
                    <a:pt x="247" y="2163"/>
                    <a:pt x="575" y="2163"/>
                  </a:cubicBezTo>
                  <a:cubicBezTo>
                    <a:pt x="638" y="2192"/>
                    <a:pt x="697" y="2205"/>
                    <a:pt x="754" y="2205"/>
                  </a:cubicBezTo>
                  <a:cubicBezTo>
                    <a:pt x="1123" y="2205"/>
                    <a:pt x="1369" y="1654"/>
                    <a:pt x="1369" y="1369"/>
                  </a:cubicBezTo>
                  <a:cubicBezTo>
                    <a:pt x="1479" y="1232"/>
                    <a:pt x="1479" y="1232"/>
                    <a:pt x="1479" y="1123"/>
                  </a:cubicBezTo>
                  <a:cubicBezTo>
                    <a:pt x="1479" y="904"/>
                    <a:pt x="1479" y="794"/>
                    <a:pt x="1369" y="548"/>
                  </a:cubicBezTo>
                  <a:cubicBezTo>
                    <a:pt x="1260" y="219"/>
                    <a:pt x="931" y="0"/>
                    <a:pt x="5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13"/>
            <p:cNvSpPr/>
            <p:nvPr/>
          </p:nvSpPr>
          <p:spPr>
            <a:xfrm>
              <a:off x="6520175" y="2026100"/>
              <a:ext cx="68450" cy="93075"/>
            </a:xfrm>
            <a:custGeom>
              <a:rect b="b" l="l" r="r" t="t"/>
              <a:pathLst>
                <a:path extrusionOk="0" h="3723" w="2738">
                  <a:moveTo>
                    <a:pt x="192" y="0"/>
                  </a:moveTo>
                  <a:cubicBezTo>
                    <a:pt x="165" y="0"/>
                    <a:pt x="137" y="28"/>
                    <a:pt x="137" y="82"/>
                  </a:cubicBezTo>
                  <a:cubicBezTo>
                    <a:pt x="1" y="986"/>
                    <a:pt x="137" y="1451"/>
                    <a:pt x="685" y="2245"/>
                  </a:cubicBezTo>
                  <a:cubicBezTo>
                    <a:pt x="1041" y="2600"/>
                    <a:pt x="1506" y="2819"/>
                    <a:pt x="1834" y="3148"/>
                  </a:cubicBezTo>
                  <a:cubicBezTo>
                    <a:pt x="2053" y="3394"/>
                    <a:pt x="2300" y="3613"/>
                    <a:pt x="2628" y="3723"/>
                  </a:cubicBezTo>
                  <a:cubicBezTo>
                    <a:pt x="2628" y="3723"/>
                    <a:pt x="2738" y="3613"/>
                    <a:pt x="2628" y="3504"/>
                  </a:cubicBezTo>
                  <a:cubicBezTo>
                    <a:pt x="2409" y="3394"/>
                    <a:pt x="2190" y="3038"/>
                    <a:pt x="2053" y="2929"/>
                  </a:cubicBezTo>
                  <a:cubicBezTo>
                    <a:pt x="1725" y="2710"/>
                    <a:pt x="1369" y="2464"/>
                    <a:pt x="1150" y="2245"/>
                  </a:cubicBezTo>
                  <a:cubicBezTo>
                    <a:pt x="931" y="2026"/>
                    <a:pt x="685" y="1779"/>
                    <a:pt x="466" y="1451"/>
                  </a:cubicBezTo>
                  <a:cubicBezTo>
                    <a:pt x="247" y="986"/>
                    <a:pt x="247" y="548"/>
                    <a:pt x="247" y="82"/>
                  </a:cubicBezTo>
                  <a:cubicBezTo>
                    <a:pt x="247" y="28"/>
                    <a:pt x="220" y="0"/>
                    <a:pt x="192" y="0"/>
                  </a:cubicBezTo>
                  <a:close/>
                </a:path>
              </a:pathLst>
            </a:custGeom>
            <a:solidFill>
              <a:srgbClr val="FFD7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13"/>
            <p:cNvSpPr/>
            <p:nvPr/>
          </p:nvSpPr>
          <p:spPr>
            <a:xfrm>
              <a:off x="6811000" y="2351125"/>
              <a:ext cx="57500" cy="86000"/>
            </a:xfrm>
            <a:custGeom>
              <a:rect b="b" l="l" r="r" t="t"/>
              <a:pathLst>
                <a:path extrusionOk="0" h="3440" w="2300">
                  <a:moveTo>
                    <a:pt x="82" y="0"/>
                  </a:moveTo>
                  <a:cubicBezTo>
                    <a:pt x="34" y="0"/>
                    <a:pt x="0" y="28"/>
                    <a:pt x="0" y="82"/>
                  </a:cubicBezTo>
                  <a:cubicBezTo>
                    <a:pt x="0" y="657"/>
                    <a:pt x="575" y="1341"/>
                    <a:pt x="821" y="1670"/>
                  </a:cubicBezTo>
                  <a:cubicBezTo>
                    <a:pt x="1259" y="2135"/>
                    <a:pt x="1834" y="2819"/>
                    <a:pt x="2053" y="3394"/>
                  </a:cubicBezTo>
                  <a:cubicBezTo>
                    <a:pt x="2053" y="3426"/>
                    <a:pt x="2074" y="3440"/>
                    <a:pt x="2104" y="3440"/>
                  </a:cubicBezTo>
                  <a:cubicBezTo>
                    <a:pt x="2176" y="3440"/>
                    <a:pt x="2299" y="3362"/>
                    <a:pt x="2299" y="3285"/>
                  </a:cubicBezTo>
                  <a:cubicBezTo>
                    <a:pt x="2299" y="2819"/>
                    <a:pt x="1834" y="2245"/>
                    <a:pt x="1615" y="1916"/>
                  </a:cubicBezTo>
                  <a:cubicBezTo>
                    <a:pt x="1369" y="1560"/>
                    <a:pt x="1150" y="1341"/>
                    <a:pt x="931" y="986"/>
                  </a:cubicBezTo>
                  <a:cubicBezTo>
                    <a:pt x="684" y="657"/>
                    <a:pt x="465" y="411"/>
                    <a:pt x="247" y="82"/>
                  </a:cubicBezTo>
                  <a:cubicBezTo>
                    <a:pt x="192" y="28"/>
                    <a:pt x="130" y="0"/>
                    <a:pt x="8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13"/>
            <p:cNvSpPr/>
            <p:nvPr/>
          </p:nvSpPr>
          <p:spPr>
            <a:xfrm>
              <a:off x="6883975" y="2459125"/>
              <a:ext cx="35850" cy="50775"/>
            </a:xfrm>
            <a:custGeom>
              <a:rect b="b" l="l" r="r" t="t"/>
              <a:pathLst>
                <a:path extrusionOk="0" h="2031" w="1434">
                  <a:moveTo>
                    <a:pt x="261" y="0"/>
                  </a:moveTo>
                  <a:cubicBezTo>
                    <a:pt x="125" y="0"/>
                    <a:pt x="0" y="124"/>
                    <a:pt x="65" y="333"/>
                  </a:cubicBezTo>
                  <a:cubicBezTo>
                    <a:pt x="174" y="662"/>
                    <a:pt x="393" y="1127"/>
                    <a:pt x="639" y="1455"/>
                  </a:cubicBezTo>
                  <a:cubicBezTo>
                    <a:pt x="749" y="1702"/>
                    <a:pt x="858" y="2030"/>
                    <a:pt x="1187" y="2030"/>
                  </a:cubicBezTo>
                  <a:cubicBezTo>
                    <a:pt x="1324" y="1921"/>
                    <a:pt x="1433" y="1811"/>
                    <a:pt x="1324" y="1702"/>
                  </a:cubicBezTo>
                  <a:cubicBezTo>
                    <a:pt x="1187" y="1455"/>
                    <a:pt x="1077" y="1346"/>
                    <a:pt x="968" y="1127"/>
                  </a:cubicBezTo>
                  <a:cubicBezTo>
                    <a:pt x="858" y="771"/>
                    <a:pt x="639" y="443"/>
                    <a:pt x="503" y="196"/>
                  </a:cubicBezTo>
                  <a:cubicBezTo>
                    <a:pt x="457" y="61"/>
                    <a:pt x="356" y="0"/>
                    <a:pt x="2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13"/>
            <p:cNvSpPr/>
            <p:nvPr/>
          </p:nvSpPr>
          <p:spPr>
            <a:xfrm>
              <a:off x="6945600" y="2565975"/>
              <a:ext cx="19375" cy="23975"/>
            </a:xfrm>
            <a:custGeom>
              <a:rect b="b" l="l" r="r" t="t"/>
              <a:pathLst>
                <a:path extrusionOk="0" h="959" w="775">
                  <a:moveTo>
                    <a:pt x="269" y="1"/>
                  </a:moveTo>
                  <a:cubicBezTo>
                    <a:pt x="152" y="1"/>
                    <a:pt x="0" y="184"/>
                    <a:pt x="90" y="274"/>
                  </a:cubicBezTo>
                  <a:cubicBezTo>
                    <a:pt x="337" y="493"/>
                    <a:pt x="446" y="712"/>
                    <a:pt x="556" y="959"/>
                  </a:cubicBezTo>
                  <a:cubicBezTo>
                    <a:pt x="665" y="959"/>
                    <a:pt x="775" y="959"/>
                    <a:pt x="775" y="849"/>
                  </a:cubicBezTo>
                  <a:cubicBezTo>
                    <a:pt x="665" y="493"/>
                    <a:pt x="556" y="274"/>
                    <a:pt x="337" y="28"/>
                  </a:cubicBezTo>
                  <a:cubicBezTo>
                    <a:pt x="318" y="9"/>
                    <a:pt x="294" y="1"/>
                    <a:pt x="2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13"/>
            <p:cNvSpPr/>
            <p:nvPr/>
          </p:nvSpPr>
          <p:spPr>
            <a:xfrm>
              <a:off x="6996950" y="2645975"/>
              <a:ext cx="42600" cy="55900"/>
            </a:xfrm>
            <a:custGeom>
              <a:rect b="b" l="l" r="r" t="t"/>
              <a:pathLst>
                <a:path extrusionOk="0" h="2236" w="1704">
                  <a:moveTo>
                    <a:pt x="261" y="1"/>
                  </a:moveTo>
                  <a:cubicBezTo>
                    <a:pt x="145" y="1"/>
                    <a:pt x="1" y="161"/>
                    <a:pt x="89" y="249"/>
                  </a:cubicBezTo>
                  <a:cubicBezTo>
                    <a:pt x="445" y="605"/>
                    <a:pt x="554" y="934"/>
                    <a:pt x="773" y="1289"/>
                  </a:cubicBezTo>
                  <a:cubicBezTo>
                    <a:pt x="910" y="1399"/>
                    <a:pt x="1020" y="1508"/>
                    <a:pt x="1129" y="1755"/>
                  </a:cubicBezTo>
                  <a:cubicBezTo>
                    <a:pt x="1239" y="1864"/>
                    <a:pt x="1348" y="2083"/>
                    <a:pt x="1458" y="2193"/>
                  </a:cubicBezTo>
                  <a:cubicBezTo>
                    <a:pt x="1494" y="2222"/>
                    <a:pt x="1529" y="2236"/>
                    <a:pt x="1560" y="2236"/>
                  </a:cubicBezTo>
                  <a:cubicBezTo>
                    <a:pt x="1645" y="2236"/>
                    <a:pt x="1704" y="2134"/>
                    <a:pt x="1704" y="1974"/>
                  </a:cubicBezTo>
                  <a:cubicBezTo>
                    <a:pt x="1458" y="1618"/>
                    <a:pt x="1348" y="1399"/>
                    <a:pt x="1020" y="1180"/>
                  </a:cubicBezTo>
                  <a:cubicBezTo>
                    <a:pt x="773" y="824"/>
                    <a:pt x="554" y="386"/>
                    <a:pt x="335" y="30"/>
                  </a:cubicBezTo>
                  <a:cubicBezTo>
                    <a:pt x="315" y="9"/>
                    <a:pt x="289" y="1"/>
                    <a:pt x="2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3"/>
            <p:cNvSpPr/>
            <p:nvPr/>
          </p:nvSpPr>
          <p:spPr>
            <a:xfrm>
              <a:off x="6889150" y="2341950"/>
              <a:ext cx="24500" cy="33825"/>
            </a:xfrm>
            <a:custGeom>
              <a:rect b="b" l="l" r="r" t="t"/>
              <a:pathLst>
                <a:path extrusionOk="0" h="1353" w="980">
                  <a:moveTo>
                    <a:pt x="177" y="1"/>
                  </a:moveTo>
                  <a:cubicBezTo>
                    <a:pt x="83" y="1"/>
                    <a:pt x="1" y="135"/>
                    <a:pt x="77" y="230"/>
                  </a:cubicBezTo>
                  <a:cubicBezTo>
                    <a:pt x="296" y="559"/>
                    <a:pt x="651" y="778"/>
                    <a:pt x="651" y="1243"/>
                  </a:cubicBezTo>
                  <a:cubicBezTo>
                    <a:pt x="651" y="1353"/>
                    <a:pt x="761" y="1353"/>
                    <a:pt x="761" y="1353"/>
                  </a:cubicBezTo>
                  <a:lnTo>
                    <a:pt x="870" y="1353"/>
                  </a:lnTo>
                  <a:cubicBezTo>
                    <a:pt x="980" y="1353"/>
                    <a:pt x="980" y="1243"/>
                    <a:pt x="870" y="1243"/>
                  </a:cubicBezTo>
                  <a:lnTo>
                    <a:pt x="870" y="1134"/>
                  </a:lnTo>
                  <a:cubicBezTo>
                    <a:pt x="761" y="778"/>
                    <a:pt x="542" y="449"/>
                    <a:pt x="296" y="94"/>
                  </a:cubicBezTo>
                  <a:cubicBezTo>
                    <a:pt x="262" y="27"/>
                    <a:pt x="218" y="1"/>
                    <a:pt x="1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3"/>
            <p:cNvSpPr/>
            <p:nvPr/>
          </p:nvSpPr>
          <p:spPr>
            <a:xfrm>
              <a:off x="6955050" y="2440700"/>
              <a:ext cx="24300" cy="29500"/>
            </a:xfrm>
            <a:custGeom>
              <a:rect b="b" l="l" r="r" t="t"/>
              <a:pathLst>
                <a:path extrusionOk="0" h="1180" w="972">
                  <a:moveTo>
                    <a:pt x="315" y="0"/>
                  </a:moveTo>
                  <a:cubicBezTo>
                    <a:pt x="182" y="0"/>
                    <a:pt x="0" y="161"/>
                    <a:pt x="178" y="249"/>
                  </a:cubicBezTo>
                  <a:cubicBezTo>
                    <a:pt x="397" y="496"/>
                    <a:pt x="533" y="933"/>
                    <a:pt x="862" y="1180"/>
                  </a:cubicBezTo>
                  <a:cubicBezTo>
                    <a:pt x="862" y="1180"/>
                    <a:pt x="971" y="1180"/>
                    <a:pt x="971" y="1070"/>
                  </a:cubicBezTo>
                  <a:cubicBezTo>
                    <a:pt x="862" y="824"/>
                    <a:pt x="752" y="714"/>
                    <a:pt x="752" y="496"/>
                  </a:cubicBezTo>
                  <a:cubicBezTo>
                    <a:pt x="643" y="386"/>
                    <a:pt x="533" y="140"/>
                    <a:pt x="397" y="30"/>
                  </a:cubicBezTo>
                  <a:cubicBezTo>
                    <a:pt x="376" y="9"/>
                    <a:pt x="347" y="0"/>
                    <a:pt x="31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3"/>
            <p:cNvSpPr/>
            <p:nvPr/>
          </p:nvSpPr>
          <p:spPr>
            <a:xfrm>
              <a:off x="7022425" y="2542025"/>
              <a:ext cx="48625" cy="73250"/>
            </a:xfrm>
            <a:custGeom>
              <a:rect b="b" l="l" r="r" t="t"/>
              <a:pathLst>
                <a:path extrusionOk="0" h="2930" w="1945">
                  <a:moveTo>
                    <a:pt x="110" y="1"/>
                  </a:moveTo>
                  <a:cubicBezTo>
                    <a:pt x="55" y="1"/>
                    <a:pt x="1" y="28"/>
                    <a:pt x="1" y="83"/>
                  </a:cubicBezTo>
                  <a:cubicBezTo>
                    <a:pt x="1" y="302"/>
                    <a:pt x="1" y="439"/>
                    <a:pt x="110" y="548"/>
                  </a:cubicBezTo>
                  <a:cubicBezTo>
                    <a:pt x="439" y="986"/>
                    <a:pt x="576" y="1342"/>
                    <a:pt x="794" y="1670"/>
                  </a:cubicBezTo>
                  <a:cubicBezTo>
                    <a:pt x="1013" y="2026"/>
                    <a:pt x="1123" y="2245"/>
                    <a:pt x="1260" y="2601"/>
                  </a:cubicBezTo>
                  <a:cubicBezTo>
                    <a:pt x="1369" y="2820"/>
                    <a:pt x="1479" y="2929"/>
                    <a:pt x="1698" y="2929"/>
                  </a:cubicBezTo>
                  <a:cubicBezTo>
                    <a:pt x="1807" y="2929"/>
                    <a:pt x="1944" y="2820"/>
                    <a:pt x="1807" y="2710"/>
                  </a:cubicBezTo>
                  <a:cubicBezTo>
                    <a:pt x="1588" y="2355"/>
                    <a:pt x="1479" y="1917"/>
                    <a:pt x="1123" y="1561"/>
                  </a:cubicBezTo>
                  <a:cubicBezTo>
                    <a:pt x="904" y="1342"/>
                    <a:pt x="794" y="1123"/>
                    <a:pt x="685" y="767"/>
                  </a:cubicBezTo>
                  <a:cubicBezTo>
                    <a:pt x="439" y="548"/>
                    <a:pt x="220" y="439"/>
                    <a:pt x="220" y="83"/>
                  </a:cubicBezTo>
                  <a:cubicBezTo>
                    <a:pt x="220" y="28"/>
                    <a:pt x="165" y="1"/>
                    <a:pt x="11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13"/>
            <p:cNvSpPr/>
            <p:nvPr/>
          </p:nvSpPr>
          <p:spPr>
            <a:xfrm>
              <a:off x="7112025" y="2676350"/>
              <a:ext cx="32925" cy="38825"/>
            </a:xfrm>
            <a:custGeom>
              <a:rect b="b" l="l" r="r" t="t"/>
              <a:pathLst>
                <a:path extrusionOk="0" h="1553" w="1317">
                  <a:moveTo>
                    <a:pt x="291" y="1"/>
                  </a:moveTo>
                  <a:cubicBezTo>
                    <a:pt x="150" y="1"/>
                    <a:pt x="0" y="210"/>
                    <a:pt x="167" y="293"/>
                  </a:cubicBezTo>
                  <a:cubicBezTo>
                    <a:pt x="413" y="540"/>
                    <a:pt x="522" y="759"/>
                    <a:pt x="632" y="1087"/>
                  </a:cubicBezTo>
                  <a:cubicBezTo>
                    <a:pt x="741" y="1224"/>
                    <a:pt x="960" y="1443"/>
                    <a:pt x="1207" y="1552"/>
                  </a:cubicBezTo>
                  <a:lnTo>
                    <a:pt x="1316" y="1443"/>
                  </a:lnTo>
                  <a:cubicBezTo>
                    <a:pt x="1207" y="1224"/>
                    <a:pt x="1097" y="978"/>
                    <a:pt x="851" y="759"/>
                  </a:cubicBezTo>
                  <a:cubicBezTo>
                    <a:pt x="741" y="540"/>
                    <a:pt x="632" y="293"/>
                    <a:pt x="413" y="74"/>
                  </a:cubicBezTo>
                  <a:cubicBezTo>
                    <a:pt x="380" y="22"/>
                    <a:pt x="336" y="1"/>
                    <a:pt x="29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13"/>
            <p:cNvSpPr/>
            <p:nvPr/>
          </p:nvSpPr>
          <p:spPr>
            <a:xfrm>
              <a:off x="7000075" y="2403425"/>
              <a:ext cx="25125" cy="35300"/>
            </a:xfrm>
            <a:custGeom>
              <a:rect b="b" l="l" r="r" t="t"/>
              <a:pathLst>
                <a:path extrusionOk="0" h="1412" w="1005">
                  <a:moveTo>
                    <a:pt x="212" y="0"/>
                  </a:moveTo>
                  <a:cubicBezTo>
                    <a:pt x="106" y="0"/>
                    <a:pt x="1" y="102"/>
                    <a:pt x="101" y="262"/>
                  </a:cubicBezTo>
                  <a:cubicBezTo>
                    <a:pt x="210" y="509"/>
                    <a:pt x="320" y="618"/>
                    <a:pt x="429" y="837"/>
                  </a:cubicBezTo>
                  <a:cubicBezTo>
                    <a:pt x="539" y="1056"/>
                    <a:pt x="648" y="1193"/>
                    <a:pt x="785" y="1412"/>
                  </a:cubicBezTo>
                  <a:cubicBezTo>
                    <a:pt x="895" y="1412"/>
                    <a:pt x="1004" y="1412"/>
                    <a:pt x="1004" y="1302"/>
                  </a:cubicBezTo>
                  <a:cubicBezTo>
                    <a:pt x="895" y="1056"/>
                    <a:pt x="895" y="837"/>
                    <a:pt x="785" y="618"/>
                  </a:cubicBezTo>
                  <a:cubicBezTo>
                    <a:pt x="648" y="509"/>
                    <a:pt x="429" y="262"/>
                    <a:pt x="320" y="43"/>
                  </a:cubicBezTo>
                  <a:cubicBezTo>
                    <a:pt x="291" y="14"/>
                    <a:pt x="251" y="0"/>
                    <a:pt x="21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3"/>
            <p:cNvSpPr/>
            <p:nvPr/>
          </p:nvSpPr>
          <p:spPr>
            <a:xfrm>
              <a:off x="7050475" y="2428600"/>
              <a:ext cx="40400" cy="66925"/>
            </a:xfrm>
            <a:custGeom>
              <a:rect b="b" l="l" r="r" t="t"/>
              <a:pathLst>
                <a:path extrusionOk="0" h="2677" w="1616">
                  <a:moveTo>
                    <a:pt x="135" y="0"/>
                  </a:moveTo>
                  <a:cubicBezTo>
                    <a:pt x="62" y="0"/>
                    <a:pt x="1" y="49"/>
                    <a:pt x="1" y="49"/>
                  </a:cubicBezTo>
                  <a:cubicBezTo>
                    <a:pt x="247" y="514"/>
                    <a:pt x="247" y="1089"/>
                    <a:pt x="466" y="1554"/>
                  </a:cubicBezTo>
                  <a:cubicBezTo>
                    <a:pt x="822" y="1883"/>
                    <a:pt x="1041" y="2348"/>
                    <a:pt x="1369" y="2676"/>
                  </a:cubicBezTo>
                  <a:cubicBezTo>
                    <a:pt x="1506" y="2676"/>
                    <a:pt x="1616" y="2567"/>
                    <a:pt x="1616" y="2567"/>
                  </a:cubicBezTo>
                  <a:cubicBezTo>
                    <a:pt x="1260" y="2102"/>
                    <a:pt x="932" y="1773"/>
                    <a:pt x="685" y="1308"/>
                  </a:cubicBezTo>
                  <a:cubicBezTo>
                    <a:pt x="466" y="980"/>
                    <a:pt x="466" y="514"/>
                    <a:pt x="247" y="49"/>
                  </a:cubicBezTo>
                  <a:cubicBezTo>
                    <a:pt x="211" y="12"/>
                    <a:pt x="171" y="0"/>
                    <a:pt x="13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3"/>
            <p:cNvSpPr/>
            <p:nvPr/>
          </p:nvSpPr>
          <p:spPr>
            <a:xfrm>
              <a:off x="7037525" y="2488950"/>
              <a:ext cx="19150" cy="28975"/>
            </a:xfrm>
            <a:custGeom>
              <a:rect b="b" l="l" r="r" t="t"/>
              <a:pathLst>
                <a:path extrusionOk="0" h="1159" w="766">
                  <a:moveTo>
                    <a:pt x="197" y="1"/>
                  </a:moveTo>
                  <a:cubicBezTo>
                    <a:pt x="97" y="1"/>
                    <a:pt x="1" y="102"/>
                    <a:pt x="81" y="262"/>
                  </a:cubicBezTo>
                  <a:cubicBezTo>
                    <a:pt x="190" y="509"/>
                    <a:pt x="409" y="837"/>
                    <a:pt x="519" y="1056"/>
                  </a:cubicBezTo>
                  <a:cubicBezTo>
                    <a:pt x="587" y="1125"/>
                    <a:pt x="649" y="1159"/>
                    <a:pt x="693" y="1159"/>
                  </a:cubicBezTo>
                  <a:cubicBezTo>
                    <a:pt x="738" y="1159"/>
                    <a:pt x="765" y="1125"/>
                    <a:pt x="765" y="1056"/>
                  </a:cubicBezTo>
                  <a:cubicBezTo>
                    <a:pt x="765" y="728"/>
                    <a:pt x="519" y="372"/>
                    <a:pt x="300" y="44"/>
                  </a:cubicBezTo>
                  <a:cubicBezTo>
                    <a:pt x="271" y="14"/>
                    <a:pt x="233" y="1"/>
                    <a:pt x="19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3"/>
            <p:cNvSpPr/>
            <p:nvPr/>
          </p:nvSpPr>
          <p:spPr>
            <a:xfrm>
              <a:off x="7090850" y="2390425"/>
              <a:ext cx="36975" cy="45575"/>
            </a:xfrm>
            <a:custGeom>
              <a:rect b="b" l="l" r="r" t="t"/>
              <a:pathLst>
                <a:path extrusionOk="0" h="1823" w="1479">
                  <a:moveTo>
                    <a:pt x="252" y="0"/>
                  </a:moveTo>
                  <a:cubicBezTo>
                    <a:pt x="133" y="0"/>
                    <a:pt x="1" y="87"/>
                    <a:pt x="1" y="207"/>
                  </a:cubicBezTo>
                  <a:cubicBezTo>
                    <a:pt x="1" y="563"/>
                    <a:pt x="220" y="782"/>
                    <a:pt x="329" y="1138"/>
                  </a:cubicBezTo>
                  <a:cubicBezTo>
                    <a:pt x="576" y="1357"/>
                    <a:pt x="904" y="1713"/>
                    <a:pt x="1123" y="1822"/>
                  </a:cubicBezTo>
                  <a:cubicBezTo>
                    <a:pt x="1369" y="1822"/>
                    <a:pt x="1479" y="1713"/>
                    <a:pt x="1479" y="1576"/>
                  </a:cubicBezTo>
                  <a:cubicBezTo>
                    <a:pt x="1369" y="1247"/>
                    <a:pt x="1123" y="1029"/>
                    <a:pt x="904" y="782"/>
                  </a:cubicBezTo>
                  <a:cubicBezTo>
                    <a:pt x="795" y="673"/>
                    <a:pt x="439" y="454"/>
                    <a:pt x="439" y="207"/>
                  </a:cubicBezTo>
                  <a:cubicBezTo>
                    <a:pt x="439" y="59"/>
                    <a:pt x="349" y="0"/>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3"/>
            <p:cNvSpPr/>
            <p:nvPr/>
          </p:nvSpPr>
          <p:spPr>
            <a:xfrm>
              <a:off x="7157575" y="2375550"/>
              <a:ext cx="67425" cy="96700"/>
            </a:xfrm>
            <a:custGeom>
              <a:rect b="b" l="l" r="r" t="t"/>
              <a:pathLst>
                <a:path extrusionOk="0" h="3868" w="2697">
                  <a:moveTo>
                    <a:pt x="142" y="0"/>
                  </a:moveTo>
                  <a:cubicBezTo>
                    <a:pt x="60" y="0"/>
                    <a:pt x="0" y="101"/>
                    <a:pt x="69" y="255"/>
                  </a:cubicBezTo>
                  <a:cubicBezTo>
                    <a:pt x="397" y="939"/>
                    <a:pt x="972" y="1487"/>
                    <a:pt x="1328" y="2061"/>
                  </a:cubicBezTo>
                  <a:cubicBezTo>
                    <a:pt x="1547" y="2308"/>
                    <a:pt x="1656" y="2636"/>
                    <a:pt x="1875" y="2855"/>
                  </a:cubicBezTo>
                  <a:cubicBezTo>
                    <a:pt x="2012" y="3211"/>
                    <a:pt x="2341" y="3430"/>
                    <a:pt x="2450" y="3786"/>
                  </a:cubicBezTo>
                  <a:cubicBezTo>
                    <a:pt x="2450" y="3841"/>
                    <a:pt x="2512" y="3868"/>
                    <a:pt x="2573" y="3868"/>
                  </a:cubicBezTo>
                  <a:cubicBezTo>
                    <a:pt x="2635" y="3868"/>
                    <a:pt x="2696" y="3841"/>
                    <a:pt x="2696" y="3786"/>
                  </a:cubicBezTo>
                  <a:cubicBezTo>
                    <a:pt x="2560" y="3211"/>
                    <a:pt x="2122" y="2746"/>
                    <a:pt x="1766" y="2308"/>
                  </a:cubicBezTo>
                  <a:cubicBezTo>
                    <a:pt x="1328" y="1487"/>
                    <a:pt x="753" y="802"/>
                    <a:pt x="288" y="118"/>
                  </a:cubicBezTo>
                  <a:cubicBezTo>
                    <a:pt x="247" y="36"/>
                    <a:pt x="191" y="0"/>
                    <a:pt x="14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3"/>
            <p:cNvSpPr/>
            <p:nvPr/>
          </p:nvSpPr>
          <p:spPr>
            <a:xfrm>
              <a:off x="7183000" y="2517750"/>
              <a:ext cx="32300" cy="30225"/>
            </a:xfrm>
            <a:custGeom>
              <a:rect b="b" l="l" r="r" t="t"/>
              <a:pathLst>
                <a:path extrusionOk="0" h="1209" w="1292">
                  <a:moveTo>
                    <a:pt x="274" y="1"/>
                  </a:moveTo>
                  <a:cubicBezTo>
                    <a:pt x="102" y="1"/>
                    <a:pt x="1" y="173"/>
                    <a:pt x="174" y="260"/>
                  </a:cubicBezTo>
                  <a:cubicBezTo>
                    <a:pt x="420" y="588"/>
                    <a:pt x="639" y="1054"/>
                    <a:pt x="995" y="1163"/>
                  </a:cubicBezTo>
                  <a:cubicBezTo>
                    <a:pt x="1027" y="1195"/>
                    <a:pt x="1069" y="1209"/>
                    <a:pt x="1109" y="1209"/>
                  </a:cubicBezTo>
                  <a:cubicBezTo>
                    <a:pt x="1205" y="1209"/>
                    <a:pt x="1292" y="1131"/>
                    <a:pt x="1214" y="1054"/>
                  </a:cubicBezTo>
                  <a:cubicBezTo>
                    <a:pt x="1105" y="588"/>
                    <a:pt x="749" y="260"/>
                    <a:pt x="420" y="41"/>
                  </a:cubicBezTo>
                  <a:cubicBezTo>
                    <a:pt x="369" y="13"/>
                    <a:pt x="319" y="1"/>
                    <a:pt x="2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3"/>
            <p:cNvSpPr/>
            <p:nvPr/>
          </p:nvSpPr>
          <p:spPr>
            <a:xfrm>
              <a:off x="7192125" y="2604900"/>
              <a:ext cx="46550" cy="53475"/>
            </a:xfrm>
            <a:custGeom>
              <a:rect b="b" l="l" r="r" t="t"/>
              <a:pathLst>
                <a:path extrusionOk="0" h="2139" w="1862">
                  <a:moveTo>
                    <a:pt x="274" y="1"/>
                  </a:moveTo>
                  <a:cubicBezTo>
                    <a:pt x="145" y="1"/>
                    <a:pt x="0" y="222"/>
                    <a:pt x="165" y="305"/>
                  </a:cubicBezTo>
                  <a:cubicBezTo>
                    <a:pt x="384" y="661"/>
                    <a:pt x="630" y="989"/>
                    <a:pt x="959" y="1345"/>
                  </a:cubicBezTo>
                  <a:cubicBezTo>
                    <a:pt x="1178" y="1564"/>
                    <a:pt x="1424" y="1892"/>
                    <a:pt x="1643" y="2139"/>
                  </a:cubicBezTo>
                  <a:cubicBezTo>
                    <a:pt x="1752" y="2139"/>
                    <a:pt x="1862" y="2029"/>
                    <a:pt x="1862" y="2029"/>
                  </a:cubicBezTo>
                  <a:cubicBezTo>
                    <a:pt x="1643" y="1673"/>
                    <a:pt x="1533" y="1345"/>
                    <a:pt x="1178" y="989"/>
                  </a:cubicBezTo>
                  <a:cubicBezTo>
                    <a:pt x="849" y="770"/>
                    <a:pt x="740" y="414"/>
                    <a:pt x="384" y="86"/>
                  </a:cubicBezTo>
                  <a:cubicBezTo>
                    <a:pt x="357" y="25"/>
                    <a:pt x="316" y="1"/>
                    <a:pt x="2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3"/>
            <p:cNvSpPr/>
            <p:nvPr/>
          </p:nvSpPr>
          <p:spPr>
            <a:xfrm>
              <a:off x="7122850" y="2543325"/>
              <a:ext cx="30300" cy="32250"/>
            </a:xfrm>
            <a:custGeom>
              <a:rect b="b" l="l" r="r" t="t"/>
              <a:pathLst>
                <a:path extrusionOk="0" h="1290" w="1212">
                  <a:moveTo>
                    <a:pt x="237" y="1"/>
                  </a:moveTo>
                  <a:cubicBezTo>
                    <a:pt x="127" y="1"/>
                    <a:pt x="1" y="161"/>
                    <a:pt x="89" y="250"/>
                  </a:cubicBezTo>
                  <a:cubicBezTo>
                    <a:pt x="199" y="387"/>
                    <a:pt x="418" y="606"/>
                    <a:pt x="527" y="825"/>
                  </a:cubicBezTo>
                  <a:cubicBezTo>
                    <a:pt x="664" y="934"/>
                    <a:pt x="883" y="1071"/>
                    <a:pt x="993" y="1290"/>
                  </a:cubicBezTo>
                  <a:cubicBezTo>
                    <a:pt x="1102" y="1290"/>
                    <a:pt x="1212" y="1180"/>
                    <a:pt x="1102" y="1071"/>
                  </a:cubicBezTo>
                  <a:cubicBezTo>
                    <a:pt x="993" y="934"/>
                    <a:pt x="883" y="715"/>
                    <a:pt x="774" y="606"/>
                  </a:cubicBezTo>
                  <a:cubicBezTo>
                    <a:pt x="527" y="387"/>
                    <a:pt x="418" y="250"/>
                    <a:pt x="308" y="31"/>
                  </a:cubicBezTo>
                  <a:cubicBezTo>
                    <a:pt x="287" y="10"/>
                    <a:pt x="262" y="1"/>
                    <a:pt x="2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3"/>
            <p:cNvSpPr/>
            <p:nvPr/>
          </p:nvSpPr>
          <p:spPr>
            <a:xfrm>
              <a:off x="7262725" y="2545675"/>
              <a:ext cx="50550" cy="61375"/>
            </a:xfrm>
            <a:custGeom>
              <a:rect b="b" l="l" r="r" t="t"/>
              <a:pathLst>
                <a:path extrusionOk="0" h="2455" w="2022">
                  <a:moveTo>
                    <a:pt x="184" y="1"/>
                  </a:moveTo>
                  <a:cubicBezTo>
                    <a:pt x="87" y="1"/>
                    <a:pt x="1" y="78"/>
                    <a:pt x="78" y="156"/>
                  </a:cubicBezTo>
                  <a:cubicBezTo>
                    <a:pt x="406" y="621"/>
                    <a:pt x="872" y="1196"/>
                    <a:pt x="1228" y="1771"/>
                  </a:cubicBezTo>
                  <a:cubicBezTo>
                    <a:pt x="1337" y="1990"/>
                    <a:pt x="1446" y="2345"/>
                    <a:pt x="1912" y="2455"/>
                  </a:cubicBezTo>
                  <a:cubicBezTo>
                    <a:pt x="1912" y="2455"/>
                    <a:pt x="2021" y="2345"/>
                    <a:pt x="1912" y="2209"/>
                  </a:cubicBezTo>
                  <a:cubicBezTo>
                    <a:pt x="1446" y="2099"/>
                    <a:pt x="1337" y="1524"/>
                    <a:pt x="1091" y="1196"/>
                  </a:cubicBezTo>
                  <a:cubicBezTo>
                    <a:pt x="872" y="731"/>
                    <a:pt x="543" y="402"/>
                    <a:pt x="297" y="46"/>
                  </a:cubicBezTo>
                  <a:cubicBezTo>
                    <a:pt x="265" y="14"/>
                    <a:pt x="223" y="1"/>
                    <a:pt x="18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13"/>
            <p:cNvSpPr/>
            <p:nvPr/>
          </p:nvSpPr>
          <p:spPr>
            <a:xfrm>
              <a:off x="7211750" y="2329575"/>
              <a:ext cx="26925" cy="29100"/>
            </a:xfrm>
            <a:custGeom>
              <a:rect b="b" l="l" r="r" t="t"/>
              <a:pathLst>
                <a:path extrusionOk="0" h="1164" w="1077">
                  <a:moveTo>
                    <a:pt x="303" y="1"/>
                  </a:moveTo>
                  <a:cubicBezTo>
                    <a:pt x="170" y="1"/>
                    <a:pt x="0" y="173"/>
                    <a:pt x="174" y="260"/>
                  </a:cubicBezTo>
                  <a:cubicBezTo>
                    <a:pt x="393" y="479"/>
                    <a:pt x="529" y="1054"/>
                    <a:pt x="967" y="1163"/>
                  </a:cubicBezTo>
                  <a:lnTo>
                    <a:pt x="1077" y="1054"/>
                  </a:lnTo>
                  <a:cubicBezTo>
                    <a:pt x="967" y="835"/>
                    <a:pt x="858" y="725"/>
                    <a:pt x="748" y="479"/>
                  </a:cubicBezTo>
                  <a:cubicBezTo>
                    <a:pt x="639" y="370"/>
                    <a:pt x="529" y="151"/>
                    <a:pt x="393" y="41"/>
                  </a:cubicBezTo>
                  <a:cubicBezTo>
                    <a:pt x="370" y="13"/>
                    <a:pt x="338" y="1"/>
                    <a:pt x="30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13"/>
            <p:cNvSpPr/>
            <p:nvPr/>
          </p:nvSpPr>
          <p:spPr>
            <a:xfrm>
              <a:off x="7253600" y="2295375"/>
              <a:ext cx="42550" cy="41850"/>
            </a:xfrm>
            <a:custGeom>
              <a:rect b="b" l="l" r="r" t="t"/>
              <a:pathLst>
                <a:path extrusionOk="0" h="1674" w="1702">
                  <a:moveTo>
                    <a:pt x="252" y="0"/>
                  </a:moveTo>
                  <a:cubicBezTo>
                    <a:pt x="137" y="0"/>
                    <a:pt x="0" y="173"/>
                    <a:pt x="87" y="260"/>
                  </a:cubicBezTo>
                  <a:lnTo>
                    <a:pt x="1456" y="1628"/>
                  </a:lnTo>
                  <a:cubicBezTo>
                    <a:pt x="1496" y="1660"/>
                    <a:pt x="1533" y="1673"/>
                    <a:pt x="1567" y="1673"/>
                  </a:cubicBezTo>
                  <a:cubicBezTo>
                    <a:pt x="1647" y="1673"/>
                    <a:pt x="1702" y="1596"/>
                    <a:pt x="1702" y="1519"/>
                  </a:cubicBezTo>
                  <a:cubicBezTo>
                    <a:pt x="1346" y="944"/>
                    <a:pt x="771" y="479"/>
                    <a:pt x="333" y="41"/>
                  </a:cubicBezTo>
                  <a:cubicBezTo>
                    <a:pt x="311" y="12"/>
                    <a:pt x="282" y="0"/>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13"/>
            <p:cNvSpPr/>
            <p:nvPr/>
          </p:nvSpPr>
          <p:spPr>
            <a:xfrm>
              <a:off x="7287250" y="2433225"/>
              <a:ext cx="36975" cy="50500"/>
            </a:xfrm>
            <a:custGeom>
              <a:rect b="b" l="l" r="r" t="t"/>
              <a:pathLst>
                <a:path extrusionOk="0" h="2020" w="1479">
                  <a:moveTo>
                    <a:pt x="110" y="1"/>
                  </a:moveTo>
                  <a:cubicBezTo>
                    <a:pt x="0" y="1"/>
                    <a:pt x="0" y="220"/>
                    <a:pt x="110" y="220"/>
                  </a:cubicBezTo>
                  <a:cubicBezTo>
                    <a:pt x="356" y="329"/>
                    <a:pt x="465" y="904"/>
                    <a:pt x="575" y="1123"/>
                  </a:cubicBezTo>
                  <a:cubicBezTo>
                    <a:pt x="794" y="1479"/>
                    <a:pt x="1150" y="1698"/>
                    <a:pt x="1259" y="1917"/>
                  </a:cubicBezTo>
                  <a:cubicBezTo>
                    <a:pt x="1259" y="1985"/>
                    <a:pt x="1314" y="2019"/>
                    <a:pt x="1369" y="2019"/>
                  </a:cubicBezTo>
                  <a:cubicBezTo>
                    <a:pt x="1423" y="2019"/>
                    <a:pt x="1478" y="1985"/>
                    <a:pt x="1478" y="1917"/>
                  </a:cubicBezTo>
                  <a:cubicBezTo>
                    <a:pt x="1478" y="1588"/>
                    <a:pt x="1040" y="1232"/>
                    <a:pt x="931" y="904"/>
                  </a:cubicBezTo>
                  <a:cubicBezTo>
                    <a:pt x="684" y="685"/>
                    <a:pt x="575" y="110"/>
                    <a:pt x="11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13"/>
            <p:cNvSpPr/>
            <p:nvPr/>
          </p:nvSpPr>
          <p:spPr>
            <a:xfrm>
              <a:off x="7315975" y="2254800"/>
              <a:ext cx="51350" cy="69650"/>
            </a:xfrm>
            <a:custGeom>
              <a:rect b="b" l="l" r="r" t="t"/>
              <a:pathLst>
                <a:path extrusionOk="0" h="2786" w="2054">
                  <a:moveTo>
                    <a:pt x="82" y="0"/>
                  </a:moveTo>
                  <a:cubicBezTo>
                    <a:pt x="49" y="0"/>
                    <a:pt x="1" y="49"/>
                    <a:pt x="1" y="49"/>
                  </a:cubicBezTo>
                  <a:cubicBezTo>
                    <a:pt x="576" y="979"/>
                    <a:pt x="1013" y="2102"/>
                    <a:pt x="1835" y="2786"/>
                  </a:cubicBezTo>
                  <a:cubicBezTo>
                    <a:pt x="1944" y="2786"/>
                    <a:pt x="2054" y="2676"/>
                    <a:pt x="1944" y="2676"/>
                  </a:cubicBezTo>
                  <a:cubicBezTo>
                    <a:pt x="1260" y="1883"/>
                    <a:pt x="795" y="979"/>
                    <a:pt x="110" y="49"/>
                  </a:cubicBezTo>
                  <a:cubicBezTo>
                    <a:pt x="110" y="12"/>
                    <a:pt x="98" y="0"/>
                    <a:pt x="8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13"/>
            <p:cNvSpPr/>
            <p:nvPr/>
          </p:nvSpPr>
          <p:spPr>
            <a:xfrm>
              <a:off x="7335825" y="2370275"/>
              <a:ext cx="45875" cy="51350"/>
            </a:xfrm>
            <a:custGeom>
              <a:rect b="b" l="l" r="r" t="t"/>
              <a:pathLst>
                <a:path extrusionOk="0" h="2054" w="1835">
                  <a:moveTo>
                    <a:pt x="356" y="1"/>
                  </a:moveTo>
                  <a:cubicBezTo>
                    <a:pt x="219" y="1"/>
                    <a:pt x="1" y="110"/>
                    <a:pt x="110" y="220"/>
                  </a:cubicBezTo>
                  <a:cubicBezTo>
                    <a:pt x="685" y="794"/>
                    <a:pt x="904" y="1588"/>
                    <a:pt x="1588" y="2053"/>
                  </a:cubicBezTo>
                  <a:cubicBezTo>
                    <a:pt x="1725" y="2053"/>
                    <a:pt x="1834" y="1944"/>
                    <a:pt x="1834" y="1944"/>
                  </a:cubicBezTo>
                  <a:cubicBezTo>
                    <a:pt x="1479" y="1588"/>
                    <a:pt x="1260" y="1260"/>
                    <a:pt x="1041" y="904"/>
                  </a:cubicBezTo>
                  <a:cubicBezTo>
                    <a:pt x="794" y="575"/>
                    <a:pt x="575" y="220"/>
                    <a:pt x="35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3"/>
            <p:cNvSpPr/>
            <p:nvPr/>
          </p:nvSpPr>
          <p:spPr>
            <a:xfrm>
              <a:off x="7419375" y="2568725"/>
              <a:ext cx="33475" cy="46550"/>
            </a:xfrm>
            <a:custGeom>
              <a:rect b="b" l="l" r="r" t="t"/>
              <a:pathLst>
                <a:path extrusionOk="0" h="1862" w="1339">
                  <a:moveTo>
                    <a:pt x="192" y="0"/>
                  </a:moveTo>
                  <a:cubicBezTo>
                    <a:pt x="93" y="0"/>
                    <a:pt x="1" y="115"/>
                    <a:pt x="80" y="274"/>
                  </a:cubicBezTo>
                  <a:cubicBezTo>
                    <a:pt x="189" y="602"/>
                    <a:pt x="299" y="1068"/>
                    <a:pt x="545" y="1423"/>
                  </a:cubicBezTo>
                  <a:cubicBezTo>
                    <a:pt x="764" y="1642"/>
                    <a:pt x="874" y="1861"/>
                    <a:pt x="1229" y="1861"/>
                  </a:cubicBezTo>
                  <a:cubicBezTo>
                    <a:pt x="1339" y="1861"/>
                    <a:pt x="1339" y="1752"/>
                    <a:pt x="1229" y="1642"/>
                  </a:cubicBezTo>
                  <a:cubicBezTo>
                    <a:pt x="1120" y="1533"/>
                    <a:pt x="983" y="1177"/>
                    <a:pt x="764" y="1068"/>
                  </a:cubicBezTo>
                  <a:cubicBezTo>
                    <a:pt x="655" y="739"/>
                    <a:pt x="436" y="383"/>
                    <a:pt x="299" y="55"/>
                  </a:cubicBezTo>
                  <a:cubicBezTo>
                    <a:pt x="269" y="17"/>
                    <a:pt x="230" y="0"/>
                    <a:pt x="19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13"/>
            <p:cNvSpPr/>
            <p:nvPr/>
          </p:nvSpPr>
          <p:spPr>
            <a:xfrm>
              <a:off x="7331400" y="2540600"/>
              <a:ext cx="44125" cy="61725"/>
            </a:xfrm>
            <a:custGeom>
              <a:rect b="b" l="l" r="r" t="t"/>
              <a:pathLst>
                <a:path extrusionOk="0" h="2469" w="1765">
                  <a:moveTo>
                    <a:pt x="274" y="0"/>
                  </a:moveTo>
                  <a:cubicBezTo>
                    <a:pt x="110" y="0"/>
                    <a:pt x="0" y="161"/>
                    <a:pt x="178" y="249"/>
                  </a:cubicBezTo>
                  <a:cubicBezTo>
                    <a:pt x="287" y="359"/>
                    <a:pt x="396" y="605"/>
                    <a:pt x="533" y="824"/>
                  </a:cubicBezTo>
                  <a:cubicBezTo>
                    <a:pt x="643" y="1043"/>
                    <a:pt x="752" y="1180"/>
                    <a:pt x="862" y="1399"/>
                  </a:cubicBezTo>
                  <a:cubicBezTo>
                    <a:pt x="971" y="1618"/>
                    <a:pt x="971" y="1727"/>
                    <a:pt x="1081" y="1864"/>
                  </a:cubicBezTo>
                  <a:cubicBezTo>
                    <a:pt x="1218" y="2083"/>
                    <a:pt x="1437" y="2193"/>
                    <a:pt x="1546" y="2412"/>
                  </a:cubicBezTo>
                  <a:cubicBezTo>
                    <a:pt x="1546" y="2453"/>
                    <a:pt x="1566" y="2469"/>
                    <a:pt x="1593" y="2469"/>
                  </a:cubicBezTo>
                  <a:cubicBezTo>
                    <a:pt x="1657" y="2469"/>
                    <a:pt x="1765" y="2379"/>
                    <a:pt x="1765" y="2302"/>
                  </a:cubicBezTo>
                  <a:cubicBezTo>
                    <a:pt x="1765" y="2083"/>
                    <a:pt x="1765" y="2083"/>
                    <a:pt x="1546" y="1974"/>
                  </a:cubicBezTo>
                  <a:cubicBezTo>
                    <a:pt x="1437" y="1727"/>
                    <a:pt x="1327" y="1508"/>
                    <a:pt x="1218" y="1289"/>
                  </a:cubicBezTo>
                  <a:cubicBezTo>
                    <a:pt x="971" y="934"/>
                    <a:pt x="862" y="824"/>
                    <a:pt x="643" y="496"/>
                  </a:cubicBezTo>
                  <a:cubicBezTo>
                    <a:pt x="643" y="359"/>
                    <a:pt x="533" y="140"/>
                    <a:pt x="396" y="30"/>
                  </a:cubicBezTo>
                  <a:cubicBezTo>
                    <a:pt x="355" y="9"/>
                    <a:pt x="313" y="0"/>
                    <a:pt x="27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13"/>
            <p:cNvSpPr/>
            <p:nvPr/>
          </p:nvSpPr>
          <p:spPr>
            <a:xfrm>
              <a:off x="6403850" y="1697150"/>
              <a:ext cx="1085575" cy="632775"/>
            </a:xfrm>
            <a:custGeom>
              <a:rect b="b" l="l" r="r" t="t"/>
              <a:pathLst>
                <a:path extrusionOk="0" h="25311" w="43423">
                  <a:moveTo>
                    <a:pt x="22736" y="643"/>
                  </a:moveTo>
                  <a:cubicBezTo>
                    <a:pt x="26744" y="643"/>
                    <a:pt x="28637" y="3957"/>
                    <a:pt x="29068" y="7766"/>
                  </a:cubicBezTo>
                  <a:cubicBezTo>
                    <a:pt x="29068" y="7876"/>
                    <a:pt x="29157" y="7931"/>
                    <a:pt x="29246" y="7931"/>
                  </a:cubicBezTo>
                  <a:cubicBezTo>
                    <a:pt x="29335" y="7931"/>
                    <a:pt x="29424" y="7876"/>
                    <a:pt x="29424" y="7766"/>
                  </a:cubicBezTo>
                  <a:cubicBezTo>
                    <a:pt x="29921" y="6103"/>
                    <a:pt x="32039" y="5475"/>
                    <a:pt x="33532" y="5475"/>
                  </a:cubicBezTo>
                  <a:cubicBezTo>
                    <a:pt x="33684" y="5475"/>
                    <a:pt x="33830" y="5482"/>
                    <a:pt x="33968" y="5495"/>
                  </a:cubicBezTo>
                  <a:cubicBezTo>
                    <a:pt x="35446" y="5714"/>
                    <a:pt x="36267" y="6042"/>
                    <a:pt x="36705" y="7547"/>
                  </a:cubicBezTo>
                  <a:cubicBezTo>
                    <a:pt x="37061" y="8451"/>
                    <a:pt x="37061" y="9463"/>
                    <a:pt x="36486" y="10394"/>
                  </a:cubicBezTo>
                  <a:cubicBezTo>
                    <a:pt x="36376" y="10503"/>
                    <a:pt x="36486" y="10722"/>
                    <a:pt x="36705" y="10722"/>
                  </a:cubicBezTo>
                  <a:cubicBezTo>
                    <a:pt x="37102" y="10858"/>
                    <a:pt x="37480" y="10874"/>
                    <a:pt x="37859" y="10874"/>
                  </a:cubicBezTo>
                  <a:cubicBezTo>
                    <a:pt x="37976" y="10874"/>
                    <a:pt x="38093" y="10873"/>
                    <a:pt x="38210" y="10873"/>
                  </a:cubicBezTo>
                  <a:cubicBezTo>
                    <a:pt x="38710" y="10873"/>
                    <a:pt x="39223" y="10900"/>
                    <a:pt x="39798" y="11188"/>
                  </a:cubicBezTo>
                  <a:cubicBezTo>
                    <a:pt x="41385" y="11981"/>
                    <a:pt x="42644" y="13459"/>
                    <a:pt x="42644" y="15403"/>
                  </a:cubicBezTo>
                  <a:cubicBezTo>
                    <a:pt x="42556" y="17779"/>
                    <a:pt x="40258" y="18917"/>
                    <a:pt x="38109" y="18917"/>
                  </a:cubicBezTo>
                  <a:cubicBezTo>
                    <a:pt x="37584" y="18917"/>
                    <a:pt x="37068" y="18849"/>
                    <a:pt x="36595" y="18715"/>
                  </a:cubicBezTo>
                  <a:cubicBezTo>
                    <a:pt x="35336" y="18249"/>
                    <a:pt x="34761" y="17565"/>
                    <a:pt x="33749" y="16881"/>
                  </a:cubicBezTo>
                  <a:cubicBezTo>
                    <a:pt x="33728" y="16860"/>
                    <a:pt x="33702" y="16851"/>
                    <a:pt x="33675" y="16851"/>
                  </a:cubicBezTo>
                  <a:cubicBezTo>
                    <a:pt x="33555" y="16851"/>
                    <a:pt x="33393" y="17016"/>
                    <a:pt x="33393" y="17127"/>
                  </a:cubicBezTo>
                  <a:cubicBezTo>
                    <a:pt x="33393" y="18359"/>
                    <a:pt x="33393" y="19974"/>
                    <a:pt x="32845" y="20986"/>
                  </a:cubicBezTo>
                  <a:cubicBezTo>
                    <a:pt x="32161" y="22136"/>
                    <a:pt x="30793" y="22930"/>
                    <a:pt x="29643" y="23614"/>
                  </a:cubicBezTo>
                  <a:cubicBezTo>
                    <a:pt x="28234" y="24539"/>
                    <a:pt x="26659" y="24999"/>
                    <a:pt x="25063" y="24999"/>
                  </a:cubicBezTo>
                  <a:cubicBezTo>
                    <a:pt x="23683" y="24999"/>
                    <a:pt x="22286" y="24655"/>
                    <a:pt x="20967" y="23970"/>
                  </a:cubicBezTo>
                  <a:cubicBezTo>
                    <a:pt x="20967" y="23970"/>
                    <a:pt x="20857" y="23833"/>
                    <a:pt x="20748" y="23833"/>
                  </a:cubicBezTo>
                  <a:cubicBezTo>
                    <a:pt x="20392" y="23614"/>
                    <a:pt x="20063" y="23395"/>
                    <a:pt x="19708" y="23149"/>
                  </a:cubicBezTo>
                  <a:cubicBezTo>
                    <a:pt x="19270" y="22711"/>
                    <a:pt x="18695" y="22245"/>
                    <a:pt x="18230" y="21917"/>
                  </a:cubicBezTo>
                  <a:cubicBezTo>
                    <a:pt x="18175" y="21848"/>
                    <a:pt x="18120" y="21814"/>
                    <a:pt x="18079" y="21814"/>
                  </a:cubicBezTo>
                  <a:cubicBezTo>
                    <a:pt x="18038" y="21814"/>
                    <a:pt x="18011" y="21848"/>
                    <a:pt x="18011" y="21917"/>
                  </a:cubicBezTo>
                  <a:cubicBezTo>
                    <a:pt x="17901" y="22136"/>
                    <a:pt x="18011" y="22136"/>
                    <a:pt x="18011" y="22245"/>
                  </a:cubicBezTo>
                  <a:cubicBezTo>
                    <a:pt x="17160" y="23705"/>
                    <a:pt x="15571" y="24348"/>
                    <a:pt x="13939" y="24348"/>
                  </a:cubicBezTo>
                  <a:cubicBezTo>
                    <a:pt x="10738" y="24348"/>
                    <a:pt x="7375" y="21875"/>
                    <a:pt x="9115" y="18249"/>
                  </a:cubicBezTo>
                  <a:cubicBezTo>
                    <a:pt x="9209" y="18155"/>
                    <a:pt x="9141" y="17899"/>
                    <a:pt x="8981" y="17899"/>
                  </a:cubicBezTo>
                  <a:cubicBezTo>
                    <a:pt x="8955" y="17899"/>
                    <a:pt x="8927" y="17905"/>
                    <a:pt x="8896" y="17921"/>
                  </a:cubicBezTo>
                  <a:cubicBezTo>
                    <a:pt x="8335" y="18080"/>
                    <a:pt x="7805" y="18159"/>
                    <a:pt x="7307" y="18159"/>
                  </a:cubicBezTo>
                  <a:cubicBezTo>
                    <a:pt x="5666" y="18159"/>
                    <a:pt x="4367" y="17301"/>
                    <a:pt x="3422" y="15622"/>
                  </a:cubicBezTo>
                  <a:cubicBezTo>
                    <a:pt x="2163" y="13350"/>
                    <a:pt x="1369" y="9600"/>
                    <a:pt x="3860" y="7985"/>
                  </a:cubicBezTo>
                  <a:cubicBezTo>
                    <a:pt x="5400" y="6875"/>
                    <a:pt x="7148" y="6365"/>
                    <a:pt x="8896" y="6365"/>
                  </a:cubicBezTo>
                  <a:cubicBezTo>
                    <a:pt x="10380" y="6365"/>
                    <a:pt x="11864" y="6732"/>
                    <a:pt x="13221" y="7410"/>
                  </a:cubicBezTo>
                  <a:lnTo>
                    <a:pt x="13221" y="7766"/>
                  </a:lnTo>
                  <a:cubicBezTo>
                    <a:pt x="13221" y="7876"/>
                    <a:pt x="13303" y="7931"/>
                    <a:pt x="13385" y="7931"/>
                  </a:cubicBezTo>
                  <a:cubicBezTo>
                    <a:pt x="13467" y="7931"/>
                    <a:pt x="13549" y="7876"/>
                    <a:pt x="13549" y="7766"/>
                  </a:cubicBezTo>
                  <a:lnTo>
                    <a:pt x="13549" y="7657"/>
                  </a:lnTo>
                  <a:cubicBezTo>
                    <a:pt x="13686" y="7766"/>
                    <a:pt x="13795" y="7766"/>
                    <a:pt x="13905" y="7766"/>
                  </a:cubicBezTo>
                  <a:cubicBezTo>
                    <a:pt x="13927" y="7788"/>
                    <a:pt x="13949" y="7797"/>
                    <a:pt x="13969" y="7797"/>
                  </a:cubicBezTo>
                  <a:cubicBezTo>
                    <a:pt x="14049" y="7797"/>
                    <a:pt x="14102" y="7657"/>
                    <a:pt x="14014" y="7657"/>
                  </a:cubicBezTo>
                  <a:cubicBezTo>
                    <a:pt x="13905" y="7547"/>
                    <a:pt x="13795" y="7410"/>
                    <a:pt x="13686" y="7301"/>
                  </a:cubicBezTo>
                  <a:cubicBezTo>
                    <a:pt x="14014" y="3442"/>
                    <a:pt x="18339" y="1033"/>
                    <a:pt x="21760" y="705"/>
                  </a:cubicBezTo>
                  <a:cubicBezTo>
                    <a:pt x="22098" y="663"/>
                    <a:pt x="22423" y="643"/>
                    <a:pt x="22736" y="643"/>
                  </a:cubicBezTo>
                  <a:close/>
                  <a:moveTo>
                    <a:pt x="22613" y="0"/>
                  </a:moveTo>
                  <a:cubicBezTo>
                    <a:pt x="21214" y="0"/>
                    <a:pt x="19770" y="318"/>
                    <a:pt x="18476" y="814"/>
                  </a:cubicBezTo>
                  <a:cubicBezTo>
                    <a:pt x="16177" y="1608"/>
                    <a:pt x="13440" y="4345"/>
                    <a:pt x="13221" y="6973"/>
                  </a:cubicBezTo>
                  <a:cubicBezTo>
                    <a:pt x="12084" y="6256"/>
                    <a:pt x="10769" y="5807"/>
                    <a:pt x="9356" y="5807"/>
                  </a:cubicBezTo>
                  <a:cubicBezTo>
                    <a:pt x="9204" y="5807"/>
                    <a:pt x="9051" y="5812"/>
                    <a:pt x="8896" y="5823"/>
                  </a:cubicBezTo>
                  <a:cubicBezTo>
                    <a:pt x="7172" y="5932"/>
                    <a:pt x="4544" y="6507"/>
                    <a:pt x="3066" y="7547"/>
                  </a:cubicBezTo>
                  <a:cubicBezTo>
                    <a:pt x="1" y="9819"/>
                    <a:pt x="1588" y="15868"/>
                    <a:pt x="4325" y="17921"/>
                  </a:cubicBezTo>
                  <a:cubicBezTo>
                    <a:pt x="5009" y="18359"/>
                    <a:pt x="5694" y="18715"/>
                    <a:pt x="6487" y="18715"/>
                  </a:cubicBezTo>
                  <a:cubicBezTo>
                    <a:pt x="6586" y="18738"/>
                    <a:pt x="6689" y="18746"/>
                    <a:pt x="6795" y="18746"/>
                  </a:cubicBezTo>
                  <a:cubicBezTo>
                    <a:pt x="7084" y="18746"/>
                    <a:pt x="7392" y="18683"/>
                    <a:pt x="7672" y="18683"/>
                  </a:cubicBezTo>
                  <a:cubicBezTo>
                    <a:pt x="7774" y="18683"/>
                    <a:pt x="7873" y="18691"/>
                    <a:pt x="7965" y="18715"/>
                  </a:cubicBezTo>
                  <a:lnTo>
                    <a:pt x="8321" y="18715"/>
                  </a:lnTo>
                  <a:cubicBezTo>
                    <a:pt x="8321" y="19180"/>
                    <a:pt x="7965" y="20083"/>
                    <a:pt x="8075" y="20548"/>
                  </a:cubicBezTo>
                  <a:cubicBezTo>
                    <a:pt x="8212" y="21452"/>
                    <a:pt x="8540" y="22601"/>
                    <a:pt x="9225" y="23285"/>
                  </a:cubicBezTo>
                  <a:cubicBezTo>
                    <a:pt x="10213" y="24374"/>
                    <a:pt x="11872" y="24942"/>
                    <a:pt x="13523" y="24942"/>
                  </a:cubicBezTo>
                  <a:cubicBezTo>
                    <a:pt x="15481" y="24942"/>
                    <a:pt x="17427" y="24143"/>
                    <a:pt x="18230" y="22464"/>
                  </a:cubicBezTo>
                  <a:cubicBezTo>
                    <a:pt x="18476" y="22820"/>
                    <a:pt x="18914" y="23039"/>
                    <a:pt x="19270" y="23285"/>
                  </a:cubicBezTo>
                  <a:cubicBezTo>
                    <a:pt x="19708" y="23614"/>
                    <a:pt x="20063" y="23833"/>
                    <a:pt x="20529" y="23970"/>
                  </a:cubicBezTo>
                  <a:cubicBezTo>
                    <a:pt x="20857" y="24079"/>
                    <a:pt x="21213" y="24408"/>
                    <a:pt x="21541" y="24517"/>
                  </a:cubicBezTo>
                  <a:cubicBezTo>
                    <a:pt x="21541" y="24517"/>
                    <a:pt x="21541" y="24408"/>
                    <a:pt x="21651" y="24408"/>
                  </a:cubicBezTo>
                  <a:cubicBezTo>
                    <a:pt x="22929" y="24986"/>
                    <a:pt x="24343" y="25310"/>
                    <a:pt x="25756" y="25310"/>
                  </a:cubicBezTo>
                  <a:cubicBezTo>
                    <a:pt x="26884" y="25310"/>
                    <a:pt x="28011" y="25104"/>
                    <a:pt x="29068" y="24654"/>
                  </a:cubicBezTo>
                  <a:cubicBezTo>
                    <a:pt x="31231" y="23833"/>
                    <a:pt x="33749" y="21780"/>
                    <a:pt x="33858" y="19289"/>
                  </a:cubicBezTo>
                  <a:cubicBezTo>
                    <a:pt x="33858" y="19043"/>
                    <a:pt x="33749" y="17921"/>
                    <a:pt x="33858" y="17565"/>
                  </a:cubicBezTo>
                  <a:cubicBezTo>
                    <a:pt x="33858" y="17811"/>
                    <a:pt x="34323" y="18140"/>
                    <a:pt x="34323" y="18140"/>
                  </a:cubicBezTo>
                  <a:cubicBezTo>
                    <a:pt x="35583" y="18824"/>
                    <a:pt x="36595" y="19289"/>
                    <a:pt x="37964" y="19399"/>
                  </a:cubicBezTo>
                  <a:cubicBezTo>
                    <a:pt x="38113" y="19409"/>
                    <a:pt x="38261" y="19414"/>
                    <a:pt x="38406" y="19414"/>
                  </a:cubicBezTo>
                  <a:cubicBezTo>
                    <a:pt x="41372" y="19414"/>
                    <a:pt x="43423" y="17312"/>
                    <a:pt x="43109" y="14390"/>
                  </a:cubicBezTo>
                  <a:cubicBezTo>
                    <a:pt x="42754" y="12200"/>
                    <a:pt x="40482" y="10394"/>
                    <a:pt x="38320" y="10148"/>
                  </a:cubicBezTo>
                  <a:cubicBezTo>
                    <a:pt x="38203" y="10125"/>
                    <a:pt x="38091" y="10118"/>
                    <a:pt x="37986" y="10118"/>
                  </a:cubicBezTo>
                  <a:cubicBezTo>
                    <a:pt x="37763" y="10118"/>
                    <a:pt x="37574" y="10152"/>
                    <a:pt x="37448" y="10152"/>
                  </a:cubicBezTo>
                  <a:cubicBezTo>
                    <a:pt x="37341" y="10152"/>
                    <a:pt x="37280" y="10128"/>
                    <a:pt x="37280" y="10038"/>
                  </a:cubicBezTo>
                  <a:cubicBezTo>
                    <a:pt x="37170" y="10038"/>
                    <a:pt x="37498" y="9135"/>
                    <a:pt x="37498" y="8916"/>
                  </a:cubicBezTo>
                  <a:cubicBezTo>
                    <a:pt x="37498" y="7766"/>
                    <a:pt x="37280" y="6863"/>
                    <a:pt x="36486" y="5932"/>
                  </a:cubicBezTo>
                  <a:cubicBezTo>
                    <a:pt x="35753" y="5061"/>
                    <a:pt x="34779" y="4702"/>
                    <a:pt x="33760" y="4702"/>
                  </a:cubicBezTo>
                  <a:cubicBezTo>
                    <a:pt x="32379" y="4702"/>
                    <a:pt x="30917" y="5359"/>
                    <a:pt x="29862" y="6288"/>
                  </a:cubicBezTo>
                  <a:cubicBezTo>
                    <a:pt x="29753" y="6507"/>
                    <a:pt x="29534" y="6863"/>
                    <a:pt x="29287" y="6973"/>
                  </a:cubicBezTo>
                  <a:lnTo>
                    <a:pt x="29287" y="6617"/>
                  </a:lnTo>
                  <a:cubicBezTo>
                    <a:pt x="29068" y="5358"/>
                    <a:pt x="28740" y="3880"/>
                    <a:pt x="28056" y="2757"/>
                  </a:cubicBezTo>
                  <a:cubicBezTo>
                    <a:pt x="26812" y="751"/>
                    <a:pt x="24764" y="0"/>
                    <a:pt x="226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3"/>
            <p:cNvSpPr/>
            <p:nvPr/>
          </p:nvSpPr>
          <p:spPr>
            <a:xfrm>
              <a:off x="6996425" y="1754450"/>
              <a:ext cx="71200" cy="107450"/>
            </a:xfrm>
            <a:custGeom>
              <a:rect b="b" l="l" r="r" t="t"/>
              <a:pathLst>
                <a:path extrusionOk="0" h="4298" w="2848">
                  <a:moveTo>
                    <a:pt x="110" y="0"/>
                  </a:moveTo>
                  <a:cubicBezTo>
                    <a:pt x="110" y="0"/>
                    <a:pt x="1" y="0"/>
                    <a:pt x="110" y="110"/>
                  </a:cubicBezTo>
                  <a:cubicBezTo>
                    <a:pt x="1725" y="903"/>
                    <a:pt x="2300" y="2518"/>
                    <a:pt x="2738" y="4215"/>
                  </a:cubicBezTo>
                  <a:cubicBezTo>
                    <a:pt x="2738" y="4270"/>
                    <a:pt x="2765" y="4297"/>
                    <a:pt x="2792" y="4297"/>
                  </a:cubicBezTo>
                  <a:cubicBezTo>
                    <a:pt x="2820" y="4297"/>
                    <a:pt x="2847" y="4270"/>
                    <a:pt x="2847" y="4215"/>
                  </a:cubicBezTo>
                  <a:cubicBezTo>
                    <a:pt x="2738" y="2518"/>
                    <a:pt x="1616" y="794"/>
                    <a:pt x="11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3"/>
            <p:cNvSpPr/>
            <p:nvPr/>
          </p:nvSpPr>
          <p:spPr>
            <a:xfrm>
              <a:off x="7076500" y="1884375"/>
              <a:ext cx="8225" cy="13625"/>
            </a:xfrm>
            <a:custGeom>
              <a:rect b="b" l="l" r="r" t="t"/>
              <a:pathLst>
                <a:path extrusionOk="0" h="545" w="329">
                  <a:moveTo>
                    <a:pt x="124" y="1"/>
                  </a:moveTo>
                  <a:cubicBezTo>
                    <a:pt x="54" y="1"/>
                    <a:pt x="0" y="91"/>
                    <a:pt x="0" y="168"/>
                  </a:cubicBezTo>
                  <a:cubicBezTo>
                    <a:pt x="110" y="277"/>
                    <a:pt x="110" y="387"/>
                    <a:pt x="110" y="496"/>
                  </a:cubicBezTo>
                  <a:cubicBezTo>
                    <a:pt x="146" y="533"/>
                    <a:pt x="182" y="545"/>
                    <a:pt x="215" y="545"/>
                  </a:cubicBezTo>
                  <a:cubicBezTo>
                    <a:pt x="280" y="545"/>
                    <a:pt x="328" y="496"/>
                    <a:pt x="328" y="496"/>
                  </a:cubicBezTo>
                  <a:cubicBezTo>
                    <a:pt x="328" y="277"/>
                    <a:pt x="328" y="168"/>
                    <a:pt x="219" y="58"/>
                  </a:cubicBezTo>
                  <a:cubicBezTo>
                    <a:pt x="186" y="17"/>
                    <a:pt x="153" y="1"/>
                    <a:pt x="1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13"/>
            <p:cNvSpPr/>
            <p:nvPr/>
          </p:nvSpPr>
          <p:spPr>
            <a:xfrm>
              <a:off x="6802775" y="1989150"/>
              <a:ext cx="276475" cy="199950"/>
            </a:xfrm>
            <a:custGeom>
              <a:rect b="b" l="l" r="r" t="t"/>
              <a:pathLst>
                <a:path extrusionOk="0" h="7998" w="11059">
                  <a:moveTo>
                    <a:pt x="10785" y="0"/>
                  </a:moveTo>
                  <a:cubicBezTo>
                    <a:pt x="10757" y="0"/>
                    <a:pt x="10730" y="28"/>
                    <a:pt x="10730" y="82"/>
                  </a:cubicBezTo>
                  <a:cubicBezTo>
                    <a:pt x="10730" y="3038"/>
                    <a:pt x="9225" y="5666"/>
                    <a:pt x="6378" y="6816"/>
                  </a:cubicBezTo>
                  <a:cubicBezTo>
                    <a:pt x="5870" y="6993"/>
                    <a:pt x="5373" y="7073"/>
                    <a:pt x="4888" y="7073"/>
                  </a:cubicBezTo>
                  <a:cubicBezTo>
                    <a:pt x="3205" y="7073"/>
                    <a:pt x="1668" y="6105"/>
                    <a:pt x="329" y="4872"/>
                  </a:cubicBezTo>
                  <a:cubicBezTo>
                    <a:pt x="300" y="4843"/>
                    <a:pt x="263" y="4829"/>
                    <a:pt x="224" y="4829"/>
                  </a:cubicBezTo>
                  <a:cubicBezTo>
                    <a:pt x="118" y="4829"/>
                    <a:pt x="1" y="4931"/>
                    <a:pt x="1" y="5091"/>
                  </a:cubicBezTo>
                  <a:cubicBezTo>
                    <a:pt x="752" y="6958"/>
                    <a:pt x="2526" y="7998"/>
                    <a:pt x="4408" y="7998"/>
                  </a:cubicBezTo>
                  <a:cubicBezTo>
                    <a:pt x="5064" y="7998"/>
                    <a:pt x="5734" y="7871"/>
                    <a:pt x="6378" y="7609"/>
                  </a:cubicBezTo>
                  <a:cubicBezTo>
                    <a:pt x="9580" y="6460"/>
                    <a:pt x="11059" y="3257"/>
                    <a:pt x="10840" y="82"/>
                  </a:cubicBezTo>
                  <a:cubicBezTo>
                    <a:pt x="10840" y="28"/>
                    <a:pt x="10812" y="0"/>
                    <a:pt x="1078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13"/>
            <p:cNvSpPr/>
            <p:nvPr/>
          </p:nvSpPr>
          <p:spPr>
            <a:xfrm>
              <a:off x="6859575" y="2019250"/>
              <a:ext cx="40400" cy="41150"/>
            </a:xfrm>
            <a:custGeom>
              <a:rect b="b" l="l" r="r" t="t"/>
              <a:pathLst>
                <a:path extrusionOk="0" h="1646" w="1616">
                  <a:moveTo>
                    <a:pt x="794" y="1"/>
                  </a:moveTo>
                  <a:cubicBezTo>
                    <a:pt x="575" y="1"/>
                    <a:pt x="466" y="137"/>
                    <a:pt x="356" y="356"/>
                  </a:cubicBezTo>
                  <a:cubicBezTo>
                    <a:pt x="1" y="575"/>
                    <a:pt x="110" y="1260"/>
                    <a:pt x="575" y="1506"/>
                  </a:cubicBezTo>
                  <a:lnTo>
                    <a:pt x="685" y="1506"/>
                  </a:lnTo>
                  <a:cubicBezTo>
                    <a:pt x="794" y="1615"/>
                    <a:pt x="931" y="1615"/>
                    <a:pt x="1041" y="1615"/>
                  </a:cubicBezTo>
                  <a:cubicBezTo>
                    <a:pt x="1082" y="1636"/>
                    <a:pt x="1119" y="1645"/>
                    <a:pt x="1154" y="1645"/>
                  </a:cubicBezTo>
                  <a:cubicBezTo>
                    <a:pt x="1301" y="1645"/>
                    <a:pt x="1390" y="1480"/>
                    <a:pt x="1479" y="1369"/>
                  </a:cubicBezTo>
                  <a:cubicBezTo>
                    <a:pt x="1479" y="1260"/>
                    <a:pt x="1615" y="1041"/>
                    <a:pt x="1615" y="931"/>
                  </a:cubicBezTo>
                  <a:cubicBezTo>
                    <a:pt x="1615" y="822"/>
                    <a:pt x="1479" y="685"/>
                    <a:pt x="1369" y="466"/>
                  </a:cubicBezTo>
                  <a:cubicBezTo>
                    <a:pt x="1369" y="247"/>
                    <a:pt x="1150" y="137"/>
                    <a:pt x="93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3"/>
            <p:cNvSpPr/>
            <p:nvPr/>
          </p:nvSpPr>
          <p:spPr>
            <a:xfrm>
              <a:off x="6919800" y="1990475"/>
              <a:ext cx="39700" cy="55150"/>
            </a:xfrm>
            <a:custGeom>
              <a:rect b="b" l="l" r="r" t="t"/>
              <a:pathLst>
                <a:path extrusionOk="0" h="2206" w="1588">
                  <a:moveTo>
                    <a:pt x="860" y="1"/>
                  </a:moveTo>
                  <a:cubicBezTo>
                    <a:pt x="802" y="1"/>
                    <a:pt x="743" y="10"/>
                    <a:pt x="684" y="29"/>
                  </a:cubicBezTo>
                  <a:cubicBezTo>
                    <a:pt x="329" y="29"/>
                    <a:pt x="219" y="358"/>
                    <a:pt x="110" y="604"/>
                  </a:cubicBezTo>
                  <a:cubicBezTo>
                    <a:pt x="0" y="933"/>
                    <a:pt x="110" y="1288"/>
                    <a:pt x="219" y="1507"/>
                  </a:cubicBezTo>
                  <a:cubicBezTo>
                    <a:pt x="219" y="1836"/>
                    <a:pt x="438" y="2082"/>
                    <a:pt x="684" y="2192"/>
                  </a:cubicBezTo>
                  <a:cubicBezTo>
                    <a:pt x="721" y="2201"/>
                    <a:pt x="758" y="2205"/>
                    <a:pt x="793" y="2205"/>
                  </a:cubicBezTo>
                  <a:cubicBezTo>
                    <a:pt x="1180" y="2205"/>
                    <a:pt x="1478" y="1689"/>
                    <a:pt x="1478" y="1288"/>
                  </a:cubicBezTo>
                  <a:cubicBezTo>
                    <a:pt x="1588" y="1152"/>
                    <a:pt x="1588" y="1152"/>
                    <a:pt x="1478" y="1042"/>
                  </a:cubicBezTo>
                  <a:cubicBezTo>
                    <a:pt x="1588" y="823"/>
                    <a:pt x="1588" y="714"/>
                    <a:pt x="1478" y="467"/>
                  </a:cubicBezTo>
                  <a:cubicBezTo>
                    <a:pt x="1388" y="197"/>
                    <a:pt x="1131" y="1"/>
                    <a:pt x="86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13"/>
            <p:cNvSpPr/>
            <p:nvPr/>
          </p:nvSpPr>
          <p:spPr>
            <a:xfrm>
              <a:off x="6514700" y="2006250"/>
              <a:ext cx="71200" cy="90350"/>
            </a:xfrm>
            <a:custGeom>
              <a:rect b="b" l="l" r="r" t="t"/>
              <a:pathLst>
                <a:path extrusionOk="0" h="3614" w="2848">
                  <a:moveTo>
                    <a:pt x="165" y="1"/>
                  </a:moveTo>
                  <a:cubicBezTo>
                    <a:pt x="138" y="1"/>
                    <a:pt x="110" y="28"/>
                    <a:pt x="110" y="83"/>
                  </a:cubicBezTo>
                  <a:cubicBezTo>
                    <a:pt x="1" y="1095"/>
                    <a:pt x="110" y="1451"/>
                    <a:pt x="794" y="2245"/>
                  </a:cubicBezTo>
                  <a:cubicBezTo>
                    <a:pt x="1150" y="2573"/>
                    <a:pt x="1479" y="2820"/>
                    <a:pt x="1835" y="3148"/>
                  </a:cubicBezTo>
                  <a:cubicBezTo>
                    <a:pt x="2163" y="3258"/>
                    <a:pt x="2409" y="3613"/>
                    <a:pt x="2628" y="3613"/>
                  </a:cubicBezTo>
                  <a:cubicBezTo>
                    <a:pt x="2738" y="3613"/>
                    <a:pt x="2847" y="3504"/>
                    <a:pt x="2738" y="3504"/>
                  </a:cubicBezTo>
                  <a:cubicBezTo>
                    <a:pt x="2519" y="3394"/>
                    <a:pt x="2272" y="3039"/>
                    <a:pt x="2053" y="2929"/>
                  </a:cubicBezTo>
                  <a:cubicBezTo>
                    <a:pt x="1835" y="2710"/>
                    <a:pt x="1479" y="2464"/>
                    <a:pt x="1150" y="2245"/>
                  </a:cubicBezTo>
                  <a:cubicBezTo>
                    <a:pt x="904" y="2026"/>
                    <a:pt x="685" y="1780"/>
                    <a:pt x="466" y="1451"/>
                  </a:cubicBezTo>
                  <a:cubicBezTo>
                    <a:pt x="220" y="1095"/>
                    <a:pt x="220" y="521"/>
                    <a:pt x="220" y="83"/>
                  </a:cubicBezTo>
                  <a:cubicBezTo>
                    <a:pt x="220" y="28"/>
                    <a:pt x="192" y="1"/>
                    <a:pt x="16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13"/>
            <p:cNvSpPr/>
            <p:nvPr/>
          </p:nvSpPr>
          <p:spPr>
            <a:xfrm>
              <a:off x="6817150" y="2321700"/>
              <a:ext cx="59550" cy="83950"/>
            </a:xfrm>
            <a:custGeom>
              <a:rect b="b" l="l" r="r" t="t"/>
              <a:pathLst>
                <a:path extrusionOk="0" h="3358" w="2382">
                  <a:moveTo>
                    <a:pt x="110" y="0"/>
                  </a:moveTo>
                  <a:cubicBezTo>
                    <a:pt x="110" y="0"/>
                    <a:pt x="1" y="0"/>
                    <a:pt x="1" y="110"/>
                  </a:cubicBezTo>
                  <a:cubicBezTo>
                    <a:pt x="1" y="685"/>
                    <a:pt x="575" y="1259"/>
                    <a:pt x="904" y="1725"/>
                  </a:cubicBezTo>
                  <a:cubicBezTo>
                    <a:pt x="1260" y="2163"/>
                    <a:pt x="1807" y="2737"/>
                    <a:pt x="2163" y="3312"/>
                  </a:cubicBezTo>
                  <a:cubicBezTo>
                    <a:pt x="2163" y="3344"/>
                    <a:pt x="2182" y="3358"/>
                    <a:pt x="2208" y="3358"/>
                  </a:cubicBezTo>
                  <a:cubicBezTo>
                    <a:pt x="2272" y="3358"/>
                    <a:pt x="2382" y="3280"/>
                    <a:pt x="2382" y="3203"/>
                  </a:cubicBezTo>
                  <a:cubicBezTo>
                    <a:pt x="2382" y="2737"/>
                    <a:pt x="1807" y="2163"/>
                    <a:pt x="1588" y="1834"/>
                  </a:cubicBezTo>
                  <a:cubicBezTo>
                    <a:pt x="1369" y="1478"/>
                    <a:pt x="1013" y="1259"/>
                    <a:pt x="904" y="1040"/>
                  </a:cubicBezTo>
                  <a:cubicBezTo>
                    <a:pt x="685" y="685"/>
                    <a:pt x="329" y="356"/>
                    <a:pt x="11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3"/>
            <p:cNvSpPr/>
            <p:nvPr/>
          </p:nvSpPr>
          <p:spPr>
            <a:xfrm>
              <a:off x="6892000" y="2427000"/>
              <a:ext cx="36025" cy="48675"/>
            </a:xfrm>
            <a:custGeom>
              <a:rect b="b" l="l" r="r" t="t"/>
              <a:pathLst>
                <a:path extrusionOk="0" h="1947" w="1441">
                  <a:moveTo>
                    <a:pt x="333" y="0"/>
                  </a:moveTo>
                  <a:cubicBezTo>
                    <a:pt x="173" y="0"/>
                    <a:pt x="1" y="127"/>
                    <a:pt x="72" y="359"/>
                  </a:cubicBezTo>
                  <a:cubicBezTo>
                    <a:pt x="182" y="688"/>
                    <a:pt x="428" y="1044"/>
                    <a:pt x="647" y="1481"/>
                  </a:cubicBezTo>
                  <a:cubicBezTo>
                    <a:pt x="756" y="1618"/>
                    <a:pt x="1003" y="1947"/>
                    <a:pt x="1222" y="1947"/>
                  </a:cubicBezTo>
                  <a:cubicBezTo>
                    <a:pt x="1441" y="1947"/>
                    <a:pt x="1441" y="1837"/>
                    <a:pt x="1331" y="1728"/>
                  </a:cubicBezTo>
                  <a:cubicBezTo>
                    <a:pt x="1222" y="1481"/>
                    <a:pt x="1112" y="1262"/>
                    <a:pt x="1003" y="1044"/>
                  </a:cubicBezTo>
                  <a:cubicBezTo>
                    <a:pt x="866" y="797"/>
                    <a:pt x="647" y="469"/>
                    <a:pt x="537" y="113"/>
                  </a:cubicBezTo>
                  <a:cubicBezTo>
                    <a:pt x="499" y="37"/>
                    <a:pt x="418" y="0"/>
                    <a:pt x="33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13"/>
            <p:cNvSpPr/>
            <p:nvPr/>
          </p:nvSpPr>
          <p:spPr>
            <a:xfrm>
              <a:off x="6957225" y="2531775"/>
              <a:ext cx="19375" cy="23975"/>
            </a:xfrm>
            <a:custGeom>
              <a:rect b="b" l="l" r="r" t="t"/>
              <a:pathLst>
                <a:path extrusionOk="0" h="959" w="775">
                  <a:moveTo>
                    <a:pt x="244" y="0"/>
                  </a:moveTo>
                  <a:cubicBezTo>
                    <a:pt x="134" y="0"/>
                    <a:pt x="0" y="184"/>
                    <a:pt x="91" y="274"/>
                  </a:cubicBezTo>
                  <a:cubicBezTo>
                    <a:pt x="310" y="493"/>
                    <a:pt x="446" y="712"/>
                    <a:pt x="665" y="958"/>
                  </a:cubicBezTo>
                  <a:cubicBezTo>
                    <a:pt x="665" y="958"/>
                    <a:pt x="775" y="958"/>
                    <a:pt x="775" y="849"/>
                  </a:cubicBezTo>
                  <a:cubicBezTo>
                    <a:pt x="665" y="493"/>
                    <a:pt x="556" y="274"/>
                    <a:pt x="310" y="27"/>
                  </a:cubicBezTo>
                  <a:cubicBezTo>
                    <a:pt x="290" y="8"/>
                    <a:pt x="268" y="0"/>
                    <a:pt x="2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13"/>
            <p:cNvSpPr/>
            <p:nvPr/>
          </p:nvSpPr>
          <p:spPr>
            <a:xfrm>
              <a:off x="7013525" y="2611375"/>
              <a:ext cx="43150" cy="53550"/>
            </a:xfrm>
            <a:custGeom>
              <a:rect b="b" l="l" r="r" t="t"/>
              <a:pathLst>
                <a:path extrusionOk="0" h="2142" w="1726">
                  <a:moveTo>
                    <a:pt x="136" y="0"/>
                  </a:moveTo>
                  <a:cubicBezTo>
                    <a:pt x="56" y="0"/>
                    <a:pt x="1" y="78"/>
                    <a:pt x="1" y="155"/>
                  </a:cubicBezTo>
                  <a:cubicBezTo>
                    <a:pt x="357" y="511"/>
                    <a:pt x="466" y="949"/>
                    <a:pt x="795" y="1195"/>
                  </a:cubicBezTo>
                  <a:cubicBezTo>
                    <a:pt x="932" y="1414"/>
                    <a:pt x="1041" y="1524"/>
                    <a:pt x="1150" y="1633"/>
                  </a:cubicBezTo>
                  <a:cubicBezTo>
                    <a:pt x="1260" y="1770"/>
                    <a:pt x="1369" y="1989"/>
                    <a:pt x="1479" y="2099"/>
                  </a:cubicBezTo>
                  <a:cubicBezTo>
                    <a:pt x="1516" y="2128"/>
                    <a:pt x="1550" y="2142"/>
                    <a:pt x="1581" y="2142"/>
                  </a:cubicBezTo>
                  <a:cubicBezTo>
                    <a:pt x="1667" y="2142"/>
                    <a:pt x="1725" y="2040"/>
                    <a:pt x="1725" y="1880"/>
                  </a:cubicBezTo>
                  <a:cubicBezTo>
                    <a:pt x="1479" y="1524"/>
                    <a:pt x="1260" y="1414"/>
                    <a:pt x="1041" y="1086"/>
                  </a:cubicBezTo>
                  <a:cubicBezTo>
                    <a:pt x="685" y="730"/>
                    <a:pt x="466" y="402"/>
                    <a:pt x="247" y="46"/>
                  </a:cubicBezTo>
                  <a:cubicBezTo>
                    <a:pt x="207" y="14"/>
                    <a:pt x="169" y="0"/>
                    <a:pt x="13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13"/>
            <p:cNvSpPr/>
            <p:nvPr/>
          </p:nvSpPr>
          <p:spPr>
            <a:xfrm>
              <a:off x="6891775" y="2309000"/>
              <a:ext cx="28050" cy="32575"/>
            </a:xfrm>
            <a:custGeom>
              <a:rect b="b" l="l" r="r" t="t"/>
              <a:pathLst>
                <a:path extrusionOk="0" h="1303" w="1122">
                  <a:moveTo>
                    <a:pt x="312" y="1"/>
                  </a:moveTo>
                  <a:cubicBezTo>
                    <a:pt x="172" y="1"/>
                    <a:pt x="0" y="108"/>
                    <a:pt x="81" y="289"/>
                  </a:cubicBezTo>
                  <a:cubicBezTo>
                    <a:pt x="437" y="618"/>
                    <a:pt x="656" y="864"/>
                    <a:pt x="765" y="1302"/>
                  </a:cubicBezTo>
                  <a:lnTo>
                    <a:pt x="1012" y="1302"/>
                  </a:lnTo>
                  <a:cubicBezTo>
                    <a:pt x="1012" y="1302"/>
                    <a:pt x="1121" y="1302"/>
                    <a:pt x="1012" y="1193"/>
                  </a:cubicBezTo>
                  <a:cubicBezTo>
                    <a:pt x="875" y="727"/>
                    <a:pt x="656" y="399"/>
                    <a:pt x="437" y="43"/>
                  </a:cubicBezTo>
                  <a:cubicBezTo>
                    <a:pt x="408" y="14"/>
                    <a:pt x="362" y="1"/>
                    <a:pt x="3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13"/>
            <p:cNvSpPr/>
            <p:nvPr/>
          </p:nvSpPr>
          <p:spPr>
            <a:xfrm>
              <a:off x="6963400" y="2406475"/>
              <a:ext cx="24850" cy="29525"/>
            </a:xfrm>
            <a:custGeom>
              <a:rect b="b" l="l" r="r" t="t"/>
              <a:pathLst>
                <a:path extrusionOk="0" h="1181" w="994">
                  <a:moveTo>
                    <a:pt x="294" y="1"/>
                  </a:moveTo>
                  <a:cubicBezTo>
                    <a:pt x="123" y="1"/>
                    <a:pt x="0" y="161"/>
                    <a:pt x="199" y="250"/>
                  </a:cubicBezTo>
                  <a:cubicBezTo>
                    <a:pt x="418" y="496"/>
                    <a:pt x="528" y="934"/>
                    <a:pt x="747" y="1180"/>
                  </a:cubicBezTo>
                  <a:cubicBezTo>
                    <a:pt x="884" y="1180"/>
                    <a:pt x="993" y="1071"/>
                    <a:pt x="993" y="1071"/>
                  </a:cubicBezTo>
                  <a:cubicBezTo>
                    <a:pt x="884" y="824"/>
                    <a:pt x="747" y="605"/>
                    <a:pt x="747" y="496"/>
                  </a:cubicBezTo>
                  <a:cubicBezTo>
                    <a:pt x="637" y="250"/>
                    <a:pt x="528" y="140"/>
                    <a:pt x="418" y="31"/>
                  </a:cubicBezTo>
                  <a:cubicBezTo>
                    <a:pt x="377" y="10"/>
                    <a:pt x="334" y="1"/>
                    <a:pt x="29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13"/>
            <p:cNvSpPr/>
            <p:nvPr/>
          </p:nvSpPr>
          <p:spPr>
            <a:xfrm>
              <a:off x="7033375" y="2505075"/>
              <a:ext cx="48600" cy="73250"/>
            </a:xfrm>
            <a:custGeom>
              <a:rect b="b" l="l" r="r" t="t"/>
              <a:pathLst>
                <a:path extrusionOk="0" h="2930" w="1944">
                  <a:moveTo>
                    <a:pt x="83" y="1"/>
                  </a:moveTo>
                  <a:cubicBezTo>
                    <a:pt x="35" y="1"/>
                    <a:pt x="1" y="28"/>
                    <a:pt x="1" y="83"/>
                  </a:cubicBezTo>
                  <a:cubicBezTo>
                    <a:pt x="1" y="302"/>
                    <a:pt x="1" y="411"/>
                    <a:pt x="138" y="658"/>
                  </a:cubicBezTo>
                  <a:cubicBezTo>
                    <a:pt x="466" y="986"/>
                    <a:pt x="575" y="1342"/>
                    <a:pt x="822" y="1670"/>
                  </a:cubicBezTo>
                  <a:cubicBezTo>
                    <a:pt x="1041" y="2026"/>
                    <a:pt x="1150" y="2245"/>
                    <a:pt x="1369" y="2601"/>
                  </a:cubicBezTo>
                  <a:cubicBezTo>
                    <a:pt x="1506" y="2820"/>
                    <a:pt x="1616" y="2929"/>
                    <a:pt x="1835" y="2929"/>
                  </a:cubicBezTo>
                  <a:cubicBezTo>
                    <a:pt x="1944" y="2929"/>
                    <a:pt x="1944" y="2820"/>
                    <a:pt x="1944" y="2710"/>
                  </a:cubicBezTo>
                  <a:cubicBezTo>
                    <a:pt x="1616" y="2355"/>
                    <a:pt x="1506" y="1917"/>
                    <a:pt x="1150" y="1561"/>
                  </a:cubicBezTo>
                  <a:cubicBezTo>
                    <a:pt x="1041" y="1342"/>
                    <a:pt x="822" y="1095"/>
                    <a:pt x="685" y="767"/>
                  </a:cubicBezTo>
                  <a:cubicBezTo>
                    <a:pt x="466" y="548"/>
                    <a:pt x="247" y="411"/>
                    <a:pt x="247" y="83"/>
                  </a:cubicBezTo>
                  <a:cubicBezTo>
                    <a:pt x="192" y="28"/>
                    <a:pt x="131" y="1"/>
                    <a:pt x="8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13"/>
            <p:cNvSpPr/>
            <p:nvPr/>
          </p:nvSpPr>
          <p:spPr>
            <a:xfrm>
              <a:off x="7128475" y="2636375"/>
              <a:ext cx="33575" cy="39100"/>
            </a:xfrm>
            <a:custGeom>
              <a:rect b="b" l="l" r="r" t="t"/>
              <a:pathLst>
                <a:path extrusionOk="0" h="1564" w="1343">
                  <a:moveTo>
                    <a:pt x="207" y="1"/>
                  </a:moveTo>
                  <a:cubicBezTo>
                    <a:pt x="104" y="1"/>
                    <a:pt x="1" y="223"/>
                    <a:pt x="83" y="305"/>
                  </a:cubicBezTo>
                  <a:cubicBezTo>
                    <a:pt x="302" y="524"/>
                    <a:pt x="439" y="770"/>
                    <a:pt x="658" y="1099"/>
                  </a:cubicBezTo>
                  <a:lnTo>
                    <a:pt x="1123" y="1564"/>
                  </a:lnTo>
                  <a:cubicBezTo>
                    <a:pt x="1233" y="1564"/>
                    <a:pt x="1342" y="1454"/>
                    <a:pt x="1342" y="1454"/>
                  </a:cubicBezTo>
                  <a:cubicBezTo>
                    <a:pt x="1233" y="1099"/>
                    <a:pt x="987" y="880"/>
                    <a:pt x="877" y="770"/>
                  </a:cubicBezTo>
                  <a:cubicBezTo>
                    <a:pt x="658" y="524"/>
                    <a:pt x="549" y="305"/>
                    <a:pt x="302" y="86"/>
                  </a:cubicBezTo>
                  <a:cubicBezTo>
                    <a:pt x="275" y="25"/>
                    <a:pt x="241" y="1"/>
                    <a:pt x="20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13"/>
            <p:cNvSpPr/>
            <p:nvPr/>
          </p:nvSpPr>
          <p:spPr>
            <a:xfrm>
              <a:off x="7006175" y="2367925"/>
              <a:ext cx="26425" cy="35000"/>
            </a:xfrm>
            <a:custGeom>
              <a:rect b="b" l="l" r="r" t="t"/>
              <a:pathLst>
                <a:path extrusionOk="0" h="1400" w="1057">
                  <a:moveTo>
                    <a:pt x="175" y="1"/>
                  </a:moveTo>
                  <a:cubicBezTo>
                    <a:pt x="81" y="1"/>
                    <a:pt x="0" y="129"/>
                    <a:pt x="76" y="204"/>
                  </a:cubicBezTo>
                  <a:cubicBezTo>
                    <a:pt x="185" y="423"/>
                    <a:pt x="404" y="669"/>
                    <a:pt x="541" y="779"/>
                  </a:cubicBezTo>
                  <a:cubicBezTo>
                    <a:pt x="651" y="998"/>
                    <a:pt x="651" y="1244"/>
                    <a:pt x="870" y="1354"/>
                  </a:cubicBezTo>
                  <a:cubicBezTo>
                    <a:pt x="902" y="1386"/>
                    <a:pt x="934" y="1399"/>
                    <a:pt x="960" y="1399"/>
                  </a:cubicBezTo>
                  <a:cubicBezTo>
                    <a:pt x="1025" y="1399"/>
                    <a:pt x="1057" y="1322"/>
                    <a:pt x="979" y="1244"/>
                  </a:cubicBezTo>
                  <a:cubicBezTo>
                    <a:pt x="870" y="998"/>
                    <a:pt x="870" y="779"/>
                    <a:pt x="760" y="669"/>
                  </a:cubicBezTo>
                  <a:cubicBezTo>
                    <a:pt x="651" y="423"/>
                    <a:pt x="541" y="204"/>
                    <a:pt x="295" y="95"/>
                  </a:cubicBezTo>
                  <a:cubicBezTo>
                    <a:pt x="261" y="27"/>
                    <a:pt x="216" y="1"/>
                    <a:pt x="1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13"/>
            <p:cNvSpPr/>
            <p:nvPr/>
          </p:nvSpPr>
          <p:spPr>
            <a:xfrm>
              <a:off x="7058025" y="2390800"/>
              <a:ext cx="41075" cy="66175"/>
            </a:xfrm>
            <a:custGeom>
              <a:rect b="b" l="l" r="r" t="t"/>
              <a:pathLst>
                <a:path extrusionOk="0" h="2647" w="1643">
                  <a:moveTo>
                    <a:pt x="68" y="1"/>
                  </a:moveTo>
                  <a:cubicBezTo>
                    <a:pt x="27" y="1"/>
                    <a:pt x="0" y="28"/>
                    <a:pt x="55" y="83"/>
                  </a:cubicBezTo>
                  <a:cubicBezTo>
                    <a:pt x="164" y="548"/>
                    <a:pt x="274" y="1123"/>
                    <a:pt x="520" y="1451"/>
                  </a:cubicBezTo>
                  <a:cubicBezTo>
                    <a:pt x="849" y="1917"/>
                    <a:pt x="1067" y="2245"/>
                    <a:pt x="1533" y="2601"/>
                  </a:cubicBezTo>
                  <a:cubicBezTo>
                    <a:pt x="1533" y="2633"/>
                    <a:pt x="1542" y="2646"/>
                    <a:pt x="1555" y="2646"/>
                  </a:cubicBezTo>
                  <a:cubicBezTo>
                    <a:pt x="1588" y="2646"/>
                    <a:pt x="1642" y="2569"/>
                    <a:pt x="1642" y="2492"/>
                  </a:cubicBezTo>
                  <a:cubicBezTo>
                    <a:pt x="1314" y="2136"/>
                    <a:pt x="958" y="1807"/>
                    <a:pt x="739" y="1342"/>
                  </a:cubicBezTo>
                  <a:cubicBezTo>
                    <a:pt x="520" y="1014"/>
                    <a:pt x="383" y="439"/>
                    <a:pt x="164" y="83"/>
                  </a:cubicBezTo>
                  <a:cubicBezTo>
                    <a:pt x="164" y="28"/>
                    <a:pt x="109" y="1"/>
                    <a:pt x="6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13"/>
            <p:cNvSpPr/>
            <p:nvPr/>
          </p:nvSpPr>
          <p:spPr>
            <a:xfrm>
              <a:off x="7045750" y="2452000"/>
              <a:ext cx="21875" cy="28475"/>
            </a:xfrm>
            <a:custGeom>
              <a:rect b="b" l="l" r="r" t="t"/>
              <a:pathLst>
                <a:path extrusionOk="0" h="1139" w="875">
                  <a:moveTo>
                    <a:pt x="207" y="1"/>
                  </a:moveTo>
                  <a:cubicBezTo>
                    <a:pt x="96" y="1"/>
                    <a:pt x="0" y="102"/>
                    <a:pt x="80" y="262"/>
                  </a:cubicBezTo>
                  <a:cubicBezTo>
                    <a:pt x="190" y="481"/>
                    <a:pt x="436" y="837"/>
                    <a:pt x="655" y="1056"/>
                  </a:cubicBezTo>
                  <a:cubicBezTo>
                    <a:pt x="655" y="1111"/>
                    <a:pt x="683" y="1138"/>
                    <a:pt x="710" y="1138"/>
                  </a:cubicBezTo>
                  <a:cubicBezTo>
                    <a:pt x="737" y="1138"/>
                    <a:pt x="765" y="1111"/>
                    <a:pt x="765" y="1056"/>
                  </a:cubicBezTo>
                  <a:cubicBezTo>
                    <a:pt x="874" y="728"/>
                    <a:pt x="546" y="372"/>
                    <a:pt x="327" y="44"/>
                  </a:cubicBezTo>
                  <a:cubicBezTo>
                    <a:pt x="290" y="14"/>
                    <a:pt x="248" y="1"/>
                    <a:pt x="20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13"/>
            <p:cNvSpPr/>
            <p:nvPr/>
          </p:nvSpPr>
          <p:spPr>
            <a:xfrm>
              <a:off x="7096325" y="2350950"/>
              <a:ext cx="39725" cy="44675"/>
            </a:xfrm>
            <a:custGeom>
              <a:rect b="b" l="l" r="r" t="t"/>
              <a:pathLst>
                <a:path extrusionOk="0" h="1787" w="1589">
                  <a:moveTo>
                    <a:pt x="290" y="1"/>
                  </a:moveTo>
                  <a:cubicBezTo>
                    <a:pt x="158" y="1"/>
                    <a:pt x="1" y="118"/>
                    <a:pt x="1" y="308"/>
                  </a:cubicBezTo>
                  <a:cubicBezTo>
                    <a:pt x="1" y="664"/>
                    <a:pt x="220" y="883"/>
                    <a:pt x="466" y="1102"/>
                  </a:cubicBezTo>
                  <a:cubicBezTo>
                    <a:pt x="685" y="1348"/>
                    <a:pt x="904" y="1677"/>
                    <a:pt x="1260" y="1786"/>
                  </a:cubicBezTo>
                  <a:cubicBezTo>
                    <a:pt x="1369" y="1786"/>
                    <a:pt x="1588" y="1677"/>
                    <a:pt x="1479" y="1567"/>
                  </a:cubicBezTo>
                  <a:cubicBezTo>
                    <a:pt x="1369" y="1239"/>
                    <a:pt x="1150" y="993"/>
                    <a:pt x="1041" y="883"/>
                  </a:cubicBezTo>
                  <a:cubicBezTo>
                    <a:pt x="795" y="664"/>
                    <a:pt x="576" y="418"/>
                    <a:pt x="466" y="199"/>
                  </a:cubicBezTo>
                  <a:cubicBezTo>
                    <a:pt x="466" y="61"/>
                    <a:pt x="384" y="1"/>
                    <a:pt x="29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13"/>
            <p:cNvSpPr/>
            <p:nvPr/>
          </p:nvSpPr>
          <p:spPr>
            <a:xfrm>
              <a:off x="7162825" y="2334925"/>
              <a:ext cx="69025" cy="94225"/>
            </a:xfrm>
            <a:custGeom>
              <a:rect b="b" l="l" r="r" t="t"/>
              <a:pathLst>
                <a:path extrusionOk="0" h="3769" w="2761">
                  <a:moveTo>
                    <a:pt x="183" y="1"/>
                  </a:moveTo>
                  <a:cubicBezTo>
                    <a:pt x="87" y="1"/>
                    <a:pt x="0" y="78"/>
                    <a:pt x="78" y="156"/>
                  </a:cubicBezTo>
                  <a:cubicBezTo>
                    <a:pt x="434" y="840"/>
                    <a:pt x="981" y="1415"/>
                    <a:pt x="1446" y="1989"/>
                  </a:cubicBezTo>
                  <a:cubicBezTo>
                    <a:pt x="1556" y="2318"/>
                    <a:pt x="1802" y="2564"/>
                    <a:pt x="1912" y="2783"/>
                  </a:cubicBezTo>
                  <a:cubicBezTo>
                    <a:pt x="2131" y="3112"/>
                    <a:pt x="2486" y="3358"/>
                    <a:pt x="2596" y="3686"/>
                  </a:cubicBezTo>
                  <a:cubicBezTo>
                    <a:pt x="2596" y="3741"/>
                    <a:pt x="2651" y="3769"/>
                    <a:pt x="2692" y="3769"/>
                  </a:cubicBezTo>
                  <a:cubicBezTo>
                    <a:pt x="2733" y="3769"/>
                    <a:pt x="2760" y="3741"/>
                    <a:pt x="2705" y="3686"/>
                  </a:cubicBezTo>
                  <a:cubicBezTo>
                    <a:pt x="2705" y="3112"/>
                    <a:pt x="2131" y="2674"/>
                    <a:pt x="1912" y="2208"/>
                  </a:cubicBezTo>
                  <a:cubicBezTo>
                    <a:pt x="1337" y="1415"/>
                    <a:pt x="762" y="840"/>
                    <a:pt x="297" y="46"/>
                  </a:cubicBezTo>
                  <a:cubicBezTo>
                    <a:pt x="265" y="14"/>
                    <a:pt x="223" y="1"/>
                    <a:pt x="18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13"/>
            <p:cNvSpPr/>
            <p:nvPr/>
          </p:nvSpPr>
          <p:spPr>
            <a:xfrm>
              <a:off x="7194000" y="2474925"/>
              <a:ext cx="31000" cy="30625"/>
            </a:xfrm>
            <a:custGeom>
              <a:rect b="b" l="l" r="r" t="t"/>
              <a:pathLst>
                <a:path extrusionOk="0" h="1225" w="1240">
                  <a:moveTo>
                    <a:pt x="241" y="1"/>
                  </a:moveTo>
                  <a:cubicBezTo>
                    <a:pt x="131" y="1"/>
                    <a:pt x="0" y="184"/>
                    <a:pt x="90" y="386"/>
                  </a:cubicBezTo>
                  <a:cubicBezTo>
                    <a:pt x="418" y="605"/>
                    <a:pt x="665" y="1070"/>
                    <a:pt x="993" y="1179"/>
                  </a:cubicBezTo>
                  <a:cubicBezTo>
                    <a:pt x="1025" y="1211"/>
                    <a:pt x="1060" y="1225"/>
                    <a:pt x="1092" y="1225"/>
                  </a:cubicBezTo>
                  <a:cubicBezTo>
                    <a:pt x="1171" y="1225"/>
                    <a:pt x="1239" y="1147"/>
                    <a:pt x="1239" y="1070"/>
                  </a:cubicBezTo>
                  <a:cubicBezTo>
                    <a:pt x="993" y="605"/>
                    <a:pt x="665" y="386"/>
                    <a:pt x="309" y="30"/>
                  </a:cubicBezTo>
                  <a:cubicBezTo>
                    <a:pt x="289" y="10"/>
                    <a:pt x="265" y="1"/>
                    <a:pt x="2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13"/>
            <p:cNvSpPr/>
            <p:nvPr/>
          </p:nvSpPr>
          <p:spPr>
            <a:xfrm>
              <a:off x="7205250" y="2562100"/>
              <a:ext cx="47800" cy="51575"/>
            </a:xfrm>
            <a:custGeom>
              <a:rect b="b" l="l" r="r" t="t"/>
              <a:pathLst>
                <a:path extrusionOk="0" h="2063" w="1912">
                  <a:moveTo>
                    <a:pt x="278" y="0"/>
                  </a:moveTo>
                  <a:cubicBezTo>
                    <a:pt x="119" y="0"/>
                    <a:pt x="1" y="216"/>
                    <a:pt x="105" y="320"/>
                  </a:cubicBezTo>
                  <a:cubicBezTo>
                    <a:pt x="434" y="648"/>
                    <a:pt x="653" y="1004"/>
                    <a:pt x="1008" y="1333"/>
                  </a:cubicBezTo>
                  <a:cubicBezTo>
                    <a:pt x="1227" y="1552"/>
                    <a:pt x="1474" y="1907"/>
                    <a:pt x="1802" y="2017"/>
                  </a:cubicBezTo>
                  <a:cubicBezTo>
                    <a:pt x="1802" y="2049"/>
                    <a:pt x="1812" y="2062"/>
                    <a:pt x="1825" y="2062"/>
                  </a:cubicBezTo>
                  <a:cubicBezTo>
                    <a:pt x="1857" y="2062"/>
                    <a:pt x="1912" y="1985"/>
                    <a:pt x="1912" y="1907"/>
                  </a:cubicBezTo>
                  <a:cubicBezTo>
                    <a:pt x="1693" y="1688"/>
                    <a:pt x="1583" y="1223"/>
                    <a:pt x="1227" y="1004"/>
                  </a:cubicBezTo>
                  <a:cubicBezTo>
                    <a:pt x="899" y="758"/>
                    <a:pt x="653" y="429"/>
                    <a:pt x="434" y="74"/>
                  </a:cubicBezTo>
                  <a:cubicBezTo>
                    <a:pt x="381" y="21"/>
                    <a:pt x="328" y="0"/>
                    <a:pt x="27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13"/>
            <p:cNvSpPr/>
            <p:nvPr/>
          </p:nvSpPr>
          <p:spPr>
            <a:xfrm>
              <a:off x="7133800" y="2503650"/>
              <a:ext cx="30975" cy="30250"/>
            </a:xfrm>
            <a:custGeom>
              <a:rect b="b" l="l" r="r" t="t"/>
              <a:pathLst>
                <a:path extrusionOk="0" h="1210" w="1239">
                  <a:moveTo>
                    <a:pt x="210" y="0"/>
                  </a:moveTo>
                  <a:cubicBezTo>
                    <a:pt x="55" y="0"/>
                    <a:pt x="1" y="161"/>
                    <a:pt x="89" y="249"/>
                  </a:cubicBezTo>
                  <a:cubicBezTo>
                    <a:pt x="226" y="359"/>
                    <a:pt x="445" y="605"/>
                    <a:pt x="555" y="824"/>
                  </a:cubicBezTo>
                  <a:cubicBezTo>
                    <a:pt x="664" y="934"/>
                    <a:pt x="910" y="1043"/>
                    <a:pt x="1020" y="1152"/>
                  </a:cubicBezTo>
                  <a:cubicBezTo>
                    <a:pt x="1053" y="1193"/>
                    <a:pt x="1085" y="1210"/>
                    <a:pt x="1115" y="1210"/>
                  </a:cubicBezTo>
                  <a:cubicBezTo>
                    <a:pt x="1185" y="1210"/>
                    <a:pt x="1239" y="1120"/>
                    <a:pt x="1239" y="1043"/>
                  </a:cubicBezTo>
                  <a:cubicBezTo>
                    <a:pt x="1020" y="934"/>
                    <a:pt x="910" y="715"/>
                    <a:pt x="774" y="468"/>
                  </a:cubicBezTo>
                  <a:cubicBezTo>
                    <a:pt x="555" y="359"/>
                    <a:pt x="445" y="249"/>
                    <a:pt x="336" y="30"/>
                  </a:cubicBezTo>
                  <a:cubicBezTo>
                    <a:pt x="289" y="9"/>
                    <a:pt x="247" y="0"/>
                    <a:pt x="21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13"/>
            <p:cNvSpPr/>
            <p:nvPr/>
          </p:nvSpPr>
          <p:spPr>
            <a:xfrm>
              <a:off x="7273900" y="2500225"/>
              <a:ext cx="50075" cy="59375"/>
            </a:xfrm>
            <a:custGeom>
              <a:rect b="b" l="l" r="r" t="t"/>
              <a:pathLst>
                <a:path extrusionOk="0" h="2375" w="2003">
                  <a:moveTo>
                    <a:pt x="156" y="0"/>
                  </a:moveTo>
                  <a:cubicBezTo>
                    <a:pt x="93" y="0"/>
                    <a:pt x="0" y="91"/>
                    <a:pt x="96" y="167"/>
                  </a:cubicBezTo>
                  <a:cubicBezTo>
                    <a:pt x="425" y="605"/>
                    <a:pt x="890" y="1180"/>
                    <a:pt x="1218" y="1755"/>
                  </a:cubicBezTo>
                  <a:cubicBezTo>
                    <a:pt x="1328" y="1974"/>
                    <a:pt x="1574" y="2330"/>
                    <a:pt x="1903" y="2330"/>
                  </a:cubicBezTo>
                  <a:cubicBezTo>
                    <a:pt x="1935" y="2362"/>
                    <a:pt x="1957" y="2375"/>
                    <a:pt x="1971" y="2375"/>
                  </a:cubicBezTo>
                  <a:cubicBezTo>
                    <a:pt x="2003" y="2375"/>
                    <a:pt x="1980" y="2298"/>
                    <a:pt x="1903" y="2220"/>
                  </a:cubicBezTo>
                  <a:cubicBezTo>
                    <a:pt x="1574" y="2111"/>
                    <a:pt x="1328" y="1536"/>
                    <a:pt x="1109" y="1180"/>
                  </a:cubicBezTo>
                  <a:cubicBezTo>
                    <a:pt x="890" y="852"/>
                    <a:pt x="534" y="386"/>
                    <a:pt x="206" y="58"/>
                  </a:cubicBezTo>
                  <a:cubicBezTo>
                    <a:pt x="206" y="17"/>
                    <a:pt x="184" y="0"/>
                    <a:pt x="156" y="0"/>
                  </a:cubicBezTo>
                  <a:close/>
                </a:path>
              </a:pathLst>
            </a:custGeom>
            <a:solidFill>
              <a:srgbClr val="1818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13"/>
            <p:cNvSpPr/>
            <p:nvPr/>
          </p:nvSpPr>
          <p:spPr>
            <a:xfrm>
              <a:off x="7216600" y="2286750"/>
              <a:ext cx="28250" cy="29500"/>
            </a:xfrm>
            <a:custGeom>
              <a:rect b="b" l="l" r="r" t="t"/>
              <a:pathLst>
                <a:path extrusionOk="0" h="1180" w="1130">
                  <a:moveTo>
                    <a:pt x="251" y="0"/>
                  </a:moveTo>
                  <a:cubicBezTo>
                    <a:pt x="127" y="0"/>
                    <a:pt x="1" y="160"/>
                    <a:pt x="89" y="249"/>
                  </a:cubicBezTo>
                  <a:cubicBezTo>
                    <a:pt x="445" y="495"/>
                    <a:pt x="554" y="1070"/>
                    <a:pt x="883" y="1179"/>
                  </a:cubicBezTo>
                  <a:cubicBezTo>
                    <a:pt x="1020" y="1179"/>
                    <a:pt x="1129" y="1070"/>
                    <a:pt x="1020" y="933"/>
                  </a:cubicBezTo>
                  <a:cubicBezTo>
                    <a:pt x="883" y="824"/>
                    <a:pt x="773" y="714"/>
                    <a:pt x="664" y="495"/>
                  </a:cubicBezTo>
                  <a:cubicBezTo>
                    <a:pt x="554" y="386"/>
                    <a:pt x="445" y="139"/>
                    <a:pt x="335" y="30"/>
                  </a:cubicBezTo>
                  <a:cubicBezTo>
                    <a:pt x="309" y="9"/>
                    <a:pt x="280" y="0"/>
                    <a:pt x="25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13"/>
            <p:cNvSpPr/>
            <p:nvPr/>
          </p:nvSpPr>
          <p:spPr>
            <a:xfrm>
              <a:off x="7256450" y="2252500"/>
              <a:ext cx="42450" cy="38875"/>
            </a:xfrm>
            <a:custGeom>
              <a:rect b="b" l="l" r="r" t="t"/>
              <a:pathLst>
                <a:path extrusionOk="0" h="1555" w="1698">
                  <a:moveTo>
                    <a:pt x="153" y="1"/>
                  </a:moveTo>
                  <a:cubicBezTo>
                    <a:pt x="66" y="1"/>
                    <a:pt x="1" y="141"/>
                    <a:pt x="110" y="141"/>
                  </a:cubicBezTo>
                  <a:cubicBezTo>
                    <a:pt x="548" y="606"/>
                    <a:pt x="1013" y="1071"/>
                    <a:pt x="1479" y="1509"/>
                  </a:cubicBezTo>
                  <a:cubicBezTo>
                    <a:pt x="1511" y="1541"/>
                    <a:pt x="1543" y="1555"/>
                    <a:pt x="1572" y="1555"/>
                  </a:cubicBezTo>
                  <a:cubicBezTo>
                    <a:pt x="1643" y="1555"/>
                    <a:pt x="1697" y="1477"/>
                    <a:pt x="1697" y="1400"/>
                  </a:cubicBezTo>
                  <a:cubicBezTo>
                    <a:pt x="1342" y="825"/>
                    <a:pt x="794" y="497"/>
                    <a:pt x="219" y="31"/>
                  </a:cubicBezTo>
                  <a:cubicBezTo>
                    <a:pt x="198" y="9"/>
                    <a:pt x="175" y="1"/>
                    <a:pt x="1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13"/>
            <p:cNvSpPr/>
            <p:nvPr/>
          </p:nvSpPr>
          <p:spPr>
            <a:xfrm>
              <a:off x="7293400" y="2387375"/>
              <a:ext cx="39725" cy="50675"/>
            </a:xfrm>
            <a:custGeom>
              <a:rect b="b" l="l" r="r" t="t"/>
              <a:pathLst>
                <a:path extrusionOk="0" h="2027" w="1589">
                  <a:moveTo>
                    <a:pt x="110" y="1"/>
                  </a:moveTo>
                  <a:cubicBezTo>
                    <a:pt x="1" y="1"/>
                    <a:pt x="1" y="220"/>
                    <a:pt x="110" y="220"/>
                  </a:cubicBezTo>
                  <a:cubicBezTo>
                    <a:pt x="438" y="329"/>
                    <a:pt x="548" y="904"/>
                    <a:pt x="685" y="1151"/>
                  </a:cubicBezTo>
                  <a:cubicBezTo>
                    <a:pt x="904" y="1369"/>
                    <a:pt x="1232" y="1588"/>
                    <a:pt x="1369" y="1944"/>
                  </a:cubicBezTo>
                  <a:cubicBezTo>
                    <a:pt x="1369" y="1999"/>
                    <a:pt x="1424" y="2026"/>
                    <a:pt x="1479" y="2026"/>
                  </a:cubicBezTo>
                  <a:cubicBezTo>
                    <a:pt x="1533" y="2026"/>
                    <a:pt x="1588" y="1999"/>
                    <a:pt x="1588" y="1944"/>
                  </a:cubicBezTo>
                  <a:cubicBezTo>
                    <a:pt x="1588" y="1479"/>
                    <a:pt x="1123" y="1260"/>
                    <a:pt x="904" y="904"/>
                  </a:cubicBezTo>
                  <a:cubicBezTo>
                    <a:pt x="685" y="685"/>
                    <a:pt x="548" y="110"/>
                    <a:pt x="1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3"/>
            <p:cNvSpPr/>
            <p:nvPr/>
          </p:nvSpPr>
          <p:spPr>
            <a:xfrm>
              <a:off x="7316900" y="2209325"/>
              <a:ext cx="52575" cy="67575"/>
            </a:xfrm>
            <a:custGeom>
              <a:rect b="b" l="l" r="r" t="t"/>
              <a:pathLst>
                <a:path extrusionOk="0" h="2703" w="2103">
                  <a:moveTo>
                    <a:pt x="81" y="1"/>
                  </a:moveTo>
                  <a:cubicBezTo>
                    <a:pt x="25" y="1"/>
                    <a:pt x="0" y="61"/>
                    <a:pt x="73" y="61"/>
                  </a:cubicBezTo>
                  <a:cubicBezTo>
                    <a:pt x="648" y="965"/>
                    <a:pt x="1113" y="2114"/>
                    <a:pt x="2017" y="2662"/>
                  </a:cubicBezTo>
                  <a:cubicBezTo>
                    <a:pt x="2017" y="2691"/>
                    <a:pt x="2022" y="2703"/>
                    <a:pt x="2029" y="2703"/>
                  </a:cubicBezTo>
                  <a:cubicBezTo>
                    <a:pt x="2054" y="2703"/>
                    <a:pt x="2102" y="2552"/>
                    <a:pt x="2017" y="2552"/>
                  </a:cubicBezTo>
                  <a:cubicBezTo>
                    <a:pt x="1332" y="1758"/>
                    <a:pt x="758" y="855"/>
                    <a:pt x="183" y="61"/>
                  </a:cubicBezTo>
                  <a:cubicBezTo>
                    <a:pt x="146" y="16"/>
                    <a:pt x="110" y="1"/>
                    <a:pt x="8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3"/>
            <p:cNvSpPr/>
            <p:nvPr/>
          </p:nvSpPr>
          <p:spPr>
            <a:xfrm>
              <a:off x="7341975" y="2323675"/>
              <a:ext cx="45200" cy="50125"/>
            </a:xfrm>
            <a:custGeom>
              <a:rect b="b" l="l" r="r" t="t"/>
              <a:pathLst>
                <a:path extrusionOk="0" h="2005" w="1808">
                  <a:moveTo>
                    <a:pt x="153" y="0"/>
                  </a:moveTo>
                  <a:cubicBezTo>
                    <a:pt x="67" y="0"/>
                    <a:pt x="1" y="140"/>
                    <a:pt x="110" y="140"/>
                  </a:cubicBezTo>
                  <a:cubicBezTo>
                    <a:pt x="658" y="715"/>
                    <a:pt x="1014" y="1509"/>
                    <a:pt x="1698" y="1974"/>
                  </a:cubicBezTo>
                  <a:cubicBezTo>
                    <a:pt x="1698" y="1996"/>
                    <a:pt x="1702" y="2005"/>
                    <a:pt x="1709" y="2005"/>
                  </a:cubicBezTo>
                  <a:cubicBezTo>
                    <a:pt x="1737" y="2005"/>
                    <a:pt x="1807" y="1865"/>
                    <a:pt x="1807" y="1865"/>
                  </a:cubicBezTo>
                  <a:cubicBezTo>
                    <a:pt x="1588" y="1509"/>
                    <a:pt x="1233" y="1180"/>
                    <a:pt x="1014" y="825"/>
                  </a:cubicBezTo>
                  <a:cubicBezTo>
                    <a:pt x="795" y="496"/>
                    <a:pt x="548" y="277"/>
                    <a:pt x="220" y="31"/>
                  </a:cubicBezTo>
                  <a:cubicBezTo>
                    <a:pt x="198" y="9"/>
                    <a:pt x="175" y="0"/>
                    <a:pt x="15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3"/>
            <p:cNvSpPr/>
            <p:nvPr/>
          </p:nvSpPr>
          <p:spPr>
            <a:xfrm>
              <a:off x="7431100" y="2518850"/>
              <a:ext cx="36125" cy="45100"/>
            </a:xfrm>
            <a:custGeom>
              <a:rect b="b" l="l" r="r" t="t"/>
              <a:pathLst>
                <a:path extrusionOk="0" h="1804" w="1445">
                  <a:moveTo>
                    <a:pt x="174" y="1"/>
                  </a:moveTo>
                  <a:cubicBezTo>
                    <a:pt x="81" y="1"/>
                    <a:pt x="1" y="141"/>
                    <a:pt x="76" y="216"/>
                  </a:cubicBezTo>
                  <a:cubicBezTo>
                    <a:pt x="186" y="681"/>
                    <a:pt x="405" y="1010"/>
                    <a:pt x="651" y="1366"/>
                  </a:cubicBezTo>
                  <a:cubicBezTo>
                    <a:pt x="760" y="1585"/>
                    <a:pt x="979" y="1804"/>
                    <a:pt x="1198" y="1804"/>
                  </a:cubicBezTo>
                  <a:cubicBezTo>
                    <a:pt x="1335" y="1804"/>
                    <a:pt x="1445" y="1694"/>
                    <a:pt x="1335" y="1585"/>
                  </a:cubicBezTo>
                  <a:cubicBezTo>
                    <a:pt x="1089" y="1475"/>
                    <a:pt x="979" y="1229"/>
                    <a:pt x="870" y="1010"/>
                  </a:cubicBezTo>
                  <a:cubicBezTo>
                    <a:pt x="651" y="681"/>
                    <a:pt x="514" y="326"/>
                    <a:pt x="295" y="107"/>
                  </a:cubicBezTo>
                  <a:cubicBezTo>
                    <a:pt x="261" y="30"/>
                    <a:pt x="216" y="1"/>
                    <a:pt x="17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13"/>
            <p:cNvSpPr/>
            <p:nvPr/>
          </p:nvSpPr>
          <p:spPr>
            <a:xfrm>
              <a:off x="7342475" y="2494750"/>
              <a:ext cx="44700" cy="59375"/>
            </a:xfrm>
            <a:custGeom>
              <a:rect b="b" l="l" r="r" t="t"/>
              <a:pathLst>
                <a:path extrusionOk="0" h="2375" w="1788">
                  <a:moveTo>
                    <a:pt x="237" y="1"/>
                  </a:moveTo>
                  <a:cubicBezTo>
                    <a:pt x="124" y="1"/>
                    <a:pt x="0" y="166"/>
                    <a:pt x="200" y="277"/>
                  </a:cubicBezTo>
                  <a:cubicBezTo>
                    <a:pt x="309" y="386"/>
                    <a:pt x="419" y="605"/>
                    <a:pt x="528" y="715"/>
                  </a:cubicBezTo>
                  <a:cubicBezTo>
                    <a:pt x="638" y="961"/>
                    <a:pt x="775" y="1180"/>
                    <a:pt x="884" y="1399"/>
                  </a:cubicBezTo>
                  <a:cubicBezTo>
                    <a:pt x="994" y="1508"/>
                    <a:pt x="994" y="1645"/>
                    <a:pt x="1103" y="1864"/>
                  </a:cubicBezTo>
                  <a:cubicBezTo>
                    <a:pt x="1322" y="1974"/>
                    <a:pt x="1459" y="2083"/>
                    <a:pt x="1568" y="2330"/>
                  </a:cubicBezTo>
                  <a:cubicBezTo>
                    <a:pt x="1600" y="2361"/>
                    <a:pt x="1631" y="2374"/>
                    <a:pt x="1660" y="2374"/>
                  </a:cubicBezTo>
                  <a:cubicBezTo>
                    <a:pt x="1731" y="2374"/>
                    <a:pt x="1787" y="2291"/>
                    <a:pt x="1787" y="2193"/>
                  </a:cubicBezTo>
                  <a:cubicBezTo>
                    <a:pt x="1787" y="2083"/>
                    <a:pt x="1787" y="1974"/>
                    <a:pt x="1678" y="1864"/>
                  </a:cubicBezTo>
                  <a:cubicBezTo>
                    <a:pt x="1459" y="1645"/>
                    <a:pt x="1322" y="1399"/>
                    <a:pt x="1213" y="1180"/>
                  </a:cubicBezTo>
                  <a:cubicBezTo>
                    <a:pt x="994" y="961"/>
                    <a:pt x="884" y="715"/>
                    <a:pt x="638" y="496"/>
                  </a:cubicBezTo>
                  <a:cubicBezTo>
                    <a:pt x="528" y="277"/>
                    <a:pt x="528" y="140"/>
                    <a:pt x="309" y="30"/>
                  </a:cubicBezTo>
                  <a:cubicBezTo>
                    <a:pt x="289" y="10"/>
                    <a:pt x="263" y="1"/>
                    <a:pt x="2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2" name="Google Shape;852;p13"/>
          <p:cNvGrpSpPr/>
          <p:nvPr/>
        </p:nvGrpSpPr>
        <p:grpSpPr>
          <a:xfrm>
            <a:off x="7769888" y="443100"/>
            <a:ext cx="1174225" cy="741025"/>
            <a:chOff x="6355275" y="900300"/>
            <a:chExt cx="1174225" cy="741025"/>
          </a:xfrm>
        </p:grpSpPr>
        <p:sp>
          <p:nvSpPr>
            <p:cNvPr id="853" name="Google Shape;853;p13"/>
            <p:cNvSpPr/>
            <p:nvPr/>
          </p:nvSpPr>
          <p:spPr>
            <a:xfrm>
              <a:off x="6400425" y="944250"/>
              <a:ext cx="1129075" cy="697075"/>
            </a:xfrm>
            <a:custGeom>
              <a:rect b="b" l="l" r="r" t="t"/>
              <a:pathLst>
                <a:path extrusionOk="0" h="27883" w="45163">
                  <a:moveTo>
                    <a:pt x="3094" y="13824"/>
                  </a:moveTo>
                  <a:cubicBezTo>
                    <a:pt x="5475" y="14398"/>
                    <a:pt x="8102" y="14508"/>
                    <a:pt x="10511" y="15302"/>
                  </a:cubicBezTo>
                  <a:cubicBezTo>
                    <a:pt x="12099" y="15876"/>
                    <a:pt x="13577" y="16561"/>
                    <a:pt x="14945" y="17464"/>
                  </a:cubicBezTo>
                  <a:cubicBezTo>
                    <a:pt x="13358" y="16780"/>
                    <a:pt x="11414" y="16314"/>
                    <a:pt x="9936" y="16095"/>
                  </a:cubicBezTo>
                  <a:cubicBezTo>
                    <a:pt x="7418" y="15521"/>
                    <a:pt x="4791" y="15302"/>
                    <a:pt x="2190" y="14836"/>
                  </a:cubicBezTo>
                  <a:cubicBezTo>
                    <a:pt x="2300" y="14836"/>
                    <a:pt x="2300" y="14836"/>
                    <a:pt x="2300" y="14727"/>
                  </a:cubicBezTo>
                  <a:cubicBezTo>
                    <a:pt x="2409" y="14617"/>
                    <a:pt x="2519" y="14508"/>
                    <a:pt x="2628" y="14398"/>
                  </a:cubicBezTo>
                  <a:cubicBezTo>
                    <a:pt x="2738" y="14398"/>
                    <a:pt x="2738" y="14262"/>
                    <a:pt x="2738" y="14152"/>
                  </a:cubicBezTo>
                  <a:cubicBezTo>
                    <a:pt x="2875" y="14043"/>
                    <a:pt x="2984" y="14043"/>
                    <a:pt x="2984" y="13933"/>
                  </a:cubicBezTo>
                  <a:cubicBezTo>
                    <a:pt x="3094" y="13933"/>
                    <a:pt x="3094" y="13933"/>
                    <a:pt x="3094" y="13824"/>
                  </a:cubicBezTo>
                  <a:close/>
                  <a:moveTo>
                    <a:pt x="17657" y="532"/>
                  </a:moveTo>
                  <a:cubicBezTo>
                    <a:pt x="18969" y="532"/>
                    <a:pt x="20255" y="709"/>
                    <a:pt x="21569" y="1042"/>
                  </a:cubicBezTo>
                  <a:cubicBezTo>
                    <a:pt x="24415" y="1726"/>
                    <a:pt x="28193" y="3560"/>
                    <a:pt x="29671" y="6187"/>
                  </a:cubicBezTo>
                  <a:cubicBezTo>
                    <a:pt x="27508" y="8103"/>
                    <a:pt x="25100" y="9827"/>
                    <a:pt x="23156" y="11990"/>
                  </a:cubicBezTo>
                  <a:cubicBezTo>
                    <a:pt x="22034" y="13139"/>
                    <a:pt x="20994" y="14398"/>
                    <a:pt x="19845" y="15521"/>
                  </a:cubicBezTo>
                  <a:cubicBezTo>
                    <a:pt x="18941" y="16561"/>
                    <a:pt x="17682" y="17464"/>
                    <a:pt x="16888" y="18613"/>
                  </a:cubicBezTo>
                  <a:cubicBezTo>
                    <a:pt x="13559" y="15052"/>
                    <a:pt x="8088" y="13340"/>
                    <a:pt x="3274" y="13340"/>
                  </a:cubicBezTo>
                  <a:cubicBezTo>
                    <a:pt x="2983" y="13340"/>
                    <a:pt x="2695" y="13346"/>
                    <a:pt x="2409" y="13358"/>
                  </a:cubicBezTo>
                  <a:cubicBezTo>
                    <a:pt x="4353" y="11087"/>
                    <a:pt x="6515" y="9034"/>
                    <a:pt x="8568" y="6871"/>
                  </a:cubicBezTo>
                  <a:cubicBezTo>
                    <a:pt x="9717" y="5722"/>
                    <a:pt x="10840" y="4572"/>
                    <a:pt x="11989" y="3450"/>
                  </a:cubicBezTo>
                  <a:cubicBezTo>
                    <a:pt x="12892" y="2520"/>
                    <a:pt x="13932" y="1835"/>
                    <a:pt x="14617" y="823"/>
                  </a:cubicBezTo>
                  <a:lnTo>
                    <a:pt x="14726" y="823"/>
                  </a:lnTo>
                  <a:cubicBezTo>
                    <a:pt x="15730" y="626"/>
                    <a:pt x="16700" y="532"/>
                    <a:pt x="17657" y="532"/>
                  </a:cubicBezTo>
                  <a:close/>
                  <a:moveTo>
                    <a:pt x="33066" y="6073"/>
                  </a:moveTo>
                  <a:cubicBezTo>
                    <a:pt x="37000" y="6073"/>
                    <a:pt x="41331" y="7417"/>
                    <a:pt x="44259" y="9362"/>
                  </a:cubicBezTo>
                  <a:cubicBezTo>
                    <a:pt x="44040" y="9718"/>
                    <a:pt x="43684" y="10046"/>
                    <a:pt x="43356" y="10402"/>
                  </a:cubicBezTo>
                  <a:lnTo>
                    <a:pt x="43246" y="10402"/>
                  </a:lnTo>
                  <a:cubicBezTo>
                    <a:pt x="41303" y="12455"/>
                    <a:pt x="39469" y="14508"/>
                    <a:pt x="37635" y="16670"/>
                  </a:cubicBezTo>
                  <a:cubicBezTo>
                    <a:pt x="35829" y="18942"/>
                    <a:pt x="33530" y="20995"/>
                    <a:pt x="31942" y="23403"/>
                  </a:cubicBezTo>
                  <a:cubicBezTo>
                    <a:pt x="30930" y="21350"/>
                    <a:pt x="27618" y="19982"/>
                    <a:pt x="25565" y="19298"/>
                  </a:cubicBezTo>
                  <a:cubicBezTo>
                    <a:pt x="23899" y="18682"/>
                    <a:pt x="22138" y="18426"/>
                    <a:pt x="20344" y="18426"/>
                  </a:cubicBezTo>
                  <a:cubicBezTo>
                    <a:pt x="19426" y="18426"/>
                    <a:pt x="18499" y="18493"/>
                    <a:pt x="17573" y="18613"/>
                  </a:cubicBezTo>
                  <a:cubicBezTo>
                    <a:pt x="19297" y="16451"/>
                    <a:pt x="21459" y="14508"/>
                    <a:pt x="23266" y="12565"/>
                  </a:cubicBezTo>
                  <a:cubicBezTo>
                    <a:pt x="25319" y="10402"/>
                    <a:pt x="27618" y="8459"/>
                    <a:pt x="29780" y="6406"/>
                  </a:cubicBezTo>
                  <a:lnTo>
                    <a:pt x="29890" y="6406"/>
                  </a:lnTo>
                  <a:cubicBezTo>
                    <a:pt x="30891" y="6178"/>
                    <a:pt x="31963" y="6073"/>
                    <a:pt x="33066" y="6073"/>
                  </a:cubicBezTo>
                  <a:close/>
                  <a:moveTo>
                    <a:pt x="43465" y="10621"/>
                  </a:moveTo>
                  <a:cubicBezTo>
                    <a:pt x="43575" y="10731"/>
                    <a:pt x="43684" y="10731"/>
                    <a:pt x="43794" y="10731"/>
                  </a:cubicBezTo>
                  <a:cubicBezTo>
                    <a:pt x="43794" y="10840"/>
                    <a:pt x="43931" y="10977"/>
                    <a:pt x="44040" y="10977"/>
                  </a:cubicBezTo>
                  <a:lnTo>
                    <a:pt x="44040" y="11087"/>
                  </a:lnTo>
                  <a:cubicBezTo>
                    <a:pt x="44039" y="11086"/>
                    <a:pt x="44038" y="11085"/>
                    <a:pt x="44037" y="11085"/>
                  </a:cubicBezTo>
                  <a:cubicBezTo>
                    <a:pt x="43847" y="11085"/>
                    <a:pt x="38206" y="18372"/>
                    <a:pt x="37635" y="19051"/>
                  </a:cubicBezTo>
                  <a:cubicBezTo>
                    <a:pt x="35938" y="21104"/>
                    <a:pt x="33667" y="22938"/>
                    <a:pt x="32298" y="25210"/>
                  </a:cubicBezTo>
                  <a:cubicBezTo>
                    <a:pt x="31833" y="24416"/>
                    <a:pt x="30683" y="23978"/>
                    <a:pt x="29890" y="23513"/>
                  </a:cubicBezTo>
                  <a:cubicBezTo>
                    <a:pt x="28631" y="22610"/>
                    <a:pt x="27262" y="22035"/>
                    <a:pt x="25893" y="21460"/>
                  </a:cubicBezTo>
                  <a:cubicBezTo>
                    <a:pt x="23731" y="20557"/>
                    <a:pt x="21459" y="19982"/>
                    <a:pt x="19297" y="19298"/>
                  </a:cubicBezTo>
                  <a:cubicBezTo>
                    <a:pt x="19762" y="19298"/>
                    <a:pt x="20221" y="19291"/>
                    <a:pt x="20679" y="19291"/>
                  </a:cubicBezTo>
                  <a:cubicBezTo>
                    <a:pt x="22109" y="19291"/>
                    <a:pt x="23518" y="19354"/>
                    <a:pt x="24990" y="19872"/>
                  </a:cubicBezTo>
                  <a:cubicBezTo>
                    <a:pt x="27508" y="20666"/>
                    <a:pt x="29780" y="21925"/>
                    <a:pt x="31833" y="23622"/>
                  </a:cubicBezTo>
                  <a:cubicBezTo>
                    <a:pt x="31833" y="23700"/>
                    <a:pt x="31888" y="23777"/>
                    <a:pt x="31958" y="23777"/>
                  </a:cubicBezTo>
                  <a:cubicBezTo>
                    <a:pt x="31988" y="23777"/>
                    <a:pt x="32020" y="23764"/>
                    <a:pt x="32052" y="23732"/>
                  </a:cubicBezTo>
                  <a:cubicBezTo>
                    <a:pt x="33886" y="21788"/>
                    <a:pt x="35829" y="20091"/>
                    <a:pt x="37417" y="17929"/>
                  </a:cubicBezTo>
                  <a:cubicBezTo>
                    <a:pt x="39360" y="15411"/>
                    <a:pt x="41303" y="12893"/>
                    <a:pt x="43465" y="10621"/>
                  </a:cubicBezTo>
                  <a:close/>
                  <a:moveTo>
                    <a:pt x="43356" y="12455"/>
                  </a:moveTo>
                  <a:lnTo>
                    <a:pt x="43356" y="12565"/>
                  </a:lnTo>
                  <a:cubicBezTo>
                    <a:pt x="43465" y="12565"/>
                    <a:pt x="43575" y="12674"/>
                    <a:pt x="43684" y="12674"/>
                  </a:cubicBezTo>
                  <a:lnTo>
                    <a:pt x="43931" y="12674"/>
                  </a:lnTo>
                  <a:cubicBezTo>
                    <a:pt x="43110" y="13577"/>
                    <a:pt x="42206" y="14398"/>
                    <a:pt x="41522" y="15411"/>
                  </a:cubicBezTo>
                  <a:cubicBezTo>
                    <a:pt x="40509" y="16670"/>
                    <a:pt x="39579" y="17929"/>
                    <a:pt x="38457" y="19188"/>
                  </a:cubicBezTo>
                  <a:cubicBezTo>
                    <a:pt x="36267" y="21460"/>
                    <a:pt x="34460" y="23841"/>
                    <a:pt x="32517" y="26250"/>
                  </a:cubicBezTo>
                  <a:cubicBezTo>
                    <a:pt x="32517" y="26140"/>
                    <a:pt x="32517" y="26140"/>
                    <a:pt x="32408" y="26140"/>
                  </a:cubicBezTo>
                  <a:lnTo>
                    <a:pt x="32408" y="26031"/>
                  </a:lnTo>
                  <a:cubicBezTo>
                    <a:pt x="32375" y="25990"/>
                    <a:pt x="32340" y="25973"/>
                    <a:pt x="32306" y="25973"/>
                  </a:cubicBezTo>
                  <a:cubicBezTo>
                    <a:pt x="32229" y="25973"/>
                    <a:pt x="32161" y="26064"/>
                    <a:pt x="32161" y="26140"/>
                  </a:cubicBezTo>
                  <a:cubicBezTo>
                    <a:pt x="31942" y="25456"/>
                    <a:pt x="29780" y="24772"/>
                    <a:pt x="29096" y="24307"/>
                  </a:cubicBezTo>
                  <a:cubicBezTo>
                    <a:pt x="27618" y="23513"/>
                    <a:pt x="26140" y="22938"/>
                    <a:pt x="24634" y="22144"/>
                  </a:cubicBezTo>
                  <a:cubicBezTo>
                    <a:pt x="23512" y="21569"/>
                    <a:pt x="22363" y="21104"/>
                    <a:pt x="21213" y="20666"/>
                  </a:cubicBezTo>
                  <a:cubicBezTo>
                    <a:pt x="20529" y="20310"/>
                    <a:pt x="19735" y="19982"/>
                    <a:pt x="19051" y="19736"/>
                  </a:cubicBezTo>
                  <a:cubicBezTo>
                    <a:pt x="18613" y="19517"/>
                    <a:pt x="18257" y="19298"/>
                    <a:pt x="17792" y="19188"/>
                  </a:cubicBezTo>
                  <a:cubicBezTo>
                    <a:pt x="18038" y="19188"/>
                    <a:pt x="18257" y="19298"/>
                    <a:pt x="18367" y="19298"/>
                  </a:cubicBezTo>
                  <a:cubicBezTo>
                    <a:pt x="20200" y="19872"/>
                    <a:pt x="22034" y="20420"/>
                    <a:pt x="23731" y="21104"/>
                  </a:cubicBezTo>
                  <a:cubicBezTo>
                    <a:pt x="25319" y="21679"/>
                    <a:pt x="26934" y="22363"/>
                    <a:pt x="28412" y="23157"/>
                  </a:cubicBezTo>
                  <a:cubicBezTo>
                    <a:pt x="28725" y="23288"/>
                    <a:pt x="31555" y="25361"/>
                    <a:pt x="32099" y="25361"/>
                  </a:cubicBezTo>
                  <a:cubicBezTo>
                    <a:pt x="32125" y="25361"/>
                    <a:pt x="32146" y="25357"/>
                    <a:pt x="32161" y="25347"/>
                  </a:cubicBezTo>
                  <a:lnTo>
                    <a:pt x="32161" y="25347"/>
                  </a:lnTo>
                  <a:cubicBezTo>
                    <a:pt x="32052" y="25456"/>
                    <a:pt x="32161" y="25566"/>
                    <a:pt x="32298" y="25566"/>
                  </a:cubicBezTo>
                  <a:lnTo>
                    <a:pt x="32408" y="25566"/>
                  </a:lnTo>
                  <a:cubicBezTo>
                    <a:pt x="34351" y="23294"/>
                    <a:pt x="36404" y="21104"/>
                    <a:pt x="38210" y="18832"/>
                  </a:cubicBezTo>
                  <a:cubicBezTo>
                    <a:pt x="39360" y="17573"/>
                    <a:pt x="40263" y="16205"/>
                    <a:pt x="41194" y="14836"/>
                  </a:cubicBezTo>
                  <a:cubicBezTo>
                    <a:pt x="41878" y="14043"/>
                    <a:pt x="42672" y="13358"/>
                    <a:pt x="43356" y="12455"/>
                  </a:cubicBezTo>
                  <a:close/>
                  <a:moveTo>
                    <a:pt x="18373" y="1"/>
                  </a:moveTo>
                  <a:cubicBezTo>
                    <a:pt x="17175" y="1"/>
                    <a:pt x="15971" y="181"/>
                    <a:pt x="14726" y="576"/>
                  </a:cubicBezTo>
                  <a:cubicBezTo>
                    <a:pt x="14726" y="521"/>
                    <a:pt x="14699" y="494"/>
                    <a:pt x="14671" y="494"/>
                  </a:cubicBezTo>
                  <a:cubicBezTo>
                    <a:pt x="14644" y="494"/>
                    <a:pt x="14617" y="521"/>
                    <a:pt x="14617" y="576"/>
                  </a:cubicBezTo>
                  <a:cubicBezTo>
                    <a:pt x="13577" y="1835"/>
                    <a:pt x="12208" y="2766"/>
                    <a:pt x="10949" y="3888"/>
                  </a:cubicBezTo>
                  <a:cubicBezTo>
                    <a:pt x="9717" y="5038"/>
                    <a:pt x="8677" y="6297"/>
                    <a:pt x="7418" y="7419"/>
                  </a:cubicBezTo>
                  <a:cubicBezTo>
                    <a:pt x="5612" y="9143"/>
                    <a:pt x="2984" y="11087"/>
                    <a:pt x="2054" y="13468"/>
                  </a:cubicBezTo>
                  <a:cubicBezTo>
                    <a:pt x="1944" y="13577"/>
                    <a:pt x="2054" y="13577"/>
                    <a:pt x="2190" y="13577"/>
                  </a:cubicBezTo>
                  <a:cubicBezTo>
                    <a:pt x="2190" y="13577"/>
                    <a:pt x="2190" y="13714"/>
                    <a:pt x="2300" y="13714"/>
                  </a:cubicBezTo>
                  <a:lnTo>
                    <a:pt x="2519" y="13714"/>
                  </a:lnTo>
                  <a:cubicBezTo>
                    <a:pt x="2409" y="13824"/>
                    <a:pt x="2300" y="13933"/>
                    <a:pt x="2190" y="14043"/>
                  </a:cubicBezTo>
                  <a:cubicBezTo>
                    <a:pt x="2054" y="14152"/>
                    <a:pt x="1835" y="14398"/>
                    <a:pt x="1725" y="14508"/>
                  </a:cubicBezTo>
                  <a:lnTo>
                    <a:pt x="1725" y="14727"/>
                  </a:lnTo>
                  <a:cubicBezTo>
                    <a:pt x="1616" y="14727"/>
                    <a:pt x="1506" y="14836"/>
                    <a:pt x="1506" y="14836"/>
                  </a:cubicBezTo>
                  <a:cubicBezTo>
                    <a:pt x="1369" y="14946"/>
                    <a:pt x="1150" y="15083"/>
                    <a:pt x="1150" y="15192"/>
                  </a:cubicBezTo>
                  <a:cubicBezTo>
                    <a:pt x="1150" y="15302"/>
                    <a:pt x="1150" y="15411"/>
                    <a:pt x="1260" y="15411"/>
                  </a:cubicBezTo>
                  <a:cubicBezTo>
                    <a:pt x="1506" y="15411"/>
                    <a:pt x="1725" y="15192"/>
                    <a:pt x="1835" y="14946"/>
                  </a:cubicBezTo>
                  <a:lnTo>
                    <a:pt x="1835" y="15083"/>
                  </a:lnTo>
                  <a:lnTo>
                    <a:pt x="1944" y="15083"/>
                  </a:lnTo>
                  <a:cubicBezTo>
                    <a:pt x="6406" y="16451"/>
                    <a:pt x="11195" y="16205"/>
                    <a:pt x="15410" y="18258"/>
                  </a:cubicBezTo>
                  <a:cubicBezTo>
                    <a:pt x="13248" y="17464"/>
                    <a:pt x="10730" y="17135"/>
                    <a:pt x="8349" y="16780"/>
                  </a:cubicBezTo>
                  <a:cubicBezTo>
                    <a:pt x="6159" y="16451"/>
                    <a:pt x="3203" y="16314"/>
                    <a:pt x="1150" y="15411"/>
                  </a:cubicBezTo>
                  <a:lnTo>
                    <a:pt x="931" y="15411"/>
                  </a:lnTo>
                  <a:cubicBezTo>
                    <a:pt x="576" y="15411"/>
                    <a:pt x="247" y="15411"/>
                    <a:pt x="138" y="15767"/>
                  </a:cubicBezTo>
                  <a:cubicBezTo>
                    <a:pt x="1" y="15876"/>
                    <a:pt x="138" y="15986"/>
                    <a:pt x="247" y="15986"/>
                  </a:cubicBezTo>
                  <a:cubicBezTo>
                    <a:pt x="2190" y="16889"/>
                    <a:pt x="4353" y="17354"/>
                    <a:pt x="6624" y="17820"/>
                  </a:cubicBezTo>
                  <a:cubicBezTo>
                    <a:pt x="8896" y="18367"/>
                    <a:pt x="11414" y="18942"/>
                    <a:pt x="13932" y="19051"/>
                  </a:cubicBezTo>
                  <a:cubicBezTo>
                    <a:pt x="14042" y="19407"/>
                    <a:pt x="14261" y="19626"/>
                    <a:pt x="14617" y="19736"/>
                  </a:cubicBezTo>
                  <a:cubicBezTo>
                    <a:pt x="14836" y="19982"/>
                    <a:pt x="15055" y="20091"/>
                    <a:pt x="15301" y="20201"/>
                  </a:cubicBezTo>
                  <a:cubicBezTo>
                    <a:pt x="15729" y="20473"/>
                    <a:pt x="16157" y="20592"/>
                    <a:pt x="16588" y="20592"/>
                  </a:cubicBezTo>
                  <a:cubicBezTo>
                    <a:pt x="17066" y="20592"/>
                    <a:pt x="17548" y="20446"/>
                    <a:pt x="18038" y="20201"/>
                  </a:cubicBezTo>
                  <a:cubicBezTo>
                    <a:pt x="18832" y="20776"/>
                    <a:pt x="19845" y="21104"/>
                    <a:pt x="20775" y="21569"/>
                  </a:cubicBezTo>
                  <a:cubicBezTo>
                    <a:pt x="21897" y="22254"/>
                    <a:pt x="23156" y="22828"/>
                    <a:pt x="24415" y="23403"/>
                  </a:cubicBezTo>
                  <a:cubicBezTo>
                    <a:pt x="26249" y="24197"/>
                    <a:pt x="28056" y="25210"/>
                    <a:pt x="29999" y="26031"/>
                  </a:cubicBezTo>
                  <a:cubicBezTo>
                    <a:pt x="31149" y="26578"/>
                    <a:pt x="32161" y="27263"/>
                    <a:pt x="33201" y="27837"/>
                  </a:cubicBezTo>
                  <a:cubicBezTo>
                    <a:pt x="33266" y="27869"/>
                    <a:pt x="33320" y="27883"/>
                    <a:pt x="33369" y="27883"/>
                  </a:cubicBezTo>
                  <a:cubicBezTo>
                    <a:pt x="33487" y="27883"/>
                    <a:pt x="33570" y="27805"/>
                    <a:pt x="33667" y="27728"/>
                  </a:cubicBezTo>
                  <a:cubicBezTo>
                    <a:pt x="34570" y="27399"/>
                    <a:pt x="35254" y="26140"/>
                    <a:pt x="35938" y="25566"/>
                  </a:cubicBezTo>
                  <a:cubicBezTo>
                    <a:pt x="37088" y="24416"/>
                    <a:pt x="38101" y="23157"/>
                    <a:pt x="39141" y="21788"/>
                  </a:cubicBezTo>
                  <a:cubicBezTo>
                    <a:pt x="41057" y="19188"/>
                    <a:pt x="42891" y="16561"/>
                    <a:pt x="44834" y="13933"/>
                  </a:cubicBezTo>
                  <a:cubicBezTo>
                    <a:pt x="44834" y="13824"/>
                    <a:pt x="44943" y="13714"/>
                    <a:pt x="45053" y="13577"/>
                  </a:cubicBezTo>
                  <a:lnTo>
                    <a:pt x="45053" y="13468"/>
                  </a:lnTo>
                  <a:lnTo>
                    <a:pt x="45162" y="13358"/>
                  </a:lnTo>
                  <a:cubicBezTo>
                    <a:pt x="45162" y="13358"/>
                    <a:pt x="45114" y="13310"/>
                    <a:pt x="45081" y="13310"/>
                  </a:cubicBezTo>
                  <a:cubicBezTo>
                    <a:pt x="45065" y="13310"/>
                    <a:pt x="45053" y="13322"/>
                    <a:pt x="45053" y="13358"/>
                  </a:cubicBezTo>
                  <a:lnTo>
                    <a:pt x="44943" y="13358"/>
                  </a:lnTo>
                  <a:lnTo>
                    <a:pt x="44943" y="13249"/>
                  </a:lnTo>
                  <a:cubicBezTo>
                    <a:pt x="44834" y="13139"/>
                    <a:pt x="44615" y="13030"/>
                    <a:pt x="44478" y="13030"/>
                  </a:cubicBezTo>
                  <a:cubicBezTo>
                    <a:pt x="44259" y="13030"/>
                    <a:pt x="44150" y="12893"/>
                    <a:pt x="44040" y="12893"/>
                  </a:cubicBezTo>
                  <a:cubicBezTo>
                    <a:pt x="44150" y="12784"/>
                    <a:pt x="44259" y="12674"/>
                    <a:pt x="44369" y="12565"/>
                  </a:cubicBezTo>
                  <a:cubicBezTo>
                    <a:pt x="44448" y="12406"/>
                    <a:pt x="44355" y="12291"/>
                    <a:pt x="44257" y="12291"/>
                  </a:cubicBezTo>
                  <a:cubicBezTo>
                    <a:pt x="44219" y="12291"/>
                    <a:pt x="44180" y="12308"/>
                    <a:pt x="44150" y="12346"/>
                  </a:cubicBezTo>
                  <a:cubicBezTo>
                    <a:pt x="44040" y="12209"/>
                    <a:pt x="43684" y="12209"/>
                    <a:pt x="43465" y="12209"/>
                  </a:cubicBezTo>
                  <a:cubicBezTo>
                    <a:pt x="43794" y="11880"/>
                    <a:pt x="44040" y="11524"/>
                    <a:pt x="44259" y="11087"/>
                  </a:cubicBezTo>
                  <a:cubicBezTo>
                    <a:pt x="44259" y="11087"/>
                    <a:pt x="44369" y="10977"/>
                    <a:pt x="44259" y="10977"/>
                  </a:cubicBezTo>
                  <a:cubicBezTo>
                    <a:pt x="44150" y="10731"/>
                    <a:pt x="43931" y="10512"/>
                    <a:pt x="43684" y="10402"/>
                  </a:cubicBezTo>
                  <a:cubicBezTo>
                    <a:pt x="43931" y="10156"/>
                    <a:pt x="44259" y="9827"/>
                    <a:pt x="44478" y="9609"/>
                  </a:cubicBezTo>
                  <a:cubicBezTo>
                    <a:pt x="44724" y="9609"/>
                    <a:pt x="44943" y="9472"/>
                    <a:pt x="44834" y="9253"/>
                  </a:cubicBezTo>
                  <a:cubicBezTo>
                    <a:pt x="44911" y="9175"/>
                    <a:pt x="44879" y="9098"/>
                    <a:pt x="44776" y="9098"/>
                  </a:cubicBezTo>
                  <a:cubicBezTo>
                    <a:pt x="44734" y="9098"/>
                    <a:pt x="44679" y="9111"/>
                    <a:pt x="44615" y="9143"/>
                  </a:cubicBezTo>
                  <a:cubicBezTo>
                    <a:pt x="42891" y="7419"/>
                    <a:pt x="40044" y="6516"/>
                    <a:pt x="37882" y="5831"/>
                  </a:cubicBezTo>
                  <a:cubicBezTo>
                    <a:pt x="36681" y="5495"/>
                    <a:pt x="34889" y="5121"/>
                    <a:pt x="33220" y="5121"/>
                  </a:cubicBezTo>
                  <a:cubicBezTo>
                    <a:pt x="32036" y="5121"/>
                    <a:pt x="30915" y="5309"/>
                    <a:pt x="30109" y="5831"/>
                  </a:cubicBezTo>
                  <a:lnTo>
                    <a:pt x="29999" y="5831"/>
                  </a:lnTo>
                  <a:cubicBezTo>
                    <a:pt x="29671" y="4819"/>
                    <a:pt x="28740" y="4244"/>
                    <a:pt x="27946" y="3560"/>
                  </a:cubicBezTo>
                  <a:cubicBezTo>
                    <a:pt x="26359" y="2520"/>
                    <a:pt x="24881" y="1507"/>
                    <a:pt x="23047" y="823"/>
                  </a:cubicBezTo>
                  <a:cubicBezTo>
                    <a:pt x="21446" y="299"/>
                    <a:pt x="19914" y="1"/>
                    <a:pt x="1837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13"/>
            <p:cNvSpPr/>
            <p:nvPr/>
          </p:nvSpPr>
          <p:spPr>
            <a:xfrm>
              <a:off x="6585875" y="1246225"/>
              <a:ext cx="213675" cy="81325"/>
            </a:xfrm>
            <a:custGeom>
              <a:rect b="b" l="l" r="r" t="t"/>
              <a:pathLst>
                <a:path extrusionOk="0" h="3253" w="8547">
                  <a:moveTo>
                    <a:pt x="610" y="1"/>
                  </a:moveTo>
                  <a:cubicBezTo>
                    <a:pt x="410" y="1"/>
                    <a:pt x="207" y="7"/>
                    <a:pt x="0" y="20"/>
                  </a:cubicBezTo>
                  <a:lnTo>
                    <a:pt x="0" y="130"/>
                  </a:lnTo>
                  <a:cubicBezTo>
                    <a:pt x="1725" y="267"/>
                    <a:pt x="3312" y="595"/>
                    <a:pt x="4900" y="1389"/>
                  </a:cubicBezTo>
                  <a:cubicBezTo>
                    <a:pt x="6049" y="1854"/>
                    <a:pt x="7418" y="2319"/>
                    <a:pt x="8321" y="3223"/>
                  </a:cubicBezTo>
                  <a:cubicBezTo>
                    <a:pt x="8347" y="3244"/>
                    <a:pt x="8372" y="3252"/>
                    <a:pt x="8395" y="3252"/>
                  </a:cubicBezTo>
                  <a:cubicBezTo>
                    <a:pt x="8492" y="3252"/>
                    <a:pt x="8546" y="3092"/>
                    <a:pt x="8458" y="3004"/>
                  </a:cubicBezTo>
                  <a:cubicBezTo>
                    <a:pt x="7418" y="2073"/>
                    <a:pt x="5940" y="1635"/>
                    <a:pt x="4681" y="951"/>
                  </a:cubicBezTo>
                  <a:cubicBezTo>
                    <a:pt x="3380" y="349"/>
                    <a:pt x="2079" y="1"/>
                    <a:pt x="61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3"/>
            <p:cNvSpPr/>
            <p:nvPr/>
          </p:nvSpPr>
          <p:spPr>
            <a:xfrm>
              <a:off x="6620075" y="1192650"/>
              <a:ext cx="216950" cy="86325"/>
            </a:xfrm>
            <a:custGeom>
              <a:rect b="b" l="l" r="r" t="t"/>
              <a:pathLst>
                <a:path extrusionOk="0" h="3453" w="8678">
                  <a:moveTo>
                    <a:pt x="110" y="1"/>
                  </a:moveTo>
                  <a:cubicBezTo>
                    <a:pt x="1" y="1"/>
                    <a:pt x="1" y="110"/>
                    <a:pt x="110" y="110"/>
                  </a:cubicBezTo>
                  <a:cubicBezTo>
                    <a:pt x="1616" y="466"/>
                    <a:pt x="3313" y="576"/>
                    <a:pt x="4791" y="1260"/>
                  </a:cubicBezTo>
                  <a:cubicBezTo>
                    <a:pt x="6050" y="1835"/>
                    <a:pt x="7418" y="2519"/>
                    <a:pt x="8458" y="3422"/>
                  </a:cubicBezTo>
                  <a:cubicBezTo>
                    <a:pt x="8479" y="3443"/>
                    <a:pt x="8500" y="3452"/>
                    <a:pt x="8520" y="3452"/>
                  </a:cubicBezTo>
                  <a:cubicBezTo>
                    <a:pt x="8606" y="3452"/>
                    <a:pt x="8677" y="3292"/>
                    <a:pt x="8677" y="3203"/>
                  </a:cubicBezTo>
                  <a:cubicBezTo>
                    <a:pt x="6159" y="1260"/>
                    <a:pt x="3203" y="110"/>
                    <a:pt x="11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13"/>
            <p:cNvSpPr/>
            <p:nvPr/>
          </p:nvSpPr>
          <p:spPr>
            <a:xfrm>
              <a:off x="6657150" y="1154975"/>
              <a:ext cx="213525" cy="89800"/>
            </a:xfrm>
            <a:custGeom>
              <a:rect b="b" l="l" r="r" t="t"/>
              <a:pathLst>
                <a:path extrusionOk="0" h="3592" w="8541">
                  <a:moveTo>
                    <a:pt x="69" y="0"/>
                  </a:moveTo>
                  <a:cubicBezTo>
                    <a:pt x="1" y="0"/>
                    <a:pt x="22" y="160"/>
                    <a:pt x="133" y="249"/>
                  </a:cubicBezTo>
                  <a:cubicBezTo>
                    <a:pt x="3089" y="824"/>
                    <a:pt x="5935" y="1617"/>
                    <a:pt x="8344" y="3561"/>
                  </a:cubicBezTo>
                  <a:cubicBezTo>
                    <a:pt x="8366" y="3583"/>
                    <a:pt x="8388" y="3591"/>
                    <a:pt x="8408" y="3591"/>
                  </a:cubicBezTo>
                  <a:cubicBezTo>
                    <a:pt x="8488" y="3591"/>
                    <a:pt x="8541" y="3451"/>
                    <a:pt x="8453" y="3451"/>
                  </a:cubicBezTo>
                  <a:cubicBezTo>
                    <a:pt x="6045" y="1398"/>
                    <a:pt x="3198" y="495"/>
                    <a:pt x="133" y="30"/>
                  </a:cubicBezTo>
                  <a:cubicBezTo>
                    <a:pt x="107" y="9"/>
                    <a:pt x="85" y="0"/>
                    <a:pt x="6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13"/>
            <p:cNvSpPr/>
            <p:nvPr/>
          </p:nvSpPr>
          <p:spPr>
            <a:xfrm>
              <a:off x="6698200" y="981900"/>
              <a:ext cx="321525" cy="226375"/>
            </a:xfrm>
            <a:custGeom>
              <a:rect b="b" l="l" r="r" t="t"/>
              <a:pathLst>
                <a:path extrusionOk="0" h="9055" w="12861">
                  <a:moveTo>
                    <a:pt x="5544" y="1"/>
                  </a:moveTo>
                  <a:cubicBezTo>
                    <a:pt x="5202" y="1"/>
                    <a:pt x="4858" y="34"/>
                    <a:pt x="4512" y="110"/>
                  </a:cubicBezTo>
                  <a:cubicBezTo>
                    <a:pt x="4403" y="110"/>
                    <a:pt x="4403" y="220"/>
                    <a:pt x="4512" y="220"/>
                  </a:cubicBezTo>
                  <a:cubicBezTo>
                    <a:pt x="3828" y="1260"/>
                    <a:pt x="2925" y="2054"/>
                    <a:pt x="2131" y="2957"/>
                  </a:cubicBezTo>
                  <a:cubicBezTo>
                    <a:pt x="1556" y="3751"/>
                    <a:pt x="872" y="4435"/>
                    <a:pt x="188" y="5119"/>
                  </a:cubicBezTo>
                  <a:lnTo>
                    <a:pt x="78" y="5229"/>
                  </a:lnTo>
                  <a:lnTo>
                    <a:pt x="78" y="5365"/>
                  </a:lnTo>
                  <a:cubicBezTo>
                    <a:pt x="1" y="5443"/>
                    <a:pt x="33" y="5520"/>
                    <a:pt x="97" y="5520"/>
                  </a:cubicBezTo>
                  <a:cubicBezTo>
                    <a:pt x="123" y="5520"/>
                    <a:pt x="156" y="5507"/>
                    <a:pt x="188" y="5475"/>
                  </a:cubicBezTo>
                  <a:cubicBezTo>
                    <a:pt x="297" y="5475"/>
                    <a:pt x="297" y="5365"/>
                    <a:pt x="297" y="5365"/>
                  </a:cubicBezTo>
                  <a:cubicBezTo>
                    <a:pt x="1556" y="5475"/>
                    <a:pt x="2815" y="5584"/>
                    <a:pt x="3965" y="6050"/>
                  </a:cubicBezTo>
                  <a:cubicBezTo>
                    <a:pt x="5196" y="6488"/>
                    <a:pt x="7249" y="7637"/>
                    <a:pt x="7715" y="9006"/>
                  </a:cubicBezTo>
                  <a:cubicBezTo>
                    <a:pt x="7751" y="9042"/>
                    <a:pt x="7788" y="9054"/>
                    <a:pt x="7820" y="9054"/>
                  </a:cubicBezTo>
                  <a:cubicBezTo>
                    <a:pt x="7885" y="9054"/>
                    <a:pt x="7934" y="9006"/>
                    <a:pt x="7934" y="9006"/>
                  </a:cubicBezTo>
                  <a:cubicBezTo>
                    <a:pt x="7934" y="7747"/>
                    <a:pt x="6237" y="6843"/>
                    <a:pt x="5333" y="6269"/>
                  </a:cubicBezTo>
                  <a:cubicBezTo>
                    <a:pt x="3828" y="5365"/>
                    <a:pt x="2240" y="5229"/>
                    <a:pt x="543" y="5119"/>
                  </a:cubicBezTo>
                  <a:cubicBezTo>
                    <a:pt x="1091" y="4544"/>
                    <a:pt x="1666" y="3997"/>
                    <a:pt x="2240" y="3313"/>
                  </a:cubicBezTo>
                  <a:cubicBezTo>
                    <a:pt x="3034" y="2273"/>
                    <a:pt x="4074" y="1369"/>
                    <a:pt x="4649" y="329"/>
                  </a:cubicBezTo>
                  <a:cubicBezTo>
                    <a:pt x="7386" y="576"/>
                    <a:pt x="10671" y="1260"/>
                    <a:pt x="12614" y="3313"/>
                  </a:cubicBezTo>
                  <a:cubicBezTo>
                    <a:pt x="12723" y="3313"/>
                    <a:pt x="12860" y="3176"/>
                    <a:pt x="12860" y="3066"/>
                  </a:cubicBezTo>
                  <a:cubicBezTo>
                    <a:pt x="11930" y="2054"/>
                    <a:pt x="10452" y="1479"/>
                    <a:pt x="9083" y="904"/>
                  </a:cubicBezTo>
                  <a:cubicBezTo>
                    <a:pt x="8008" y="452"/>
                    <a:pt x="6797" y="1"/>
                    <a:pt x="554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13"/>
            <p:cNvSpPr/>
            <p:nvPr/>
          </p:nvSpPr>
          <p:spPr>
            <a:xfrm>
              <a:off x="6893800" y="1074875"/>
              <a:ext cx="142350" cy="149300"/>
            </a:xfrm>
            <a:custGeom>
              <a:rect b="b" l="l" r="r" t="t"/>
              <a:pathLst>
                <a:path extrusionOk="0" h="5972" w="5694">
                  <a:moveTo>
                    <a:pt x="5541" y="1"/>
                  </a:moveTo>
                  <a:cubicBezTo>
                    <a:pt x="5519" y="1"/>
                    <a:pt x="5496" y="10"/>
                    <a:pt x="5474" y="32"/>
                  </a:cubicBezTo>
                  <a:cubicBezTo>
                    <a:pt x="4571" y="962"/>
                    <a:pt x="3531" y="1865"/>
                    <a:pt x="2628" y="2878"/>
                  </a:cubicBezTo>
                  <a:cubicBezTo>
                    <a:pt x="1834" y="3918"/>
                    <a:pt x="575" y="4712"/>
                    <a:pt x="0" y="5862"/>
                  </a:cubicBezTo>
                  <a:lnTo>
                    <a:pt x="110" y="5971"/>
                  </a:lnTo>
                  <a:cubicBezTo>
                    <a:pt x="1150" y="5177"/>
                    <a:pt x="1943" y="4384"/>
                    <a:pt x="2737" y="3343"/>
                  </a:cubicBezTo>
                  <a:cubicBezTo>
                    <a:pt x="3531" y="2194"/>
                    <a:pt x="4571" y="1181"/>
                    <a:pt x="5584" y="141"/>
                  </a:cubicBezTo>
                  <a:cubicBezTo>
                    <a:pt x="5693" y="141"/>
                    <a:pt x="5627" y="1"/>
                    <a:pt x="5541" y="1"/>
                  </a:cubicBezTo>
                  <a:close/>
                </a:path>
              </a:pathLst>
            </a:custGeom>
            <a:solidFill>
              <a:srgbClr val="AAE2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3"/>
            <p:cNvSpPr/>
            <p:nvPr/>
          </p:nvSpPr>
          <p:spPr>
            <a:xfrm>
              <a:off x="7146050" y="1118750"/>
              <a:ext cx="108950" cy="18275"/>
            </a:xfrm>
            <a:custGeom>
              <a:rect b="b" l="l" r="r" t="t"/>
              <a:pathLst>
                <a:path extrusionOk="0" h="731" w="4358">
                  <a:moveTo>
                    <a:pt x="1159" y="1"/>
                  </a:moveTo>
                  <a:cubicBezTo>
                    <a:pt x="831" y="1"/>
                    <a:pt x="516" y="56"/>
                    <a:pt x="174" y="220"/>
                  </a:cubicBezTo>
                  <a:cubicBezTo>
                    <a:pt x="1" y="307"/>
                    <a:pt x="33" y="479"/>
                    <a:pt x="163" y="479"/>
                  </a:cubicBezTo>
                  <a:cubicBezTo>
                    <a:pt x="197" y="479"/>
                    <a:pt x="238" y="467"/>
                    <a:pt x="284" y="439"/>
                  </a:cubicBezTo>
                  <a:cubicBezTo>
                    <a:pt x="571" y="329"/>
                    <a:pt x="886" y="302"/>
                    <a:pt x="1214" y="302"/>
                  </a:cubicBezTo>
                  <a:cubicBezTo>
                    <a:pt x="1543" y="302"/>
                    <a:pt x="1885" y="329"/>
                    <a:pt x="2227" y="329"/>
                  </a:cubicBezTo>
                  <a:cubicBezTo>
                    <a:pt x="2911" y="439"/>
                    <a:pt x="3595" y="329"/>
                    <a:pt x="4170" y="685"/>
                  </a:cubicBezTo>
                  <a:cubicBezTo>
                    <a:pt x="4202" y="717"/>
                    <a:pt x="4234" y="731"/>
                    <a:pt x="4261" y="731"/>
                  </a:cubicBezTo>
                  <a:cubicBezTo>
                    <a:pt x="4325" y="731"/>
                    <a:pt x="4357" y="653"/>
                    <a:pt x="4280" y="576"/>
                  </a:cubicBezTo>
                  <a:cubicBezTo>
                    <a:pt x="3705" y="1"/>
                    <a:pt x="2911" y="220"/>
                    <a:pt x="2227" y="110"/>
                  </a:cubicBezTo>
                  <a:cubicBezTo>
                    <a:pt x="1830" y="56"/>
                    <a:pt x="1488" y="1"/>
                    <a:pt x="115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13"/>
            <p:cNvSpPr/>
            <p:nvPr/>
          </p:nvSpPr>
          <p:spPr>
            <a:xfrm>
              <a:off x="7127800" y="1141600"/>
              <a:ext cx="116225" cy="23775"/>
            </a:xfrm>
            <a:custGeom>
              <a:rect b="b" l="l" r="r" t="t"/>
              <a:pathLst>
                <a:path extrusionOk="0" h="951" w="4649">
                  <a:moveTo>
                    <a:pt x="1473" y="1"/>
                  </a:moveTo>
                  <a:cubicBezTo>
                    <a:pt x="1038" y="1"/>
                    <a:pt x="614" y="37"/>
                    <a:pt x="220" y="100"/>
                  </a:cubicBezTo>
                  <a:cubicBezTo>
                    <a:pt x="1" y="100"/>
                    <a:pt x="110" y="346"/>
                    <a:pt x="220" y="346"/>
                  </a:cubicBezTo>
                  <a:cubicBezTo>
                    <a:pt x="617" y="278"/>
                    <a:pt x="986" y="243"/>
                    <a:pt x="1359" y="243"/>
                  </a:cubicBezTo>
                  <a:cubicBezTo>
                    <a:pt x="1732" y="243"/>
                    <a:pt x="2108" y="278"/>
                    <a:pt x="2519" y="346"/>
                  </a:cubicBezTo>
                  <a:cubicBezTo>
                    <a:pt x="3313" y="455"/>
                    <a:pt x="3751" y="674"/>
                    <a:pt x="4572" y="893"/>
                  </a:cubicBezTo>
                  <a:cubicBezTo>
                    <a:pt x="4572" y="934"/>
                    <a:pt x="4582" y="951"/>
                    <a:pt x="4592" y="951"/>
                  </a:cubicBezTo>
                  <a:cubicBezTo>
                    <a:pt x="4618" y="951"/>
                    <a:pt x="4648" y="861"/>
                    <a:pt x="4572" y="784"/>
                  </a:cubicBezTo>
                  <a:cubicBezTo>
                    <a:pt x="3676" y="219"/>
                    <a:pt x="2544" y="1"/>
                    <a:pt x="147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3"/>
            <p:cNvSpPr/>
            <p:nvPr/>
          </p:nvSpPr>
          <p:spPr>
            <a:xfrm>
              <a:off x="7107975" y="1166625"/>
              <a:ext cx="96500" cy="23325"/>
            </a:xfrm>
            <a:custGeom>
              <a:rect b="b" l="l" r="r" t="t"/>
              <a:pathLst>
                <a:path extrusionOk="0" h="933" w="3860">
                  <a:moveTo>
                    <a:pt x="1084" y="1"/>
                  </a:moveTo>
                  <a:cubicBezTo>
                    <a:pt x="765" y="1"/>
                    <a:pt x="437" y="37"/>
                    <a:pt x="110" y="139"/>
                  </a:cubicBezTo>
                  <a:cubicBezTo>
                    <a:pt x="0" y="139"/>
                    <a:pt x="0" y="358"/>
                    <a:pt x="219" y="358"/>
                  </a:cubicBezTo>
                  <a:cubicBezTo>
                    <a:pt x="469" y="310"/>
                    <a:pt x="725" y="288"/>
                    <a:pt x="983" y="288"/>
                  </a:cubicBezTo>
                  <a:cubicBezTo>
                    <a:pt x="1911" y="288"/>
                    <a:pt x="2872" y="569"/>
                    <a:pt x="3750" y="932"/>
                  </a:cubicBezTo>
                  <a:cubicBezTo>
                    <a:pt x="3750" y="932"/>
                    <a:pt x="3859" y="823"/>
                    <a:pt x="3750" y="823"/>
                  </a:cubicBezTo>
                  <a:cubicBezTo>
                    <a:pt x="3421" y="358"/>
                    <a:pt x="2956" y="248"/>
                    <a:pt x="2381" y="139"/>
                  </a:cubicBezTo>
                  <a:cubicBezTo>
                    <a:pt x="1979" y="74"/>
                    <a:pt x="1540" y="1"/>
                    <a:pt x="108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13"/>
            <p:cNvSpPr/>
            <p:nvPr/>
          </p:nvSpPr>
          <p:spPr>
            <a:xfrm>
              <a:off x="7081950" y="1193725"/>
              <a:ext cx="108825" cy="24975"/>
            </a:xfrm>
            <a:custGeom>
              <a:rect b="b" l="l" r="r" t="t"/>
              <a:pathLst>
                <a:path extrusionOk="0" h="999" w="4353">
                  <a:moveTo>
                    <a:pt x="989" y="0"/>
                  </a:moveTo>
                  <a:cubicBezTo>
                    <a:pt x="689" y="0"/>
                    <a:pt x="394" y="22"/>
                    <a:pt x="110" y="67"/>
                  </a:cubicBezTo>
                  <a:cubicBezTo>
                    <a:pt x="1" y="67"/>
                    <a:pt x="1" y="314"/>
                    <a:pt x="110" y="314"/>
                  </a:cubicBezTo>
                  <a:cubicBezTo>
                    <a:pt x="281" y="285"/>
                    <a:pt x="446" y="273"/>
                    <a:pt x="606" y="273"/>
                  </a:cubicBezTo>
                  <a:cubicBezTo>
                    <a:pt x="1216" y="273"/>
                    <a:pt x="1758" y="446"/>
                    <a:pt x="2300" y="533"/>
                  </a:cubicBezTo>
                  <a:cubicBezTo>
                    <a:pt x="2738" y="533"/>
                    <a:pt x="3203" y="642"/>
                    <a:pt x="3532" y="752"/>
                  </a:cubicBezTo>
                  <a:cubicBezTo>
                    <a:pt x="3997" y="998"/>
                    <a:pt x="3888" y="998"/>
                    <a:pt x="4216" y="998"/>
                  </a:cubicBezTo>
                  <a:cubicBezTo>
                    <a:pt x="4353" y="998"/>
                    <a:pt x="4353" y="861"/>
                    <a:pt x="4353" y="861"/>
                  </a:cubicBezTo>
                  <a:cubicBezTo>
                    <a:pt x="3355" y="319"/>
                    <a:pt x="2134" y="0"/>
                    <a:pt x="98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3"/>
            <p:cNvSpPr/>
            <p:nvPr/>
          </p:nvSpPr>
          <p:spPr>
            <a:xfrm>
              <a:off x="7050475" y="1220325"/>
              <a:ext cx="97200" cy="23675"/>
            </a:xfrm>
            <a:custGeom>
              <a:rect b="b" l="l" r="r" t="t"/>
              <a:pathLst>
                <a:path extrusionOk="0" h="947" w="3888">
                  <a:moveTo>
                    <a:pt x="866" y="1"/>
                  </a:moveTo>
                  <a:cubicBezTo>
                    <a:pt x="665" y="1"/>
                    <a:pt x="460" y="14"/>
                    <a:pt x="247" y="44"/>
                  </a:cubicBezTo>
                  <a:cubicBezTo>
                    <a:pt x="1" y="44"/>
                    <a:pt x="1" y="372"/>
                    <a:pt x="247" y="372"/>
                  </a:cubicBezTo>
                  <a:cubicBezTo>
                    <a:pt x="480" y="340"/>
                    <a:pt x="703" y="327"/>
                    <a:pt x="919" y="327"/>
                  </a:cubicBezTo>
                  <a:cubicBezTo>
                    <a:pt x="1442" y="327"/>
                    <a:pt x="1926" y="404"/>
                    <a:pt x="2410" y="481"/>
                  </a:cubicBezTo>
                  <a:cubicBezTo>
                    <a:pt x="2875" y="618"/>
                    <a:pt x="3313" y="728"/>
                    <a:pt x="3669" y="947"/>
                  </a:cubicBezTo>
                  <a:cubicBezTo>
                    <a:pt x="3778" y="947"/>
                    <a:pt x="3888" y="837"/>
                    <a:pt x="3778" y="728"/>
                  </a:cubicBezTo>
                  <a:cubicBezTo>
                    <a:pt x="3559" y="372"/>
                    <a:pt x="2984" y="372"/>
                    <a:pt x="2519" y="262"/>
                  </a:cubicBezTo>
                  <a:cubicBezTo>
                    <a:pt x="1938" y="102"/>
                    <a:pt x="1416" y="1"/>
                    <a:pt x="8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3"/>
            <p:cNvSpPr/>
            <p:nvPr/>
          </p:nvSpPr>
          <p:spPr>
            <a:xfrm>
              <a:off x="7196350" y="1142025"/>
              <a:ext cx="251025" cy="197525"/>
            </a:xfrm>
            <a:custGeom>
              <a:rect b="b" l="l" r="r" t="t"/>
              <a:pathLst>
                <a:path extrusionOk="0" h="7901" w="10041">
                  <a:moveTo>
                    <a:pt x="4622" y="1"/>
                  </a:moveTo>
                  <a:cubicBezTo>
                    <a:pt x="4594" y="1"/>
                    <a:pt x="4567" y="28"/>
                    <a:pt x="4567" y="83"/>
                  </a:cubicBezTo>
                  <a:cubicBezTo>
                    <a:pt x="4320" y="657"/>
                    <a:pt x="3636" y="1123"/>
                    <a:pt x="3198" y="1698"/>
                  </a:cubicBezTo>
                  <a:cubicBezTo>
                    <a:pt x="2733" y="2135"/>
                    <a:pt x="2377" y="2601"/>
                    <a:pt x="1939" y="3066"/>
                  </a:cubicBezTo>
                  <a:cubicBezTo>
                    <a:pt x="1583" y="3613"/>
                    <a:pt x="1255" y="4188"/>
                    <a:pt x="790" y="4654"/>
                  </a:cubicBezTo>
                  <a:cubicBezTo>
                    <a:pt x="680" y="4763"/>
                    <a:pt x="324" y="5228"/>
                    <a:pt x="215" y="5338"/>
                  </a:cubicBezTo>
                  <a:cubicBezTo>
                    <a:pt x="215" y="5338"/>
                    <a:pt x="105" y="5338"/>
                    <a:pt x="105" y="5447"/>
                  </a:cubicBezTo>
                  <a:cubicBezTo>
                    <a:pt x="83" y="5425"/>
                    <a:pt x="66" y="5417"/>
                    <a:pt x="53" y="5417"/>
                  </a:cubicBezTo>
                  <a:cubicBezTo>
                    <a:pt x="0" y="5417"/>
                    <a:pt x="18" y="5557"/>
                    <a:pt x="105" y="5557"/>
                  </a:cubicBezTo>
                  <a:cubicBezTo>
                    <a:pt x="1474" y="6132"/>
                    <a:pt x="2952" y="6706"/>
                    <a:pt x="4211" y="7500"/>
                  </a:cubicBezTo>
                  <a:cubicBezTo>
                    <a:pt x="4320" y="7500"/>
                    <a:pt x="4430" y="7391"/>
                    <a:pt x="4320" y="7391"/>
                  </a:cubicBezTo>
                  <a:cubicBezTo>
                    <a:pt x="3636" y="6925"/>
                    <a:pt x="3198" y="6597"/>
                    <a:pt x="2377" y="6241"/>
                  </a:cubicBezTo>
                  <a:cubicBezTo>
                    <a:pt x="1693" y="6022"/>
                    <a:pt x="1009" y="5666"/>
                    <a:pt x="324" y="5447"/>
                  </a:cubicBezTo>
                  <a:lnTo>
                    <a:pt x="461" y="5447"/>
                  </a:lnTo>
                  <a:cubicBezTo>
                    <a:pt x="571" y="5119"/>
                    <a:pt x="899" y="4873"/>
                    <a:pt x="1255" y="4544"/>
                  </a:cubicBezTo>
                  <a:cubicBezTo>
                    <a:pt x="1583" y="4079"/>
                    <a:pt x="1939" y="3504"/>
                    <a:pt x="2268" y="3066"/>
                  </a:cubicBezTo>
                  <a:cubicBezTo>
                    <a:pt x="2952" y="2245"/>
                    <a:pt x="4101" y="1342"/>
                    <a:pt x="4676" y="329"/>
                  </a:cubicBezTo>
                  <a:cubicBezTo>
                    <a:pt x="5580" y="438"/>
                    <a:pt x="6483" y="767"/>
                    <a:pt x="7413" y="1013"/>
                  </a:cubicBezTo>
                  <a:cubicBezTo>
                    <a:pt x="8098" y="1232"/>
                    <a:pt x="8891" y="1698"/>
                    <a:pt x="9685" y="1916"/>
                  </a:cubicBezTo>
                  <a:cubicBezTo>
                    <a:pt x="8672" y="2601"/>
                    <a:pt x="8098" y="3750"/>
                    <a:pt x="7304" y="4654"/>
                  </a:cubicBezTo>
                  <a:cubicBezTo>
                    <a:pt x="6948" y="5119"/>
                    <a:pt x="6729" y="5447"/>
                    <a:pt x="6373" y="6022"/>
                  </a:cubicBezTo>
                  <a:cubicBezTo>
                    <a:pt x="5935" y="6597"/>
                    <a:pt x="5251" y="7172"/>
                    <a:pt x="4676" y="7719"/>
                  </a:cubicBezTo>
                  <a:cubicBezTo>
                    <a:pt x="4598" y="7817"/>
                    <a:pt x="4632" y="7901"/>
                    <a:pt x="4697" y="7901"/>
                  </a:cubicBezTo>
                  <a:cubicBezTo>
                    <a:pt x="4723" y="7901"/>
                    <a:pt x="4754" y="7887"/>
                    <a:pt x="4786" y="7856"/>
                  </a:cubicBezTo>
                  <a:cubicBezTo>
                    <a:pt x="5689" y="7391"/>
                    <a:pt x="6373" y="6597"/>
                    <a:pt x="6948" y="5666"/>
                  </a:cubicBezTo>
                  <a:cubicBezTo>
                    <a:pt x="7632" y="4435"/>
                    <a:pt x="8782" y="2929"/>
                    <a:pt x="9795" y="2026"/>
                  </a:cubicBezTo>
                  <a:cubicBezTo>
                    <a:pt x="9904" y="2026"/>
                    <a:pt x="9904" y="1916"/>
                    <a:pt x="9904" y="1916"/>
                  </a:cubicBezTo>
                  <a:cubicBezTo>
                    <a:pt x="10041" y="1916"/>
                    <a:pt x="10041" y="1916"/>
                    <a:pt x="9904" y="1807"/>
                  </a:cubicBezTo>
                  <a:cubicBezTo>
                    <a:pt x="9220" y="1342"/>
                    <a:pt x="8672" y="876"/>
                    <a:pt x="7742" y="657"/>
                  </a:cubicBezTo>
                  <a:cubicBezTo>
                    <a:pt x="6729" y="329"/>
                    <a:pt x="5689" y="83"/>
                    <a:pt x="4676" y="83"/>
                  </a:cubicBezTo>
                  <a:cubicBezTo>
                    <a:pt x="4676" y="28"/>
                    <a:pt x="4649" y="1"/>
                    <a:pt x="462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3"/>
            <p:cNvSpPr/>
            <p:nvPr/>
          </p:nvSpPr>
          <p:spPr>
            <a:xfrm>
              <a:off x="7019700" y="1260525"/>
              <a:ext cx="250450" cy="95025"/>
            </a:xfrm>
            <a:custGeom>
              <a:rect b="b" l="l" r="r" t="t"/>
              <a:pathLst>
                <a:path extrusionOk="0" h="3801" w="10018">
                  <a:moveTo>
                    <a:pt x="978" y="0"/>
                  </a:moveTo>
                  <a:cubicBezTo>
                    <a:pt x="726" y="0"/>
                    <a:pt x="473" y="8"/>
                    <a:pt x="219" y="23"/>
                  </a:cubicBezTo>
                  <a:cubicBezTo>
                    <a:pt x="0" y="23"/>
                    <a:pt x="110" y="242"/>
                    <a:pt x="219" y="242"/>
                  </a:cubicBezTo>
                  <a:cubicBezTo>
                    <a:pt x="3969" y="242"/>
                    <a:pt x="6952" y="1747"/>
                    <a:pt x="9799" y="3800"/>
                  </a:cubicBezTo>
                  <a:cubicBezTo>
                    <a:pt x="9908" y="3800"/>
                    <a:pt x="10018" y="3800"/>
                    <a:pt x="9908" y="3663"/>
                  </a:cubicBezTo>
                  <a:cubicBezTo>
                    <a:pt x="7566" y="1346"/>
                    <a:pt x="4347" y="0"/>
                    <a:pt x="97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13"/>
            <p:cNvSpPr/>
            <p:nvPr/>
          </p:nvSpPr>
          <p:spPr>
            <a:xfrm>
              <a:off x="6996425" y="1292575"/>
              <a:ext cx="244675" cy="101050"/>
            </a:xfrm>
            <a:custGeom>
              <a:rect b="b" l="l" r="r" t="t"/>
              <a:pathLst>
                <a:path extrusionOk="0" h="4042" w="9787">
                  <a:moveTo>
                    <a:pt x="356" y="0"/>
                  </a:moveTo>
                  <a:cubicBezTo>
                    <a:pt x="110" y="0"/>
                    <a:pt x="1" y="329"/>
                    <a:pt x="356" y="329"/>
                  </a:cubicBezTo>
                  <a:cubicBezTo>
                    <a:pt x="3778" y="794"/>
                    <a:pt x="6953" y="1834"/>
                    <a:pt x="9580" y="3996"/>
                  </a:cubicBezTo>
                  <a:cubicBezTo>
                    <a:pt x="9612" y="4028"/>
                    <a:pt x="9647" y="4042"/>
                    <a:pt x="9676" y="4042"/>
                  </a:cubicBezTo>
                  <a:cubicBezTo>
                    <a:pt x="9747" y="4042"/>
                    <a:pt x="9787" y="3964"/>
                    <a:pt x="9690" y="3887"/>
                  </a:cubicBezTo>
                  <a:cubicBezTo>
                    <a:pt x="7199" y="1369"/>
                    <a:pt x="3778" y="329"/>
                    <a:pt x="35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3"/>
            <p:cNvSpPr/>
            <p:nvPr/>
          </p:nvSpPr>
          <p:spPr>
            <a:xfrm>
              <a:off x="6962225" y="1329525"/>
              <a:ext cx="251150" cy="111550"/>
            </a:xfrm>
            <a:custGeom>
              <a:rect b="b" l="l" r="r" t="t"/>
              <a:pathLst>
                <a:path extrusionOk="0" h="4462" w="10046">
                  <a:moveTo>
                    <a:pt x="246" y="0"/>
                  </a:moveTo>
                  <a:cubicBezTo>
                    <a:pt x="0" y="0"/>
                    <a:pt x="0" y="356"/>
                    <a:pt x="246" y="356"/>
                  </a:cubicBezTo>
                  <a:cubicBezTo>
                    <a:pt x="2162" y="684"/>
                    <a:pt x="3996" y="1259"/>
                    <a:pt x="5830" y="1943"/>
                  </a:cubicBezTo>
                  <a:cubicBezTo>
                    <a:pt x="7418" y="2518"/>
                    <a:pt x="8458" y="3421"/>
                    <a:pt x="9826" y="4461"/>
                  </a:cubicBezTo>
                  <a:cubicBezTo>
                    <a:pt x="9936" y="4461"/>
                    <a:pt x="10045" y="4325"/>
                    <a:pt x="9936" y="4325"/>
                  </a:cubicBezTo>
                  <a:cubicBezTo>
                    <a:pt x="7637" y="1588"/>
                    <a:pt x="3668" y="356"/>
                    <a:pt x="24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13"/>
            <p:cNvSpPr/>
            <p:nvPr/>
          </p:nvSpPr>
          <p:spPr>
            <a:xfrm>
              <a:off x="6355275" y="900300"/>
              <a:ext cx="1111950" cy="650025"/>
            </a:xfrm>
            <a:custGeom>
              <a:rect b="b" l="l" r="r" t="t"/>
              <a:pathLst>
                <a:path extrusionOk="0" h="26001" w="44478">
                  <a:moveTo>
                    <a:pt x="42069" y="13419"/>
                  </a:moveTo>
                  <a:lnTo>
                    <a:pt x="42069" y="13529"/>
                  </a:lnTo>
                  <a:cubicBezTo>
                    <a:pt x="42069" y="13529"/>
                    <a:pt x="41960" y="13529"/>
                    <a:pt x="41960" y="13638"/>
                  </a:cubicBezTo>
                  <a:lnTo>
                    <a:pt x="41960" y="13529"/>
                  </a:lnTo>
                  <a:cubicBezTo>
                    <a:pt x="42069" y="13529"/>
                    <a:pt x="42069" y="13419"/>
                    <a:pt x="42069" y="13419"/>
                  </a:cubicBezTo>
                  <a:close/>
                  <a:moveTo>
                    <a:pt x="2737" y="15691"/>
                  </a:moveTo>
                  <a:cubicBezTo>
                    <a:pt x="5228" y="15910"/>
                    <a:pt x="7856" y="15691"/>
                    <a:pt x="10374" y="16266"/>
                  </a:cubicBezTo>
                  <a:cubicBezTo>
                    <a:pt x="11961" y="16594"/>
                    <a:pt x="13576" y="17169"/>
                    <a:pt x="15054" y="17853"/>
                  </a:cubicBezTo>
                  <a:cubicBezTo>
                    <a:pt x="13330" y="17388"/>
                    <a:pt x="11387" y="17169"/>
                    <a:pt x="9908" y="17060"/>
                  </a:cubicBezTo>
                  <a:cubicBezTo>
                    <a:pt x="7281" y="16841"/>
                    <a:pt x="4681" y="16950"/>
                    <a:pt x="2053" y="16841"/>
                  </a:cubicBezTo>
                  <a:cubicBezTo>
                    <a:pt x="2053" y="16704"/>
                    <a:pt x="2163" y="16704"/>
                    <a:pt x="2163" y="16704"/>
                  </a:cubicBezTo>
                  <a:cubicBezTo>
                    <a:pt x="2272" y="16594"/>
                    <a:pt x="2272" y="16375"/>
                    <a:pt x="2382" y="16266"/>
                  </a:cubicBezTo>
                  <a:cubicBezTo>
                    <a:pt x="2491" y="16156"/>
                    <a:pt x="2491" y="16156"/>
                    <a:pt x="2491" y="16020"/>
                  </a:cubicBezTo>
                  <a:lnTo>
                    <a:pt x="2737" y="15801"/>
                  </a:lnTo>
                  <a:lnTo>
                    <a:pt x="2737" y="15691"/>
                  </a:lnTo>
                  <a:close/>
                  <a:moveTo>
                    <a:pt x="4215" y="18538"/>
                  </a:moveTo>
                  <a:lnTo>
                    <a:pt x="4215" y="18647"/>
                  </a:lnTo>
                  <a:cubicBezTo>
                    <a:pt x="4215" y="18538"/>
                    <a:pt x="4106" y="18538"/>
                    <a:pt x="4106" y="18538"/>
                  </a:cubicBezTo>
                  <a:close/>
                  <a:moveTo>
                    <a:pt x="17247" y="573"/>
                  </a:moveTo>
                  <a:cubicBezTo>
                    <a:pt x="18007" y="573"/>
                    <a:pt x="18783" y="634"/>
                    <a:pt x="19598" y="747"/>
                  </a:cubicBezTo>
                  <a:cubicBezTo>
                    <a:pt x="22472" y="1103"/>
                    <a:pt x="26440" y="2471"/>
                    <a:pt x="28274" y="4852"/>
                  </a:cubicBezTo>
                  <a:cubicBezTo>
                    <a:pt x="26331" y="7015"/>
                    <a:pt x="24278" y="9067"/>
                    <a:pt x="22472" y="11476"/>
                  </a:cubicBezTo>
                  <a:cubicBezTo>
                    <a:pt x="21541" y="12735"/>
                    <a:pt x="20638" y="14104"/>
                    <a:pt x="19735" y="15335"/>
                  </a:cubicBezTo>
                  <a:cubicBezTo>
                    <a:pt x="18804" y="16485"/>
                    <a:pt x="17791" y="17525"/>
                    <a:pt x="17107" y="18757"/>
                  </a:cubicBezTo>
                  <a:cubicBezTo>
                    <a:pt x="13956" y="16166"/>
                    <a:pt x="9528" y="14972"/>
                    <a:pt x="5340" y="14972"/>
                  </a:cubicBezTo>
                  <a:cubicBezTo>
                    <a:pt x="4217" y="14972"/>
                    <a:pt x="3112" y="15058"/>
                    <a:pt x="2053" y="15226"/>
                  </a:cubicBezTo>
                  <a:cubicBezTo>
                    <a:pt x="3750" y="12735"/>
                    <a:pt x="5584" y="10436"/>
                    <a:pt x="7418" y="8055"/>
                  </a:cubicBezTo>
                  <a:cubicBezTo>
                    <a:pt x="8430" y="6796"/>
                    <a:pt x="9334" y="5537"/>
                    <a:pt x="10483" y="4278"/>
                  </a:cubicBezTo>
                  <a:cubicBezTo>
                    <a:pt x="11277" y="3265"/>
                    <a:pt x="12071" y="2471"/>
                    <a:pt x="12755" y="1322"/>
                  </a:cubicBezTo>
                  <a:lnTo>
                    <a:pt x="12892" y="1322"/>
                  </a:lnTo>
                  <a:cubicBezTo>
                    <a:pt x="14387" y="799"/>
                    <a:pt x="15786" y="573"/>
                    <a:pt x="17247" y="573"/>
                  </a:cubicBezTo>
                  <a:close/>
                  <a:moveTo>
                    <a:pt x="33841" y="4230"/>
                  </a:moveTo>
                  <a:cubicBezTo>
                    <a:pt x="37122" y="4230"/>
                    <a:pt x="40541" y="5026"/>
                    <a:pt x="43219" y="6330"/>
                  </a:cubicBezTo>
                  <a:cubicBezTo>
                    <a:pt x="42863" y="6686"/>
                    <a:pt x="42644" y="7015"/>
                    <a:pt x="42315" y="7370"/>
                  </a:cubicBezTo>
                  <a:lnTo>
                    <a:pt x="42315" y="7480"/>
                  </a:lnTo>
                  <a:cubicBezTo>
                    <a:pt x="40591" y="9642"/>
                    <a:pt x="39004" y="12051"/>
                    <a:pt x="37389" y="14323"/>
                  </a:cubicBezTo>
                  <a:cubicBezTo>
                    <a:pt x="35911" y="16841"/>
                    <a:pt x="33967" y="19112"/>
                    <a:pt x="32599" y="21630"/>
                  </a:cubicBezTo>
                  <a:cubicBezTo>
                    <a:pt x="31230" y="19797"/>
                    <a:pt x="27809" y="18893"/>
                    <a:pt x="25756" y="18428"/>
                  </a:cubicBezTo>
                  <a:cubicBezTo>
                    <a:pt x="24659" y="18139"/>
                    <a:pt x="23537" y="18011"/>
                    <a:pt x="22410" y="18011"/>
                  </a:cubicBezTo>
                  <a:cubicBezTo>
                    <a:pt x="20866" y="18011"/>
                    <a:pt x="19310" y="18252"/>
                    <a:pt x="17791" y="18647"/>
                  </a:cubicBezTo>
                  <a:cubicBezTo>
                    <a:pt x="19269" y="16375"/>
                    <a:pt x="21103" y="14213"/>
                    <a:pt x="22691" y="12051"/>
                  </a:cubicBezTo>
                  <a:cubicBezTo>
                    <a:pt x="24388" y="9533"/>
                    <a:pt x="26577" y="7370"/>
                    <a:pt x="28384" y="5071"/>
                  </a:cubicBezTo>
                  <a:lnTo>
                    <a:pt x="28493" y="5071"/>
                  </a:lnTo>
                  <a:cubicBezTo>
                    <a:pt x="30120" y="4492"/>
                    <a:pt x="31958" y="4230"/>
                    <a:pt x="33841" y="4230"/>
                  </a:cubicBezTo>
                  <a:close/>
                  <a:moveTo>
                    <a:pt x="42534" y="7699"/>
                  </a:moveTo>
                  <a:cubicBezTo>
                    <a:pt x="42644" y="7699"/>
                    <a:pt x="42753" y="7699"/>
                    <a:pt x="42753" y="7808"/>
                  </a:cubicBezTo>
                  <a:cubicBezTo>
                    <a:pt x="42863" y="7808"/>
                    <a:pt x="43000" y="7945"/>
                    <a:pt x="43109" y="7945"/>
                  </a:cubicBezTo>
                  <a:cubicBezTo>
                    <a:pt x="43109" y="7945"/>
                    <a:pt x="43109" y="8048"/>
                    <a:pt x="43208" y="8054"/>
                  </a:cubicBezTo>
                  <a:lnTo>
                    <a:pt x="43208" y="8054"/>
                  </a:lnTo>
                  <a:cubicBezTo>
                    <a:pt x="42882" y="8144"/>
                    <a:pt x="38203" y="16028"/>
                    <a:pt x="37635" y="16704"/>
                  </a:cubicBezTo>
                  <a:cubicBezTo>
                    <a:pt x="36266" y="18893"/>
                    <a:pt x="34214" y="21056"/>
                    <a:pt x="33174" y="23437"/>
                  </a:cubicBezTo>
                  <a:cubicBezTo>
                    <a:pt x="32599" y="22753"/>
                    <a:pt x="31367" y="22424"/>
                    <a:pt x="30546" y="21959"/>
                  </a:cubicBezTo>
                  <a:cubicBezTo>
                    <a:pt x="29177" y="21384"/>
                    <a:pt x="27809" y="20809"/>
                    <a:pt x="26331" y="20481"/>
                  </a:cubicBezTo>
                  <a:cubicBezTo>
                    <a:pt x="24059" y="19797"/>
                    <a:pt x="21787" y="19578"/>
                    <a:pt x="19488" y="19112"/>
                  </a:cubicBezTo>
                  <a:cubicBezTo>
                    <a:pt x="20722" y="18973"/>
                    <a:pt x="21912" y="18823"/>
                    <a:pt x="23141" y="18823"/>
                  </a:cubicBezTo>
                  <a:cubicBezTo>
                    <a:pt x="23848" y="18823"/>
                    <a:pt x="24569" y="18873"/>
                    <a:pt x="25318" y="19003"/>
                  </a:cubicBezTo>
                  <a:cubicBezTo>
                    <a:pt x="27809" y="19578"/>
                    <a:pt x="30218" y="20481"/>
                    <a:pt x="32489" y="21959"/>
                  </a:cubicBezTo>
                  <a:cubicBezTo>
                    <a:pt x="32489" y="22014"/>
                    <a:pt x="32517" y="22041"/>
                    <a:pt x="32561" y="22041"/>
                  </a:cubicBezTo>
                  <a:cubicBezTo>
                    <a:pt x="32606" y="22041"/>
                    <a:pt x="32667" y="22014"/>
                    <a:pt x="32736" y="21959"/>
                  </a:cubicBezTo>
                  <a:cubicBezTo>
                    <a:pt x="34323" y="19906"/>
                    <a:pt x="36020" y="17963"/>
                    <a:pt x="37389" y="15691"/>
                  </a:cubicBezTo>
                  <a:cubicBezTo>
                    <a:pt x="39004" y="12845"/>
                    <a:pt x="40591" y="10217"/>
                    <a:pt x="42534" y="7699"/>
                  </a:cubicBezTo>
                  <a:close/>
                  <a:moveTo>
                    <a:pt x="42534" y="9533"/>
                  </a:moveTo>
                  <a:cubicBezTo>
                    <a:pt x="42644" y="9642"/>
                    <a:pt x="42863" y="9642"/>
                    <a:pt x="43000" y="9642"/>
                  </a:cubicBezTo>
                  <a:lnTo>
                    <a:pt x="43219" y="9642"/>
                  </a:lnTo>
                  <a:cubicBezTo>
                    <a:pt x="42534" y="10682"/>
                    <a:pt x="41741" y="11585"/>
                    <a:pt x="41056" y="12598"/>
                  </a:cubicBezTo>
                  <a:cubicBezTo>
                    <a:pt x="40263" y="13967"/>
                    <a:pt x="39578" y="15335"/>
                    <a:pt x="38538" y="16704"/>
                  </a:cubicBezTo>
                  <a:cubicBezTo>
                    <a:pt x="36704" y="19222"/>
                    <a:pt x="35117" y="21849"/>
                    <a:pt x="33529" y="24477"/>
                  </a:cubicBezTo>
                  <a:cubicBezTo>
                    <a:pt x="33529" y="24368"/>
                    <a:pt x="33420" y="24368"/>
                    <a:pt x="33420" y="24368"/>
                  </a:cubicBezTo>
                  <a:cubicBezTo>
                    <a:pt x="33420" y="24231"/>
                    <a:pt x="33420" y="24231"/>
                    <a:pt x="33283" y="24231"/>
                  </a:cubicBezTo>
                  <a:cubicBezTo>
                    <a:pt x="33283" y="24231"/>
                    <a:pt x="33127" y="24328"/>
                    <a:pt x="33144" y="24424"/>
                  </a:cubicBezTo>
                  <a:lnTo>
                    <a:pt x="33144" y="24424"/>
                  </a:lnTo>
                  <a:cubicBezTo>
                    <a:pt x="32727" y="23769"/>
                    <a:pt x="30528" y="23319"/>
                    <a:pt x="29862" y="22999"/>
                  </a:cubicBezTo>
                  <a:cubicBezTo>
                    <a:pt x="28274" y="22424"/>
                    <a:pt x="26687" y="21959"/>
                    <a:pt x="25209" y="21384"/>
                  </a:cubicBezTo>
                  <a:cubicBezTo>
                    <a:pt x="24059" y="20946"/>
                    <a:pt x="22800" y="20590"/>
                    <a:pt x="21651" y="20262"/>
                  </a:cubicBezTo>
                  <a:cubicBezTo>
                    <a:pt x="20857" y="19906"/>
                    <a:pt x="20063" y="19687"/>
                    <a:pt x="19269" y="19578"/>
                  </a:cubicBezTo>
                  <a:cubicBezTo>
                    <a:pt x="18913" y="19441"/>
                    <a:pt x="18476" y="19331"/>
                    <a:pt x="18010" y="19222"/>
                  </a:cubicBezTo>
                  <a:lnTo>
                    <a:pt x="18694" y="19222"/>
                  </a:lnTo>
                  <a:cubicBezTo>
                    <a:pt x="20528" y="19578"/>
                    <a:pt x="22335" y="19906"/>
                    <a:pt x="24169" y="20371"/>
                  </a:cubicBezTo>
                  <a:cubicBezTo>
                    <a:pt x="25756" y="20809"/>
                    <a:pt x="27480" y="21275"/>
                    <a:pt x="29068" y="21849"/>
                  </a:cubicBezTo>
                  <a:cubicBezTo>
                    <a:pt x="29413" y="22062"/>
                    <a:pt x="32535" y="23688"/>
                    <a:pt x="33026" y="23688"/>
                  </a:cubicBezTo>
                  <a:cubicBezTo>
                    <a:pt x="33028" y="23688"/>
                    <a:pt x="33030" y="23688"/>
                    <a:pt x="33032" y="23688"/>
                  </a:cubicBezTo>
                  <a:lnTo>
                    <a:pt x="33032" y="23688"/>
                  </a:lnTo>
                  <a:cubicBezTo>
                    <a:pt x="32983" y="23709"/>
                    <a:pt x="33078" y="23793"/>
                    <a:pt x="33174" y="23793"/>
                  </a:cubicBezTo>
                  <a:lnTo>
                    <a:pt x="33283" y="23793"/>
                  </a:lnTo>
                  <a:cubicBezTo>
                    <a:pt x="35007" y="21384"/>
                    <a:pt x="36704" y="18893"/>
                    <a:pt x="38319" y="16375"/>
                  </a:cubicBezTo>
                  <a:cubicBezTo>
                    <a:pt x="39223" y="15007"/>
                    <a:pt x="39907" y="13638"/>
                    <a:pt x="40810" y="12160"/>
                  </a:cubicBezTo>
                  <a:cubicBezTo>
                    <a:pt x="41275" y="11230"/>
                    <a:pt x="41960" y="10436"/>
                    <a:pt x="42534" y="9533"/>
                  </a:cubicBezTo>
                  <a:close/>
                  <a:moveTo>
                    <a:pt x="17698" y="1"/>
                  </a:moveTo>
                  <a:cubicBezTo>
                    <a:pt x="16022" y="1"/>
                    <a:pt x="14409" y="342"/>
                    <a:pt x="12755" y="1103"/>
                  </a:cubicBezTo>
                  <a:cubicBezTo>
                    <a:pt x="12755" y="1034"/>
                    <a:pt x="12728" y="1000"/>
                    <a:pt x="12700" y="1000"/>
                  </a:cubicBezTo>
                  <a:cubicBezTo>
                    <a:pt x="12673" y="1000"/>
                    <a:pt x="12646" y="1034"/>
                    <a:pt x="12646" y="1103"/>
                  </a:cubicBezTo>
                  <a:cubicBezTo>
                    <a:pt x="11852" y="2471"/>
                    <a:pt x="10483" y="3593"/>
                    <a:pt x="9471" y="4852"/>
                  </a:cubicBezTo>
                  <a:cubicBezTo>
                    <a:pt x="8321" y="6111"/>
                    <a:pt x="7418" y="7480"/>
                    <a:pt x="6378" y="8739"/>
                  </a:cubicBezTo>
                  <a:cubicBezTo>
                    <a:pt x="4681" y="10682"/>
                    <a:pt x="2382" y="12845"/>
                    <a:pt x="1697" y="15335"/>
                  </a:cubicBezTo>
                  <a:cubicBezTo>
                    <a:pt x="1697" y="15433"/>
                    <a:pt x="1753" y="15517"/>
                    <a:pt x="1785" y="15517"/>
                  </a:cubicBezTo>
                  <a:cubicBezTo>
                    <a:pt x="1798" y="15517"/>
                    <a:pt x="1807" y="15503"/>
                    <a:pt x="1807" y="15472"/>
                  </a:cubicBezTo>
                  <a:lnTo>
                    <a:pt x="1944" y="15582"/>
                  </a:lnTo>
                  <a:lnTo>
                    <a:pt x="2163" y="15582"/>
                  </a:lnTo>
                  <a:cubicBezTo>
                    <a:pt x="2053" y="15691"/>
                    <a:pt x="2053" y="15801"/>
                    <a:pt x="1944" y="15910"/>
                  </a:cubicBezTo>
                  <a:cubicBezTo>
                    <a:pt x="1807" y="16156"/>
                    <a:pt x="1588" y="16266"/>
                    <a:pt x="1588" y="16485"/>
                  </a:cubicBezTo>
                  <a:lnTo>
                    <a:pt x="1588" y="16704"/>
                  </a:lnTo>
                  <a:cubicBezTo>
                    <a:pt x="1478" y="16704"/>
                    <a:pt x="1369" y="16841"/>
                    <a:pt x="1259" y="16950"/>
                  </a:cubicBezTo>
                  <a:cubicBezTo>
                    <a:pt x="1123" y="17060"/>
                    <a:pt x="1013" y="17060"/>
                    <a:pt x="1013" y="17279"/>
                  </a:cubicBezTo>
                  <a:cubicBezTo>
                    <a:pt x="1013" y="17279"/>
                    <a:pt x="1013" y="17388"/>
                    <a:pt x="1123" y="17388"/>
                  </a:cubicBezTo>
                  <a:cubicBezTo>
                    <a:pt x="1369" y="17388"/>
                    <a:pt x="1588" y="17169"/>
                    <a:pt x="1697" y="16950"/>
                  </a:cubicBezTo>
                  <a:cubicBezTo>
                    <a:pt x="1697" y="17060"/>
                    <a:pt x="1807" y="17060"/>
                    <a:pt x="1807" y="17060"/>
                  </a:cubicBezTo>
                  <a:cubicBezTo>
                    <a:pt x="6378" y="17853"/>
                    <a:pt x="11168" y="17060"/>
                    <a:pt x="15629" y="18538"/>
                  </a:cubicBezTo>
                  <a:cubicBezTo>
                    <a:pt x="13220" y="18072"/>
                    <a:pt x="10702" y="18072"/>
                    <a:pt x="8430" y="17963"/>
                  </a:cubicBezTo>
                  <a:cubicBezTo>
                    <a:pt x="6159" y="17853"/>
                    <a:pt x="3175" y="18072"/>
                    <a:pt x="1013" y="17525"/>
                  </a:cubicBezTo>
                  <a:cubicBezTo>
                    <a:pt x="1013" y="17479"/>
                    <a:pt x="1001" y="17464"/>
                    <a:pt x="985" y="17464"/>
                  </a:cubicBezTo>
                  <a:cubicBezTo>
                    <a:pt x="952" y="17464"/>
                    <a:pt x="904" y="17525"/>
                    <a:pt x="904" y="17525"/>
                  </a:cubicBezTo>
                  <a:cubicBezTo>
                    <a:pt x="904" y="17388"/>
                    <a:pt x="904" y="17388"/>
                    <a:pt x="794" y="17388"/>
                  </a:cubicBezTo>
                  <a:cubicBezTo>
                    <a:pt x="438" y="17525"/>
                    <a:pt x="110" y="17525"/>
                    <a:pt x="0" y="17853"/>
                  </a:cubicBezTo>
                  <a:cubicBezTo>
                    <a:pt x="0" y="17963"/>
                    <a:pt x="110" y="18072"/>
                    <a:pt x="219" y="18072"/>
                  </a:cubicBezTo>
                  <a:cubicBezTo>
                    <a:pt x="2272" y="18757"/>
                    <a:pt x="4544" y="19003"/>
                    <a:pt x="6733" y="19222"/>
                  </a:cubicBezTo>
                  <a:cubicBezTo>
                    <a:pt x="8589" y="19393"/>
                    <a:pt x="10595" y="19646"/>
                    <a:pt x="12517" y="19646"/>
                  </a:cubicBezTo>
                  <a:cubicBezTo>
                    <a:pt x="13061" y="19646"/>
                    <a:pt x="13598" y="19626"/>
                    <a:pt x="14124" y="19578"/>
                  </a:cubicBezTo>
                  <a:cubicBezTo>
                    <a:pt x="14370" y="19906"/>
                    <a:pt x="14589" y="20016"/>
                    <a:pt x="14945" y="20125"/>
                  </a:cubicBezTo>
                  <a:cubicBezTo>
                    <a:pt x="15164" y="20371"/>
                    <a:pt x="15383" y="20481"/>
                    <a:pt x="15629" y="20590"/>
                  </a:cubicBezTo>
                  <a:cubicBezTo>
                    <a:pt x="15952" y="20704"/>
                    <a:pt x="16263" y="20756"/>
                    <a:pt x="16564" y="20756"/>
                  </a:cubicBezTo>
                  <a:cubicBezTo>
                    <a:pt x="17209" y="20756"/>
                    <a:pt x="17806" y="20517"/>
                    <a:pt x="18366" y="20125"/>
                  </a:cubicBezTo>
                  <a:cubicBezTo>
                    <a:pt x="19269" y="20590"/>
                    <a:pt x="20282" y="20946"/>
                    <a:pt x="21213" y="21275"/>
                  </a:cubicBezTo>
                  <a:cubicBezTo>
                    <a:pt x="22472" y="21740"/>
                    <a:pt x="23703" y="22178"/>
                    <a:pt x="25072" y="22643"/>
                  </a:cubicBezTo>
                  <a:cubicBezTo>
                    <a:pt x="27015" y="23218"/>
                    <a:pt x="28959" y="23902"/>
                    <a:pt x="31011" y="24586"/>
                  </a:cubicBezTo>
                  <a:cubicBezTo>
                    <a:pt x="32161" y="25052"/>
                    <a:pt x="33283" y="25490"/>
                    <a:pt x="34433" y="25955"/>
                  </a:cubicBezTo>
                  <a:cubicBezTo>
                    <a:pt x="34465" y="25987"/>
                    <a:pt x="34509" y="26000"/>
                    <a:pt x="34554" y="26000"/>
                  </a:cubicBezTo>
                  <a:cubicBezTo>
                    <a:pt x="34665" y="26000"/>
                    <a:pt x="34788" y="25923"/>
                    <a:pt x="34788" y="25846"/>
                  </a:cubicBezTo>
                  <a:cubicBezTo>
                    <a:pt x="35582" y="25380"/>
                    <a:pt x="36266" y="24012"/>
                    <a:pt x="36704" y="23327"/>
                  </a:cubicBezTo>
                  <a:cubicBezTo>
                    <a:pt x="37744" y="22068"/>
                    <a:pt x="38648" y="20700"/>
                    <a:pt x="39578" y="19222"/>
                  </a:cubicBezTo>
                  <a:cubicBezTo>
                    <a:pt x="41166" y="16485"/>
                    <a:pt x="42644" y="13529"/>
                    <a:pt x="44231" y="10682"/>
                  </a:cubicBezTo>
                  <a:lnTo>
                    <a:pt x="44478" y="10436"/>
                  </a:lnTo>
                  <a:lnTo>
                    <a:pt x="44478" y="10326"/>
                  </a:lnTo>
                  <a:lnTo>
                    <a:pt x="44478" y="10217"/>
                  </a:lnTo>
                  <a:cubicBezTo>
                    <a:pt x="44478" y="10107"/>
                    <a:pt x="44368" y="10107"/>
                    <a:pt x="44368" y="10107"/>
                  </a:cubicBezTo>
                  <a:cubicBezTo>
                    <a:pt x="44122" y="9998"/>
                    <a:pt x="43903" y="9998"/>
                    <a:pt x="43793" y="9861"/>
                  </a:cubicBezTo>
                  <a:lnTo>
                    <a:pt x="43328" y="9861"/>
                  </a:lnTo>
                  <a:cubicBezTo>
                    <a:pt x="43438" y="9752"/>
                    <a:pt x="43547" y="9533"/>
                    <a:pt x="43684" y="9423"/>
                  </a:cubicBezTo>
                  <a:cubicBezTo>
                    <a:pt x="43684" y="9346"/>
                    <a:pt x="43563" y="9256"/>
                    <a:pt x="43491" y="9256"/>
                  </a:cubicBezTo>
                  <a:cubicBezTo>
                    <a:pt x="43460" y="9256"/>
                    <a:pt x="43438" y="9273"/>
                    <a:pt x="43438" y="9314"/>
                  </a:cubicBezTo>
                  <a:cubicBezTo>
                    <a:pt x="43328" y="9245"/>
                    <a:pt x="43219" y="9211"/>
                    <a:pt x="43106" y="9211"/>
                  </a:cubicBezTo>
                  <a:cubicBezTo>
                    <a:pt x="42993" y="9211"/>
                    <a:pt x="42877" y="9245"/>
                    <a:pt x="42753" y="9314"/>
                  </a:cubicBezTo>
                  <a:cubicBezTo>
                    <a:pt x="43000" y="8848"/>
                    <a:pt x="43219" y="8383"/>
                    <a:pt x="43328" y="8055"/>
                  </a:cubicBezTo>
                  <a:cubicBezTo>
                    <a:pt x="43438" y="7945"/>
                    <a:pt x="43438" y="7945"/>
                    <a:pt x="43328" y="7808"/>
                  </a:cubicBezTo>
                  <a:cubicBezTo>
                    <a:pt x="43109" y="7699"/>
                    <a:pt x="42863" y="7589"/>
                    <a:pt x="42644" y="7480"/>
                  </a:cubicBezTo>
                  <a:cubicBezTo>
                    <a:pt x="43000" y="7124"/>
                    <a:pt x="43219" y="6796"/>
                    <a:pt x="43438" y="6440"/>
                  </a:cubicBezTo>
                  <a:cubicBezTo>
                    <a:pt x="43460" y="6468"/>
                    <a:pt x="43489" y="6480"/>
                    <a:pt x="43519" y="6480"/>
                  </a:cubicBezTo>
                  <a:cubicBezTo>
                    <a:pt x="43634" y="6480"/>
                    <a:pt x="43771" y="6308"/>
                    <a:pt x="43684" y="6221"/>
                  </a:cubicBezTo>
                  <a:lnTo>
                    <a:pt x="43684" y="6111"/>
                  </a:lnTo>
                  <a:cubicBezTo>
                    <a:pt x="43761" y="6034"/>
                    <a:pt x="43661" y="5957"/>
                    <a:pt x="43557" y="5957"/>
                  </a:cubicBezTo>
                  <a:cubicBezTo>
                    <a:pt x="43513" y="5957"/>
                    <a:pt x="43470" y="5970"/>
                    <a:pt x="43438" y="6002"/>
                  </a:cubicBezTo>
                  <a:cubicBezTo>
                    <a:pt x="41494" y="4524"/>
                    <a:pt x="38648" y="3949"/>
                    <a:pt x="36376" y="3593"/>
                  </a:cubicBezTo>
                  <a:cubicBezTo>
                    <a:pt x="35515" y="3456"/>
                    <a:pt x="34332" y="3313"/>
                    <a:pt x="33122" y="3313"/>
                  </a:cubicBezTo>
                  <a:cubicBezTo>
                    <a:pt x="31448" y="3313"/>
                    <a:pt x="29725" y="3586"/>
                    <a:pt x="28740" y="4524"/>
                  </a:cubicBezTo>
                  <a:lnTo>
                    <a:pt x="28493" y="4524"/>
                  </a:lnTo>
                  <a:cubicBezTo>
                    <a:pt x="28165" y="3593"/>
                    <a:pt x="27125" y="3019"/>
                    <a:pt x="26221" y="2581"/>
                  </a:cubicBezTo>
                  <a:cubicBezTo>
                    <a:pt x="24634" y="1650"/>
                    <a:pt x="22910" y="747"/>
                    <a:pt x="21103" y="418"/>
                  </a:cubicBezTo>
                  <a:cubicBezTo>
                    <a:pt x="19922" y="147"/>
                    <a:pt x="18797" y="1"/>
                    <a:pt x="176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13"/>
            <p:cNvSpPr/>
            <p:nvPr/>
          </p:nvSpPr>
          <p:spPr>
            <a:xfrm>
              <a:off x="6526325" y="1231450"/>
              <a:ext cx="221900" cy="59150"/>
            </a:xfrm>
            <a:custGeom>
              <a:rect b="b" l="l" r="r" t="t"/>
              <a:pathLst>
                <a:path extrusionOk="0" h="2366" w="8876">
                  <a:moveTo>
                    <a:pt x="1624" y="1"/>
                  </a:moveTo>
                  <a:cubicBezTo>
                    <a:pt x="1098" y="1"/>
                    <a:pt x="562" y="56"/>
                    <a:pt x="1" y="173"/>
                  </a:cubicBezTo>
                  <a:cubicBezTo>
                    <a:pt x="1" y="173"/>
                    <a:pt x="1" y="283"/>
                    <a:pt x="110" y="283"/>
                  </a:cubicBezTo>
                  <a:cubicBezTo>
                    <a:pt x="391" y="265"/>
                    <a:pt x="670" y="256"/>
                    <a:pt x="947" y="256"/>
                  </a:cubicBezTo>
                  <a:cubicBezTo>
                    <a:pt x="2341" y="256"/>
                    <a:pt x="3685" y="487"/>
                    <a:pt x="5010" y="967"/>
                  </a:cubicBezTo>
                  <a:cubicBezTo>
                    <a:pt x="6269" y="1296"/>
                    <a:pt x="7637" y="1542"/>
                    <a:pt x="8650" y="2336"/>
                  </a:cubicBezTo>
                  <a:cubicBezTo>
                    <a:pt x="8676" y="2356"/>
                    <a:pt x="8701" y="2365"/>
                    <a:pt x="8723" y="2365"/>
                  </a:cubicBezTo>
                  <a:cubicBezTo>
                    <a:pt x="8821" y="2365"/>
                    <a:pt x="8876" y="2200"/>
                    <a:pt x="8787" y="2089"/>
                  </a:cubicBezTo>
                  <a:cubicBezTo>
                    <a:pt x="7637" y="1296"/>
                    <a:pt x="6159" y="967"/>
                    <a:pt x="4791" y="611"/>
                  </a:cubicBezTo>
                  <a:cubicBezTo>
                    <a:pt x="3709" y="226"/>
                    <a:pt x="2689" y="1"/>
                    <a:pt x="16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13"/>
            <p:cNvSpPr/>
            <p:nvPr/>
          </p:nvSpPr>
          <p:spPr>
            <a:xfrm>
              <a:off x="6554400" y="1176475"/>
              <a:ext cx="225825" cy="62050"/>
            </a:xfrm>
            <a:custGeom>
              <a:rect b="b" l="l" r="r" t="t"/>
              <a:pathLst>
                <a:path extrusionOk="0" h="2482" w="9033">
                  <a:moveTo>
                    <a:pt x="1503" y="0"/>
                  </a:moveTo>
                  <a:cubicBezTo>
                    <a:pt x="1048" y="0"/>
                    <a:pt x="592" y="24"/>
                    <a:pt x="137" y="73"/>
                  </a:cubicBezTo>
                  <a:cubicBezTo>
                    <a:pt x="0" y="73"/>
                    <a:pt x="0" y="183"/>
                    <a:pt x="137" y="183"/>
                  </a:cubicBezTo>
                  <a:cubicBezTo>
                    <a:pt x="1725" y="320"/>
                    <a:pt x="3312" y="183"/>
                    <a:pt x="4927" y="648"/>
                  </a:cubicBezTo>
                  <a:cubicBezTo>
                    <a:pt x="6295" y="1113"/>
                    <a:pt x="7664" y="1688"/>
                    <a:pt x="8896" y="2482"/>
                  </a:cubicBezTo>
                  <a:cubicBezTo>
                    <a:pt x="9033" y="2482"/>
                    <a:pt x="9033" y="2372"/>
                    <a:pt x="9033" y="2235"/>
                  </a:cubicBezTo>
                  <a:cubicBezTo>
                    <a:pt x="6702" y="790"/>
                    <a:pt x="4113" y="0"/>
                    <a:pt x="150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13"/>
            <p:cNvSpPr/>
            <p:nvPr/>
          </p:nvSpPr>
          <p:spPr>
            <a:xfrm>
              <a:off x="6585875" y="1135875"/>
              <a:ext cx="225150" cy="65700"/>
            </a:xfrm>
            <a:custGeom>
              <a:rect b="b" l="l" r="r" t="t"/>
              <a:pathLst>
                <a:path extrusionOk="0" h="2628" w="9006">
                  <a:moveTo>
                    <a:pt x="247" y="0"/>
                  </a:moveTo>
                  <a:cubicBezTo>
                    <a:pt x="0" y="0"/>
                    <a:pt x="0" y="219"/>
                    <a:pt x="247" y="219"/>
                  </a:cubicBezTo>
                  <a:cubicBezTo>
                    <a:pt x="3203" y="438"/>
                    <a:pt x="6159" y="903"/>
                    <a:pt x="8786" y="2628"/>
                  </a:cubicBezTo>
                  <a:cubicBezTo>
                    <a:pt x="8896" y="2628"/>
                    <a:pt x="9005" y="2491"/>
                    <a:pt x="8896" y="2381"/>
                  </a:cubicBezTo>
                  <a:cubicBezTo>
                    <a:pt x="6268" y="684"/>
                    <a:pt x="3312" y="110"/>
                    <a:pt x="2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13"/>
            <p:cNvSpPr/>
            <p:nvPr/>
          </p:nvSpPr>
          <p:spPr>
            <a:xfrm>
              <a:off x="6622825" y="942225"/>
              <a:ext cx="313300" cy="218300"/>
            </a:xfrm>
            <a:custGeom>
              <a:rect b="b" l="l" r="r" t="t"/>
              <a:pathLst>
                <a:path extrusionOk="0" h="8732" w="12532">
                  <a:moveTo>
                    <a:pt x="5429" y="0"/>
                  </a:moveTo>
                  <a:cubicBezTo>
                    <a:pt x="4900" y="0"/>
                    <a:pt x="4380" y="64"/>
                    <a:pt x="3887" y="219"/>
                  </a:cubicBezTo>
                  <a:cubicBezTo>
                    <a:pt x="3777" y="329"/>
                    <a:pt x="3777" y="438"/>
                    <a:pt x="3887" y="438"/>
                  </a:cubicBezTo>
                  <a:cubicBezTo>
                    <a:pt x="3312" y="1478"/>
                    <a:pt x="2518" y="2382"/>
                    <a:pt x="1834" y="3394"/>
                  </a:cubicBezTo>
                  <a:cubicBezTo>
                    <a:pt x="1369" y="4215"/>
                    <a:pt x="685" y="5009"/>
                    <a:pt x="137" y="5803"/>
                  </a:cubicBezTo>
                  <a:lnTo>
                    <a:pt x="137" y="5912"/>
                  </a:lnTo>
                  <a:lnTo>
                    <a:pt x="0" y="5912"/>
                  </a:lnTo>
                  <a:cubicBezTo>
                    <a:pt x="0" y="5999"/>
                    <a:pt x="86" y="6172"/>
                    <a:pt x="176" y="6172"/>
                  </a:cubicBezTo>
                  <a:cubicBezTo>
                    <a:pt x="200" y="6172"/>
                    <a:pt x="224" y="6160"/>
                    <a:pt x="247" y="6131"/>
                  </a:cubicBezTo>
                  <a:cubicBezTo>
                    <a:pt x="247" y="6022"/>
                    <a:pt x="356" y="6022"/>
                    <a:pt x="356" y="6022"/>
                  </a:cubicBezTo>
                  <a:cubicBezTo>
                    <a:pt x="878" y="5977"/>
                    <a:pt x="1399" y="5950"/>
                    <a:pt x="1911" y="5950"/>
                  </a:cubicBezTo>
                  <a:cubicBezTo>
                    <a:pt x="2635" y="5950"/>
                    <a:pt x="3339" y="6003"/>
                    <a:pt x="3996" y="6131"/>
                  </a:cubicBezTo>
                  <a:cubicBezTo>
                    <a:pt x="5255" y="6487"/>
                    <a:pt x="7527" y="7390"/>
                    <a:pt x="8102" y="8649"/>
                  </a:cubicBezTo>
                  <a:cubicBezTo>
                    <a:pt x="8157" y="8704"/>
                    <a:pt x="8218" y="8732"/>
                    <a:pt x="8266" y="8732"/>
                  </a:cubicBezTo>
                  <a:cubicBezTo>
                    <a:pt x="8314" y="8732"/>
                    <a:pt x="8348" y="8704"/>
                    <a:pt x="8348" y="8649"/>
                  </a:cubicBezTo>
                  <a:cubicBezTo>
                    <a:pt x="8211" y="7500"/>
                    <a:pt x="6405" y="6706"/>
                    <a:pt x="5474" y="6268"/>
                  </a:cubicBezTo>
                  <a:cubicBezTo>
                    <a:pt x="4460" y="5831"/>
                    <a:pt x="3402" y="5673"/>
                    <a:pt x="2320" y="5673"/>
                  </a:cubicBezTo>
                  <a:cubicBezTo>
                    <a:pt x="1708" y="5673"/>
                    <a:pt x="1089" y="5724"/>
                    <a:pt x="466" y="5803"/>
                  </a:cubicBezTo>
                  <a:cubicBezTo>
                    <a:pt x="1040" y="5119"/>
                    <a:pt x="1506" y="4434"/>
                    <a:pt x="2053" y="3641"/>
                  </a:cubicBezTo>
                  <a:cubicBezTo>
                    <a:pt x="2737" y="2601"/>
                    <a:pt x="3558" y="1588"/>
                    <a:pt x="4106" y="438"/>
                  </a:cubicBezTo>
                  <a:cubicBezTo>
                    <a:pt x="6733" y="438"/>
                    <a:pt x="10155" y="657"/>
                    <a:pt x="12317" y="2382"/>
                  </a:cubicBezTo>
                  <a:cubicBezTo>
                    <a:pt x="12357" y="2414"/>
                    <a:pt x="12395" y="2427"/>
                    <a:pt x="12425" y="2427"/>
                  </a:cubicBezTo>
                  <a:cubicBezTo>
                    <a:pt x="12499" y="2427"/>
                    <a:pt x="12531" y="2350"/>
                    <a:pt x="12454" y="2272"/>
                  </a:cubicBezTo>
                  <a:cubicBezTo>
                    <a:pt x="11414" y="1232"/>
                    <a:pt x="9936" y="904"/>
                    <a:pt x="8567" y="548"/>
                  </a:cubicBezTo>
                  <a:cubicBezTo>
                    <a:pt x="7582" y="256"/>
                    <a:pt x="6487" y="0"/>
                    <a:pt x="542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13"/>
            <p:cNvSpPr/>
            <p:nvPr/>
          </p:nvSpPr>
          <p:spPr>
            <a:xfrm>
              <a:off x="6828100" y="1011950"/>
              <a:ext cx="125925" cy="163625"/>
            </a:xfrm>
            <a:custGeom>
              <a:rect b="b" l="l" r="r" t="t"/>
              <a:pathLst>
                <a:path extrusionOk="0" h="6545" w="5037">
                  <a:moveTo>
                    <a:pt x="4904" y="0"/>
                  </a:moveTo>
                  <a:cubicBezTo>
                    <a:pt x="4870" y="0"/>
                    <a:pt x="4831" y="17"/>
                    <a:pt x="4790" y="58"/>
                  </a:cubicBezTo>
                  <a:cubicBezTo>
                    <a:pt x="3997" y="1071"/>
                    <a:pt x="3093" y="2111"/>
                    <a:pt x="2409" y="3233"/>
                  </a:cubicBezTo>
                  <a:cubicBezTo>
                    <a:pt x="1725" y="4273"/>
                    <a:pt x="466" y="5286"/>
                    <a:pt x="137" y="6435"/>
                  </a:cubicBezTo>
                  <a:cubicBezTo>
                    <a:pt x="0" y="6545"/>
                    <a:pt x="137" y="6545"/>
                    <a:pt x="247" y="6545"/>
                  </a:cubicBezTo>
                  <a:cubicBezTo>
                    <a:pt x="1041" y="5641"/>
                    <a:pt x="1834" y="4711"/>
                    <a:pt x="2409" y="3698"/>
                  </a:cubicBezTo>
                  <a:cubicBezTo>
                    <a:pt x="3203" y="2439"/>
                    <a:pt x="4106" y="1290"/>
                    <a:pt x="5037" y="167"/>
                  </a:cubicBezTo>
                  <a:cubicBezTo>
                    <a:pt x="5037" y="91"/>
                    <a:pt x="4983" y="0"/>
                    <a:pt x="4904" y="0"/>
                  </a:cubicBezTo>
                  <a:close/>
                </a:path>
              </a:pathLst>
            </a:custGeom>
            <a:solidFill>
              <a:srgbClr val="1818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13"/>
            <p:cNvSpPr/>
            <p:nvPr/>
          </p:nvSpPr>
          <p:spPr>
            <a:xfrm>
              <a:off x="7068775" y="1036925"/>
              <a:ext cx="110375" cy="16925"/>
            </a:xfrm>
            <a:custGeom>
              <a:rect b="b" l="l" r="r" t="t"/>
              <a:pathLst>
                <a:path extrusionOk="0" h="677" w="4415">
                  <a:moveTo>
                    <a:pt x="3471" y="0"/>
                  </a:moveTo>
                  <a:cubicBezTo>
                    <a:pt x="3070" y="0"/>
                    <a:pt x="2643" y="72"/>
                    <a:pt x="2252" y="72"/>
                  </a:cubicBezTo>
                  <a:cubicBezTo>
                    <a:pt x="1998" y="72"/>
                    <a:pt x="1767" y="60"/>
                    <a:pt x="1547" y="60"/>
                  </a:cubicBezTo>
                  <a:cubicBezTo>
                    <a:pt x="1080" y="60"/>
                    <a:pt x="665" y="111"/>
                    <a:pt x="200" y="427"/>
                  </a:cubicBezTo>
                  <a:cubicBezTo>
                    <a:pt x="0" y="516"/>
                    <a:pt x="123" y="676"/>
                    <a:pt x="236" y="676"/>
                  </a:cubicBezTo>
                  <a:cubicBezTo>
                    <a:pt x="262" y="676"/>
                    <a:pt x="288" y="667"/>
                    <a:pt x="309" y="646"/>
                  </a:cubicBezTo>
                  <a:cubicBezTo>
                    <a:pt x="884" y="291"/>
                    <a:pt x="1568" y="291"/>
                    <a:pt x="2252" y="291"/>
                  </a:cubicBezTo>
                  <a:cubicBezTo>
                    <a:pt x="2630" y="291"/>
                    <a:pt x="3007" y="224"/>
                    <a:pt x="3385" y="224"/>
                  </a:cubicBezTo>
                  <a:cubicBezTo>
                    <a:pt x="3692" y="224"/>
                    <a:pt x="3998" y="268"/>
                    <a:pt x="4305" y="427"/>
                  </a:cubicBezTo>
                  <a:cubicBezTo>
                    <a:pt x="4415" y="427"/>
                    <a:pt x="4415" y="291"/>
                    <a:pt x="4305" y="181"/>
                  </a:cubicBezTo>
                  <a:cubicBezTo>
                    <a:pt x="4059" y="40"/>
                    <a:pt x="3772" y="0"/>
                    <a:pt x="34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13"/>
            <p:cNvSpPr/>
            <p:nvPr/>
          </p:nvSpPr>
          <p:spPr>
            <a:xfrm>
              <a:off x="7054450" y="1060775"/>
              <a:ext cx="115575" cy="16025"/>
            </a:xfrm>
            <a:custGeom>
              <a:rect b="b" l="l" r="r" t="t"/>
              <a:pathLst>
                <a:path extrusionOk="0" h="641" w="4623">
                  <a:moveTo>
                    <a:pt x="2387" y="0"/>
                  </a:moveTo>
                  <a:cubicBezTo>
                    <a:pt x="1621" y="0"/>
                    <a:pt x="827" y="144"/>
                    <a:pt x="88" y="377"/>
                  </a:cubicBezTo>
                  <a:cubicBezTo>
                    <a:pt x="1" y="377"/>
                    <a:pt x="53" y="517"/>
                    <a:pt x="134" y="517"/>
                  </a:cubicBezTo>
                  <a:cubicBezTo>
                    <a:pt x="154" y="517"/>
                    <a:pt x="176" y="508"/>
                    <a:pt x="198" y="486"/>
                  </a:cubicBezTo>
                  <a:cubicBezTo>
                    <a:pt x="992" y="267"/>
                    <a:pt x="1676" y="267"/>
                    <a:pt x="2470" y="267"/>
                  </a:cubicBezTo>
                  <a:cubicBezTo>
                    <a:pt x="3263" y="267"/>
                    <a:pt x="3838" y="486"/>
                    <a:pt x="4522" y="596"/>
                  </a:cubicBezTo>
                  <a:cubicBezTo>
                    <a:pt x="4554" y="628"/>
                    <a:pt x="4577" y="641"/>
                    <a:pt x="4590" y="641"/>
                  </a:cubicBezTo>
                  <a:cubicBezTo>
                    <a:pt x="4622" y="641"/>
                    <a:pt x="4600" y="564"/>
                    <a:pt x="4522" y="486"/>
                  </a:cubicBezTo>
                  <a:cubicBezTo>
                    <a:pt x="3893" y="144"/>
                    <a:pt x="3154" y="0"/>
                    <a:pt x="238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13"/>
            <p:cNvSpPr/>
            <p:nvPr/>
          </p:nvSpPr>
          <p:spPr>
            <a:xfrm>
              <a:off x="7036800" y="1090025"/>
              <a:ext cx="96500" cy="14400"/>
            </a:xfrm>
            <a:custGeom>
              <a:rect b="b" l="l" r="r" t="t"/>
              <a:pathLst>
                <a:path extrusionOk="0" h="576" w="3860">
                  <a:moveTo>
                    <a:pt x="2382" y="0"/>
                  </a:moveTo>
                  <a:cubicBezTo>
                    <a:pt x="1588" y="0"/>
                    <a:pt x="794" y="0"/>
                    <a:pt x="110" y="219"/>
                  </a:cubicBezTo>
                  <a:cubicBezTo>
                    <a:pt x="1" y="219"/>
                    <a:pt x="110" y="466"/>
                    <a:pt x="219" y="466"/>
                  </a:cubicBezTo>
                  <a:cubicBezTo>
                    <a:pt x="639" y="336"/>
                    <a:pt x="1070" y="286"/>
                    <a:pt x="1504" y="286"/>
                  </a:cubicBezTo>
                  <a:cubicBezTo>
                    <a:pt x="2258" y="286"/>
                    <a:pt x="3021" y="436"/>
                    <a:pt x="3750" y="575"/>
                  </a:cubicBezTo>
                  <a:cubicBezTo>
                    <a:pt x="3860" y="575"/>
                    <a:pt x="3860" y="575"/>
                    <a:pt x="3860" y="466"/>
                  </a:cubicBezTo>
                  <a:cubicBezTo>
                    <a:pt x="3422" y="110"/>
                    <a:pt x="2957" y="0"/>
                    <a:pt x="238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3"/>
            <p:cNvSpPr/>
            <p:nvPr/>
          </p:nvSpPr>
          <p:spPr>
            <a:xfrm>
              <a:off x="7013525" y="1120275"/>
              <a:ext cx="111575" cy="15625"/>
            </a:xfrm>
            <a:custGeom>
              <a:rect b="b" l="l" r="r" t="t"/>
              <a:pathLst>
                <a:path extrusionOk="0" h="625" w="4463">
                  <a:moveTo>
                    <a:pt x="1842" y="0"/>
                  </a:moveTo>
                  <a:cubicBezTo>
                    <a:pt x="1229" y="0"/>
                    <a:pt x="630" y="88"/>
                    <a:pt x="110" y="268"/>
                  </a:cubicBezTo>
                  <a:cubicBezTo>
                    <a:pt x="1" y="268"/>
                    <a:pt x="1" y="515"/>
                    <a:pt x="247" y="515"/>
                  </a:cubicBezTo>
                  <a:cubicBezTo>
                    <a:pt x="610" y="384"/>
                    <a:pt x="972" y="354"/>
                    <a:pt x="1350" y="354"/>
                  </a:cubicBezTo>
                  <a:cubicBezTo>
                    <a:pt x="1687" y="354"/>
                    <a:pt x="2036" y="378"/>
                    <a:pt x="2410" y="378"/>
                  </a:cubicBezTo>
                  <a:cubicBezTo>
                    <a:pt x="2738" y="378"/>
                    <a:pt x="3203" y="378"/>
                    <a:pt x="3669" y="515"/>
                  </a:cubicBezTo>
                  <a:cubicBezTo>
                    <a:pt x="4107" y="624"/>
                    <a:pt x="3888" y="624"/>
                    <a:pt x="4353" y="624"/>
                  </a:cubicBezTo>
                  <a:cubicBezTo>
                    <a:pt x="4353" y="624"/>
                    <a:pt x="4462" y="515"/>
                    <a:pt x="4353" y="515"/>
                  </a:cubicBezTo>
                  <a:cubicBezTo>
                    <a:pt x="3614" y="177"/>
                    <a:pt x="2714" y="0"/>
                    <a:pt x="184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3"/>
            <p:cNvSpPr/>
            <p:nvPr/>
          </p:nvSpPr>
          <p:spPr>
            <a:xfrm>
              <a:off x="6985475" y="1151175"/>
              <a:ext cx="98425" cy="14200"/>
            </a:xfrm>
            <a:custGeom>
              <a:rect b="b" l="l" r="r" t="t"/>
              <a:pathLst>
                <a:path extrusionOk="0" h="568" w="3937">
                  <a:moveTo>
                    <a:pt x="1546" y="1"/>
                  </a:moveTo>
                  <a:cubicBezTo>
                    <a:pt x="1112" y="1"/>
                    <a:pt x="685" y="54"/>
                    <a:pt x="220" y="182"/>
                  </a:cubicBezTo>
                  <a:cubicBezTo>
                    <a:pt x="1" y="182"/>
                    <a:pt x="110" y="401"/>
                    <a:pt x="329" y="401"/>
                  </a:cubicBezTo>
                  <a:cubicBezTo>
                    <a:pt x="671" y="346"/>
                    <a:pt x="1013" y="319"/>
                    <a:pt x="1369" y="319"/>
                  </a:cubicBezTo>
                  <a:cubicBezTo>
                    <a:pt x="1725" y="319"/>
                    <a:pt x="2095" y="346"/>
                    <a:pt x="2491" y="401"/>
                  </a:cubicBezTo>
                  <a:cubicBezTo>
                    <a:pt x="2847" y="401"/>
                    <a:pt x="3422" y="401"/>
                    <a:pt x="3751" y="510"/>
                  </a:cubicBezTo>
                  <a:cubicBezTo>
                    <a:pt x="3783" y="551"/>
                    <a:pt x="3816" y="568"/>
                    <a:pt x="3843" y="568"/>
                  </a:cubicBezTo>
                  <a:cubicBezTo>
                    <a:pt x="3906" y="568"/>
                    <a:pt x="3937" y="478"/>
                    <a:pt x="3860" y="401"/>
                  </a:cubicBezTo>
                  <a:cubicBezTo>
                    <a:pt x="3532" y="72"/>
                    <a:pt x="2957" y="72"/>
                    <a:pt x="2491" y="72"/>
                  </a:cubicBezTo>
                  <a:cubicBezTo>
                    <a:pt x="2163" y="27"/>
                    <a:pt x="1853" y="1"/>
                    <a:pt x="154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3"/>
            <p:cNvSpPr/>
            <p:nvPr/>
          </p:nvSpPr>
          <p:spPr>
            <a:xfrm>
              <a:off x="7136025" y="1044175"/>
              <a:ext cx="239500" cy="197100"/>
            </a:xfrm>
            <a:custGeom>
              <a:rect b="b" l="l" r="r" t="t"/>
              <a:pathLst>
                <a:path extrusionOk="0" h="7884" w="9580">
                  <a:moveTo>
                    <a:pt x="4106" y="1"/>
                  </a:moveTo>
                  <a:cubicBezTo>
                    <a:pt x="3996" y="1"/>
                    <a:pt x="3996" y="1"/>
                    <a:pt x="3887" y="137"/>
                  </a:cubicBezTo>
                  <a:cubicBezTo>
                    <a:pt x="3777" y="822"/>
                    <a:pt x="3203" y="1260"/>
                    <a:pt x="2737" y="1834"/>
                  </a:cubicBezTo>
                  <a:cubicBezTo>
                    <a:pt x="2409" y="2409"/>
                    <a:pt x="2053" y="2874"/>
                    <a:pt x="1725" y="3422"/>
                  </a:cubicBezTo>
                  <a:cubicBezTo>
                    <a:pt x="1369" y="3997"/>
                    <a:pt x="1150" y="4571"/>
                    <a:pt x="685" y="5146"/>
                  </a:cubicBezTo>
                  <a:cubicBezTo>
                    <a:pt x="575" y="5256"/>
                    <a:pt x="356" y="5721"/>
                    <a:pt x="247" y="5830"/>
                  </a:cubicBezTo>
                  <a:lnTo>
                    <a:pt x="247" y="5940"/>
                  </a:lnTo>
                  <a:lnTo>
                    <a:pt x="137" y="5940"/>
                  </a:lnTo>
                  <a:cubicBezTo>
                    <a:pt x="0" y="5940"/>
                    <a:pt x="0" y="6159"/>
                    <a:pt x="137" y="6159"/>
                  </a:cubicBezTo>
                  <a:cubicBezTo>
                    <a:pt x="1615" y="6515"/>
                    <a:pt x="3093" y="6843"/>
                    <a:pt x="4462" y="7527"/>
                  </a:cubicBezTo>
                  <a:cubicBezTo>
                    <a:pt x="4571" y="7527"/>
                    <a:pt x="4681" y="7418"/>
                    <a:pt x="4571" y="7418"/>
                  </a:cubicBezTo>
                  <a:cubicBezTo>
                    <a:pt x="3887" y="6980"/>
                    <a:pt x="3312" y="6734"/>
                    <a:pt x="2518" y="6515"/>
                  </a:cubicBezTo>
                  <a:cubicBezTo>
                    <a:pt x="1834" y="6296"/>
                    <a:pt x="1150" y="6049"/>
                    <a:pt x="466" y="5940"/>
                  </a:cubicBezTo>
                  <a:cubicBezTo>
                    <a:pt x="575" y="5612"/>
                    <a:pt x="931" y="5365"/>
                    <a:pt x="1150" y="5037"/>
                  </a:cubicBezTo>
                  <a:cubicBezTo>
                    <a:pt x="1506" y="4462"/>
                    <a:pt x="1725" y="3887"/>
                    <a:pt x="2053" y="3312"/>
                  </a:cubicBezTo>
                  <a:cubicBezTo>
                    <a:pt x="2628" y="2409"/>
                    <a:pt x="3668" y="1506"/>
                    <a:pt x="3996" y="356"/>
                  </a:cubicBezTo>
                  <a:lnTo>
                    <a:pt x="4106" y="356"/>
                  </a:lnTo>
                  <a:cubicBezTo>
                    <a:pt x="5036" y="356"/>
                    <a:pt x="5940" y="575"/>
                    <a:pt x="6843" y="685"/>
                  </a:cubicBezTo>
                  <a:cubicBezTo>
                    <a:pt x="7664" y="822"/>
                    <a:pt x="8458" y="1150"/>
                    <a:pt x="9252" y="1260"/>
                  </a:cubicBezTo>
                  <a:cubicBezTo>
                    <a:pt x="8348" y="2190"/>
                    <a:pt x="7883" y="3312"/>
                    <a:pt x="7199" y="4352"/>
                  </a:cubicBezTo>
                  <a:cubicBezTo>
                    <a:pt x="6843" y="4790"/>
                    <a:pt x="6733" y="5256"/>
                    <a:pt x="6405" y="5721"/>
                  </a:cubicBezTo>
                  <a:cubicBezTo>
                    <a:pt x="6049" y="6515"/>
                    <a:pt x="5474" y="7090"/>
                    <a:pt x="4927" y="7664"/>
                  </a:cubicBezTo>
                  <a:cubicBezTo>
                    <a:pt x="4927" y="7774"/>
                    <a:pt x="4927" y="7883"/>
                    <a:pt x="5036" y="7883"/>
                  </a:cubicBezTo>
                  <a:cubicBezTo>
                    <a:pt x="5940" y="7308"/>
                    <a:pt x="6514" y="6296"/>
                    <a:pt x="6980" y="5365"/>
                  </a:cubicBezTo>
                  <a:cubicBezTo>
                    <a:pt x="7527" y="4106"/>
                    <a:pt x="8458" y="2409"/>
                    <a:pt x="9361" y="1369"/>
                  </a:cubicBezTo>
                  <a:lnTo>
                    <a:pt x="9471" y="1369"/>
                  </a:lnTo>
                  <a:cubicBezTo>
                    <a:pt x="9580" y="1369"/>
                    <a:pt x="9580" y="1260"/>
                    <a:pt x="9471" y="1260"/>
                  </a:cubicBezTo>
                  <a:cubicBezTo>
                    <a:pt x="8677" y="931"/>
                    <a:pt x="8102" y="466"/>
                    <a:pt x="7089" y="356"/>
                  </a:cubicBezTo>
                  <a:cubicBezTo>
                    <a:pt x="6159" y="137"/>
                    <a:pt x="5146" y="1"/>
                    <a:pt x="410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13"/>
            <p:cNvSpPr/>
            <p:nvPr/>
          </p:nvSpPr>
          <p:spPr>
            <a:xfrm>
              <a:off x="6959475" y="1191225"/>
              <a:ext cx="258575" cy="71025"/>
            </a:xfrm>
            <a:custGeom>
              <a:rect b="b" l="l" r="r" t="t"/>
              <a:pathLst>
                <a:path extrusionOk="0" h="2841" w="10343">
                  <a:moveTo>
                    <a:pt x="2307" y="1"/>
                  </a:moveTo>
                  <a:cubicBezTo>
                    <a:pt x="1610" y="1"/>
                    <a:pt x="911" y="56"/>
                    <a:pt x="220" y="167"/>
                  </a:cubicBezTo>
                  <a:cubicBezTo>
                    <a:pt x="1" y="277"/>
                    <a:pt x="110" y="523"/>
                    <a:pt x="356" y="523"/>
                  </a:cubicBezTo>
                  <a:cubicBezTo>
                    <a:pt x="1002" y="421"/>
                    <a:pt x="1630" y="374"/>
                    <a:pt x="2244" y="374"/>
                  </a:cubicBezTo>
                  <a:cubicBezTo>
                    <a:pt x="5089" y="374"/>
                    <a:pt x="7630" y="1399"/>
                    <a:pt x="10265" y="2795"/>
                  </a:cubicBezTo>
                  <a:cubicBezTo>
                    <a:pt x="10265" y="2827"/>
                    <a:pt x="10274" y="2840"/>
                    <a:pt x="10285" y="2840"/>
                  </a:cubicBezTo>
                  <a:cubicBezTo>
                    <a:pt x="10310" y="2840"/>
                    <a:pt x="10342" y="2763"/>
                    <a:pt x="10265" y="2686"/>
                  </a:cubicBezTo>
                  <a:cubicBezTo>
                    <a:pt x="8060" y="943"/>
                    <a:pt x="5197" y="1"/>
                    <a:pt x="230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13"/>
            <p:cNvSpPr/>
            <p:nvPr/>
          </p:nvSpPr>
          <p:spPr>
            <a:xfrm>
              <a:off x="6942375" y="1229600"/>
              <a:ext cx="253875" cy="74625"/>
            </a:xfrm>
            <a:custGeom>
              <a:rect b="b" l="l" r="r" t="t"/>
              <a:pathLst>
                <a:path extrusionOk="0" h="2985" w="10155">
                  <a:moveTo>
                    <a:pt x="219" y="1"/>
                  </a:moveTo>
                  <a:cubicBezTo>
                    <a:pt x="0" y="1"/>
                    <a:pt x="0" y="357"/>
                    <a:pt x="219" y="357"/>
                  </a:cubicBezTo>
                  <a:cubicBezTo>
                    <a:pt x="3641" y="357"/>
                    <a:pt x="7062" y="1151"/>
                    <a:pt x="9936" y="2984"/>
                  </a:cubicBezTo>
                  <a:cubicBezTo>
                    <a:pt x="10045" y="2984"/>
                    <a:pt x="10155" y="2848"/>
                    <a:pt x="10045" y="2848"/>
                  </a:cubicBezTo>
                  <a:cubicBezTo>
                    <a:pt x="7199" y="685"/>
                    <a:pt x="3778" y="1"/>
                    <a:pt x="2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13"/>
            <p:cNvSpPr/>
            <p:nvPr/>
          </p:nvSpPr>
          <p:spPr>
            <a:xfrm>
              <a:off x="6910900" y="1272725"/>
              <a:ext cx="261750" cy="80825"/>
            </a:xfrm>
            <a:custGeom>
              <a:rect b="b" l="l" r="r" t="t"/>
              <a:pathLst>
                <a:path extrusionOk="0" h="3233" w="10470">
                  <a:moveTo>
                    <a:pt x="247" y="0"/>
                  </a:moveTo>
                  <a:cubicBezTo>
                    <a:pt x="0" y="0"/>
                    <a:pt x="0" y="329"/>
                    <a:pt x="247" y="329"/>
                  </a:cubicBezTo>
                  <a:cubicBezTo>
                    <a:pt x="2299" y="438"/>
                    <a:pt x="4106" y="794"/>
                    <a:pt x="6049" y="1259"/>
                  </a:cubicBezTo>
                  <a:cubicBezTo>
                    <a:pt x="7637" y="1588"/>
                    <a:pt x="8786" y="2382"/>
                    <a:pt x="10264" y="3175"/>
                  </a:cubicBezTo>
                  <a:cubicBezTo>
                    <a:pt x="10297" y="3216"/>
                    <a:pt x="10332" y="3233"/>
                    <a:pt x="10362" y="3233"/>
                  </a:cubicBezTo>
                  <a:cubicBezTo>
                    <a:pt x="10431" y="3233"/>
                    <a:pt x="10470" y="3143"/>
                    <a:pt x="10374" y="3066"/>
                  </a:cubicBezTo>
                  <a:cubicBezTo>
                    <a:pt x="7774" y="685"/>
                    <a:pt x="3777" y="0"/>
                    <a:pt x="2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3" name="Google Shape;883;p13"/>
          <p:cNvGrpSpPr/>
          <p:nvPr/>
        </p:nvGrpSpPr>
        <p:grpSpPr>
          <a:xfrm>
            <a:off x="1426088" y="311700"/>
            <a:ext cx="635725" cy="653675"/>
            <a:chOff x="1687875" y="616500"/>
            <a:chExt cx="635725" cy="653675"/>
          </a:xfrm>
        </p:grpSpPr>
        <p:sp>
          <p:nvSpPr>
            <p:cNvPr id="884" name="Google Shape;884;p13"/>
            <p:cNvSpPr/>
            <p:nvPr/>
          </p:nvSpPr>
          <p:spPr>
            <a:xfrm>
              <a:off x="1707725" y="637725"/>
              <a:ext cx="615875" cy="632450"/>
            </a:xfrm>
            <a:custGeom>
              <a:rect b="b" l="l" r="r" t="t"/>
              <a:pathLst>
                <a:path extrusionOk="0" h="25298" w="24635">
                  <a:moveTo>
                    <a:pt x="12892" y="411"/>
                  </a:moveTo>
                  <a:cubicBezTo>
                    <a:pt x="14042" y="767"/>
                    <a:pt x="15410" y="876"/>
                    <a:pt x="15848" y="2245"/>
                  </a:cubicBezTo>
                  <a:cubicBezTo>
                    <a:pt x="16095" y="3148"/>
                    <a:pt x="15848" y="4298"/>
                    <a:pt x="15958" y="5201"/>
                  </a:cubicBezTo>
                  <a:cubicBezTo>
                    <a:pt x="15665" y="5250"/>
                    <a:pt x="15380" y="5275"/>
                    <a:pt x="15105" y="5275"/>
                  </a:cubicBezTo>
                  <a:cubicBezTo>
                    <a:pt x="13990" y="5275"/>
                    <a:pt x="13020" y="4863"/>
                    <a:pt x="12208" y="3942"/>
                  </a:cubicBezTo>
                  <a:cubicBezTo>
                    <a:pt x="11168" y="3039"/>
                    <a:pt x="11168" y="1780"/>
                    <a:pt x="11058" y="520"/>
                  </a:cubicBezTo>
                  <a:lnTo>
                    <a:pt x="11633" y="520"/>
                  </a:lnTo>
                  <a:cubicBezTo>
                    <a:pt x="12098" y="411"/>
                    <a:pt x="12427" y="411"/>
                    <a:pt x="12892" y="411"/>
                  </a:cubicBezTo>
                  <a:close/>
                  <a:moveTo>
                    <a:pt x="10949" y="0"/>
                  </a:moveTo>
                  <a:cubicBezTo>
                    <a:pt x="10894" y="0"/>
                    <a:pt x="10839" y="28"/>
                    <a:pt x="10839" y="83"/>
                  </a:cubicBezTo>
                  <a:cubicBezTo>
                    <a:pt x="10484" y="1780"/>
                    <a:pt x="10484" y="3504"/>
                    <a:pt x="11989" y="4763"/>
                  </a:cubicBezTo>
                  <a:cubicBezTo>
                    <a:pt x="12885" y="5562"/>
                    <a:pt x="13888" y="6018"/>
                    <a:pt x="14979" y="6018"/>
                  </a:cubicBezTo>
                  <a:cubicBezTo>
                    <a:pt x="15121" y="6018"/>
                    <a:pt x="15265" y="6010"/>
                    <a:pt x="15410" y="5995"/>
                  </a:cubicBezTo>
                  <a:lnTo>
                    <a:pt x="15410" y="5995"/>
                  </a:lnTo>
                  <a:cubicBezTo>
                    <a:pt x="15273" y="6131"/>
                    <a:pt x="15164" y="6350"/>
                    <a:pt x="15054" y="6460"/>
                  </a:cubicBezTo>
                  <a:cubicBezTo>
                    <a:pt x="13168" y="5672"/>
                    <a:pt x="11282" y="4697"/>
                    <a:pt x="9160" y="4697"/>
                  </a:cubicBezTo>
                  <a:cubicBezTo>
                    <a:pt x="8849" y="4697"/>
                    <a:pt x="8533" y="4718"/>
                    <a:pt x="8212" y="4763"/>
                  </a:cubicBezTo>
                  <a:cubicBezTo>
                    <a:pt x="5365" y="5091"/>
                    <a:pt x="3531" y="6460"/>
                    <a:pt x="2163" y="8978"/>
                  </a:cubicBezTo>
                  <a:cubicBezTo>
                    <a:pt x="1" y="12837"/>
                    <a:pt x="575" y="19926"/>
                    <a:pt x="4325" y="22554"/>
                  </a:cubicBezTo>
                  <a:cubicBezTo>
                    <a:pt x="4390" y="22594"/>
                    <a:pt x="4451" y="22611"/>
                    <a:pt x="4505" y="22611"/>
                  </a:cubicBezTo>
                  <a:cubicBezTo>
                    <a:pt x="4746" y="22611"/>
                    <a:pt x="4860" y="22267"/>
                    <a:pt x="4681" y="22088"/>
                  </a:cubicBezTo>
                  <a:cubicBezTo>
                    <a:pt x="1041" y="19351"/>
                    <a:pt x="685" y="12728"/>
                    <a:pt x="2957" y="8978"/>
                  </a:cubicBezTo>
                  <a:cubicBezTo>
                    <a:pt x="4274" y="6659"/>
                    <a:pt x="6556" y="5304"/>
                    <a:pt x="9166" y="5304"/>
                  </a:cubicBezTo>
                  <a:cubicBezTo>
                    <a:pt x="9267" y="5304"/>
                    <a:pt x="9369" y="5306"/>
                    <a:pt x="9471" y="5310"/>
                  </a:cubicBezTo>
                  <a:cubicBezTo>
                    <a:pt x="11414" y="5447"/>
                    <a:pt x="13111" y="6241"/>
                    <a:pt x="14835" y="7035"/>
                  </a:cubicBezTo>
                  <a:cubicBezTo>
                    <a:pt x="14589" y="7500"/>
                    <a:pt x="14480" y="8047"/>
                    <a:pt x="14370" y="8622"/>
                  </a:cubicBezTo>
                  <a:cubicBezTo>
                    <a:pt x="14370" y="8622"/>
                    <a:pt x="14261" y="8622"/>
                    <a:pt x="14151" y="8513"/>
                  </a:cubicBezTo>
                  <a:cubicBezTo>
                    <a:pt x="13795" y="8403"/>
                    <a:pt x="13576" y="8184"/>
                    <a:pt x="13221" y="7938"/>
                  </a:cubicBezTo>
                  <a:cubicBezTo>
                    <a:pt x="13181" y="7898"/>
                    <a:pt x="13132" y="7881"/>
                    <a:pt x="13082" y="7881"/>
                  </a:cubicBezTo>
                  <a:cubicBezTo>
                    <a:pt x="12855" y="7881"/>
                    <a:pt x="12581" y="8224"/>
                    <a:pt x="12783" y="8403"/>
                  </a:cubicBezTo>
                  <a:cubicBezTo>
                    <a:pt x="13221" y="9197"/>
                    <a:pt x="13905" y="9416"/>
                    <a:pt x="14726" y="9772"/>
                  </a:cubicBezTo>
                  <a:cubicBezTo>
                    <a:pt x="15100" y="9862"/>
                    <a:pt x="15437" y="9916"/>
                    <a:pt x="15767" y="9916"/>
                  </a:cubicBezTo>
                  <a:cubicBezTo>
                    <a:pt x="16234" y="9916"/>
                    <a:pt x="16688" y="9809"/>
                    <a:pt x="17217" y="9553"/>
                  </a:cubicBezTo>
                  <a:cubicBezTo>
                    <a:pt x="17326" y="9553"/>
                    <a:pt x="17217" y="9306"/>
                    <a:pt x="17107" y="9197"/>
                  </a:cubicBezTo>
                  <a:cubicBezTo>
                    <a:pt x="16532" y="8978"/>
                    <a:pt x="15739" y="9087"/>
                    <a:pt x="15054" y="8869"/>
                  </a:cubicBezTo>
                  <a:cubicBezTo>
                    <a:pt x="15164" y="8294"/>
                    <a:pt x="15410" y="7828"/>
                    <a:pt x="15629" y="7363"/>
                  </a:cubicBezTo>
                  <a:lnTo>
                    <a:pt x="17682" y="8047"/>
                  </a:lnTo>
                  <a:cubicBezTo>
                    <a:pt x="17792" y="8047"/>
                    <a:pt x="17901" y="8047"/>
                    <a:pt x="18010" y="7938"/>
                  </a:cubicBezTo>
                  <a:cubicBezTo>
                    <a:pt x="19160" y="8184"/>
                    <a:pt x="20310" y="8047"/>
                    <a:pt x="21322" y="8513"/>
                  </a:cubicBezTo>
                  <a:cubicBezTo>
                    <a:pt x="23621" y="9416"/>
                    <a:pt x="23731" y="11606"/>
                    <a:pt x="23731" y="13658"/>
                  </a:cubicBezTo>
                  <a:cubicBezTo>
                    <a:pt x="23840" y="16833"/>
                    <a:pt x="22691" y="19570"/>
                    <a:pt x="20638" y="21870"/>
                  </a:cubicBezTo>
                  <a:cubicBezTo>
                    <a:pt x="19052" y="23624"/>
                    <a:pt x="16585" y="24628"/>
                    <a:pt x="14181" y="24628"/>
                  </a:cubicBezTo>
                  <a:cubicBezTo>
                    <a:pt x="13473" y="24628"/>
                    <a:pt x="12771" y="24541"/>
                    <a:pt x="12098" y="24360"/>
                  </a:cubicBezTo>
                  <a:cubicBezTo>
                    <a:pt x="11168" y="24141"/>
                    <a:pt x="10265" y="23457"/>
                    <a:pt x="9252" y="23348"/>
                  </a:cubicBezTo>
                  <a:cubicBezTo>
                    <a:pt x="9019" y="23293"/>
                    <a:pt x="8787" y="23293"/>
                    <a:pt x="8540" y="23293"/>
                  </a:cubicBezTo>
                  <a:cubicBezTo>
                    <a:pt x="8294" y="23293"/>
                    <a:pt x="8034" y="23293"/>
                    <a:pt x="7746" y="23238"/>
                  </a:cubicBezTo>
                  <a:cubicBezTo>
                    <a:pt x="6953" y="23101"/>
                    <a:pt x="6268" y="22773"/>
                    <a:pt x="5584" y="22417"/>
                  </a:cubicBezTo>
                  <a:cubicBezTo>
                    <a:pt x="5556" y="22403"/>
                    <a:pt x="5527" y="22396"/>
                    <a:pt x="5499" y="22396"/>
                  </a:cubicBezTo>
                  <a:cubicBezTo>
                    <a:pt x="5315" y="22396"/>
                    <a:pt x="5175" y="22678"/>
                    <a:pt x="5365" y="22773"/>
                  </a:cubicBezTo>
                  <a:cubicBezTo>
                    <a:pt x="6624" y="23457"/>
                    <a:pt x="7528" y="23566"/>
                    <a:pt x="8896" y="23785"/>
                  </a:cubicBezTo>
                  <a:cubicBezTo>
                    <a:pt x="10759" y="24127"/>
                    <a:pt x="11565" y="25298"/>
                    <a:pt x="13534" y="25298"/>
                  </a:cubicBezTo>
                  <a:cubicBezTo>
                    <a:pt x="13619" y="25298"/>
                    <a:pt x="13706" y="25295"/>
                    <a:pt x="13795" y="25291"/>
                  </a:cubicBezTo>
                  <a:cubicBezTo>
                    <a:pt x="15410" y="25291"/>
                    <a:pt x="17107" y="25045"/>
                    <a:pt x="18585" y="24360"/>
                  </a:cubicBezTo>
                  <a:cubicBezTo>
                    <a:pt x="20063" y="23676"/>
                    <a:pt x="21213" y="22307"/>
                    <a:pt x="22116" y="21048"/>
                  </a:cubicBezTo>
                  <a:cubicBezTo>
                    <a:pt x="24059" y="18311"/>
                    <a:pt x="24634" y="14781"/>
                    <a:pt x="24306" y="11606"/>
                  </a:cubicBezTo>
                  <a:cubicBezTo>
                    <a:pt x="23840" y="7938"/>
                    <a:pt x="20884" y="7938"/>
                    <a:pt x="18010" y="7609"/>
                  </a:cubicBezTo>
                  <a:cubicBezTo>
                    <a:pt x="18010" y="7500"/>
                    <a:pt x="17901" y="7500"/>
                    <a:pt x="17901" y="7500"/>
                  </a:cubicBezTo>
                  <a:cubicBezTo>
                    <a:pt x="17217" y="7254"/>
                    <a:pt x="16532" y="7035"/>
                    <a:pt x="15958" y="6816"/>
                  </a:cubicBezTo>
                  <a:cubicBezTo>
                    <a:pt x="16204" y="6460"/>
                    <a:pt x="16314" y="6241"/>
                    <a:pt x="16532" y="5885"/>
                  </a:cubicBezTo>
                  <a:cubicBezTo>
                    <a:pt x="17107" y="5201"/>
                    <a:pt x="17573" y="4626"/>
                    <a:pt x="18147" y="4188"/>
                  </a:cubicBezTo>
                  <a:cubicBezTo>
                    <a:pt x="18476" y="3832"/>
                    <a:pt x="18941" y="3723"/>
                    <a:pt x="19270" y="3504"/>
                  </a:cubicBezTo>
                  <a:cubicBezTo>
                    <a:pt x="19379" y="3394"/>
                    <a:pt x="19270" y="3148"/>
                    <a:pt x="19051" y="3148"/>
                  </a:cubicBezTo>
                  <a:cubicBezTo>
                    <a:pt x="18476" y="3394"/>
                    <a:pt x="18010" y="3394"/>
                    <a:pt x="17463" y="3723"/>
                  </a:cubicBezTo>
                  <a:cubicBezTo>
                    <a:pt x="17217" y="3942"/>
                    <a:pt x="16998" y="4079"/>
                    <a:pt x="16779" y="4298"/>
                  </a:cubicBezTo>
                  <a:cubicBezTo>
                    <a:pt x="16779" y="3258"/>
                    <a:pt x="16642" y="2135"/>
                    <a:pt x="16204" y="1451"/>
                  </a:cubicBezTo>
                  <a:cubicBezTo>
                    <a:pt x="15848" y="986"/>
                    <a:pt x="15273" y="657"/>
                    <a:pt x="14726" y="411"/>
                  </a:cubicBezTo>
                  <a:cubicBezTo>
                    <a:pt x="14151" y="192"/>
                    <a:pt x="13686" y="192"/>
                    <a:pt x="13111" y="192"/>
                  </a:cubicBezTo>
                  <a:cubicBezTo>
                    <a:pt x="13111" y="83"/>
                    <a:pt x="13111" y="83"/>
                    <a:pt x="13002" y="83"/>
                  </a:cubicBezTo>
                  <a:cubicBezTo>
                    <a:pt x="12691" y="83"/>
                    <a:pt x="12442" y="34"/>
                    <a:pt x="12205" y="34"/>
                  </a:cubicBezTo>
                  <a:cubicBezTo>
                    <a:pt x="12086" y="34"/>
                    <a:pt x="11971" y="46"/>
                    <a:pt x="11852" y="83"/>
                  </a:cubicBezTo>
                  <a:cubicBezTo>
                    <a:pt x="11524" y="83"/>
                    <a:pt x="11305" y="83"/>
                    <a:pt x="11058" y="192"/>
                  </a:cubicBezTo>
                  <a:lnTo>
                    <a:pt x="11058" y="83"/>
                  </a:lnTo>
                  <a:cubicBezTo>
                    <a:pt x="11058" y="28"/>
                    <a:pt x="11004" y="0"/>
                    <a:pt x="1094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3"/>
            <p:cNvSpPr/>
            <p:nvPr/>
          </p:nvSpPr>
          <p:spPr>
            <a:xfrm>
              <a:off x="1999350" y="658475"/>
              <a:ext cx="99125" cy="92175"/>
            </a:xfrm>
            <a:custGeom>
              <a:rect b="b" l="l" r="r" t="t"/>
              <a:pathLst>
                <a:path extrusionOk="0" h="3687" w="3965">
                  <a:moveTo>
                    <a:pt x="96" y="1"/>
                  </a:moveTo>
                  <a:cubicBezTo>
                    <a:pt x="32" y="1"/>
                    <a:pt x="0" y="78"/>
                    <a:pt x="78" y="156"/>
                  </a:cubicBezTo>
                  <a:cubicBezTo>
                    <a:pt x="762" y="840"/>
                    <a:pt x="1446" y="1415"/>
                    <a:pt x="2130" y="1990"/>
                  </a:cubicBezTo>
                  <a:cubicBezTo>
                    <a:pt x="2486" y="2209"/>
                    <a:pt x="2705" y="2564"/>
                    <a:pt x="3061" y="2893"/>
                  </a:cubicBezTo>
                  <a:cubicBezTo>
                    <a:pt x="3280" y="3112"/>
                    <a:pt x="3389" y="3468"/>
                    <a:pt x="3745" y="3687"/>
                  </a:cubicBezTo>
                  <a:cubicBezTo>
                    <a:pt x="3855" y="3687"/>
                    <a:pt x="3964" y="3577"/>
                    <a:pt x="3855" y="3577"/>
                  </a:cubicBezTo>
                  <a:cubicBezTo>
                    <a:pt x="3280" y="2893"/>
                    <a:pt x="2924" y="2318"/>
                    <a:pt x="2240" y="1743"/>
                  </a:cubicBezTo>
                  <a:lnTo>
                    <a:pt x="187" y="46"/>
                  </a:lnTo>
                  <a:cubicBezTo>
                    <a:pt x="155" y="14"/>
                    <a:pt x="123" y="1"/>
                    <a:pt x="9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3"/>
            <p:cNvSpPr/>
            <p:nvPr/>
          </p:nvSpPr>
          <p:spPr>
            <a:xfrm>
              <a:off x="2178500" y="867625"/>
              <a:ext cx="82150" cy="166750"/>
            </a:xfrm>
            <a:custGeom>
              <a:rect b="b" l="l" r="r" t="t"/>
              <a:pathLst>
                <a:path extrusionOk="0" h="6670" w="3286">
                  <a:moveTo>
                    <a:pt x="329" y="1"/>
                  </a:moveTo>
                  <a:cubicBezTo>
                    <a:pt x="1" y="1"/>
                    <a:pt x="1" y="357"/>
                    <a:pt x="329" y="466"/>
                  </a:cubicBezTo>
                  <a:cubicBezTo>
                    <a:pt x="1698" y="576"/>
                    <a:pt x="2601" y="2410"/>
                    <a:pt x="2738" y="3641"/>
                  </a:cubicBezTo>
                  <a:cubicBezTo>
                    <a:pt x="2957" y="4572"/>
                    <a:pt x="3176" y="5585"/>
                    <a:pt x="2738" y="6515"/>
                  </a:cubicBezTo>
                  <a:cubicBezTo>
                    <a:pt x="2738" y="6593"/>
                    <a:pt x="2792" y="6670"/>
                    <a:pt x="2863" y="6670"/>
                  </a:cubicBezTo>
                  <a:cubicBezTo>
                    <a:pt x="2893" y="6670"/>
                    <a:pt x="2925" y="6657"/>
                    <a:pt x="2957" y="6625"/>
                  </a:cubicBezTo>
                  <a:cubicBezTo>
                    <a:pt x="3285" y="6050"/>
                    <a:pt x="3285" y="5256"/>
                    <a:pt x="3176" y="4681"/>
                  </a:cubicBezTo>
                  <a:cubicBezTo>
                    <a:pt x="3176" y="3888"/>
                    <a:pt x="3285" y="3094"/>
                    <a:pt x="2957" y="2410"/>
                  </a:cubicBezTo>
                  <a:cubicBezTo>
                    <a:pt x="2601" y="1151"/>
                    <a:pt x="1588" y="1"/>
                    <a:pt x="32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13"/>
            <p:cNvSpPr/>
            <p:nvPr/>
          </p:nvSpPr>
          <p:spPr>
            <a:xfrm>
              <a:off x="2229825" y="1070650"/>
              <a:ext cx="19075" cy="30350"/>
            </a:xfrm>
            <a:custGeom>
              <a:rect b="b" l="l" r="r" t="t"/>
              <a:pathLst>
                <a:path extrusionOk="0" h="1214" w="763">
                  <a:moveTo>
                    <a:pt x="471" y="0"/>
                  </a:moveTo>
                  <a:cubicBezTo>
                    <a:pt x="414" y="0"/>
                    <a:pt x="361" y="27"/>
                    <a:pt x="329" y="91"/>
                  </a:cubicBezTo>
                  <a:cubicBezTo>
                    <a:pt x="219" y="447"/>
                    <a:pt x="0" y="666"/>
                    <a:pt x="0" y="1131"/>
                  </a:cubicBezTo>
                  <a:cubicBezTo>
                    <a:pt x="0" y="1186"/>
                    <a:pt x="55" y="1213"/>
                    <a:pt x="110" y="1213"/>
                  </a:cubicBezTo>
                  <a:cubicBezTo>
                    <a:pt x="165" y="1213"/>
                    <a:pt x="219" y="1186"/>
                    <a:pt x="219" y="1131"/>
                  </a:cubicBezTo>
                  <a:cubicBezTo>
                    <a:pt x="329" y="775"/>
                    <a:pt x="548" y="556"/>
                    <a:pt x="685" y="310"/>
                  </a:cubicBezTo>
                  <a:cubicBezTo>
                    <a:pt x="762" y="155"/>
                    <a:pt x="607" y="0"/>
                    <a:pt x="47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3"/>
            <p:cNvSpPr/>
            <p:nvPr/>
          </p:nvSpPr>
          <p:spPr>
            <a:xfrm>
              <a:off x="1687875" y="616500"/>
              <a:ext cx="618600" cy="628200"/>
            </a:xfrm>
            <a:custGeom>
              <a:rect b="b" l="l" r="r" t="t"/>
              <a:pathLst>
                <a:path extrusionOk="0" h="25128" w="24744">
                  <a:moveTo>
                    <a:pt x="11743" y="357"/>
                  </a:moveTo>
                  <a:cubicBezTo>
                    <a:pt x="12892" y="576"/>
                    <a:pt x="14370" y="685"/>
                    <a:pt x="14945" y="2054"/>
                  </a:cubicBezTo>
                  <a:cubicBezTo>
                    <a:pt x="15274" y="2875"/>
                    <a:pt x="15055" y="3997"/>
                    <a:pt x="15164" y="4928"/>
                  </a:cubicBezTo>
                  <a:cubicBezTo>
                    <a:pt x="14818" y="5011"/>
                    <a:pt x="14480" y="5052"/>
                    <a:pt x="14148" y="5052"/>
                  </a:cubicBezTo>
                  <a:cubicBezTo>
                    <a:pt x="13168" y="5052"/>
                    <a:pt x="12253" y="4693"/>
                    <a:pt x="11414" y="3997"/>
                  </a:cubicBezTo>
                  <a:cubicBezTo>
                    <a:pt x="10374" y="3094"/>
                    <a:pt x="10265" y="1835"/>
                    <a:pt x="10046" y="576"/>
                  </a:cubicBezTo>
                  <a:lnTo>
                    <a:pt x="10593" y="576"/>
                  </a:lnTo>
                  <a:cubicBezTo>
                    <a:pt x="11059" y="466"/>
                    <a:pt x="11414" y="357"/>
                    <a:pt x="11743" y="357"/>
                  </a:cubicBezTo>
                  <a:close/>
                  <a:moveTo>
                    <a:pt x="11852" y="1"/>
                  </a:moveTo>
                  <a:cubicBezTo>
                    <a:pt x="11524" y="1"/>
                    <a:pt x="11059" y="1"/>
                    <a:pt x="10730" y="138"/>
                  </a:cubicBezTo>
                  <a:cubicBezTo>
                    <a:pt x="10607" y="193"/>
                    <a:pt x="10463" y="193"/>
                    <a:pt x="10320" y="193"/>
                  </a:cubicBezTo>
                  <a:cubicBezTo>
                    <a:pt x="10176" y="193"/>
                    <a:pt x="10032" y="193"/>
                    <a:pt x="9909" y="247"/>
                  </a:cubicBezTo>
                  <a:cubicBezTo>
                    <a:pt x="9909" y="193"/>
                    <a:pt x="9882" y="165"/>
                    <a:pt x="9841" y="165"/>
                  </a:cubicBezTo>
                  <a:cubicBezTo>
                    <a:pt x="9800" y="165"/>
                    <a:pt x="9745" y="193"/>
                    <a:pt x="9690" y="247"/>
                  </a:cubicBezTo>
                  <a:cubicBezTo>
                    <a:pt x="9581" y="1944"/>
                    <a:pt x="9690" y="3669"/>
                    <a:pt x="11168" y="4791"/>
                  </a:cubicBezTo>
                  <a:cubicBezTo>
                    <a:pt x="12173" y="5446"/>
                    <a:pt x="13108" y="5788"/>
                    <a:pt x="14084" y="5788"/>
                  </a:cubicBezTo>
                  <a:cubicBezTo>
                    <a:pt x="14331" y="5788"/>
                    <a:pt x="14581" y="5766"/>
                    <a:pt x="14836" y="5721"/>
                  </a:cubicBezTo>
                  <a:lnTo>
                    <a:pt x="14836" y="5721"/>
                  </a:lnTo>
                  <a:cubicBezTo>
                    <a:pt x="14699" y="5831"/>
                    <a:pt x="14589" y="6050"/>
                    <a:pt x="14480" y="6296"/>
                  </a:cubicBezTo>
                  <a:cubicBezTo>
                    <a:pt x="12673" y="5643"/>
                    <a:pt x="10935" y="4868"/>
                    <a:pt x="9032" y="4868"/>
                  </a:cubicBezTo>
                  <a:cubicBezTo>
                    <a:pt x="8543" y="4868"/>
                    <a:pt x="8043" y="4920"/>
                    <a:pt x="7528" y="5037"/>
                  </a:cubicBezTo>
                  <a:cubicBezTo>
                    <a:pt x="4681" y="5721"/>
                    <a:pt x="2957" y="7199"/>
                    <a:pt x="1698" y="9827"/>
                  </a:cubicBezTo>
                  <a:cubicBezTo>
                    <a:pt x="1" y="13686"/>
                    <a:pt x="1014" y="20775"/>
                    <a:pt x="5010" y="23156"/>
                  </a:cubicBezTo>
                  <a:cubicBezTo>
                    <a:pt x="5048" y="23168"/>
                    <a:pt x="5085" y="23174"/>
                    <a:pt x="5120" y="23174"/>
                  </a:cubicBezTo>
                  <a:cubicBezTo>
                    <a:pt x="5406" y="23174"/>
                    <a:pt x="5549" y="22801"/>
                    <a:pt x="5256" y="22582"/>
                  </a:cubicBezTo>
                  <a:cubicBezTo>
                    <a:pt x="1479" y="20091"/>
                    <a:pt x="685" y="13577"/>
                    <a:pt x="2519" y="9718"/>
                  </a:cubicBezTo>
                  <a:cubicBezTo>
                    <a:pt x="3751" y="7199"/>
                    <a:pt x="6050" y="5612"/>
                    <a:pt x="8787" y="5612"/>
                  </a:cubicBezTo>
                  <a:cubicBezTo>
                    <a:pt x="8956" y="5600"/>
                    <a:pt x="9124" y="5594"/>
                    <a:pt x="9289" y="5594"/>
                  </a:cubicBezTo>
                  <a:cubicBezTo>
                    <a:pt x="11027" y="5594"/>
                    <a:pt x="12587" y="6219"/>
                    <a:pt x="14261" y="6844"/>
                  </a:cubicBezTo>
                  <a:cubicBezTo>
                    <a:pt x="14015" y="7309"/>
                    <a:pt x="13905" y="7884"/>
                    <a:pt x="14015" y="8458"/>
                  </a:cubicBezTo>
                  <a:cubicBezTo>
                    <a:pt x="13905" y="8458"/>
                    <a:pt x="13796" y="8458"/>
                    <a:pt x="13686" y="8349"/>
                  </a:cubicBezTo>
                  <a:cubicBezTo>
                    <a:pt x="13330" y="8212"/>
                    <a:pt x="13111" y="7993"/>
                    <a:pt x="12783" y="7884"/>
                  </a:cubicBezTo>
                  <a:cubicBezTo>
                    <a:pt x="12715" y="7842"/>
                    <a:pt x="12649" y="7824"/>
                    <a:pt x="12587" y="7824"/>
                  </a:cubicBezTo>
                  <a:cubicBezTo>
                    <a:pt x="12322" y="7824"/>
                    <a:pt x="12140" y="8149"/>
                    <a:pt x="12318" y="8349"/>
                  </a:cubicBezTo>
                  <a:cubicBezTo>
                    <a:pt x="12892" y="9143"/>
                    <a:pt x="13467" y="9252"/>
                    <a:pt x="14370" y="9471"/>
                  </a:cubicBezTo>
                  <a:cubicBezTo>
                    <a:pt x="14672" y="9553"/>
                    <a:pt x="14948" y="9593"/>
                    <a:pt x="15213" y="9593"/>
                  </a:cubicBezTo>
                  <a:cubicBezTo>
                    <a:pt x="15742" y="9593"/>
                    <a:pt x="16223" y="9435"/>
                    <a:pt x="16752" y="9143"/>
                  </a:cubicBezTo>
                  <a:cubicBezTo>
                    <a:pt x="16998" y="9033"/>
                    <a:pt x="16889" y="8896"/>
                    <a:pt x="16752" y="8787"/>
                  </a:cubicBezTo>
                  <a:cubicBezTo>
                    <a:pt x="16067" y="8677"/>
                    <a:pt x="15383" y="8787"/>
                    <a:pt x="14699" y="8568"/>
                  </a:cubicBezTo>
                  <a:lnTo>
                    <a:pt x="14589" y="8568"/>
                  </a:lnTo>
                  <a:cubicBezTo>
                    <a:pt x="14699" y="8103"/>
                    <a:pt x="14945" y="7528"/>
                    <a:pt x="15055" y="7090"/>
                  </a:cubicBezTo>
                  <a:cubicBezTo>
                    <a:pt x="15739" y="7309"/>
                    <a:pt x="16533" y="7528"/>
                    <a:pt x="17217" y="7665"/>
                  </a:cubicBezTo>
                  <a:cubicBezTo>
                    <a:pt x="17326" y="7665"/>
                    <a:pt x="17436" y="7528"/>
                    <a:pt x="17436" y="7528"/>
                  </a:cubicBezTo>
                  <a:cubicBezTo>
                    <a:pt x="17755" y="7566"/>
                    <a:pt x="18083" y="7574"/>
                    <a:pt x="18412" y="7574"/>
                  </a:cubicBezTo>
                  <a:cubicBezTo>
                    <a:pt x="18675" y="7574"/>
                    <a:pt x="18938" y="7569"/>
                    <a:pt x="19198" y="7569"/>
                  </a:cubicBezTo>
                  <a:cubicBezTo>
                    <a:pt x="19783" y="7569"/>
                    <a:pt x="20351" y="7596"/>
                    <a:pt x="20857" y="7774"/>
                  </a:cubicBezTo>
                  <a:cubicBezTo>
                    <a:pt x="23266" y="8458"/>
                    <a:pt x="23485" y="10621"/>
                    <a:pt x="23731" y="12783"/>
                  </a:cubicBezTo>
                  <a:cubicBezTo>
                    <a:pt x="24060" y="15876"/>
                    <a:pt x="23047" y="18722"/>
                    <a:pt x="21213" y="21213"/>
                  </a:cubicBezTo>
                  <a:cubicBezTo>
                    <a:pt x="19685" y="23129"/>
                    <a:pt x="16980" y="24474"/>
                    <a:pt x="14410" y="24474"/>
                  </a:cubicBezTo>
                  <a:cubicBezTo>
                    <a:pt x="13895" y="24474"/>
                    <a:pt x="13386" y="24420"/>
                    <a:pt x="12892" y="24306"/>
                  </a:cubicBezTo>
                  <a:cubicBezTo>
                    <a:pt x="11962" y="24087"/>
                    <a:pt x="11059" y="23622"/>
                    <a:pt x="10046" y="23512"/>
                  </a:cubicBezTo>
                  <a:cubicBezTo>
                    <a:pt x="9948" y="23489"/>
                    <a:pt x="9844" y="23481"/>
                    <a:pt x="9738" y="23481"/>
                  </a:cubicBezTo>
                  <a:cubicBezTo>
                    <a:pt x="9449" y="23481"/>
                    <a:pt x="9138" y="23544"/>
                    <a:pt x="8848" y="23544"/>
                  </a:cubicBezTo>
                  <a:cubicBezTo>
                    <a:pt x="8742" y="23544"/>
                    <a:pt x="8639" y="23535"/>
                    <a:pt x="8540" y="23512"/>
                  </a:cubicBezTo>
                  <a:cubicBezTo>
                    <a:pt x="7637" y="23512"/>
                    <a:pt x="6953" y="23156"/>
                    <a:pt x="6269" y="22828"/>
                  </a:cubicBezTo>
                  <a:cubicBezTo>
                    <a:pt x="5940" y="22828"/>
                    <a:pt x="5803" y="23156"/>
                    <a:pt x="6050" y="23266"/>
                  </a:cubicBezTo>
                  <a:cubicBezTo>
                    <a:pt x="7309" y="23731"/>
                    <a:pt x="8322" y="23841"/>
                    <a:pt x="9690" y="23950"/>
                  </a:cubicBezTo>
                  <a:cubicBezTo>
                    <a:pt x="11462" y="24175"/>
                    <a:pt x="12370" y="25128"/>
                    <a:pt x="14072" y="25128"/>
                  </a:cubicBezTo>
                  <a:cubicBezTo>
                    <a:pt x="14237" y="25128"/>
                    <a:pt x="14409" y="25119"/>
                    <a:pt x="14589" y="25100"/>
                  </a:cubicBezTo>
                  <a:cubicBezTo>
                    <a:pt x="16314" y="24881"/>
                    <a:pt x="17901" y="24634"/>
                    <a:pt x="19379" y="23841"/>
                  </a:cubicBezTo>
                  <a:cubicBezTo>
                    <a:pt x="20748" y="23047"/>
                    <a:pt x="21788" y="21569"/>
                    <a:pt x="22582" y="20200"/>
                  </a:cubicBezTo>
                  <a:cubicBezTo>
                    <a:pt x="24415" y="17354"/>
                    <a:pt x="24744" y="13823"/>
                    <a:pt x="24060" y="10621"/>
                  </a:cubicBezTo>
                  <a:cubicBezTo>
                    <a:pt x="23266" y="6980"/>
                    <a:pt x="20419" y="7309"/>
                    <a:pt x="17573" y="7199"/>
                  </a:cubicBezTo>
                  <a:cubicBezTo>
                    <a:pt x="17436" y="7090"/>
                    <a:pt x="17436" y="6980"/>
                    <a:pt x="17326" y="6980"/>
                  </a:cubicBezTo>
                  <a:cubicBezTo>
                    <a:pt x="16642" y="6844"/>
                    <a:pt x="15958" y="6734"/>
                    <a:pt x="15383" y="6515"/>
                  </a:cubicBezTo>
                  <a:cubicBezTo>
                    <a:pt x="15520" y="6159"/>
                    <a:pt x="15739" y="5831"/>
                    <a:pt x="15958" y="5475"/>
                  </a:cubicBezTo>
                  <a:cubicBezTo>
                    <a:pt x="16423" y="4928"/>
                    <a:pt x="16752" y="4243"/>
                    <a:pt x="17326" y="3669"/>
                  </a:cubicBezTo>
                  <a:cubicBezTo>
                    <a:pt x="17682" y="3422"/>
                    <a:pt x="18120" y="3203"/>
                    <a:pt x="18367" y="2875"/>
                  </a:cubicBezTo>
                  <a:cubicBezTo>
                    <a:pt x="18476" y="2738"/>
                    <a:pt x="18367" y="2629"/>
                    <a:pt x="18257" y="2629"/>
                  </a:cubicBezTo>
                  <a:cubicBezTo>
                    <a:pt x="17682" y="2875"/>
                    <a:pt x="17217" y="2984"/>
                    <a:pt x="16642" y="3313"/>
                  </a:cubicBezTo>
                  <a:cubicBezTo>
                    <a:pt x="16423" y="3559"/>
                    <a:pt x="16204" y="3778"/>
                    <a:pt x="15958" y="3997"/>
                  </a:cubicBezTo>
                  <a:cubicBezTo>
                    <a:pt x="15958" y="2984"/>
                    <a:pt x="15739" y="1835"/>
                    <a:pt x="15164" y="1151"/>
                  </a:cubicBezTo>
                  <a:cubicBezTo>
                    <a:pt x="14836" y="685"/>
                    <a:pt x="14151" y="466"/>
                    <a:pt x="13686" y="247"/>
                  </a:cubicBezTo>
                  <a:cubicBezTo>
                    <a:pt x="13111" y="138"/>
                    <a:pt x="12537" y="138"/>
                    <a:pt x="12099" y="138"/>
                  </a:cubicBezTo>
                  <a:cubicBezTo>
                    <a:pt x="11962" y="1"/>
                    <a:pt x="11962" y="1"/>
                    <a:pt x="1185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13"/>
            <p:cNvSpPr/>
            <p:nvPr/>
          </p:nvSpPr>
          <p:spPr>
            <a:xfrm>
              <a:off x="1952700" y="637050"/>
              <a:ext cx="105100" cy="86675"/>
            </a:xfrm>
            <a:custGeom>
              <a:rect b="b" l="l" r="r" t="t"/>
              <a:pathLst>
                <a:path extrusionOk="0" h="3467" w="4204">
                  <a:moveTo>
                    <a:pt x="247" y="0"/>
                  </a:moveTo>
                  <a:cubicBezTo>
                    <a:pt x="137" y="0"/>
                    <a:pt x="0" y="110"/>
                    <a:pt x="137" y="219"/>
                  </a:cubicBezTo>
                  <a:cubicBezTo>
                    <a:pt x="821" y="794"/>
                    <a:pt x="1615" y="1369"/>
                    <a:pt x="2299" y="1807"/>
                  </a:cubicBezTo>
                  <a:cubicBezTo>
                    <a:pt x="2628" y="2162"/>
                    <a:pt x="2984" y="2381"/>
                    <a:pt x="3312" y="2600"/>
                  </a:cubicBezTo>
                  <a:cubicBezTo>
                    <a:pt x="3558" y="2956"/>
                    <a:pt x="3668" y="3175"/>
                    <a:pt x="3996" y="3421"/>
                  </a:cubicBezTo>
                  <a:cubicBezTo>
                    <a:pt x="4028" y="3453"/>
                    <a:pt x="4061" y="3466"/>
                    <a:pt x="4090" y="3466"/>
                  </a:cubicBezTo>
                  <a:cubicBezTo>
                    <a:pt x="4162" y="3466"/>
                    <a:pt x="4204" y="3382"/>
                    <a:pt x="4106" y="3285"/>
                  </a:cubicBezTo>
                  <a:cubicBezTo>
                    <a:pt x="3558" y="2737"/>
                    <a:pt x="3093" y="2162"/>
                    <a:pt x="2409" y="1697"/>
                  </a:cubicBezTo>
                  <a:cubicBezTo>
                    <a:pt x="1725" y="1122"/>
                    <a:pt x="931" y="684"/>
                    <a:pt x="2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13"/>
            <p:cNvSpPr/>
            <p:nvPr/>
          </p:nvSpPr>
          <p:spPr>
            <a:xfrm>
              <a:off x="2149775" y="833250"/>
              <a:ext cx="93750" cy="161075"/>
            </a:xfrm>
            <a:custGeom>
              <a:rect b="b" l="l" r="r" t="t"/>
              <a:pathLst>
                <a:path extrusionOk="0" h="6443" w="3750">
                  <a:moveTo>
                    <a:pt x="400" y="0"/>
                  </a:moveTo>
                  <a:cubicBezTo>
                    <a:pt x="340" y="0"/>
                    <a:pt x="280" y="3"/>
                    <a:pt x="219" y="7"/>
                  </a:cubicBezTo>
                  <a:cubicBezTo>
                    <a:pt x="0" y="7"/>
                    <a:pt x="0" y="363"/>
                    <a:pt x="328" y="363"/>
                  </a:cubicBezTo>
                  <a:cubicBezTo>
                    <a:pt x="1697" y="473"/>
                    <a:pt x="2737" y="2170"/>
                    <a:pt x="2956" y="3319"/>
                  </a:cubicBezTo>
                  <a:cubicBezTo>
                    <a:pt x="3202" y="4332"/>
                    <a:pt x="3531" y="5372"/>
                    <a:pt x="3202" y="6275"/>
                  </a:cubicBezTo>
                  <a:cubicBezTo>
                    <a:pt x="3202" y="6352"/>
                    <a:pt x="3256" y="6442"/>
                    <a:pt x="3326" y="6442"/>
                  </a:cubicBezTo>
                  <a:cubicBezTo>
                    <a:pt x="3356" y="6442"/>
                    <a:pt x="3389" y="6426"/>
                    <a:pt x="3421" y="6385"/>
                  </a:cubicBezTo>
                  <a:cubicBezTo>
                    <a:pt x="3750" y="5837"/>
                    <a:pt x="3640" y="5016"/>
                    <a:pt x="3531" y="4332"/>
                  </a:cubicBezTo>
                  <a:cubicBezTo>
                    <a:pt x="3421" y="3648"/>
                    <a:pt x="3421" y="2854"/>
                    <a:pt x="3066" y="2170"/>
                  </a:cubicBezTo>
                  <a:cubicBezTo>
                    <a:pt x="2647" y="1097"/>
                    <a:pt x="1679" y="0"/>
                    <a:pt x="40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13"/>
            <p:cNvSpPr/>
            <p:nvPr/>
          </p:nvSpPr>
          <p:spPr>
            <a:xfrm>
              <a:off x="2215450" y="1030650"/>
              <a:ext cx="19050" cy="29975"/>
            </a:xfrm>
            <a:custGeom>
              <a:rect b="b" l="l" r="r" t="t"/>
              <a:pathLst>
                <a:path extrusionOk="0" h="1199" w="762">
                  <a:moveTo>
                    <a:pt x="473" y="1"/>
                  </a:moveTo>
                  <a:cubicBezTo>
                    <a:pt x="416" y="1"/>
                    <a:pt x="362" y="31"/>
                    <a:pt x="329" y="104"/>
                  </a:cubicBezTo>
                  <a:cubicBezTo>
                    <a:pt x="220" y="432"/>
                    <a:pt x="1" y="788"/>
                    <a:pt x="110" y="1116"/>
                  </a:cubicBezTo>
                  <a:cubicBezTo>
                    <a:pt x="110" y="1171"/>
                    <a:pt x="165" y="1198"/>
                    <a:pt x="220" y="1198"/>
                  </a:cubicBezTo>
                  <a:cubicBezTo>
                    <a:pt x="274" y="1198"/>
                    <a:pt x="329" y="1171"/>
                    <a:pt x="329" y="1116"/>
                  </a:cubicBezTo>
                  <a:cubicBezTo>
                    <a:pt x="329" y="788"/>
                    <a:pt x="575" y="542"/>
                    <a:pt x="685" y="323"/>
                  </a:cubicBezTo>
                  <a:cubicBezTo>
                    <a:pt x="762" y="169"/>
                    <a:pt x="609" y="1"/>
                    <a:pt x="47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2" name="Google Shape;892;p13"/>
          <p:cNvGrpSpPr/>
          <p:nvPr/>
        </p:nvGrpSpPr>
        <p:grpSpPr>
          <a:xfrm>
            <a:off x="348988" y="522500"/>
            <a:ext cx="668425" cy="552800"/>
            <a:chOff x="991775" y="827300"/>
            <a:chExt cx="668425" cy="552800"/>
          </a:xfrm>
        </p:grpSpPr>
        <p:sp>
          <p:nvSpPr>
            <p:cNvPr id="893" name="Google Shape;893;p13"/>
            <p:cNvSpPr/>
            <p:nvPr/>
          </p:nvSpPr>
          <p:spPr>
            <a:xfrm>
              <a:off x="1014500" y="861525"/>
              <a:ext cx="645700" cy="518575"/>
            </a:xfrm>
            <a:custGeom>
              <a:rect b="b" l="l" r="r" t="t"/>
              <a:pathLst>
                <a:path extrusionOk="0" h="20743" w="25828">
                  <a:moveTo>
                    <a:pt x="14821" y="7181"/>
                  </a:moveTo>
                  <a:cubicBezTo>
                    <a:pt x="15451" y="7181"/>
                    <a:pt x="16108" y="7630"/>
                    <a:pt x="16207" y="8347"/>
                  </a:cubicBezTo>
                  <a:cubicBezTo>
                    <a:pt x="16306" y="8867"/>
                    <a:pt x="15867" y="9746"/>
                    <a:pt x="15174" y="9746"/>
                  </a:cubicBezTo>
                  <a:cubicBezTo>
                    <a:pt x="15101" y="9746"/>
                    <a:pt x="15025" y="9736"/>
                    <a:pt x="14947" y="9715"/>
                  </a:cubicBezTo>
                  <a:lnTo>
                    <a:pt x="14838" y="9715"/>
                  </a:lnTo>
                  <a:cubicBezTo>
                    <a:pt x="14729" y="9606"/>
                    <a:pt x="14510" y="9606"/>
                    <a:pt x="14400" y="9606"/>
                  </a:cubicBezTo>
                  <a:lnTo>
                    <a:pt x="14154" y="9606"/>
                  </a:lnTo>
                  <a:cubicBezTo>
                    <a:pt x="13825" y="9359"/>
                    <a:pt x="13579" y="9250"/>
                    <a:pt x="13469" y="8921"/>
                  </a:cubicBezTo>
                  <a:cubicBezTo>
                    <a:pt x="13250" y="8456"/>
                    <a:pt x="13141" y="7772"/>
                    <a:pt x="13579" y="7553"/>
                  </a:cubicBezTo>
                  <a:cubicBezTo>
                    <a:pt x="13935" y="7307"/>
                    <a:pt x="14263" y="7197"/>
                    <a:pt x="14619" y="7197"/>
                  </a:cubicBezTo>
                  <a:cubicBezTo>
                    <a:pt x="14686" y="7186"/>
                    <a:pt x="14753" y="7181"/>
                    <a:pt x="14821" y="7181"/>
                  </a:cubicBezTo>
                  <a:close/>
                  <a:moveTo>
                    <a:pt x="8097" y="3331"/>
                  </a:moveTo>
                  <a:cubicBezTo>
                    <a:pt x="9030" y="3331"/>
                    <a:pt x="10420" y="5055"/>
                    <a:pt x="10842" y="5610"/>
                  </a:cubicBezTo>
                  <a:cubicBezTo>
                    <a:pt x="11663" y="6622"/>
                    <a:pt x="11991" y="7991"/>
                    <a:pt x="12210" y="9250"/>
                  </a:cubicBezTo>
                  <a:cubicBezTo>
                    <a:pt x="11526" y="9496"/>
                    <a:pt x="10979" y="9934"/>
                    <a:pt x="10404" y="10290"/>
                  </a:cubicBezTo>
                  <a:cubicBezTo>
                    <a:pt x="10048" y="10399"/>
                    <a:pt x="9829" y="10618"/>
                    <a:pt x="9473" y="10728"/>
                  </a:cubicBezTo>
                  <a:cubicBezTo>
                    <a:pt x="9145" y="10974"/>
                    <a:pt x="8351" y="11303"/>
                    <a:pt x="7886" y="11768"/>
                  </a:cubicBezTo>
                  <a:cubicBezTo>
                    <a:pt x="7421" y="11768"/>
                    <a:pt x="6983" y="11658"/>
                    <a:pt x="6517" y="11658"/>
                  </a:cubicBezTo>
                  <a:cubicBezTo>
                    <a:pt x="5833" y="11549"/>
                    <a:pt x="4246" y="11549"/>
                    <a:pt x="3999" y="10865"/>
                  </a:cubicBezTo>
                  <a:cubicBezTo>
                    <a:pt x="3553" y="9928"/>
                    <a:pt x="5504" y="9682"/>
                    <a:pt x="6554" y="9682"/>
                  </a:cubicBezTo>
                  <a:cubicBezTo>
                    <a:pt x="6793" y="9682"/>
                    <a:pt x="6985" y="9695"/>
                    <a:pt x="7092" y="9715"/>
                  </a:cubicBezTo>
                  <a:cubicBezTo>
                    <a:pt x="7639" y="9715"/>
                    <a:pt x="8117" y="9855"/>
                    <a:pt x="8692" y="9855"/>
                  </a:cubicBezTo>
                  <a:cubicBezTo>
                    <a:pt x="8836" y="9855"/>
                    <a:pt x="8986" y="9847"/>
                    <a:pt x="9145" y="9825"/>
                  </a:cubicBezTo>
                  <a:cubicBezTo>
                    <a:pt x="9254" y="9825"/>
                    <a:pt x="9254" y="9715"/>
                    <a:pt x="9145" y="9606"/>
                  </a:cubicBezTo>
                  <a:lnTo>
                    <a:pt x="9035" y="9606"/>
                  </a:lnTo>
                  <a:cubicBezTo>
                    <a:pt x="8789" y="9359"/>
                    <a:pt x="6627" y="8347"/>
                    <a:pt x="7311" y="7772"/>
                  </a:cubicBezTo>
                  <a:cubicBezTo>
                    <a:pt x="7346" y="7751"/>
                    <a:pt x="7387" y="7741"/>
                    <a:pt x="7435" y="7741"/>
                  </a:cubicBezTo>
                  <a:cubicBezTo>
                    <a:pt x="7877" y="7741"/>
                    <a:pt x="8824" y="8576"/>
                    <a:pt x="9145" y="8675"/>
                  </a:cubicBezTo>
                  <a:cubicBezTo>
                    <a:pt x="9254" y="8675"/>
                    <a:pt x="9364" y="8566"/>
                    <a:pt x="9254" y="8456"/>
                  </a:cubicBezTo>
                  <a:cubicBezTo>
                    <a:pt x="9145" y="7991"/>
                    <a:pt x="6052" y="3447"/>
                    <a:pt x="7995" y="3338"/>
                  </a:cubicBezTo>
                  <a:cubicBezTo>
                    <a:pt x="8029" y="3333"/>
                    <a:pt x="8063" y="3331"/>
                    <a:pt x="8097" y="3331"/>
                  </a:cubicBezTo>
                  <a:close/>
                  <a:moveTo>
                    <a:pt x="6132" y="665"/>
                  </a:moveTo>
                  <a:cubicBezTo>
                    <a:pt x="7221" y="665"/>
                    <a:pt x="8512" y="1329"/>
                    <a:pt x="9364" y="2298"/>
                  </a:cubicBezTo>
                  <a:cubicBezTo>
                    <a:pt x="10623" y="3666"/>
                    <a:pt x="11526" y="5035"/>
                    <a:pt x="12210" y="6869"/>
                  </a:cubicBezTo>
                  <a:cubicBezTo>
                    <a:pt x="12347" y="7553"/>
                    <a:pt x="12457" y="8347"/>
                    <a:pt x="12676" y="9140"/>
                  </a:cubicBezTo>
                  <a:lnTo>
                    <a:pt x="12457" y="9140"/>
                  </a:lnTo>
                  <a:cubicBezTo>
                    <a:pt x="12101" y="7307"/>
                    <a:pt x="11526" y="5500"/>
                    <a:pt x="10048" y="4241"/>
                  </a:cubicBezTo>
                  <a:cubicBezTo>
                    <a:pt x="9621" y="3895"/>
                    <a:pt x="8573" y="2928"/>
                    <a:pt x="7782" y="2928"/>
                  </a:cubicBezTo>
                  <a:cubicBezTo>
                    <a:pt x="7509" y="2928"/>
                    <a:pt x="7267" y="3043"/>
                    <a:pt x="7092" y="3338"/>
                  </a:cubicBezTo>
                  <a:cubicBezTo>
                    <a:pt x="6736" y="3885"/>
                    <a:pt x="7092" y="4925"/>
                    <a:pt x="7311" y="5610"/>
                  </a:cubicBezTo>
                  <a:cubicBezTo>
                    <a:pt x="7667" y="6403"/>
                    <a:pt x="7995" y="7197"/>
                    <a:pt x="8570" y="7991"/>
                  </a:cubicBezTo>
                  <a:cubicBezTo>
                    <a:pt x="8351" y="7881"/>
                    <a:pt x="8105" y="7772"/>
                    <a:pt x="7776" y="7662"/>
                  </a:cubicBezTo>
                  <a:cubicBezTo>
                    <a:pt x="7642" y="7595"/>
                    <a:pt x="7416" y="7477"/>
                    <a:pt x="7179" y="7477"/>
                  </a:cubicBezTo>
                  <a:cubicBezTo>
                    <a:pt x="7029" y="7477"/>
                    <a:pt x="6874" y="7524"/>
                    <a:pt x="6736" y="7662"/>
                  </a:cubicBezTo>
                  <a:lnTo>
                    <a:pt x="6736" y="7772"/>
                  </a:lnTo>
                  <a:cubicBezTo>
                    <a:pt x="7092" y="8812"/>
                    <a:pt x="8242" y="9031"/>
                    <a:pt x="9035" y="9606"/>
                  </a:cubicBezTo>
                  <a:cubicBezTo>
                    <a:pt x="8242" y="9606"/>
                    <a:pt x="7557" y="9359"/>
                    <a:pt x="6736" y="9250"/>
                  </a:cubicBezTo>
                  <a:cubicBezTo>
                    <a:pt x="6633" y="9229"/>
                    <a:pt x="6524" y="9220"/>
                    <a:pt x="6412" y="9220"/>
                  </a:cubicBezTo>
                  <a:cubicBezTo>
                    <a:pt x="5930" y="9220"/>
                    <a:pt x="5375" y="9385"/>
                    <a:pt x="4820" y="9496"/>
                  </a:cubicBezTo>
                  <a:cubicBezTo>
                    <a:pt x="4136" y="9606"/>
                    <a:pt x="2986" y="9825"/>
                    <a:pt x="3315" y="10865"/>
                  </a:cubicBezTo>
                  <a:cubicBezTo>
                    <a:pt x="3780" y="11658"/>
                    <a:pt x="4930" y="11768"/>
                    <a:pt x="5724" y="11987"/>
                  </a:cubicBezTo>
                  <a:cubicBezTo>
                    <a:pt x="6189" y="11987"/>
                    <a:pt x="6627" y="12096"/>
                    <a:pt x="7202" y="12096"/>
                  </a:cubicBezTo>
                  <a:cubicBezTo>
                    <a:pt x="6572" y="12194"/>
                    <a:pt x="5921" y="12270"/>
                    <a:pt x="5294" y="12270"/>
                  </a:cubicBezTo>
                  <a:cubicBezTo>
                    <a:pt x="4341" y="12270"/>
                    <a:pt x="3445" y="12094"/>
                    <a:pt x="2768" y="11549"/>
                  </a:cubicBezTo>
                  <a:cubicBezTo>
                    <a:pt x="2631" y="11549"/>
                    <a:pt x="1399" y="9825"/>
                    <a:pt x="1399" y="9715"/>
                  </a:cubicBezTo>
                  <a:cubicBezTo>
                    <a:pt x="1399" y="8921"/>
                    <a:pt x="3096" y="8812"/>
                    <a:pt x="3671" y="8812"/>
                  </a:cubicBezTo>
                  <a:cubicBezTo>
                    <a:pt x="4820" y="8812"/>
                    <a:pt x="6408" y="8812"/>
                    <a:pt x="7421" y="9250"/>
                  </a:cubicBezTo>
                  <a:cubicBezTo>
                    <a:pt x="7455" y="9265"/>
                    <a:pt x="7489" y="9272"/>
                    <a:pt x="7521" y="9272"/>
                  </a:cubicBezTo>
                  <a:cubicBezTo>
                    <a:pt x="7719" y="9272"/>
                    <a:pt x="7855" y="9016"/>
                    <a:pt x="7667" y="8921"/>
                  </a:cubicBezTo>
                  <a:cubicBezTo>
                    <a:pt x="7557" y="8812"/>
                    <a:pt x="7311" y="8812"/>
                    <a:pt x="7202" y="8675"/>
                  </a:cubicBezTo>
                  <a:cubicBezTo>
                    <a:pt x="7202" y="8566"/>
                    <a:pt x="7092" y="8456"/>
                    <a:pt x="6983" y="8456"/>
                  </a:cubicBezTo>
                  <a:cubicBezTo>
                    <a:pt x="5368" y="7307"/>
                    <a:pt x="4355" y="5610"/>
                    <a:pt x="4136" y="3666"/>
                  </a:cubicBezTo>
                  <a:cubicBezTo>
                    <a:pt x="3948" y="1498"/>
                    <a:pt x="4913" y="665"/>
                    <a:pt x="6132" y="665"/>
                  </a:cubicBezTo>
                  <a:close/>
                  <a:moveTo>
                    <a:pt x="14947" y="10044"/>
                  </a:moveTo>
                  <a:cubicBezTo>
                    <a:pt x="15194" y="10180"/>
                    <a:pt x="15303" y="10180"/>
                    <a:pt x="15522" y="10180"/>
                  </a:cubicBezTo>
                  <a:cubicBezTo>
                    <a:pt x="16453" y="10290"/>
                    <a:pt x="17247" y="10399"/>
                    <a:pt x="18040" y="10618"/>
                  </a:cubicBezTo>
                  <a:cubicBezTo>
                    <a:pt x="18615" y="10728"/>
                    <a:pt x="20093" y="10865"/>
                    <a:pt x="20422" y="11412"/>
                  </a:cubicBezTo>
                  <a:lnTo>
                    <a:pt x="20422" y="12671"/>
                  </a:lnTo>
                  <a:cubicBezTo>
                    <a:pt x="20203" y="12781"/>
                    <a:pt x="19874" y="12781"/>
                    <a:pt x="19628" y="12781"/>
                  </a:cubicBezTo>
                  <a:lnTo>
                    <a:pt x="18369" y="12781"/>
                  </a:lnTo>
                  <a:cubicBezTo>
                    <a:pt x="17356" y="12671"/>
                    <a:pt x="16316" y="12452"/>
                    <a:pt x="15413" y="12233"/>
                  </a:cubicBezTo>
                  <a:cubicBezTo>
                    <a:pt x="15367" y="12205"/>
                    <a:pt x="15326" y="12193"/>
                    <a:pt x="15291" y="12193"/>
                  </a:cubicBezTo>
                  <a:cubicBezTo>
                    <a:pt x="15158" y="12193"/>
                    <a:pt x="15107" y="12365"/>
                    <a:pt x="15194" y="12452"/>
                  </a:cubicBezTo>
                  <a:cubicBezTo>
                    <a:pt x="15817" y="13245"/>
                    <a:pt x="15203" y="13426"/>
                    <a:pt x="14573" y="13426"/>
                  </a:cubicBezTo>
                  <a:cubicBezTo>
                    <a:pt x="14290" y="13426"/>
                    <a:pt x="14004" y="13389"/>
                    <a:pt x="13825" y="13355"/>
                  </a:cubicBezTo>
                  <a:cubicBezTo>
                    <a:pt x="13250" y="13136"/>
                    <a:pt x="12785" y="12781"/>
                    <a:pt x="12210" y="12562"/>
                  </a:cubicBezTo>
                  <a:lnTo>
                    <a:pt x="12210" y="12452"/>
                  </a:lnTo>
                  <a:lnTo>
                    <a:pt x="12101" y="12452"/>
                  </a:lnTo>
                  <a:cubicBezTo>
                    <a:pt x="11991" y="12452"/>
                    <a:pt x="11882" y="12671"/>
                    <a:pt x="11991" y="12671"/>
                  </a:cubicBezTo>
                  <a:cubicBezTo>
                    <a:pt x="12101" y="12781"/>
                    <a:pt x="12101" y="12781"/>
                    <a:pt x="12210" y="12781"/>
                  </a:cubicBezTo>
                  <a:cubicBezTo>
                    <a:pt x="12566" y="13930"/>
                    <a:pt x="12895" y="14970"/>
                    <a:pt x="12895" y="16202"/>
                  </a:cubicBezTo>
                  <a:cubicBezTo>
                    <a:pt x="12895" y="16667"/>
                    <a:pt x="12895" y="17023"/>
                    <a:pt x="12676" y="17352"/>
                  </a:cubicBezTo>
                  <a:cubicBezTo>
                    <a:pt x="12433" y="17709"/>
                    <a:pt x="12131" y="17879"/>
                    <a:pt x="11835" y="17879"/>
                  </a:cubicBezTo>
                  <a:cubicBezTo>
                    <a:pt x="11563" y="17879"/>
                    <a:pt x="11298" y="17736"/>
                    <a:pt x="11088" y="17461"/>
                  </a:cubicBezTo>
                  <a:cubicBezTo>
                    <a:pt x="10158" y="16202"/>
                    <a:pt x="9720" y="14614"/>
                    <a:pt x="9473" y="13027"/>
                  </a:cubicBezTo>
                  <a:cubicBezTo>
                    <a:pt x="10048" y="12918"/>
                    <a:pt x="10732" y="12562"/>
                    <a:pt x="11088" y="12343"/>
                  </a:cubicBezTo>
                  <a:cubicBezTo>
                    <a:pt x="12347" y="11658"/>
                    <a:pt x="14044" y="11412"/>
                    <a:pt x="14947" y="10180"/>
                  </a:cubicBezTo>
                  <a:lnTo>
                    <a:pt x="14947" y="10044"/>
                  </a:lnTo>
                  <a:close/>
                  <a:moveTo>
                    <a:pt x="16672" y="9825"/>
                  </a:moveTo>
                  <a:cubicBezTo>
                    <a:pt x="17931" y="9934"/>
                    <a:pt x="19190" y="9934"/>
                    <a:pt x="20422" y="10180"/>
                  </a:cubicBezTo>
                  <a:cubicBezTo>
                    <a:pt x="21681" y="10399"/>
                    <a:pt x="23159" y="10399"/>
                    <a:pt x="23514" y="12096"/>
                  </a:cubicBezTo>
                  <a:cubicBezTo>
                    <a:pt x="23733" y="13465"/>
                    <a:pt x="22830" y="14149"/>
                    <a:pt x="21681" y="14505"/>
                  </a:cubicBezTo>
                  <a:cubicBezTo>
                    <a:pt x="20841" y="14810"/>
                    <a:pt x="19880" y="14946"/>
                    <a:pt x="18884" y="14946"/>
                  </a:cubicBezTo>
                  <a:cubicBezTo>
                    <a:pt x="16925" y="14946"/>
                    <a:pt x="14829" y="14418"/>
                    <a:pt x="13250" y="13602"/>
                  </a:cubicBezTo>
                  <a:cubicBezTo>
                    <a:pt x="13228" y="13573"/>
                    <a:pt x="13199" y="13561"/>
                    <a:pt x="13170" y="13561"/>
                  </a:cubicBezTo>
                  <a:cubicBezTo>
                    <a:pt x="13060" y="13561"/>
                    <a:pt x="12946" y="13734"/>
                    <a:pt x="13141" y="13821"/>
                  </a:cubicBezTo>
                  <a:cubicBezTo>
                    <a:pt x="13032" y="13821"/>
                    <a:pt x="13032" y="13930"/>
                    <a:pt x="13141" y="14040"/>
                  </a:cubicBezTo>
                  <a:cubicBezTo>
                    <a:pt x="14510" y="14505"/>
                    <a:pt x="15413" y="16777"/>
                    <a:pt x="15303" y="18036"/>
                  </a:cubicBezTo>
                  <a:cubicBezTo>
                    <a:pt x="15157" y="19338"/>
                    <a:pt x="14236" y="19976"/>
                    <a:pt x="13200" y="19976"/>
                  </a:cubicBezTo>
                  <a:cubicBezTo>
                    <a:pt x="12690" y="19976"/>
                    <a:pt x="12151" y="19821"/>
                    <a:pt x="11663" y="19514"/>
                  </a:cubicBezTo>
                  <a:cubicBezTo>
                    <a:pt x="9364" y="18145"/>
                    <a:pt x="8789" y="15518"/>
                    <a:pt x="8570" y="13136"/>
                  </a:cubicBezTo>
                  <a:lnTo>
                    <a:pt x="9145" y="13136"/>
                  </a:lnTo>
                  <a:cubicBezTo>
                    <a:pt x="9145" y="14286"/>
                    <a:pt x="9473" y="15299"/>
                    <a:pt x="10048" y="16448"/>
                  </a:cubicBezTo>
                  <a:cubicBezTo>
                    <a:pt x="10294" y="17133"/>
                    <a:pt x="10842" y="18501"/>
                    <a:pt x="11772" y="18501"/>
                  </a:cubicBezTo>
                  <a:cubicBezTo>
                    <a:pt x="12566" y="18501"/>
                    <a:pt x="13250" y="17707"/>
                    <a:pt x="13360" y="17023"/>
                  </a:cubicBezTo>
                  <a:cubicBezTo>
                    <a:pt x="13469" y="15655"/>
                    <a:pt x="13250" y="14286"/>
                    <a:pt x="12566" y="13136"/>
                  </a:cubicBezTo>
                  <a:lnTo>
                    <a:pt x="12566" y="13136"/>
                  </a:lnTo>
                  <a:cubicBezTo>
                    <a:pt x="13249" y="13524"/>
                    <a:pt x="14204" y="14010"/>
                    <a:pt x="14965" y="14010"/>
                  </a:cubicBezTo>
                  <a:cubicBezTo>
                    <a:pt x="15333" y="14010"/>
                    <a:pt x="15655" y="13896"/>
                    <a:pt x="15878" y="13602"/>
                  </a:cubicBezTo>
                  <a:cubicBezTo>
                    <a:pt x="16097" y="13246"/>
                    <a:pt x="15769" y="12671"/>
                    <a:pt x="15769" y="12562"/>
                  </a:cubicBezTo>
                  <a:lnTo>
                    <a:pt x="15769" y="12562"/>
                  </a:lnTo>
                  <a:cubicBezTo>
                    <a:pt x="15878" y="12781"/>
                    <a:pt x="18259" y="13136"/>
                    <a:pt x="18834" y="13136"/>
                  </a:cubicBezTo>
                  <a:cubicBezTo>
                    <a:pt x="19628" y="13136"/>
                    <a:pt x="22365" y="13136"/>
                    <a:pt x="21352" y="11549"/>
                  </a:cubicBezTo>
                  <a:cubicBezTo>
                    <a:pt x="20887" y="10865"/>
                    <a:pt x="19737" y="10618"/>
                    <a:pt x="18944" y="10399"/>
                  </a:cubicBezTo>
                  <a:cubicBezTo>
                    <a:pt x="18150" y="10180"/>
                    <a:pt x="17466" y="9934"/>
                    <a:pt x="16672" y="9825"/>
                  </a:cubicBezTo>
                  <a:close/>
                  <a:moveTo>
                    <a:pt x="5989" y="0"/>
                  </a:moveTo>
                  <a:cubicBezTo>
                    <a:pt x="2558" y="0"/>
                    <a:pt x="3055" y="5573"/>
                    <a:pt x="4820" y="7443"/>
                  </a:cubicBezTo>
                  <a:cubicBezTo>
                    <a:pt x="4930" y="7662"/>
                    <a:pt x="5368" y="7991"/>
                    <a:pt x="5833" y="8237"/>
                  </a:cubicBezTo>
                  <a:lnTo>
                    <a:pt x="4683" y="8237"/>
                  </a:lnTo>
                  <a:cubicBezTo>
                    <a:pt x="4358" y="8208"/>
                    <a:pt x="3967" y="8177"/>
                    <a:pt x="3558" y="8177"/>
                  </a:cubicBezTo>
                  <a:cubicBezTo>
                    <a:pt x="2418" y="8177"/>
                    <a:pt x="1147" y="8417"/>
                    <a:pt x="824" y="9606"/>
                  </a:cubicBezTo>
                  <a:cubicBezTo>
                    <a:pt x="0" y="12120"/>
                    <a:pt x="3126" y="12643"/>
                    <a:pt x="5821" y="12643"/>
                  </a:cubicBezTo>
                  <a:cubicBezTo>
                    <a:pt x="6529" y="12643"/>
                    <a:pt x="7207" y="12607"/>
                    <a:pt x="7776" y="12562"/>
                  </a:cubicBezTo>
                  <a:cubicBezTo>
                    <a:pt x="7776" y="12562"/>
                    <a:pt x="7776" y="12671"/>
                    <a:pt x="7886" y="12781"/>
                  </a:cubicBezTo>
                  <a:cubicBezTo>
                    <a:pt x="7995" y="12918"/>
                    <a:pt x="8105" y="12918"/>
                    <a:pt x="8105" y="13027"/>
                  </a:cubicBezTo>
                  <a:cubicBezTo>
                    <a:pt x="7901" y="15885"/>
                    <a:pt x="9386" y="20743"/>
                    <a:pt x="12805" y="20743"/>
                  </a:cubicBezTo>
                  <a:cubicBezTo>
                    <a:pt x="13053" y="20743"/>
                    <a:pt x="13311" y="20717"/>
                    <a:pt x="13579" y="20663"/>
                  </a:cubicBezTo>
                  <a:cubicBezTo>
                    <a:pt x="16207" y="20089"/>
                    <a:pt x="16207" y="16667"/>
                    <a:pt x="14729" y="14833"/>
                  </a:cubicBezTo>
                  <a:lnTo>
                    <a:pt x="14729" y="14833"/>
                  </a:lnTo>
                  <a:cubicBezTo>
                    <a:pt x="15898" y="15351"/>
                    <a:pt x="17341" y="15637"/>
                    <a:pt x="18745" y="15637"/>
                  </a:cubicBezTo>
                  <a:cubicBezTo>
                    <a:pt x="20757" y="15637"/>
                    <a:pt x="22689" y="15049"/>
                    <a:pt x="23624" y="13711"/>
                  </a:cubicBezTo>
                  <a:cubicBezTo>
                    <a:pt x="25828" y="10750"/>
                    <a:pt x="21119" y="9059"/>
                    <a:pt x="18009" y="9059"/>
                  </a:cubicBezTo>
                  <a:cubicBezTo>
                    <a:pt x="17411" y="9059"/>
                    <a:pt x="16872" y="9122"/>
                    <a:pt x="16453" y="9250"/>
                  </a:cubicBezTo>
                  <a:cubicBezTo>
                    <a:pt x="16562" y="9140"/>
                    <a:pt x="16562" y="9031"/>
                    <a:pt x="16562" y="9031"/>
                  </a:cubicBezTo>
                  <a:cubicBezTo>
                    <a:pt x="16672" y="8566"/>
                    <a:pt x="16562" y="8128"/>
                    <a:pt x="16453" y="7772"/>
                  </a:cubicBezTo>
                  <a:cubicBezTo>
                    <a:pt x="16672" y="7662"/>
                    <a:pt x="16781" y="7553"/>
                    <a:pt x="17000" y="7443"/>
                  </a:cubicBezTo>
                  <a:cubicBezTo>
                    <a:pt x="17466" y="7088"/>
                    <a:pt x="17931" y="6869"/>
                    <a:pt x="18506" y="6759"/>
                  </a:cubicBezTo>
                  <a:cubicBezTo>
                    <a:pt x="19409" y="6403"/>
                    <a:pt x="20312" y="6403"/>
                    <a:pt x="21243" y="6294"/>
                  </a:cubicBezTo>
                  <a:cubicBezTo>
                    <a:pt x="21462" y="6294"/>
                    <a:pt x="21462" y="6075"/>
                    <a:pt x="21243" y="6075"/>
                  </a:cubicBezTo>
                  <a:cubicBezTo>
                    <a:pt x="20887" y="6022"/>
                    <a:pt x="20518" y="5990"/>
                    <a:pt x="20141" y="5990"/>
                  </a:cubicBezTo>
                  <a:cubicBezTo>
                    <a:pt x="19533" y="5990"/>
                    <a:pt x="18901" y="6074"/>
                    <a:pt x="18259" y="6294"/>
                  </a:cubicBezTo>
                  <a:cubicBezTo>
                    <a:pt x="17931" y="6403"/>
                    <a:pt x="17466" y="6513"/>
                    <a:pt x="17137" y="6759"/>
                  </a:cubicBezTo>
                  <a:cubicBezTo>
                    <a:pt x="16781" y="6978"/>
                    <a:pt x="16562" y="7307"/>
                    <a:pt x="16316" y="7553"/>
                  </a:cubicBezTo>
                  <a:cubicBezTo>
                    <a:pt x="16097" y="7197"/>
                    <a:pt x="15769" y="6978"/>
                    <a:pt x="15303" y="6869"/>
                  </a:cubicBezTo>
                  <a:cubicBezTo>
                    <a:pt x="15522" y="6075"/>
                    <a:pt x="15632" y="5254"/>
                    <a:pt x="15988" y="4460"/>
                  </a:cubicBezTo>
                  <a:cubicBezTo>
                    <a:pt x="16316" y="3557"/>
                    <a:pt x="16781" y="2763"/>
                    <a:pt x="17356" y="1969"/>
                  </a:cubicBezTo>
                  <a:cubicBezTo>
                    <a:pt x="17356" y="1872"/>
                    <a:pt x="17300" y="1788"/>
                    <a:pt x="17228" y="1788"/>
                  </a:cubicBezTo>
                  <a:cubicBezTo>
                    <a:pt x="17200" y="1788"/>
                    <a:pt x="17168" y="1801"/>
                    <a:pt x="17137" y="1832"/>
                  </a:cubicBezTo>
                  <a:cubicBezTo>
                    <a:pt x="15878" y="2982"/>
                    <a:pt x="14838" y="5035"/>
                    <a:pt x="14947" y="6759"/>
                  </a:cubicBezTo>
                  <a:cubicBezTo>
                    <a:pt x="14154" y="6759"/>
                    <a:pt x="13032" y="7088"/>
                    <a:pt x="12895" y="7991"/>
                  </a:cubicBezTo>
                  <a:cubicBezTo>
                    <a:pt x="12895" y="8237"/>
                    <a:pt x="13032" y="8675"/>
                    <a:pt x="13141" y="9031"/>
                  </a:cubicBezTo>
                  <a:lnTo>
                    <a:pt x="12895" y="9031"/>
                  </a:lnTo>
                  <a:cubicBezTo>
                    <a:pt x="12895" y="8675"/>
                    <a:pt x="12895" y="8237"/>
                    <a:pt x="12785" y="7881"/>
                  </a:cubicBezTo>
                  <a:cubicBezTo>
                    <a:pt x="12566" y="6978"/>
                    <a:pt x="12347" y="6075"/>
                    <a:pt x="11991" y="5254"/>
                  </a:cubicBezTo>
                  <a:cubicBezTo>
                    <a:pt x="11663" y="4351"/>
                    <a:pt x="11088" y="3557"/>
                    <a:pt x="10404" y="2873"/>
                  </a:cubicBezTo>
                  <a:cubicBezTo>
                    <a:pt x="9254" y="1504"/>
                    <a:pt x="8242" y="245"/>
                    <a:pt x="6408" y="26"/>
                  </a:cubicBezTo>
                  <a:cubicBezTo>
                    <a:pt x="6262" y="9"/>
                    <a:pt x="6123" y="0"/>
                    <a:pt x="598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3"/>
            <p:cNvSpPr/>
            <p:nvPr/>
          </p:nvSpPr>
          <p:spPr>
            <a:xfrm>
              <a:off x="1353950" y="1055800"/>
              <a:ext cx="43150" cy="38125"/>
            </a:xfrm>
            <a:custGeom>
              <a:rect b="b" l="l" r="r" t="t"/>
              <a:pathLst>
                <a:path extrusionOk="0" h="1525" w="1726">
                  <a:moveTo>
                    <a:pt x="247" y="1"/>
                  </a:moveTo>
                  <a:cubicBezTo>
                    <a:pt x="1" y="357"/>
                    <a:pt x="138" y="1041"/>
                    <a:pt x="466" y="1369"/>
                  </a:cubicBezTo>
                  <a:cubicBezTo>
                    <a:pt x="621" y="1447"/>
                    <a:pt x="790" y="1524"/>
                    <a:pt x="991" y="1524"/>
                  </a:cubicBezTo>
                  <a:cubicBezTo>
                    <a:pt x="1075" y="1524"/>
                    <a:pt x="1164" y="1511"/>
                    <a:pt x="1260" y="1479"/>
                  </a:cubicBezTo>
                  <a:cubicBezTo>
                    <a:pt x="1369" y="1479"/>
                    <a:pt x="1616" y="1479"/>
                    <a:pt x="1725" y="1260"/>
                  </a:cubicBezTo>
                  <a:cubicBezTo>
                    <a:pt x="1725" y="1260"/>
                    <a:pt x="1677" y="1211"/>
                    <a:pt x="1644" y="1211"/>
                  </a:cubicBezTo>
                  <a:cubicBezTo>
                    <a:pt x="1628" y="1211"/>
                    <a:pt x="1616" y="1223"/>
                    <a:pt x="1616" y="1260"/>
                  </a:cubicBezTo>
                  <a:cubicBezTo>
                    <a:pt x="1561" y="1315"/>
                    <a:pt x="1445" y="1342"/>
                    <a:pt x="1328" y="1342"/>
                  </a:cubicBezTo>
                  <a:cubicBezTo>
                    <a:pt x="1212" y="1342"/>
                    <a:pt x="1096" y="1315"/>
                    <a:pt x="1041" y="1260"/>
                  </a:cubicBezTo>
                  <a:cubicBezTo>
                    <a:pt x="932" y="1260"/>
                    <a:pt x="685" y="1260"/>
                    <a:pt x="576" y="1041"/>
                  </a:cubicBezTo>
                  <a:cubicBezTo>
                    <a:pt x="357" y="795"/>
                    <a:pt x="247" y="357"/>
                    <a:pt x="357" y="110"/>
                  </a:cubicBezTo>
                  <a:cubicBezTo>
                    <a:pt x="357" y="1"/>
                    <a:pt x="357" y="1"/>
                    <a:pt x="24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3"/>
            <p:cNvSpPr/>
            <p:nvPr/>
          </p:nvSpPr>
          <p:spPr>
            <a:xfrm>
              <a:off x="1374500" y="1055800"/>
              <a:ext cx="10950" cy="11675"/>
            </a:xfrm>
            <a:custGeom>
              <a:rect b="b" l="l" r="r" t="t"/>
              <a:pathLst>
                <a:path extrusionOk="0" h="467" w="438">
                  <a:moveTo>
                    <a:pt x="219" y="1"/>
                  </a:moveTo>
                  <a:cubicBezTo>
                    <a:pt x="0" y="110"/>
                    <a:pt x="0" y="466"/>
                    <a:pt x="329" y="466"/>
                  </a:cubicBezTo>
                  <a:cubicBezTo>
                    <a:pt x="438" y="466"/>
                    <a:pt x="438" y="357"/>
                    <a:pt x="438" y="220"/>
                  </a:cubicBezTo>
                  <a:lnTo>
                    <a:pt x="438" y="110"/>
                  </a:lnTo>
                  <a:lnTo>
                    <a:pt x="32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13"/>
            <p:cNvSpPr/>
            <p:nvPr/>
          </p:nvSpPr>
          <p:spPr>
            <a:xfrm>
              <a:off x="1385425" y="1064700"/>
              <a:ext cx="11675" cy="10975"/>
            </a:xfrm>
            <a:custGeom>
              <a:rect b="b" l="l" r="r" t="t"/>
              <a:pathLst>
                <a:path extrusionOk="0" h="439" w="467">
                  <a:moveTo>
                    <a:pt x="357" y="1"/>
                  </a:moveTo>
                  <a:cubicBezTo>
                    <a:pt x="357" y="1"/>
                    <a:pt x="110" y="1"/>
                    <a:pt x="110" y="110"/>
                  </a:cubicBezTo>
                  <a:cubicBezTo>
                    <a:pt x="1" y="110"/>
                    <a:pt x="1" y="220"/>
                    <a:pt x="1" y="220"/>
                  </a:cubicBezTo>
                  <a:lnTo>
                    <a:pt x="1" y="329"/>
                  </a:lnTo>
                  <a:lnTo>
                    <a:pt x="110" y="329"/>
                  </a:lnTo>
                  <a:cubicBezTo>
                    <a:pt x="110" y="439"/>
                    <a:pt x="247" y="439"/>
                    <a:pt x="357" y="439"/>
                  </a:cubicBezTo>
                  <a:cubicBezTo>
                    <a:pt x="357" y="439"/>
                    <a:pt x="466" y="329"/>
                    <a:pt x="466" y="220"/>
                  </a:cubicBezTo>
                  <a:cubicBezTo>
                    <a:pt x="466" y="110"/>
                    <a:pt x="466" y="110"/>
                    <a:pt x="357" y="1"/>
                  </a:cubicBezTo>
                  <a:close/>
                </a:path>
              </a:pathLst>
            </a:custGeom>
            <a:solidFill>
              <a:srgbClr val="AAE2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3"/>
            <p:cNvSpPr/>
            <p:nvPr/>
          </p:nvSpPr>
          <p:spPr>
            <a:xfrm>
              <a:off x="991775" y="827300"/>
              <a:ext cx="645850" cy="518600"/>
            </a:xfrm>
            <a:custGeom>
              <a:rect b="b" l="l" r="r" t="t"/>
              <a:pathLst>
                <a:path extrusionOk="0" h="20744" w="25834">
                  <a:moveTo>
                    <a:pt x="14827" y="7182"/>
                  </a:moveTo>
                  <a:cubicBezTo>
                    <a:pt x="15457" y="7182"/>
                    <a:pt x="16113" y="7631"/>
                    <a:pt x="16212" y="8347"/>
                  </a:cubicBezTo>
                  <a:cubicBezTo>
                    <a:pt x="16311" y="8867"/>
                    <a:pt x="15850" y="9746"/>
                    <a:pt x="15173" y="9746"/>
                  </a:cubicBezTo>
                  <a:cubicBezTo>
                    <a:pt x="15102" y="9746"/>
                    <a:pt x="15029" y="9736"/>
                    <a:pt x="14953" y="9716"/>
                  </a:cubicBezTo>
                  <a:lnTo>
                    <a:pt x="14844" y="9716"/>
                  </a:lnTo>
                  <a:cubicBezTo>
                    <a:pt x="14734" y="9606"/>
                    <a:pt x="14488" y="9606"/>
                    <a:pt x="14378" y="9606"/>
                  </a:cubicBezTo>
                  <a:lnTo>
                    <a:pt x="14159" y="9606"/>
                  </a:lnTo>
                  <a:cubicBezTo>
                    <a:pt x="13804" y="9360"/>
                    <a:pt x="13585" y="9250"/>
                    <a:pt x="13475" y="8922"/>
                  </a:cubicBezTo>
                  <a:cubicBezTo>
                    <a:pt x="13256" y="8457"/>
                    <a:pt x="13119" y="7772"/>
                    <a:pt x="13585" y="7553"/>
                  </a:cubicBezTo>
                  <a:cubicBezTo>
                    <a:pt x="13941" y="7307"/>
                    <a:pt x="14269" y="7198"/>
                    <a:pt x="14625" y="7198"/>
                  </a:cubicBezTo>
                  <a:cubicBezTo>
                    <a:pt x="14691" y="7187"/>
                    <a:pt x="14759" y="7182"/>
                    <a:pt x="14827" y="7182"/>
                  </a:cubicBezTo>
                  <a:close/>
                  <a:moveTo>
                    <a:pt x="8100" y="3331"/>
                  </a:moveTo>
                  <a:cubicBezTo>
                    <a:pt x="9009" y="3331"/>
                    <a:pt x="10399" y="5056"/>
                    <a:pt x="10848" y="5610"/>
                  </a:cubicBezTo>
                  <a:cubicBezTo>
                    <a:pt x="11641" y="6623"/>
                    <a:pt x="11997" y="7991"/>
                    <a:pt x="12216" y="9250"/>
                  </a:cubicBezTo>
                  <a:cubicBezTo>
                    <a:pt x="11532" y="9497"/>
                    <a:pt x="10957" y="9935"/>
                    <a:pt x="10382" y="10290"/>
                  </a:cubicBezTo>
                  <a:cubicBezTo>
                    <a:pt x="10054" y="10400"/>
                    <a:pt x="9835" y="10619"/>
                    <a:pt x="9479" y="10728"/>
                  </a:cubicBezTo>
                  <a:cubicBezTo>
                    <a:pt x="9151" y="10975"/>
                    <a:pt x="8330" y="11303"/>
                    <a:pt x="7892" y="11768"/>
                  </a:cubicBezTo>
                  <a:cubicBezTo>
                    <a:pt x="7426" y="11768"/>
                    <a:pt x="6961" y="11659"/>
                    <a:pt x="6523" y="11659"/>
                  </a:cubicBezTo>
                  <a:cubicBezTo>
                    <a:pt x="5839" y="11549"/>
                    <a:pt x="4224" y="11549"/>
                    <a:pt x="4005" y="10865"/>
                  </a:cubicBezTo>
                  <a:cubicBezTo>
                    <a:pt x="3537" y="9929"/>
                    <a:pt x="5502" y="9683"/>
                    <a:pt x="6558" y="9683"/>
                  </a:cubicBezTo>
                  <a:cubicBezTo>
                    <a:pt x="6798" y="9683"/>
                    <a:pt x="6991" y="9695"/>
                    <a:pt x="7098" y="9716"/>
                  </a:cubicBezTo>
                  <a:cubicBezTo>
                    <a:pt x="7645" y="9716"/>
                    <a:pt x="8105" y="9856"/>
                    <a:pt x="8688" y="9856"/>
                  </a:cubicBezTo>
                  <a:cubicBezTo>
                    <a:pt x="8833" y="9856"/>
                    <a:pt x="8986" y="9847"/>
                    <a:pt x="9151" y="9825"/>
                  </a:cubicBezTo>
                  <a:cubicBezTo>
                    <a:pt x="9260" y="9825"/>
                    <a:pt x="9260" y="9716"/>
                    <a:pt x="9151" y="9606"/>
                  </a:cubicBezTo>
                  <a:lnTo>
                    <a:pt x="9014" y="9606"/>
                  </a:lnTo>
                  <a:cubicBezTo>
                    <a:pt x="8795" y="9360"/>
                    <a:pt x="6633" y="8347"/>
                    <a:pt x="7317" y="7772"/>
                  </a:cubicBezTo>
                  <a:cubicBezTo>
                    <a:pt x="7349" y="7751"/>
                    <a:pt x="7388" y="7741"/>
                    <a:pt x="7434" y="7741"/>
                  </a:cubicBezTo>
                  <a:cubicBezTo>
                    <a:pt x="7861" y="7741"/>
                    <a:pt x="8829" y="8577"/>
                    <a:pt x="9151" y="8676"/>
                  </a:cubicBezTo>
                  <a:cubicBezTo>
                    <a:pt x="9260" y="8676"/>
                    <a:pt x="9370" y="8566"/>
                    <a:pt x="9260" y="8457"/>
                  </a:cubicBezTo>
                  <a:cubicBezTo>
                    <a:pt x="9151" y="7991"/>
                    <a:pt x="6058" y="3448"/>
                    <a:pt x="8001" y="3338"/>
                  </a:cubicBezTo>
                  <a:cubicBezTo>
                    <a:pt x="8033" y="3333"/>
                    <a:pt x="8066" y="3331"/>
                    <a:pt x="8100" y="3331"/>
                  </a:cubicBezTo>
                  <a:close/>
                  <a:moveTo>
                    <a:pt x="6124" y="666"/>
                  </a:moveTo>
                  <a:cubicBezTo>
                    <a:pt x="7213" y="666"/>
                    <a:pt x="8504" y="1330"/>
                    <a:pt x="9370" y="2298"/>
                  </a:cubicBezTo>
                  <a:cubicBezTo>
                    <a:pt x="10629" y="3667"/>
                    <a:pt x="11532" y="5035"/>
                    <a:pt x="12216" y="6869"/>
                  </a:cubicBezTo>
                  <a:cubicBezTo>
                    <a:pt x="12326" y="7553"/>
                    <a:pt x="12435" y="8347"/>
                    <a:pt x="12681" y="9141"/>
                  </a:cubicBezTo>
                  <a:lnTo>
                    <a:pt x="12435" y="9141"/>
                  </a:lnTo>
                  <a:cubicBezTo>
                    <a:pt x="12107" y="7307"/>
                    <a:pt x="11532" y="5501"/>
                    <a:pt x="10054" y="4242"/>
                  </a:cubicBezTo>
                  <a:cubicBezTo>
                    <a:pt x="9626" y="3895"/>
                    <a:pt x="8578" y="2929"/>
                    <a:pt x="7788" y="2929"/>
                  </a:cubicBezTo>
                  <a:cubicBezTo>
                    <a:pt x="7515" y="2929"/>
                    <a:pt x="7273" y="3044"/>
                    <a:pt x="7098" y="3338"/>
                  </a:cubicBezTo>
                  <a:cubicBezTo>
                    <a:pt x="6742" y="3886"/>
                    <a:pt x="7098" y="4926"/>
                    <a:pt x="7317" y="5610"/>
                  </a:cubicBezTo>
                  <a:cubicBezTo>
                    <a:pt x="7645" y="6404"/>
                    <a:pt x="8001" y="7198"/>
                    <a:pt x="8576" y="7991"/>
                  </a:cubicBezTo>
                  <a:cubicBezTo>
                    <a:pt x="8330" y="7882"/>
                    <a:pt x="8111" y="7772"/>
                    <a:pt x="7782" y="7663"/>
                  </a:cubicBezTo>
                  <a:cubicBezTo>
                    <a:pt x="7631" y="7596"/>
                    <a:pt x="7409" y="7477"/>
                    <a:pt x="7177" y="7477"/>
                  </a:cubicBezTo>
                  <a:cubicBezTo>
                    <a:pt x="7030" y="7477"/>
                    <a:pt x="6880" y="7525"/>
                    <a:pt x="6742" y="7663"/>
                  </a:cubicBezTo>
                  <a:lnTo>
                    <a:pt x="6742" y="7772"/>
                  </a:lnTo>
                  <a:cubicBezTo>
                    <a:pt x="7098" y="8812"/>
                    <a:pt x="8220" y="9031"/>
                    <a:pt x="9014" y="9606"/>
                  </a:cubicBezTo>
                  <a:cubicBezTo>
                    <a:pt x="8220" y="9606"/>
                    <a:pt x="7536" y="9360"/>
                    <a:pt x="6742" y="9250"/>
                  </a:cubicBezTo>
                  <a:cubicBezTo>
                    <a:pt x="6633" y="9230"/>
                    <a:pt x="6521" y="9221"/>
                    <a:pt x="6405" y="9221"/>
                  </a:cubicBezTo>
                  <a:cubicBezTo>
                    <a:pt x="5909" y="9221"/>
                    <a:pt x="5354" y="9386"/>
                    <a:pt x="4799" y="9497"/>
                  </a:cubicBezTo>
                  <a:cubicBezTo>
                    <a:pt x="4114" y="9606"/>
                    <a:pt x="2992" y="9825"/>
                    <a:pt x="3321" y="10865"/>
                  </a:cubicBezTo>
                  <a:cubicBezTo>
                    <a:pt x="3786" y="11659"/>
                    <a:pt x="4908" y="11768"/>
                    <a:pt x="5729" y="11987"/>
                  </a:cubicBezTo>
                  <a:cubicBezTo>
                    <a:pt x="6167" y="11987"/>
                    <a:pt x="6633" y="12097"/>
                    <a:pt x="7207" y="12097"/>
                  </a:cubicBezTo>
                  <a:cubicBezTo>
                    <a:pt x="6567" y="12195"/>
                    <a:pt x="5913" y="12271"/>
                    <a:pt x="5286" y="12271"/>
                  </a:cubicBezTo>
                  <a:cubicBezTo>
                    <a:pt x="4332" y="12271"/>
                    <a:pt x="3440" y="12094"/>
                    <a:pt x="2746" y="11549"/>
                  </a:cubicBezTo>
                  <a:cubicBezTo>
                    <a:pt x="2636" y="11549"/>
                    <a:pt x="1377" y="9825"/>
                    <a:pt x="1377" y="9716"/>
                  </a:cubicBezTo>
                  <a:cubicBezTo>
                    <a:pt x="1377" y="8922"/>
                    <a:pt x="3102" y="8812"/>
                    <a:pt x="3677" y="8812"/>
                  </a:cubicBezTo>
                  <a:cubicBezTo>
                    <a:pt x="4799" y="8812"/>
                    <a:pt x="6414" y="8812"/>
                    <a:pt x="7426" y="9250"/>
                  </a:cubicBezTo>
                  <a:cubicBezTo>
                    <a:pt x="7457" y="9266"/>
                    <a:pt x="7488" y="9272"/>
                    <a:pt x="7518" y="9272"/>
                  </a:cubicBezTo>
                  <a:cubicBezTo>
                    <a:pt x="7704" y="9272"/>
                    <a:pt x="7857" y="9016"/>
                    <a:pt x="7645" y="8922"/>
                  </a:cubicBezTo>
                  <a:cubicBezTo>
                    <a:pt x="7536" y="8812"/>
                    <a:pt x="7317" y="8812"/>
                    <a:pt x="7207" y="8676"/>
                  </a:cubicBezTo>
                  <a:cubicBezTo>
                    <a:pt x="7207" y="8566"/>
                    <a:pt x="7098" y="8457"/>
                    <a:pt x="6961" y="8457"/>
                  </a:cubicBezTo>
                  <a:cubicBezTo>
                    <a:pt x="5373" y="7307"/>
                    <a:pt x="4361" y="5610"/>
                    <a:pt x="4114" y="3667"/>
                  </a:cubicBezTo>
                  <a:cubicBezTo>
                    <a:pt x="3941" y="1498"/>
                    <a:pt x="4905" y="666"/>
                    <a:pt x="6124" y="666"/>
                  </a:cubicBezTo>
                  <a:close/>
                  <a:moveTo>
                    <a:pt x="14953" y="10044"/>
                  </a:moveTo>
                  <a:cubicBezTo>
                    <a:pt x="15172" y="10181"/>
                    <a:pt x="15309" y="10181"/>
                    <a:pt x="15528" y="10181"/>
                  </a:cubicBezTo>
                  <a:cubicBezTo>
                    <a:pt x="16431" y="10290"/>
                    <a:pt x="17225" y="10400"/>
                    <a:pt x="18046" y="10619"/>
                  </a:cubicBezTo>
                  <a:cubicBezTo>
                    <a:pt x="18594" y="10728"/>
                    <a:pt x="20099" y="10865"/>
                    <a:pt x="20427" y="11413"/>
                  </a:cubicBezTo>
                  <a:lnTo>
                    <a:pt x="20427" y="12672"/>
                  </a:lnTo>
                  <a:cubicBezTo>
                    <a:pt x="20208" y="12781"/>
                    <a:pt x="19853" y="12781"/>
                    <a:pt x="19634" y="12781"/>
                  </a:cubicBezTo>
                  <a:lnTo>
                    <a:pt x="18375" y="12781"/>
                  </a:lnTo>
                  <a:cubicBezTo>
                    <a:pt x="17362" y="12672"/>
                    <a:pt x="16322" y="12453"/>
                    <a:pt x="15419" y="12234"/>
                  </a:cubicBezTo>
                  <a:cubicBezTo>
                    <a:pt x="15367" y="12205"/>
                    <a:pt x="15322" y="12193"/>
                    <a:pt x="15283" y="12193"/>
                  </a:cubicBezTo>
                  <a:cubicBezTo>
                    <a:pt x="15136" y="12193"/>
                    <a:pt x="15085" y="12366"/>
                    <a:pt x="15172" y="12453"/>
                  </a:cubicBezTo>
                  <a:cubicBezTo>
                    <a:pt x="15814" y="13246"/>
                    <a:pt x="15193" y="13426"/>
                    <a:pt x="14557" y="13426"/>
                  </a:cubicBezTo>
                  <a:cubicBezTo>
                    <a:pt x="14271" y="13426"/>
                    <a:pt x="13982" y="13390"/>
                    <a:pt x="13804" y="13356"/>
                  </a:cubicBezTo>
                  <a:cubicBezTo>
                    <a:pt x="13256" y="13137"/>
                    <a:pt x="12791" y="12781"/>
                    <a:pt x="12216" y="12562"/>
                  </a:cubicBezTo>
                  <a:lnTo>
                    <a:pt x="12216" y="12453"/>
                  </a:lnTo>
                  <a:lnTo>
                    <a:pt x="12107" y="12453"/>
                  </a:lnTo>
                  <a:cubicBezTo>
                    <a:pt x="11997" y="12453"/>
                    <a:pt x="11888" y="12672"/>
                    <a:pt x="11997" y="12672"/>
                  </a:cubicBezTo>
                  <a:cubicBezTo>
                    <a:pt x="12107" y="12781"/>
                    <a:pt x="12107" y="12781"/>
                    <a:pt x="12216" y="12781"/>
                  </a:cubicBezTo>
                  <a:cubicBezTo>
                    <a:pt x="12572" y="13931"/>
                    <a:pt x="12900" y="14971"/>
                    <a:pt x="12900" y="16202"/>
                  </a:cubicBezTo>
                  <a:cubicBezTo>
                    <a:pt x="12900" y="16668"/>
                    <a:pt x="12900" y="17024"/>
                    <a:pt x="12681" y="17352"/>
                  </a:cubicBezTo>
                  <a:cubicBezTo>
                    <a:pt x="12439" y="17709"/>
                    <a:pt x="12136" y="17880"/>
                    <a:pt x="11836" y="17880"/>
                  </a:cubicBezTo>
                  <a:cubicBezTo>
                    <a:pt x="11562" y="17880"/>
                    <a:pt x="11289" y="17736"/>
                    <a:pt x="11067" y="17462"/>
                  </a:cubicBezTo>
                  <a:cubicBezTo>
                    <a:pt x="10163" y="16202"/>
                    <a:pt x="9698" y="14615"/>
                    <a:pt x="9479" y="13027"/>
                  </a:cubicBezTo>
                  <a:cubicBezTo>
                    <a:pt x="10054" y="12918"/>
                    <a:pt x="10738" y="12562"/>
                    <a:pt x="11067" y="12343"/>
                  </a:cubicBezTo>
                  <a:cubicBezTo>
                    <a:pt x="12326" y="11659"/>
                    <a:pt x="14050" y="11413"/>
                    <a:pt x="14953" y="10181"/>
                  </a:cubicBezTo>
                  <a:lnTo>
                    <a:pt x="14953" y="10044"/>
                  </a:lnTo>
                  <a:close/>
                  <a:moveTo>
                    <a:pt x="16678" y="9825"/>
                  </a:moveTo>
                  <a:cubicBezTo>
                    <a:pt x="17909" y="9935"/>
                    <a:pt x="19168" y="9935"/>
                    <a:pt x="20427" y="10181"/>
                  </a:cubicBezTo>
                  <a:cubicBezTo>
                    <a:pt x="21686" y="10400"/>
                    <a:pt x="23164" y="10400"/>
                    <a:pt x="23520" y="12097"/>
                  </a:cubicBezTo>
                  <a:cubicBezTo>
                    <a:pt x="23739" y="13465"/>
                    <a:pt x="22836" y="14150"/>
                    <a:pt x="21686" y="14505"/>
                  </a:cubicBezTo>
                  <a:cubicBezTo>
                    <a:pt x="20838" y="14810"/>
                    <a:pt x="19873" y="14947"/>
                    <a:pt x="18877" y="14947"/>
                  </a:cubicBezTo>
                  <a:cubicBezTo>
                    <a:pt x="16918" y="14947"/>
                    <a:pt x="14835" y="14419"/>
                    <a:pt x="13256" y="13602"/>
                  </a:cubicBezTo>
                  <a:cubicBezTo>
                    <a:pt x="13228" y="13574"/>
                    <a:pt x="13196" y="13562"/>
                    <a:pt x="13165" y="13562"/>
                  </a:cubicBezTo>
                  <a:cubicBezTo>
                    <a:pt x="13047" y="13562"/>
                    <a:pt x="12946" y="13734"/>
                    <a:pt x="13119" y="13821"/>
                  </a:cubicBezTo>
                  <a:cubicBezTo>
                    <a:pt x="13010" y="13821"/>
                    <a:pt x="13010" y="13931"/>
                    <a:pt x="13119" y="14040"/>
                  </a:cubicBezTo>
                  <a:cubicBezTo>
                    <a:pt x="14488" y="14505"/>
                    <a:pt x="15419" y="16777"/>
                    <a:pt x="15309" y="18036"/>
                  </a:cubicBezTo>
                  <a:cubicBezTo>
                    <a:pt x="15144" y="19338"/>
                    <a:pt x="14218" y="19977"/>
                    <a:pt x="13180" y="19977"/>
                  </a:cubicBezTo>
                  <a:cubicBezTo>
                    <a:pt x="12668" y="19977"/>
                    <a:pt x="12129" y="19822"/>
                    <a:pt x="11641" y="19514"/>
                  </a:cubicBezTo>
                  <a:cubicBezTo>
                    <a:pt x="9370" y="18146"/>
                    <a:pt x="8795" y="15518"/>
                    <a:pt x="8576" y="13137"/>
                  </a:cubicBezTo>
                  <a:lnTo>
                    <a:pt x="9151" y="13137"/>
                  </a:lnTo>
                  <a:cubicBezTo>
                    <a:pt x="9151" y="14287"/>
                    <a:pt x="9479" y="15299"/>
                    <a:pt x="10054" y="16449"/>
                  </a:cubicBezTo>
                  <a:cubicBezTo>
                    <a:pt x="10273" y="17133"/>
                    <a:pt x="10848" y="18502"/>
                    <a:pt x="11751" y="18502"/>
                  </a:cubicBezTo>
                  <a:cubicBezTo>
                    <a:pt x="12572" y="18502"/>
                    <a:pt x="13256" y="17708"/>
                    <a:pt x="13366" y="17024"/>
                  </a:cubicBezTo>
                  <a:cubicBezTo>
                    <a:pt x="13475" y="15655"/>
                    <a:pt x="13256" y="14287"/>
                    <a:pt x="12572" y="13137"/>
                  </a:cubicBezTo>
                  <a:lnTo>
                    <a:pt x="12572" y="13137"/>
                  </a:lnTo>
                  <a:cubicBezTo>
                    <a:pt x="13254" y="13524"/>
                    <a:pt x="14198" y="14011"/>
                    <a:pt x="14950" y="14011"/>
                  </a:cubicBezTo>
                  <a:cubicBezTo>
                    <a:pt x="15314" y="14011"/>
                    <a:pt x="15633" y="13897"/>
                    <a:pt x="15856" y="13602"/>
                  </a:cubicBezTo>
                  <a:cubicBezTo>
                    <a:pt x="16103" y="13246"/>
                    <a:pt x="15747" y="12672"/>
                    <a:pt x="15747" y="12562"/>
                  </a:cubicBezTo>
                  <a:lnTo>
                    <a:pt x="15747" y="12562"/>
                  </a:lnTo>
                  <a:cubicBezTo>
                    <a:pt x="15856" y="12781"/>
                    <a:pt x="18265" y="13137"/>
                    <a:pt x="18840" y="13137"/>
                  </a:cubicBezTo>
                  <a:cubicBezTo>
                    <a:pt x="19634" y="13137"/>
                    <a:pt x="22371" y="13137"/>
                    <a:pt x="21331" y="11549"/>
                  </a:cubicBezTo>
                  <a:cubicBezTo>
                    <a:pt x="20893" y="10865"/>
                    <a:pt x="19743" y="10619"/>
                    <a:pt x="18949" y="10400"/>
                  </a:cubicBezTo>
                  <a:cubicBezTo>
                    <a:pt x="18156" y="10181"/>
                    <a:pt x="17471" y="9935"/>
                    <a:pt x="16678" y="9825"/>
                  </a:cubicBezTo>
                  <a:close/>
                  <a:moveTo>
                    <a:pt x="5995" y="1"/>
                  </a:moveTo>
                  <a:cubicBezTo>
                    <a:pt x="2564" y="1"/>
                    <a:pt x="3060" y="5573"/>
                    <a:pt x="4799" y="7444"/>
                  </a:cubicBezTo>
                  <a:cubicBezTo>
                    <a:pt x="4908" y="7663"/>
                    <a:pt x="5373" y="7991"/>
                    <a:pt x="5839" y="8238"/>
                  </a:cubicBezTo>
                  <a:lnTo>
                    <a:pt x="4689" y="8238"/>
                  </a:lnTo>
                  <a:cubicBezTo>
                    <a:pt x="4357" y="8209"/>
                    <a:pt x="3962" y="8178"/>
                    <a:pt x="3551" y="8178"/>
                  </a:cubicBezTo>
                  <a:cubicBezTo>
                    <a:pt x="2407" y="8178"/>
                    <a:pt x="1145" y="8418"/>
                    <a:pt x="803" y="9606"/>
                  </a:cubicBezTo>
                  <a:cubicBezTo>
                    <a:pt x="1" y="12121"/>
                    <a:pt x="3130" y="12644"/>
                    <a:pt x="5827" y="12644"/>
                  </a:cubicBezTo>
                  <a:cubicBezTo>
                    <a:pt x="6535" y="12644"/>
                    <a:pt x="7213" y="12608"/>
                    <a:pt x="7782" y="12562"/>
                  </a:cubicBezTo>
                  <a:cubicBezTo>
                    <a:pt x="7782" y="12562"/>
                    <a:pt x="7782" y="12672"/>
                    <a:pt x="7892" y="12781"/>
                  </a:cubicBezTo>
                  <a:cubicBezTo>
                    <a:pt x="8001" y="12918"/>
                    <a:pt x="8111" y="12918"/>
                    <a:pt x="8111" y="13027"/>
                  </a:cubicBezTo>
                  <a:cubicBezTo>
                    <a:pt x="7906" y="15886"/>
                    <a:pt x="9368" y="20743"/>
                    <a:pt x="12806" y="20743"/>
                  </a:cubicBezTo>
                  <a:cubicBezTo>
                    <a:pt x="13055" y="20743"/>
                    <a:pt x="13315" y="20717"/>
                    <a:pt x="13585" y="20664"/>
                  </a:cubicBezTo>
                  <a:cubicBezTo>
                    <a:pt x="16212" y="20089"/>
                    <a:pt x="16212" y="16668"/>
                    <a:pt x="14734" y="14834"/>
                  </a:cubicBezTo>
                  <a:lnTo>
                    <a:pt x="14734" y="14834"/>
                  </a:lnTo>
                  <a:cubicBezTo>
                    <a:pt x="15904" y="15351"/>
                    <a:pt x="17342" y="15638"/>
                    <a:pt x="18743" y="15638"/>
                  </a:cubicBezTo>
                  <a:cubicBezTo>
                    <a:pt x="20749" y="15638"/>
                    <a:pt x="22679" y="15050"/>
                    <a:pt x="23630" y="13712"/>
                  </a:cubicBezTo>
                  <a:cubicBezTo>
                    <a:pt x="25834" y="10750"/>
                    <a:pt x="21125" y="9060"/>
                    <a:pt x="17999" y="9060"/>
                  </a:cubicBezTo>
                  <a:cubicBezTo>
                    <a:pt x="17398" y="9060"/>
                    <a:pt x="16855" y="9122"/>
                    <a:pt x="16431" y="9250"/>
                  </a:cubicBezTo>
                  <a:cubicBezTo>
                    <a:pt x="16541" y="9141"/>
                    <a:pt x="16541" y="9031"/>
                    <a:pt x="16541" y="9031"/>
                  </a:cubicBezTo>
                  <a:cubicBezTo>
                    <a:pt x="16678" y="8566"/>
                    <a:pt x="16541" y="8128"/>
                    <a:pt x="16431" y="7772"/>
                  </a:cubicBezTo>
                  <a:cubicBezTo>
                    <a:pt x="16678" y="7663"/>
                    <a:pt x="16787" y="7553"/>
                    <a:pt x="17006" y="7444"/>
                  </a:cubicBezTo>
                  <a:cubicBezTo>
                    <a:pt x="17471" y="7088"/>
                    <a:pt x="17909" y="6869"/>
                    <a:pt x="18484" y="6760"/>
                  </a:cubicBezTo>
                  <a:cubicBezTo>
                    <a:pt x="19415" y="6404"/>
                    <a:pt x="20318" y="6404"/>
                    <a:pt x="21221" y="6294"/>
                  </a:cubicBezTo>
                  <a:cubicBezTo>
                    <a:pt x="21467" y="6294"/>
                    <a:pt x="21467" y="6075"/>
                    <a:pt x="21221" y="6075"/>
                  </a:cubicBezTo>
                  <a:cubicBezTo>
                    <a:pt x="20875" y="6023"/>
                    <a:pt x="20510" y="5991"/>
                    <a:pt x="20133" y="5991"/>
                  </a:cubicBezTo>
                  <a:cubicBezTo>
                    <a:pt x="19526" y="5991"/>
                    <a:pt x="18890" y="6075"/>
                    <a:pt x="18265" y="6294"/>
                  </a:cubicBezTo>
                  <a:cubicBezTo>
                    <a:pt x="17909" y="6404"/>
                    <a:pt x="17471" y="6513"/>
                    <a:pt x="17116" y="6760"/>
                  </a:cubicBezTo>
                  <a:cubicBezTo>
                    <a:pt x="16787" y="6979"/>
                    <a:pt x="16541" y="7307"/>
                    <a:pt x="16322" y="7553"/>
                  </a:cubicBezTo>
                  <a:cubicBezTo>
                    <a:pt x="16103" y="7198"/>
                    <a:pt x="15747" y="6979"/>
                    <a:pt x="15309" y="6869"/>
                  </a:cubicBezTo>
                  <a:cubicBezTo>
                    <a:pt x="15528" y="6075"/>
                    <a:pt x="15638" y="5254"/>
                    <a:pt x="15993" y="4460"/>
                  </a:cubicBezTo>
                  <a:cubicBezTo>
                    <a:pt x="16322" y="3557"/>
                    <a:pt x="16787" y="2764"/>
                    <a:pt x="17362" y="1970"/>
                  </a:cubicBezTo>
                  <a:cubicBezTo>
                    <a:pt x="17362" y="1872"/>
                    <a:pt x="17292" y="1788"/>
                    <a:pt x="17212" y="1788"/>
                  </a:cubicBezTo>
                  <a:cubicBezTo>
                    <a:pt x="17180" y="1788"/>
                    <a:pt x="17147" y="1802"/>
                    <a:pt x="17116" y="1833"/>
                  </a:cubicBezTo>
                  <a:cubicBezTo>
                    <a:pt x="15856" y="2982"/>
                    <a:pt x="14844" y="5035"/>
                    <a:pt x="14953" y="6760"/>
                  </a:cubicBezTo>
                  <a:cubicBezTo>
                    <a:pt x="14159" y="6760"/>
                    <a:pt x="13010" y="7088"/>
                    <a:pt x="12900" y="7991"/>
                  </a:cubicBezTo>
                  <a:cubicBezTo>
                    <a:pt x="12900" y="8238"/>
                    <a:pt x="13010" y="8676"/>
                    <a:pt x="13119" y="9031"/>
                  </a:cubicBezTo>
                  <a:lnTo>
                    <a:pt x="12900" y="9031"/>
                  </a:lnTo>
                  <a:cubicBezTo>
                    <a:pt x="12900" y="8676"/>
                    <a:pt x="12900" y="8238"/>
                    <a:pt x="12791" y="7882"/>
                  </a:cubicBezTo>
                  <a:cubicBezTo>
                    <a:pt x="12572" y="6979"/>
                    <a:pt x="12326" y="6075"/>
                    <a:pt x="11997" y="5254"/>
                  </a:cubicBezTo>
                  <a:cubicBezTo>
                    <a:pt x="11641" y="4351"/>
                    <a:pt x="11067" y="3557"/>
                    <a:pt x="10382" y="2873"/>
                  </a:cubicBezTo>
                  <a:cubicBezTo>
                    <a:pt x="9260" y="1504"/>
                    <a:pt x="8220" y="245"/>
                    <a:pt x="6414" y="26"/>
                  </a:cubicBezTo>
                  <a:cubicBezTo>
                    <a:pt x="6268" y="9"/>
                    <a:pt x="6128" y="1"/>
                    <a:pt x="599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13"/>
            <p:cNvSpPr/>
            <p:nvPr/>
          </p:nvSpPr>
          <p:spPr>
            <a:xfrm>
              <a:off x="1331375" y="1021600"/>
              <a:ext cx="43150" cy="38100"/>
            </a:xfrm>
            <a:custGeom>
              <a:rect b="b" l="l" r="r" t="t"/>
              <a:pathLst>
                <a:path extrusionOk="0" h="1524" w="1726">
                  <a:moveTo>
                    <a:pt x="220" y="0"/>
                  </a:moveTo>
                  <a:cubicBezTo>
                    <a:pt x="1" y="356"/>
                    <a:pt x="110" y="1040"/>
                    <a:pt x="466" y="1369"/>
                  </a:cubicBezTo>
                  <a:cubicBezTo>
                    <a:pt x="621" y="1446"/>
                    <a:pt x="776" y="1524"/>
                    <a:pt x="979" y="1524"/>
                  </a:cubicBezTo>
                  <a:cubicBezTo>
                    <a:pt x="1063" y="1524"/>
                    <a:pt x="1156" y="1510"/>
                    <a:pt x="1260" y="1478"/>
                  </a:cubicBezTo>
                  <a:cubicBezTo>
                    <a:pt x="1369" y="1478"/>
                    <a:pt x="1588" y="1478"/>
                    <a:pt x="1725" y="1259"/>
                  </a:cubicBezTo>
                  <a:cubicBezTo>
                    <a:pt x="1725" y="1259"/>
                    <a:pt x="1664" y="1211"/>
                    <a:pt x="1624" y="1211"/>
                  </a:cubicBezTo>
                  <a:cubicBezTo>
                    <a:pt x="1603" y="1211"/>
                    <a:pt x="1588" y="1223"/>
                    <a:pt x="1588" y="1259"/>
                  </a:cubicBezTo>
                  <a:cubicBezTo>
                    <a:pt x="1533" y="1314"/>
                    <a:pt x="1424" y="1341"/>
                    <a:pt x="1314" y="1341"/>
                  </a:cubicBezTo>
                  <a:cubicBezTo>
                    <a:pt x="1205" y="1341"/>
                    <a:pt x="1096" y="1314"/>
                    <a:pt x="1041" y="1259"/>
                  </a:cubicBezTo>
                  <a:cubicBezTo>
                    <a:pt x="904" y="1259"/>
                    <a:pt x="685" y="1259"/>
                    <a:pt x="575" y="1040"/>
                  </a:cubicBezTo>
                  <a:cubicBezTo>
                    <a:pt x="357" y="794"/>
                    <a:pt x="220" y="356"/>
                    <a:pt x="357" y="110"/>
                  </a:cubicBezTo>
                  <a:cubicBezTo>
                    <a:pt x="357" y="0"/>
                    <a:pt x="357" y="0"/>
                    <a:pt x="2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13"/>
            <p:cNvSpPr/>
            <p:nvPr/>
          </p:nvSpPr>
          <p:spPr>
            <a:xfrm>
              <a:off x="1351225" y="1021600"/>
              <a:ext cx="11650" cy="11650"/>
            </a:xfrm>
            <a:custGeom>
              <a:rect b="b" l="l" r="r" t="t"/>
              <a:pathLst>
                <a:path extrusionOk="0" h="466" w="466">
                  <a:moveTo>
                    <a:pt x="247" y="0"/>
                  </a:moveTo>
                  <a:cubicBezTo>
                    <a:pt x="0" y="110"/>
                    <a:pt x="0" y="466"/>
                    <a:pt x="356" y="466"/>
                  </a:cubicBezTo>
                  <a:cubicBezTo>
                    <a:pt x="466" y="466"/>
                    <a:pt x="466" y="356"/>
                    <a:pt x="466" y="219"/>
                  </a:cubicBezTo>
                  <a:lnTo>
                    <a:pt x="466" y="110"/>
                  </a:lnTo>
                  <a:lnTo>
                    <a:pt x="35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3"/>
            <p:cNvSpPr/>
            <p:nvPr/>
          </p:nvSpPr>
          <p:spPr>
            <a:xfrm>
              <a:off x="1362850" y="1030500"/>
              <a:ext cx="11675" cy="10975"/>
            </a:xfrm>
            <a:custGeom>
              <a:rect b="b" l="l" r="r" t="t"/>
              <a:pathLst>
                <a:path extrusionOk="0" h="439" w="467">
                  <a:moveTo>
                    <a:pt x="329" y="0"/>
                  </a:moveTo>
                  <a:cubicBezTo>
                    <a:pt x="329" y="0"/>
                    <a:pt x="110" y="0"/>
                    <a:pt x="110" y="110"/>
                  </a:cubicBezTo>
                  <a:cubicBezTo>
                    <a:pt x="1" y="110"/>
                    <a:pt x="1" y="219"/>
                    <a:pt x="1" y="219"/>
                  </a:cubicBezTo>
                  <a:lnTo>
                    <a:pt x="1" y="329"/>
                  </a:lnTo>
                  <a:lnTo>
                    <a:pt x="110" y="329"/>
                  </a:lnTo>
                  <a:cubicBezTo>
                    <a:pt x="110" y="438"/>
                    <a:pt x="220" y="438"/>
                    <a:pt x="329" y="438"/>
                  </a:cubicBezTo>
                  <a:cubicBezTo>
                    <a:pt x="329" y="438"/>
                    <a:pt x="466" y="329"/>
                    <a:pt x="466" y="219"/>
                  </a:cubicBezTo>
                  <a:cubicBezTo>
                    <a:pt x="466" y="110"/>
                    <a:pt x="466" y="110"/>
                    <a:pt x="32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1" name="Google Shape;901;p13"/>
          <p:cNvSpPr/>
          <p:nvPr/>
        </p:nvSpPr>
        <p:spPr>
          <a:xfrm>
            <a:off x="1171488" y="1107500"/>
            <a:ext cx="491950" cy="239925"/>
          </a:xfrm>
          <a:custGeom>
            <a:rect b="b" l="l" r="r" t="t"/>
            <a:pathLst>
              <a:path extrusionOk="0" h="9597" w="19678">
                <a:moveTo>
                  <a:pt x="3502" y="1"/>
                </a:moveTo>
                <a:cubicBezTo>
                  <a:pt x="1996" y="1"/>
                  <a:pt x="409" y="1014"/>
                  <a:pt x="80" y="2519"/>
                </a:cubicBezTo>
                <a:cubicBezTo>
                  <a:pt x="0" y="2647"/>
                  <a:pt x="89" y="2700"/>
                  <a:pt x="177" y="2700"/>
                </a:cubicBezTo>
                <a:cubicBezTo>
                  <a:pt x="238" y="2700"/>
                  <a:pt x="299" y="2674"/>
                  <a:pt x="299" y="2628"/>
                </a:cubicBezTo>
                <a:cubicBezTo>
                  <a:pt x="509" y="1737"/>
                  <a:pt x="2302" y="569"/>
                  <a:pt x="3366" y="569"/>
                </a:cubicBezTo>
                <a:cubicBezTo>
                  <a:pt x="3413" y="569"/>
                  <a:pt x="3458" y="571"/>
                  <a:pt x="3502" y="576"/>
                </a:cubicBezTo>
                <a:cubicBezTo>
                  <a:pt x="4186" y="576"/>
                  <a:pt x="5089" y="1260"/>
                  <a:pt x="5555" y="1835"/>
                </a:cubicBezTo>
                <a:cubicBezTo>
                  <a:pt x="6348" y="2519"/>
                  <a:pt x="6923" y="3641"/>
                  <a:pt x="7470" y="4572"/>
                </a:cubicBezTo>
                <a:cubicBezTo>
                  <a:pt x="8155" y="5940"/>
                  <a:pt x="8730" y="7309"/>
                  <a:pt x="9879" y="8322"/>
                </a:cubicBezTo>
                <a:cubicBezTo>
                  <a:pt x="10695" y="9138"/>
                  <a:pt x="11713" y="9596"/>
                  <a:pt x="12911" y="9596"/>
                </a:cubicBezTo>
                <a:cubicBezTo>
                  <a:pt x="13039" y="9596"/>
                  <a:pt x="13169" y="9591"/>
                  <a:pt x="13300" y="9581"/>
                </a:cubicBezTo>
                <a:cubicBezTo>
                  <a:pt x="13985" y="9581"/>
                  <a:pt x="14450" y="9362"/>
                  <a:pt x="14997" y="8896"/>
                </a:cubicBezTo>
                <a:cubicBezTo>
                  <a:pt x="15928" y="8322"/>
                  <a:pt x="15928" y="8103"/>
                  <a:pt x="16941" y="7747"/>
                </a:cubicBezTo>
                <a:cubicBezTo>
                  <a:pt x="17871" y="7528"/>
                  <a:pt x="18419" y="7528"/>
                  <a:pt x="19349" y="7528"/>
                </a:cubicBezTo>
                <a:cubicBezTo>
                  <a:pt x="19678" y="7528"/>
                  <a:pt x="19678" y="7063"/>
                  <a:pt x="19459" y="6953"/>
                </a:cubicBezTo>
                <a:cubicBezTo>
                  <a:pt x="18756" y="6668"/>
                  <a:pt x="18145" y="6476"/>
                  <a:pt x="17488" y="6476"/>
                </a:cubicBezTo>
                <a:cubicBezTo>
                  <a:pt x="17071" y="6476"/>
                  <a:pt x="16636" y="6553"/>
                  <a:pt x="16147" y="6734"/>
                </a:cubicBezTo>
                <a:cubicBezTo>
                  <a:pt x="14997" y="7172"/>
                  <a:pt x="14313" y="8431"/>
                  <a:pt x="12945" y="8677"/>
                </a:cubicBezTo>
                <a:cubicBezTo>
                  <a:pt x="12832" y="8690"/>
                  <a:pt x="12721" y="8696"/>
                  <a:pt x="12613" y="8696"/>
                </a:cubicBezTo>
                <a:cubicBezTo>
                  <a:pt x="9876" y="8696"/>
                  <a:pt x="8463" y="4826"/>
                  <a:pt x="7252" y="2957"/>
                </a:cubicBezTo>
                <a:cubicBezTo>
                  <a:pt x="6458" y="1588"/>
                  <a:pt x="5199" y="1"/>
                  <a:pt x="350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2" name="Google Shape;902;p13"/>
          <p:cNvGrpSpPr/>
          <p:nvPr/>
        </p:nvGrpSpPr>
        <p:grpSpPr>
          <a:xfrm>
            <a:off x="6841613" y="151775"/>
            <a:ext cx="869200" cy="1182875"/>
            <a:chOff x="5503200" y="608975"/>
            <a:chExt cx="869200" cy="1182875"/>
          </a:xfrm>
        </p:grpSpPr>
        <p:sp>
          <p:nvSpPr>
            <p:cNvPr id="903" name="Google Shape;903;p13"/>
            <p:cNvSpPr/>
            <p:nvPr/>
          </p:nvSpPr>
          <p:spPr>
            <a:xfrm>
              <a:off x="5713425" y="762200"/>
              <a:ext cx="530325" cy="540900"/>
            </a:xfrm>
            <a:custGeom>
              <a:rect b="b" l="l" r="r" t="t"/>
              <a:pathLst>
                <a:path extrusionOk="0" h="21636" w="21213">
                  <a:moveTo>
                    <a:pt x="10428" y="520"/>
                  </a:moveTo>
                  <a:cubicBezTo>
                    <a:pt x="12096" y="520"/>
                    <a:pt x="13824" y="853"/>
                    <a:pt x="15164" y="1481"/>
                  </a:cubicBezTo>
                  <a:cubicBezTo>
                    <a:pt x="19735" y="3643"/>
                    <a:pt x="21213" y="11170"/>
                    <a:pt x="18257" y="15166"/>
                  </a:cubicBezTo>
                  <a:cubicBezTo>
                    <a:pt x="16779" y="17328"/>
                    <a:pt x="15301" y="19272"/>
                    <a:pt x="12564" y="19956"/>
                  </a:cubicBezTo>
                  <a:cubicBezTo>
                    <a:pt x="11290" y="20335"/>
                    <a:pt x="10024" y="20681"/>
                    <a:pt x="8763" y="20681"/>
                  </a:cubicBezTo>
                  <a:cubicBezTo>
                    <a:pt x="7747" y="20681"/>
                    <a:pt x="6734" y="20457"/>
                    <a:pt x="5721" y="19847"/>
                  </a:cubicBezTo>
                  <a:cubicBezTo>
                    <a:pt x="3203" y="18369"/>
                    <a:pt x="1479" y="16316"/>
                    <a:pt x="1150" y="13332"/>
                  </a:cubicBezTo>
                  <a:cubicBezTo>
                    <a:pt x="794" y="10486"/>
                    <a:pt x="685" y="6736"/>
                    <a:pt x="2628" y="4574"/>
                  </a:cubicBezTo>
                  <a:cubicBezTo>
                    <a:pt x="2807" y="4372"/>
                    <a:pt x="2693" y="4189"/>
                    <a:pt x="2526" y="4189"/>
                  </a:cubicBezTo>
                  <a:cubicBezTo>
                    <a:pt x="2489" y="4189"/>
                    <a:pt x="2449" y="4198"/>
                    <a:pt x="2409" y="4218"/>
                  </a:cubicBezTo>
                  <a:cubicBezTo>
                    <a:pt x="2409" y="4218"/>
                    <a:pt x="2409" y="4327"/>
                    <a:pt x="2300" y="4327"/>
                  </a:cubicBezTo>
                  <a:cubicBezTo>
                    <a:pt x="2628" y="3890"/>
                    <a:pt x="2984" y="3424"/>
                    <a:pt x="3422" y="2959"/>
                  </a:cubicBezTo>
                  <a:cubicBezTo>
                    <a:pt x="4462" y="2056"/>
                    <a:pt x="6159" y="1262"/>
                    <a:pt x="7528" y="906"/>
                  </a:cubicBezTo>
                  <a:cubicBezTo>
                    <a:pt x="8402" y="646"/>
                    <a:pt x="9404" y="520"/>
                    <a:pt x="10428" y="520"/>
                  </a:cubicBezTo>
                  <a:close/>
                  <a:moveTo>
                    <a:pt x="10855" y="0"/>
                  </a:moveTo>
                  <a:cubicBezTo>
                    <a:pt x="9885" y="0"/>
                    <a:pt x="8942" y="113"/>
                    <a:pt x="8102" y="331"/>
                  </a:cubicBezTo>
                  <a:cubicBezTo>
                    <a:pt x="6624" y="687"/>
                    <a:pt x="5037" y="1371"/>
                    <a:pt x="3887" y="2275"/>
                  </a:cubicBezTo>
                  <a:cubicBezTo>
                    <a:pt x="2738" y="3068"/>
                    <a:pt x="2163" y="4327"/>
                    <a:pt x="1369" y="5368"/>
                  </a:cubicBezTo>
                  <a:cubicBezTo>
                    <a:pt x="1260" y="5368"/>
                    <a:pt x="1260" y="5477"/>
                    <a:pt x="1369" y="5477"/>
                  </a:cubicBezTo>
                  <a:cubicBezTo>
                    <a:pt x="1" y="7420"/>
                    <a:pt x="110" y="10267"/>
                    <a:pt x="247" y="12648"/>
                  </a:cubicBezTo>
                  <a:cubicBezTo>
                    <a:pt x="466" y="15631"/>
                    <a:pt x="1479" y="17794"/>
                    <a:pt x="3887" y="19737"/>
                  </a:cubicBezTo>
                  <a:cubicBezTo>
                    <a:pt x="5390" y="20899"/>
                    <a:pt x="7259" y="21636"/>
                    <a:pt x="9184" y="21636"/>
                  </a:cubicBezTo>
                  <a:cubicBezTo>
                    <a:pt x="9889" y="21636"/>
                    <a:pt x="10601" y="21537"/>
                    <a:pt x="11305" y="21325"/>
                  </a:cubicBezTo>
                  <a:cubicBezTo>
                    <a:pt x="12564" y="20859"/>
                    <a:pt x="13932" y="20531"/>
                    <a:pt x="15054" y="19847"/>
                  </a:cubicBezTo>
                  <a:cubicBezTo>
                    <a:pt x="16423" y="18943"/>
                    <a:pt x="17107" y="17684"/>
                    <a:pt x="18038" y="16425"/>
                  </a:cubicBezTo>
                  <a:cubicBezTo>
                    <a:pt x="19735" y="13907"/>
                    <a:pt x="20310" y="11964"/>
                    <a:pt x="20200" y="8898"/>
                  </a:cubicBezTo>
                  <a:cubicBezTo>
                    <a:pt x="19954" y="6161"/>
                    <a:pt x="18941" y="3315"/>
                    <a:pt x="16669" y="1590"/>
                  </a:cubicBezTo>
                  <a:cubicBezTo>
                    <a:pt x="15105" y="510"/>
                    <a:pt x="12919" y="0"/>
                    <a:pt x="1085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3"/>
            <p:cNvSpPr/>
            <p:nvPr/>
          </p:nvSpPr>
          <p:spPr>
            <a:xfrm>
              <a:off x="5590950" y="636325"/>
              <a:ext cx="781450" cy="763450"/>
            </a:xfrm>
            <a:custGeom>
              <a:rect b="b" l="l" r="r" t="t"/>
              <a:pathLst>
                <a:path extrusionOk="0" h="30538" w="31258">
                  <a:moveTo>
                    <a:pt x="17661" y="1"/>
                  </a:moveTo>
                  <a:cubicBezTo>
                    <a:pt x="17610" y="1"/>
                    <a:pt x="17572" y="37"/>
                    <a:pt x="17572" y="139"/>
                  </a:cubicBezTo>
                  <a:cubicBezTo>
                    <a:pt x="17463" y="358"/>
                    <a:pt x="17463" y="467"/>
                    <a:pt x="17463" y="713"/>
                  </a:cubicBezTo>
                  <a:cubicBezTo>
                    <a:pt x="16997" y="1507"/>
                    <a:pt x="16313" y="2301"/>
                    <a:pt x="15519" y="2629"/>
                  </a:cubicBezTo>
                  <a:cubicBezTo>
                    <a:pt x="15363" y="2696"/>
                    <a:pt x="15181" y="2727"/>
                    <a:pt x="14994" y="2727"/>
                  </a:cubicBezTo>
                  <a:cubicBezTo>
                    <a:pt x="14493" y="2727"/>
                    <a:pt x="13944" y="2510"/>
                    <a:pt x="13686" y="2191"/>
                  </a:cubicBezTo>
                  <a:cubicBezTo>
                    <a:pt x="13467" y="1945"/>
                    <a:pt x="13357" y="1617"/>
                    <a:pt x="13220" y="1398"/>
                  </a:cubicBezTo>
                  <a:cubicBezTo>
                    <a:pt x="13001" y="1151"/>
                    <a:pt x="12782" y="1042"/>
                    <a:pt x="12673" y="713"/>
                  </a:cubicBezTo>
                  <a:cubicBezTo>
                    <a:pt x="12604" y="590"/>
                    <a:pt x="12488" y="529"/>
                    <a:pt x="12389" y="529"/>
                  </a:cubicBezTo>
                  <a:cubicBezTo>
                    <a:pt x="12290" y="529"/>
                    <a:pt x="12208" y="590"/>
                    <a:pt x="12208" y="713"/>
                  </a:cubicBezTo>
                  <a:lnTo>
                    <a:pt x="12208" y="823"/>
                  </a:lnTo>
                  <a:lnTo>
                    <a:pt x="12208" y="932"/>
                  </a:lnTo>
                  <a:cubicBezTo>
                    <a:pt x="12098" y="1261"/>
                    <a:pt x="12317" y="1617"/>
                    <a:pt x="12317" y="1945"/>
                  </a:cubicBezTo>
                  <a:cubicBezTo>
                    <a:pt x="12208" y="2520"/>
                    <a:pt x="12208" y="3450"/>
                    <a:pt x="11852" y="3888"/>
                  </a:cubicBezTo>
                  <a:cubicBezTo>
                    <a:pt x="11606" y="4245"/>
                    <a:pt x="11273" y="4380"/>
                    <a:pt x="10907" y="4380"/>
                  </a:cubicBezTo>
                  <a:cubicBezTo>
                    <a:pt x="10092" y="4380"/>
                    <a:pt x="9115" y="3710"/>
                    <a:pt x="8567" y="3314"/>
                  </a:cubicBezTo>
                  <a:cubicBezTo>
                    <a:pt x="8321" y="3314"/>
                    <a:pt x="8211" y="3450"/>
                    <a:pt x="8211" y="3560"/>
                  </a:cubicBezTo>
                  <a:cubicBezTo>
                    <a:pt x="8321" y="3888"/>
                    <a:pt x="8567" y="4135"/>
                    <a:pt x="8786" y="4244"/>
                  </a:cubicBezTo>
                  <a:cubicBezTo>
                    <a:pt x="8677" y="5257"/>
                    <a:pt x="8567" y="6297"/>
                    <a:pt x="7527" y="6625"/>
                  </a:cubicBezTo>
                  <a:cubicBezTo>
                    <a:pt x="7189" y="6732"/>
                    <a:pt x="6857" y="6778"/>
                    <a:pt x="6531" y="6778"/>
                  </a:cubicBezTo>
                  <a:cubicBezTo>
                    <a:pt x="5430" y="6778"/>
                    <a:pt x="4393" y="6250"/>
                    <a:pt x="3422" y="5722"/>
                  </a:cubicBezTo>
                  <a:cubicBezTo>
                    <a:pt x="3392" y="5693"/>
                    <a:pt x="3363" y="5679"/>
                    <a:pt x="3336" y="5679"/>
                  </a:cubicBezTo>
                  <a:cubicBezTo>
                    <a:pt x="3261" y="5679"/>
                    <a:pt x="3203" y="5781"/>
                    <a:pt x="3203" y="5941"/>
                  </a:cubicBezTo>
                  <a:lnTo>
                    <a:pt x="3312" y="5941"/>
                  </a:lnTo>
                  <a:cubicBezTo>
                    <a:pt x="3203" y="5941"/>
                    <a:pt x="3093" y="6051"/>
                    <a:pt x="3203" y="6051"/>
                  </a:cubicBezTo>
                  <a:cubicBezTo>
                    <a:pt x="4106" y="7419"/>
                    <a:pt x="5693" y="9143"/>
                    <a:pt x="3996" y="10621"/>
                  </a:cubicBezTo>
                  <a:cubicBezTo>
                    <a:pt x="3312" y="11087"/>
                    <a:pt x="2409" y="11525"/>
                    <a:pt x="1588" y="11881"/>
                  </a:cubicBezTo>
                  <a:cubicBezTo>
                    <a:pt x="1150" y="11990"/>
                    <a:pt x="685" y="11990"/>
                    <a:pt x="219" y="12209"/>
                  </a:cubicBezTo>
                  <a:cubicBezTo>
                    <a:pt x="0" y="12346"/>
                    <a:pt x="110" y="12674"/>
                    <a:pt x="356" y="12674"/>
                  </a:cubicBezTo>
                  <a:cubicBezTo>
                    <a:pt x="466" y="12565"/>
                    <a:pt x="575" y="12565"/>
                    <a:pt x="575" y="12565"/>
                  </a:cubicBezTo>
                  <a:cubicBezTo>
                    <a:pt x="575" y="12674"/>
                    <a:pt x="575" y="12674"/>
                    <a:pt x="685" y="12674"/>
                  </a:cubicBezTo>
                  <a:cubicBezTo>
                    <a:pt x="1259" y="12893"/>
                    <a:pt x="1834" y="13030"/>
                    <a:pt x="2409" y="13249"/>
                  </a:cubicBezTo>
                  <a:cubicBezTo>
                    <a:pt x="3422" y="13714"/>
                    <a:pt x="3312" y="15083"/>
                    <a:pt x="2847" y="15877"/>
                  </a:cubicBezTo>
                  <a:cubicBezTo>
                    <a:pt x="2272" y="16999"/>
                    <a:pt x="1040" y="17574"/>
                    <a:pt x="356" y="18614"/>
                  </a:cubicBezTo>
                  <a:cubicBezTo>
                    <a:pt x="219" y="18833"/>
                    <a:pt x="356" y="19052"/>
                    <a:pt x="575" y="19052"/>
                  </a:cubicBezTo>
                  <a:cubicBezTo>
                    <a:pt x="685" y="19052"/>
                    <a:pt x="685" y="18942"/>
                    <a:pt x="794" y="18942"/>
                  </a:cubicBezTo>
                  <a:lnTo>
                    <a:pt x="794" y="19188"/>
                  </a:lnTo>
                  <a:lnTo>
                    <a:pt x="1040" y="19188"/>
                  </a:lnTo>
                  <a:cubicBezTo>
                    <a:pt x="1506" y="19118"/>
                    <a:pt x="2095" y="18873"/>
                    <a:pt x="2601" y="18873"/>
                  </a:cubicBezTo>
                  <a:cubicBezTo>
                    <a:pt x="3078" y="18873"/>
                    <a:pt x="3481" y="19090"/>
                    <a:pt x="3641" y="19873"/>
                  </a:cubicBezTo>
                  <a:cubicBezTo>
                    <a:pt x="3777" y="20557"/>
                    <a:pt x="3531" y="21570"/>
                    <a:pt x="3203" y="22144"/>
                  </a:cubicBezTo>
                  <a:cubicBezTo>
                    <a:pt x="2847" y="22938"/>
                    <a:pt x="2053" y="23622"/>
                    <a:pt x="1725" y="24416"/>
                  </a:cubicBezTo>
                  <a:cubicBezTo>
                    <a:pt x="1612" y="24507"/>
                    <a:pt x="1760" y="24690"/>
                    <a:pt x="1876" y="24690"/>
                  </a:cubicBezTo>
                  <a:cubicBezTo>
                    <a:pt x="1901" y="24690"/>
                    <a:pt x="1924" y="24682"/>
                    <a:pt x="1944" y="24663"/>
                  </a:cubicBezTo>
                  <a:cubicBezTo>
                    <a:pt x="2163" y="24526"/>
                    <a:pt x="2272" y="24526"/>
                    <a:pt x="2518" y="24416"/>
                  </a:cubicBezTo>
                  <a:cubicBezTo>
                    <a:pt x="2847" y="24307"/>
                    <a:pt x="3203" y="24088"/>
                    <a:pt x="3531" y="24088"/>
                  </a:cubicBezTo>
                  <a:cubicBezTo>
                    <a:pt x="3720" y="24043"/>
                    <a:pt x="3898" y="24022"/>
                    <a:pt x="4065" y="24022"/>
                  </a:cubicBezTo>
                  <a:cubicBezTo>
                    <a:pt x="4817" y="24022"/>
                    <a:pt x="5360" y="24451"/>
                    <a:pt x="5830" y="25101"/>
                  </a:cubicBezTo>
                  <a:cubicBezTo>
                    <a:pt x="6624" y="26469"/>
                    <a:pt x="6624" y="28193"/>
                    <a:pt x="7062" y="29781"/>
                  </a:cubicBezTo>
                  <a:cubicBezTo>
                    <a:pt x="7062" y="29890"/>
                    <a:pt x="7151" y="29945"/>
                    <a:pt x="7253" y="29945"/>
                  </a:cubicBezTo>
                  <a:cubicBezTo>
                    <a:pt x="7356" y="29945"/>
                    <a:pt x="7472" y="29890"/>
                    <a:pt x="7527" y="29781"/>
                  </a:cubicBezTo>
                  <a:lnTo>
                    <a:pt x="7527" y="29562"/>
                  </a:lnTo>
                  <a:lnTo>
                    <a:pt x="7637" y="29562"/>
                  </a:lnTo>
                  <a:cubicBezTo>
                    <a:pt x="8180" y="28562"/>
                    <a:pt x="9587" y="27493"/>
                    <a:pt x="10883" y="27493"/>
                  </a:cubicBezTo>
                  <a:cubicBezTo>
                    <a:pt x="11219" y="27493"/>
                    <a:pt x="11548" y="27565"/>
                    <a:pt x="11852" y="27728"/>
                  </a:cubicBezTo>
                  <a:cubicBezTo>
                    <a:pt x="12892" y="28303"/>
                    <a:pt x="13467" y="29452"/>
                    <a:pt x="14370" y="30137"/>
                  </a:cubicBezTo>
                  <a:cubicBezTo>
                    <a:pt x="14370" y="30246"/>
                    <a:pt x="14479" y="30356"/>
                    <a:pt x="14479" y="30465"/>
                  </a:cubicBezTo>
                  <a:cubicBezTo>
                    <a:pt x="14479" y="30510"/>
                    <a:pt x="14522" y="30537"/>
                    <a:pt x="14571" y="30537"/>
                  </a:cubicBezTo>
                  <a:cubicBezTo>
                    <a:pt x="14641" y="30537"/>
                    <a:pt x="14726" y="30484"/>
                    <a:pt x="14726" y="30356"/>
                  </a:cubicBezTo>
                  <a:cubicBezTo>
                    <a:pt x="14726" y="29452"/>
                    <a:pt x="14945" y="28768"/>
                    <a:pt x="15848" y="28303"/>
                  </a:cubicBezTo>
                  <a:cubicBezTo>
                    <a:pt x="16423" y="28084"/>
                    <a:pt x="17107" y="28084"/>
                    <a:pt x="17572" y="27947"/>
                  </a:cubicBezTo>
                  <a:cubicBezTo>
                    <a:pt x="17757" y="27922"/>
                    <a:pt x="17948" y="27908"/>
                    <a:pt x="18141" y="27908"/>
                  </a:cubicBezTo>
                  <a:cubicBezTo>
                    <a:pt x="18775" y="27908"/>
                    <a:pt x="19429" y="28055"/>
                    <a:pt x="19953" y="28412"/>
                  </a:cubicBezTo>
                  <a:cubicBezTo>
                    <a:pt x="20309" y="28631"/>
                    <a:pt x="20638" y="28987"/>
                    <a:pt x="21103" y="29097"/>
                  </a:cubicBezTo>
                  <a:cubicBezTo>
                    <a:pt x="21213" y="29206"/>
                    <a:pt x="21322" y="29206"/>
                    <a:pt x="21431" y="29316"/>
                  </a:cubicBezTo>
                  <a:cubicBezTo>
                    <a:pt x="21460" y="29344"/>
                    <a:pt x="21492" y="29356"/>
                    <a:pt x="21524" y="29356"/>
                  </a:cubicBezTo>
                  <a:cubicBezTo>
                    <a:pt x="21645" y="29356"/>
                    <a:pt x="21765" y="29183"/>
                    <a:pt x="21678" y="29097"/>
                  </a:cubicBezTo>
                  <a:lnTo>
                    <a:pt x="21568" y="28987"/>
                  </a:lnTo>
                  <a:lnTo>
                    <a:pt x="21568" y="28878"/>
                  </a:lnTo>
                  <a:cubicBezTo>
                    <a:pt x="21322" y="28631"/>
                    <a:pt x="21103" y="27947"/>
                    <a:pt x="20994" y="27838"/>
                  </a:cubicBezTo>
                  <a:cubicBezTo>
                    <a:pt x="20747" y="26934"/>
                    <a:pt x="21213" y="26141"/>
                    <a:pt x="21897" y="25566"/>
                  </a:cubicBezTo>
                  <a:cubicBezTo>
                    <a:pt x="22372" y="25091"/>
                    <a:pt x="22928" y="24943"/>
                    <a:pt x="23510" y="24943"/>
                  </a:cubicBezTo>
                  <a:cubicBezTo>
                    <a:pt x="24473" y="24943"/>
                    <a:pt x="25506" y="25347"/>
                    <a:pt x="26358" y="25347"/>
                  </a:cubicBezTo>
                  <a:cubicBezTo>
                    <a:pt x="26577" y="25347"/>
                    <a:pt x="26687" y="25101"/>
                    <a:pt x="26468" y="24991"/>
                  </a:cubicBezTo>
                  <a:cubicBezTo>
                    <a:pt x="26358" y="24991"/>
                    <a:pt x="26221" y="24882"/>
                    <a:pt x="26112" y="24882"/>
                  </a:cubicBezTo>
                  <a:cubicBezTo>
                    <a:pt x="25783" y="24307"/>
                    <a:pt x="25318" y="23841"/>
                    <a:pt x="25318" y="23157"/>
                  </a:cubicBezTo>
                  <a:cubicBezTo>
                    <a:pt x="25428" y="22473"/>
                    <a:pt x="25783" y="21926"/>
                    <a:pt x="26112" y="21460"/>
                  </a:cubicBezTo>
                  <a:cubicBezTo>
                    <a:pt x="27261" y="19982"/>
                    <a:pt x="28739" y="20420"/>
                    <a:pt x="30327" y="20201"/>
                  </a:cubicBezTo>
                  <a:cubicBezTo>
                    <a:pt x="30573" y="20201"/>
                    <a:pt x="30573" y="19873"/>
                    <a:pt x="30327" y="19873"/>
                  </a:cubicBezTo>
                  <a:cubicBezTo>
                    <a:pt x="30217" y="19873"/>
                    <a:pt x="30108" y="19873"/>
                    <a:pt x="30108" y="19736"/>
                  </a:cubicBezTo>
                  <a:lnTo>
                    <a:pt x="29999" y="19736"/>
                  </a:lnTo>
                  <a:cubicBezTo>
                    <a:pt x="28958" y="19298"/>
                    <a:pt x="28165" y="18942"/>
                    <a:pt x="28165" y="17683"/>
                  </a:cubicBezTo>
                  <a:cubicBezTo>
                    <a:pt x="28055" y="17245"/>
                    <a:pt x="28165" y="16451"/>
                    <a:pt x="28411" y="15986"/>
                  </a:cubicBezTo>
                  <a:cubicBezTo>
                    <a:pt x="28739" y="15083"/>
                    <a:pt x="30108" y="13468"/>
                    <a:pt x="31148" y="13140"/>
                  </a:cubicBezTo>
                  <a:cubicBezTo>
                    <a:pt x="31258" y="13030"/>
                    <a:pt x="31258" y="12784"/>
                    <a:pt x="31011" y="12674"/>
                  </a:cubicBezTo>
                  <a:lnTo>
                    <a:pt x="30792" y="12674"/>
                  </a:lnTo>
                  <a:cubicBezTo>
                    <a:pt x="30108" y="12565"/>
                    <a:pt x="29205" y="12565"/>
                    <a:pt x="28521" y="12455"/>
                  </a:cubicBezTo>
                  <a:cubicBezTo>
                    <a:pt x="27727" y="12099"/>
                    <a:pt x="27371" y="11415"/>
                    <a:pt x="27371" y="10512"/>
                  </a:cubicBezTo>
                  <a:cubicBezTo>
                    <a:pt x="27371" y="9718"/>
                    <a:pt x="27727" y="9034"/>
                    <a:pt x="27946" y="8240"/>
                  </a:cubicBezTo>
                  <a:cubicBezTo>
                    <a:pt x="28055" y="7884"/>
                    <a:pt x="28165" y="7091"/>
                    <a:pt x="28411" y="6735"/>
                  </a:cubicBezTo>
                  <a:cubicBezTo>
                    <a:pt x="28521" y="6625"/>
                    <a:pt x="28411" y="6516"/>
                    <a:pt x="28165" y="6516"/>
                  </a:cubicBezTo>
                  <a:cubicBezTo>
                    <a:pt x="27946" y="6625"/>
                    <a:pt x="27836" y="6872"/>
                    <a:pt x="27590" y="7200"/>
                  </a:cubicBezTo>
                  <a:cubicBezTo>
                    <a:pt x="27543" y="7185"/>
                    <a:pt x="27491" y="7178"/>
                    <a:pt x="27435" y="7178"/>
                  </a:cubicBezTo>
                  <a:cubicBezTo>
                    <a:pt x="27102" y="7178"/>
                    <a:pt x="26640" y="7419"/>
                    <a:pt x="26358" y="7419"/>
                  </a:cubicBezTo>
                  <a:cubicBezTo>
                    <a:pt x="26006" y="7495"/>
                    <a:pt x="25633" y="7547"/>
                    <a:pt x="25268" y="7547"/>
                  </a:cubicBezTo>
                  <a:cubicBezTo>
                    <a:pt x="24444" y="7547"/>
                    <a:pt x="23664" y="7279"/>
                    <a:pt x="23265" y="6406"/>
                  </a:cubicBezTo>
                  <a:cubicBezTo>
                    <a:pt x="22937" y="5503"/>
                    <a:pt x="23265" y="4682"/>
                    <a:pt x="23156" y="3779"/>
                  </a:cubicBezTo>
                  <a:cubicBezTo>
                    <a:pt x="23156" y="3314"/>
                    <a:pt x="23156" y="2766"/>
                    <a:pt x="22800" y="2410"/>
                  </a:cubicBezTo>
                  <a:cubicBezTo>
                    <a:pt x="22768" y="2378"/>
                    <a:pt x="22727" y="2365"/>
                    <a:pt x="22687" y="2365"/>
                  </a:cubicBezTo>
                  <a:cubicBezTo>
                    <a:pt x="22590" y="2365"/>
                    <a:pt x="22504" y="2442"/>
                    <a:pt x="22581" y="2520"/>
                  </a:cubicBezTo>
                  <a:cubicBezTo>
                    <a:pt x="22691" y="3450"/>
                    <a:pt x="22362" y="4463"/>
                    <a:pt x="22472" y="5503"/>
                  </a:cubicBezTo>
                  <a:cubicBezTo>
                    <a:pt x="22472" y="6187"/>
                    <a:pt x="22691" y="6981"/>
                    <a:pt x="23156" y="7556"/>
                  </a:cubicBezTo>
                  <a:cubicBezTo>
                    <a:pt x="23698" y="8044"/>
                    <a:pt x="24258" y="8214"/>
                    <a:pt x="24828" y="8214"/>
                  </a:cubicBezTo>
                  <a:cubicBezTo>
                    <a:pt x="25696" y="8214"/>
                    <a:pt x="26588" y="7820"/>
                    <a:pt x="27480" y="7556"/>
                  </a:cubicBezTo>
                  <a:lnTo>
                    <a:pt x="27480" y="7556"/>
                  </a:lnTo>
                  <a:cubicBezTo>
                    <a:pt x="27371" y="7775"/>
                    <a:pt x="27261" y="7994"/>
                    <a:pt x="27152" y="8240"/>
                  </a:cubicBezTo>
                  <a:cubicBezTo>
                    <a:pt x="26796" y="9143"/>
                    <a:pt x="26577" y="9937"/>
                    <a:pt x="26687" y="10977"/>
                  </a:cubicBezTo>
                  <a:cubicBezTo>
                    <a:pt x="26796" y="11525"/>
                    <a:pt x="27152" y="12346"/>
                    <a:pt x="27727" y="12674"/>
                  </a:cubicBezTo>
                  <a:cubicBezTo>
                    <a:pt x="28165" y="13030"/>
                    <a:pt x="29095" y="13030"/>
                    <a:pt x="29889" y="13030"/>
                  </a:cubicBezTo>
                  <a:cubicBezTo>
                    <a:pt x="28630" y="13578"/>
                    <a:pt x="27590" y="15192"/>
                    <a:pt x="27590" y="16451"/>
                  </a:cubicBezTo>
                  <a:cubicBezTo>
                    <a:pt x="27480" y="17683"/>
                    <a:pt x="27590" y="18942"/>
                    <a:pt x="28521" y="19626"/>
                  </a:cubicBezTo>
                  <a:cubicBezTo>
                    <a:pt x="28384" y="19594"/>
                    <a:pt x="28248" y="19581"/>
                    <a:pt x="28112" y="19581"/>
                  </a:cubicBezTo>
                  <a:cubicBezTo>
                    <a:pt x="27785" y="19581"/>
                    <a:pt x="27462" y="19658"/>
                    <a:pt x="27152" y="19736"/>
                  </a:cubicBezTo>
                  <a:cubicBezTo>
                    <a:pt x="26358" y="19982"/>
                    <a:pt x="25783" y="20776"/>
                    <a:pt x="25318" y="21460"/>
                  </a:cubicBezTo>
                  <a:cubicBezTo>
                    <a:pt x="24990" y="22144"/>
                    <a:pt x="24634" y="22610"/>
                    <a:pt x="24743" y="23404"/>
                  </a:cubicBezTo>
                  <a:cubicBezTo>
                    <a:pt x="24743" y="23841"/>
                    <a:pt x="24990" y="24197"/>
                    <a:pt x="25209" y="24416"/>
                  </a:cubicBezTo>
                  <a:cubicBezTo>
                    <a:pt x="24709" y="24305"/>
                    <a:pt x="24194" y="24232"/>
                    <a:pt x="23691" y="24232"/>
                  </a:cubicBezTo>
                  <a:cubicBezTo>
                    <a:pt x="22708" y="24232"/>
                    <a:pt x="21773" y="24513"/>
                    <a:pt x="21103" y="25347"/>
                  </a:cubicBezTo>
                  <a:cubicBezTo>
                    <a:pt x="20419" y="26031"/>
                    <a:pt x="20063" y="27044"/>
                    <a:pt x="20309" y="27947"/>
                  </a:cubicBezTo>
                  <a:cubicBezTo>
                    <a:pt x="19529" y="27575"/>
                    <a:pt x="18749" y="27343"/>
                    <a:pt x="17866" y="27343"/>
                  </a:cubicBezTo>
                  <a:cubicBezTo>
                    <a:pt x="17448" y="27343"/>
                    <a:pt x="17007" y="27395"/>
                    <a:pt x="16532" y="27509"/>
                  </a:cubicBezTo>
                  <a:cubicBezTo>
                    <a:pt x="15848" y="27728"/>
                    <a:pt x="14726" y="27947"/>
                    <a:pt x="14370" y="28412"/>
                  </a:cubicBezTo>
                  <a:cubicBezTo>
                    <a:pt x="14260" y="28768"/>
                    <a:pt x="14151" y="28987"/>
                    <a:pt x="14260" y="29316"/>
                  </a:cubicBezTo>
                  <a:cubicBezTo>
                    <a:pt x="13499" y="28239"/>
                    <a:pt x="12411" y="27037"/>
                    <a:pt x="11019" y="27037"/>
                  </a:cubicBezTo>
                  <a:cubicBezTo>
                    <a:pt x="10959" y="27037"/>
                    <a:pt x="10900" y="27039"/>
                    <a:pt x="10839" y="27044"/>
                  </a:cubicBezTo>
                  <a:cubicBezTo>
                    <a:pt x="9689" y="27153"/>
                    <a:pt x="8211" y="27619"/>
                    <a:pt x="7637" y="28631"/>
                  </a:cubicBezTo>
                  <a:cubicBezTo>
                    <a:pt x="7527" y="27153"/>
                    <a:pt x="6624" y="25456"/>
                    <a:pt x="5830" y="24416"/>
                  </a:cubicBezTo>
                  <a:cubicBezTo>
                    <a:pt x="5365" y="23732"/>
                    <a:pt x="5009" y="23622"/>
                    <a:pt x="4325" y="23513"/>
                  </a:cubicBezTo>
                  <a:cubicBezTo>
                    <a:pt x="3887" y="23513"/>
                    <a:pt x="3531" y="23622"/>
                    <a:pt x="3312" y="23732"/>
                  </a:cubicBezTo>
                  <a:cubicBezTo>
                    <a:pt x="3422" y="23622"/>
                    <a:pt x="3531" y="23404"/>
                    <a:pt x="3641" y="23157"/>
                  </a:cubicBezTo>
                  <a:cubicBezTo>
                    <a:pt x="4106" y="22144"/>
                    <a:pt x="4215" y="21351"/>
                    <a:pt x="4106" y="20201"/>
                  </a:cubicBezTo>
                  <a:cubicBezTo>
                    <a:pt x="4106" y="19517"/>
                    <a:pt x="3887" y="18942"/>
                    <a:pt x="3312" y="18614"/>
                  </a:cubicBezTo>
                  <a:cubicBezTo>
                    <a:pt x="3144" y="18497"/>
                    <a:pt x="2957" y="18466"/>
                    <a:pt x="2769" y="18466"/>
                  </a:cubicBezTo>
                  <a:cubicBezTo>
                    <a:pt x="2560" y="18466"/>
                    <a:pt x="2350" y="18504"/>
                    <a:pt x="2163" y="18504"/>
                  </a:cubicBezTo>
                  <a:cubicBezTo>
                    <a:pt x="2272" y="18367"/>
                    <a:pt x="2518" y="18148"/>
                    <a:pt x="2628" y="17820"/>
                  </a:cubicBezTo>
                  <a:cubicBezTo>
                    <a:pt x="3203" y="16999"/>
                    <a:pt x="3777" y="16096"/>
                    <a:pt x="3777" y="15083"/>
                  </a:cubicBezTo>
                  <a:cubicBezTo>
                    <a:pt x="3777" y="13578"/>
                    <a:pt x="2956" y="12893"/>
                    <a:pt x="1834" y="12565"/>
                  </a:cubicBezTo>
                  <a:cubicBezTo>
                    <a:pt x="2409" y="12455"/>
                    <a:pt x="2847" y="12209"/>
                    <a:pt x="3312" y="11881"/>
                  </a:cubicBezTo>
                  <a:cubicBezTo>
                    <a:pt x="3996" y="11415"/>
                    <a:pt x="4900" y="10977"/>
                    <a:pt x="5146" y="10156"/>
                  </a:cubicBezTo>
                  <a:cubicBezTo>
                    <a:pt x="5474" y="9034"/>
                    <a:pt x="5009" y="7884"/>
                    <a:pt x="4215" y="6981"/>
                  </a:cubicBezTo>
                  <a:lnTo>
                    <a:pt x="4215" y="6981"/>
                  </a:lnTo>
                  <a:cubicBezTo>
                    <a:pt x="4817" y="7314"/>
                    <a:pt x="5528" y="7490"/>
                    <a:pt x="6238" y="7490"/>
                  </a:cubicBezTo>
                  <a:cubicBezTo>
                    <a:pt x="6756" y="7490"/>
                    <a:pt x="7273" y="7396"/>
                    <a:pt x="7746" y="7200"/>
                  </a:cubicBezTo>
                  <a:cubicBezTo>
                    <a:pt x="8786" y="6735"/>
                    <a:pt x="9115" y="5613"/>
                    <a:pt x="9115" y="4573"/>
                  </a:cubicBezTo>
                  <a:cubicBezTo>
                    <a:pt x="9573" y="4832"/>
                    <a:pt x="10091" y="4981"/>
                    <a:pt x="10597" y="4981"/>
                  </a:cubicBezTo>
                  <a:cubicBezTo>
                    <a:pt x="10998" y="4981"/>
                    <a:pt x="11391" y="4888"/>
                    <a:pt x="11742" y="4682"/>
                  </a:cubicBezTo>
                  <a:cubicBezTo>
                    <a:pt x="12317" y="4354"/>
                    <a:pt x="12536" y="3779"/>
                    <a:pt x="12673" y="3204"/>
                  </a:cubicBezTo>
                  <a:lnTo>
                    <a:pt x="12673" y="2082"/>
                  </a:lnTo>
                  <a:cubicBezTo>
                    <a:pt x="12782" y="2191"/>
                    <a:pt x="12892" y="2301"/>
                    <a:pt x="12892" y="2410"/>
                  </a:cubicBezTo>
                  <a:cubicBezTo>
                    <a:pt x="13357" y="2985"/>
                    <a:pt x="14151" y="3450"/>
                    <a:pt x="14835" y="3450"/>
                  </a:cubicBezTo>
                  <a:cubicBezTo>
                    <a:pt x="16313" y="3314"/>
                    <a:pt x="16888" y="2301"/>
                    <a:pt x="17572" y="1151"/>
                  </a:cubicBezTo>
                  <a:cubicBezTo>
                    <a:pt x="17682" y="1836"/>
                    <a:pt x="18010" y="2410"/>
                    <a:pt x="18256" y="2876"/>
                  </a:cubicBezTo>
                  <a:cubicBezTo>
                    <a:pt x="18585" y="3669"/>
                    <a:pt x="19050" y="4244"/>
                    <a:pt x="19844" y="4463"/>
                  </a:cubicBezTo>
                  <a:cubicBezTo>
                    <a:pt x="20101" y="4512"/>
                    <a:pt x="20402" y="4561"/>
                    <a:pt x="20707" y="4561"/>
                  </a:cubicBezTo>
                  <a:cubicBezTo>
                    <a:pt x="21085" y="4561"/>
                    <a:pt x="21470" y="4486"/>
                    <a:pt x="21787" y="4244"/>
                  </a:cubicBezTo>
                  <a:cubicBezTo>
                    <a:pt x="22362" y="3888"/>
                    <a:pt x="22691" y="3204"/>
                    <a:pt x="22472" y="2520"/>
                  </a:cubicBezTo>
                  <a:cubicBezTo>
                    <a:pt x="22472" y="2465"/>
                    <a:pt x="22472" y="2438"/>
                    <a:pt x="22458" y="2438"/>
                  </a:cubicBezTo>
                  <a:cubicBezTo>
                    <a:pt x="22444" y="2438"/>
                    <a:pt x="22417" y="2465"/>
                    <a:pt x="22362" y="2520"/>
                  </a:cubicBezTo>
                  <a:lnTo>
                    <a:pt x="22253" y="2520"/>
                  </a:lnTo>
                  <a:cubicBezTo>
                    <a:pt x="22253" y="2629"/>
                    <a:pt x="22253" y="2629"/>
                    <a:pt x="22362" y="2629"/>
                  </a:cubicBezTo>
                  <a:cubicBezTo>
                    <a:pt x="22362" y="2766"/>
                    <a:pt x="22362" y="2876"/>
                    <a:pt x="22253" y="3095"/>
                  </a:cubicBezTo>
                  <a:cubicBezTo>
                    <a:pt x="22253" y="3314"/>
                    <a:pt x="22116" y="3560"/>
                    <a:pt x="21897" y="3669"/>
                  </a:cubicBezTo>
                  <a:cubicBezTo>
                    <a:pt x="21678" y="3998"/>
                    <a:pt x="21213" y="4135"/>
                    <a:pt x="20884" y="4135"/>
                  </a:cubicBezTo>
                  <a:cubicBezTo>
                    <a:pt x="20309" y="4135"/>
                    <a:pt x="19625" y="3888"/>
                    <a:pt x="19269" y="3450"/>
                  </a:cubicBezTo>
                  <a:cubicBezTo>
                    <a:pt x="18475" y="2629"/>
                    <a:pt x="18147" y="1151"/>
                    <a:pt x="17901" y="139"/>
                  </a:cubicBezTo>
                  <a:cubicBezTo>
                    <a:pt x="17836" y="74"/>
                    <a:pt x="17734" y="1"/>
                    <a:pt x="176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3"/>
            <p:cNvSpPr/>
            <p:nvPr/>
          </p:nvSpPr>
          <p:spPr>
            <a:xfrm>
              <a:off x="5933075" y="992200"/>
              <a:ext cx="28775" cy="35500"/>
            </a:xfrm>
            <a:custGeom>
              <a:rect b="b" l="l" r="r" t="t"/>
              <a:pathLst>
                <a:path extrusionOk="0" h="1420" w="1151">
                  <a:moveTo>
                    <a:pt x="412" y="0"/>
                  </a:moveTo>
                  <a:cubicBezTo>
                    <a:pt x="154" y="0"/>
                    <a:pt x="1" y="218"/>
                    <a:pt x="1" y="492"/>
                  </a:cubicBezTo>
                  <a:lnTo>
                    <a:pt x="1" y="602"/>
                  </a:lnTo>
                  <a:cubicBezTo>
                    <a:pt x="1" y="1011"/>
                    <a:pt x="170" y="1420"/>
                    <a:pt x="452" y="1420"/>
                  </a:cubicBezTo>
                  <a:cubicBezTo>
                    <a:pt x="491" y="1420"/>
                    <a:pt x="532" y="1412"/>
                    <a:pt x="575" y="1395"/>
                  </a:cubicBezTo>
                  <a:cubicBezTo>
                    <a:pt x="685" y="1395"/>
                    <a:pt x="794" y="1395"/>
                    <a:pt x="794" y="1286"/>
                  </a:cubicBezTo>
                  <a:cubicBezTo>
                    <a:pt x="1041" y="1176"/>
                    <a:pt x="1150" y="1067"/>
                    <a:pt x="1150" y="957"/>
                  </a:cubicBezTo>
                  <a:cubicBezTo>
                    <a:pt x="1150" y="848"/>
                    <a:pt x="1150" y="711"/>
                    <a:pt x="1041" y="602"/>
                  </a:cubicBezTo>
                  <a:cubicBezTo>
                    <a:pt x="1041" y="383"/>
                    <a:pt x="1041" y="164"/>
                    <a:pt x="904" y="27"/>
                  </a:cubicBezTo>
                  <a:lnTo>
                    <a:pt x="575" y="27"/>
                  </a:lnTo>
                  <a:cubicBezTo>
                    <a:pt x="517" y="9"/>
                    <a:pt x="462" y="0"/>
                    <a:pt x="41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3"/>
            <p:cNvSpPr/>
            <p:nvPr/>
          </p:nvSpPr>
          <p:spPr>
            <a:xfrm>
              <a:off x="5984400" y="969050"/>
              <a:ext cx="28750" cy="35475"/>
            </a:xfrm>
            <a:custGeom>
              <a:rect b="b" l="l" r="r" t="t"/>
              <a:pathLst>
                <a:path extrusionOk="0" h="1419" w="1150">
                  <a:moveTo>
                    <a:pt x="575" y="1"/>
                  </a:moveTo>
                  <a:cubicBezTo>
                    <a:pt x="502" y="1"/>
                    <a:pt x="429" y="50"/>
                    <a:pt x="356" y="50"/>
                  </a:cubicBezTo>
                  <a:lnTo>
                    <a:pt x="219" y="50"/>
                  </a:lnTo>
                  <a:lnTo>
                    <a:pt x="110" y="159"/>
                  </a:lnTo>
                  <a:lnTo>
                    <a:pt x="110" y="405"/>
                  </a:lnTo>
                  <a:lnTo>
                    <a:pt x="110" y="624"/>
                  </a:lnTo>
                  <a:lnTo>
                    <a:pt x="0" y="734"/>
                  </a:lnTo>
                  <a:lnTo>
                    <a:pt x="110" y="843"/>
                  </a:lnTo>
                  <a:cubicBezTo>
                    <a:pt x="0" y="953"/>
                    <a:pt x="0" y="1199"/>
                    <a:pt x="110" y="1309"/>
                  </a:cubicBezTo>
                  <a:cubicBezTo>
                    <a:pt x="110" y="1418"/>
                    <a:pt x="219" y="1418"/>
                    <a:pt x="219" y="1418"/>
                  </a:cubicBezTo>
                  <a:cubicBezTo>
                    <a:pt x="356" y="1418"/>
                    <a:pt x="466" y="1418"/>
                    <a:pt x="575" y="1309"/>
                  </a:cubicBezTo>
                  <a:cubicBezTo>
                    <a:pt x="794" y="1309"/>
                    <a:pt x="904" y="1199"/>
                    <a:pt x="1040" y="1090"/>
                  </a:cubicBezTo>
                  <a:cubicBezTo>
                    <a:pt x="1150" y="843"/>
                    <a:pt x="1040" y="159"/>
                    <a:pt x="685" y="50"/>
                  </a:cubicBezTo>
                  <a:cubicBezTo>
                    <a:pt x="648" y="13"/>
                    <a:pt x="612" y="1"/>
                    <a:pt x="5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3"/>
            <p:cNvSpPr/>
            <p:nvPr/>
          </p:nvSpPr>
          <p:spPr>
            <a:xfrm>
              <a:off x="5826650" y="926425"/>
              <a:ext cx="294625" cy="272900"/>
            </a:xfrm>
            <a:custGeom>
              <a:rect b="b" l="l" r="r" t="t"/>
              <a:pathLst>
                <a:path extrusionOk="0" h="10916" w="11785">
                  <a:moveTo>
                    <a:pt x="9835" y="0"/>
                  </a:moveTo>
                  <a:cubicBezTo>
                    <a:pt x="9740" y="0"/>
                    <a:pt x="9655" y="90"/>
                    <a:pt x="9732" y="167"/>
                  </a:cubicBezTo>
                  <a:cubicBezTo>
                    <a:pt x="11319" y="3698"/>
                    <a:pt x="11210" y="9966"/>
                    <a:pt x="5982" y="10185"/>
                  </a:cubicBezTo>
                  <a:cubicBezTo>
                    <a:pt x="5921" y="10186"/>
                    <a:pt x="5862" y="10187"/>
                    <a:pt x="5803" y="10187"/>
                  </a:cubicBezTo>
                  <a:cubicBezTo>
                    <a:pt x="959" y="10187"/>
                    <a:pt x="1518" y="4669"/>
                    <a:pt x="1302" y="1289"/>
                  </a:cubicBezTo>
                  <a:cubicBezTo>
                    <a:pt x="1302" y="1098"/>
                    <a:pt x="1144" y="981"/>
                    <a:pt x="991" y="981"/>
                  </a:cubicBezTo>
                  <a:cubicBezTo>
                    <a:pt x="881" y="981"/>
                    <a:pt x="773" y="1042"/>
                    <a:pt x="727" y="1180"/>
                  </a:cubicBezTo>
                  <a:cubicBezTo>
                    <a:pt x="0" y="5039"/>
                    <a:pt x="994" y="10916"/>
                    <a:pt x="5535" y="10916"/>
                  </a:cubicBezTo>
                  <a:cubicBezTo>
                    <a:pt x="5954" y="10916"/>
                    <a:pt x="6404" y="10866"/>
                    <a:pt x="6885" y="10759"/>
                  </a:cubicBezTo>
                  <a:cubicBezTo>
                    <a:pt x="8582" y="10431"/>
                    <a:pt x="9951" y="8816"/>
                    <a:pt x="10635" y="7448"/>
                  </a:cubicBezTo>
                  <a:cubicBezTo>
                    <a:pt x="11785" y="5066"/>
                    <a:pt x="10991" y="2220"/>
                    <a:pt x="9951" y="58"/>
                  </a:cubicBezTo>
                  <a:cubicBezTo>
                    <a:pt x="9918" y="17"/>
                    <a:pt x="9875" y="0"/>
                    <a:pt x="983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13"/>
            <p:cNvSpPr/>
            <p:nvPr/>
          </p:nvSpPr>
          <p:spPr>
            <a:xfrm>
              <a:off x="5727800" y="1479400"/>
              <a:ext cx="89125" cy="253675"/>
            </a:xfrm>
            <a:custGeom>
              <a:rect b="b" l="l" r="r" t="t"/>
              <a:pathLst>
                <a:path extrusionOk="0" h="10147" w="3565">
                  <a:moveTo>
                    <a:pt x="3199" y="1"/>
                  </a:moveTo>
                  <a:cubicBezTo>
                    <a:pt x="3102" y="1"/>
                    <a:pt x="3004" y="49"/>
                    <a:pt x="2956" y="163"/>
                  </a:cubicBezTo>
                  <a:cubicBezTo>
                    <a:pt x="1834" y="3366"/>
                    <a:pt x="0" y="6541"/>
                    <a:pt x="219" y="9962"/>
                  </a:cubicBezTo>
                  <a:cubicBezTo>
                    <a:pt x="288" y="10085"/>
                    <a:pt x="404" y="10147"/>
                    <a:pt x="503" y="10147"/>
                  </a:cubicBezTo>
                  <a:cubicBezTo>
                    <a:pt x="603" y="10147"/>
                    <a:pt x="685" y="10085"/>
                    <a:pt x="685" y="9962"/>
                  </a:cubicBezTo>
                  <a:cubicBezTo>
                    <a:pt x="1040" y="8265"/>
                    <a:pt x="1259" y="6678"/>
                    <a:pt x="1834" y="5063"/>
                  </a:cubicBezTo>
                  <a:cubicBezTo>
                    <a:pt x="2409" y="3475"/>
                    <a:pt x="2956" y="1888"/>
                    <a:pt x="3422" y="382"/>
                  </a:cubicBezTo>
                  <a:cubicBezTo>
                    <a:pt x="3564" y="168"/>
                    <a:pt x="3382" y="1"/>
                    <a:pt x="31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3"/>
            <p:cNvSpPr/>
            <p:nvPr/>
          </p:nvSpPr>
          <p:spPr>
            <a:xfrm>
              <a:off x="5840500" y="1465675"/>
              <a:ext cx="51550" cy="326175"/>
            </a:xfrm>
            <a:custGeom>
              <a:rect b="b" l="l" r="r" t="t"/>
              <a:pathLst>
                <a:path extrusionOk="0" h="13047" w="2062">
                  <a:moveTo>
                    <a:pt x="1815" y="1"/>
                  </a:moveTo>
                  <a:cubicBezTo>
                    <a:pt x="1685" y="1"/>
                    <a:pt x="1541" y="83"/>
                    <a:pt x="1541" y="247"/>
                  </a:cubicBezTo>
                  <a:cubicBezTo>
                    <a:pt x="857" y="4490"/>
                    <a:pt x="501" y="8705"/>
                    <a:pt x="63" y="12920"/>
                  </a:cubicBezTo>
                  <a:cubicBezTo>
                    <a:pt x="0" y="12983"/>
                    <a:pt x="83" y="13046"/>
                    <a:pt x="185" y="13046"/>
                  </a:cubicBezTo>
                  <a:cubicBezTo>
                    <a:pt x="260" y="13046"/>
                    <a:pt x="345" y="13012"/>
                    <a:pt x="392" y="12920"/>
                  </a:cubicBezTo>
                  <a:cubicBezTo>
                    <a:pt x="967" y="10976"/>
                    <a:pt x="967" y="8924"/>
                    <a:pt x="1185" y="6871"/>
                  </a:cubicBezTo>
                  <a:cubicBezTo>
                    <a:pt x="1322" y="4709"/>
                    <a:pt x="1760" y="2437"/>
                    <a:pt x="2007" y="247"/>
                  </a:cubicBezTo>
                  <a:cubicBezTo>
                    <a:pt x="2061" y="83"/>
                    <a:pt x="1945" y="1"/>
                    <a:pt x="181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3"/>
            <p:cNvSpPr/>
            <p:nvPr/>
          </p:nvSpPr>
          <p:spPr>
            <a:xfrm>
              <a:off x="5996025" y="1481250"/>
              <a:ext cx="25350" cy="136800"/>
            </a:xfrm>
            <a:custGeom>
              <a:rect b="b" l="l" r="r" t="t"/>
              <a:pathLst>
                <a:path extrusionOk="0" h="5472" w="1014">
                  <a:moveTo>
                    <a:pt x="287" y="1"/>
                  </a:moveTo>
                  <a:cubicBezTo>
                    <a:pt x="192" y="1"/>
                    <a:pt x="110" y="61"/>
                    <a:pt x="110" y="199"/>
                  </a:cubicBezTo>
                  <a:cubicBezTo>
                    <a:pt x="110" y="1130"/>
                    <a:pt x="220" y="2033"/>
                    <a:pt x="220" y="2936"/>
                  </a:cubicBezTo>
                  <a:cubicBezTo>
                    <a:pt x="110" y="3730"/>
                    <a:pt x="1" y="4551"/>
                    <a:pt x="110" y="5345"/>
                  </a:cubicBezTo>
                  <a:cubicBezTo>
                    <a:pt x="110" y="5408"/>
                    <a:pt x="220" y="5471"/>
                    <a:pt x="339" y="5471"/>
                  </a:cubicBezTo>
                  <a:cubicBezTo>
                    <a:pt x="426" y="5471"/>
                    <a:pt x="518" y="5437"/>
                    <a:pt x="575" y="5345"/>
                  </a:cubicBezTo>
                  <a:cubicBezTo>
                    <a:pt x="1013" y="3730"/>
                    <a:pt x="685" y="1923"/>
                    <a:pt x="575" y="308"/>
                  </a:cubicBezTo>
                  <a:cubicBezTo>
                    <a:pt x="575" y="118"/>
                    <a:pt x="418" y="1"/>
                    <a:pt x="28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3"/>
            <p:cNvSpPr/>
            <p:nvPr/>
          </p:nvSpPr>
          <p:spPr>
            <a:xfrm>
              <a:off x="6098675" y="1438475"/>
              <a:ext cx="33425" cy="63275"/>
            </a:xfrm>
            <a:custGeom>
              <a:rect b="b" l="l" r="r" t="t"/>
              <a:pathLst>
                <a:path extrusionOk="0" h="2531" w="1337">
                  <a:moveTo>
                    <a:pt x="110" y="1"/>
                  </a:moveTo>
                  <a:cubicBezTo>
                    <a:pt x="55" y="1"/>
                    <a:pt x="0" y="35"/>
                    <a:pt x="0" y="103"/>
                  </a:cubicBezTo>
                  <a:cubicBezTo>
                    <a:pt x="329" y="897"/>
                    <a:pt x="794" y="1691"/>
                    <a:pt x="1122" y="2485"/>
                  </a:cubicBezTo>
                  <a:cubicBezTo>
                    <a:pt x="1122" y="2517"/>
                    <a:pt x="1144" y="2530"/>
                    <a:pt x="1171" y="2530"/>
                  </a:cubicBezTo>
                  <a:cubicBezTo>
                    <a:pt x="1236" y="2530"/>
                    <a:pt x="1337" y="2453"/>
                    <a:pt x="1259" y="2375"/>
                  </a:cubicBezTo>
                  <a:cubicBezTo>
                    <a:pt x="1013" y="1581"/>
                    <a:pt x="438" y="897"/>
                    <a:pt x="219" y="103"/>
                  </a:cubicBezTo>
                  <a:cubicBezTo>
                    <a:pt x="219" y="35"/>
                    <a:pt x="165" y="1"/>
                    <a:pt x="11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3"/>
            <p:cNvSpPr/>
            <p:nvPr/>
          </p:nvSpPr>
          <p:spPr>
            <a:xfrm>
              <a:off x="5510875" y="1035975"/>
              <a:ext cx="71875" cy="19850"/>
            </a:xfrm>
            <a:custGeom>
              <a:rect b="b" l="l" r="r" t="t"/>
              <a:pathLst>
                <a:path extrusionOk="0" h="794" w="2875">
                  <a:moveTo>
                    <a:pt x="2519" y="0"/>
                  </a:moveTo>
                  <a:cubicBezTo>
                    <a:pt x="2300" y="0"/>
                    <a:pt x="2054" y="110"/>
                    <a:pt x="1835" y="110"/>
                  </a:cubicBezTo>
                  <a:cubicBezTo>
                    <a:pt x="1689" y="110"/>
                    <a:pt x="1531" y="61"/>
                    <a:pt x="1377" y="61"/>
                  </a:cubicBezTo>
                  <a:cubicBezTo>
                    <a:pt x="1299" y="61"/>
                    <a:pt x="1223" y="73"/>
                    <a:pt x="1150" y="110"/>
                  </a:cubicBezTo>
                  <a:cubicBezTo>
                    <a:pt x="822" y="110"/>
                    <a:pt x="357" y="219"/>
                    <a:pt x="138" y="575"/>
                  </a:cubicBezTo>
                  <a:cubicBezTo>
                    <a:pt x="1" y="684"/>
                    <a:pt x="138" y="794"/>
                    <a:pt x="357" y="794"/>
                  </a:cubicBezTo>
                  <a:cubicBezTo>
                    <a:pt x="576" y="684"/>
                    <a:pt x="1041" y="575"/>
                    <a:pt x="1369" y="575"/>
                  </a:cubicBezTo>
                  <a:lnTo>
                    <a:pt x="1944" y="575"/>
                  </a:lnTo>
                  <a:cubicBezTo>
                    <a:pt x="2191" y="465"/>
                    <a:pt x="2300" y="329"/>
                    <a:pt x="2519" y="329"/>
                  </a:cubicBezTo>
                  <a:cubicBezTo>
                    <a:pt x="2738" y="329"/>
                    <a:pt x="2875" y="0"/>
                    <a:pt x="2519" y="0"/>
                  </a:cubicBezTo>
                  <a:close/>
                </a:path>
              </a:pathLst>
            </a:custGeom>
            <a:solidFill>
              <a:srgbClr val="FFD7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3"/>
            <p:cNvSpPr/>
            <p:nvPr/>
          </p:nvSpPr>
          <p:spPr>
            <a:xfrm>
              <a:off x="5699050" y="736425"/>
              <a:ext cx="533750" cy="544375"/>
            </a:xfrm>
            <a:custGeom>
              <a:rect b="b" l="l" r="r" t="t"/>
              <a:pathLst>
                <a:path extrusionOk="0" h="21775" w="21350">
                  <a:moveTo>
                    <a:pt x="10818" y="561"/>
                  </a:moveTo>
                  <a:cubicBezTo>
                    <a:pt x="12217" y="561"/>
                    <a:pt x="13610" y="787"/>
                    <a:pt x="14726" y="1253"/>
                  </a:cubicBezTo>
                  <a:cubicBezTo>
                    <a:pt x="19407" y="3087"/>
                    <a:pt x="21350" y="10504"/>
                    <a:pt x="18722" y="14719"/>
                  </a:cubicBezTo>
                  <a:cubicBezTo>
                    <a:pt x="17244" y="16991"/>
                    <a:pt x="15876" y="18934"/>
                    <a:pt x="13248" y="19837"/>
                  </a:cubicBezTo>
                  <a:cubicBezTo>
                    <a:pt x="11824" y="20346"/>
                    <a:pt x="10452" y="20802"/>
                    <a:pt x="9047" y="20802"/>
                  </a:cubicBezTo>
                  <a:cubicBezTo>
                    <a:pt x="8185" y="20802"/>
                    <a:pt x="7311" y="20631"/>
                    <a:pt x="6406" y="20193"/>
                  </a:cubicBezTo>
                  <a:cubicBezTo>
                    <a:pt x="3778" y="18825"/>
                    <a:pt x="2054" y="16881"/>
                    <a:pt x="1506" y="13925"/>
                  </a:cubicBezTo>
                  <a:cubicBezTo>
                    <a:pt x="931" y="11188"/>
                    <a:pt x="576" y="7411"/>
                    <a:pt x="2409" y="5030"/>
                  </a:cubicBezTo>
                  <a:cubicBezTo>
                    <a:pt x="2494" y="4945"/>
                    <a:pt x="2383" y="4714"/>
                    <a:pt x="2277" y="4714"/>
                  </a:cubicBezTo>
                  <a:cubicBezTo>
                    <a:pt x="2246" y="4714"/>
                    <a:pt x="2215" y="4734"/>
                    <a:pt x="2190" y="4784"/>
                  </a:cubicBezTo>
                  <a:cubicBezTo>
                    <a:pt x="2170" y="4784"/>
                    <a:pt x="2152" y="4784"/>
                    <a:pt x="2137" y="4784"/>
                  </a:cubicBezTo>
                  <a:lnTo>
                    <a:pt x="2137" y="4784"/>
                  </a:lnTo>
                  <a:cubicBezTo>
                    <a:pt x="2446" y="4271"/>
                    <a:pt x="2666" y="3843"/>
                    <a:pt x="3094" y="3415"/>
                  </a:cubicBezTo>
                  <a:cubicBezTo>
                    <a:pt x="4106" y="2512"/>
                    <a:pt x="5721" y="1609"/>
                    <a:pt x="7090" y="1143"/>
                  </a:cubicBezTo>
                  <a:cubicBezTo>
                    <a:pt x="8189" y="759"/>
                    <a:pt x="9506" y="561"/>
                    <a:pt x="10818" y="561"/>
                  </a:cubicBezTo>
                  <a:close/>
                  <a:moveTo>
                    <a:pt x="10865" y="0"/>
                  </a:moveTo>
                  <a:cubicBezTo>
                    <a:pt x="9687" y="0"/>
                    <a:pt x="8532" y="156"/>
                    <a:pt x="7528" y="459"/>
                  </a:cubicBezTo>
                  <a:cubicBezTo>
                    <a:pt x="6159" y="924"/>
                    <a:pt x="4572" y="1718"/>
                    <a:pt x="3422" y="2731"/>
                  </a:cubicBezTo>
                  <a:cubicBezTo>
                    <a:pt x="2409" y="3661"/>
                    <a:pt x="1944" y="4784"/>
                    <a:pt x="1150" y="5933"/>
                  </a:cubicBezTo>
                  <a:cubicBezTo>
                    <a:pt x="1041" y="5933"/>
                    <a:pt x="1150" y="6043"/>
                    <a:pt x="1150" y="6043"/>
                  </a:cubicBezTo>
                  <a:cubicBezTo>
                    <a:pt x="1" y="8095"/>
                    <a:pt x="247" y="10942"/>
                    <a:pt x="466" y="13241"/>
                  </a:cubicBezTo>
                  <a:cubicBezTo>
                    <a:pt x="822" y="16307"/>
                    <a:pt x="2054" y="18359"/>
                    <a:pt x="4572" y="20193"/>
                  </a:cubicBezTo>
                  <a:cubicBezTo>
                    <a:pt x="6029" y="21189"/>
                    <a:pt x="7796" y="21775"/>
                    <a:pt x="9531" y="21775"/>
                  </a:cubicBezTo>
                  <a:cubicBezTo>
                    <a:pt x="10371" y="21775"/>
                    <a:pt x="11203" y="21638"/>
                    <a:pt x="11989" y="21343"/>
                  </a:cubicBezTo>
                  <a:cubicBezTo>
                    <a:pt x="13248" y="20768"/>
                    <a:pt x="14617" y="20303"/>
                    <a:pt x="15739" y="19618"/>
                  </a:cubicBezTo>
                  <a:cubicBezTo>
                    <a:pt x="17107" y="18606"/>
                    <a:pt x="17682" y="17237"/>
                    <a:pt x="18476" y="15869"/>
                  </a:cubicBezTo>
                  <a:cubicBezTo>
                    <a:pt x="20091" y="13351"/>
                    <a:pt x="20529" y="11298"/>
                    <a:pt x="20091" y="8342"/>
                  </a:cubicBezTo>
                  <a:cubicBezTo>
                    <a:pt x="19845" y="5605"/>
                    <a:pt x="18476" y="2868"/>
                    <a:pt x="16204" y="1253"/>
                  </a:cubicBezTo>
                  <a:cubicBezTo>
                    <a:pt x="14733" y="407"/>
                    <a:pt x="12770" y="0"/>
                    <a:pt x="1086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3"/>
            <p:cNvSpPr/>
            <p:nvPr/>
          </p:nvSpPr>
          <p:spPr>
            <a:xfrm>
              <a:off x="5576950" y="608975"/>
              <a:ext cx="778350" cy="766625"/>
            </a:xfrm>
            <a:custGeom>
              <a:rect b="b" l="l" r="r" t="t"/>
              <a:pathLst>
                <a:path extrusionOk="0" h="30665" w="31134">
                  <a:moveTo>
                    <a:pt x="16764" y="1123"/>
                  </a:moveTo>
                  <a:cubicBezTo>
                    <a:pt x="16873" y="1807"/>
                    <a:pt x="17202" y="2355"/>
                    <a:pt x="17557" y="2820"/>
                  </a:cubicBezTo>
                  <a:cubicBezTo>
                    <a:pt x="17886" y="3504"/>
                    <a:pt x="18351" y="4079"/>
                    <a:pt x="19145" y="4298"/>
                  </a:cubicBezTo>
                  <a:cubicBezTo>
                    <a:pt x="19373" y="4335"/>
                    <a:pt x="19613" y="4359"/>
                    <a:pt x="19849" y="4359"/>
                  </a:cubicBezTo>
                  <a:cubicBezTo>
                    <a:pt x="20322" y="4359"/>
                    <a:pt x="20778" y="4262"/>
                    <a:pt x="21088" y="3970"/>
                  </a:cubicBezTo>
                  <a:cubicBezTo>
                    <a:pt x="21541" y="3603"/>
                    <a:pt x="21840" y="3102"/>
                    <a:pt x="21841" y="2571"/>
                  </a:cubicBezTo>
                  <a:lnTo>
                    <a:pt x="21841" y="2571"/>
                  </a:lnTo>
                  <a:cubicBezTo>
                    <a:pt x="21937" y="3457"/>
                    <a:pt x="21788" y="4315"/>
                    <a:pt x="21882" y="5092"/>
                  </a:cubicBezTo>
                  <a:cubicBezTo>
                    <a:pt x="21882" y="5913"/>
                    <a:pt x="22238" y="6597"/>
                    <a:pt x="22813" y="7035"/>
                  </a:cubicBezTo>
                  <a:cubicBezTo>
                    <a:pt x="23348" y="7528"/>
                    <a:pt x="23901" y="7706"/>
                    <a:pt x="24457" y="7706"/>
                  </a:cubicBezTo>
                  <a:cubicBezTo>
                    <a:pt x="25322" y="7706"/>
                    <a:pt x="26195" y="7275"/>
                    <a:pt x="27028" y="6926"/>
                  </a:cubicBezTo>
                  <a:lnTo>
                    <a:pt x="27028" y="6926"/>
                  </a:lnTo>
                  <a:cubicBezTo>
                    <a:pt x="26918" y="7145"/>
                    <a:pt x="26918" y="7391"/>
                    <a:pt x="26781" y="7610"/>
                  </a:cubicBezTo>
                  <a:cubicBezTo>
                    <a:pt x="26453" y="8513"/>
                    <a:pt x="26234" y="9334"/>
                    <a:pt x="26453" y="10347"/>
                  </a:cubicBezTo>
                  <a:cubicBezTo>
                    <a:pt x="26562" y="10922"/>
                    <a:pt x="27028" y="11715"/>
                    <a:pt x="27602" y="12071"/>
                  </a:cubicBezTo>
                  <a:cubicBezTo>
                    <a:pt x="27821" y="12236"/>
                    <a:pt x="28164" y="12290"/>
                    <a:pt x="28550" y="12290"/>
                  </a:cubicBezTo>
                  <a:cubicBezTo>
                    <a:pt x="28937" y="12290"/>
                    <a:pt x="29368" y="12236"/>
                    <a:pt x="29765" y="12181"/>
                  </a:cubicBezTo>
                  <a:lnTo>
                    <a:pt x="29765" y="12181"/>
                  </a:lnTo>
                  <a:cubicBezTo>
                    <a:pt x="28506" y="12865"/>
                    <a:pt x="27602" y="14453"/>
                    <a:pt x="27712" y="15712"/>
                  </a:cubicBezTo>
                  <a:cubicBezTo>
                    <a:pt x="27712" y="16971"/>
                    <a:pt x="27931" y="18339"/>
                    <a:pt x="28834" y="18777"/>
                  </a:cubicBezTo>
                  <a:cubicBezTo>
                    <a:pt x="28396" y="18777"/>
                    <a:pt x="27931" y="18914"/>
                    <a:pt x="27466" y="19133"/>
                  </a:cubicBezTo>
                  <a:cubicBezTo>
                    <a:pt x="26672" y="19352"/>
                    <a:pt x="26234" y="20146"/>
                    <a:pt x="25769" y="20967"/>
                  </a:cubicBezTo>
                  <a:cubicBezTo>
                    <a:pt x="25413" y="21651"/>
                    <a:pt x="25194" y="22089"/>
                    <a:pt x="25303" y="22883"/>
                  </a:cubicBezTo>
                  <a:cubicBezTo>
                    <a:pt x="25413" y="23348"/>
                    <a:pt x="25550" y="23704"/>
                    <a:pt x="25769" y="23923"/>
                  </a:cubicBezTo>
                  <a:cubicBezTo>
                    <a:pt x="25358" y="23824"/>
                    <a:pt x="24947" y="23771"/>
                    <a:pt x="24546" y="23771"/>
                  </a:cubicBezTo>
                  <a:cubicBezTo>
                    <a:pt x="23503" y="23771"/>
                    <a:pt x="22524" y="24125"/>
                    <a:pt x="21773" y="24935"/>
                  </a:cubicBezTo>
                  <a:cubicBezTo>
                    <a:pt x="21088" y="25757"/>
                    <a:pt x="20869" y="26879"/>
                    <a:pt x="21088" y="27673"/>
                  </a:cubicBezTo>
                  <a:cubicBezTo>
                    <a:pt x="20481" y="27384"/>
                    <a:pt x="19882" y="27247"/>
                    <a:pt x="19234" y="27247"/>
                  </a:cubicBezTo>
                  <a:cubicBezTo>
                    <a:pt x="18655" y="27247"/>
                    <a:pt x="18036" y="27356"/>
                    <a:pt x="17338" y="27563"/>
                  </a:cubicBezTo>
                  <a:cubicBezTo>
                    <a:pt x="16764" y="27673"/>
                    <a:pt x="15614" y="28028"/>
                    <a:pt x="15286" y="28603"/>
                  </a:cubicBezTo>
                  <a:cubicBezTo>
                    <a:pt x="15149" y="28822"/>
                    <a:pt x="15149" y="29178"/>
                    <a:pt x="15149" y="29397"/>
                  </a:cubicBezTo>
                  <a:cubicBezTo>
                    <a:pt x="14391" y="28404"/>
                    <a:pt x="13210" y="27337"/>
                    <a:pt x="11819" y="27337"/>
                  </a:cubicBezTo>
                  <a:cubicBezTo>
                    <a:pt x="11752" y="27337"/>
                    <a:pt x="11685" y="27339"/>
                    <a:pt x="11618" y="27344"/>
                  </a:cubicBezTo>
                  <a:cubicBezTo>
                    <a:pt x="10496" y="27563"/>
                    <a:pt x="8990" y="28138"/>
                    <a:pt x="8552" y="29287"/>
                  </a:cubicBezTo>
                  <a:cubicBezTo>
                    <a:pt x="8443" y="27673"/>
                    <a:pt x="7403" y="26085"/>
                    <a:pt x="6500" y="25072"/>
                  </a:cubicBezTo>
                  <a:cubicBezTo>
                    <a:pt x="6119" y="24602"/>
                    <a:pt x="5829" y="24351"/>
                    <a:pt x="5286" y="24351"/>
                  </a:cubicBezTo>
                  <a:cubicBezTo>
                    <a:pt x="5166" y="24351"/>
                    <a:pt x="5033" y="24363"/>
                    <a:pt x="4885" y="24388"/>
                  </a:cubicBezTo>
                  <a:cubicBezTo>
                    <a:pt x="4556" y="24388"/>
                    <a:pt x="4201" y="24498"/>
                    <a:pt x="3872" y="24607"/>
                  </a:cubicBezTo>
                  <a:cubicBezTo>
                    <a:pt x="3982" y="24388"/>
                    <a:pt x="4091" y="24142"/>
                    <a:pt x="4201" y="23923"/>
                  </a:cubicBezTo>
                  <a:cubicBezTo>
                    <a:pt x="4666" y="23020"/>
                    <a:pt x="4666" y="22089"/>
                    <a:pt x="4556" y="20967"/>
                  </a:cubicBezTo>
                  <a:cubicBezTo>
                    <a:pt x="4556" y="20392"/>
                    <a:pt x="4201" y="19708"/>
                    <a:pt x="3516" y="19461"/>
                  </a:cubicBezTo>
                  <a:cubicBezTo>
                    <a:pt x="3352" y="19352"/>
                    <a:pt x="3181" y="19324"/>
                    <a:pt x="2996" y="19324"/>
                  </a:cubicBezTo>
                  <a:cubicBezTo>
                    <a:pt x="2811" y="19324"/>
                    <a:pt x="2613" y="19352"/>
                    <a:pt x="2394" y="19352"/>
                  </a:cubicBezTo>
                  <a:cubicBezTo>
                    <a:pt x="2613" y="19242"/>
                    <a:pt x="2723" y="19023"/>
                    <a:pt x="2969" y="18668"/>
                  </a:cubicBezTo>
                  <a:cubicBezTo>
                    <a:pt x="3297" y="17874"/>
                    <a:pt x="3982" y="16861"/>
                    <a:pt x="3872" y="15821"/>
                  </a:cubicBezTo>
                  <a:cubicBezTo>
                    <a:pt x="3763" y="14453"/>
                    <a:pt x="2969" y="13768"/>
                    <a:pt x="1710" y="13549"/>
                  </a:cubicBezTo>
                  <a:cubicBezTo>
                    <a:pt x="2285" y="13440"/>
                    <a:pt x="2723" y="13084"/>
                    <a:pt x="3188" y="12756"/>
                  </a:cubicBezTo>
                  <a:cubicBezTo>
                    <a:pt x="3872" y="12290"/>
                    <a:pt x="4775" y="11715"/>
                    <a:pt x="4885" y="10922"/>
                  </a:cubicBezTo>
                  <a:cubicBezTo>
                    <a:pt x="5241" y="9663"/>
                    <a:pt x="4666" y="8650"/>
                    <a:pt x="3872" y="7719"/>
                  </a:cubicBezTo>
                  <a:lnTo>
                    <a:pt x="3872" y="7719"/>
                  </a:lnTo>
                  <a:cubicBezTo>
                    <a:pt x="4378" y="8007"/>
                    <a:pt x="4974" y="8150"/>
                    <a:pt x="5573" y="8150"/>
                  </a:cubicBezTo>
                  <a:cubicBezTo>
                    <a:pt x="6171" y="8150"/>
                    <a:pt x="6773" y="8007"/>
                    <a:pt x="7293" y="7719"/>
                  </a:cubicBezTo>
                  <a:cubicBezTo>
                    <a:pt x="8306" y="7281"/>
                    <a:pt x="8552" y="6132"/>
                    <a:pt x="8552" y="4982"/>
                  </a:cubicBezTo>
                  <a:cubicBezTo>
                    <a:pt x="8970" y="5227"/>
                    <a:pt x="9448" y="5373"/>
                    <a:pt x="9927" y="5373"/>
                  </a:cubicBezTo>
                  <a:cubicBezTo>
                    <a:pt x="10359" y="5373"/>
                    <a:pt x="10791" y="5255"/>
                    <a:pt x="11180" y="4982"/>
                  </a:cubicBezTo>
                  <a:cubicBezTo>
                    <a:pt x="11727" y="4654"/>
                    <a:pt x="11864" y="4079"/>
                    <a:pt x="11974" y="3395"/>
                  </a:cubicBezTo>
                  <a:lnTo>
                    <a:pt x="11974" y="2355"/>
                  </a:lnTo>
                  <a:cubicBezTo>
                    <a:pt x="11974" y="2492"/>
                    <a:pt x="12083" y="2601"/>
                    <a:pt x="12193" y="2711"/>
                  </a:cubicBezTo>
                  <a:cubicBezTo>
                    <a:pt x="12598" y="3211"/>
                    <a:pt x="13253" y="3525"/>
                    <a:pt x="13868" y="3525"/>
                  </a:cubicBezTo>
                  <a:cubicBezTo>
                    <a:pt x="13958" y="3525"/>
                    <a:pt x="14048" y="3518"/>
                    <a:pt x="14136" y="3504"/>
                  </a:cubicBezTo>
                  <a:cubicBezTo>
                    <a:pt x="15614" y="3395"/>
                    <a:pt x="16189" y="2245"/>
                    <a:pt x="16764" y="1123"/>
                  </a:cubicBezTo>
                  <a:close/>
                  <a:moveTo>
                    <a:pt x="16818" y="1"/>
                  </a:moveTo>
                  <a:cubicBezTo>
                    <a:pt x="16764" y="1"/>
                    <a:pt x="16709" y="28"/>
                    <a:pt x="16654" y="83"/>
                  </a:cubicBezTo>
                  <a:lnTo>
                    <a:pt x="16654" y="767"/>
                  </a:lnTo>
                  <a:cubicBezTo>
                    <a:pt x="16189" y="1452"/>
                    <a:pt x="15614" y="2355"/>
                    <a:pt x="14820" y="2711"/>
                  </a:cubicBezTo>
                  <a:cubicBezTo>
                    <a:pt x="14601" y="2794"/>
                    <a:pt x="14334" y="2846"/>
                    <a:pt x="14061" y="2846"/>
                  </a:cubicBezTo>
                  <a:cubicBezTo>
                    <a:pt x="13620" y="2846"/>
                    <a:pt x="13165" y="2710"/>
                    <a:pt x="12877" y="2355"/>
                  </a:cubicBezTo>
                  <a:cubicBezTo>
                    <a:pt x="12658" y="2136"/>
                    <a:pt x="12658" y="1807"/>
                    <a:pt x="12412" y="1670"/>
                  </a:cubicBezTo>
                  <a:cubicBezTo>
                    <a:pt x="12193" y="1342"/>
                    <a:pt x="11974" y="1233"/>
                    <a:pt x="11727" y="986"/>
                  </a:cubicBezTo>
                  <a:cubicBezTo>
                    <a:pt x="11673" y="877"/>
                    <a:pt x="11591" y="822"/>
                    <a:pt x="11522" y="822"/>
                  </a:cubicBezTo>
                  <a:cubicBezTo>
                    <a:pt x="11454" y="822"/>
                    <a:pt x="11399" y="877"/>
                    <a:pt x="11399" y="986"/>
                  </a:cubicBezTo>
                  <a:lnTo>
                    <a:pt x="11399" y="1123"/>
                  </a:lnTo>
                  <a:lnTo>
                    <a:pt x="11399" y="1233"/>
                  </a:lnTo>
                  <a:cubicBezTo>
                    <a:pt x="11290" y="1561"/>
                    <a:pt x="11509" y="1917"/>
                    <a:pt x="11509" y="2245"/>
                  </a:cubicBezTo>
                  <a:cubicBezTo>
                    <a:pt x="11509" y="2820"/>
                    <a:pt x="11509" y="3723"/>
                    <a:pt x="11290" y="4189"/>
                  </a:cubicBezTo>
                  <a:cubicBezTo>
                    <a:pt x="11025" y="4572"/>
                    <a:pt x="10645" y="4712"/>
                    <a:pt x="10226" y="4712"/>
                  </a:cubicBezTo>
                  <a:cubicBezTo>
                    <a:pt x="9389" y="4712"/>
                    <a:pt x="8397" y="4152"/>
                    <a:pt x="7868" y="3860"/>
                  </a:cubicBezTo>
                  <a:cubicBezTo>
                    <a:pt x="7759" y="3860"/>
                    <a:pt x="7512" y="3970"/>
                    <a:pt x="7622" y="4189"/>
                  </a:cubicBezTo>
                  <a:cubicBezTo>
                    <a:pt x="7759" y="4408"/>
                    <a:pt x="7978" y="4654"/>
                    <a:pt x="8197" y="4763"/>
                  </a:cubicBezTo>
                  <a:cubicBezTo>
                    <a:pt x="8087" y="5776"/>
                    <a:pt x="8087" y="6816"/>
                    <a:pt x="7074" y="7145"/>
                  </a:cubicBezTo>
                  <a:cubicBezTo>
                    <a:pt x="6632" y="7330"/>
                    <a:pt x="6175" y="7410"/>
                    <a:pt x="5718" y="7410"/>
                  </a:cubicBezTo>
                  <a:cubicBezTo>
                    <a:pt x="4761" y="7410"/>
                    <a:pt x="3802" y="7060"/>
                    <a:pt x="2969" y="6597"/>
                  </a:cubicBezTo>
                  <a:cubicBezTo>
                    <a:pt x="2928" y="6556"/>
                    <a:pt x="2880" y="6540"/>
                    <a:pt x="2835" y="6540"/>
                  </a:cubicBezTo>
                  <a:cubicBezTo>
                    <a:pt x="2730" y="6540"/>
                    <a:pt x="2646" y="6630"/>
                    <a:pt x="2723" y="6707"/>
                  </a:cubicBezTo>
                  <a:cubicBezTo>
                    <a:pt x="2723" y="6816"/>
                    <a:pt x="2723" y="6816"/>
                    <a:pt x="2832" y="6816"/>
                  </a:cubicBezTo>
                  <a:cubicBezTo>
                    <a:pt x="2723" y="6816"/>
                    <a:pt x="2613" y="6926"/>
                    <a:pt x="2723" y="6926"/>
                  </a:cubicBezTo>
                  <a:cubicBezTo>
                    <a:pt x="3763" y="8185"/>
                    <a:pt x="5460" y="9772"/>
                    <a:pt x="3763" y="11387"/>
                  </a:cubicBezTo>
                  <a:cubicBezTo>
                    <a:pt x="3188" y="11934"/>
                    <a:pt x="2285" y="12509"/>
                    <a:pt x="1463" y="12756"/>
                  </a:cubicBezTo>
                  <a:cubicBezTo>
                    <a:pt x="1026" y="12975"/>
                    <a:pt x="560" y="12975"/>
                    <a:pt x="95" y="13303"/>
                  </a:cubicBezTo>
                  <a:cubicBezTo>
                    <a:pt x="1" y="13421"/>
                    <a:pt x="69" y="13681"/>
                    <a:pt x="247" y="13681"/>
                  </a:cubicBezTo>
                  <a:cubicBezTo>
                    <a:pt x="276" y="13681"/>
                    <a:pt x="307" y="13674"/>
                    <a:pt x="341" y="13659"/>
                  </a:cubicBezTo>
                  <a:lnTo>
                    <a:pt x="560" y="13659"/>
                  </a:lnTo>
                  <a:lnTo>
                    <a:pt x="560" y="13768"/>
                  </a:lnTo>
                  <a:cubicBezTo>
                    <a:pt x="1135" y="13878"/>
                    <a:pt x="1819" y="13878"/>
                    <a:pt x="2285" y="14124"/>
                  </a:cubicBezTo>
                  <a:cubicBezTo>
                    <a:pt x="3407" y="14562"/>
                    <a:pt x="3407" y="15931"/>
                    <a:pt x="2969" y="16724"/>
                  </a:cubicBezTo>
                  <a:cubicBezTo>
                    <a:pt x="2504" y="17983"/>
                    <a:pt x="1245" y="18558"/>
                    <a:pt x="670" y="19708"/>
                  </a:cubicBezTo>
                  <a:cubicBezTo>
                    <a:pt x="576" y="19802"/>
                    <a:pt x="643" y="20058"/>
                    <a:pt x="821" y="20058"/>
                  </a:cubicBezTo>
                  <a:cubicBezTo>
                    <a:pt x="850" y="20058"/>
                    <a:pt x="882" y="20051"/>
                    <a:pt x="916" y="20036"/>
                  </a:cubicBezTo>
                  <a:cubicBezTo>
                    <a:pt x="1026" y="20036"/>
                    <a:pt x="1026" y="20036"/>
                    <a:pt x="1135" y="19927"/>
                  </a:cubicBezTo>
                  <a:cubicBezTo>
                    <a:pt x="1135" y="20036"/>
                    <a:pt x="1135" y="20036"/>
                    <a:pt x="1245" y="20146"/>
                  </a:cubicBezTo>
                  <a:lnTo>
                    <a:pt x="1354" y="20146"/>
                  </a:lnTo>
                  <a:cubicBezTo>
                    <a:pt x="1861" y="20026"/>
                    <a:pt x="2458" y="19736"/>
                    <a:pt x="2971" y="19736"/>
                  </a:cubicBezTo>
                  <a:cubicBezTo>
                    <a:pt x="3399" y="19736"/>
                    <a:pt x="3770" y="19938"/>
                    <a:pt x="3982" y="20611"/>
                  </a:cubicBezTo>
                  <a:cubicBezTo>
                    <a:pt x="4201" y="21405"/>
                    <a:pt x="3982" y="22335"/>
                    <a:pt x="3763" y="23020"/>
                  </a:cubicBezTo>
                  <a:cubicBezTo>
                    <a:pt x="3407" y="23813"/>
                    <a:pt x="2613" y="24498"/>
                    <a:pt x="2394" y="25291"/>
                  </a:cubicBezTo>
                  <a:cubicBezTo>
                    <a:pt x="2314" y="25452"/>
                    <a:pt x="2410" y="25553"/>
                    <a:pt x="2510" y="25553"/>
                  </a:cubicBezTo>
                  <a:cubicBezTo>
                    <a:pt x="2547" y="25553"/>
                    <a:pt x="2584" y="25540"/>
                    <a:pt x="2613" y="25510"/>
                  </a:cubicBezTo>
                  <a:cubicBezTo>
                    <a:pt x="2832" y="25401"/>
                    <a:pt x="2969" y="25401"/>
                    <a:pt x="3188" y="25291"/>
                  </a:cubicBezTo>
                  <a:cubicBezTo>
                    <a:pt x="3516" y="25182"/>
                    <a:pt x="3763" y="24935"/>
                    <a:pt x="4201" y="24826"/>
                  </a:cubicBezTo>
                  <a:cubicBezTo>
                    <a:pt x="4389" y="24782"/>
                    <a:pt x="4571" y="24760"/>
                    <a:pt x="4747" y="24760"/>
                  </a:cubicBezTo>
                  <a:cubicBezTo>
                    <a:pt x="5443" y="24760"/>
                    <a:pt x="6041" y="25101"/>
                    <a:pt x="6500" y="25757"/>
                  </a:cubicBezTo>
                  <a:cubicBezTo>
                    <a:pt x="7403" y="27125"/>
                    <a:pt x="7512" y="28822"/>
                    <a:pt x="7978" y="30300"/>
                  </a:cubicBezTo>
                  <a:cubicBezTo>
                    <a:pt x="8032" y="30423"/>
                    <a:pt x="8149" y="30485"/>
                    <a:pt x="8251" y="30485"/>
                  </a:cubicBezTo>
                  <a:cubicBezTo>
                    <a:pt x="8354" y="30485"/>
                    <a:pt x="8443" y="30423"/>
                    <a:pt x="8443" y="30300"/>
                  </a:cubicBezTo>
                  <a:cubicBezTo>
                    <a:pt x="8443" y="30300"/>
                    <a:pt x="8443" y="30191"/>
                    <a:pt x="8552" y="30191"/>
                  </a:cubicBezTo>
                  <a:lnTo>
                    <a:pt x="8552" y="30081"/>
                  </a:lnTo>
                  <a:cubicBezTo>
                    <a:pt x="9117" y="29043"/>
                    <a:pt x="10538" y="27855"/>
                    <a:pt x="11910" y="27855"/>
                  </a:cubicBezTo>
                  <a:cubicBezTo>
                    <a:pt x="12201" y="27855"/>
                    <a:pt x="12490" y="27909"/>
                    <a:pt x="12768" y="28028"/>
                  </a:cubicBezTo>
                  <a:cubicBezTo>
                    <a:pt x="13780" y="28494"/>
                    <a:pt x="14465" y="29616"/>
                    <a:pt x="15395" y="30191"/>
                  </a:cubicBezTo>
                  <a:cubicBezTo>
                    <a:pt x="15395" y="30300"/>
                    <a:pt x="15505" y="30410"/>
                    <a:pt x="15505" y="30546"/>
                  </a:cubicBezTo>
                  <a:cubicBezTo>
                    <a:pt x="15505" y="30628"/>
                    <a:pt x="15551" y="30664"/>
                    <a:pt x="15602" y="30664"/>
                  </a:cubicBezTo>
                  <a:cubicBezTo>
                    <a:pt x="15689" y="30664"/>
                    <a:pt x="15792" y="30564"/>
                    <a:pt x="15724" y="30410"/>
                  </a:cubicBezTo>
                  <a:cubicBezTo>
                    <a:pt x="15614" y="29506"/>
                    <a:pt x="15833" y="28822"/>
                    <a:pt x="16764" y="28357"/>
                  </a:cubicBezTo>
                  <a:cubicBezTo>
                    <a:pt x="17202" y="28028"/>
                    <a:pt x="17886" y="28028"/>
                    <a:pt x="18461" y="27919"/>
                  </a:cubicBezTo>
                  <a:cubicBezTo>
                    <a:pt x="18751" y="27879"/>
                    <a:pt x="19045" y="27853"/>
                    <a:pt x="19341" y="27853"/>
                  </a:cubicBezTo>
                  <a:cubicBezTo>
                    <a:pt x="19852" y="27853"/>
                    <a:pt x="20366" y="27930"/>
                    <a:pt x="20869" y="28138"/>
                  </a:cubicBezTo>
                  <a:cubicBezTo>
                    <a:pt x="21198" y="28357"/>
                    <a:pt x="21554" y="28713"/>
                    <a:pt x="21991" y="28822"/>
                  </a:cubicBezTo>
                  <a:cubicBezTo>
                    <a:pt x="22128" y="28822"/>
                    <a:pt x="22238" y="28932"/>
                    <a:pt x="22347" y="28932"/>
                  </a:cubicBezTo>
                  <a:cubicBezTo>
                    <a:pt x="22368" y="28952"/>
                    <a:pt x="22393" y="28961"/>
                    <a:pt x="22419" y="28961"/>
                  </a:cubicBezTo>
                  <a:cubicBezTo>
                    <a:pt x="22528" y="28961"/>
                    <a:pt x="22655" y="28801"/>
                    <a:pt x="22566" y="28713"/>
                  </a:cubicBezTo>
                  <a:cubicBezTo>
                    <a:pt x="22566" y="28713"/>
                    <a:pt x="22457" y="28713"/>
                    <a:pt x="22457" y="28603"/>
                  </a:cubicBezTo>
                  <a:cubicBezTo>
                    <a:pt x="22238" y="28247"/>
                    <a:pt x="21882" y="27673"/>
                    <a:pt x="21882" y="27454"/>
                  </a:cubicBezTo>
                  <a:cubicBezTo>
                    <a:pt x="21554" y="26550"/>
                    <a:pt x="21882" y="25866"/>
                    <a:pt x="22566" y="25182"/>
                  </a:cubicBezTo>
                  <a:cubicBezTo>
                    <a:pt x="23051" y="24651"/>
                    <a:pt x="23677" y="24504"/>
                    <a:pt x="24341" y="24504"/>
                  </a:cubicBezTo>
                  <a:cubicBezTo>
                    <a:pt x="25159" y="24504"/>
                    <a:pt x="26034" y="24726"/>
                    <a:pt x="26777" y="24726"/>
                  </a:cubicBezTo>
                  <a:cubicBezTo>
                    <a:pt x="26862" y="24726"/>
                    <a:pt x="26946" y="24723"/>
                    <a:pt x="27028" y="24716"/>
                  </a:cubicBezTo>
                  <a:cubicBezTo>
                    <a:pt x="27247" y="24716"/>
                    <a:pt x="27356" y="24498"/>
                    <a:pt x="27137" y="24388"/>
                  </a:cubicBezTo>
                  <a:cubicBezTo>
                    <a:pt x="27028" y="24388"/>
                    <a:pt x="26918" y="24251"/>
                    <a:pt x="26781" y="24251"/>
                  </a:cubicBezTo>
                  <a:cubicBezTo>
                    <a:pt x="26343" y="23704"/>
                    <a:pt x="25878" y="23238"/>
                    <a:pt x="25878" y="22554"/>
                  </a:cubicBezTo>
                  <a:cubicBezTo>
                    <a:pt x="25878" y="21870"/>
                    <a:pt x="26234" y="21405"/>
                    <a:pt x="26562" y="20830"/>
                  </a:cubicBezTo>
                  <a:cubicBezTo>
                    <a:pt x="27602" y="19242"/>
                    <a:pt x="29081" y="19708"/>
                    <a:pt x="30668" y="19352"/>
                  </a:cubicBezTo>
                  <a:cubicBezTo>
                    <a:pt x="30887" y="19352"/>
                    <a:pt x="30887" y="19023"/>
                    <a:pt x="30668" y="19023"/>
                  </a:cubicBezTo>
                  <a:cubicBezTo>
                    <a:pt x="30559" y="19023"/>
                    <a:pt x="30449" y="19023"/>
                    <a:pt x="30340" y="18914"/>
                  </a:cubicBezTo>
                  <a:cubicBezTo>
                    <a:pt x="29299" y="18558"/>
                    <a:pt x="28506" y="18230"/>
                    <a:pt x="28287" y="16971"/>
                  </a:cubicBezTo>
                  <a:cubicBezTo>
                    <a:pt x="28287" y="16505"/>
                    <a:pt x="28287" y="15712"/>
                    <a:pt x="28396" y="15246"/>
                  </a:cubicBezTo>
                  <a:cubicBezTo>
                    <a:pt x="28725" y="14343"/>
                    <a:pt x="30093" y="12619"/>
                    <a:pt x="31024" y="12181"/>
                  </a:cubicBezTo>
                  <a:cubicBezTo>
                    <a:pt x="31133" y="12181"/>
                    <a:pt x="31133" y="11825"/>
                    <a:pt x="30887" y="11825"/>
                  </a:cubicBezTo>
                  <a:lnTo>
                    <a:pt x="30668" y="11825"/>
                  </a:lnTo>
                  <a:cubicBezTo>
                    <a:pt x="29984" y="11715"/>
                    <a:pt x="29081" y="11825"/>
                    <a:pt x="28396" y="11606"/>
                  </a:cubicBezTo>
                  <a:cubicBezTo>
                    <a:pt x="27466" y="11497"/>
                    <a:pt x="27137" y="10703"/>
                    <a:pt x="27137" y="9882"/>
                  </a:cubicBezTo>
                  <a:cubicBezTo>
                    <a:pt x="27028" y="8978"/>
                    <a:pt x="27356" y="8294"/>
                    <a:pt x="27602" y="7610"/>
                  </a:cubicBezTo>
                  <a:cubicBezTo>
                    <a:pt x="27602" y="7281"/>
                    <a:pt x="27712" y="6351"/>
                    <a:pt x="27931" y="6022"/>
                  </a:cubicBezTo>
                  <a:cubicBezTo>
                    <a:pt x="27931" y="5913"/>
                    <a:pt x="27821" y="5776"/>
                    <a:pt x="27712" y="5776"/>
                  </a:cubicBezTo>
                  <a:cubicBezTo>
                    <a:pt x="27466" y="6022"/>
                    <a:pt x="27247" y="6241"/>
                    <a:pt x="27137" y="6460"/>
                  </a:cubicBezTo>
                  <a:cubicBezTo>
                    <a:pt x="26781" y="6460"/>
                    <a:pt x="26234" y="6816"/>
                    <a:pt x="25878" y="6816"/>
                  </a:cubicBezTo>
                  <a:cubicBezTo>
                    <a:pt x="25433" y="6943"/>
                    <a:pt x="24956" y="7042"/>
                    <a:pt x="24506" y="7042"/>
                  </a:cubicBezTo>
                  <a:cubicBezTo>
                    <a:pt x="23793" y="7042"/>
                    <a:pt x="23148" y="6794"/>
                    <a:pt x="22813" y="6022"/>
                  </a:cubicBezTo>
                  <a:cubicBezTo>
                    <a:pt x="22347" y="5229"/>
                    <a:pt x="22566" y="4298"/>
                    <a:pt x="22457" y="3395"/>
                  </a:cubicBezTo>
                  <a:cubicBezTo>
                    <a:pt x="22457" y="2930"/>
                    <a:pt x="22347" y="2355"/>
                    <a:pt x="21991" y="2026"/>
                  </a:cubicBezTo>
                  <a:cubicBezTo>
                    <a:pt x="21959" y="1994"/>
                    <a:pt x="21927" y="1981"/>
                    <a:pt x="21898" y="1981"/>
                  </a:cubicBezTo>
                  <a:cubicBezTo>
                    <a:pt x="21827" y="1981"/>
                    <a:pt x="21773" y="2058"/>
                    <a:pt x="21773" y="2136"/>
                  </a:cubicBezTo>
                  <a:lnTo>
                    <a:pt x="21663" y="2136"/>
                  </a:lnTo>
                  <a:lnTo>
                    <a:pt x="21554" y="2245"/>
                  </a:lnTo>
                  <a:cubicBezTo>
                    <a:pt x="21554" y="2245"/>
                    <a:pt x="21554" y="2355"/>
                    <a:pt x="21663" y="2355"/>
                  </a:cubicBezTo>
                  <a:cubicBezTo>
                    <a:pt x="21663" y="2492"/>
                    <a:pt x="21663" y="2601"/>
                    <a:pt x="21554" y="2711"/>
                  </a:cubicBezTo>
                  <a:cubicBezTo>
                    <a:pt x="21554" y="2930"/>
                    <a:pt x="21444" y="3176"/>
                    <a:pt x="21198" y="3395"/>
                  </a:cubicBezTo>
                  <a:cubicBezTo>
                    <a:pt x="20979" y="3614"/>
                    <a:pt x="20623" y="3860"/>
                    <a:pt x="20295" y="3860"/>
                  </a:cubicBezTo>
                  <a:cubicBezTo>
                    <a:pt x="19610" y="3860"/>
                    <a:pt x="19035" y="3723"/>
                    <a:pt x="18570" y="3285"/>
                  </a:cubicBezTo>
                  <a:cubicBezTo>
                    <a:pt x="17776" y="2492"/>
                    <a:pt x="17338" y="1123"/>
                    <a:pt x="16983" y="83"/>
                  </a:cubicBezTo>
                  <a:cubicBezTo>
                    <a:pt x="16928" y="28"/>
                    <a:pt x="16873" y="1"/>
                    <a:pt x="1681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3"/>
            <p:cNvSpPr/>
            <p:nvPr/>
          </p:nvSpPr>
          <p:spPr>
            <a:xfrm>
              <a:off x="5918700" y="967550"/>
              <a:ext cx="31500" cy="37400"/>
            </a:xfrm>
            <a:custGeom>
              <a:rect b="b" l="l" r="r" t="t"/>
              <a:pathLst>
                <a:path extrusionOk="0" h="1496" w="1260">
                  <a:moveTo>
                    <a:pt x="685" y="0"/>
                  </a:moveTo>
                  <a:lnTo>
                    <a:pt x="685" y="110"/>
                  </a:lnTo>
                  <a:lnTo>
                    <a:pt x="576" y="110"/>
                  </a:lnTo>
                  <a:cubicBezTo>
                    <a:pt x="518" y="90"/>
                    <a:pt x="463" y="81"/>
                    <a:pt x="411" y="81"/>
                  </a:cubicBezTo>
                  <a:cubicBezTo>
                    <a:pt x="168" y="81"/>
                    <a:pt x="1" y="282"/>
                    <a:pt x="1" y="575"/>
                  </a:cubicBezTo>
                  <a:lnTo>
                    <a:pt x="110" y="684"/>
                  </a:lnTo>
                  <a:cubicBezTo>
                    <a:pt x="110" y="1101"/>
                    <a:pt x="307" y="1495"/>
                    <a:pt x="584" y="1495"/>
                  </a:cubicBezTo>
                  <a:cubicBezTo>
                    <a:pt x="617" y="1495"/>
                    <a:pt x="651" y="1490"/>
                    <a:pt x="685" y="1478"/>
                  </a:cubicBezTo>
                  <a:cubicBezTo>
                    <a:pt x="795" y="1478"/>
                    <a:pt x="795" y="1369"/>
                    <a:pt x="931" y="1369"/>
                  </a:cubicBezTo>
                  <a:cubicBezTo>
                    <a:pt x="1041" y="1259"/>
                    <a:pt x="1150" y="1150"/>
                    <a:pt x="1150" y="903"/>
                  </a:cubicBezTo>
                  <a:cubicBezTo>
                    <a:pt x="1260" y="794"/>
                    <a:pt x="1150" y="684"/>
                    <a:pt x="1041" y="575"/>
                  </a:cubicBezTo>
                  <a:cubicBezTo>
                    <a:pt x="1041" y="465"/>
                    <a:pt x="1041" y="219"/>
                    <a:pt x="931" y="110"/>
                  </a:cubicBezTo>
                  <a:cubicBezTo>
                    <a:pt x="795" y="110"/>
                    <a:pt x="795" y="0"/>
                    <a:pt x="68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3"/>
            <p:cNvSpPr/>
            <p:nvPr/>
          </p:nvSpPr>
          <p:spPr>
            <a:xfrm>
              <a:off x="5970025" y="941525"/>
              <a:ext cx="28775" cy="37675"/>
            </a:xfrm>
            <a:custGeom>
              <a:rect b="b" l="l" r="r" t="t"/>
              <a:pathLst>
                <a:path extrusionOk="0" h="1507" w="1151">
                  <a:moveTo>
                    <a:pt x="685" y="1"/>
                  </a:moveTo>
                  <a:cubicBezTo>
                    <a:pt x="575" y="1"/>
                    <a:pt x="356" y="1"/>
                    <a:pt x="247" y="138"/>
                  </a:cubicBezTo>
                  <a:cubicBezTo>
                    <a:pt x="110" y="138"/>
                    <a:pt x="110" y="247"/>
                    <a:pt x="110" y="247"/>
                  </a:cubicBezTo>
                  <a:lnTo>
                    <a:pt x="110" y="466"/>
                  </a:lnTo>
                  <a:lnTo>
                    <a:pt x="110" y="576"/>
                  </a:lnTo>
                  <a:cubicBezTo>
                    <a:pt x="110" y="685"/>
                    <a:pt x="1" y="685"/>
                    <a:pt x="1" y="822"/>
                  </a:cubicBezTo>
                  <a:cubicBezTo>
                    <a:pt x="110" y="822"/>
                    <a:pt x="110" y="932"/>
                    <a:pt x="110" y="932"/>
                  </a:cubicBezTo>
                  <a:lnTo>
                    <a:pt x="110" y="1370"/>
                  </a:lnTo>
                  <a:cubicBezTo>
                    <a:pt x="110" y="1506"/>
                    <a:pt x="247" y="1506"/>
                    <a:pt x="356" y="1506"/>
                  </a:cubicBezTo>
                  <a:cubicBezTo>
                    <a:pt x="466" y="1506"/>
                    <a:pt x="575" y="1370"/>
                    <a:pt x="575" y="1370"/>
                  </a:cubicBezTo>
                  <a:cubicBezTo>
                    <a:pt x="575" y="1370"/>
                    <a:pt x="685" y="1370"/>
                    <a:pt x="685" y="1260"/>
                  </a:cubicBezTo>
                  <a:cubicBezTo>
                    <a:pt x="794" y="1260"/>
                    <a:pt x="931" y="1260"/>
                    <a:pt x="1041" y="1041"/>
                  </a:cubicBezTo>
                  <a:cubicBezTo>
                    <a:pt x="1150" y="822"/>
                    <a:pt x="1041" y="138"/>
                    <a:pt x="68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3"/>
            <p:cNvSpPr/>
            <p:nvPr/>
          </p:nvSpPr>
          <p:spPr>
            <a:xfrm>
              <a:off x="5817575" y="895250"/>
              <a:ext cx="292075" cy="278225"/>
            </a:xfrm>
            <a:custGeom>
              <a:rect b="b" l="l" r="r" t="t"/>
              <a:pathLst>
                <a:path extrusionOk="0" h="11129" w="11683">
                  <a:moveTo>
                    <a:pt x="9477" y="0"/>
                  </a:moveTo>
                  <a:cubicBezTo>
                    <a:pt x="9420" y="0"/>
                    <a:pt x="9333" y="78"/>
                    <a:pt x="9410" y="155"/>
                  </a:cubicBezTo>
                  <a:cubicBezTo>
                    <a:pt x="11135" y="3576"/>
                    <a:pt x="11463" y="9844"/>
                    <a:pt x="6345" y="10419"/>
                  </a:cubicBezTo>
                  <a:cubicBezTo>
                    <a:pt x="6146" y="10437"/>
                    <a:pt x="5955" y="10446"/>
                    <a:pt x="5772" y="10446"/>
                  </a:cubicBezTo>
                  <a:cubicBezTo>
                    <a:pt x="1215" y="10446"/>
                    <a:pt x="1401" y="5032"/>
                    <a:pt x="980" y="1742"/>
                  </a:cubicBezTo>
                  <a:cubicBezTo>
                    <a:pt x="980" y="1578"/>
                    <a:pt x="864" y="1496"/>
                    <a:pt x="748" y="1496"/>
                  </a:cubicBezTo>
                  <a:cubicBezTo>
                    <a:pt x="631" y="1496"/>
                    <a:pt x="515" y="1578"/>
                    <a:pt x="515" y="1742"/>
                  </a:cubicBezTo>
                  <a:cubicBezTo>
                    <a:pt x="1" y="5515"/>
                    <a:pt x="1240" y="11128"/>
                    <a:pt x="5587" y="11128"/>
                  </a:cubicBezTo>
                  <a:cubicBezTo>
                    <a:pt x="6097" y="11128"/>
                    <a:pt x="6650" y="11051"/>
                    <a:pt x="7248" y="10884"/>
                  </a:cubicBezTo>
                  <a:cubicBezTo>
                    <a:pt x="8836" y="10419"/>
                    <a:pt x="10204" y="8831"/>
                    <a:pt x="10779" y="7326"/>
                  </a:cubicBezTo>
                  <a:cubicBezTo>
                    <a:pt x="11682" y="4945"/>
                    <a:pt x="10779" y="2098"/>
                    <a:pt x="9520" y="46"/>
                  </a:cubicBezTo>
                  <a:cubicBezTo>
                    <a:pt x="9520" y="13"/>
                    <a:pt x="9501" y="0"/>
                    <a:pt x="94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3"/>
            <p:cNvSpPr/>
            <p:nvPr/>
          </p:nvSpPr>
          <p:spPr>
            <a:xfrm>
              <a:off x="5756525" y="1464150"/>
              <a:ext cx="76675" cy="256525"/>
            </a:xfrm>
            <a:custGeom>
              <a:rect b="b" l="l" r="r" t="t"/>
              <a:pathLst>
                <a:path extrusionOk="0" h="10261" w="3067">
                  <a:moveTo>
                    <a:pt x="2768" y="0"/>
                  </a:moveTo>
                  <a:cubicBezTo>
                    <a:pt x="2659" y="0"/>
                    <a:pt x="2549" y="61"/>
                    <a:pt x="2492" y="199"/>
                  </a:cubicBezTo>
                  <a:cubicBezTo>
                    <a:pt x="1588" y="3401"/>
                    <a:pt x="1" y="6713"/>
                    <a:pt x="439" y="10134"/>
                  </a:cubicBezTo>
                  <a:cubicBezTo>
                    <a:pt x="439" y="10227"/>
                    <a:pt x="502" y="10261"/>
                    <a:pt x="576" y="10261"/>
                  </a:cubicBezTo>
                  <a:cubicBezTo>
                    <a:pt x="676" y="10261"/>
                    <a:pt x="795" y="10197"/>
                    <a:pt x="795" y="10134"/>
                  </a:cubicBezTo>
                  <a:cubicBezTo>
                    <a:pt x="1014" y="8410"/>
                    <a:pt x="1123" y="6713"/>
                    <a:pt x="1698" y="5098"/>
                  </a:cubicBezTo>
                  <a:cubicBezTo>
                    <a:pt x="2163" y="3511"/>
                    <a:pt x="2629" y="1923"/>
                    <a:pt x="3066" y="308"/>
                  </a:cubicBezTo>
                  <a:cubicBezTo>
                    <a:pt x="3066" y="117"/>
                    <a:pt x="2919" y="0"/>
                    <a:pt x="27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3"/>
            <p:cNvSpPr/>
            <p:nvPr/>
          </p:nvSpPr>
          <p:spPr>
            <a:xfrm>
              <a:off x="5876275" y="1445850"/>
              <a:ext cx="31500" cy="327525"/>
            </a:xfrm>
            <a:custGeom>
              <a:rect b="b" l="l" r="r" t="t"/>
              <a:pathLst>
                <a:path extrusionOk="0" h="13101" w="1260">
                  <a:moveTo>
                    <a:pt x="1014" y="0"/>
                  </a:moveTo>
                  <a:cubicBezTo>
                    <a:pt x="884" y="0"/>
                    <a:pt x="740" y="82"/>
                    <a:pt x="685" y="246"/>
                  </a:cubicBezTo>
                  <a:cubicBezTo>
                    <a:pt x="329" y="4461"/>
                    <a:pt x="220" y="8704"/>
                    <a:pt x="1" y="12919"/>
                  </a:cubicBezTo>
                  <a:cubicBezTo>
                    <a:pt x="1" y="13047"/>
                    <a:pt x="114" y="13100"/>
                    <a:pt x="229" y="13100"/>
                  </a:cubicBezTo>
                  <a:cubicBezTo>
                    <a:pt x="310" y="13100"/>
                    <a:pt x="393" y="13074"/>
                    <a:pt x="439" y="13028"/>
                  </a:cubicBezTo>
                  <a:cubicBezTo>
                    <a:pt x="795" y="10976"/>
                    <a:pt x="795" y="9032"/>
                    <a:pt x="795" y="6870"/>
                  </a:cubicBezTo>
                  <a:cubicBezTo>
                    <a:pt x="795" y="4708"/>
                    <a:pt x="1123" y="2409"/>
                    <a:pt x="1260" y="246"/>
                  </a:cubicBezTo>
                  <a:cubicBezTo>
                    <a:pt x="1260" y="82"/>
                    <a:pt x="1144" y="0"/>
                    <a:pt x="101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3"/>
            <p:cNvSpPr/>
            <p:nvPr/>
          </p:nvSpPr>
          <p:spPr>
            <a:xfrm>
              <a:off x="6014500" y="1454225"/>
              <a:ext cx="26725" cy="136025"/>
            </a:xfrm>
            <a:custGeom>
              <a:rect b="b" l="l" r="r" t="t"/>
              <a:pathLst>
                <a:path extrusionOk="0" h="5441" w="1069">
                  <a:moveTo>
                    <a:pt x="247" y="0"/>
                  </a:moveTo>
                  <a:cubicBezTo>
                    <a:pt x="117" y="0"/>
                    <a:pt x="1" y="89"/>
                    <a:pt x="55" y="267"/>
                  </a:cubicBezTo>
                  <a:cubicBezTo>
                    <a:pt x="165" y="1061"/>
                    <a:pt x="274" y="1964"/>
                    <a:pt x="274" y="2895"/>
                  </a:cubicBezTo>
                  <a:cubicBezTo>
                    <a:pt x="274" y="3689"/>
                    <a:pt x="165" y="4482"/>
                    <a:pt x="384" y="5276"/>
                  </a:cubicBezTo>
                  <a:cubicBezTo>
                    <a:pt x="384" y="5386"/>
                    <a:pt x="473" y="5440"/>
                    <a:pt x="562" y="5440"/>
                  </a:cubicBezTo>
                  <a:cubicBezTo>
                    <a:pt x="651" y="5440"/>
                    <a:pt x="740" y="5386"/>
                    <a:pt x="740" y="5276"/>
                  </a:cubicBezTo>
                  <a:cubicBezTo>
                    <a:pt x="1068" y="3689"/>
                    <a:pt x="740" y="1855"/>
                    <a:pt x="521" y="267"/>
                  </a:cubicBezTo>
                  <a:cubicBezTo>
                    <a:pt x="521" y="89"/>
                    <a:pt x="377" y="0"/>
                    <a:pt x="2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3"/>
            <p:cNvSpPr/>
            <p:nvPr/>
          </p:nvSpPr>
          <p:spPr>
            <a:xfrm>
              <a:off x="6113050" y="1404275"/>
              <a:ext cx="36175" cy="60525"/>
            </a:xfrm>
            <a:custGeom>
              <a:rect b="b" l="l" r="r" t="t"/>
              <a:pathLst>
                <a:path extrusionOk="0" h="2421" w="1447">
                  <a:moveTo>
                    <a:pt x="110" y="0"/>
                  </a:moveTo>
                  <a:cubicBezTo>
                    <a:pt x="55" y="0"/>
                    <a:pt x="0" y="35"/>
                    <a:pt x="0" y="103"/>
                  </a:cubicBezTo>
                  <a:cubicBezTo>
                    <a:pt x="329" y="897"/>
                    <a:pt x="794" y="1690"/>
                    <a:pt x="1232" y="2375"/>
                  </a:cubicBezTo>
                  <a:cubicBezTo>
                    <a:pt x="1272" y="2407"/>
                    <a:pt x="1310" y="2420"/>
                    <a:pt x="1340" y="2420"/>
                  </a:cubicBezTo>
                  <a:cubicBezTo>
                    <a:pt x="1414" y="2420"/>
                    <a:pt x="1446" y="2343"/>
                    <a:pt x="1369" y="2265"/>
                  </a:cubicBezTo>
                  <a:cubicBezTo>
                    <a:pt x="1013" y="1581"/>
                    <a:pt x="547" y="897"/>
                    <a:pt x="219" y="103"/>
                  </a:cubicBezTo>
                  <a:cubicBezTo>
                    <a:pt x="219" y="35"/>
                    <a:pt x="164" y="0"/>
                    <a:pt x="11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3"/>
            <p:cNvSpPr/>
            <p:nvPr/>
          </p:nvSpPr>
          <p:spPr>
            <a:xfrm>
              <a:off x="5503200" y="1035975"/>
              <a:ext cx="67925" cy="23350"/>
            </a:xfrm>
            <a:custGeom>
              <a:rect b="b" l="l" r="r" t="t"/>
              <a:pathLst>
                <a:path extrusionOk="0" h="934" w="2717">
                  <a:moveTo>
                    <a:pt x="2498" y="0"/>
                  </a:moveTo>
                  <a:cubicBezTo>
                    <a:pt x="2142" y="0"/>
                    <a:pt x="2032" y="110"/>
                    <a:pt x="1676" y="110"/>
                  </a:cubicBezTo>
                  <a:lnTo>
                    <a:pt x="992" y="110"/>
                  </a:lnTo>
                  <a:cubicBezTo>
                    <a:pt x="664" y="219"/>
                    <a:pt x="198" y="329"/>
                    <a:pt x="89" y="684"/>
                  </a:cubicBezTo>
                  <a:cubicBezTo>
                    <a:pt x="0" y="773"/>
                    <a:pt x="55" y="933"/>
                    <a:pt x="195" y="933"/>
                  </a:cubicBezTo>
                  <a:cubicBezTo>
                    <a:pt x="228" y="933"/>
                    <a:pt x="266" y="924"/>
                    <a:pt x="308" y="903"/>
                  </a:cubicBezTo>
                  <a:cubicBezTo>
                    <a:pt x="554" y="794"/>
                    <a:pt x="883" y="684"/>
                    <a:pt x="1238" y="684"/>
                  </a:cubicBezTo>
                  <a:cubicBezTo>
                    <a:pt x="1457" y="575"/>
                    <a:pt x="1676" y="575"/>
                    <a:pt x="1813" y="575"/>
                  </a:cubicBezTo>
                  <a:cubicBezTo>
                    <a:pt x="2032" y="575"/>
                    <a:pt x="2251" y="329"/>
                    <a:pt x="2498" y="329"/>
                  </a:cubicBezTo>
                  <a:cubicBezTo>
                    <a:pt x="2716" y="329"/>
                    <a:pt x="2716" y="0"/>
                    <a:pt x="249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3" name="Google Shape;923;p13"/>
          <p:cNvGrpSpPr/>
          <p:nvPr/>
        </p:nvGrpSpPr>
        <p:grpSpPr>
          <a:xfrm>
            <a:off x="513875" y="3067600"/>
            <a:ext cx="1756075" cy="1756075"/>
            <a:chOff x="513875" y="3067600"/>
            <a:chExt cx="1756075" cy="1756075"/>
          </a:xfrm>
        </p:grpSpPr>
        <p:sp>
          <p:nvSpPr>
            <p:cNvPr id="924" name="Google Shape;924;p13"/>
            <p:cNvSpPr/>
            <p:nvPr/>
          </p:nvSpPr>
          <p:spPr>
            <a:xfrm>
              <a:off x="710338" y="3067600"/>
              <a:ext cx="24075" cy="1756075"/>
            </a:xfrm>
            <a:custGeom>
              <a:rect b="b" l="l" r="r" t="t"/>
              <a:pathLst>
                <a:path extrusionOk="0" h="70243" w="963">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13"/>
            <p:cNvSpPr/>
            <p:nvPr/>
          </p:nvSpPr>
          <p:spPr>
            <a:xfrm rot="5400000">
              <a:off x="1379875" y="3741125"/>
              <a:ext cx="24075" cy="1756075"/>
            </a:xfrm>
            <a:custGeom>
              <a:rect b="b" l="l" r="r" t="t"/>
              <a:pathLst>
                <a:path extrusionOk="0" h="70243" w="963">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6" name="Google Shape;926;p13"/>
          <p:cNvGrpSpPr/>
          <p:nvPr/>
        </p:nvGrpSpPr>
        <p:grpSpPr>
          <a:xfrm>
            <a:off x="6867050" y="3067600"/>
            <a:ext cx="1756075" cy="1756075"/>
            <a:chOff x="6867050" y="3067600"/>
            <a:chExt cx="1756075" cy="1756075"/>
          </a:xfrm>
        </p:grpSpPr>
        <p:sp>
          <p:nvSpPr>
            <p:cNvPr id="927" name="Google Shape;927;p13"/>
            <p:cNvSpPr/>
            <p:nvPr/>
          </p:nvSpPr>
          <p:spPr>
            <a:xfrm flipH="1">
              <a:off x="8402588" y="3067600"/>
              <a:ext cx="24075" cy="1756075"/>
            </a:xfrm>
            <a:custGeom>
              <a:rect b="b" l="l" r="r" t="t"/>
              <a:pathLst>
                <a:path extrusionOk="0" h="70243" w="963">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13"/>
            <p:cNvSpPr/>
            <p:nvPr/>
          </p:nvSpPr>
          <p:spPr>
            <a:xfrm flipH="1" rot="-5400000">
              <a:off x="7733050" y="3741125"/>
              <a:ext cx="24075" cy="1756075"/>
            </a:xfrm>
            <a:custGeom>
              <a:rect b="b" l="l" r="r" t="t"/>
              <a:pathLst>
                <a:path extrusionOk="0" h="70243" w="963">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9" name="Google Shape;929;p13"/>
          <p:cNvGrpSpPr/>
          <p:nvPr/>
        </p:nvGrpSpPr>
        <p:grpSpPr>
          <a:xfrm>
            <a:off x="352288" y="1543500"/>
            <a:ext cx="741775" cy="943000"/>
            <a:chOff x="461675" y="1086300"/>
            <a:chExt cx="741775" cy="943000"/>
          </a:xfrm>
        </p:grpSpPr>
        <p:sp>
          <p:nvSpPr>
            <p:cNvPr id="930" name="Google Shape;930;p13"/>
            <p:cNvSpPr/>
            <p:nvPr/>
          </p:nvSpPr>
          <p:spPr>
            <a:xfrm>
              <a:off x="461675" y="1165375"/>
              <a:ext cx="741775" cy="863925"/>
            </a:xfrm>
            <a:custGeom>
              <a:rect b="b" l="l" r="r" t="t"/>
              <a:pathLst>
                <a:path extrusionOk="0" h="34557" w="29671">
                  <a:moveTo>
                    <a:pt x="14835" y="10343"/>
                  </a:moveTo>
                  <a:cubicBezTo>
                    <a:pt x="15164" y="10343"/>
                    <a:pt x="15410" y="10672"/>
                    <a:pt x="15520" y="10891"/>
                  </a:cubicBezTo>
                  <a:cubicBezTo>
                    <a:pt x="15739" y="11137"/>
                    <a:pt x="15848" y="11465"/>
                    <a:pt x="15985" y="11931"/>
                  </a:cubicBezTo>
                  <a:cubicBezTo>
                    <a:pt x="15520" y="11821"/>
                    <a:pt x="15164" y="11465"/>
                    <a:pt x="15054" y="11137"/>
                  </a:cubicBezTo>
                  <a:cubicBezTo>
                    <a:pt x="14945" y="11027"/>
                    <a:pt x="14835" y="10891"/>
                    <a:pt x="14835" y="10672"/>
                  </a:cubicBezTo>
                  <a:cubicBezTo>
                    <a:pt x="14726" y="10562"/>
                    <a:pt x="14617" y="10453"/>
                    <a:pt x="14835" y="10343"/>
                  </a:cubicBezTo>
                  <a:close/>
                  <a:moveTo>
                    <a:pt x="12098" y="12615"/>
                  </a:moveTo>
                  <a:cubicBezTo>
                    <a:pt x="12427" y="12615"/>
                    <a:pt x="12783" y="13080"/>
                    <a:pt x="13002" y="13299"/>
                  </a:cubicBezTo>
                  <a:cubicBezTo>
                    <a:pt x="13248" y="13628"/>
                    <a:pt x="13467" y="13983"/>
                    <a:pt x="13576" y="14312"/>
                  </a:cubicBezTo>
                  <a:cubicBezTo>
                    <a:pt x="13002" y="14202"/>
                    <a:pt x="12427" y="13983"/>
                    <a:pt x="12098" y="13518"/>
                  </a:cubicBezTo>
                  <a:cubicBezTo>
                    <a:pt x="11879" y="13299"/>
                    <a:pt x="11305" y="12615"/>
                    <a:pt x="12098" y="12615"/>
                  </a:cubicBezTo>
                  <a:close/>
                  <a:moveTo>
                    <a:pt x="17901" y="10781"/>
                  </a:moveTo>
                  <a:cubicBezTo>
                    <a:pt x="18257" y="13518"/>
                    <a:pt x="19160" y="16146"/>
                    <a:pt x="20200" y="18664"/>
                  </a:cubicBezTo>
                  <a:cubicBezTo>
                    <a:pt x="20775" y="20142"/>
                    <a:pt x="21213" y="22988"/>
                    <a:pt x="22362" y="24138"/>
                  </a:cubicBezTo>
                  <a:cubicBezTo>
                    <a:pt x="21213" y="24713"/>
                    <a:pt x="20091" y="25260"/>
                    <a:pt x="19516" y="25506"/>
                  </a:cubicBezTo>
                  <a:cubicBezTo>
                    <a:pt x="19406" y="25616"/>
                    <a:pt x="19406" y="25616"/>
                    <a:pt x="19270" y="25616"/>
                  </a:cubicBezTo>
                  <a:cubicBezTo>
                    <a:pt x="15629" y="23344"/>
                    <a:pt x="13357" y="19348"/>
                    <a:pt x="9827" y="16721"/>
                  </a:cubicBezTo>
                  <a:lnTo>
                    <a:pt x="9827" y="16721"/>
                  </a:lnTo>
                  <a:cubicBezTo>
                    <a:pt x="10273" y="16813"/>
                    <a:pt x="10756" y="16871"/>
                    <a:pt x="11227" y="16871"/>
                  </a:cubicBezTo>
                  <a:cubicBezTo>
                    <a:pt x="12432" y="16871"/>
                    <a:pt x="13559" y="16493"/>
                    <a:pt x="13795" y="15352"/>
                  </a:cubicBezTo>
                  <a:lnTo>
                    <a:pt x="13932" y="15352"/>
                  </a:lnTo>
                  <a:cubicBezTo>
                    <a:pt x="13932" y="15133"/>
                    <a:pt x="14042" y="14887"/>
                    <a:pt x="14042" y="14777"/>
                  </a:cubicBezTo>
                  <a:cubicBezTo>
                    <a:pt x="15054" y="14777"/>
                    <a:pt x="16204" y="13983"/>
                    <a:pt x="16204" y="12834"/>
                  </a:cubicBezTo>
                  <a:lnTo>
                    <a:pt x="16204" y="12259"/>
                  </a:lnTo>
                  <a:cubicBezTo>
                    <a:pt x="16423" y="12259"/>
                    <a:pt x="16669" y="12259"/>
                    <a:pt x="16888" y="12150"/>
                  </a:cubicBezTo>
                  <a:cubicBezTo>
                    <a:pt x="17463" y="12040"/>
                    <a:pt x="17792" y="11465"/>
                    <a:pt x="17901" y="10781"/>
                  </a:cubicBezTo>
                  <a:close/>
                  <a:moveTo>
                    <a:pt x="11076" y="612"/>
                  </a:moveTo>
                  <a:cubicBezTo>
                    <a:pt x="15069" y="612"/>
                    <a:pt x="19084" y="2882"/>
                    <a:pt x="20638" y="7031"/>
                  </a:cubicBezTo>
                  <a:cubicBezTo>
                    <a:pt x="22362" y="12040"/>
                    <a:pt x="21213" y="17733"/>
                    <a:pt x="24525" y="22195"/>
                  </a:cubicBezTo>
                  <a:cubicBezTo>
                    <a:pt x="24415" y="22879"/>
                    <a:pt x="23621" y="23454"/>
                    <a:pt x="22581" y="24028"/>
                  </a:cubicBezTo>
                  <a:cubicBezTo>
                    <a:pt x="21569" y="22879"/>
                    <a:pt x="20994" y="19923"/>
                    <a:pt x="20419" y="18554"/>
                  </a:cubicBezTo>
                  <a:cubicBezTo>
                    <a:pt x="19406" y="15817"/>
                    <a:pt x="18366" y="12943"/>
                    <a:pt x="17901" y="9987"/>
                  </a:cubicBezTo>
                  <a:lnTo>
                    <a:pt x="17901" y="9522"/>
                  </a:lnTo>
                  <a:cubicBezTo>
                    <a:pt x="17901" y="9413"/>
                    <a:pt x="17901" y="9413"/>
                    <a:pt x="17792" y="9413"/>
                  </a:cubicBezTo>
                  <a:lnTo>
                    <a:pt x="17682" y="9413"/>
                  </a:lnTo>
                  <a:lnTo>
                    <a:pt x="17682" y="9522"/>
                  </a:lnTo>
                  <a:cubicBezTo>
                    <a:pt x="17792" y="10206"/>
                    <a:pt x="17573" y="11356"/>
                    <a:pt x="16998" y="11712"/>
                  </a:cubicBezTo>
                  <a:cubicBezTo>
                    <a:pt x="16779" y="11931"/>
                    <a:pt x="16423" y="11931"/>
                    <a:pt x="16204" y="11931"/>
                  </a:cubicBezTo>
                  <a:cubicBezTo>
                    <a:pt x="16095" y="11137"/>
                    <a:pt x="15739" y="10453"/>
                    <a:pt x="15164" y="10097"/>
                  </a:cubicBezTo>
                  <a:cubicBezTo>
                    <a:pt x="15037" y="10034"/>
                    <a:pt x="14875" y="9970"/>
                    <a:pt x="14712" y="9970"/>
                  </a:cubicBezTo>
                  <a:cubicBezTo>
                    <a:pt x="14593" y="9970"/>
                    <a:pt x="14474" y="10004"/>
                    <a:pt x="14370" y="10097"/>
                  </a:cubicBezTo>
                  <a:cubicBezTo>
                    <a:pt x="14151" y="10343"/>
                    <a:pt x="14480" y="10781"/>
                    <a:pt x="14617" y="11137"/>
                  </a:cubicBezTo>
                  <a:cubicBezTo>
                    <a:pt x="14835" y="11712"/>
                    <a:pt x="15410" y="12150"/>
                    <a:pt x="15985" y="12259"/>
                  </a:cubicBezTo>
                  <a:lnTo>
                    <a:pt x="15985" y="12834"/>
                  </a:lnTo>
                  <a:cubicBezTo>
                    <a:pt x="15985" y="12834"/>
                    <a:pt x="16095" y="12834"/>
                    <a:pt x="16095" y="12943"/>
                  </a:cubicBezTo>
                  <a:cubicBezTo>
                    <a:pt x="15998" y="13865"/>
                    <a:pt x="15170" y="14335"/>
                    <a:pt x="14278" y="14335"/>
                  </a:cubicBezTo>
                  <a:cubicBezTo>
                    <a:pt x="14163" y="14335"/>
                    <a:pt x="14048" y="14328"/>
                    <a:pt x="13932" y="14312"/>
                  </a:cubicBezTo>
                  <a:cubicBezTo>
                    <a:pt x="13697" y="13240"/>
                    <a:pt x="12537" y="12142"/>
                    <a:pt x="11455" y="12142"/>
                  </a:cubicBezTo>
                  <a:cubicBezTo>
                    <a:pt x="11405" y="12142"/>
                    <a:pt x="11355" y="12145"/>
                    <a:pt x="11305" y="12150"/>
                  </a:cubicBezTo>
                  <a:cubicBezTo>
                    <a:pt x="11195" y="12150"/>
                    <a:pt x="11195" y="12259"/>
                    <a:pt x="11195" y="12396"/>
                  </a:cubicBezTo>
                  <a:cubicBezTo>
                    <a:pt x="11414" y="13628"/>
                    <a:pt x="12427" y="14558"/>
                    <a:pt x="13686" y="14668"/>
                  </a:cubicBezTo>
                  <a:lnTo>
                    <a:pt x="13686" y="15243"/>
                  </a:lnTo>
                  <a:cubicBezTo>
                    <a:pt x="13317" y="16156"/>
                    <a:pt x="12291" y="16483"/>
                    <a:pt x="11225" y="16483"/>
                  </a:cubicBezTo>
                  <a:cubicBezTo>
                    <a:pt x="10311" y="16483"/>
                    <a:pt x="9368" y="16243"/>
                    <a:pt x="8787" y="15927"/>
                  </a:cubicBezTo>
                  <a:lnTo>
                    <a:pt x="8568" y="15927"/>
                  </a:lnTo>
                  <a:cubicBezTo>
                    <a:pt x="8458" y="16036"/>
                    <a:pt x="8458" y="16146"/>
                    <a:pt x="8568" y="16255"/>
                  </a:cubicBezTo>
                  <a:cubicBezTo>
                    <a:pt x="8677" y="16255"/>
                    <a:pt x="8787" y="16255"/>
                    <a:pt x="8896" y="16365"/>
                  </a:cubicBezTo>
                  <a:cubicBezTo>
                    <a:pt x="9690" y="17186"/>
                    <a:pt x="10730" y="17733"/>
                    <a:pt x="11524" y="18664"/>
                  </a:cubicBezTo>
                  <a:cubicBezTo>
                    <a:pt x="12208" y="19348"/>
                    <a:pt x="12783" y="20142"/>
                    <a:pt x="13467" y="20826"/>
                  </a:cubicBezTo>
                  <a:cubicBezTo>
                    <a:pt x="15164" y="22414"/>
                    <a:pt x="16888" y="24576"/>
                    <a:pt x="18941" y="25835"/>
                  </a:cubicBezTo>
                  <a:cubicBezTo>
                    <a:pt x="18038" y="26191"/>
                    <a:pt x="16998" y="26519"/>
                    <a:pt x="16423" y="27203"/>
                  </a:cubicBezTo>
                  <a:cubicBezTo>
                    <a:pt x="15520" y="25835"/>
                    <a:pt x="13467" y="24822"/>
                    <a:pt x="12208" y="24028"/>
                  </a:cubicBezTo>
                  <a:cubicBezTo>
                    <a:pt x="9936" y="22769"/>
                    <a:pt x="7418" y="22769"/>
                    <a:pt x="5365" y="20936"/>
                  </a:cubicBezTo>
                  <a:cubicBezTo>
                    <a:pt x="3422" y="18992"/>
                    <a:pt x="1944" y="16721"/>
                    <a:pt x="1479" y="13983"/>
                  </a:cubicBezTo>
                  <a:cubicBezTo>
                    <a:pt x="1041" y="11137"/>
                    <a:pt x="1369" y="7250"/>
                    <a:pt x="3093" y="4732"/>
                  </a:cubicBezTo>
                  <a:cubicBezTo>
                    <a:pt x="5010" y="1928"/>
                    <a:pt x="8037" y="612"/>
                    <a:pt x="11076" y="612"/>
                  </a:cubicBezTo>
                  <a:close/>
                  <a:moveTo>
                    <a:pt x="24744" y="22660"/>
                  </a:moveTo>
                  <a:cubicBezTo>
                    <a:pt x="24990" y="22988"/>
                    <a:pt x="25209" y="23454"/>
                    <a:pt x="25428" y="23782"/>
                  </a:cubicBezTo>
                  <a:cubicBezTo>
                    <a:pt x="24196" y="24576"/>
                    <a:pt x="22937" y="25506"/>
                    <a:pt x="21788" y="26410"/>
                  </a:cubicBezTo>
                  <a:cubicBezTo>
                    <a:pt x="20419" y="27313"/>
                    <a:pt x="18832" y="27997"/>
                    <a:pt x="17573" y="28928"/>
                  </a:cubicBezTo>
                  <a:cubicBezTo>
                    <a:pt x="17354" y="28572"/>
                    <a:pt x="17107" y="28244"/>
                    <a:pt x="16888" y="27997"/>
                  </a:cubicBezTo>
                  <a:cubicBezTo>
                    <a:pt x="16888" y="27888"/>
                    <a:pt x="16998" y="27888"/>
                    <a:pt x="16998" y="27888"/>
                  </a:cubicBezTo>
                  <a:cubicBezTo>
                    <a:pt x="17573" y="27313"/>
                    <a:pt x="18832" y="27094"/>
                    <a:pt x="19516" y="26629"/>
                  </a:cubicBezTo>
                  <a:cubicBezTo>
                    <a:pt x="20310" y="26191"/>
                    <a:pt x="21103" y="25725"/>
                    <a:pt x="21897" y="25151"/>
                  </a:cubicBezTo>
                  <a:cubicBezTo>
                    <a:pt x="22828" y="24576"/>
                    <a:pt x="24525" y="23782"/>
                    <a:pt x="24744" y="22660"/>
                  </a:cubicBezTo>
                  <a:close/>
                  <a:moveTo>
                    <a:pt x="25428" y="23892"/>
                  </a:moveTo>
                  <a:cubicBezTo>
                    <a:pt x="25784" y="24247"/>
                    <a:pt x="26003" y="24576"/>
                    <a:pt x="26249" y="24932"/>
                  </a:cubicBezTo>
                  <a:cubicBezTo>
                    <a:pt x="24990" y="25944"/>
                    <a:pt x="23375" y="26629"/>
                    <a:pt x="22007" y="27559"/>
                  </a:cubicBezTo>
                  <a:cubicBezTo>
                    <a:pt x="20775" y="28244"/>
                    <a:pt x="19516" y="29256"/>
                    <a:pt x="18147" y="29941"/>
                  </a:cubicBezTo>
                  <a:cubicBezTo>
                    <a:pt x="17901" y="29722"/>
                    <a:pt x="17792" y="29366"/>
                    <a:pt x="17682" y="29147"/>
                  </a:cubicBezTo>
                  <a:cubicBezTo>
                    <a:pt x="20638" y="27997"/>
                    <a:pt x="22937" y="25616"/>
                    <a:pt x="25428" y="23892"/>
                  </a:cubicBezTo>
                  <a:close/>
                  <a:moveTo>
                    <a:pt x="26359" y="25151"/>
                  </a:moveTo>
                  <a:lnTo>
                    <a:pt x="27043" y="26191"/>
                  </a:lnTo>
                  <a:cubicBezTo>
                    <a:pt x="26497" y="27256"/>
                    <a:pt x="19979" y="31234"/>
                    <a:pt x="19041" y="31234"/>
                  </a:cubicBezTo>
                  <a:cubicBezTo>
                    <a:pt x="18992" y="31234"/>
                    <a:pt x="18958" y="31223"/>
                    <a:pt x="18941" y="31200"/>
                  </a:cubicBezTo>
                  <a:lnTo>
                    <a:pt x="18832" y="31200"/>
                  </a:lnTo>
                  <a:cubicBezTo>
                    <a:pt x="18722" y="30871"/>
                    <a:pt x="18476" y="30515"/>
                    <a:pt x="18257" y="30050"/>
                  </a:cubicBezTo>
                  <a:cubicBezTo>
                    <a:pt x="19625" y="29366"/>
                    <a:pt x="20994" y="28353"/>
                    <a:pt x="22472" y="27559"/>
                  </a:cubicBezTo>
                  <a:cubicBezTo>
                    <a:pt x="23731" y="26875"/>
                    <a:pt x="25318" y="26191"/>
                    <a:pt x="26359" y="25151"/>
                  </a:cubicBezTo>
                  <a:close/>
                  <a:moveTo>
                    <a:pt x="27152" y="26300"/>
                  </a:moveTo>
                  <a:cubicBezTo>
                    <a:pt x="27262" y="26410"/>
                    <a:pt x="27371" y="26519"/>
                    <a:pt x="27371" y="26629"/>
                  </a:cubicBezTo>
                  <a:cubicBezTo>
                    <a:pt x="27618" y="26875"/>
                    <a:pt x="27946" y="27203"/>
                    <a:pt x="28302" y="27559"/>
                  </a:cubicBezTo>
                  <a:cubicBezTo>
                    <a:pt x="26577" y="28681"/>
                    <a:pt x="24634" y="29503"/>
                    <a:pt x="22828" y="30406"/>
                  </a:cubicBezTo>
                  <a:cubicBezTo>
                    <a:pt x="21788" y="30981"/>
                    <a:pt x="20310" y="31555"/>
                    <a:pt x="19406" y="32349"/>
                  </a:cubicBezTo>
                  <a:cubicBezTo>
                    <a:pt x="19270" y="31993"/>
                    <a:pt x="19160" y="31774"/>
                    <a:pt x="19160" y="31774"/>
                  </a:cubicBezTo>
                  <a:cubicBezTo>
                    <a:pt x="19051" y="31665"/>
                    <a:pt x="19051" y="31555"/>
                    <a:pt x="19051" y="31419"/>
                  </a:cubicBezTo>
                  <a:cubicBezTo>
                    <a:pt x="20884" y="31090"/>
                    <a:pt x="23047" y="29612"/>
                    <a:pt x="24525" y="28463"/>
                  </a:cubicBezTo>
                  <a:cubicBezTo>
                    <a:pt x="25318" y="27888"/>
                    <a:pt x="26687" y="27203"/>
                    <a:pt x="27152" y="26300"/>
                  </a:cubicBezTo>
                  <a:close/>
                  <a:moveTo>
                    <a:pt x="28521" y="27888"/>
                  </a:moveTo>
                  <a:cubicBezTo>
                    <a:pt x="28521" y="27888"/>
                    <a:pt x="28630" y="27997"/>
                    <a:pt x="28740" y="28134"/>
                  </a:cubicBezTo>
                  <a:cubicBezTo>
                    <a:pt x="25893" y="30050"/>
                    <a:pt x="22691" y="31309"/>
                    <a:pt x="19844" y="33143"/>
                  </a:cubicBezTo>
                  <a:cubicBezTo>
                    <a:pt x="19735" y="33033"/>
                    <a:pt x="19625" y="32787"/>
                    <a:pt x="19516" y="32568"/>
                  </a:cubicBezTo>
                  <a:cubicBezTo>
                    <a:pt x="20638" y="31665"/>
                    <a:pt x="22581" y="30981"/>
                    <a:pt x="23840" y="30406"/>
                  </a:cubicBezTo>
                  <a:cubicBezTo>
                    <a:pt x="25428" y="29722"/>
                    <a:pt x="27043" y="28928"/>
                    <a:pt x="28521" y="27888"/>
                  </a:cubicBezTo>
                  <a:close/>
                  <a:moveTo>
                    <a:pt x="28986" y="28572"/>
                  </a:moveTo>
                  <a:cubicBezTo>
                    <a:pt x="28986" y="29037"/>
                    <a:pt x="28740" y="29612"/>
                    <a:pt x="28849" y="30187"/>
                  </a:cubicBezTo>
                  <a:cubicBezTo>
                    <a:pt x="27481" y="30515"/>
                    <a:pt x="26468" y="31665"/>
                    <a:pt x="25318" y="32349"/>
                  </a:cubicBezTo>
                  <a:cubicBezTo>
                    <a:pt x="24196" y="33033"/>
                    <a:pt x="22828" y="33718"/>
                    <a:pt x="21459" y="34156"/>
                  </a:cubicBezTo>
                  <a:cubicBezTo>
                    <a:pt x="21459" y="34046"/>
                    <a:pt x="21322" y="34046"/>
                    <a:pt x="21213" y="34046"/>
                  </a:cubicBezTo>
                  <a:cubicBezTo>
                    <a:pt x="20994" y="33937"/>
                    <a:pt x="20884" y="33827"/>
                    <a:pt x="20638" y="33718"/>
                  </a:cubicBezTo>
                  <a:cubicBezTo>
                    <a:pt x="20529" y="33718"/>
                    <a:pt x="20419" y="33608"/>
                    <a:pt x="20200" y="33471"/>
                  </a:cubicBezTo>
                  <a:cubicBezTo>
                    <a:pt x="23156" y="31884"/>
                    <a:pt x="26359" y="30734"/>
                    <a:pt x="28986" y="28572"/>
                  </a:cubicBezTo>
                  <a:close/>
                  <a:moveTo>
                    <a:pt x="11385" y="1"/>
                  </a:moveTo>
                  <a:cubicBezTo>
                    <a:pt x="10976" y="1"/>
                    <a:pt x="10565" y="26"/>
                    <a:pt x="10155" y="79"/>
                  </a:cubicBezTo>
                  <a:cubicBezTo>
                    <a:pt x="5365" y="627"/>
                    <a:pt x="1615" y="3501"/>
                    <a:pt x="794" y="8400"/>
                  </a:cubicBezTo>
                  <a:cubicBezTo>
                    <a:pt x="1" y="12943"/>
                    <a:pt x="685" y="17514"/>
                    <a:pt x="3997" y="20936"/>
                  </a:cubicBezTo>
                  <a:cubicBezTo>
                    <a:pt x="5256" y="22304"/>
                    <a:pt x="6843" y="23344"/>
                    <a:pt x="8677" y="23892"/>
                  </a:cubicBezTo>
                  <a:cubicBezTo>
                    <a:pt x="11305" y="24466"/>
                    <a:pt x="14617" y="25944"/>
                    <a:pt x="16423" y="28134"/>
                  </a:cubicBezTo>
                  <a:lnTo>
                    <a:pt x="16532" y="28134"/>
                  </a:lnTo>
                  <a:cubicBezTo>
                    <a:pt x="16888" y="28818"/>
                    <a:pt x="17354" y="29612"/>
                    <a:pt x="17682" y="30296"/>
                  </a:cubicBezTo>
                  <a:cubicBezTo>
                    <a:pt x="18257" y="31419"/>
                    <a:pt x="18832" y="32568"/>
                    <a:pt x="19516" y="33608"/>
                  </a:cubicBezTo>
                  <a:cubicBezTo>
                    <a:pt x="19516" y="33718"/>
                    <a:pt x="19625" y="33827"/>
                    <a:pt x="19735" y="33827"/>
                  </a:cubicBezTo>
                  <a:lnTo>
                    <a:pt x="19844" y="33718"/>
                  </a:lnTo>
                  <a:lnTo>
                    <a:pt x="19954" y="33718"/>
                  </a:lnTo>
                  <a:cubicBezTo>
                    <a:pt x="20200" y="33827"/>
                    <a:pt x="20419" y="34046"/>
                    <a:pt x="20638" y="34156"/>
                  </a:cubicBezTo>
                  <a:cubicBezTo>
                    <a:pt x="20884" y="34292"/>
                    <a:pt x="21103" y="34402"/>
                    <a:pt x="21322" y="34511"/>
                  </a:cubicBezTo>
                  <a:cubicBezTo>
                    <a:pt x="21322" y="34543"/>
                    <a:pt x="21334" y="34557"/>
                    <a:pt x="21353" y="34557"/>
                  </a:cubicBezTo>
                  <a:cubicBezTo>
                    <a:pt x="21400" y="34557"/>
                    <a:pt x="21491" y="34479"/>
                    <a:pt x="21569" y="34402"/>
                  </a:cubicBezTo>
                  <a:cubicBezTo>
                    <a:pt x="24634" y="34156"/>
                    <a:pt x="26468" y="32240"/>
                    <a:pt x="28986" y="30625"/>
                  </a:cubicBezTo>
                  <a:lnTo>
                    <a:pt x="29096" y="30515"/>
                  </a:lnTo>
                  <a:lnTo>
                    <a:pt x="29205" y="30406"/>
                  </a:lnTo>
                  <a:cubicBezTo>
                    <a:pt x="29424" y="30187"/>
                    <a:pt x="29315" y="29722"/>
                    <a:pt x="29315" y="29503"/>
                  </a:cubicBezTo>
                  <a:lnTo>
                    <a:pt x="29315" y="28928"/>
                  </a:lnTo>
                  <a:lnTo>
                    <a:pt x="29424" y="28818"/>
                  </a:lnTo>
                  <a:cubicBezTo>
                    <a:pt x="29534" y="28818"/>
                    <a:pt x="29670" y="28681"/>
                    <a:pt x="29534" y="28681"/>
                  </a:cubicBezTo>
                  <a:cubicBezTo>
                    <a:pt x="29315" y="27669"/>
                    <a:pt x="28056" y="26629"/>
                    <a:pt x="27481" y="25725"/>
                  </a:cubicBezTo>
                  <a:cubicBezTo>
                    <a:pt x="26577" y="24466"/>
                    <a:pt x="25428" y="23207"/>
                    <a:pt x="24744" y="21839"/>
                  </a:cubicBezTo>
                  <a:cubicBezTo>
                    <a:pt x="24634" y="21839"/>
                    <a:pt x="24634" y="21729"/>
                    <a:pt x="24634" y="21729"/>
                  </a:cubicBezTo>
                  <a:cubicBezTo>
                    <a:pt x="21678" y="17049"/>
                    <a:pt x="23047" y="11356"/>
                    <a:pt x="20884" y="6347"/>
                  </a:cubicBezTo>
                  <a:cubicBezTo>
                    <a:pt x="19318" y="2519"/>
                    <a:pt x="15428" y="1"/>
                    <a:pt x="113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13"/>
            <p:cNvSpPr/>
            <p:nvPr/>
          </p:nvSpPr>
          <p:spPr>
            <a:xfrm>
              <a:off x="507525" y="1086300"/>
              <a:ext cx="658275" cy="898775"/>
            </a:xfrm>
            <a:custGeom>
              <a:rect b="b" l="l" r="r" t="t"/>
              <a:pathLst>
                <a:path extrusionOk="0" h="35951" w="26331">
                  <a:moveTo>
                    <a:pt x="15273" y="10988"/>
                  </a:moveTo>
                  <a:cubicBezTo>
                    <a:pt x="15629" y="10988"/>
                    <a:pt x="15739" y="11453"/>
                    <a:pt x="15848" y="11672"/>
                  </a:cubicBezTo>
                  <a:cubicBezTo>
                    <a:pt x="15958" y="11891"/>
                    <a:pt x="16067" y="12357"/>
                    <a:pt x="16067" y="12685"/>
                  </a:cubicBezTo>
                  <a:cubicBezTo>
                    <a:pt x="15739" y="12466"/>
                    <a:pt x="15383" y="12247"/>
                    <a:pt x="15273" y="11782"/>
                  </a:cubicBezTo>
                  <a:cubicBezTo>
                    <a:pt x="15273" y="11672"/>
                    <a:pt x="15164" y="11563"/>
                    <a:pt x="15164" y="11317"/>
                  </a:cubicBezTo>
                  <a:cubicBezTo>
                    <a:pt x="15164" y="11098"/>
                    <a:pt x="14945" y="10988"/>
                    <a:pt x="15273" y="10988"/>
                  </a:cubicBezTo>
                  <a:close/>
                  <a:moveTo>
                    <a:pt x="11965" y="12673"/>
                  </a:moveTo>
                  <a:cubicBezTo>
                    <a:pt x="12004" y="12673"/>
                    <a:pt x="12048" y="12677"/>
                    <a:pt x="12098" y="12685"/>
                  </a:cubicBezTo>
                  <a:cubicBezTo>
                    <a:pt x="12427" y="12685"/>
                    <a:pt x="12783" y="13260"/>
                    <a:pt x="12892" y="13506"/>
                  </a:cubicBezTo>
                  <a:cubicBezTo>
                    <a:pt x="13111" y="13835"/>
                    <a:pt x="13220" y="14300"/>
                    <a:pt x="13220" y="14628"/>
                  </a:cubicBezTo>
                  <a:cubicBezTo>
                    <a:pt x="12646" y="14409"/>
                    <a:pt x="12208" y="14054"/>
                    <a:pt x="11961" y="13616"/>
                  </a:cubicBezTo>
                  <a:cubicBezTo>
                    <a:pt x="11758" y="13286"/>
                    <a:pt x="11461" y="12673"/>
                    <a:pt x="11965" y="12673"/>
                  </a:cubicBezTo>
                  <a:close/>
                  <a:moveTo>
                    <a:pt x="18120" y="12001"/>
                  </a:moveTo>
                  <a:lnTo>
                    <a:pt x="18120" y="12001"/>
                  </a:lnTo>
                  <a:cubicBezTo>
                    <a:pt x="18010" y="14738"/>
                    <a:pt x="18476" y="17475"/>
                    <a:pt x="18941" y="20103"/>
                  </a:cubicBezTo>
                  <a:cubicBezTo>
                    <a:pt x="19160" y="21717"/>
                    <a:pt x="19160" y="24564"/>
                    <a:pt x="20063" y="26042"/>
                  </a:cubicBezTo>
                  <a:cubicBezTo>
                    <a:pt x="18804" y="26370"/>
                    <a:pt x="17572" y="26617"/>
                    <a:pt x="16998" y="26836"/>
                  </a:cubicBezTo>
                  <a:lnTo>
                    <a:pt x="16751" y="26836"/>
                  </a:lnTo>
                  <a:cubicBezTo>
                    <a:pt x="13686" y="23880"/>
                    <a:pt x="12098" y="19528"/>
                    <a:pt x="9224" y="16243"/>
                  </a:cubicBezTo>
                  <a:lnTo>
                    <a:pt x="9224" y="16243"/>
                  </a:lnTo>
                  <a:cubicBezTo>
                    <a:pt x="9931" y="16565"/>
                    <a:pt x="10759" y="16783"/>
                    <a:pt x="11494" y="16783"/>
                  </a:cubicBezTo>
                  <a:cubicBezTo>
                    <a:pt x="12325" y="16783"/>
                    <a:pt x="13040" y="16504"/>
                    <a:pt x="13330" y="15778"/>
                  </a:cubicBezTo>
                  <a:cubicBezTo>
                    <a:pt x="13330" y="15668"/>
                    <a:pt x="13330" y="15668"/>
                    <a:pt x="13467" y="15668"/>
                  </a:cubicBezTo>
                  <a:cubicBezTo>
                    <a:pt x="13576" y="15559"/>
                    <a:pt x="13576" y="15313"/>
                    <a:pt x="13576" y="15203"/>
                  </a:cubicBezTo>
                  <a:cubicBezTo>
                    <a:pt x="13687" y="15214"/>
                    <a:pt x="13799" y="15219"/>
                    <a:pt x="13911" y="15219"/>
                  </a:cubicBezTo>
                  <a:cubicBezTo>
                    <a:pt x="14937" y="15219"/>
                    <a:pt x="15982" y="14761"/>
                    <a:pt x="16204" y="13725"/>
                  </a:cubicBezTo>
                  <a:cubicBezTo>
                    <a:pt x="16204" y="13506"/>
                    <a:pt x="16313" y="13369"/>
                    <a:pt x="16313" y="13150"/>
                  </a:cubicBezTo>
                  <a:cubicBezTo>
                    <a:pt x="16459" y="13150"/>
                    <a:pt x="16605" y="13199"/>
                    <a:pt x="16759" y="13199"/>
                  </a:cubicBezTo>
                  <a:cubicBezTo>
                    <a:pt x="16836" y="13199"/>
                    <a:pt x="16915" y="13187"/>
                    <a:pt x="16998" y="13150"/>
                  </a:cubicBezTo>
                  <a:cubicBezTo>
                    <a:pt x="17572" y="13150"/>
                    <a:pt x="17901" y="12576"/>
                    <a:pt x="18120" y="12001"/>
                  </a:cubicBezTo>
                  <a:close/>
                  <a:moveTo>
                    <a:pt x="11433" y="560"/>
                  </a:moveTo>
                  <a:cubicBezTo>
                    <a:pt x="16092" y="560"/>
                    <a:pt x="20725" y="3768"/>
                    <a:pt x="21541" y="8826"/>
                  </a:cubicBezTo>
                  <a:cubicBezTo>
                    <a:pt x="22362" y="14190"/>
                    <a:pt x="20063" y="19418"/>
                    <a:pt x="22472" y="24454"/>
                  </a:cubicBezTo>
                  <a:cubicBezTo>
                    <a:pt x="22225" y="25139"/>
                    <a:pt x="21322" y="25577"/>
                    <a:pt x="20309" y="25932"/>
                  </a:cubicBezTo>
                  <a:cubicBezTo>
                    <a:pt x="19488" y="24564"/>
                    <a:pt x="19488" y="21581"/>
                    <a:pt x="19160" y="19993"/>
                  </a:cubicBezTo>
                  <a:cubicBezTo>
                    <a:pt x="18695" y="17256"/>
                    <a:pt x="18257" y="14190"/>
                    <a:pt x="18366" y="11317"/>
                  </a:cubicBezTo>
                  <a:cubicBezTo>
                    <a:pt x="18476" y="11098"/>
                    <a:pt x="18476" y="10879"/>
                    <a:pt x="18476" y="10769"/>
                  </a:cubicBezTo>
                  <a:cubicBezTo>
                    <a:pt x="18476" y="10632"/>
                    <a:pt x="18476" y="10632"/>
                    <a:pt x="18366" y="10632"/>
                  </a:cubicBezTo>
                  <a:lnTo>
                    <a:pt x="18257" y="10632"/>
                  </a:lnTo>
                  <a:lnTo>
                    <a:pt x="18257" y="10769"/>
                  </a:lnTo>
                  <a:cubicBezTo>
                    <a:pt x="18120" y="11317"/>
                    <a:pt x="17791" y="12466"/>
                    <a:pt x="17107" y="12822"/>
                  </a:cubicBezTo>
                  <a:cubicBezTo>
                    <a:pt x="16998" y="12877"/>
                    <a:pt x="16854" y="12904"/>
                    <a:pt x="16710" y="12904"/>
                  </a:cubicBezTo>
                  <a:cubicBezTo>
                    <a:pt x="16566" y="12904"/>
                    <a:pt x="16423" y="12877"/>
                    <a:pt x="16313" y="12822"/>
                  </a:cubicBezTo>
                  <a:cubicBezTo>
                    <a:pt x="16313" y="12001"/>
                    <a:pt x="16067" y="11207"/>
                    <a:pt x="15629" y="10769"/>
                  </a:cubicBezTo>
                  <a:cubicBezTo>
                    <a:pt x="15458" y="10674"/>
                    <a:pt x="15300" y="10539"/>
                    <a:pt x="15146" y="10539"/>
                  </a:cubicBezTo>
                  <a:cubicBezTo>
                    <a:pt x="15079" y="10539"/>
                    <a:pt x="15012" y="10565"/>
                    <a:pt x="14945" y="10632"/>
                  </a:cubicBezTo>
                  <a:cubicBezTo>
                    <a:pt x="14589" y="10879"/>
                    <a:pt x="14835" y="11453"/>
                    <a:pt x="14945" y="11672"/>
                  </a:cubicBezTo>
                  <a:cubicBezTo>
                    <a:pt x="15054" y="12357"/>
                    <a:pt x="15520" y="12822"/>
                    <a:pt x="16067" y="13041"/>
                  </a:cubicBezTo>
                  <a:cubicBezTo>
                    <a:pt x="16067" y="13260"/>
                    <a:pt x="15958" y="13506"/>
                    <a:pt x="15958" y="13616"/>
                  </a:cubicBezTo>
                  <a:lnTo>
                    <a:pt x="15958" y="13725"/>
                  </a:lnTo>
                  <a:cubicBezTo>
                    <a:pt x="15706" y="14500"/>
                    <a:pt x="15038" y="14826"/>
                    <a:pt x="14333" y="14826"/>
                  </a:cubicBezTo>
                  <a:cubicBezTo>
                    <a:pt x="14117" y="14826"/>
                    <a:pt x="13898" y="14796"/>
                    <a:pt x="13686" y="14738"/>
                  </a:cubicBezTo>
                  <a:cubicBezTo>
                    <a:pt x="13576" y="13616"/>
                    <a:pt x="12536" y="12138"/>
                    <a:pt x="11523" y="12138"/>
                  </a:cubicBezTo>
                  <a:cubicBezTo>
                    <a:pt x="11414" y="12138"/>
                    <a:pt x="11277" y="12247"/>
                    <a:pt x="11277" y="12247"/>
                  </a:cubicBezTo>
                  <a:cubicBezTo>
                    <a:pt x="11277" y="13506"/>
                    <a:pt x="12098" y="14628"/>
                    <a:pt x="13220" y="15094"/>
                  </a:cubicBezTo>
                  <a:lnTo>
                    <a:pt x="13220" y="15559"/>
                  </a:lnTo>
                  <a:cubicBezTo>
                    <a:pt x="12815" y="16151"/>
                    <a:pt x="12132" y="16379"/>
                    <a:pt x="11385" y="16379"/>
                  </a:cubicBezTo>
                  <a:cubicBezTo>
                    <a:pt x="10269" y="16379"/>
                    <a:pt x="9010" y="15870"/>
                    <a:pt x="8321" y="15313"/>
                  </a:cubicBezTo>
                  <a:cubicBezTo>
                    <a:pt x="8212" y="15313"/>
                    <a:pt x="8212" y="15203"/>
                    <a:pt x="8102" y="15203"/>
                  </a:cubicBezTo>
                  <a:cubicBezTo>
                    <a:pt x="8102" y="15203"/>
                    <a:pt x="8102" y="15313"/>
                    <a:pt x="7993" y="15313"/>
                  </a:cubicBezTo>
                  <a:lnTo>
                    <a:pt x="7993" y="15559"/>
                  </a:lnTo>
                  <a:cubicBezTo>
                    <a:pt x="8102" y="15668"/>
                    <a:pt x="8212" y="15668"/>
                    <a:pt x="8321" y="15778"/>
                  </a:cubicBezTo>
                  <a:cubicBezTo>
                    <a:pt x="8896" y="16681"/>
                    <a:pt x="9799" y="17475"/>
                    <a:pt x="10483" y="18515"/>
                  </a:cubicBezTo>
                  <a:cubicBezTo>
                    <a:pt x="10949" y="19418"/>
                    <a:pt x="11414" y="20212"/>
                    <a:pt x="11961" y="21033"/>
                  </a:cubicBezTo>
                  <a:cubicBezTo>
                    <a:pt x="13330" y="22949"/>
                    <a:pt x="14589" y="25358"/>
                    <a:pt x="16423" y="26945"/>
                  </a:cubicBezTo>
                  <a:cubicBezTo>
                    <a:pt x="15383" y="27191"/>
                    <a:pt x="14261" y="27301"/>
                    <a:pt x="13576" y="27739"/>
                  </a:cubicBezTo>
                  <a:cubicBezTo>
                    <a:pt x="13001" y="26261"/>
                    <a:pt x="11168" y="24892"/>
                    <a:pt x="10045" y="23989"/>
                  </a:cubicBezTo>
                  <a:cubicBezTo>
                    <a:pt x="8102" y="22265"/>
                    <a:pt x="5584" y="21827"/>
                    <a:pt x="3997" y="19528"/>
                  </a:cubicBezTo>
                  <a:cubicBezTo>
                    <a:pt x="2382" y="17365"/>
                    <a:pt x="1369" y="14875"/>
                    <a:pt x="1478" y="12138"/>
                  </a:cubicBezTo>
                  <a:cubicBezTo>
                    <a:pt x="1588" y="9045"/>
                    <a:pt x="2628" y="5405"/>
                    <a:pt x="4790" y="3242"/>
                  </a:cubicBezTo>
                  <a:cubicBezTo>
                    <a:pt x="6676" y="1394"/>
                    <a:pt x="9058" y="560"/>
                    <a:pt x="11433" y="560"/>
                  </a:cubicBezTo>
                  <a:close/>
                  <a:moveTo>
                    <a:pt x="22691" y="24892"/>
                  </a:moveTo>
                  <a:cubicBezTo>
                    <a:pt x="22800" y="25358"/>
                    <a:pt x="22910" y="25823"/>
                    <a:pt x="23156" y="26151"/>
                  </a:cubicBezTo>
                  <a:cubicBezTo>
                    <a:pt x="21787" y="26726"/>
                    <a:pt x="20419" y="27410"/>
                    <a:pt x="19050" y="28095"/>
                  </a:cubicBezTo>
                  <a:cubicBezTo>
                    <a:pt x="17436" y="28669"/>
                    <a:pt x="15848" y="29107"/>
                    <a:pt x="14370" y="29792"/>
                  </a:cubicBezTo>
                  <a:cubicBezTo>
                    <a:pt x="14261" y="29354"/>
                    <a:pt x="14151" y="28998"/>
                    <a:pt x="13905" y="28669"/>
                  </a:cubicBezTo>
                  <a:lnTo>
                    <a:pt x="14014" y="28669"/>
                  </a:lnTo>
                  <a:cubicBezTo>
                    <a:pt x="14698" y="28204"/>
                    <a:pt x="15958" y="28204"/>
                    <a:pt x="16751" y="27876"/>
                  </a:cubicBezTo>
                  <a:cubicBezTo>
                    <a:pt x="17682" y="27520"/>
                    <a:pt x="18476" y="27301"/>
                    <a:pt x="19379" y="26945"/>
                  </a:cubicBezTo>
                  <a:cubicBezTo>
                    <a:pt x="20419" y="26507"/>
                    <a:pt x="22225" y="26042"/>
                    <a:pt x="22691" y="24892"/>
                  </a:cubicBezTo>
                  <a:close/>
                  <a:moveTo>
                    <a:pt x="23156" y="26261"/>
                  </a:moveTo>
                  <a:cubicBezTo>
                    <a:pt x="23375" y="26726"/>
                    <a:pt x="23594" y="27191"/>
                    <a:pt x="23731" y="27520"/>
                  </a:cubicBezTo>
                  <a:cubicBezTo>
                    <a:pt x="22362" y="28204"/>
                    <a:pt x="20638" y="28669"/>
                    <a:pt x="19160" y="29244"/>
                  </a:cubicBezTo>
                  <a:cubicBezTo>
                    <a:pt x="17682" y="29682"/>
                    <a:pt x="16204" y="30366"/>
                    <a:pt x="14835" y="30832"/>
                  </a:cubicBezTo>
                  <a:cubicBezTo>
                    <a:pt x="14698" y="30613"/>
                    <a:pt x="14589" y="30257"/>
                    <a:pt x="14479" y="29929"/>
                  </a:cubicBezTo>
                  <a:cubicBezTo>
                    <a:pt x="17572" y="29354"/>
                    <a:pt x="20309" y="27520"/>
                    <a:pt x="23156" y="26261"/>
                  </a:cubicBezTo>
                  <a:close/>
                  <a:moveTo>
                    <a:pt x="23840" y="27739"/>
                  </a:moveTo>
                  <a:cubicBezTo>
                    <a:pt x="23950" y="28095"/>
                    <a:pt x="24169" y="28423"/>
                    <a:pt x="24278" y="28779"/>
                  </a:cubicBezTo>
                  <a:cubicBezTo>
                    <a:pt x="23541" y="29719"/>
                    <a:pt x="16716" y="32359"/>
                    <a:pt x="15547" y="32359"/>
                  </a:cubicBezTo>
                  <a:cubicBezTo>
                    <a:pt x="15457" y="32359"/>
                    <a:pt x="15400" y="32343"/>
                    <a:pt x="15383" y="32310"/>
                  </a:cubicBezTo>
                  <a:lnTo>
                    <a:pt x="15273" y="32310"/>
                  </a:lnTo>
                  <a:cubicBezTo>
                    <a:pt x="15164" y="31844"/>
                    <a:pt x="15054" y="31407"/>
                    <a:pt x="14835" y="31051"/>
                  </a:cubicBezTo>
                  <a:cubicBezTo>
                    <a:pt x="16423" y="30613"/>
                    <a:pt x="17901" y="29792"/>
                    <a:pt x="19488" y="29354"/>
                  </a:cubicBezTo>
                  <a:cubicBezTo>
                    <a:pt x="20857" y="28888"/>
                    <a:pt x="22581" y="28560"/>
                    <a:pt x="23840" y="27739"/>
                  </a:cubicBezTo>
                  <a:close/>
                  <a:moveTo>
                    <a:pt x="24415" y="28998"/>
                  </a:moveTo>
                  <a:cubicBezTo>
                    <a:pt x="24415" y="29107"/>
                    <a:pt x="24525" y="29244"/>
                    <a:pt x="24525" y="29354"/>
                  </a:cubicBezTo>
                  <a:cubicBezTo>
                    <a:pt x="24743" y="29682"/>
                    <a:pt x="24962" y="30038"/>
                    <a:pt x="25209" y="30476"/>
                  </a:cubicBezTo>
                  <a:cubicBezTo>
                    <a:pt x="23265" y="31297"/>
                    <a:pt x="21213" y="31626"/>
                    <a:pt x="19269" y="32200"/>
                  </a:cubicBezTo>
                  <a:cubicBezTo>
                    <a:pt x="18120" y="32529"/>
                    <a:pt x="16642" y="32775"/>
                    <a:pt x="15629" y="33459"/>
                  </a:cubicBezTo>
                  <a:cubicBezTo>
                    <a:pt x="15520" y="33104"/>
                    <a:pt x="15520" y="32885"/>
                    <a:pt x="15520" y="32775"/>
                  </a:cubicBezTo>
                  <a:cubicBezTo>
                    <a:pt x="15383" y="32775"/>
                    <a:pt x="15383" y="32666"/>
                    <a:pt x="15383" y="32529"/>
                  </a:cubicBezTo>
                  <a:cubicBezTo>
                    <a:pt x="17326" y="32419"/>
                    <a:pt x="19625" y="31516"/>
                    <a:pt x="21432" y="30613"/>
                  </a:cubicBezTo>
                  <a:cubicBezTo>
                    <a:pt x="22225" y="30257"/>
                    <a:pt x="23731" y="29792"/>
                    <a:pt x="24415" y="28998"/>
                  </a:cubicBezTo>
                  <a:close/>
                  <a:moveTo>
                    <a:pt x="25318" y="30722"/>
                  </a:moveTo>
                  <a:cubicBezTo>
                    <a:pt x="25428" y="30832"/>
                    <a:pt x="25428" y="30941"/>
                    <a:pt x="25537" y="31051"/>
                  </a:cubicBezTo>
                  <a:cubicBezTo>
                    <a:pt x="22362" y="32419"/>
                    <a:pt x="18941" y="32994"/>
                    <a:pt x="15848" y="34363"/>
                  </a:cubicBezTo>
                  <a:cubicBezTo>
                    <a:pt x="15848" y="34253"/>
                    <a:pt x="15739" y="34034"/>
                    <a:pt x="15739" y="33678"/>
                  </a:cubicBezTo>
                  <a:cubicBezTo>
                    <a:pt x="16888" y="32994"/>
                    <a:pt x="18941" y="32775"/>
                    <a:pt x="20309" y="32419"/>
                  </a:cubicBezTo>
                  <a:cubicBezTo>
                    <a:pt x="22006" y="31981"/>
                    <a:pt x="23731" y="31516"/>
                    <a:pt x="25318" y="30722"/>
                  </a:cubicBezTo>
                  <a:close/>
                  <a:moveTo>
                    <a:pt x="25647" y="31516"/>
                  </a:moveTo>
                  <a:cubicBezTo>
                    <a:pt x="25647" y="32091"/>
                    <a:pt x="25318" y="32529"/>
                    <a:pt x="25209" y="33104"/>
                  </a:cubicBezTo>
                  <a:cubicBezTo>
                    <a:pt x="23950" y="33213"/>
                    <a:pt x="22691" y="34144"/>
                    <a:pt x="21432" y="34582"/>
                  </a:cubicBezTo>
                  <a:cubicBezTo>
                    <a:pt x="20063" y="35047"/>
                    <a:pt x="18695" y="35403"/>
                    <a:pt x="17326" y="35622"/>
                  </a:cubicBezTo>
                  <a:cubicBezTo>
                    <a:pt x="17217" y="35512"/>
                    <a:pt x="17107" y="35512"/>
                    <a:pt x="16998" y="35403"/>
                  </a:cubicBezTo>
                  <a:cubicBezTo>
                    <a:pt x="16888" y="35266"/>
                    <a:pt x="16751" y="35156"/>
                    <a:pt x="16532" y="35047"/>
                  </a:cubicBezTo>
                  <a:cubicBezTo>
                    <a:pt x="16423" y="34937"/>
                    <a:pt x="16313" y="34828"/>
                    <a:pt x="16204" y="34718"/>
                  </a:cubicBezTo>
                  <a:cubicBezTo>
                    <a:pt x="19379" y="33678"/>
                    <a:pt x="22691" y="33213"/>
                    <a:pt x="25647" y="31516"/>
                  </a:cubicBezTo>
                  <a:close/>
                  <a:moveTo>
                    <a:pt x="11490" y="1"/>
                  </a:moveTo>
                  <a:cubicBezTo>
                    <a:pt x="7154" y="1"/>
                    <a:pt x="3508" y="2081"/>
                    <a:pt x="1834" y="6417"/>
                  </a:cubicBezTo>
                  <a:cubicBezTo>
                    <a:pt x="219" y="10769"/>
                    <a:pt x="0" y="15313"/>
                    <a:pt x="2628" y="19418"/>
                  </a:cubicBezTo>
                  <a:cubicBezTo>
                    <a:pt x="3641" y="20896"/>
                    <a:pt x="5009" y="22265"/>
                    <a:pt x="6624" y="23086"/>
                  </a:cubicBezTo>
                  <a:cubicBezTo>
                    <a:pt x="9115" y="24208"/>
                    <a:pt x="12098" y="26261"/>
                    <a:pt x="13467" y="28669"/>
                  </a:cubicBezTo>
                  <a:cubicBezTo>
                    <a:pt x="13467" y="28779"/>
                    <a:pt x="13467" y="28779"/>
                    <a:pt x="13576" y="28779"/>
                  </a:cubicBezTo>
                  <a:cubicBezTo>
                    <a:pt x="13795" y="29573"/>
                    <a:pt x="14014" y="30366"/>
                    <a:pt x="14261" y="31051"/>
                  </a:cubicBezTo>
                  <a:cubicBezTo>
                    <a:pt x="14698" y="32310"/>
                    <a:pt x="15054" y="33569"/>
                    <a:pt x="15383" y="34718"/>
                  </a:cubicBezTo>
                  <a:cubicBezTo>
                    <a:pt x="15383" y="34828"/>
                    <a:pt x="15520" y="34937"/>
                    <a:pt x="15739" y="34937"/>
                  </a:cubicBezTo>
                  <a:lnTo>
                    <a:pt x="15848" y="34937"/>
                  </a:lnTo>
                  <a:cubicBezTo>
                    <a:pt x="16067" y="35047"/>
                    <a:pt x="16313" y="35266"/>
                    <a:pt x="16532" y="35512"/>
                  </a:cubicBezTo>
                  <a:cubicBezTo>
                    <a:pt x="16642" y="35622"/>
                    <a:pt x="16888" y="35731"/>
                    <a:pt x="16998" y="35950"/>
                  </a:cubicBezTo>
                  <a:cubicBezTo>
                    <a:pt x="17107" y="35950"/>
                    <a:pt x="17217" y="35950"/>
                    <a:pt x="17326" y="35841"/>
                  </a:cubicBezTo>
                  <a:cubicBezTo>
                    <a:pt x="17705" y="35898"/>
                    <a:pt x="18069" y="35924"/>
                    <a:pt x="18423" y="35924"/>
                  </a:cubicBezTo>
                  <a:cubicBezTo>
                    <a:pt x="20957" y="35924"/>
                    <a:pt x="22916" y="34578"/>
                    <a:pt x="25318" y="33569"/>
                  </a:cubicBezTo>
                  <a:cubicBezTo>
                    <a:pt x="25428" y="33569"/>
                    <a:pt x="25428" y="33459"/>
                    <a:pt x="25428" y="33459"/>
                  </a:cubicBezTo>
                  <a:lnTo>
                    <a:pt x="25537" y="33459"/>
                  </a:lnTo>
                  <a:cubicBezTo>
                    <a:pt x="25784" y="33213"/>
                    <a:pt x="25784" y="32775"/>
                    <a:pt x="25893" y="32529"/>
                  </a:cubicBezTo>
                  <a:cubicBezTo>
                    <a:pt x="25893" y="32310"/>
                    <a:pt x="26003" y="32200"/>
                    <a:pt x="26003" y="31981"/>
                  </a:cubicBezTo>
                  <a:lnTo>
                    <a:pt x="26112" y="31981"/>
                  </a:lnTo>
                  <a:cubicBezTo>
                    <a:pt x="26222" y="31981"/>
                    <a:pt x="26331" y="31844"/>
                    <a:pt x="26222" y="31735"/>
                  </a:cubicBezTo>
                  <a:cubicBezTo>
                    <a:pt x="26222" y="30722"/>
                    <a:pt x="25209" y="29463"/>
                    <a:pt x="24743" y="28560"/>
                  </a:cubicBezTo>
                  <a:cubicBezTo>
                    <a:pt x="24169" y="27055"/>
                    <a:pt x="23265" y="25686"/>
                    <a:pt x="22800" y="24099"/>
                  </a:cubicBezTo>
                  <a:lnTo>
                    <a:pt x="22691" y="24099"/>
                  </a:lnTo>
                  <a:cubicBezTo>
                    <a:pt x="20747" y="18843"/>
                    <a:pt x="23156" y="13506"/>
                    <a:pt x="22006" y="8251"/>
                  </a:cubicBezTo>
                  <a:cubicBezTo>
                    <a:pt x="21103" y="3790"/>
                    <a:pt x="17107" y="368"/>
                    <a:pt x="12536" y="40"/>
                  </a:cubicBezTo>
                  <a:cubicBezTo>
                    <a:pt x="12184" y="14"/>
                    <a:pt x="11835" y="1"/>
                    <a:pt x="1149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6">
  <p:cSld name="CUSTOM_13">
    <p:bg>
      <p:bgPr>
        <a:solidFill>
          <a:schemeClr val="accent4"/>
        </a:solidFill>
      </p:bgPr>
    </p:bg>
    <p:spTree>
      <p:nvGrpSpPr>
        <p:cNvPr id="932" name="Shape 932"/>
        <p:cNvGrpSpPr/>
        <p:nvPr/>
      </p:nvGrpSpPr>
      <p:grpSpPr>
        <a:xfrm>
          <a:off x="0" y="0"/>
          <a:ext cx="0" cy="0"/>
          <a:chOff x="0" y="0"/>
          <a:chExt cx="0" cy="0"/>
        </a:xfrm>
      </p:grpSpPr>
      <p:sp>
        <p:nvSpPr>
          <p:cNvPr id="933" name="Google Shape;933;p14"/>
          <p:cNvSpPr/>
          <p:nvPr/>
        </p:nvSpPr>
        <p:spPr>
          <a:xfrm>
            <a:off x="668625" y="859725"/>
            <a:ext cx="7718927" cy="3745857"/>
          </a:xfrm>
          <a:custGeom>
            <a:rect b="b" l="l" r="r" t="t"/>
            <a:pathLst>
              <a:path extrusionOk="0" h="112034" w="190791">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4" name="Google Shape;934;p14"/>
          <p:cNvGrpSpPr/>
          <p:nvPr/>
        </p:nvGrpSpPr>
        <p:grpSpPr>
          <a:xfrm>
            <a:off x="130483" y="316059"/>
            <a:ext cx="513432" cy="580959"/>
            <a:chOff x="130483" y="316059"/>
            <a:chExt cx="513432" cy="580959"/>
          </a:xfrm>
        </p:grpSpPr>
        <p:sp>
          <p:nvSpPr>
            <p:cNvPr id="935" name="Google Shape;935;p14"/>
            <p:cNvSpPr/>
            <p:nvPr/>
          </p:nvSpPr>
          <p:spPr>
            <a:xfrm>
              <a:off x="133507" y="385638"/>
              <a:ext cx="81702" cy="127224"/>
            </a:xfrm>
            <a:custGeom>
              <a:rect b="b" l="l" r="r" t="t"/>
              <a:pathLst>
                <a:path extrusionOk="0" h="4712" w="3026">
                  <a:moveTo>
                    <a:pt x="1509" y="0"/>
                  </a:moveTo>
                  <a:cubicBezTo>
                    <a:pt x="1205" y="0"/>
                    <a:pt x="883" y="119"/>
                    <a:pt x="589" y="357"/>
                  </a:cubicBezTo>
                  <a:cubicBezTo>
                    <a:pt x="113" y="945"/>
                    <a:pt x="113" y="1645"/>
                    <a:pt x="1" y="2233"/>
                  </a:cubicBezTo>
                  <a:cubicBezTo>
                    <a:pt x="1" y="2933"/>
                    <a:pt x="1" y="3521"/>
                    <a:pt x="337" y="4082"/>
                  </a:cubicBezTo>
                  <a:cubicBezTo>
                    <a:pt x="687" y="4502"/>
                    <a:pt x="1100" y="4712"/>
                    <a:pt x="1499" y="4712"/>
                  </a:cubicBezTo>
                  <a:cubicBezTo>
                    <a:pt x="1898" y="4712"/>
                    <a:pt x="2283" y="4502"/>
                    <a:pt x="2577" y="4082"/>
                  </a:cubicBezTo>
                  <a:cubicBezTo>
                    <a:pt x="3025" y="3521"/>
                    <a:pt x="3025" y="2933"/>
                    <a:pt x="2913" y="2233"/>
                  </a:cubicBezTo>
                  <a:cubicBezTo>
                    <a:pt x="2913" y="1645"/>
                    <a:pt x="2913" y="945"/>
                    <a:pt x="2325" y="357"/>
                  </a:cubicBezTo>
                  <a:cubicBezTo>
                    <a:pt x="2101" y="119"/>
                    <a:pt x="1814" y="0"/>
                    <a:pt x="150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14"/>
            <p:cNvSpPr/>
            <p:nvPr/>
          </p:nvSpPr>
          <p:spPr>
            <a:xfrm>
              <a:off x="347482" y="316059"/>
              <a:ext cx="107406" cy="104193"/>
            </a:xfrm>
            <a:custGeom>
              <a:rect b="b" l="l" r="r" t="t"/>
              <a:pathLst>
                <a:path extrusionOk="0" h="3859" w="3978">
                  <a:moveTo>
                    <a:pt x="2049" y="1"/>
                  </a:moveTo>
                  <a:cubicBezTo>
                    <a:pt x="1611" y="1"/>
                    <a:pt x="1177" y="204"/>
                    <a:pt x="953" y="610"/>
                  </a:cubicBezTo>
                  <a:cubicBezTo>
                    <a:pt x="813" y="834"/>
                    <a:pt x="701" y="1058"/>
                    <a:pt x="701" y="1310"/>
                  </a:cubicBezTo>
                  <a:lnTo>
                    <a:pt x="589" y="1422"/>
                  </a:lnTo>
                  <a:cubicBezTo>
                    <a:pt x="589" y="1422"/>
                    <a:pt x="589" y="1422"/>
                    <a:pt x="589" y="1422"/>
                  </a:cubicBezTo>
                  <a:lnTo>
                    <a:pt x="589" y="1422"/>
                  </a:lnTo>
                  <a:cubicBezTo>
                    <a:pt x="589" y="1490"/>
                    <a:pt x="547" y="1599"/>
                    <a:pt x="540" y="1599"/>
                  </a:cubicBezTo>
                  <a:cubicBezTo>
                    <a:pt x="535" y="1599"/>
                    <a:pt x="545" y="1554"/>
                    <a:pt x="589" y="1422"/>
                  </a:cubicBezTo>
                  <a:lnTo>
                    <a:pt x="589" y="1422"/>
                  </a:lnTo>
                  <a:cubicBezTo>
                    <a:pt x="1" y="2458"/>
                    <a:pt x="813" y="3858"/>
                    <a:pt x="1989" y="3858"/>
                  </a:cubicBezTo>
                  <a:cubicBezTo>
                    <a:pt x="3277" y="3858"/>
                    <a:pt x="3977" y="2598"/>
                    <a:pt x="3501" y="1534"/>
                  </a:cubicBezTo>
                  <a:cubicBezTo>
                    <a:pt x="3501" y="1422"/>
                    <a:pt x="3389" y="1310"/>
                    <a:pt x="3389" y="1310"/>
                  </a:cubicBezTo>
                  <a:cubicBezTo>
                    <a:pt x="3277" y="1058"/>
                    <a:pt x="3277" y="834"/>
                    <a:pt x="3165" y="610"/>
                  </a:cubicBezTo>
                  <a:cubicBezTo>
                    <a:pt x="2927" y="204"/>
                    <a:pt x="2486" y="1"/>
                    <a:pt x="204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14"/>
            <p:cNvSpPr/>
            <p:nvPr/>
          </p:nvSpPr>
          <p:spPr>
            <a:xfrm>
              <a:off x="555409" y="398058"/>
              <a:ext cx="88506" cy="106326"/>
            </a:xfrm>
            <a:custGeom>
              <a:rect b="b" l="l" r="r" t="t"/>
              <a:pathLst>
                <a:path extrusionOk="0" h="3938" w="3278">
                  <a:moveTo>
                    <a:pt x="1566" y="1"/>
                  </a:moveTo>
                  <a:cubicBezTo>
                    <a:pt x="1312" y="1"/>
                    <a:pt x="1041" y="103"/>
                    <a:pt x="813" y="261"/>
                  </a:cubicBezTo>
                  <a:cubicBezTo>
                    <a:pt x="477" y="597"/>
                    <a:pt x="365" y="1073"/>
                    <a:pt x="253" y="1521"/>
                  </a:cubicBezTo>
                  <a:cubicBezTo>
                    <a:pt x="113" y="2221"/>
                    <a:pt x="1" y="3061"/>
                    <a:pt x="701" y="3622"/>
                  </a:cubicBezTo>
                  <a:cubicBezTo>
                    <a:pt x="1014" y="3816"/>
                    <a:pt x="1359" y="3938"/>
                    <a:pt x="1703" y="3938"/>
                  </a:cubicBezTo>
                  <a:cubicBezTo>
                    <a:pt x="2003" y="3938"/>
                    <a:pt x="2302" y="3844"/>
                    <a:pt x="2577" y="3622"/>
                  </a:cubicBezTo>
                  <a:cubicBezTo>
                    <a:pt x="3277" y="2921"/>
                    <a:pt x="3165" y="2221"/>
                    <a:pt x="2913" y="1521"/>
                  </a:cubicBezTo>
                  <a:cubicBezTo>
                    <a:pt x="2689" y="961"/>
                    <a:pt x="2577" y="485"/>
                    <a:pt x="1989" y="121"/>
                  </a:cubicBezTo>
                  <a:cubicBezTo>
                    <a:pt x="1863" y="37"/>
                    <a:pt x="1718" y="1"/>
                    <a:pt x="156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14"/>
            <p:cNvSpPr/>
            <p:nvPr/>
          </p:nvSpPr>
          <p:spPr>
            <a:xfrm>
              <a:off x="271882" y="546396"/>
              <a:ext cx="88479" cy="126765"/>
            </a:xfrm>
            <a:custGeom>
              <a:rect b="b" l="l" r="r" t="t"/>
              <a:pathLst>
                <a:path extrusionOk="0" h="4695" w="3277">
                  <a:moveTo>
                    <a:pt x="1539" y="0"/>
                  </a:moveTo>
                  <a:cubicBezTo>
                    <a:pt x="1219" y="0"/>
                    <a:pt x="865" y="131"/>
                    <a:pt x="700" y="368"/>
                  </a:cubicBezTo>
                  <a:cubicBezTo>
                    <a:pt x="252" y="816"/>
                    <a:pt x="112" y="1404"/>
                    <a:pt x="112" y="1992"/>
                  </a:cubicBezTo>
                  <a:cubicBezTo>
                    <a:pt x="0" y="2580"/>
                    <a:pt x="0" y="3028"/>
                    <a:pt x="252" y="3616"/>
                  </a:cubicBezTo>
                  <a:cubicBezTo>
                    <a:pt x="458" y="4155"/>
                    <a:pt x="875" y="4694"/>
                    <a:pt x="1482" y="4694"/>
                  </a:cubicBezTo>
                  <a:cubicBezTo>
                    <a:pt x="1537" y="4694"/>
                    <a:pt x="1594" y="4690"/>
                    <a:pt x="1653" y="4680"/>
                  </a:cubicBezTo>
                  <a:cubicBezTo>
                    <a:pt x="2213" y="4680"/>
                    <a:pt x="2913" y="4316"/>
                    <a:pt x="3053" y="3616"/>
                  </a:cubicBezTo>
                  <a:cubicBezTo>
                    <a:pt x="3277" y="2468"/>
                    <a:pt x="3053" y="928"/>
                    <a:pt x="1989" y="116"/>
                  </a:cubicBezTo>
                  <a:cubicBezTo>
                    <a:pt x="1872" y="38"/>
                    <a:pt x="1710" y="0"/>
                    <a:pt x="153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4"/>
            <p:cNvSpPr/>
            <p:nvPr/>
          </p:nvSpPr>
          <p:spPr>
            <a:xfrm>
              <a:off x="492661" y="594726"/>
              <a:ext cx="91503" cy="125388"/>
            </a:xfrm>
            <a:custGeom>
              <a:rect b="b" l="l" r="r" t="t"/>
              <a:pathLst>
                <a:path extrusionOk="0" h="4644" w="3389">
                  <a:moveTo>
                    <a:pt x="1796" y="0"/>
                  </a:moveTo>
                  <a:cubicBezTo>
                    <a:pt x="1671" y="0"/>
                    <a:pt x="1539" y="28"/>
                    <a:pt x="1401" y="90"/>
                  </a:cubicBezTo>
                  <a:cubicBezTo>
                    <a:pt x="0" y="426"/>
                    <a:pt x="224" y="2414"/>
                    <a:pt x="337" y="3590"/>
                  </a:cubicBezTo>
                  <a:cubicBezTo>
                    <a:pt x="462" y="4219"/>
                    <a:pt x="1219" y="4644"/>
                    <a:pt x="1879" y="4644"/>
                  </a:cubicBezTo>
                  <a:cubicBezTo>
                    <a:pt x="1954" y="4644"/>
                    <a:pt x="2029" y="4638"/>
                    <a:pt x="2101" y="4627"/>
                  </a:cubicBezTo>
                  <a:cubicBezTo>
                    <a:pt x="2801" y="4515"/>
                    <a:pt x="3389" y="3927"/>
                    <a:pt x="3389" y="3114"/>
                  </a:cubicBezTo>
                  <a:cubicBezTo>
                    <a:pt x="3277" y="2526"/>
                    <a:pt x="3137" y="1938"/>
                    <a:pt x="3025" y="1238"/>
                  </a:cubicBezTo>
                  <a:cubicBezTo>
                    <a:pt x="2839" y="658"/>
                    <a:pt x="2403" y="0"/>
                    <a:pt x="179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4"/>
            <p:cNvSpPr/>
            <p:nvPr/>
          </p:nvSpPr>
          <p:spPr>
            <a:xfrm>
              <a:off x="130483" y="727188"/>
              <a:ext cx="97578" cy="140292"/>
            </a:xfrm>
            <a:custGeom>
              <a:rect b="b" l="l" r="r" t="t"/>
              <a:pathLst>
                <a:path extrusionOk="0" h="5196" w="3614">
                  <a:moveTo>
                    <a:pt x="1837" y="0"/>
                  </a:moveTo>
                  <a:cubicBezTo>
                    <a:pt x="1386" y="0"/>
                    <a:pt x="932" y="240"/>
                    <a:pt x="701" y="673"/>
                  </a:cubicBezTo>
                  <a:cubicBezTo>
                    <a:pt x="1" y="1709"/>
                    <a:pt x="1" y="3809"/>
                    <a:pt x="925" y="4733"/>
                  </a:cubicBezTo>
                  <a:cubicBezTo>
                    <a:pt x="1236" y="5045"/>
                    <a:pt x="1619" y="5195"/>
                    <a:pt x="1989" y="5195"/>
                  </a:cubicBezTo>
                  <a:cubicBezTo>
                    <a:pt x="2449" y="5195"/>
                    <a:pt x="2888" y="4960"/>
                    <a:pt x="3137" y="4509"/>
                  </a:cubicBezTo>
                  <a:cubicBezTo>
                    <a:pt x="3613" y="3809"/>
                    <a:pt x="3501" y="3109"/>
                    <a:pt x="3389" y="2297"/>
                  </a:cubicBezTo>
                  <a:cubicBezTo>
                    <a:pt x="3389" y="1821"/>
                    <a:pt x="3249" y="1233"/>
                    <a:pt x="2913" y="673"/>
                  </a:cubicBezTo>
                  <a:cubicBezTo>
                    <a:pt x="2682" y="212"/>
                    <a:pt x="2261" y="0"/>
                    <a:pt x="183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4"/>
            <p:cNvSpPr/>
            <p:nvPr/>
          </p:nvSpPr>
          <p:spPr>
            <a:xfrm>
              <a:off x="432937" y="796605"/>
              <a:ext cx="81675" cy="100413"/>
            </a:xfrm>
            <a:custGeom>
              <a:rect b="b" l="l" r="r" t="t"/>
              <a:pathLst>
                <a:path extrusionOk="0" h="3719" w="3025">
                  <a:moveTo>
                    <a:pt x="1552" y="1"/>
                  </a:moveTo>
                  <a:cubicBezTo>
                    <a:pt x="1397" y="1"/>
                    <a:pt x="1228" y="25"/>
                    <a:pt x="1036" y="62"/>
                  </a:cubicBezTo>
                  <a:cubicBezTo>
                    <a:pt x="700" y="62"/>
                    <a:pt x="448" y="426"/>
                    <a:pt x="224" y="650"/>
                  </a:cubicBezTo>
                  <a:cubicBezTo>
                    <a:pt x="112" y="902"/>
                    <a:pt x="0" y="1126"/>
                    <a:pt x="0" y="1462"/>
                  </a:cubicBezTo>
                  <a:cubicBezTo>
                    <a:pt x="0" y="1826"/>
                    <a:pt x="0" y="2162"/>
                    <a:pt x="112" y="2638"/>
                  </a:cubicBezTo>
                  <a:cubicBezTo>
                    <a:pt x="314" y="3270"/>
                    <a:pt x="903" y="3719"/>
                    <a:pt x="1531" y="3719"/>
                  </a:cubicBezTo>
                  <a:cubicBezTo>
                    <a:pt x="1599" y="3719"/>
                    <a:pt x="1668" y="3713"/>
                    <a:pt x="1736" y="3702"/>
                  </a:cubicBezTo>
                  <a:cubicBezTo>
                    <a:pt x="2436" y="3562"/>
                    <a:pt x="2913" y="3002"/>
                    <a:pt x="3025" y="2162"/>
                  </a:cubicBezTo>
                  <a:cubicBezTo>
                    <a:pt x="3025" y="1714"/>
                    <a:pt x="3025" y="1350"/>
                    <a:pt x="2801" y="902"/>
                  </a:cubicBezTo>
                  <a:cubicBezTo>
                    <a:pt x="2689" y="650"/>
                    <a:pt x="2549" y="538"/>
                    <a:pt x="2436" y="426"/>
                  </a:cubicBezTo>
                  <a:cubicBezTo>
                    <a:pt x="2135" y="105"/>
                    <a:pt x="1871" y="1"/>
                    <a:pt x="155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2" name="Google Shape;942;p14"/>
          <p:cNvGrpSpPr/>
          <p:nvPr/>
        </p:nvGrpSpPr>
        <p:grpSpPr>
          <a:xfrm>
            <a:off x="146359" y="2962410"/>
            <a:ext cx="513432" cy="580527"/>
            <a:chOff x="146359" y="2962410"/>
            <a:chExt cx="513432" cy="580527"/>
          </a:xfrm>
        </p:grpSpPr>
        <p:sp>
          <p:nvSpPr>
            <p:cNvPr id="943" name="Google Shape;943;p14"/>
            <p:cNvSpPr/>
            <p:nvPr/>
          </p:nvSpPr>
          <p:spPr>
            <a:xfrm>
              <a:off x="149383" y="3031962"/>
              <a:ext cx="81702" cy="126495"/>
            </a:xfrm>
            <a:custGeom>
              <a:rect b="b" l="l" r="r" t="t"/>
              <a:pathLst>
                <a:path extrusionOk="0" h="4685" w="3026">
                  <a:moveTo>
                    <a:pt x="1502" y="1"/>
                  </a:moveTo>
                  <a:cubicBezTo>
                    <a:pt x="1184" y="1"/>
                    <a:pt x="869" y="120"/>
                    <a:pt x="589" y="358"/>
                  </a:cubicBezTo>
                  <a:cubicBezTo>
                    <a:pt x="113" y="834"/>
                    <a:pt x="113" y="1534"/>
                    <a:pt x="1" y="2234"/>
                  </a:cubicBezTo>
                  <a:cubicBezTo>
                    <a:pt x="1" y="2934"/>
                    <a:pt x="1" y="3522"/>
                    <a:pt x="337" y="3970"/>
                  </a:cubicBezTo>
                  <a:cubicBezTo>
                    <a:pt x="687" y="4446"/>
                    <a:pt x="1100" y="4684"/>
                    <a:pt x="1513" y="4684"/>
                  </a:cubicBezTo>
                  <a:cubicBezTo>
                    <a:pt x="1926" y="4684"/>
                    <a:pt x="2339" y="4446"/>
                    <a:pt x="2689" y="3970"/>
                  </a:cubicBezTo>
                  <a:cubicBezTo>
                    <a:pt x="3025" y="3522"/>
                    <a:pt x="3025" y="2934"/>
                    <a:pt x="3025" y="2234"/>
                  </a:cubicBezTo>
                  <a:cubicBezTo>
                    <a:pt x="2913" y="1534"/>
                    <a:pt x="2913" y="834"/>
                    <a:pt x="2437" y="358"/>
                  </a:cubicBezTo>
                  <a:cubicBezTo>
                    <a:pt x="2143" y="120"/>
                    <a:pt x="1821" y="1"/>
                    <a:pt x="150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4"/>
            <p:cNvSpPr/>
            <p:nvPr/>
          </p:nvSpPr>
          <p:spPr>
            <a:xfrm>
              <a:off x="363547" y="2962410"/>
              <a:ext cx="107217" cy="104166"/>
            </a:xfrm>
            <a:custGeom>
              <a:rect b="b" l="l" r="r" t="t"/>
              <a:pathLst>
                <a:path extrusionOk="0" h="3858" w="3971">
                  <a:moveTo>
                    <a:pt x="2038" y="0"/>
                  </a:moveTo>
                  <a:cubicBezTo>
                    <a:pt x="1597" y="0"/>
                    <a:pt x="1156" y="203"/>
                    <a:pt x="918" y="609"/>
                  </a:cubicBezTo>
                  <a:cubicBezTo>
                    <a:pt x="918" y="721"/>
                    <a:pt x="806" y="945"/>
                    <a:pt x="694" y="1197"/>
                  </a:cubicBezTo>
                  <a:cubicBezTo>
                    <a:pt x="694" y="1309"/>
                    <a:pt x="694" y="1422"/>
                    <a:pt x="582" y="1422"/>
                  </a:cubicBezTo>
                  <a:cubicBezTo>
                    <a:pt x="582" y="1490"/>
                    <a:pt x="541" y="1599"/>
                    <a:pt x="558" y="1599"/>
                  </a:cubicBezTo>
                  <a:cubicBezTo>
                    <a:pt x="569" y="1599"/>
                    <a:pt x="603" y="1557"/>
                    <a:pt x="685" y="1435"/>
                  </a:cubicBezTo>
                  <a:lnTo>
                    <a:pt x="685" y="1435"/>
                  </a:lnTo>
                  <a:cubicBezTo>
                    <a:pt x="1" y="2470"/>
                    <a:pt x="812" y="3858"/>
                    <a:pt x="2094" y="3858"/>
                  </a:cubicBezTo>
                  <a:cubicBezTo>
                    <a:pt x="3270" y="3858"/>
                    <a:pt x="3970" y="2598"/>
                    <a:pt x="3494" y="1534"/>
                  </a:cubicBezTo>
                  <a:cubicBezTo>
                    <a:pt x="3494" y="1422"/>
                    <a:pt x="3494" y="1309"/>
                    <a:pt x="3382" y="1197"/>
                  </a:cubicBezTo>
                  <a:cubicBezTo>
                    <a:pt x="3382" y="945"/>
                    <a:pt x="3270" y="721"/>
                    <a:pt x="3158" y="609"/>
                  </a:cubicBezTo>
                  <a:cubicBezTo>
                    <a:pt x="2920" y="203"/>
                    <a:pt x="2479" y="0"/>
                    <a:pt x="203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4"/>
            <p:cNvSpPr/>
            <p:nvPr/>
          </p:nvSpPr>
          <p:spPr>
            <a:xfrm>
              <a:off x="571285" y="3044409"/>
              <a:ext cx="88506" cy="105570"/>
            </a:xfrm>
            <a:custGeom>
              <a:rect b="b" l="l" r="r" t="t"/>
              <a:pathLst>
                <a:path extrusionOk="0" h="3910" w="3278">
                  <a:moveTo>
                    <a:pt x="1587" y="0"/>
                  </a:moveTo>
                  <a:cubicBezTo>
                    <a:pt x="1317" y="0"/>
                    <a:pt x="1083" y="103"/>
                    <a:pt x="925" y="261"/>
                  </a:cubicBezTo>
                  <a:cubicBezTo>
                    <a:pt x="477" y="597"/>
                    <a:pt x="365" y="1073"/>
                    <a:pt x="365" y="1521"/>
                  </a:cubicBezTo>
                  <a:cubicBezTo>
                    <a:pt x="113" y="2221"/>
                    <a:pt x="1" y="3061"/>
                    <a:pt x="701" y="3509"/>
                  </a:cubicBezTo>
                  <a:cubicBezTo>
                    <a:pt x="1010" y="3760"/>
                    <a:pt x="1382" y="3909"/>
                    <a:pt x="1750" y="3909"/>
                  </a:cubicBezTo>
                  <a:cubicBezTo>
                    <a:pt x="2082" y="3909"/>
                    <a:pt x="2411" y="3788"/>
                    <a:pt x="2689" y="3509"/>
                  </a:cubicBezTo>
                  <a:cubicBezTo>
                    <a:pt x="3277" y="2921"/>
                    <a:pt x="3165" y="2221"/>
                    <a:pt x="2913" y="1409"/>
                  </a:cubicBezTo>
                  <a:cubicBezTo>
                    <a:pt x="2689" y="961"/>
                    <a:pt x="2577" y="485"/>
                    <a:pt x="2101" y="121"/>
                  </a:cubicBezTo>
                  <a:cubicBezTo>
                    <a:pt x="1923" y="37"/>
                    <a:pt x="1749" y="0"/>
                    <a:pt x="158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4"/>
            <p:cNvSpPr/>
            <p:nvPr/>
          </p:nvSpPr>
          <p:spPr>
            <a:xfrm>
              <a:off x="287758" y="3192558"/>
              <a:ext cx="88479" cy="126576"/>
            </a:xfrm>
            <a:custGeom>
              <a:rect b="b" l="l" r="r" t="t"/>
              <a:pathLst>
                <a:path extrusionOk="0" h="4688" w="3277">
                  <a:moveTo>
                    <a:pt x="1508" y="0"/>
                  </a:moveTo>
                  <a:cubicBezTo>
                    <a:pt x="1225" y="0"/>
                    <a:pt x="926" y="96"/>
                    <a:pt x="701" y="234"/>
                  </a:cubicBezTo>
                  <a:cubicBezTo>
                    <a:pt x="224" y="711"/>
                    <a:pt x="224" y="1411"/>
                    <a:pt x="112" y="1999"/>
                  </a:cubicBezTo>
                  <a:cubicBezTo>
                    <a:pt x="0" y="2587"/>
                    <a:pt x="0" y="3035"/>
                    <a:pt x="224" y="3623"/>
                  </a:cubicBezTo>
                  <a:cubicBezTo>
                    <a:pt x="477" y="4211"/>
                    <a:pt x="925" y="4687"/>
                    <a:pt x="1625" y="4687"/>
                  </a:cubicBezTo>
                  <a:cubicBezTo>
                    <a:pt x="2213" y="4687"/>
                    <a:pt x="2913" y="4211"/>
                    <a:pt x="3025" y="3623"/>
                  </a:cubicBezTo>
                  <a:cubicBezTo>
                    <a:pt x="3277" y="2475"/>
                    <a:pt x="3025" y="823"/>
                    <a:pt x="1989" y="122"/>
                  </a:cubicBezTo>
                  <a:cubicBezTo>
                    <a:pt x="1850" y="37"/>
                    <a:pt x="1682" y="0"/>
                    <a:pt x="150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4"/>
            <p:cNvSpPr/>
            <p:nvPr/>
          </p:nvSpPr>
          <p:spPr>
            <a:xfrm>
              <a:off x="508537" y="3239187"/>
              <a:ext cx="91503" cy="126819"/>
            </a:xfrm>
            <a:custGeom>
              <a:rect b="b" l="l" r="r" t="t"/>
              <a:pathLst>
                <a:path extrusionOk="0" h="4697" w="3389">
                  <a:moveTo>
                    <a:pt x="1700" y="1"/>
                  </a:moveTo>
                  <a:cubicBezTo>
                    <a:pt x="1604" y="1"/>
                    <a:pt x="1504" y="16"/>
                    <a:pt x="1401" y="48"/>
                  </a:cubicBezTo>
                  <a:cubicBezTo>
                    <a:pt x="1" y="496"/>
                    <a:pt x="225" y="2484"/>
                    <a:pt x="449" y="3548"/>
                  </a:cubicBezTo>
                  <a:cubicBezTo>
                    <a:pt x="589" y="4360"/>
                    <a:pt x="1401" y="4696"/>
                    <a:pt x="2101" y="4696"/>
                  </a:cubicBezTo>
                  <a:cubicBezTo>
                    <a:pt x="2801" y="4584"/>
                    <a:pt x="3389" y="3884"/>
                    <a:pt x="3389" y="3184"/>
                  </a:cubicBezTo>
                  <a:cubicBezTo>
                    <a:pt x="3389" y="2484"/>
                    <a:pt x="3249" y="1896"/>
                    <a:pt x="3025" y="1308"/>
                  </a:cubicBezTo>
                  <a:cubicBezTo>
                    <a:pt x="2829" y="697"/>
                    <a:pt x="2357" y="1"/>
                    <a:pt x="170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4"/>
            <p:cNvSpPr/>
            <p:nvPr/>
          </p:nvSpPr>
          <p:spPr>
            <a:xfrm>
              <a:off x="146359" y="3373512"/>
              <a:ext cx="97578" cy="139347"/>
            </a:xfrm>
            <a:custGeom>
              <a:rect b="b" l="l" r="r" t="t"/>
              <a:pathLst>
                <a:path extrusionOk="0" h="5161" w="3614">
                  <a:moveTo>
                    <a:pt x="1893" y="1"/>
                  </a:moveTo>
                  <a:cubicBezTo>
                    <a:pt x="1442" y="1"/>
                    <a:pt x="990" y="240"/>
                    <a:pt x="701" y="673"/>
                  </a:cubicBezTo>
                  <a:cubicBezTo>
                    <a:pt x="1" y="1710"/>
                    <a:pt x="1" y="3810"/>
                    <a:pt x="925" y="4734"/>
                  </a:cubicBezTo>
                  <a:cubicBezTo>
                    <a:pt x="1220" y="5029"/>
                    <a:pt x="1576" y="5160"/>
                    <a:pt x="1923" y="5160"/>
                  </a:cubicBezTo>
                  <a:cubicBezTo>
                    <a:pt x="2400" y="5160"/>
                    <a:pt x="2862" y="4915"/>
                    <a:pt x="3137" y="4510"/>
                  </a:cubicBezTo>
                  <a:cubicBezTo>
                    <a:pt x="3613" y="3810"/>
                    <a:pt x="3501" y="3110"/>
                    <a:pt x="3501" y="2298"/>
                  </a:cubicBezTo>
                  <a:cubicBezTo>
                    <a:pt x="3361" y="1710"/>
                    <a:pt x="3249" y="1121"/>
                    <a:pt x="3025" y="673"/>
                  </a:cubicBezTo>
                  <a:cubicBezTo>
                    <a:pt x="2740" y="212"/>
                    <a:pt x="2317" y="1"/>
                    <a:pt x="189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4"/>
            <p:cNvSpPr/>
            <p:nvPr/>
          </p:nvSpPr>
          <p:spPr>
            <a:xfrm>
              <a:off x="448813" y="3441579"/>
              <a:ext cx="81675" cy="101358"/>
            </a:xfrm>
            <a:custGeom>
              <a:rect b="b" l="l" r="r" t="t"/>
              <a:pathLst>
                <a:path extrusionOk="0" h="3754" w="3025">
                  <a:moveTo>
                    <a:pt x="1036" y="1"/>
                  </a:moveTo>
                  <a:cubicBezTo>
                    <a:pt x="812" y="113"/>
                    <a:pt x="448" y="365"/>
                    <a:pt x="224" y="701"/>
                  </a:cubicBezTo>
                  <a:cubicBezTo>
                    <a:pt x="112" y="953"/>
                    <a:pt x="0" y="1177"/>
                    <a:pt x="0" y="1401"/>
                  </a:cubicBezTo>
                  <a:cubicBezTo>
                    <a:pt x="0" y="1877"/>
                    <a:pt x="0" y="2213"/>
                    <a:pt x="112" y="2689"/>
                  </a:cubicBezTo>
                  <a:cubicBezTo>
                    <a:pt x="336" y="3277"/>
                    <a:pt x="1036" y="3753"/>
                    <a:pt x="1736" y="3753"/>
                  </a:cubicBezTo>
                  <a:cubicBezTo>
                    <a:pt x="2549" y="3613"/>
                    <a:pt x="3025" y="3053"/>
                    <a:pt x="3025" y="2213"/>
                  </a:cubicBezTo>
                  <a:cubicBezTo>
                    <a:pt x="3025" y="1765"/>
                    <a:pt x="3025" y="1289"/>
                    <a:pt x="2801" y="953"/>
                  </a:cubicBezTo>
                  <a:cubicBezTo>
                    <a:pt x="2661" y="701"/>
                    <a:pt x="2549" y="589"/>
                    <a:pt x="2437" y="365"/>
                  </a:cubicBezTo>
                  <a:cubicBezTo>
                    <a:pt x="2101" y="1"/>
                    <a:pt x="1624" y="1"/>
                    <a:pt x="103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0" name="Google Shape;950;p14"/>
          <p:cNvGrpSpPr/>
          <p:nvPr/>
        </p:nvGrpSpPr>
        <p:grpSpPr>
          <a:xfrm>
            <a:off x="8459089" y="250287"/>
            <a:ext cx="551961" cy="621054"/>
            <a:chOff x="8459089" y="250287"/>
            <a:chExt cx="551961" cy="621054"/>
          </a:xfrm>
        </p:grpSpPr>
        <p:sp>
          <p:nvSpPr>
            <p:cNvPr id="951" name="Google Shape;951;p14"/>
            <p:cNvSpPr/>
            <p:nvPr/>
          </p:nvSpPr>
          <p:spPr>
            <a:xfrm>
              <a:off x="8462869" y="326643"/>
              <a:ext cx="87723" cy="135000"/>
            </a:xfrm>
            <a:custGeom>
              <a:rect b="b" l="l" r="r" t="t"/>
              <a:pathLst>
                <a:path extrusionOk="0" h="5000" w="3249">
                  <a:moveTo>
                    <a:pt x="1666" y="1"/>
                  </a:moveTo>
                  <a:cubicBezTo>
                    <a:pt x="1330" y="1"/>
                    <a:pt x="980" y="148"/>
                    <a:pt x="700" y="442"/>
                  </a:cubicBezTo>
                  <a:cubicBezTo>
                    <a:pt x="112" y="918"/>
                    <a:pt x="224" y="1730"/>
                    <a:pt x="112" y="2430"/>
                  </a:cubicBezTo>
                  <a:cubicBezTo>
                    <a:pt x="0" y="3130"/>
                    <a:pt x="0" y="3718"/>
                    <a:pt x="448" y="4306"/>
                  </a:cubicBezTo>
                  <a:cubicBezTo>
                    <a:pt x="798" y="4768"/>
                    <a:pt x="1239" y="4999"/>
                    <a:pt x="1680" y="4999"/>
                  </a:cubicBezTo>
                  <a:cubicBezTo>
                    <a:pt x="2121" y="4999"/>
                    <a:pt x="2562" y="4768"/>
                    <a:pt x="2912" y="4306"/>
                  </a:cubicBezTo>
                  <a:cubicBezTo>
                    <a:pt x="3249" y="3718"/>
                    <a:pt x="3249" y="3130"/>
                    <a:pt x="3249" y="2430"/>
                  </a:cubicBezTo>
                  <a:cubicBezTo>
                    <a:pt x="3136" y="1730"/>
                    <a:pt x="3136" y="918"/>
                    <a:pt x="2548" y="442"/>
                  </a:cubicBezTo>
                  <a:cubicBezTo>
                    <a:pt x="2324" y="148"/>
                    <a:pt x="2002" y="1"/>
                    <a:pt x="166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4"/>
            <p:cNvSpPr/>
            <p:nvPr/>
          </p:nvSpPr>
          <p:spPr>
            <a:xfrm>
              <a:off x="8695744" y="250287"/>
              <a:ext cx="113427" cy="113238"/>
            </a:xfrm>
            <a:custGeom>
              <a:rect b="b" l="l" r="r" t="t"/>
              <a:pathLst>
                <a:path extrusionOk="0" h="4194" w="4201">
                  <a:moveTo>
                    <a:pt x="2101" y="0"/>
                  </a:moveTo>
                  <a:cubicBezTo>
                    <a:pt x="1631" y="0"/>
                    <a:pt x="1162" y="231"/>
                    <a:pt x="924" y="693"/>
                  </a:cubicBezTo>
                  <a:cubicBezTo>
                    <a:pt x="812" y="946"/>
                    <a:pt x="700" y="1170"/>
                    <a:pt x="700" y="1394"/>
                  </a:cubicBezTo>
                  <a:cubicBezTo>
                    <a:pt x="588" y="1394"/>
                    <a:pt x="588" y="1534"/>
                    <a:pt x="588" y="1646"/>
                  </a:cubicBezTo>
                  <a:cubicBezTo>
                    <a:pt x="588" y="1646"/>
                    <a:pt x="588" y="1646"/>
                    <a:pt x="588" y="1646"/>
                  </a:cubicBezTo>
                  <a:lnTo>
                    <a:pt x="588" y="1646"/>
                  </a:lnTo>
                  <a:cubicBezTo>
                    <a:pt x="588" y="1710"/>
                    <a:pt x="551" y="1775"/>
                    <a:pt x="541" y="1775"/>
                  </a:cubicBezTo>
                  <a:cubicBezTo>
                    <a:pt x="534" y="1775"/>
                    <a:pt x="541" y="1740"/>
                    <a:pt x="588" y="1646"/>
                  </a:cubicBezTo>
                  <a:lnTo>
                    <a:pt x="588" y="1646"/>
                  </a:lnTo>
                  <a:cubicBezTo>
                    <a:pt x="0" y="2682"/>
                    <a:pt x="812" y="4194"/>
                    <a:pt x="2101" y="4194"/>
                  </a:cubicBezTo>
                  <a:cubicBezTo>
                    <a:pt x="3389" y="4194"/>
                    <a:pt x="4201" y="2794"/>
                    <a:pt x="3613" y="1758"/>
                  </a:cubicBezTo>
                  <a:lnTo>
                    <a:pt x="3613" y="1646"/>
                  </a:lnTo>
                  <a:cubicBezTo>
                    <a:pt x="3613" y="1534"/>
                    <a:pt x="3613" y="1534"/>
                    <a:pt x="3501" y="1394"/>
                  </a:cubicBezTo>
                  <a:cubicBezTo>
                    <a:pt x="3501" y="1170"/>
                    <a:pt x="3389" y="946"/>
                    <a:pt x="3277" y="693"/>
                  </a:cubicBezTo>
                  <a:cubicBezTo>
                    <a:pt x="3039" y="231"/>
                    <a:pt x="2570" y="0"/>
                    <a:pt x="210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4"/>
            <p:cNvSpPr/>
            <p:nvPr/>
          </p:nvSpPr>
          <p:spPr>
            <a:xfrm>
              <a:off x="8916523" y="338469"/>
              <a:ext cx="94527" cy="114696"/>
            </a:xfrm>
            <a:custGeom>
              <a:rect b="b" l="l" r="r" t="t"/>
              <a:pathLst>
                <a:path extrusionOk="0" h="4248" w="3501">
                  <a:moveTo>
                    <a:pt x="1721" y="0"/>
                  </a:moveTo>
                  <a:cubicBezTo>
                    <a:pt x="1422" y="0"/>
                    <a:pt x="1143" y="131"/>
                    <a:pt x="924" y="368"/>
                  </a:cubicBezTo>
                  <a:cubicBezTo>
                    <a:pt x="448" y="704"/>
                    <a:pt x="336" y="1180"/>
                    <a:pt x="336" y="1628"/>
                  </a:cubicBezTo>
                  <a:cubicBezTo>
                    <a:pt x="112" y="2468"/>
                    <a:pt x="0" y="3280"/>
                    <a:pt x="700" y="3868"/>
                  </a:cubicBezTo>
                  <a:cubicBezTo>
                    <a:pt x="1070" y="4105"/>
                    <a:pt x="1470" y="4248"/>
                    <a:pt x="1853" y="4248"/>
                  </a:cubicBezTo>
                  <a:cubicBezTo>
                    <a:pt x="2195" y="4248"/>
                    <a:pt x="2523" y="4133"/>
                    <a:pt x="2801" y="3868"/>
                  </a:cubicBezTo>
                  <a:cubicBezTo>
                    <a:pt x="3501" y="3168"/>
                    <a:pt x="3361" y="2468"/>
                    <a:pt x="3137" y="1628"/>
                  </a:cubicBezTo>
                  <a:cubicBezTo>
                    <a:pt x="2913" y="1068"/>
                    <a:pt x="2661" y="480"/>
                    <a:pt x="2213" y="116"/>
                  </a:cubicBezTo>
                  <a:cubicBezTo>
                    <a:pt x="2047" y="38"/>
                    <a:pt x="1881" y="0"/>
                    <a:pt x="172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4"/>
            <p:cNvSpPr/>
            <p:nvPr/>
          </p:nvSpPr>
          <p:spPr>
            <a:xfrm>
              <a:off x="8614069" y="496608"/>
              <a:ext cx="90774" cy="138375"/>
            </a:xfrm>
            <a:custGeom>
              <a:rect b="b" l="l" r="r" t="t"/>
              <a:pathLst>
                <a:path extrusionOk="0" h="5125" w="3362">
                  <a:moveTo>
                    <a:pt x="1509" y="0"/>
                  </a:moveTo>
                  <a:cubicBezTo>
                    <a:pt x="1208" y="0"/>
                    <a:pt x="894" y="126"/>
                    <a:pt x="701" y="336"/>
                  </a:cubicBezTo>
                  <a:cubicBezTo>
                    <a:pt x="225" y="924"/>
                    <a:pt x="113" y="1512"/>
                    <a:pt x="113" y="2212"/>
                  </a:cubicBezTo>
                  <a:cubicBezTo>
                    <a:pt x="1" y="2772"/>
                    <a:pt x="1" y="3360"/>
                    <a:pt x="225" y="3948"/>
                  </a:cubicBezTo>
                  <a:cubicBezTo>
                    <a:pt x="449" y="4536"/>
                    <a:pt x="1037" y="5124"/>
                    <a:pt x="1737" y="5124"/>
                  </a:cubicBezTo>
                  <a:cubicBezTo>
                    <a:pt x="2325" y="5012"/>
                    <a:pt x="3137" y="4648"/>
                    <a:pt x="3249" y="3948"/>
                  </a:cubicBezTo>
                  <a:cubicBezTo>
                    <a:pt x="3361" y="2660"/>
                    <a:pt x="3137" y="1036"/>
                    <a:pt x="2101" y="224"/>
                  </a:cubicBezTo>
                  <a:cubicBezTo>
                    <a:pt x="1946" y="69"/>
                    <a:pt x="1731" y="0"/>
                    <a:pt x="150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4"/>
            <p:cNvSpPr/>
            <p:nvPr/>
          </p:nvSpPr>
          <p:spPr>
            <a:xfrm>
              <a:off x="8849968" y="548502"/>
              <a:ext cx="97578" cy="133812"/>
            </a:xfrm>
            <a:custGeom>
              <a:rect b="b" l="l" r="r" t="t"/>
              <a:pathLst>
                <a:path extrusionOk="0" h="4956" w="3614">
                  <a:moveTo>
                    <a:pt x="1706" y="0"/>
                  </a:moveTo>
                  <a:cubicBezTo>
                    <a:pt x="1609" y="0"/>
                    <a:pt x="1507" y="12"/>
                    <a:pt x="1401" y="38"/>
                  </a:cubicBezTo>
                  <a:cubicBezTo>
                    <a:pt x="1" y="514"/>
                    <a:pt x="225" y="2614"/>
                    <a:pt x="365" y="3790"/>
                  </a:cubicBezTo>
                  <a:cubicBezTo>
                    <a:pt x="466" y="4520"/>
                    <a:pt x="1221" y="4955"/>
                    <a:pt x="1882" y="4955"/>
                  </a:cubicBezTo>
                  <a:cubicBezTo>
                    <a:pt x="1956" y="4955"/>
                    <a:pt x="2030" y="4950"/>
                    <a:pt x="2101" y="4938"/>
                  </a:cubicBezTo>
                  <a:cubicBezTo>
                    <a:pt x="2913" y="4826"/>
                    <a:pt x="3613" y="4126"/>
                    <a:pt x="3501" y="3426"/>
                  </a:cubicBezTo>
                  <a:cubicBezTo>
                    <a:pt x="3501" y="2726"/>
                    <a:pt x="3389" y="2026"/>
                    <a:pt x="3165" y="1438"/>
                  </a:cubicBezTo>
                  <a:cubicBezTo>
                    <a:pt x="2942" y="719"/>
                    <a:pt x="2456" y="0"/>
                    <a:pt x="170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4"/>
            <p:cNvSpPr/>
            <p:nvPr/>
          </p:nvSpPr>
          <p:spPr>
            <a:xfrm>
              <a:off x="8459089" y="691278"/>
              <a:ext cx="107379" cy="150066"/>
            </a:xfrm>
            <a:custGeom>
              <a:rect b="b" l="l" r="r" t="t"/>
              <a:pathLst>
                <a:path extrusionOk="0" h="5558" w="3977">
                  <a:moveTo>
                    <a:pt x="2048" y="0"/>
                  </a:moveTo>
                  <a:cubicBezTo>
                    <a:pt x="1582" y="0"/>
                    <a:pt x="1120" y="239"/>
                    <a:pt x="840" y="715"/>
                  </a:cubicBezTo>
                  <a:cubicBezTo>
                    <a:pt x="140" y="1863"/>
                    <a:pt x="0" y="4103"/>
                    <a:pt x="1064" y="5139"/>
                  </a:cubicBezTo>
                  <a:cubicBezTo>
                    <a:pt x="1397" y="5426"/>
                    <a:pt x="1771" y="5557"/>
                    <a:pt x="2136" y="5557"/>
                  </a:cubicBezTo>
                  <a:cubicBezTo>
                    <a:pt x="2663" y="5557"/>
                    <a:pt x="3170" y="5283"/>
                    <a:pt x="3501" y="4803"/>
                  </a:cubicBezTo>
                  <a:cubicBezTo>
                    <a:pt x="3977" y="4103"/>
                    <a:pt x="3865" y="3263"/>
                    <a:pt x="3753" y="2451"/>
                  </a:cubicBezTo>
                  <a:cubicBezTo>
                    <a:pt x="3641" y="1863"/>
                    <a:pt x="3641" y="1303"/>
                    <a:pt x="3276" y="715"/>
                  </a:cubicBezTo>
                  <a:cubicBezTo>
                    <a:pt x="2982" y="239"/>
                    <a:pt x="2513" y="0"/>
                    <a:pt x="204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14"/>
            <p:cNvSpPr/>
            <p:nvPr/>
          </p:nvSpPr>
          <p:spPr>
            <a:xfrm>
              <a:off x="8784196" y="765582"/>
              <a:ext cx="87750" cy="105759"/>
            </a:xfrm>
            <a:custGeom>
              <a:rect b="b" l="l" r="r" t="t"/>
              <a:pathLst>
                <a:path extrusionOk="0" h="3917" w="3250">
                  <a:moveTo>
                    <a:pt x="1699" y="1"/>
                  </a:moveTo>
                  <a:cubicBezTo>
                    <a:pt x="1528" y="1"/>
                    <a:pt x="1345" y="26"/>
                    <a:pt x="1149" y="63"/>
                  </a:cubicBezTo>
                  <a:cubicBezTo>
                    <a:pt x="813" y="63"/>
                    <a:pt x="449" y="399"/>
                    <a:pt x="225" y="651"/>
                  </a:cubicBezTo>
                  <a:cubicBezTo>
                    <a:pt x="113" y="987"/>
                    <a:pt x="113" y="1211"/>
                    <a:pt x="1" y="1463"/>
                  </a:cubicBezTo>
                  <a:cubicBezTo>
                    <a:pt x="1" y="1911"/>
                    <a:pt x="1" y="2387"/>
                    <a:pt x="225" y="2751"/>
                  </a:cubicBezTo>
                  <a:cubicBezTo>
                    <a:pt x="426" y="3481"/>
                    <a:pt x="921" y="3916"/>
                    <a:pt x="1608" y="3916"/>
                  </a:cubicBezTo>
                  <a:cubicBezTo>
                    <a:pt x="1686" y="3916"/>
                    <a:pt x="1766" y="3911"/>
                    <a:pt x="1849" y="3899"/>
                  </a:cubicBezTo>
                  <a:cubicBezTo>
                    <a:pt x="2661" y="3787"/>
                    <a:pt x="3137" y="3087"/>
                    <a:pt x="3249" y="2387"/>
                  </a:cubicBezTo>
                  <a:cubicBezTo>
                    <a:pt x="3249" y="1799"/>
                    <a:pt x="3249" y="1351"/>
                    <a:pt x="3025" y="875"/>
                  </a:cubicBezTo>
                  <a:cubicBezTo>
                    <a:pt x="2913" y="763"/>
                    <a:pt x="2801" y="511"/>
                    <a:pt x="2549" y="399"/>
                  </a:cubicBezTo>
                  <a:cubicBezTo>
                    <a:pt x="2325" y="100"/>
                    <a:pt x="2039" y="1"/>
                    <a:pt x="169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8" name="Google Shape;958;p14"/>
          <p:cNvGrpSpPr/>
          <p:nvPr/>
        </p:nvGrpSpPr>
        <p:grpSpPr>
          <a:xfrm>
            <a:off x="873427" y="4578630"/>
            <a:ext cx="431379" cy="241353"/>
            <a:chOff x="873427" y="4578630"/>
            <a:chExt cx="431379" cy="241353"/>
          </a:xfrm>
        </p:grpSpPr>
        <p:sp>
          <p:nvSpPr>
            <p:cNvPr id="959" name="Google Shape;959;p14"/>
            <p:cNvSpPr/>
            <p:nvPr/>
          </p:nvSpPr>
          <p:spPr>
            <a:xfrm>
              <a:off x="873508" y="4578630"/>
              <a:ext cx="430974" cy="110997"/>
            </a:xfrm>
            <a:custGeom>
              <a:rect b="b" l="l" r="r" t="t"/>
              <a:pathLst>
                <a:path extrusionOk="0" h="4111" w="15962">
                  <a:moveTo>
                    <a:pt x="13464" y="1"/>
                  </a:moveTo>
                  <a:cubicBezTo>
                    <a:pt x="13437" y="1"/>
                    <a:pt x="13409" y="2"/>
                    <a:pt x="13382" y="5"/>
                  </a:cubicBezTo>
                  <a:cubicBezTo>
                    <a:pt x="12934" y="145"/>
                    <a:pt x="12570" y="593"/>
                    <a:pt x="12234" y="957"/>
                  </a:cubicBezTo>
                  <a:cubicBezTo>
                    <a:pt x="11646" y="1545"/>
                    <a:pt x="10945" y="1993"/>
                    <a:pt x="10357" y="2581"/>
                  </a:cubicBezTo>
                  <a:cubicBezTo>
                    <a:pt x="9881" y="1993"/>
                    <a:pt x="9433" y="1405"/>
                    <a:pt x="8957" y="957"/>
                  </a:cubicBezTo>
                  <a:cubicBezTo>
                    <a:pt x="8733" y="593"/>
                    <a:pt x="8481" y="369"/>
                    <a:pt x="8033" y="369"/>
                  </a:cubicBezTo>
                  <a:cubicBezTo>
                    <a:pt x="7557" y="481"/>
                    <a:pt x="7081" y="1069"/>
                    <a:pt x="6633" y="1405"/>
                  </a:cubicBezTo>
                  <a:cubicBezTo>
                    <a:pt x="6045" y="1881"/>
                    <a:pt x="5457" y="2469"/>
                    <a:pt x="4869" y="2945"/>
                  </a:cubicBezTo>
                  <a:cubicBezTo>
                    <a:pt x="4421" y="2357"/>
                    <a:pt x="3832" y="1881"/>
                    <a:pt x="3356" y="1293"/>
                  </a:cubicBezTo>
                  <a:cubicBezTo>
                    <a:pt x="3132" y="1069"/>
                    <a:pt x="2768" y="705"/>
                    <a:pt x="2320" y="705"/>
                  </a:cubicBezTo>
                  <a:cubicBezTo>
                    <a:pt x="1956" y="705"/>
                    <a:pt x="1732" y="1069"/>
                    <a:pt x="1480" y="1293"/>
                  </a:cubicBezTo>
                  <a:cubicBezTo>
                    <a:pt x="1032" y="1993"/>
                    <a:pt x="556" y="2693"/>
                    <a:pt x="80" y="3393"/>
                  </a:cubicBezTo>
                  <a:cubicBezTo>
                    <a:pt x="0" y="3573"/>
                    <a:pt x="161" y="3738"/>
                    <a:pt x="301" y="3738"/>
                  </a:cubicBezTo>
                  <a:cubicBezTo>
                    <a:pt x="358" y="3738"/>
                    <a:pt x="412" y="3710"/>
                    <a:pt x="444" y="3645"/>
                  </a:cubicBezTo>
                  <a:cubicBezTo>
                    <a:pt x="780" y="3393"/>
                    <a:pt x="2320" y="1769"/>
                    <a:pt x="2432" y="1769"/>
                  </a:cubicBezTo>
                  <a:cubicBezTo>
                    <a:pt x="2432" y="1769"/>
                    <a:pt x="3132" y="2581"/>
                    <a:pt x="3244" y="2693"/>
                  </a:cubicBezTo>
                  <a:cubicBezTo>
                    <a:pt x="3580" y="3169"/>
                    <a:pt x="4057" y="3505"/>
                    <a:pt x="4421" y="3982"/>
                  </a:cubicBezTo>
                  <a:cubicBezTo>
                    <a:pt x="4515" y="4076"/>
                    <a:pt x="4630" y="4111"/>
                    <a:pt x="4750" y="4111"/>
                  </a:cubicBezTo>
                  <a:cubicBezTo>
                    <a:pt x="4914" y="4111"/>
                    <a:pt x="5087" y="4046"/>
                    <a:pt x="5233" y="3982"/>
                  </a:cubicBezTo>
                  <a:cubicBezTo>
                    <a:pt x="6045" y="3281"/>
                    <a:pt x="6969" y="2581"/>
                    <a:pt x="7781" y="1769"/>
                  </a:cubicBezTo>
                  <a:cubicBezTo>
                    <a:pt x="7994" y="1638"/>
                    <a:pt x="8044" y="1584"/>
                    <a:pt x="8094" y="1584"/>
                  </a:cubicBezTo>
                  <a:cubicBezTo>
                    <a:pt x="8129" y="1584"/>
                    <a:pt x="8164" y="1611"/>
                    <a:pt x="8257" y="1657"/>
                  </a:cubicBezTo>
                  <a:cubicBezTo>
                    <a:pt x="8481" y="1657"/>
                    <a:pt x="8733" y="2105"/>
                    <a:pt x="8845" y="2245"/>
                  </a:cubicBezTo>
                  <a:cubicBezTo>
                    <a:pt x="9181" y="2693"/>
                    <a:pt x="9657" y="3169"/>
                    <a:pt x="10021" y="3645"/>
                  </a:cubicBezTo>
                  <a:cubicBezTo>
                    <a:pt x="10077" y="3758"/>
                    <a:pt x="10189" y="3814"/>
                    <a:pt x="10319" y="3814"/>
                  </a:cubicBezTo>
                  <a:cubicBezTo>
                    <a:pt x="10448" y="3814"/>
                    <a:pt x="10595" y="3758"/>
                    <a:pt x="10721" y="3645"/>
                  </a:cubicBezTo>
                  <a:cubicBezTo>
                    <a:pt x="11533" y="2945"/>
                    <a:pt x="12234" y="2245"/>
                    <a:pt x="13046" y="1545"/>
                  </a:cubicBezTo>
                  <a:lnTo>
                    <a:pt x="13522" y="1069"/>
                  </a:lnTo>
                  <a:cubicBezTo>
                    <a:pt x="13634" y="1293"/>
                    <a:pt x="13746" y="1545"/>
                    <a:pt x="13970" y="1769"/>
                  </a:cubicBezTo>
                  <a:cubicBezTo>
                    <a:pt x="14334" y="2245"/>
                    <a:pt x="14558" y="2693"/>
                    <a:pt x="14922" y="3169"/>
                  </a:cubicBezTo>
                  <a:cubicBezTo>
                    <a:pt x="15030" y="3359"/>
                    <a:pt x="15189" y="3438"/>
                    <a:pt x="15342" y="3438"/>
                  </a:cubicBezTo>
                  <a:cubicBezTo>
                    <a:pt x="15663" y="3438"/>
                    <a:pt x="15962" y="3092"/>
                    <a:pt x="15734" y="2693"/>
                  </a:cubicBezTo>
                  <a:cubicBezTo>
                    <a:pt x="15379" y="2011"/>
                    <a:pt x="14493" y="1"/>
                    <a:pt x="1346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14"/>
            <p:cNvSpPr/>
            <p:nvPr/>
          </p:nvSpPr>
          <p:spPr>
            <a:xfrm>
              <a:off x="873427" y="4710633"/>
              <a:ext cx="431379" cy="109350"/>
            </a:xfrm>
            <a:custGeom>
              <a:rect b="b" l="l" r="r" t="t"/>
              <a:pathLst>
                <a:path extrusionOk="0" h="4050" w="15977">
                  <a:moveTo>
                    <a:pt x="13537" y="1"/>
                  </a:moveTo>
                  <a:cubicBezTo>
                    <a:pt x="13486" y="1"/>
                    <a:pt x="13436" y="6"/>
                    <a:pt x="13385" y="17"/>
                  </a:cubicBezTo>
                  <a:cubicBezTo>
                    <a:pt x="12937" y="17"/>
                    <a:pt x="12573" y="605"/>
                    <a:pt x="12237" y="857"/>
                  </a:cubicBezTo>
                  <a:cubicBezTo>
                    <a:pt x="11649" y="1417"/>
                    <a:pt x="10948" y="2005"/>
                    <a:pt x="10360" y="2593"/>
                  </a:cubicBezTo>
                  <a:cubicBezTo>
                    <a:pt x="9884" y="2005"/>
                    <a:pt x="9436" y="1417"/>
                    <a:pt x="8960" y="857"/>
                  </a:cubicBezTo>
                  <a:cubicBezTo>
                    <a:pt x="8767" y="639"/>
                    <a:pt x="8552" y="359"/>
                    <a:pt x="8208" y="359"/>
                  </a:cubicBezTo>
                  <a:cubicBezTo>
                    <a:pt x="8154" y="359"/>
                    <a:pt x="8097" y="365"/>
                    <a:pt x="8036" y="381"/>
                  </a:cubicBezTo>
                  <a:cubicBezTo>
                    <a:pt x="7560" y="493"/>
                    <a:pt x="7084" y="1081"/>
                    <a:pt x="6636" y="1417"/>
                  </a:cubicBezTo>
                  <a:cubicBezTo>
                    <a:pt x="6048" y="1893"/>
                    <a:pt x="5460" y="2369"/>
                    <a:pt x="4872" y="2817"/>
                  </a:cubicBezTo>
                  <a:cubicBezTo>
                    <a:pt x="4424" y="2369"/>
                    <a:pt x="3835" y="1781"/>
                    <a:pt x="3359" y="1305"/>
                  </a:cubicBezTo>
                  <a:cubicBezTo>
                    <a:pt x="3135" y="969"/>
                    <a:pt x="2771" y="605"/>
                    <a:pt x="2323" y="605"/>
                  </a:cubicBezTo>
                  <a:cubicBezTo>
                    <a:pt x="1959" y="717"/>
                    <a:pt x="1735" y="969"/>
                    <a:pt x="1483" y="1305"/>
                  </a:cubicBezTo>
                  <a:cubicBezTo>
                    <a:pt x="1035" y="1893"/>
                    <a:pt x="559" y="2593"/>
                    <a:pt x="83" y="3405"/>
                  </a:cubicBezTo>
                  <a:cubicBezTo>
                    <a:pt x="0" y="3591"/>
                    <a:pt x="176" y="3701"/>
                    <a:pt x="320" y="3701"/>
                  </a:cubicBezTo>
                  <a:cubicBezTo>
                    <a:pt x="371" y="3701"/>
                    <a:pt x="418" y="3687"/>
                    <a:pt x="447" y="3657"/>
                  </a:cubicBezTo>
                  <a:cubicBezTo>
                    <a:pt x="783" y="3405"/>
                    <a:pt x="2323" y="1669"/>
                    <a:pt x="2435" y="1669"/>
                  </a:cubicBezTo>
                  <a:cubicBezTo>
                    <a:pt x="2435" y="1781"/>
                    <a:pt x="3135" y="2481"/>
                    <a:pt x="3247" y="2705"/>
                  </a:cubicBezTo>
                  <a:cubicBezTo>
                    <a:pt x="3583" y="3069"/>
                    <a:pt x="4060" y="3517"/>
                    <a:pt x="4424" y="3881"/>
                  </a:cubicBezTo>
                  <a:cubicBezTo>
                    <a:pt x="4536" y="3993"/>
                    <a:pt x="4676" y="4049"/>
                    <a:pt x="4819" y="4049"/>
                  </a:cubicBezTo>
                  <a:cubicBezTo>
                    <a:pt x="4963" y="4049"/>
                    <a:pt x="5110" y="3993"/>
                    <a:pt x="5236" y="3881"/>
                  </a:cubicBezTo>
                  <a:cubicBezTo>
                    <a:pt x="6048" y="3181"/>
                    <a:pt x="6972" y="2481"/>
                    <a:pt x="7784" y="1669"/>
                  </a:cubicBezTo>
                  <a:cubicBezTo>
                    <a:pt x="7993" y="1524"/>
                    <a:pt x="8045" y="1463"/>
                    <a:pt x="8094" y="1463"/>
                  </a:cubicBezTo>
                  <a:cubicBezTo>
                    <a:pt x="8130" y="1463"/>
                    <a:pt x="8164" y="1497"/>
                    <a:pt x="8260" y="1557"/>
                  </a:cubicBezTo>
                  <a:cubicBezTo>
                    <a:pt x="8484" y="1669"/>
                    <a:pt x="8736" y="2005"/>
                    <a:pt x="8848" y="2257"/>
                  </a:cubicBezTo>
                  <a:cubicBezTo>
                    <a:pt x="9184" y="2705"/>
                    <a:pt x="9660" y="3181"/>
                    <a:pt x="10024" y="3657"/>
                  </a:cubicBezTo>
                  <a:cubicBezTo>
                    <a:pt x="10072" y="3752"/>
                    <a:pt x="10159" y="3786"/>
                    <a:pt x="10263" y="3786"/>
                  </a:cubicBezTo>
                  <a:cubicBezTo>
                    <a:pt x="10405" y="3786"/>
                    <a:pt x="10579" y="3722"/>
                    <a:pt x="10724" y="3657"/>
                  </a:cubicBezTo>
                  <a:cubicBezTo>
                    <a:pt x="11536" y="2957"/>
                    <a:pt x="12237" y="2257"/>
                    <a:pt x="13049" y="1417"/>
                  </a:cubicBezTo>
                  <a:cubicBezTo>
                    <a:pt x="13161" y="1305"/>
                    <a:pt x="13385" y="1193"/>
                    <a:pt x="13525" y="1081"/>
                  </a:cubicBezTo>
                  <a:cubicBezTo>
                    <a:pt x="13637" y="1305"/>
                    <a:pt x="13749" y="1557"/>
                    <a:pt x="13973" y="1781"/>
                  </a:cubicBezTo>
                  <a:cubicBezTo>
                    <a:pt x="14337" y="2257"/>
                    <a:pt x="14561" y="2705"/>
                    <a:pt x="14925" y="3181"/>
                  </a:cubicBezTo>
                  <a:cubicBezTo>
                    <a:pt x="15021" y="3317"/>
                    <a:pt x="15156" y="3376"/>
                    <a:pt x="15292" y="3376"/>
                  </a:cubicBezTo>
                  <a:cubicBezTo>
                    <a:pt x="15632" y="3376"/>
                    <a:pt x="15977" y="3013"/>
                    <a:pt x="15737" y="2593"/>
                  </a:cubicBezTo>
                  <a:cubicBezTo>
                    <a:pt x="15390" y="2033"/>
                    <a:pt x="14536" y="1"/>
                    <a:pt x="1353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1" name="Google Shape;961;p14"/>
          <p:cNvGrpSpPr/>
          <p:nvPr/>
        </p:nvGrpSpPr>
        <p:grpSpPr>
          <a:xfrm>
            <a:off x="7573828" y="4683834"/>
            <a:ext cx="431379" cy="240408"/>
            <a:chOff x="7726228" y="4531434"/>
            <a:chExt cx="431379" cy="240408"/>
          </a:xfrm>
        </p:grpSpPr>
        <p:sp>
          <p:nvSpPr>
            <p:cNvPr id="962" name="Google Shape;962;p14"/>
            <p:cNvSpPr/>
            <p:nvPr/>
          </p:nvSpPr>
          <p:spPr>
            <a:xfrm>
              <a:off x="7726228" y="4531434"/>
              <a:ext cx="431379" cy="109161"/>
            </a:xfrm>
            <a:custGeom>
              <a:rect b="b" l="l" r="r" t="t"/>
              <a:pathLst>
                <a:path extrusionOk="0" h="4043" w="15977">
                  <a:moveTo>
                    <a:pt x="13541" y="1"/>
                  </a:moveTo>
                  <a:cubicBezTo>
                    <a:pt x="13492" y="1"/>
                    <a:pt x="13443" y="6"/>
                    <a:pt x="13393" y="17"/>
                  </a:cubicBezTo>
                  <a:cubicBezTo>
                    <a:pt x="12917" y="17"/>
                    <a:pt x="12441" y="605"/>
                    <a:pt x="12105" y="829"/>
                  </a:cubicBezTo>
                  <a:cubicBezTo>
                    <a:pt x="11517" y="1417"/>
                    <a:pt x="10929" y="2005"/>
                    <a:pt x="10341" y="2593"/>
                  </a:cubicBezTo>
                  <a:cubicBezTo>
                    <a:pt x="9893" y="2005"/>
                    <a:pt x="9417" y="1417"/>
                    <a:pt x="8941" y="829"/>
                  </a:cubicBezTo>
                  <a:cubicBezTo>
                    <a:pt x="8753" y="548"/>
                    <a:pt x="8566" y="326"/>
                    <a:pt x="8232" y="326"/>
                  </a:cubicBezTo>
                  <a:cubicBezTo>
                    <a:pt x="8166" y="326"/>
                    <a:pt x="8095" y="334"/>
                    <a:pt x="8017" y="353"/>
                  </a:cubicBezTo>
                  <a:cubicBezTo>
                    <a:pt x="7540" y="353"/>
                    <a:pt x="6980" y="1053"/>
                    <a:pt x="6616" y="1417"/>
                  </a:cubicBezTo>
                  <a:cubicBezTo>
                    <a:pt x="6028" y="1893"/>
                    <a:pt x="5440" y="2341"/>
                    <a:pt x="4880" y="2817"/>
                  </a:cubicBezTo>
                  <a:cubicBezTo>
                    <a:pt x="4292" y="2341"/>
                    <a:pt x="3816" y="1753"/>
                    <a:pt x="3340" y="1305"/>
                  </a:cubicBezTo>
                  <a:cubicBezTo>
                    <a:pt x="3004" y="941"/>
                    <a:pt x="2780" y="605"/>
                    <a:pt x="2304" y="605"/>
                  </a:cubicBezTo>
                  <a:cubicBezTo>
                    <a:pt x="1940" y="717"/>
                    <a:pt x="1716" y="941"/>
                    <a:pt x="1492" y="1305"/>
                  </a:cubicBezTo>
                  <a:cubicBezTo>
                    <a:pt x="1016" y="1893"/>
                    <a:pt x="540" y="2593"/>
                    <a:pt x="91" y="3405"/>
                  </a:cubicBezTo>
                  <a:cubicBezTo>
                    <a:pt x="1" y="3496"/>
                    <a:pt x="130" y="3660"/>
                    <a:pt x="301" y="3660"/>
                  </a:cubicBezTo>
                  <a:cubicBezTo>
                    <a:pt x="342" y="3660"/>
                    <a:pt x="385" y="3651"/>
                    <a:pt x="428" y="3629"/>
                  </a:cubicBezTo>
                  <a:cubicBezTo>
                    <a:pt x="680" y="3405"/>
                    <a:pt x="2192" y="1641"/>
                    <a:pt x="2304" y="1641"/>
                  </a:cubicBezTo>
                  <a:cubicBezTo>
                    <a:pt x="2416" y="1641"/>
                    <a:pt x="3004" y="2453"/>
                    <a:pt x="3228" y="2593"/>
                  </a:cubicBezTo>
                  <a:cubicBezTo>
                    <a:pt x="3592" y="3041"/>
                    <a:pt x="4040" y="3517"/>
                    <a:pt x="4404" y="3853"/>
                  </a:cubicBezTo>
                  <a:cubicBezTo>
                    <a:pt x="4516" y="3979"/>
                    <a:pt x="4663" y="4042"/>
                    <a:pt x="4796" y="4042"/>
                  </a:cubicBezTo>
                  <a:cubicBezTo>
                    <a:pt x="4929" y="4042"/>
                    <a:pt x="5048" y="3979"/>
                    <a:pt x="5104" y="3853"/>
                  </a:cubicBezTo>
                  <a:cubicBezTo>
                    <a:pt x="6028" y="3153"/>
                    <a:pt x="6980" y="2453"/>
                    <a:pt x="7792" y="1641"/>
                  </a:cubicBezTo>
                  <a:cubicBezTo>
                    <a:pt x="7989" y="1510"/>
                    <a:pt x="8032" y="1455"/>
                    <a:pt x="8079" y="1455"/>
                  </a:cubicBezTo>
                  <a:cubicBezTo>
                    <a:pt x="8113" y="1455"/>
                    <a:pt x="8148" y="1483"/>
                    <a:pt x="8241" y="1529"/>
                  </a:cubicBezTo>
                  <a:cubicBezTo>
                    <a:pt x="8493" y="1641"/>
                    <a:pt x="8605" y="2005"/>
                    <a:pt x="8829" y="2117"/>
                  </a:cubicBezTo>
                  <a:cubicBezTo>
                    <a:pt x="9193" y="2705"/>
                    <a:pt x="9529" y="3153"/>
                    <a:pt x="10005" y="3629"/>
                  </a:cubicBezTo>
                  <a:cubicBezTo>
                    <a:pt x="10052" y="3724"/>
                    <a:pt x="10144" y="3759"/>
                    <a:pt x="10252" y="3759"/>
                  </a:cubicBezTo>
                  <a:cubicBezTo>
                    <a:pt x="10400" y="3759"/>
                    <a:pt x="10576" y="3694"/>
                    <a:pt x="10705" y="3629"/>
                  </a:cubicBezTo>
                  <a:cubicBezTo>
                    <a:pt x="11405" y="2929"/>
                    <a:pt x="12217" y="2117"/>
                    <a:pt x="13029" y="1417"/>
                  </a:cubicBezTo>
                  <a:cubicBezTo>
                    <a:pt x="13141" y="1305"/>
                    <a:pt x="13393" y="1193"/>
                    <a:pt x="13505" y="1053"/>
                  </a:cubicBezTo>
                  <a:cubicBezTo>
                    <a:pt x="13617" y="1305"/>
                    <a:pt x="13729" y="1529"/>
                    <a:pt x="13981" y="1641"/>
                  </a:cubicBezTo>
                  <a:cubicBezTo>
                    <a:pt x="14205" y="2229"/>
                    <a:pt x="14541" y="2705"/>
                    <a:pt x="14905" y="3153"/>
                  </a:cubicBezTo>
                  <a:cubicBezTo>
                    <a:pt x="15002" y="3290"/>
                    <a:pt x="15141" y="3348"/>
                    <a:pt x="15280" y="3348"/>
                  </a:cubicBezTo>
                  <a:cubicBezTo>
                    <a:pt x="15625" y="3348"/>
                    <a:pt x="15977" y="2992"/>
                    <a:pt x="15718" y="2593"/>
                  </a:cubicBezTo>
                  <a:cubicBezTo>
                    <a:pt x="15264" y="2033"/>
                    <a:pt x="14506" y="1"/>
                    <a:pt x="1354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14"/>
            <p:cNvSpPr/>
            <p:nvPr/>
          </p:nvSpPr>
          <p:spPr>
            <a:xfrm>
              <a:off x="7726552" y="4661061"/>
              <a:ext cx="430947" cy="110781"/>
            </a:xfrm>
            <a:custGeom>
              <a:rect b="b" l="l" r="r" t="t"/>
              <a:pathLst>
                <a:path extrusionOk="0" h="4103" w="15961">
                  <a:moveTo>
                    <a:pt x="13461" y="0"/>
                  </a:moveTo>
                  <a:cubicBezTo>
                    <a:pt x="13435" y="0"/>
                    <a:pt x="13408" y="2"/>
                    <a:pt x="13381" y="4"/>
                  </a:cubicBezTo>
                  <a:cubicBezTo>
                    <a:pt x="12905" y="116"/>
                    <a:pt x="12429" y="592"/>
                    <a:pt x="12093" y="929"/>
                  </a:cubicBezTo>
                  <a:cubicBezTo>
                    <a:pt x="11505" y="1517"/>
                    <a:pt x="10917" y="1993"/>
                    <a:pt x="10329" y="2553"/>
                  </a:cubicBezTo>
                  <a:cubicBezTo>
                    <a:pt x="9881" y="1993"/>
                    <a:pt x="9405" y="1405"/>
                    <a:pt x="8929" y="817"/>
                  </a:cubicBezTo>
                  <a:cubicBezTo>
                    <a:pt x="8705" y="592"/>
                    <a:pt x="8481" y="340"/>
                    <a:pt x="8005" y="340"/>
                  </a:cubicBezTo>
                  <a:cubicBezTo>
                    <a:pt x="7528" y="452"/>
                    <a:pt x="6968" y="1041"/>
                    <a:pt x="6604" y="1405"/>
                  </a:cubicBezTo>
                  <a:cubicBezTo>
                    <a:pt x="6016" y="1853"/>
                    <a:pt x="5428" y="2329"/>
                    <a:pt x="4868" y="2917"/>
                  </a:cubicBezTo>
                  <a:cubicBezTo>
                    <a:pt x="4280" y="2329"/>
                    <a:pt x="3804" y="1853"/>
                    <a:pt x="3328" y="1293"/>
                  </a:cubicBezTo>
                  <a:cubicBezTo>
                    <a:pt x="3028" y="1068"/>
                    <a:pt x="2817" y="687"/>
                    <a:pt x="2437" y="687"/>
                  </a:cubicBezTo>
                  <a:cubicBezTo>
                    <a:pt x="2392" y="687"/>
                    <a:pt x="2343" y="692"/>
                    <a:pt x="2292" y="705"/>
                  </a:cubicBezTo>
                  <a:cubicBezTo>
                    <a:pt x="1928" y="705"/>
                    <a:pt x="1704" y="1041"/>
                    <a:pt x="1480" y="1293"/>
                  </a:cubicBezTo>
                  <a:cubicBezTo>
                    <a:pt x="1004" y="1993"/>
                    <a:pt x="528" y="2693"/>
                    <a:pt x="79" y="3393"/>
                  </a:cubicBezTo>
                  <a:cubicBezTo>
                    <a:pt x="0" y="3551"/>
                    <a:pt x="89" y="3710"/>
                    <a:pt x="227" y="3710"/>
                  </a:cubicBezTo>
                  <a:cubicBezTo>
                    <a:pt x="284" y="3710"/>
                    <a:pt x="350" y="3683"/>
                    <a:pt x="416" y="3617"/>
                  </a:cubicBezTo>
                  <a:cubicBezTo>
                    <a:pt x="668" y="3393"/>
                    <a:pt x="2180" y="1741"/>
                    <a:pt x="2292" y="1741"/>
                  </a:cubicBezTo>
                  <a:cubicBezTo>
                    <a:pt x="2404" y="1741"/>
                    <a:pt x="2992" y="2441"/>
                    <a:pt x="3216" y="2693"/>
                  </a:cubicBezTo>
                  <a:cubicBezTo>
                    <a:pt x="3580" y="3141"/>
                    <a:pt x="4028" y="3505"/>
                    <a:pt x="4392" y="3953"/>
                  </a:cubicBezTo>
                  <a:cubicBezTo>
                    <a:pt x="4489" y="4062"/>
                    <a:pt x="4612" y="4103"/>
                    <a:pt x="4730" y="4103"/>
                  </a:cubicBezTo>
                  <a:cubicBezTo>
                    <a:pt x="4884" y="4103"/>
                    <a:pt x="5029" y="4032"/>
                    <a:pt x="5092" y="3953"/>
                  </a:cubicBezTo>
                  <a:cubicBezTo>
                    <a:pt x="6016" y="3253"/>
                    <a:pt x="6968" y="2553"/>
                    <a:pt x="7780" y="1741"/>
                  </a:cubicBezTo>
                  <a:cubicBezTo>
                    <a:pt x="7994" y="1528"/>
                    <a:pt x="8026" y="1450"/>
                    <a:pt x="8079" y="1450"/>
                  </a:cubicBezTo>
                  <a:cubicBezTo>
                    <a:pt x="8110" y="1450"/>
                    <a:pt x="8147" y="1476"/>
                    <a:pt x="8229" y="1517"/>
                  </a:cubicBezTo>
                  <a:cubicBezTo>
                    <a:pt x="8481" y="1629"/>
                    <a:pt x="8593" y="2105"/>
                    <a:pt x="8817" y="2217"/>
                  </a:cubicBezTo>
                  <a:cubicBezTo>
                    <a:pt x="9181" y="2693"/>
                    <a:pt x="9517" y="3141"/>
                    <a:pt x="9993" y="3617"/>
                  </a:cubicBezTo>
                  <a:cubicBezTo>
                    <a:pt x="10049" y="3729"/>
                    <a:pt x="10168" y="3785"/>
                    <a:pt x="10301" y="3785"/>
                  </a:cubicBezTo>
                  <a:cubicBezTo>
                    <a:pt x="10434" y="3785"/>
                    <a:pt x="10581" y="3729"/>
                    <a:pt x="10693" y="3617"/>
                  </a:cubicBezTo>
                  <a:cubicBezTo>
                    <a:pt x="11393" y="2917"/>
                    <a:pt x="12205" y="2217"/>
                    <a:pt x="13017" y="1517"/>
                  </a:cubicBezTo>
                  <a:lnTo>
                    <a:pt x="13493" y="1041"/>
                  </a:lnTo>
                  <a:cubicBezTo>
                    <a:pt x="13605" y="1293"/>
                    <a:pt x="13717" y="1517"/>
                    <a:pt x="13969" y="1741"/>
                  </a:cubicBezTo>
                  <a:cubicBezTo>
                    <a:pt x="14193" y="2217"/>
                    <a:pt x="14529" y="2693"/>
                    <a:pt x="14893" y="3141"/>
                  </a:cubicBezTo>
                  <a:cubicBezTo>
                    <a:pt x="14994" y="3318"/>
                    <a:pt x="15141" y="3388"/>
                    <a:pt x="15287" y="3388"/>
                  </a:cubicBezTo>
                  <a:cubicBezTo>
                    <a:pt x="15626" y="3388"/>
                    <a:pt x="15960" y="3006"/>
                    <a:pt x="15706" y="2693"/>
                  </a:cubicBezTo>
                  <a:cubicBezTo>
                    <a:pt x="15242" y="2011"/>
                    <a:pt x="14459" y="0"/>
                    <a:pt x="1346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4" name="Google Shape;964;p14"/>
          <p:cNvGrpSpPr/>
          <p:nvPr/>
        </p:nvGrpSpPr>
        <p:grpSpPr>
          <a:xfrm>
            <a:off x="8663992" y="3098301"/>
            <a:ext cx="343278" cy="225828"/>
            <a:chOff x="8663992" y="3098301"/>
            <a:chExt cx="343278" cy="225828"/>
          </a:xfrm>
        </p:grpSpPr>
        <p:sp>
          <p:nvSpPr>
            <p:cNvPr id="965" name="Google Shape;965;p14"/>
            <p:cNvSpPr/>
            <p:nvPr/>
          </p:nvSpPr>
          <p:spPr>
            <a:xfrm>
              <a:off x="8663992" y="3111180"/>
              <a:ext cx="113427" cy="98739"/>
            </a:xfrm>
            <a:custGeom>
              <a:rect b="b" l="l" r="r" t="t"/>
              <a:pathLst>
                <a:path extrusionOk="0" h="3657" w="4201">
                  <a:moveTo>
                    <a:pt x="2100" y="1036"/>
                  </a:moveTo>
                  <a:cubicBezTo>
                    <a:pt x="2464" y="1624"/>
                    <a:pt x="2912" y="2212"/>
                    <a:pt x="3277" y="2688"/>
                  </a:cubicBezTo>
                  <a:cubicBezTo>
                    <a:pt x="2912" y="2800"/>
                    <a:pt x="2576" y="2800"/>
                    <a:pt x="2212" y="2800"/>
                  </a:cubicBezTo>
                  <a:cubicBezTo>
                    <a:pt x="2100" y="2800"/>
                    <a:pt x="1400" y="2912"/>
                    <a:pt x="952" y="2912"/>
                  </a:cubicBezTo>
                  <a:cubicBezTo>
                    <a:pt x="1176" y="2548"/>
                    <a:pt x="1400" y="2212"/>
                    <a:pt x="1512" y="1988"/>
                  </a:cubicBezTo>
                  <a:cubicBezTo>
                    <a:pt x="1764" y="1624"/>
                    <a:pt x="1876" y="1400"/>
                    <a:pt x="2100" y="1036"/>
                  </a:cubicBezTo>
                  <a:close/>
                  <a:moveTo>
                    <a:pt x="2100" y="0"/>
                  </a:moveTo>
                  <a:cubicBezTo>
                    <a:pt x="1652" y="0"/>
                    <a:pt x="1512" y="700"/>
                    <a:pt x="1288" y="924"/>
                  </a:cubicBezTo>
                  <a:cubicBezTo>
                    <a:pt x="1176" y="1036"/>
                    <a:pt x="1176" y="1288"/>
                    <a:pt x="1064" y="1400"/>
                  </a:cubicBezTo>
                  <a:cubicBezTo>
                    <a:pt x="952" y="1624"/>
                    <a:pt x="812" y="1848"/>
                    <a:pt x="700" y="2100"/>
                  </a:cubicBezTo>
                  <a:cubicBezTo>
                    <a:pt x="476" y="2436"/>
                    <a:pt x="0" y="3024"/>
                    <a:pt x="252" y="3388"/>
                  </a:cubicBezTo>
                  <a:cubicBezTo>
                    <a:pt x="354" y="3591"/>
                    <a:pt x="553" y="3657"/>
                    <a:pt x="785" y="3657"/>
                  </a:cubicBezTo>
                  <a:cubicBezTo>
                    <a:pt x="1065" y="3657"/>
                    <a:pt x="1392" y="3562"/>
                    <a:pt x="1652" y="3500"/>
                  </a:cubicBezTo>
                  <a:cubicBezTo>
                    <a:pt x="2352" y="3500"/>
                    <a:pt x="3052" y="3388"/>
                    <a:pt x="3865" y="3388"/>
                  </a:cubicBezTo>
                  <a:cubicBezTo>
                    <a:pt x="4089" y="3388"/>
                    <a:pt x="4201" y="3136"/>
                    <a:pt x="4201" y="2912"/>
                  </a:cubicBezTo>
                  <a:cubicBezTo>
                    <a:pt x="4201" y="2800"/>
                    <a:pt x="4089" y="2688"/>
                    <a:pt x="4089" y="2688"/>
                  </a:cubicBezTo>
                  <a:lnTo>
                    <a:pt x="3977" y="2548"/>
                  </a:lnTo>
                  <a:cubicBezTo>
                    <a:pt x="3753" y="1988"/>
                    <a:pt x="3389" y="1512"/>
                    <a:pt x="3052" y="924"/>
                  </a:cubicBezTo>
                  <a:cubicBezTo>
                    <a:pt x="2800" y="700"/>
                    <a:pt x="2576" y="0"/>
                    <a:pt x="210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14"/>
            <p:cNvSpPr/>
            <p:nvPr/>
          </p:nvSpPr>
          <p:spPr>
            <a:xfrm>
              <a:off x="8803096" y="3098301"/>
              <a:ext cx="116478" cy="99063"/>
            </a:xfrm>
            <a:custGeom>
              <a:rect b="b" l="l" r="r" t="t"/>
              <a:pathLst>
                <a:path extrusionOk="0" h="3669" w="4314">
                  <a:moveTo>
                    <a:pt x="2101" y="1065"/>
                  </a:moveTo>
                  <a:cubicBezTo>
                    <a:pt x="2437" y="1625"/>
                    <a:pt x="2913" y="2213"/>
                    <a:pt x="3249" y="2689"/>
                  </a:cubicBezTo>
                  <a:cubicBezTo>
                    <a:pt x="2913" y="2801"/>
                    <a:pt x="2549" y="2801"/>
                    <a:pt x="2213" y="2801"/>
                  </a:cubicBezTo>
                  <a:cubicBezTo>
                    <a:pt x="2101" y="2801"/>
                    <a:pt x="1401" y="2913"/>
                    <a:pt x="1037" y="2913"/>
                  </a:cubicBezTo>
                  <a:cubicBezTo>
                    <a:pt x="1149" y="2577"/>
                    <a:pt x="1401" y="2213"/>
                    <a:pt x="1625" y="1989"/>
                  </a:cubicBezTo>
                  <a:cubicBezTo>
                    <a:pt x="1737" y="1625"/>
                    <a:pt x="1849" y="1401"/>
                    <a:pt x="2101" y="1065"/>
                  </a:cubicBezTo>
                  <a:close/>
                  <a:moveTo>
                    <a:pt x="2101" y="1"/>
                  </a:moveTo>
                  <a:cubicBezTo>
                    <a:pt x="1737" y="1"/>
                    <a:pt x="1513" y="701"/>
                    <a:pt x="1261" y="925"/>
                  </a:cubicBezTo>
                  <a:cubicBezTo>
                    <a:pt x="1261" y="1177"/>
                    <a:pt x="1149" y="1289"/>
                    <a:pt x="1037" y="1401"/>
                  </a:cubicBezTo>
                  <a:cubicBezTo>
                    <a:pt x="925" y="1625"/>
                    <a:pt x="813" y="1877"/>
                    <a:pt x="701" y="2101"/>
                  </a:cubicBezTo>
                  <a:cubicBezTo>
                    <a:pt x="449" y="2465"/>
                    <a:pt x="1" y="3025"/>
                    <a:pt x="225" y="3389"/>
                  </a:cubicBezTo>
                  <a:cubicBezTo>
                    <a:pt x="374" y="3601"/>
                    <a:pt x="596" y="3669"/>
                    <a:pt x="828" y="3669"/>
                  </a:cubicBezTo>
                  <a:cubicBezTo>
                    <a:pt x="1117" y="3669"/>
                    <a:pt x="1423" y="3564"/>
                    <a:pt x="1625" y="3501"/>
                  </a:cubicBezTo>
                  <a:cubicBezTo>
                    <a:pt x="2325" y="3501"/>
                    <a:pt x="3137" y="3501"/>
                    <a:pt x="3837" y="3389"/>
                  </a:cubicBezTo>
                  <a:cubicBezTo>
                    <a:pt x="4061" y="3389"/>
                    <a:pt x="4313" y="3165"/>
                    <a:pt x="4201" y="2913"/>
                  </a:cubicBezTo>
                  <a:cubicBezTo>
                    <a:pt x="4201" y="2801"/>
                    <a:pt x="4201" y="2801"/>
                    <a:pt x="4061" y="2689"/>
                  </a:cubicBezTo>
                  <a:cubicBezTo>
                    <a:pt x="4061" y="2689"/>
                    <a:pt x="4061" y="2577"/>
                    <a:pt x="3949" y="2577"/>
                  </a:cubicBezTo>
                  <a:cubicBezTo>
                    <a:pt x="3725" y="1989"/>
                    <a:pt x="3361" y="1513"/>
                    <a:pt x="3025" y="925"/>
                  </a:cubicBezTo>
                  <a:cubicBezTo>
                    <a:pt x="2913" y="701"/>
                    <a:pt x="2549" y="1"/>
                    <a:pt x="210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14"/>
            <p:cNvSpPr/>
            <p:nvPr/>
          </p:nvSpPr>
          <p:spPr>
            <a:xfrm>
              <a:off x="8733544" y="3227604"/>
              <a:ext cx="116451" cy="96525"/>
            </a:xfrm>
            <a:custGeom>
              <a:rect b="b" l="l" r="r" t="t"/>
              <a:pathLst>
                <a:path extrusionOk="0" h="3575" w="4313">
                  <a:moveTo>
                    <a:pt x="2101" y="1037"/>
                  </a:moveTo>
                  <a:cubicBezTo>
                    <a:pt x="2437" y="1513"/>
                    <a:pt x="2913" y="2101"/>
                    <a:pt x="3277" y="2689"/>
                  </a:cubicBezTo>
                  <a:lnTo>
                    <a:pt x="2213" y="2689"/>
                  </a:lnTo>
                  <a:cubicBezTo>
                    <a:pt x="2101" y="2689"/>
                    <a:pt x="1401" y="2801"/>
                    <a:pt x="1037" y="2913"/>
                  </a:cubicBezTo>
                  <a:cubicBezTo>
                    <a:pt x="1177" y="2577"/>
                    <a:pt x="1401" y="2213"/>
                    <a:pt x="1625" y="1877"/>
                  </a:cubicBezTo>
                  <a:cubicBezTo>
                    <a:pt x="1737" y="1513"/>
                    <a:pt x="1877" y="1289"/>
                    <a:pt x="2101" y="1037"/>
                  </a:cubicBezTo>
                  <a:close/>
                  <a:moveTo>
                    <a:pt x="2101" y="1"/>
                  </a:moveTo>
                  <a:cubicBezTo>
                    <a:pt x="1737" y="1"/>
                    <a:pt x="1513" y="589"/>
                    <a:pt x="1289" y="925"/>
                  </a:cubicBezTo>
                  <a:cubicBezTo>
                    <a:pt x="1289" y="1037"/>
                    <a:pt x="1177" y="1177"/>
                    <a:pt x="1037" y="1289"/>
                  </a:cubicBezTo>
                  <a:cubicBezTo>
                    <a:pt x="925" y="1513"/>
                    <a:pt x="813" y="1877"/>
                    <a:pt x="701" y="2101"/>
                  </a:cubicBezTo>
                  <a:cubicBezTo>
                    <a:pt x="476" y="2325"/>
                    <a:pt x="0" y="2913"/>
                    <a:pt x="224" y="3389"/>
                  </a:cubicBezTo>
                  <a:cubicBezTo>
                    <a:pt x="332" y="3533"/>
                    <a:pt x="543" y="3574"/>
                    <a:pt x="776" y="3574"/>
                  </a:cubicBezTo>
                  <a:cubicBezTo>
                    <a:pt x="1085" y="3574"/>
                    <a:pt x="1433" y="3501"/>
                    <a:pt x="1625" y="3501"/>
                  </a:cubicBezTo>
                  <a:cubicBezTo>
                    <a:pt x="2325" y="3389"/>
                    <a:pt x="3137" y="3389"/>
                    <a:pt x="3837" y="3277"/>
                  </a:cubicBezTo>
                  <a:cubicBezTo>
                    <a:pt x="4089" y="3277"/>
                    <a:pt x="4313" y="3025"/>
                    <a:pt x="4201" y="2801"/>
                  </a:cubicBezTo>
                  <a:cubicBezTo>
                    <a:pt x="4201" y="2801"/>
                    <a:pt x="4089" y="2689"/>
                    <a:pt x="4089" y="2577"/>
                  </a:cubicBezTo>
                  <a:lnTo>
                    <a:pt x="3977" y="2437"/>
                  </a:lnTo>
                  <a:cubicBezTo>
                    <a:pt x="3725" y="1989"/>
                    <a:pt x="3389" y="1401"/>
                    <a:pt x="3025" y="925"/>
                  </a:cubicBezTo>
                  <a:cubicBezTo>
                    <a:pt x="2913" y="589"/>
                    <a:pt x="2577" y="1"/>
                    <a:pt x="210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14"/>
            <p:cNvSpPr/>
            <p:nvPr/>
          </p:nvSpPr>
          <p:spPr>
            <a:xfrm>
              <a:off x="8893843" y="3227604"/>
              <a:ext cx="113427" cy="96525"/>
            </a:xfrm>
            <a:custGeom>
              <a:rect b="b" l="l" r="r" t="t"/>
              <a:pathLst>
                <a:path extrusionOk="0" h="3575" w="4201">
                  <a:moveTo>
                    <a:pt x="2100" y="1037"/>
                  </a:moveTo>
                  <a:cubicBezTo>
                    <a:pt x="2465" y="1513"/>
                    <a:pt x="2801" y="2101"/>
                    <a:pt x="3277" y="2689"/>
                  </a:cubicBezTo>
                  <a:lnTo>
                    <a:pt x="2241" y="2689"/>
                  </a:lnTo>
                  <a:cubicBezTo>
                    <a:pt x="2100" y="2689"/>
                    <a:pt x="1288" y="2801"/>
                    <a:pt x="952" y="2913"/>
                  </a:cubicBezTo>
                  <a:cubicBezTo>
                    <a:pt x="1176" y="2577"/>
                    <a:pt x="1400" y="2213"/>
                    <a:pt x="1540" y="1877"/>
                  </a:cubicBezTo>
                  <a:cubicBezTo>
                    <a:pt x="1764" y="1513"/>
                    <a:pt x="1876" y="1289"/>
                    <a:pt x="2100" y="1037"/>
                  </a:cubicBezTo>
                  <a:close/>
                  <a:moveTo>
                    <a:pt x="2100" y="1"/>
                  </a:moveTo>
                  <a:cubicBezTo>
                    <a:pt x="1652" y="1"/>
                    <a:pt x="1400" y="589"/>
                    <a:pt x="1288" y="925"/>
                  </a:cubicBezTo>
                  <a:cubicBezTo>
                    <a:pt x="1176" y="1037"/>
                    <a:pt x="1176" y="1177"/>
                    <a:pt x="1064" y="1289"/>
                  </a:cubicBezTo>
                  <a:cubicBezTo>
                    <a:pt x="952" y="1513"/>
                    <a:pt x="840" y="1877"/>
                    <a:pt x="700" y="2101"/>
                  </a:cubicBezTo>
                  <a:cubicBezTo>
                    <a:pt x="476" y="2325"/>
                    <a:pt x="0" y="2913"/>
                    <a:pt x="252" y="3389"/>
                  </a:cubicBezTo>
                  <a:cubicBezTo>
                    <a:pt x="348" y="3533"/>
                    <a:pt x="532" y="3574"/>
                    <a:pt x="739" y="3574"/>
                  </a:cubicBezTo>
                  <a:cubicBezTo>
                    <a:pt x="1015" y="3574"/>
                    <a:pt x="1332" y="3501"/>
                    <a:pt x="1540" y="3501"/>
                  </a:cubicBezTo>
                  <a:cubicBezTo>
                    <a:pt x="2353" y="3389"/>
                    <a:pt x="3053" y="3389"/>
                    <a:pt x="3865" y="3277"/>
                  </a:cubicBezTo>
                  <a:cubicBezTo>
                    <a:pt x="4089" y="3277"/>
                    <a:pt x="4201" y="3025"/>
                    <a:pt x="4089" y="2801"/>
                  </a:cubicBezTo>
                  <a:lnTo>
                    <a:pt x="4089" y="2577"/>
                  </a:lnTo>
                  <a:cubicBezTo>
                    <a:pt x="4089" y="2577"/>
                    <a:pt x="3977" y="2577"/>
                    <a:pt x="3977" y="2437"/>
                  </a:cubicBezTo>
                  <a:cubicBezTo>
                    <a:pt x="3753" y="1989"/>
                    <a:pt x="3389" y="1401"/>
                    <a:pt x="3053" y="925"/>
                  </a:cubicBezTo>
                  <a:cubicBezTo>
                    <a:pt x="2801" y="589"/>
                    <a:pt x="2577" y="1"/>
                    <a:pt x="210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9" name="Google Shape;969;p14"/>
          <p:cNvGrpSpPr/>
          <p:nvPr/>
        </p:nvGrpSpPr>
        <p:grpSpPr>
          <a:xfrm>
            <a:off x="7119115" y="300228"/>
            <a:ext cx="346329" cy="224073"/>
            <a:chOff x="7119115" y="300228"/>
            <a:chExt cx="346329" cy="224073"/>
          </a:xfrm>
        </p:grpSpPr>
        <p:sp>
          <p:nvSpPr>
            <p:cNvPr id="970" name="Google Shape;970;p14"/>
            <p:cNvSpPr/>
            <p:nvPr/>
          </p:nvSpPr>
          <p:spPr>
            <a:xfrm>
              <a:off x="7119115" y="313080"/>
              <a:ext cx="116451" cy="96525"/>
            </a:xfrm>
            <a:custGeom>
              <a:rect b="b" l="l" r="r" t="t"/>
              <a:pathLst>
                <a:path extrusionOk="0" h="3575" w="4313">
                  <a:moveTo>
                    <a:pt x="2101" y="1037"/>
                  </a:moveTo>
                  <a:cubicBezTo>
                    <a:pt x="2437" y="1513"/>
                    <a:pt x="2913" y="2101"/>
                    <a:pt x="3277" y="2689"/>
                  </a:cubicBezTo>
                  <a:lnTo>
                    <a:pt x="2213" y="2689"/>
                  </a:lnTo>
                  <a:cubicBezTo>
                    <a:pt x="2101" y="2689"/>
                    <a:pt x="1401" y="2801"/>
                    <a:pt x="1036" y="2913"/>
                  </a:cubicBezTo>
                  <a:cubicBezTo>
                    <a:pt x="1176" y="2577"/>
                    <a:pt x="1401" y="2213"/>
                    <a:pt x="1625" y="1877"/>
                  </a:cubicBezTo>
                  <a:cubicBezTo>
                    <a:pt x="1737" y="1513"/>
                    <a:pt x="1877" y="1289"/>
                    <a:pt x="2101" y="1037"/>
                  </a:cubicBezTo>
                  <a:close/>
                  <a:moveTo>
                    <a:pt x="2101" y="1"/>
                  </a:moveTo>
                  <a:cubicBezTo>
                    <a:pt x="1737" y="1"/>
                    <a:pt x="1513" y="589"/>
                    <a:pt x="1288" y="925"/>
                  </a:cubicBezTo>
                  <a:cubicBezTo>
                    <a:pt x="1288" y="1037"/>
                    <a:pt x="1176" y="1177"/>
                    <a:pt x="1036" y="1289"/>
                  </a:cubicBezTo>
                  <a:cubicBezTo>
                    <a:pt x="924" y="1513"/>
                    <a:pt x="812" y="1877"/>
                    <a:pt x="700" y="2101"/>
                  </a:cubicBezTo>
                  <a:cubicBezTo>
                    <a:pt x="476" y="2325"/>
                    <a:pt x="0" y="2913"/>
                    <a:pt x="224" y="3389"/>
                  </a:cubicBezTo>
                  <a:cubicBezTo>
                    <a:pt x="380" y="3533"/>
                    <a:pt x="598" y="3574"/>
                    <a:pt x="822" y="3574"/>
                  </a:cubicBezTo>
                  <a:cubicBezTo>
                    <a:pt x="1122" y="3574"/>
                    <a:pt x="1433" y="3501"/>
                    <a:pt x="1625" y="3501"/>
                  </a:cubicBezTo>
                  <a:cubicBezTo>
                    <a:pt x="2325" y="3389"/>
                    <a:pt x="3137" y="3389"/>
                    <a:pt x="3837" y="3277"/>
                  </a:cubicBezTo>
                  <a:cubicBezTo>
                    <a:pt x="4089" y="3277"/>
                    <a:pt x="4313" y="3025"/>
                    <a:pt x="4201" y="2801"/>
                  </a:cubicBezTo>
                  <a:cubicBezTo>
                    <a:pt x="4201" y="2689"/>
                    <a:pt x="4201" y="2689"/>
                    <a:pt x="4089" y="2577"/>
                  </a:cubicBezTo>
                  <a:lnTo>
                    <a:pt x="3977" y="2437"/>
                  </a:lnTo>
                  <a:cubicBezTo>
                    <a:pt x="3725" y="1989"/>
                    <a:pt x="3389" y="1401"/>
                    <a:pt x="3025" y="925"/>
                  </a:cubicBezTo>
                  <a:cubicBezTo>
                    <a:pt x="2913" y="589"/>
                    <a:pt x="2577" y="1"/>
                    <a:pt x="210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14"/>
            <p:cNvSpPr/>
            <p:nvPr/>
          </p:nvSpPr>
          <p:spPr>
            <a:xfrm>
              <a:off x="7260514" y="300228"/>
              <a:ext cx="113427" cy="96849"/>
            </a:xfrm>
            <a:custGeom>
              <a:rect b="b" l="l" r="r" t="t"/>
              <a:pathLst>
                <a:path extrusionOk="0" h="3587" w="4201">
                  <a:moveTo>
                    <a:pt x="1988" y="1065"/>
                  </a:moveTo>
                  <a:cubicBezTo>
                    <a:pt x="2464" y="1513"/>
                    <a:pt x="2800" y="2101"/>
                    <a:pt x="3164" y="2689"/>
                  </a:cubicBezTo>
                  <a:lnTo>
                    <a:pt x="2100" y="2689"/>
                  </a:lnTo>
                  <a:cubicBezTo>
                    <a:pt x="2100" y="2801"/>
                    <a:pt x="1288" y="2801"/>
                    <a:pt x="952" y="2913"/>
                  </a:cubicBezTo>
                  <a:cubicBezTo>
                    <a:pt x="1064" y="2577"/>
                    <a:pt x="1288" y="2213"/>
                    <a:pt x="1540" y="1877"/>
                  </a:cubicBezTo>
                  <a:cubicBezTo>
                    <a:pt x="1652" y="1653"/>
                    <a:pt x="1876" y="1289"/>
                    <a:pt x="1988" y="1065"/>
                  </a:cubicBezTo>
                  <a:close/>
                  <a:moveTo>
                    <a:pt x="2100" y="1"/>
                  </a:moveTo>
                  <a:cubicBezTo>
                    <a:pt x="1652" y="1"/>
                    <a:pt x="1400" y="589"/>
                    <a:pt x="1288" y="953"/>
                  </a:cubicBezTo>
                  <a:cubicBezTo>
                    <a:pt x="1176" y="1065"/>
                    <a:pt x="1064" y="1177"/>
                    <a:pt x="1064" y="1289"/>
                  </a:cubicBezTo>
                  <a:cubicBezTo>
                    <a:pt x="840" y="1653"/>
                    <a:pt x="700" y="1877"/>
                    <a:pt x="588" y="2101"/>
                  </a:cubicBezTo>
                  <a:cubicBezTo>
                    <a:pt x="476" y="2353"/>
                    <a:pt x="0" y="3053"/>
                    <a:pt x="252" y="3389"/>
                  </a:cubicBezTo>
                  <a:cubicBezTo>
                    <a:pt x="346" y="3542"/>
                    <a:pt x="524" y="3586"/>
                    <a:pt x="725" y="3586"/>
                  </a:cubicBezTo>
                  <a:cubicBezTo>
                    <a:pt x="1004" y="3586"/>
                    <a:pt x="1329" y="3501"/>
                    <a:pt x="1540" y="3501"/>
                  </a:cubicBezTo>
                  <a:cubicBezTo>
                    <a:pt x="2240" y="3389"/>
                    <a:pt x="3052" y="3389"/>
                    <a:pt x="3753" y="3389"/>
                  </a:cubicBezTo>
                  <a:cubicBezTo>
                    <a:pt x="4089" y="3277"/>
                    <a:pt x="4201" y="3053"/>
                    <a:pt x="4089" y="2801"/>
                  </a:cubicBezTo>
                  <a:cubicBezTo>
                    <a:pt x="4089" y="2801"/>
                    <a:pt x="4089" y="2689"/>
                    <a:pt x="3977" y="2577"/>
                  </a:cubicBezTo>
                  <a:lnTo>
                    <a:pt x="3977" y="2465"/>
                  </a:lnTo>
                  <a:cubicBezTo>
                    <a:pt x="3641" y="1989"/>
                    <a:pt x="3388" y="1401"/>
                    <a:pt x="3052" y="953"/>
                  </a:cubicBezTo>
                  <a:cubicBezTo>
                    <a:pt x="2800" y="589"/>
                    <a:pt x="2464" y="1"/>
                    <a:pt x="210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14"/>
            <p:cNvSpPr/>
            <p:nvPr/>
          </p:nvSpPr>
          <p:spPr>
            <a:xfrm>
              <a:off x="7188667" y="426507"/>
              <a:ext cx="116478" cy="97794"/>
            </a:xfrm>
            <a:custGeom>
              <a:rect b="b" l="l" r="r" t="t"/>
              <a:pathLst>
                <a:path extrusionOk="0" h="3622" w="4314">
                  <a:moveTo>
                    <a:pt x="2101" y="1037"/>
                  </a:moveTo>
                  <a:cubicBezTo>
                    <a:pt x="2437" y="1625"/>
                    <a:pt x="2913" y="2213"/>
                    <a:pt x="3249" y="2689"/>
                  </a:cubicBezTo>
                  <a:cubicBezTo>
                    <a:pt x="2913" y="2689"/>
                    <a:pt x="2549" y="2801"/>
                    <a:pt x="2213" y="2801"/>
                  </a:cubicBezTo>
                  <a:cubicBezTo>
                    <a:pt x="2101" y="2801"/>
                    <a:pt x="1401" y="2913"/>
                    <a:pt x="1037" y="2913"/>
                  </a:cubicBezTo>
                  <a:cubicBezTo>
                    <a:pt x="1149" y="2577"/>
                    <a:pt x="1401" y="2213"/>
                    <a:pt x="1625" y="1877"/>
                  </a:cubicBezTo>
                  <a:cubicBezTo>
                    <a:pt x="1737" y="1625"/>
                    <a:pt x="1961" y="1289"/>
                    <a:pt x="2101" y="1037"/>
                  </a:cubicBezTo>
                  <a:close/>
                  <a:moveTo>
                    <a:pt x="2213" y="0"/>
                  </a:moveTo>
                  <a:cubicBezTo>
                    <a:pt x="1737" y="0"/>
                    <a:pt x="1513" y="588"/>
                    <a:pt x="1401" y="925"/>
                  </a:cubicBezTo>
                  <a:cubicBezTo>
                    <a:pt x="1261" y="1037"/>
                    <a:pt x="1149" y="1289"/>
                    <a:pt x="1149" y="1401"/>
                  </a:cubicBezTo>
                  <a:cubicBezTo>
                    <a:pt x="925" y="1625"/>
                    <a:pt x="813" y="1877"/>
                    <a:pt x="701" y="2101"/>
                  </a:cubicBezTo>
                  <a:cubicBezTo>
                    <a:pt x="561" y="2437"/>
                    <a:pt x="1" y="3025"/>
                    <a:pt x="337" y="3389"/>
                  </a:cubicBezTo>
                  <a:cubicBezTo>
                    <a:pt x="426" y="3568"/>
                    <a:pt x="592" y="3622"/>
                    <a:pt x="782" y="3622"/>
                  </a:cubicBezTo>
                  <a:cubicBezTo>
                    <a:pt x="1067" y="3622"/>
                    <a:pt x="1406" y="3501"/>
                    <a:pt x="1625" y="3501"/>
                  </a:cubicBezTo>
                  <a:cubicBezTo>
                    <a:pt x="2325" y="3501"/>
                    <a:pt x="3137" y="3389"/>
                    <a:pt x="3837" y="3389"/>
                  </a:cubicBezTo>
                  <a:cubicBezTo>
                    <a:pt x="4201" y="3389"/>
                    <a:pt x="4313" y="3137"/>
                    <a:pt x="4201" y="2913"/>
                  </a:cubicBezTo>
                  <a:cubicBezTo>
                    <a:pt x="4201" y="2801"/>
                    <a:pt x="4201" y="2689"/>
                    <a:pt x="4061" y="2689"/>
                  </a:cubicBezTo>
                  <a:lnTo>
                    <a:pt x="4061" y="2577"/>
                  </a:lnTo>
                  <a:cubicBezTo>
                    <a:pt x="3725" y="1989"/>
                    <a:pt x="3361" y="1401"/>
                    <a:pt x="3025" y="925"/>
                  </a:cubicBezTo>
                  <a:cubicBezTo>
                    <a:pt x="2913" y="701"/>
                    <a:pt x="2549" y="0"/>
                    <a:pt x="221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14"/>
            <p:cNvSpPr/>
            <p:nvPr/>
          </p:nvSpPr>
          <p:spPr>
            <a:xfrm>
              <a:off x="7348966" y="426507"/>
              <a:ext cx="116478" cy="97794"/>
            </a:xfrm>
            <a:custGeom>
              <a:rect b="b" l="l" r="r" t="t"/>
              <a:pathLst>
                <a:path extrusionOk="0" h="3622" w="4314">
                  <a:moveTo>
                    <a:pt x="2101" y="1037"/>
                  </a:moveTo>
                  <a:cubicBezTo>
                    <a:pt x="2465" y="1625"/>
                    <a:pt x="2913" y="2213"/>
                    <a:pt x="3277" y="2689"/>
                  </a:cubicBezTo>
                  <a:cubicBezTo>
                    <a:pt x="2913" y="2689"/>
                    <a:pt x="2577" y="2801"/>
                    <a:pt x="2213" y="2801"/>
                  </a:cubicBezTo>
                  <a:cubicBezTo>
                    <a:pt x="2101" y="2801"/>
                    <a:pt x="1401" y="2913"/>
                    <a:pt x="925" y="2913"/>
                  </a:cubicBezTo>
                  <a:cubicBezTo>
                    <a:pt x="1177" y="2577"/>
                    <a:pt x="1401" y="2213"/>
                    <a:pt x="1513" y="1877"/>
                  </a:cubicBezTo>
                  <a:cubicBezTo>
                    <a:pt x="1765" y="1625"/>
                    <a:pt x="1877" y="1289"/>
                    <a:pt x="2101" y="1037"/>
                  </a:cubicBezTo>
                  <a:close/>
                  <a:moveTo>
                    <a:pt x="2101" y="0"/>
                  </a:moveTo>
                  <a:cubicBezTo>
                    <a:pt x="1765" y="0"/>
                    <a:pt x="1513" y="588"/>
                    <a:pt x="1289" y="925"/>
                  </a:cubicBezTo>
                  <a:cubicBezTo>
                    <a:pt x="1289" y="1037"/>
                    <a:pt x="1177" y="1289"/>
                    <a:pt x="1065" y="1401"/>
                  </a:cubicBezTo>
                  <a:cubicBezTo>
                    <a:pt x="925" y="1625"/>
                    <a:pt x="813" y="1877"/>
                    <a:pt x="701" y="2101"/>
                  </a:cubicBezTo>
                  <a:cubicBezTo>
                    <a:pt x="477" y="2437"/>
                    <a:pt x="0" y="3025"/>
                    <a:pt x="224" y="3389"/>
                  </a:cubicBezTo>
                  <a:cubicBezTo>
                    <a:pt x="325" y="3568"/>
                    <a:pt x="516" y="3622"/>
                    <a:pt x="729" y="3622"/>
                  </a:cubicBezTo>
                  <a:cubicBezTo>
                    <a:pt x="1050" y="3622"/>
                    <a:pt x="1423" y="3501"/>
                    <a:pt x="1625" y="3501"/>
                  </a:cubicBezTo>
                  <a:cubicBezTo>
                    <a:pt x="2325" y="3501"/>
                    <a:pt x="3165" y="3389"/>
                    <a:pt x="3865" y="3389"/>
                  </a:cubicBezTo>
                  <a:cubicBezTo>
                    <a:pt x="4089" y="3389"/>
                    <a:pt x="4313" y="3137"/>
                    <a:pt x="4201" y="2913"/>
                  </a:cubicBezTo>
                  <a:cubicBezTo>
                    <a:pt x="4201" y="2801"/>
                    <a:pt x="4089" y="2689"/>
                    <a:pt x="4089" y="2689"/>
                  </a:cubicBezTo>
                  <a:cubicBezTo>
                    <a:pt x="4089" y="2577"/>
                    <a:pt x="4089" y="2577"/>
                    <a:pt x="3977" y="2577"/>
                  </a:cubicBezTo>
                  <a:cubicBezTo>
                    <a:pt x="3725" y="1989"/>
                    <a:pt x="3389" y="1401"/>
                    <a:pt x="3025" y="925"/>
                  </a:cubicBezTo>
                  <a:cubicBezTo>
                    <a:pt x="2913" y="701"/>
                    <a:pt x="2577" y="0"/>
                    <a:pt x="210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4" name="Google Shape;974;p14"/>
          <p:cNvGrpSpPr/>
          <p:nvPr/>
        </p:nvGrpSpPr>
        <p:grpSpPr>
          <a:xfrm>
            <a:off x="2691406" y="4752702"/>
            <a:ext cx="343278" cy="225666"/>
            <a:chOff x="2691406" y="4600302"/>
            <a:chExt cx="343278" cy="225666"/>
          </a:xfrm>
        </p:grpSpPr>
        <p:sp>
          <p:nvSpPr>
            <p:cNvPr id="975" name="Google Shape;975;p14"/>
            <p:cNvSpPr/>
            <p:nvPr/>
          </p:nvSpPr>
          <p:spPr>
            <a:xfrm>
              <a:off x="2691406" y="4612398"/>
              <a:ext cx="113427" cy="96822"/>
            </a:xfrm>
            <a:custGeom>
              <a:rect b="b" l="l" r="r" t="t"/>
              <a:pathLst>
                <a:path extrusionOk="0" h="3586" w="4201">
                  <a:moveTo>
                    <a:pt x="1989" y="1065"/>
                  </a:moveTo>
                  <a:cubicBezTo>
                    <a:pt x="2353" y="1653"/>
                    <a:pt x="2801" y="2101"/>
                    <a:pt x="3165" y="2689"/>
                  </a:cubicBezTo>
                  <a:cubicBezTo>
                    <a:pt x="2801" y="2689"/>
                    <a:pt x="2465" y="2801"/>
                    <a:pt x="2101" y="2801"/>
                  </a:cubicBezTo>
                  <a:cubicBezTo>
                    <a:pt x="2101" y="2801"/>
                    <a:pt x="1288" y="2941"/>
                    <a:pt x="952" y="2941"/>
                  </a:cubicBezTo>
                  <a:cubicBezTo>
                    <a:pt x="1064" y="2577"/>
                    <a:pt x="1288" y="2241"/>
                    <a:pt x="1512" y="1877"/>
                  </a:cubicBezTo>
                  <a:cubicBezTo>
                    <a:pt x="1653" y="1653"/>
                    <a:pt x="1877" y="1289"/>
                    <a:pt x="1989" y="1065"/>
                  </a:cubicBezTo>
                  <a:close/>
                  <a:moveTo>
                    <a:pt x="2101" y="0"/>
                  </a:moveTo>
                  <a:cubicBezTo>
                    <a:pt x="1653" y="0"/>
                    <a:pt x="1400" y="589"/>
                    <a:pt x="1288" y="953"/>
                  </a:cubicBezTo>
                  <a:cubicBezTo>
                    <a:pt x="1176" y="1065"/>
                    <a:pt x="1064" y="1289"/>
                    <a:pt x="1064" y="1401"/>
                  </a:cubicBezTo>
                  <a:cubicBezTo>
                    <a:pt x="812" y="1653"/>
                    <a:pt x="700" y="1877"/>
                    <a:pt x="588" y="2101"/>
                  </a:cubicBezTo>
                  <a:cubicBezTo>
                    <a:pt x="476" y="2465"/>
                    <a:pt x="0" y="3053"/>
                    <a:pt x="252" y="3389"/>
                  </a:cubicBezTo>
                  <a:cubicBezTo>
                    <a:pt x="346" y="3542"/>
                    <a:pt x="524" y="3586"/>
                    <a:pt x="723" y="3586"/>
                  </a:cubicBezTo>
                  <a:cubicBezTo>
                    <a:pt x="1000" y="3586"/>
                    <a:pt x="1317" y="3501"/>
                    <a:pt x="1512" y="3501"/>
                  </a:cubicBezTo>
                  <a:cubicBezTo>
                    <a:pt x="2213" y="3501"/>
                    <a:pt x="3053" y="3389"/>
                    <a:pt x="3753" y="3389"/>
                  </a:cubicBezTo>
                  <a:cubicBezTo>
                    <a:pt x="4089" y="3389"/>
                    <a:pt x="4201" y="3165"/>
                    <a:pt x="4089" y="2801"/>
                  </a:cubicBezTo>
                  <a:cubicBezTo>
                    <a:pt x="4089" y="2801"/>
                    <a:pt x="4089" y="2689"/>
                    <a:pt x="3977" y="2689"/>
                  </a:cubicBezTo>
                  <a:lnTo>
                    <a:pt x="3977" y="2577"/>
                  </a:lnTo>
                  <a:cubicBezTo>
                    <a:pt x="3613" y="1989"/>
                    <a:pt x="3389" y="1401"/>
                    <a:pt x="3053" y="953"/>
                  </a:cubicBezTo>
                  <a:cubicBezTo>
                    <a:pt x="2801" y="701"/>
                    <a:pt x="2465" y="0"/>
                    <a:pt x="210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14"/>
            <p:cNvSpPr/>
            <p:nvPr/>
          </p:nvSpPr>
          <p:spPr>
            <a:xfrm>
              <a:off x="2830510" y="4600302"/>
              <a:ext cx="113454" cy="98739"/>
            </a:xfrm>
            <a:custGeom>
              <a:rect b="b" l="l" r="r" t="t"/>
              <a:pathLst>
                <a:path extrusionOk="0" h="3657" w="4202">
                  <a:moveTo>
                    <a:pt x="1961" y="1037"/>
                  </a:moveTo>
                  <a:cubicBezTo>
                    <a:pt x="2437" y="1625"/>
                    <a:pt x="2801" y="2213"/>
                    <a:pt x="3249" y="2689"/>
                  </a:cubicBezTo>
                  <a:cubicBezTo>
                    <a:pt x="2913" y="2689"/>
                    <a:pt x="2549" y="2801"/>
                    <a:pt x="2213" y="2801"/>
                  </a:cubicBezTo>
                  <a:cubicBezTo>
                    <a:pt x="2101" y="2801"/>
                    <a:pt x="1261" y="2913"/>
                    <a:pt x="925" y="2913"/>
                  </a:cubicBezTo>
                  <a:cubicBezTo>
                    <a:pt x="1037" y="2549"/>
                    <a:pt x="1401" y="2213"/>
                    <a:pt x="1513" y="1849"/>
                  </a:cubicBezTo>
                  <a:cubicBezTo>
                    <a:pt x="1625" y="1625"/>
                    <a:pt x="1849" y="1401"/>
                    <a:pt x="1961" y="1037"/>
                  </a:cubicBezTo>
                  <a:close/>
                  <a:moveTo>
                    <a:pt x="2101" y="0"/>
                  </a:moveTo>
                  <a:cubicBezTo>
                    <a:pt x="1625" y="0"/>
                    <a:pt x="1401" y="701"/>
                    <a:pt x="1261" y="925"/>
                  </a:cubicBezTo>
                  <a:cubicBezTo>
                    <a:pt x="1149" y="1037"/>
                    <a:pt x="1037" y="1289"/>
                    <a:pt x="1037" y="1401"/>
                  </a:cubicBezTo>
                  <a:cubicBezTo>
                    <a:pt x="925" y="1625"/>
                    <a:pt x="701" y="1849"/>
                    <a:pt x="561" y="2101"/>
                  </a:cubicBezTo>
                  <a:cubicBezTo>
                    <a:pt x="449" y="2437"/>
                    <a:pt x="1" y="3025"/>
                    <a:pt x="225" y="3389"/>
                  </a:cubicBezTo>
                  <a:cubicBezTo>
                    <a:pt x="327" y="3592"/>
                    <a:pt x="526" y="3657"/>
                    <a:pt x="747" y="3657"/>
                  </a:cubicBezTo>
                  <a:cubicBezTo>
                    <a:pt x="1014" y="3657"/>
                    <a:pt x="1314" y="3562"/>
                    <a:pt x="1513" y="3501"/>
                  </a:cubicBezTo>
                  <a:cubicBezTo>
                    <a:pt x="2325" y="3501"/>
                    <a:pt x="3025" y="3389"/>
                    <a:pt x="3837" y="3389"/>
                  </a:cubicBezTo>
                  <a:cubicBezTo>
                    <a:pt x="4062" y="3389"/>
                    <a:pt x="4202" y="3137"/>
                    <a:pt x="4062" y="2913"/>
                  </a:cubicBezTo>
                  <a:lnTo>
                    <a:pt x="4062" y="2689"/>
                  </a:lnTo>
                  <a:lnTo>
                    <a:pt x="3950" y="2549"/>
                  </a:lnTo>
                  <a:cubicBezTo>
                    <a:pt x="3613" y="1989"/>
                    <a:pt x="3361" y="1513"/>
                    <a:pt x="3025" y="925"/>
                  </a:cubicBezTo>
                  <a:cubicBezTo>
                    <a:pt x="2801" y="701"/>
                    <a:pt x="2437" y="0"/>
                    <a:pt x="210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14"/>
            <p:cNvSpPr/>
            <p:nvPr/>
          </p:nvSpPr>
          <p:spPr>
            <a:xfrm>
              <a:off x="2760958" y="4729605"/>
              <a:ext cx="113454" cy="96363"/>
            </a:xfrm>
            <a:custGeom>
              <a:rect b="b" l="l" r="r" t="t"/>
              <a:pathLst>
                <a:path extrusionOk="0" h="3569" w="4202">
                  <a:moveTo>
                    <a:pt x="1989" y="924"/>
                  </a:moveTo>
                  <a:cubicBezTo>
                    <a:pt x="2437" y="1512"/>
                    <a:pt x="2801" y="2100"/>
                    <a:pt x="3277" y="2660"/>
                  </a:cubicBezTo>
                  <a:lnTo>
                    <a:pt x="2101" y="2660"/>
                  </a:lnTo>
                  <a:cubicBezTo>
                    <a:pt x="2101" y="2660"/>
                    <a:pt x="1289" y="2800"/>
                    <a:pt x="925" y="2912"/>
                  </a:cubicBezTo>
                  <a:cubicBezTo>
                    <a:pt x="1037" y="2436"/>
                    <a:pt x="1289" y="2100"/>
                    <a:pt x="1513" y="1848"/>
                  </a:cubicBezTo>
                  <a:cubicBezTo>
                    <a:pt x="1625" y="1512"/>
                    <a:pt x="1877" y="1260"/>
                    <a:pt x="1989" y="924"/>
                  </a:cubicBezTo>
                  <a:close/>
                  <a:moveTo>
                    <a:pt x="2101" y="0"/>
                  </a:moveTo>
                  <a:cubicBezTo>
                    <a:pt x="1625" y="0"/>
                    <a:pt x="1401" y="560"/>
                    <a:pt x="1289" y="812"/>
                  </a:cubicBezTo>
                  <a:cubicBezTo>
                    <a:pt x="1177" y="1036"/>
                    <a:pt x="1037" y="1148"/>
                    <a:pt x="1037" y="1260"/>
                  </a:cubicBezTo>
                  <a:cubicBezTo>
                    <a:pt x="925" y="1512"/>
                    <a:pt x="701" y="1736"/>
                    <a:pt x="589" y="2100"/>
                  </a:cubicBezTo>
                  <a:cubicBezTo>
                    <a:pt x="477" y="2324"/>
                    <a:pt x="1" y="2912"/>
                    <a:pt x="225" y="3360"/>
                  </a:cubicBezTo>
                  <a:cubicBezTo>
                    <a:pt x="338" y="3524"/>
                    <a:pt x="541" y="3569"/>
                    <a:pt x="761" y="3569"/>
                  </a:cubicBezTo>
                  <a:cubicBezTo>
                    <a:pt x="1031" y="3569"/>
                    <a:pt x="1327" y="3500"/>
                    <a:pt x="1513" y="3500"/>
                  </a:cubicBezTo>
                  <a:cubicBezTo>
                    <a:pt x="2325" y="3360"/>
                    <a:pt x="3025" y="3360"/>
                    <a:pt x="3725" y="3248"/>
                  </a:cubicBezTo>
                  <a:cubicBezTo>
                    <a:pt x="4089" y="3248"/>
                    <a:pt x="4201" y="3024"/>
                    <a:pt x="4089" y="2800"/>
                  </a:cubicBezTo>
                  <a:cubicBezTo>
                    <a:pt x="4089" y="2660"/>
                    <a:pt x="4089" y="2660"/>
                    <a:pt x="3977" y="2548"/>
                  </a:cubicBezTo>
                  <a:lnTo>
                    <a:pt x="3977" y="2436"/>
                  </a:lnTo>
                  <a:cubicBezTo>
                    <a:pt x="3613" y="1848"/>
                    <a:pt x="3389" y="1400"/>
                    <a:pt x="3025" y="924"/>
                  </a:cubicBezTo>
                  <a:cubicBezTo>
                    <a:pt x="2801" y="560"/>
                    <a:pt x="2437" y="0"/>
                    <a:pt x="210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14"/>
            <p:cNvSpPr/>
            <p:nvPr/>
          </p:nvSpPr>
          <p:spPr>
            <a:xfrm>
              <a:off x="2918233" y="4729605"/>
              <a:ext cx="116451" cy="96363"/>
            </a:xfrm>
            <a:custGeom>
              <a:rect b="b" l="l" r="r" t="t"/>
              <a:pathLst>
                <a:path extrusionOk="0" h="3569" w="4313">
                  <a:moveTo>
                    <a:pt x="2101" y="924"/>
                  </a:moveTo>
                  <a:cubicBezTo>
                    <a:pt x="2465" y="1512"/>
                    <a:pt x="2913" y="2100"/>
                    <a:pt x="3277" y="2660"/>
                  </a:cubicBezTo>
                  <a:lnTo>
                    <a:pt x="2213" y="2660"/>
                  </a:lnTo>
                  <a:cubicBezTo>
                    <a:pt x="2101" y="2660"/>
                    <a:pt x="1401" y="2800"/>
                    <a:pt x="1065" y="2912"/>
                  </a:cubicBezTo>
                  <a:cubicBezTo>
                    <a:pt x="1177" y="2436"/>
                    <a:pt x="1401" y="2100"/>
                    <a:pt x="1653" y="1848"/>
                  </a:cubicBezTo>
                  <a:cubicBezTo>
                    <a:pt x="1765" y="1512"/>
                    <a:pt x="1989" y="1260"/>
                    <a:pt x="2101" y="924"/>
                  </a:cubicBezTo>
                  <a:close/>
                  <a:moveTo>
                    <a:pt x="2101" y="0"/>
                  </a:moveTo>
                  <a:cubicBezTo>
                    <a:pt x="1765" y="0"/>
                    <a:pt x="1513" y="560"/>
                    <a:pt x="1289" y="812"/>
                  </a:cubicBezTo>
                  <a:cubicBezTo>
                    <a:pt x="1289" y="1036"/>
                    <a:pt x="1177" y="1148"/>
                    <a:pt x="1065" y="1260"/>
                  </a:cubicBezTo>
                  <a:cubicBezTo>
                    <a:pt x="953" y="1512"/>
                    <a:pt x="813" y="1736"/>
                    <a:pt x="701" y="2100"/>
                  </a:cubicBezTo>
                  <a:cubicBezTo>
                    <a:pt x="476" y="2324"/>
                    <a:pt x="0" y="2912"/>
                    <a:pt x="364" y="3360"/>
                  </a:cubicBezTo>
                  <a:cubicBezTo>
                    <a:pt x="465" y="3524"/>
                    <a:pt x="661" y="3569"/>
                    <a:pt x="880" y="3569"/>
                  </a:cubicBezTo>
                  <a:cubicBezTo>
                    <a:pt x="1149" y="3569"/>
                    <a:pt x="1452" y="3500"/>
                    <a:pt x="1653" y="3500"/>
                  </a:cubicBezTo>
                  <a:cubicBezTo>
                    <a:pt x="2353" y="3360"/>
                    <a:pt x="3165" y="3360"/>
                    <a:pt x="3865" y="3248"/>
                  </a:cubicBezTo>
                  <a:cubicBezTo>
                    <a:pt x="4089" y="3248"/>
                    <a:pt x="4313" y="3024"/>
                    <a:pt x="4201" y="2800"/>
                  </a:cubicBezTo>
                  <a:cubicBezTo>
                    <a:pt x="4201" y="2660"/>
                    <a:pt x="4201" y="2660"/>
                    <a:pt x="4089" y="2548"/>
                  </a:cubicBezTo>
                  <a:cubicBezTo>
                    <a:pt x="4089" y="2548"/>
                    <a:pt x="4089" y="2436"/>
                    <a:pt x="3977" y="2436"/>
                  </a:cubicBezTo>
                  <a:cubicBezTo>
                    <a:pt x="3753" y="1848"/>
                    <a:pt x="3389" y="1400"/>
                    <a:pt x="3053" y="924"/>
                  </a:cubicBezTo>
                  <a:cubicBezTo>
                    <a:pt x="2913" y="560"/>
                    <a:pt x="2577" y="0"/>
                    <a:pt x="210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9" name="Google Shape;979;p14"/>
          <p:cNvSpPr txBox="1"/>
          <p:nvPr>
            <p:ph idx="1" type="subTitle"/>
          </p:nvPr>
        </p:nvSpPr>
        <p:spPr>
          <a:xfrm>
            <a:off x="2391900" y="1920338"/>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3500">
                <a:solidFill>
                  <a:schemeClr val="accent3"/>
                </a:solidFill>
                <a:latin typeface="Neucha"/>
                <a:ea typeface="Neucha"/>
                <a:cs typeface="Neucha"/>
                <a:sym typeface="Neuch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980" name="Google Shape;980;p14"/>
          <p:cNvSpPr txBox="1"/>
          <p:nvPr>
            <p:ph idx="2" type="subTitle"/>
          </p:nvPr>
        </p:nvSpPr>
        <p:spPr>
          <a:xfrm>
            <a:off x="2391900" y="1434568"/>
            <a:ext cx="43602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302F2F"/>
              </a:buClr>
              <a:buSzPts val="1800"/>
              <a:buNone/>
              <a:defRPr sz="1400"/>
            </a:lvl1pPr>
            <a:lvl2pPr lvl="1" algn="ctr">
              <a:lnSpc>
                <a:spcPct val="100000"/>
              </a:lnSpc>
              <a:spcBef>
                <a:spcPts val="1600"/>
              </a:spcBef>
              <a:spcAft>
                <a:spcPts val="0"/>
              </a:spcAft>
              <a:buClr>
                <a:srgbClr val="302F2F"/>
              </a:buClr>
              <a:buSzPts val="1400"/>
              <a:buNone/>
              <a:defRPr>
                <a:solidFill>
                  <a:srgbClr val="302F2F"/>
                </a:solidFill>
              </a:defRPr>
            </a:lvl2pPr>
            <a:lvl3pPr lvl="2" algn="ctr">
              <a:lnSpc>
                <a:spcPct val="100000"/>
              </a:lnSpc>
              <a:spcBef>
                <a:spcPts val="1600"/>
              </a:spcBef>
              <a:spcAft>
                <a:spcPts val="0"/>
              </a:spcAft>
              <a:buClr>
                <a:srgbClr val="302F2F"/>
              </a:buClr>
              <a:buSzPts val="1400"/>
              <a:buNone/>
              <a:defRPr>
                <a:solidFill>
                  <a:srgbClr val="302F2F"/>
                </a:solidFill>
              </a:defRPr>
            </a:lvl3pPr>
            <a:lvl4pPr lvl="3" algn="ctr">
              <a:lnSpc>
                <a:spcPct val="100000"/>
              </a:lnSpc>
              <a:spcBef>
                <a:spcPts val="1600"/>
              </a:spcBef>
              <a:spcAft>
                <a:spcPts val="0"/>
              </a:spcAft>
              <a:buClr>
                <a:srgbClr val="302F2F"/>
              </a:buClr>
              <a:buSzPts val="1400"/>
              <a:buNone/>
              <a:defRPr>
                <a:solidFill>
                  <a:srgbClr val="302F2F"/>
                </a:solidFill>
              </a:defRPr>
            </a:lvl4pPr>
            <a:lvl5pPr lvl="4" algn="ctr">
              <a:lnSpc>
                <a:spcPct val="100000"/>
              </a:lnSpc>
              <a:spcBef>
                <a:spcPts val="1600"/>
              </a:spcBef>
              <a:spcAft>
                <a:spcPts val="0"/>
              </a:spcAft>
              <a:buClr>
                <a:srgbClr val="302F2F"/>
              </a:buClr>
              <a:buSzPts val="1400"/>
              <a:buNone/>
              <a:defRPr>
                <a:solidFill>
                  <a:srgbClr val="302F2F"/>
                </a:solidFill>
              </a:defRPr>
            </a:lvl5pPr>
            <a:lvl6pPr lvl="5" algn="ctr">
              <a:lnSpc>
                <a:spcPct val="100000"/>
              </a:lnSpc>
              <a:spcBef>
                <a:spcPts val="1600"/>
              </a:spcBef>
              <a:spcAft>
                <a:spcPts val="0"/>
              </a:spcAft>
              <a:buClr>
                <a:srgbClr val="302F2F"/>
              </a:buClr>
              <a:buSzPts val="1400"/>
              <a:buNone/>
              <a:defRPr>
                <a:solidFill>
                  <a:srgbClr val="302F2F"/>
                </a:solidFill>
              </a:defRPr>
            </a:lvl6pPr>
            <a:lvl7pPr lvl="6" algn="ctr">
              <a:lnSpc>
                <a:spcPct val="100000"/>
              </a:lnSpc>
              <a:spcBef>
                <a:spcPts val="1600"/>
              </a:spcBef>
              <a:spcAft>
                <a:spcPts val="0"/>
              </a:spcAft>
              <a:buClr>
                <a:srgbClr val="302F2F"/>
              </a:buClr>
              <a:buSzPts val="1400"/>
              <a:buNone/>
              <a:defRPr>
                <a:solidFill>
                  <a:srgbClr val="302F2F"/>
                </a:solidFill>
              </a:defRPr>
            </a:lvl7pPr>
            <a:lvl8pPr lvl="7" algn="ctr">
              <a:lnSpc>
                <a:spcPct val="100000"/>
              </a:lnSpc>
              <a:spcBef>
                <a:spcPts val="1600"/>
              </a:spcBef>
              <a:spcAft>
                <a:spcPts val="0"/>
              </a:spcAft>
              <a:buClr>
                <a:srgbClr val="302F2F"/>
              </a:buClr>
              <a:buSzPts val="1400"/>
              <a:buNone/>
              <a:defRPr>
                <a:solidFill>
                  <a:srgbClr val="302F2F"/>
                </a:solidFill>
              </a:defRPr>
            </a:lvl8pPr>
            <a:lvl9pPr lvl="8" algn="ctr">
              <a:lnSpc>
                <a:spcPct val="100000"/>
              </a:lnSpc>
              <a:spcBef>
                <a:spcPts val="1600"/>
              </a:spcBef>
              <a:spcAft>
                <a:spcPts val="1600"/>
              </a:spcAft>
              <a:buClr>
                <a:srgbClr val="302F2F"/>
              </a:buClr>
              <a:buSzPts val="1400"/>
              <a:buNone/>
              <a:defRPr>
                <a:solidFill>
                  <a:srgbClr val="302F2F"/>
                </a:solidFill>
              </a:defRPr>
            </a:lvl9pPr>
          </a:lstStyle>
          <a:p/>
        </p:txBody>
      </p:sp>
      <p:sp>
        <p:nvSpPr>
          <p:cNvPr id="981" name="Google Shape;981;p14"/>
          <p:cNvSpPr txBox="1"/>
          <p:nvPr>
            <p:ph idx="3" type="subTitle"/>
          </p:nvPr>
        </p:nvSpPr>
        <p:spPr>
          <a:xfrm>
            <a:off x="2009700" y="37586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302F2F"/>
              </a:buClr>
              <a:buSzPts val="1200"/>
              <a:buNone/>
              <a:defRPr sz="1200"/>
            </a:lvl1pPr>
            <a:lvl2pPr lvl="1" algn="ctr">
              <a:lnSpc>
                <a:spcPct val="100000"/>
              </a:lnSpc>
              <a:spcBef>
                <a:spcPts val="1600"/>
              </a:spcBef>
              <a:spcAft>
                <a:spcPts val="0"/>
              </a:spcAft>
              <a:buClr>
                <a:srgbClr val="302F2F"/>
              </a:buClr>
              <a:buSzPts val="1200"/>
              <a:buNone/>
              <a:defRPr sz="1200">
                <a:solidFill>
                  <a:srgbClr val="302F2F"/>
                </a:solidFill>
              </a:defRPr>
            </a:lvl2pPr>
            <a:lvl3pPr lvl="2" algn="ctr">
              <a:lnSpc>
                <a:spcPct val="100000"/>
              </a:lnSpc>
              <a:spcBef>
                <a:spcPts val="1600"/>
              </a:spcBef>
              <a:spcAft>
                <a:spcPts val="0"/>
              </a:spcAft>
              <a:buClr>
                <a:srgbClr val="302F2F"/>
              </a:buClr>
              <a:buSzPts val="1200"/>
              <a:buNone/>
              <a:defRPr sz="1200">
                <a:solidFill>
                  <a:srgbClr val="302F2F"/>
                </a:solidFill>
              </a:defRPr>
            </a:lvl3pPr>
            <a:lvl4pPr lvl="3" algn="ctr">
              <a:lnSpc>
                <a:spcPct val="100000"/>
              </a:lnSpc>
              <a:spcBef>
                <a:spcPts val="1600"/>
              </a:spcBef>
              <a:spcAft>
                <a:spcPts val="0"/>
              </a:spcAft>
              <a:buClr>
                <a:srgbClr val="302F2F"/>
              </a:buClr>
              <a:buSzPts val="1200"/>
              <a:buNone/>
              <a:defRPr sz="1200">
                <a:solidFill>
                  <a:srgbClr val="302F2F"/>
                </a:solidFill>
              </a:defRPr>
            </a:lvl4pPr>
            <a:lvl5pPr lvl="4" algn="ctr">
              <a:lnSpc>
                <a:spcPct val="100000"/>
              </a:lnSpc>
              <a:spcBef>
                <a:spcPts val="1600"/>
              </a:spcBef>
              <a:spcAft>
                <a:spcPts val="0"/>
              </a:spcAft>
              <a:buClr>
                <a:srgbClr val="302F2F"/>
              </a:buClr>
              <a:buSzPts val="1200"/>
              <a:buNone/>
              <a:defRPr sz="1200">
                <a:solidFill>
                  <a:srgbClr val="302F2F"/>
                </a:solidFill>
              </a:defRPr>
            </a:lvl5pPr>
            <a:lvl6pPr lvl="5" algn="ctr">
              <a:lnSpc>
                <a:spcPct val="100000"/>
              </a:lnSpc>
              <a:spcBef>
                <a:spcPts val="1600"/>
              </a:spcBef>
              <a:spcAft>
                <a:spcPts val="0"/>
              </a:spcAft>
              <a:buClr>
                <a:srgbClr val="302F2F"/>
              </a:buClr>
              <a:buSzPts val="1200"/>
              <a:buNone/>
              <a:defRPr sz="1200">
                <a:solidFill>
                  <a:srgbClr val="302F2F"/>
                </a:solidFill>
              </a:defRPr>
            </a:lvl6pPr>
            <a:lvl7pPr lvl="6" algn="ctr">
              <a:lnSpc>
                <a:spcPct val="100000"/>
              </a:lnSpc>
              <a:spcBef>
                <a:spcPts val="1600"/>
              </a:spcBef>
              <a:spcAft>
                <a:spcPts val="0"/>
              </a:spcAft>
              <a:buClr>
                <a:srgbClr val="302F2F"/>
              </a:buClr>
              <a:buSzPts val="1200"/>
              <a:buNone/>
              <a:defRPr sz="1200">
                <a:solidFill>
                  <a:srgbClr val="302F2F"/>
                </a:solidFill>
              </a:defRPr>
            </a:lvl7pPr>
            <a:lvl8pPr lvl="7" algn="ctr">
              <a:lnSpc>
                <a:spcPct val="100000"/>
              </a:lnSpc>
              <a:spcBef>
                <a:spcPts val="1600"/>
              </a:spcBef>
              <a:spcAft>
                <a:spcPts val="0"/>
              </a:spcAft>
              <a:buClr>
                <a:srgbClr val="302F2F"/>
              </a:buClr>
              <a:buSzPts val="1200"/>
              <a:buNone/>
              <a:defRPr sz="1200">
                <a:solidFill>
                  <a:srgbClr val="302F2F"/>
                </a:solidFill>
              </a:defRPr>
            </a:lvl8pPr>
            <a:lvl9pPr lvl="8" algn="ctr">
              <a:lnSpc>
                <a:spcPct val="100000"/>
              </a:lnSpc>
              <a:spcBef>
                <a:spcPts val="1600"/>
              </a:spcBef>
              <a:spcAft>
                <a:spcPts val="1600"/>
              </a:spcAft>
              <a:buClr>
                <a:srgbClr val="302F2F"/>
              </a:buClr>
              <a:buSzPts val="1200"/>
              <a:buNone/>
              <a:defRPr sz="1200">
                <a:solidFill>
                  <a:srgbClr val="302F2F"/>
                </a:solidFill>
              </a:defRPr>
            </a:lvl9pPr>
          </a:lstStyle>
          <a:p/>
        </p:txBody>
      </p:sp>
      <p:sp>
        <p:nvSpPr>
          <p:cNvPr id="982" name="Google Shape;982;p14"/>
          <p:cNvSpPr txBox="1"/>
          <p:nvPr>
            <p:ph idx="4" type="subTitle"/>
          </p:nvPr>
        </p:nvSpPr>
        <p:spPr>
          <a:xfrm>
            <a:off x="4981500" y="37586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302F2F"/>
              </a:buClr>
              <a:buSzPts val="1200"/>
              <a:buNone/>
              <a:defRPr sz="1200"/>
            </a:lvl1pPr>
            <a:lvl2pPr lvl="1" algn="ctr">
              <a:lnSpc>
                <a:spcPct val="100000"/>
              </a:lnSpc>
              <a:spcBef>
                <a:spcPts val="1600"/>
              </a:spcBef>
              <a:spcAft>
                <a:spcPts val="0"/>
              </a:spcAft>
              <a:buClr>
                <a:srgbClr val="302F2F"/>
              </a:buClr>
              <a:buSzPts val="1200"/>
              <a:buNone/>
              <a:defRPr sz="1200">
                <a:solidFill>
                  <a:srgbClr val="302F2F"/>
                </a:solidFill>
              </a:defRPr>
            </a:lvl2pPr>
            <a:lvl3pPr lvl="2" algn="ctr">
              <a:lnSpc>
                <a:spcPct val="100000"/>
              </a:lnSpc>
              <a:spcBef>
                <a:spcPts val="1600"/>
              </a:spcBef>
              <a:spcAft>
                <a:spcPts val="0"/>
              </a:spcAft>
              <a:buClr>
                <a:srgbClr val="302F2F"/>
              </a:buClr>
              <a:buSzPts val="1200"/>
              <a:buNone/>
              <a:defRPr sz="1200">
                <a:solidFill>
                  <a:srgbClr val="302F2F"/>
                </a:solidFill>
              </a:defRPr>
            </a:lvl3pPr>
            <a:lvl4pPr lvl="3" algn="ctr">
              <a:lnSpc>
                <a:spcPct val="100000"/>
              </a:lnSpc>
              <a:spcBef>
                <a:spcPts val="1600"/>
              </a:spcBef>
              <a:spcAft>
                <a:spcPts val="0"/>
              </a:spcAft>
              <a:buClr>
                <a:srgbClr val="302F2F"/>
              </a:buClr>
              <a:buSzPts val="1200"/>
              <a:buNone/>
              <a:defRPr sz="1200">
                <a:solidFill>
                  <a:srgbClr val="302F2F"/>
                </a:solidFill>
              </a:defRPr>
            </a:lvl4pPr>
            <a:lvl5pPr lvl="4" algn="ctr">
              <a:lnSpc>
                <a:spcPct val="100000"/>
              </a:lnSpc>
              <a:spcBef>
                <a:spcPts val="1600"/>
              </a:spcBef>
              <a:spcAft>
                <a:spcPts val="0"/>
              </a:spcAft>
              <a:buClr>
                <a:srgbClr val="302F2F"/>
              </a:buClr>
              <a:buSzPts val="1200"/>
              <a:buNone/>
              <a:defRPr sz="1200">
                <a:solidFill>
                  <a:srgbClr val="302F2F"/>
                </a:solidFill>
              </a:defRPr>
            </a:lvl5pPr>
            <a:lvl6pPr lvl="5" algn="ctr">
              <a:lnSpc>
                <a:spcPct val="100000"/>
              </a:lnSpc>
              <a:spcBef>
                <a:spcPts val="1600"/>
              </a:spcBef>
              <a:spcAft>
                <a:spcPts val="0"/>
              </a:spcAft>
              <a:buClr>
                <a:srgbClr val="302F2F"/>
              </a:buClr>
              <a:buSzPts val="1200"/>
              <a:buNone/>
              <a:defRPr sz="1200">
                <a:solidFill>
                  <a:srgbClr val="302F2F"/>
                </a:solidFill>
              </a:defRPr>
            </a:lvl6pPr>
            <a:lvl7pPr lvl="6" algn="ctr">
              <a:lnSpc>
                <a:spcPct val="100000"/>
              </a:lnSpc>
              <a:spcBef>
                <a:spcPts val="1600"/>
              </a:spcBef>
              <a:spcAft>
                <a:spcPts val="0"/>
              </a:spcAft>
              <a:buClr>
                <a:srgbClr val="302F2F"/>
              </a:buClr>
              <a:buSzPts val="1200"/>
              <a:buNone/>
              <a:defRPr sz="1200">
                <a:solidFill>
                  <a:srgbClr val="302F2F"/>
                </a:solidFill>
              </a:defRPr>
            </a:lvl7pPr>
            <a:lvl8pPr lvl="7" algn="ctr">
              <a:lnSpc>
                <a:spcPct val="100000"/>
              </a:lnSpc>
              <a:spcBef>
                <a:spcPts val="1600"/>
              </a:spcBef>
              <a:spcAft>
                <a:spcPts val="0"/>
              </a:spcAft>
              <a:buClr>
                <a:srgbClr val="302F2F"/>
              </a:buClr>
              <a:buSzPts val="1200"/>
              <a:buNone/>
              <a:defRPr sz="1200">
                <a:solidFill>
                  <a:srgbClr val="302F2F"/>
                </a:solidFill>
              </a:defRPr>
            </a:lvl8pPr>
            <a:lvl9pPr lvl="8" algn="ctr">
              <a:lnSpc>
                <a:spcPct val="100000"/>
              </a:lnSpc>
              <a:spcBef>
                <a:spcPts val="1600"/>
              </a:spcBef>
              <a:spcAft>
                <a:spcPts val="1600"/>
              </a:spcAft>
              <a:buClr>
                <a:srgbClr val="302F2F"/>
              </a:buClr>
              <a:buSzPts val="1200"/>
              <a:buNone/>
              <a:defRPr sz="1200">
                <a:solidFill>
                  <a:srgbClr val="302F2F"/>
                </a:solidFill>
              </a:defRPr>
            </a:lvl9pPr>
          </a:lstStyle>
          <a:p/>
        </p:txBody>
      </p:sp>
      <p:sp>
        <p:nvSpPr>
          <p:cNvPr id="983" name="Google Shape;983;p14"/>
          <p:cNvSpPr txBox="1"/>
          <p:nvPr>
            <p:ph idx="5" type="subTitle"/>
          </p:nvPr>
        </p:nvSpPr>
        <p:spPr>
          <a:xfrm>
            <a:off x="2391900" y="2691863"/>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grpSp>
        <p:nvGrpSpPr>
          <p:cNvPr id="984" name="Google Shape;984;p14"/>
          <p:cNvGrpSpPr/>
          <p:nvPr/>
        </p:nvGrpSpPr>
        <p:grpSpPr>
          <a:xfrm>
            <a:off x="902900" y="1914350"/>
            <a:ext cx="309475" cy="402625"/>
            <a:chOff x="788600" y="1971500"/>
            <a:chExt cx="309475" cy="402625"/>
          </a:xfrm>
        </p:grpSpPr>
        <p:sp>
          <p:nvSpPr>
            <p:cNvPr id="985" name="Google Shape;985;p14"/>
            <p:cNvSpPr/>
            <p:nvPr/>
          </p:nvSpPr>
          <p:spPr>
            <a:xfrm>
              <a:off x="808900" y="1995275"/>
              <a:ext cx="266075" cy="353975"/>
            </a:xfrm>
            <a:custGeom>
              <a:rect b="b" l="l" r="r" t="t"/>
              <a:pathLst>
                <a:path extrusionOk="0" h="14159" w="10643">
                  <a:moveTo>
                    <a:pt x="2465" y="2509"/>
                  </a:moveTo>
                  <a:cubicBezTo>
                    <a:pt x="3165" y="2733"/>
                    <a:pt x="3865" y="3657"/>
                    <a:pt x="4341" y="4133"/>
                  </a:cubicBezTo>
                  <a:cubicBezTo>
                    <a:pt x="4789" y="4609"/>
                    <a:pt x="5742" y="5309"/>
                    <a:pt x="6078" y="6121"/>
                  </a:cubicBezTo>
                  <a:cubicBezTo>
                    <a:pt x="6078" y="6233"/>
                    <a:pt x="6078" y="6345"/>
                    <a:pt x="5966" y="6569"/>
                  </a:cubicBezTo>
                  <a:cubicBezTo>
                    <a:pt x="5378" y="7270"/>
                    <a:pt x="4089" y="7858"/>
                    <a:pt x="3165" y="8222"/>
                  </a:cubicBezTo>
                  <a:cubicBezTo>
                    <a:pt x="3125" y="8262"/>
                    <a:pt x="3053" y="8287"/>
                    <a:pt x="2977" y="8287"/>
                  </a:cubicBezTo>
                  <a:cubicBezTo>
                    <a:pt x="2840" y="8287"/>
                    <a:pt x="2689" y="8204"/>
                    <a:pt x="2689" y="7970"/>
                  </a:cubicBezTo>
                  <a:cubicBezTo>
                    <a:pt x="2465" y="6933"/>
                    <a:pt x="2241" y="5757"/>
                    <a:pt x="2101" y="4721"/>
                  </a:cubicBezTo>
                  <a:cubicBezTo>
                    <a:pt x="1989" y="4133"/>
                    <a:pt x="1653" y="2957"/>
                    <a:pt x="2241" y="2621"/>
                  </a:cubicBezTo>
                  <a:cubicBezTo>
                    <a:pt x="2353" y="2509"/>
                    <a:pt x="2353" y="2509"/>
                    <a:pt x="2465" y="2509"/>
                  </a:cubicBezTo>
                  <a:close/>
                  <a:moveTo>
                    <a:pt x="2127" y="0"/>
                  </a:moveTo>
                  <a:cubicBezTo>
                    <a:pt x="1994" y="0"/>
                    <a:pt x="1854" y="56"/>
                    <a:pt x="1653" y="157"/>
                  </a:cubicBezTo>
                  <a:cubicBezTo>
                    <a:pt x="1065" y="409"/>
                    <a:pt x="477" y="857"/>
                    <a:pt x="1" y="1221"/>
                  </a:cubicBezTo>
                  <a:cubicBezTo>
                    <a:pt x="1" y="1669"/>
                    <a:pt x="141" y="2033"/>
                    <a:pt x="141" y="2509"/>
                  </a:cubicBezTo>
                  <a:cubicBezTo>
                    <a:pt x="589" y="4245"/>
                    <a:pt x="953" y="6121"/>
                    <a:pt x="1289" y="7858"/>
                  </a:cubicBezTo>
                  <a:cubicBezTo>
                    <a:pt x="1653" y="9958"/>
                    <a:pt x="1877" y="12058"/>
                    <a:pt x="2465" y="14158"/>
                  </a:cubicBezTo>
                  <a:cubicBezTo>
                    <a:pt x="3165" y="13822"/>
                    <a:pt x="3865" y="13346"/>
                    <a:pt x="4453" y="13010"/>
                  </a:cubicBezTo>
                  <a:cubicBezTo>
                    <a:pt x="4341" y="12170"/>
                    <a:pt x="4201" y="11358"/>
                    <a:pt x="3977" y="10546"/>
                  </a:cubicBezTo>
                  <a:cubicBezTo>
                    <a:pt x="3977" y="10434"/>
                    <a:pt x="3977" y="10322"/>
                    <a:pt x="4089" y="10210"/>
                  </a:cubicBezTo>
                  <a:cubicBezTo>
                    <a:pt x="4902" y="9734"/>
                    <a:pt x="5602" y="9258"/>
                    <a:pt x="6302" y="8922"/>
                  </a:cubicBezTo>
                  <a:cubicBezTo>
                    <a:pt x="6428" y="8866"/>
                    <a:pt x="6519" y="8838"/>
                    <a:pt x="6592" y="8838"/>
                  </a:cubicBezTo>
                  <a:cubicBezTo>
                    <a:pt x="6666" y="8838"/>
                    <a:pt x="6722" y="8866"/>
                    <a:pt x="6778" y="8922"/>
                  </a:cubicBezTo>
                  <a:cubicBezTo>
                    <a:pt x="7366" y="9370"/>
                    <a:pt x="7954" y="9846"/>
                    <a:pt x="8542" y="10322"/>
                  </a:cubicBezTo>
                  <a:cubicBezTo>
                    <a:pt x="8878" y="9958"/>
                    <a:pt x="9466" y="9734"/>
                    <a:pt x="9942" y="9510"/>
                  </a:cubicBezTo>
                  <a:cubicBezTo>
                    <a:pt x="10390" y="9258"/>
                    <a:pt x="10642" y="9146"/>
                    <a:pt x="10502" y="8810"/>
                  </a:cubicBezTo>
                  <a:cubicBezTo>
                    <a:pt x="10278" y="8446"/>
                    <a:pt x="9942" y="8110"/>
                    <a:pt x="9690" y="7858"/>
                  </a:cubicBezTo>
                  <a:cubicBezTo>
                    <a:pt x="8654" y="6709"/>
                    <a:pt x="7590" y="5533"/>
                    <a:pt x="6666" y="4357"/>
                  </a:cubicBezTo>
                  <a:cubicBezTo>
                    <a:pt x="5742" y="3321"/>
                    <a:pt x="4677" y="2257"/>
                    <a:pt x="3641" y="1221"/>
                  </a:cubicBezTo>
                  <a:cubicBezTo>
                    <a:pt x="3389" y="857"/>
                    <a:pt x="3053" y="521"/>
                    <a:pt x="2689" y="269"/>
                  </a:cubicBezTo>
                  <a:cubicBezTo>
                    <a:pt x="2443" y="84"/>
                    <a:pt x="2289" y="0"/>
                    <a:pt x="212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14"/>
            <p:cNvSpPr/>
            <p:nvPr/>
          </p:nvSpPr>
          <p:spPr>
            <a:xfrm>
              <a:off x="788600" y="1971500"/>
              <a:ext cx="309475" cy="402625"/>
            </a:xfrm>
            <a:custGeom>
              <a:rect b="b" l="l" r="r" t="t"/>
              <a:pathLst>
                <a:path extrusionOk="0" h="16105" w="12379">
                  <a:moveTo>
                    <a:pt x="2939" y="951"/>
                  </a:moveTo>
                  <a:cubicBezTo>
                    <a:pt x="3101" y="951"/>
                    <a:pt x="3255" y="1035"/>
                    <a:pt x="3501" y="1220"/>
                  </a:cubicBezTo>
                  <a:cubicBezTo>
                    <a:pt x="3865" y="1472"/>
                    <a:pt x="4201" y="1808"/>
                    <a:pt x="4453" y="2172"/>
                  </a:cubicBezTo>
                  <a:cubicBezTo>
                    <a:pt x="5489" y="3208"/>
                    <a:pt x="6554" y="4272"/>
                    <a:pt x="7478" y="5308"/>
                  </a:cubicBezTo>
                  <a:cubicBezTo>
                    <a:pt x="8402" y="6484"/>
                    <a:pt x="9466" y="7660"/>
                    <a:pt x="10502" y="8809"/>
                  </a:cubicBezTo>
                  <a:cubicBezTo>
                    <a:pt x="10754" y="9061"/>
                    <a:pt x="11090" y="9397"/>
                    <a:pt x="11314" y="9761"/>
                  </a:cubicBezTo>
                  <a:cubicBezTo>
                    <a:pt x="11454" y="10097"/>
                    <a:pt x="11202" y="10209"/>
                    <a:pt x="10754" y="10461"/>
                  </a:cubicBezTo>
                  <a:cubicBezTo>
                    <a:pt x="10278" y="10685"/>
                    <a:pt x="9690" y="10909"/>
                    <a:pt x="9354" y="11273"/>
                  </a:cubicBezTo>
                  <a:cubicBezTo>
                    <a:pt x="8766" y="10797"/>
                    <a:pt x="8178" y="10321"/>
                    <a:pt x="7590" y="9873"/>
                  </a:cubicBezTo>
                  <a:cubicBezTo>
                    <a:pt x="7534" y="9817"/>
                    <a:pt x="7478" y="9789"/>
                    <a:pt x="7404" y="9789"/>
                  </a:cubicBezTo>
                  <a:cubicBezTo>
                    <a:pt x="7331" y="9789"/>
                    <a:pt x="7240" y="9817"/>
                    <a:pt x="7114" y="9873"/>
                  </a:cubicBezTo>
                  <a:cubicBezTo>
                    <a:pt x="6414" y="10209"/>
                    <a:pt x="5714" y="10685"/>
                    <a:pt x="4901" y="11161"/>
                  </a:cubicBezTo>
                  <a:cubicBezTo>
                    <a:pt x="4789" y="11273"/>
                    <a:pt x="4789" y="11385"/>
                    <a:pt x="4789" y="11497"/>
                  </a:cubicBezTo>
                  <a:cubicBezTo>
                    <a:pt x="5013" y="12309"/>
                    <a:pt x="5153" y="13121"/>
                    <a:pt x="5265" y="13961"/>
                  </a:cubicBezTo>
                  <a:cubicBezTo>
                    <a:pt x="4677" y="14297"/>
                    <a:pt x="3977" y="14773"/>
                    <a:pt x="3277" y="15109"/>
                  </a:cubicBezTo>
                  <a:cubicBezTo>
                    <a:pt x="2689" y="13009"/>
                    <a:pt x="2465" y="10909"/>
                    <a:pt x="2101" y="8809"/>
                  </a:cubicBezTo>
                  <a:cubicBezTo>
                    <a:pt x="1765" y="7072"/>
                    <a:pt x="1401" y="5196"/>
                    <a:pt x="953" y="3460"/>
                  </a:cubicBezTo>
                  <a:cubicBezTo>
                    <a:pt x="953" y="2984"/>
                    <a:pt x="813" y="2620"/>
                    <a:pt x="813" y="2172"/>
                  </a:cubicBezTo>
                  <a:cubicBezTo>
                    <a:pt x="1289" y="1808"/>
                    <a:pt x="1877" y="1360"/>
                    <a:pt x="2465" y="1108"/>
                  </a:cubicBezTo>
                  <a:cubicBezTo>
                    <a:pt x="2666" y="1007"/>
                    <a:pt x="2806" y="951"/>
                    <a:pt x="2939" y="951"/>
                  </a:cubicBezTo>
                  <a:close/>
                  <a:moveTo>
                    <a:pt x="3006" y="1"/>
                  </a:moveTo>
                  <a:cubicBezTo>
                    <a:pt x="2909" y="1"/>
                    <a:pt x="2804" y="22"/>
                    <a:pt x="2689" y="71"/>
                  </a:cubicBezTo>
                  <a:cubicBezTo>
                    <a:pt x="1765" y="407"/>
                    <a:pt x="953" y="1108"/>
                    <a:pt x="113" y="1696"/>
                  </a:cubicBezTo>
                  <a:cubicBezTo>
                    <a:pt x="113" y="1696"/>
                    <a:pt x="1" y="1808"/>
                    <a:pt x="1" y="1920"/>
                  </a:cubicBezTo>
                  <a:cubicBezTo>
                    <a:pt x="113" y="2872"/>
                    <a:pt x="253" y="3684"/>
                    <a:pt x="477" y="4608"/>
                  </a:cubicBezTo>
                  <a:cubicBezTo>
                    <a:pt x="701" y="6008"/>
                    <a:pt x="1065" y="7520"/>
                    <a:pt x="1289" y="9061"/>
                  </a:cubicBezTo>
                  <a:cubicBezTo>
                    <a:pt x="1765" y="11273"/>
                    <a:pt x="1877" y="13597"/>
                    <a:pt x="2689" y="15809"/>
                  </a:cubicBezTo>
                  <a:cubicBezTo>
                    <a:pt x="2689" y="15995"/>
                    <a:pt x="2887" y="16105"/>
                    <a:pt x="3081" y="16105"/>
                  </a:cubicBezTo>
                  <a:cubicBezTo>
                    <a:pt x="3150" y="16105"/>
                    <a:pt x="3218" y="16091"/>
                    <a:pt x="3277" y="16062"/>
                  </a:cubicBezTo>
                  <a:cubicBezTo>
                    <a:pt x="4089" y="15585"/>
                    <a:pt x="5013" y="14997"/>
                    <a:pt x="5854" y="14409"/>
                  </a:cubicBezTo>
                  <a:cubicBezTo>
                    <a:pt x="5966" y="14297"/>
                    <a:pt x="6078" y="14185"/>
                    <a:pt x="6078" y="14073"/>
                  </a:cubicBezTo>
                  <a:cubicBezTo>
                    <a:pt x="5854" y="13261"/>
                    <a:pt x="5714" y="12421"/>
                    <a:pt x="5489" y="11609"/>
                  </a:cubicBezTo>
                  <a:cubicBezTo>
                    <a:pt x="6078" y="11273"/>
                    <a:pt x="6778" y="10909"/>
                    <a:pt x="7366" y="10573"/>
                  </a:cubicBezTo>
                  <a:cubicBezTo>
                    <a:pt x="7954" y="11021"/>
                    <a:pt x="8402" y="11609"/>
                    <a:pt x="8990" y="12085"/>
                  </a:cubicBezTo>
                  <a:cubicBezTo>
                    <a:pt x="9102" y="12141"/>
                    <a:pt x="9221" y="12169"/>
                    <a:pt x="9326" y="12169"/>
                  </a:cubicBezTo>
                  <a:cubicBezTo>
                    <a:pt x="9431" y="12169"/>
                    <a:pt x="9522" y="12141"/>
                    <a:pt x="9578" y="12085"/>
                  </a:cubicBezTo>
                  <a:cubicBezTo>
                    <a:pt x="10278" y="11385"/>
                    <a:pt x="11314" y="11161"/>
                    <a:pt x="12014" y="10461"/>
                  </a:cubicBezTo>
                  <a:cubicBezTo>
                    <a:pt x="12378" y="10209"/>
                    <a:pt x="12378" y="9985"/>
                    <a:pt x="12154" y="9621"/>
                  </a:cubicBezTo>
                  <a:cubicBezTo>
                    <a:pt x="11678" y="8809"/>
                    <a:pt x="10754" y="8108"/>
                    <a:pt x="10166" y="7296"/>
                  </a:cubicBezTo>
                  <a:cubicBezTo>
                    <a:pt x="9466" y="6484"/>
                    <a:pt x="8766" y="5784"/>
                    <a:pt x="8066" y="4972"/>
                  </a:cubicBezTo>
                  <a:cubicBezTo>
                    <a:pt x="6778" y="3460"/>
                    <a:pt x="5489" y="2060"/>
                    <a:pt x="3977" y="660"/>
                  </a:cubicBezTo>
                  <a:cubicBezTo>
                    <a:pt x="3684" y="366"/>
                    <a:pt x="3409" y="1"/>
                    <a:pt x="300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14"/>
            <p:cNvSpPr/>
            <p:nvPr/>
          </p:nvSpPr>
          <p:spPr>
            <a:xfrm>
              <a:off x="850225" y="2057975"/>
              <a:ext cx="110625" cy="144500"/>
            </a:xfrm>
            <a:custGeom>
              <a:rect b="b" l="l" r="r" t="t"/>
              <a:pathLst>
                <a:path extrusionOk="0" h="5780" w="4425">
                  <a:moveTo>
                    <a:pt x="1036" y="925"/>
                  </a:moveTo>
                  <a:cubicBezTo>
                    <a:pt x="1148" y="1149"/>
                    <a:pt x="1288" y="1261"/>
                    <a:pt x="1400" y="1401"/>
                  </a:cubicBezTo>
                  <a:cubicBezTo>
                    <a:pt x="1624" y="1625"/>
                    <a:pt x="1848" y="1849"/>
                    <a:pt x="2100" y="2101"/>
                  </a:cubicBezTo>
                  <a:cubicBezTo>
                    <a:pt x="2548" y="2549"/>
                    <a:pt x="3249" y="3137"/>
                    <a:pt x="3613" y="3725"/>
                  </a:cubicBezTo>
                  <a:cubicBezTo>
                    <a:pt x="3136" y="4201"/>
                    <a:pt x="2324" y="4649"/>
                    <a:pt x="1624" y="4902"/>
                  </a:cubicBezTo>
                  <a:lnTo>
                    <a:pt x="1288" y="2801"/>
                  </a:lnTo>
                  <a:cubicBezTo>
                    <a:pt x="1148" y="2213"/>
                    <a:pt x="1148" y="1737"/>
                    <a:pt x="1036" y="1149"/>
                  </a:cubicBezTo>
                  <a:lnTo>
                    <a:pt x="1036" y="925"/>
                  </a:lnTo>
                  <a:close/>
                  <a:moveTo>
                    <a:pt x="812" y="1"/>
                  </a:moveTo>
                  <a:cubicBezTo>
                    <a:pt x="700" y="1"/>
                    <a:pt x="700" y="1"/>
                    <a:pt x="588" y="113"/>
                  </a:cubicBezTo>
                  <a:cubicBezTo>
                    <a:pt x="0" y="449"/>
                    <a:pt x="336" y="1625"/>
                    <a:pt x="448" y="2213"/>
                  </a:cubicBezTo>
                  <a:cubicBezTo>
                    <a:pt x="588" y="3249"/>
                    <a:pt x="812" y="4425"/>
                    <a:pt x="1036" y="5462"/>
                  </a:cubicBezTo>
                  <a:cubicBezTo>
                    <a:pt x="1036" y="5696"/>
                    <a:pt x="1187" y="5779"/>
                    <a:pt x="1324" y="5779"/>
                  </a:cubicBezTo>
                  <a:cubicBezTo>
                    <a:pt x="1400" y="5779"/>
                    <a:pt x="1472" y="5754"/>
                    <a:pt x="1512" y="5714"/>
                  </a:cubicBezTo>
                  <a:cubicBezTo>
                    <a:pt x="2436" y="5350"/>
                    <a:pt x="3725" y="4762"/>
                    <a:pt x="4313" y="4061"/>
                  </a:cubicBezTo>
                  <a:cubicBezTo>
                    <a:pt x="4425" y="3837"/>
                    <a:pt x="4425" y="3725"/>
                    <a:pt x="4425" y="3613"/>
                  </a:cubicBezTo>
                  <a:cubicBezTo>
                    <a:pt x="4089" y="2801"/>
                    <a:pt x="3136" y="2101"/>
                    <a:pt x="2688" y="1625"/>
                  </a:cubicBezTo>
                  <a:cubicBezTo>
                    <a:pt x="2212" y="1149"/>
                    <a:pt x="1512" y="225"/>
                    <a:pt x="8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8" name="Google Shape;988;p14"/>
          <p:cNvGrpSpPr/>
          <p:nvPr/>
        </p:nvGrpSpPr>
        <p:grpSpPr>
          <a:xfrm>
            <a:off x="7760300" y="1027850"/>
            <a:ext cx="297575" cy="376525"/>
            <a:chOff x="5806650" y="1132625"/>
            <a:chExt cx="297575" cy="376525"/>
          </a:xfrm>
        </p:grpSpPr>
        <p:sp>
          <p:nvSpPr>
            <p:cNvPr id="989" name="Google Shape;989;p14"/>
            <p:cNvSpPr/>
            <p:nvPr/>
          </p:nvSpPr>
          <p:spPr>
            <a:xfrm>
              <a:off x="5826950" y="1151825"/>
              <a:ext cx="256975" cy="337000"/>
            </a:xfrm>
            <a:custGeom>
              <a:rect b="b" l="l" r="r" t="t"/>
              <a:pathLst>
                <a:path extrusionOk="0" h="13480" w="10279">
                  <a:moveTo>
                    <a:pt x="3252" y="1362"/>
                  </a:moveTo>
                  <a:cubicBezTo>
                    <a:pt x="3515" y="1362"/>
                    <a:pt x="3767" y="1399"/>
                    <a:pt x="3977" y="1466"/>
                  </a:cubicBezTo>
                  <a:cubicBezTo>
                    <a:pt x="4789" y="1690"/>
                    <a:pt x="5041" y="2643"/>
                    <a:pt x="4789" y="3343"/>
                  </a:cubicBezTo>
                  <a:cubicBezTo>
                    <a:pt x="4565" y="4155"/>
                    <a:pt x="3501" y="4855"/>
                    <a:pt x="2689" y="4967"/>
                  </a:cubicBezTo>
                  <a:lnTo>
                    <a:pt x="2577" y="4967"/>
                  </a:lnTo>
                  <a:cubicBezTo>
                    <a:pt x="2577" y="4967"/>
                    <a:pt x="2465" y="4967"/>
                    <a:pt x="2465" y="4855"/>
                  </a:cubicBezTo>
                  <a:cubicBezTo>
                    <a:pt x="2241" y="4603"/>
                    <a:pt x="2241" y="4379"/>
                    <a:pt x="2101" y="4155"/>
                  </a:cubicBezTo>
                  <a:cubicBezTo>
                    <a:pt x="1989" y="3791"/>
                    <a:pt x="1877" y="3567"/>
                    <a:pt x="1765" y="3203"/>
                  </a:cubicBezTo>
                  <a:cubicBezTo>
                    <a:pt x="1653" y="2867"/>
                    <a:pt x="1401" y="2391"/>
                    <a:pt x="1653" y="2054"/>
                  </a:cubicBezTo>
                  <a:cubicBezTo>
                    <a:pt x="1967" y="1564"/>
                    <a:pt x="2638" y="1362"/>
                    <a:pt x="3252" y="1362"/>
                  </a:cubicBezTo>
                  <a:close/>
                  <a:moveTo>
                    <a:pt x="6269" y="7664"/>
                  </a:moveTo>
                  <a:cubicBezTo>
                    <a:pt x="6635" y="7664"/>
                    <a:pt x="6978" y="7754"/>
                    <a:pt x="7254" y="7991"/>
                  </a:cubicBezTo>
                  <a:cubicBezTo>
                    <a:pt x="7954" y="8467"/>
                    <a:pt x="8066" y="9643"/>
                    <a:pt x="7590" y="10344"/>
                  </a:cubicBezTo>
                  <a:cubicBezTo>
                    <a:pt x="7366" y="10680"/>
                    <a:pt x="6890" y="11044"/>
                    <a:pt x="6442" y="11156"/>
                  </a:cubicBezTo>
                  <a:cubicBezTo>
                    <a:pt x="6165" y="11326"/>
                    <a:pt x="5823" y="11577"/>
                    <a:pt x="5479" y="11577"/>
                  </a:cubicBezTo>
                  <a:cubicBezTo>
                    <a:pt x="5370" y="11577"/>
                    <a:pt x="5261" y="11552"/>
                    <a:pt x="5153" y="11492"/>
                  </a:cubicBezTo>
                  <a:cubicBezTo>
                    <a:pt x="4677" y="11380"/>
                    <a:pt x="4677" y="10680"/>
                    <a:pt x="4453" y="10344"/>
                  </a:cubicBezTo>
                  <a:cubicBezTo>
                    <a:pt x="4341" y="9755"/>
                    <a:pt x="4089" y="9167"/>
                    <a:pt x="3977" y="8579"/>
                  </a:cubicBezTo>
                  <a:cubicBezTo>
                    <a:pt x="3977" y="8467"/>
                    <a:pt x="3977" y="8467"/>
                    <a:pt x="4089" y="8355"/>
                  </a:cubicBezTo>
                  <a:lnTo>
                    <a:pt x="4201" y="8243"/>
                  </a:lnTo>
                  <a:cubicBezTo>
                    <a:pt x="4756" y="8003"/>
                    <a:pt x="5556" y="7664"/>
                    <a:pt x="6269" y="7664"/>
                  </a:cubicBezTo>
                  <a:close/>
                  <a:moveTo>
                    <a:pt x="3887" y="0"/>
                  </a:moveTo>
                  <a:cubicBezTo>
                    <a:pt x="2532" y="0"/>
                    <a:pt x="1119" y="826"/>
                    <a:pt x="1" y="1578"/>
                  </a:cubicBezTo>
                  <a:cubicBezTo>
                    <a:pt x="253" y="2167"/>
                    <a:pt x="477" y="2755"/>
                    <a:pt x="701" y="3343"/>
                  </a:cubicBezTo>
                  <a:cubicBezTo>
                    <a:pt x="841" y="3791"/>
                    <a:pt x="953" y="4155"/>
                    <a:pt x="1065" y="4491"/>
                  </a:cubicBezTo>
                  <a:cubicBezTo>
                    <a:pt x="2241" y="7403"/>
                    <a:pt x="3053" y="10568"/>
                    <a:pt x="4453" y="13480"/>
                  </a:cubicBezTo>
                  <a:cubicBezTo>
                    <a:pt x="6442" y="12892"/>
                    <a:pt x="9942" y="12444"/>
                    <a:pt x="10166" y="9980"/>
                  </a:cubicBezTo>
                  <a:cubicBezTo>
                    <a:pt x="10278" y="8691"/>
                    <a:pt x="9690" y="7403"/>
                    <a:pt x="8878" y="6479"/>
                  </a:cubicBezTo>
                  <a:cubicBezTo>
                    <a:pt x="8292" y="5812"/>
                    <a:pt x="7575" y="5568"/>
                    <a:pt x="6789" y="5568"/>
                  </a:cubicBezTo>
                  <a:cubicBezTo>
                    <a:pt x="6486" y="5568"/>
                    <a:pt x="6173" y="5605"/>
                    <a:pt x="5854" y="5667"/>
                  </a:cubicBezTo>
                  <a:lnTo>
                    <a:pt x="5742" y="5779"/>
                  </a:lnTo>
                  <a:cubicBezTo>
                    <a:pt x="5615" y="5835"/>
                    <a:pt x="5524" y="5863"/>
                    <a:pt x="5451" y="5863"/>
                  </a:cubicBezTo>
                  <a:cubicBezTo>
                    <a:pt x="5377" y="5863"/>
                    <a:pt x="5321" y="5835"/>
                    <a:pt x="5265" y="5779"/>
                  </a:cubicBezTo>
                  <a:cubicBezTo>
                    <a:pt x="5041" y="5779"/>
                    <a:pt x="4901" y="5443"/>
                    <a:pt x="5153" y="5303"/>
                  </a:cubicBezTo>
                  <a:cubicBezTo>
                    <a:pt x="5153" y="5191"/>
                    <a:pt x="5153" y="5191"/>
                    <a:pt x="5265" y="5191"/>
                  </a:cubicBezTo>
                  <a:cubicBezTo>
                    <a:pt x="7002" y="4155"/>
                    <a:pt x="7254" y="1578"/>
                    <a:pt x="5377" y="402"/>
                  </a:cubicBezTo>
                  <a:cubicBezTo>
                    <a:pt x="4902" y="118"/>
                    <a:pt x="4398" y="0"/>
                    <a:pt x="388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14"/>
            <p:cNvSpPr/>
            <p:nvPr/>
          </p:nvSpPr>
          <p:spPr>
            <a:xfrm>
              <a:off x="5806650" y="1132625"/>
              <a:ext cx="297575" cy="376525"/>
            </a:xfrm>
            <a:custGeom>
              <a:rect b="b" l="l" r="r" t="t"/>
              <a:pathLst>
                <a:path extrusionOk="0" h="15061" w="11903">
                  <a:moveTo>
                    <a:pt x="4699" y="768"/>
                  </a:moveTo>
                  <a:cubicBezTo>
                    <a:pt x="5210" y="768"/>
                    <a:pt x="5714" y="886"/>
                    <a:pt x="6189" y="1170"/>
                  </a:cubicBezTo>
                  <a:cubicBezTo>
                    <a:pt x="8066" y="2346"/>
                    <a:pt x="7814" y="4923"/>
                    <a:pt x="6077" y="5959"/>
                  </a:cubicBezTo>
                  <a:cubicBezTo>
                    <a:pt x="5965" y="5959"/>
                    <a:pt x="5965" y="5959"/>
                    <a:pt x="5965" y="6071"/>
                  </a:cubicBezTo>
                  <a:cubicBezTo>
                    <a:pt x="5713" y="6211"/>
                    <a:pt x="5853" y="6547"/>
                    <a:pt x="6077" y="6547"/>
                  </a:cubicBezTo>
                  <a:cubicBezTo>
                    <a:pt x="6133" y="6603"/>
                    <a:pt x="6189" y="6631"/>
                    <a:pt x="6263" y="6631"/>
                  </a:cubicBezTo>
                  <a:cubicBezTo>
                    <a:pt x="6336" y="6631"/>
                    <a:pt x="6427" y="6603"/>
                    <a:pt x="6554" y="6547"/>
                  </a:cubicBezTo>
                  <a:lnTo>
                    <a:pt x="6666" y="6435"/>
                  </a:lnTo>
                  <a:cubicBezTo>
                    <a:pt x="6985" y="6373"/>
                    <a:pt x="7298" y="6336"/>
                    <a:pt x="7601" y="6336"/>
                  </a:cubicBezTo>
                  <a:cubicBezTo>
                    <a:pt x="8387" y="6336"/>
                    <a:pt x="9104" y="6580"/>
                    <a:pt x="9690" y="7247"/>
                  </a:cubicBezTo>
                  <a:cubicBezTo>
                    <a:pt x="10502" y="8171"/>
                    <a:pt x="11090" y="9459"/>
                    <a:pt x="10978" y="10748"/>
                  </a:cubicBezTo>
                  <a:cubicBezTo>
                    <a:pt x="10754" y="13212"/>
                    <a:pt x="7254" y="13660"/>
                    <a:pt x="5265" y="14248"/>
                  </a:cubicBezTo>
                  <a:cubicBezTo>
                    <a:pt x="3865" y="11336"/>
                    <a:pt x="3053" y="8171"/>
                    <a:pt x="1877" y="5259"/>
                  </a:cubicBezTo>
                  <a:cubicBezTo>
                    <a:pt x="1765" y="4923"/>
                    <a:pt x="1653" y="4559"/>
                    <a:pt x="1513" y="4111"/>
                  </a:cubicBezTo>
                  <a:cubicBezTo>
                    <a:pt x="1289" y="3523"/>
                    <a:pt x="1065" y="2935"/>
                    <a:pt x="813" y="2346"/>
                  </a:cubicBezTo>
                  <a:cubicBezTo>
                    <a:pt x="1931" y="1594"/>
                    <a:pt x="3344" y="768"/>
                    <a:pt x="4699" y="768"/>
                  </a:cubicBezTo>
                  <a:close/>
                  <a:moveTo>
                    <a:pt x="4688" y="0"/>
                  </a:moveTo>
                  <a:cubicBezTo>
                    <a:pt x="4058" y="0"/>
                    <a:pt x="3417" y="144"/>
                    <a:pt x="2801" y="358"/>
                  </a:cubicBezTo>
                  <a:cubicBezTo>
                    <a:pt x="2213" y="610"/>
                    <a:pt x="365" y="1170"/>
                    <a:pt x="113" y="2010"/>
                  </a:cubicBezTo>
                  <a:cubicBezTo>
                    <a:pt x="1" y="2122"/>
                    <a:pt x="1" y="2234"/>
                    <a:pt x="1" y="2346"/>
                  </a:cubicBezTo>
                  <a:cubicBezTo>
                    <a:pt x="253" y="3047"/>
                    <a:pt x="589" y="3859"/>
                    <a:pt x="953" y="4559"/>
                  </a:cubicBezTo>
                  <a:cubicBezTo>
                    <a:pt x="953" y="4811"/>
                    <a:pt x="1065" y="5147"/>
                    <a:pt x="1177" y="5371"/>
                  </a:cubicBezTo>
                  <a:cubicBezTo>
                    <a:pt x="2213" y="8535"/>
                    <a:pt x="4677" y="15060"/>
                    <a:pt x="4901" y="15060"/>
                  </a:cubicBezTo>
                  <a:cubicBezTo>
                    <a:pt x="5013" y="15060"/>
                    <a:pt x="5153" y="15060"/>
                    <a:pt x="5265" y="14948"/>
                  </a:cubicBezTo>
                  <a:cubicBezTo>
                    <a:pt x="6890" y="14724"/>
                    <a:pt x="8654" y="14248"/>
                    <a:pt x="10054" y="13436"/>
                  </a:cubicBezTo>
                  <a:cubicBezTo>
                    <a:pt x="11202" y="12624"/>
                    <a:pt x="11902" y="11448"/>
                    <a:pt x="11790" y="10047"/>
                  </a:cubicBezTo>
                  <a:cubicBezTo>
                    <a:pt x="11678" y="8535"/>
                    <a:pt x="10866" y="7135"/>
                    <a:pt x="9802" y="6211"/>
                  </a:cubicBezTo>
                  <a:cubicBezTo>
                    <a:pt x="9214" y="5847"/>
                    <a:pt x="8402" y="5511"/>
                    <a:pt x="7590" y="5511"/>
                  </a:cubicBezTo>
                  <a:cubicBezTo>
                    <a:pt x="8654" y="3971"/>
                    <a:pt x="8402" y="1758"/>
                    <a:pt x="6666" y="610"/>
                  </a:cubicBezTo>
                  <a:cubicBezTo>
                    <a:pt x="6052" y="172"/>
                    <a:pt x="5377" y="0"/>
                    <a:pt x="468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4"/>
            <p:cNvSpPr/>
            <p:nvPr/>
          </p:nvSpPr>
          <p:spPr>
            <a:xfrm>
              <a:off x="5861950" y="1185875"/>
              <a:ext cx="91050" cy="90125"/>
            </a:xfrm>
            <a:custGeom>
              <a:rect b="b" l="l" r="r" t="t"/>
              <a:pathLst>
                <a:path extrusionOk="0" h="3605" w="3642">
                  <a:moveTo>
                    <a:pt x="1877" y="692"/>
                  </a:moveTo>
                  <a:cubicBezTo>
                    <a:pt x="2577" y="692"/>
                    <a:pt x="3053" y="1141"/>
                    <a:pt x="2689" y="1841"/>
                  </a:cubicBezTo>
                  <a:cubicBezTo>
                    <a:pt x="2465" y="2205"/>
                    <a:pt x="1989" y="2681"/>
                    <a:pt x="1541" y="2905"/>
                  </a:cubicBezTo>
                  <a:cubicBezTo>
                    <a:pt x="1289" y="2541"/>
                    <a:pt x="1177" y="2205"/>
                    <a:pt x="1065" y="1841"/>
                  </a:cubicBezTo>
                  <a:cubicBezTo>
                    <a:pt x="1065" y="1841"/>
                    <a:pt x="1065" y="1729"/>
                    <a:pt x="953" y="1729"/>
                  </a:cubicBezTo>
                  <a:lnTo>
                    <a:pt x="953" y="1505"/>
                  </a:lnTo>
                  <a:lnTo>
                    <a:pt x="841" y="1141"/>
                  </a:lnTo>
                  <a:cubicBezTo>
                    <a:pt x="841" y="1029"/>
                    <a:pt x="953" y="917"/>
                    <a:pt x="1177" y="917"/>
                  </a:cubicBezTo>
                  <a:cubicBezTo>
                    <a:pt x="1401" y="805"/>
                    <a:pt x="1653" y="692"/>
                    <a:pt x="1877" y="692"/>
                  </a:cubicBezTo>
                  <a:close/>
                  <a:moveTo>
                    <a:pt x="1852" y="0"/>
                  </a:moveTo>
                  <a:cubicBezTo>
                    <a:pt x="1238" y="0"/>
                    <a:pt x="567" y="202"/>
                    <a:pt x="253" y="692"/>
                  </a:cubicBezTo>
                  <a:cubicBezTo>
                    <a:pt x="1" y="1029"/>
                    <a:pt x="253" y="1505"/>
                    <a:pt x="365" y="1841"/>
                  </a:cubicBezTo>
                  <a:cubicBezTo>
                    <a:pt x="477" y="2205"/>
                    <a:pt x="589" y="2429"/>
                    <a:pt x="701" y="2793"/>
                  </a:cubicBezTo>
                  <a:cubicBezTo>
                    <a:pt x="841" y="3017"/>
                    <a:pt x="841" y="3241"/>
                    <a:pt x="1065" y="3493"/>
                  </a:cubicBezTo>
                  <a:cubicBezTo>
                    <a:pt x="1065" y="3605"/>
                    <a:pt x="1177" y="3605"/>
                    <a:pt x="1177" y="3605"/>
                  </a:cubicBezTo>
                  <a:lnTo>
                    <a:pt x="1289" y="3605"/>
                  </a:lnTo>
                  <a:cubicBezTo>
                    <a:pt x="2101" y="3493"/>
                    <a:pt x="3165" y="2793"/>
                    <a:pt x="3389" y="1981"/>
                  </a:cubicBezTo>
                  <a:cubicBezTo>
                    <a:pt x="3641" y="1281"/>
                    <a:pt x="3389" y="328"/>
                    <a:pt x="2577" y="104"/>
                  </a:cubicBezTo>
                  <a:cubicBezTo>
                    <a:pt x="2367" y="37"/>
                    <a:pt x="2115" y="0"/>
                    <a:pt x="185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4"/>
            <p:cNvSpPr/>
            <p:nvPr/>
          </p:nvSpPr>
          <p:spPr>
            <a:xfrm>
              <a:off x="5926375" y="1343425"/>
              <a:ext cx="102225" cy="97850"/>
            </a:xfrm>
            <a:custGeom>
              <a:rect b="b" l="l" r="r" t="t"/>
              <a:pathLst>
                <a:path extrusionOk="0" h="3914" w="4089">
                  <a:moveTo>
                    <a:pt x="2244" y="774"/>
                  </a:moveTo>
                  <a:cubicBezTo>
                    <a:pt x="2357" y="774"/>
                    <a:pt x="2469" y="783"/>
                    <a:pt x="2577" y="803"/>
                  </a:cubicBezTo>
                  <a:cubicBezTo>
                    <a:pt x="2913" y="803"/>
                    <a:pt x="3165" y="1279"/>
                    <a:pt x="3165" y="1615"/>
                  </a:cubicBezTo>
                  <a:cubicBezTo>
                    <a:pt x="3165" y="2091"/>
                    <a:pt x="3025" y="2316"/>
                    <a:pt x="2689" y="2540"/>
                  </a:cubicBezTo>
                  <a:cubicBezTo>
                    <a:pt x="2325" y="2792"/>
                    <a:pt x="1989" y="2904"/>
                    <a:pt x="1765" y="3016"/>
                  </a:cubicBezTo>
                  <a:lnTo>
                    <a:pt x="1512" y="3128"/>
                  </a:lnTo>
                  <a:cubicBezTo>
                    <a:pt x="1512" y="3016"/>
                    <a:pt x="1400" y="2792"/>
                    <a:pt x="1400" y="2680"/>
                  </a:cubicBezTo>
                  <a:cubicBezTo>
                    <a:pt x="1176" y="2203"/>
                    <a:pt x="1064" y="1615"/>
                    <a:pt x="812" y="1139"/>
                  </a:cubicBezTo>
                  <a:cubicBezTo>
                    <a:pt x="1201" y="956"/>
                    <a:pt x="1739" y="774"/>
                    <a:pt x="2244" y="774"/>
                  </a:cubicBezTo>
                  <a:close/>
                  <a:moveTo>
                    <a:pt x="2292" y="0"/>
                  </a:moveTo>
                  <a:cubicBezTo>
                    <a:pt x="1579" y="0"/>
                    <a:pt x="779" y="339"/>
                    <a:pt x="224" y="579"/>
                  </a:cubicBezTo>
                  <a:lnTo>
                    <a:pt x="112" y="691"/>
                  </a:lnTo>
                  <a:cubicBezTo>
                    <a:pt x="0" y="803"/>
                    <a:pt x="0" y="803"/>
                    <a:pt x="0" y="915"/>
                  </a:cubicBezTo>
                  <a:cubicBezTo>
                    <a:pt x="112" y="1503"/>
                    <a:pt x="364" y="2091"/>
                    <a:pt x="476" y="2680"/>
                  </a:cubicBezTo>
                  <a:cubicBezTo>
                    <a:pt x="700" y="3016"/>
                    <a:pt x="700" y="3716"/>
                    <a:pt x="1176" y="3828"/>
                  </a:cubicBezTo>
                  <a:cubicBezTo>
                    <a:pt x="1284" y="3888"/>
                    <a:pt x="1393" y="3913"/>
                    <a:pt x="1502" y="3913"/>
                  </a:cubicBezTo>
                  <a:cubicBezTo>
                    <a:pt x="1846" y="3913"/>
                    <a:pt x="2188" y="3662"/>
                    <a:pt x="2465" y="3492"/>
                  </a:cubicBezTo>
                  <a:cubicBezTo>
                    <a:pt x="2913" y="3380"/>
                    <a:pt x="3389" y="3016"/>
                    <a:pt x="3613" y="2680"/>
                  </a:cubicBezTo>
                  <a:cubicBezTo>
                    <a:pt x="4089" y="1979"/>
                    <a:pt x="3977" y="803"/>
                    <a:pt x="3277" y="327"/>
                  </a:cubicBezTo>
                  <a:cubicBezTo>
                    <a:pt x="3001" y="90"/>
                    <a:pt x="2658" y="0"/>
                    <a:pt x="229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3" name="Google Shape;993;p14"/>
          <p:cNvGrpSpPr/>
          <p:nvPr/>
        </p:nvGrpSpPr>
        <p:grpSpPr>
          <a:xfrm>
            <a:off x="1523000" y="4043425"/>
            <a:ext cx="300350" cy="375875"/>
            <a:chOff x="3485150" y="4586350"/>
            <a:chExt cx="300350" cy="375875"/>
          </a:xfrm>
        </p:grpSpPr>
        <p:sp>
          <p:nvSpPr>
            <p:cNvPr id="994" name="Google Shape;994;p14"/>
            <p:cNvSpPr/>
            <p:nvPr/>
          </p:nvSpPr>
          <p:spPr>
            <a:xfrm>
              <a:off x="3505450" y="4607125"/>
              <a:ext cx="256250" cy="335250"/>
            </a:xfrm>
            <a:custGeom>
              <a:rect b="b" l="l" r="r" t="t"/>
              <a:pathLst>
                <a:path extrusionOk="0" h="13410" w="10250">
                  <a:moveTo>
                    <a:pt x="6805" y="0"/>
                  </a:moveTo>
                  <a:cubicBezTo>
                    <a:pt x="5780" y="0"/>
                    <a:pt x="4771" y="209"/>
                    <a:pt x="3837" y="696"/>
                  </a:cubicBezTo>
                  <a:cubicBezTo>
                    <a:pt x="1737" y="1872"/>
                    <a:pt x="700" y="4309"/>
                    <a:pt x="224" y="6549"/>
                  </a:cubicBezTo>
                  <a:cubicBezTo>
                    <a:pt x="112" y="7585"/>
                    <a:pt x="0" y="8761"/>
                    <a:pt x="336" y="9797"/>
                  </a:cubicBezTo>
                  <a:cubicBezTo>
                    <a:pt x="700" y="10973"/>
                    <a:pt x="1625" y="11674"/>
                    <a:pt x="2801" y="12150"/>
                  </a:cubicBezTo>
                  <a:cubicBezTo>
                    <a:pt x="3725" y="12486"/>
                    <a:pt x="4901" y="12850"/>
                    <a:pt x="5825" y="13074"/>
                  </a:cubicBezTo>
                  <a:cubicBezTo>
                    <a:pt x="6189" y="13186"/>
                    <a:pt x="7001" y="13410"/>
                    <a:pt x="7337" y="13410"/>
                  </a:cubicBezTo>
                  <a:lnTo>
                    <a:pt x="7337" y="13298"/>
                  </a:lnTo>
                  <a:cubicBezTo>
                    <a:pt x="7589" y="12374"/>
                    <a:pt x="7813" y="11449"/>
                    <a:pt x="8037" y="10497"/>
                  </a:cubicBezTo>
                  <a:cubicBezTo>
                    <a:pt x="6637" y="10497"/>
                    <a:pt x="5013" y="10273"/>
                    <a:pt x="3949" y="9349"/>
                  </a:cubicBezTo>
                  <a:cubicBezTo>
                    <a:pt x="2913" y="8397"/>
                    <a:pt x="2549" y="7109"/>
                    <a:pt x="2913" y="5709"/>
                  </a:cubicBezTo>
                  <a:cubicBezTo>
                    <a:pt x="3542" y="3454"/>
                    <a:pt x="5715" y="2105"/>
                    <a:pt x="7912" y="2105"/>
                  </a:cubicBezTo>
                  <a:cubicBezTo>
                    <a:pt x="8552" y="2105"/>
                    <a:pt x="9195" y="2220"/>
                    <a:pt x="9802" y="2460"/>
                  </a:cubicBezTo>
                  <a:cubicBezTo>
                    <a:pt x="9914" y="2096"/>
                    <a:pt x="10026" y="1648"/>
                    <a:pt x="10138" y="1284"/>
                  </a:cubicBezTo>
                  <a:cubicBezTo>
                    <a:pt x="10250" y="1060"/>
                    <a:pt x="10250" y="948"/>
                    <a:pt x="10250" y="696"/>
                  </a:cubicBezTo>
                  <a:cubicBezTo>
                    <a:pt x="9137" y="266"/>
                    <a:pt x="7961" y="0"/>
                    <a:pt x="680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14"/>
            <p:cNvSpPr/>
            <p:nvPr/>
          </p:nvSpPr>
          <p:spPr>
            <a:xfrm>
              <a:off x="3485150" y="4586350"/>
              <a:ext cx="300350" cy="375875"/>
            </a:xfrm>
            <a:custGeom>
              <a:rect b="b" l="l" r="r" t="t"/>
              <a:pathLst>
                <a:path extrusionOk="0" h="15035" w="12014">
                  <a:moveTo>
                    <a:pt x="7617" y="831"/>
                  </a:moveTo>
                  <a:cubicBezTo>
                    <a:pt x="8773" y="831"/>
                    <a:pt x="9949" y="1097"/>
                    <a:pt x="11062" y="1527"/>
                  </a:cubicBezTo>
                  <a:cubicBezTo>
                    <a:pt x="11062" y="1779"/>
                    <a:pt x="11062" y="1891"/>
                    <a:pt x="10950" y="2115"/>
                  </a:cubicBezTo>
                  <a:cubicBezTo>
                    <a:pt x="10838" y="2479"/>
                    <a:pt x="10726" y="2927"/>
                    <a:pt x="10614" y="3291"/>
                  </a:cubicBezTo>
                  <a:cubicBezTo>
                    <a:pt x="10007" y="3051"/>
                    <a:pt x="9364" y="2936"/>
                    <a:pt x="8724" y="2936"/>
                  </a:cubicBezTo>
                  <a:cubicBezTo>
                    <a:pt x="6527" y="2936"/>
                    <a:pt x="4354" y="4285"/>
                    <a:pt x="3725" y="6540"/>
                  </a:cubicBezTo>
                  <a:cubicBezTo>
                    <a:pt x="3361" y="7940"/>
                    <a:pt x="3725" y="9228"/>
                    <a:pt x="4761" y="10180"/>
                  </a:cubicBezTo>
                  <a:cubicBezTo>
                    <a:pt x="5825" y="11104"/>
                    <a:pt x="7449" y="11328"/>
                    <a:pt x="8849" y="11328"/>
                  </a:cubicBezTo>
                  <a:cubicBezTo>
                    <a:pt x="8625" y="12280"/>
                    <a:pt x="8401" y="13205"/>
                    <a:pt x="8149" y="14129"/>
                  </a:cubicBezTo>
                  <a:lnTo>
                    <a:pt x="8149" y="14241"/>
                  </a:lnTo>
                  <a:cubicBezTo>
                    <a:pt x="7813" y="14241"/>
                    <a:pt x="7001" y="14017"/>
                    <a:pt x="6637" y="13905"/>
                  </a:cubicBezTo>
                  <a:cubicBezTo>
                    <a:pt x="5713" y="13681"/>
                    <a:pt x="4537" y="13317"/>
                    <a:pt x="3613" y="12981"/>
                  </a:cubicBezTo>
                  <a:cubicBezTo>
                    <a:pt x="2437" y="12505"/>
                    <a:pt x="1512" y="11804"/>
                    <a:pt x="1148" y="10628"/>
                  </a:cubicBezTo>
                  <a:cubicBezTo>
                    <a:pt x="812" y="9592"/>
                    <a:pt x="924" y="8416"/>
                    <a:pt x="1036" y="7380"/>
                  </a:cubicBezTo>
                  <a:cubicBezTo>
                    <a:pt x="1512" y="5140"/>
                    <a:pt x="2549" y="2703"/>
                    <a:pt x="4649" y="1527"/>
                  </a:cubicBezTo>
                  <a:cubicBezTo>
                    <a:pt x="5583" y="1040"/>
                    <a:pt x="6592" y="831"/>
                    <a:pt x="7617" y="831"/>
                  </a:cubicBezTo>
                  <a:close/>
                  <a:moveTo>
                    <a:pt x="7725" y="0"/>
                  </a:moveTo>
                  <a:cubicBezTo>
                    <a:pt x="6384" y="0"/>
                    <a:pt x="5043" y="325"/>
                    <a:pt x="3837" y="1079"/>
                  </a:cubicBezTo>
                  <a:cubicBezTo>
                    <a:pt x="1512" y="2591"/>
                    <a:pt x="336" y="5616"/>
                    <a:pt x="112" y="8304"/>
                  </a:cubicBezTo>
                  <a:cubicBezTo>
                    <a:pt x="0" y="9480"/>
                    <a:pt x="224" y="10740"/>
                    <a:pt x="812" y="11804"/>
                  </a:cubicBezTo>
                  <a:cubicBezTo>
                    <a:pt x="1400" y="12841"/>
                    <a:pt x="2437" y="13429"/>
                    <a:pt x="3613" y="13905"/>
                  </a:cubicBezTo>
                  <a:cubicBezTo>
                    <a:pt x="5013" y="14381"/>
                    <a:pt x="6525" y="14829"/>
                    <a:pt x="7925" y="14941"/>
                  </a:cubicBezTo>
                  <a:cubicBezTo>
                    <a:pt x="8069" y="15001"/>
                    <a:pt x="8197" y="15035"/>
                    <a:pt x="8314" y="15035"/>
                  </a:cubicBezTo>
                  <a:cubicBezTo>
                    <a:pt x="8472" y="15035"/>
                    <a:pt x="8609" y="14973"/>
                    <a:pt x="8737" y="14829"/>
                  </a:cubicBezTo>
                  <a:cubicBezTo>
                    <a:pt x="8961" y="14605"/>
                    <a:pt x="9101" y="14129"/>
                    <a:pt x="9214" y="13793"/>
                  </a:cubicBezTo>
                  <a:cubicBezTo>
                    <a:pt x="9438" y="12841"/>
                    <a:pt x="9662" y="11916"/>
                    <a:pt x="9662" y="10992"/>
                  </a:cubicBezTo>
                  <a:lnTo>
                    <a:pt x="9662" y="10740"/>
                  </a:lnTo>
                  <a:cubicBezTo>
                    <a:pt x="9550" y="10628"/>
                    <a:pt x="9438" y="10516"/>
                    <a:pt x="9326" y="10516"/>
                  </a:cubicBezTo>
                  <a:cubicBezTo>
                    <a:pt x="8037" y="10516"/>
                    <a:pt x="6749" y="10516"/>
                    <a:pt x="5713" y="9816"/>
                  </a:cubicBezTo>
                  <a:cubicBezTo>
                    <a:pt x="4649" y="9116"/>
                    <a:pt x="4201" y="7940"/>
                    <a:pt x="4537" y="6792"/>
                  </a:cubicBezTo>
                  <a:cubicBezTo>
                    <a:pt x="5052" y="4896"/>
                    <a:pt x="6902" y="3758"/>
                    <a:pt x="8769" y="3758"/>
                  </a:cubicBezTo>
                  <a:cubicBezTo>
                    <a:pt x="9439" y="3758"/>
                    <a:pt x="10112" y="3905"/>
                    <a:pt x="10726" y="4215"/>
                  </a:cubicBezTo>
                  <a:cubicBezTo>
                    <a:pt x="10786" y="4245"/>
                    <a:pt x="10848" y="4259"/>
                    <a:pt x="10909" y="4259"/>
                  </a:cubicBezTo>
                  <a:cubicBezTo>
                    <a:pt x="11075" y="4259"/>
                    <a:pt x="11232" y="4155"/>
                    <a:pt x="11314" y="3991"/>
                  </a:cubicBezTo>
                  <a:cubicBezTo>
                    <a:pt x="11426" y="3403"/>
                    <a:pt x="11762" y="1779"/>
                    <a:pt x="11902" y="1415"/>
                  </a:cubicBezTo>
                  <a:cubicBezTo>
                    <a:pt x="12014" y="1303"/>
                    <a:pt x="11902" y="1079"/>
                    <a:pt x="11762" y="939"/>
                  </a:cubicBezTo>
                  <a:cubicBezTo>
                    <a:pt x="10518" y="353"/>
                    <a:pt x="9122" y="0"/>
                    <a:pt x="772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6" name="Google Shape;996;p14"/>
          <p:cNvSpPr/>
          <p:nvPr/>
        </p:nvSpPr>
        <p:spPr>
          <a:xfrm>
            <a:off x="628975" y="827825"/>
            <a:ext cx="7783464" cy="3800170"/>
          </a:xfrm>
          <a:custGeom>
            <a:rect b="b" l="l" r="r" t="t"/>
            <a:pathLst>
              <a:path extrusionOk="0" h="113752" w="192303">
                <a:moveTo>
                  <a:pt x="119558" y="900"/>
                </a:moveTo>
                <a:cubicBezTo>
                  <a:pt x="146902" y="900"/>
                  <a:pt x="173073" y="1522"/>
                  <a:pt x="190062" y="3389"/>
                </a:cubicBezTo>
                <a:cubicBezTo>
                  <a:pt x="190062" y="3389"/>
                  <a:pt x="191714" y="83311"/>
                  <a:pt x="190062" y="108626"/>
                </a:cubicBezTo>
                <a:cubicBezTo>
                  <a:pt x="190062" y="108626"/>
                  <a:pt x="138361" y="112933"/>
                  <a:pt x="83673" y="112933"/>
                </a:cubicBezTo>
                <a:cubicBezTo>
                  <a:pt x="56329" y="112933"/>
                  <a:pt x="28238" y="111856"/>
                  <a:pt x="5489" y="108626"/>
                </a:cubicBezTo>
                <a:cubicBezTo>
                  <a:pt x="5489" y="108626"/>
                  <a:pt x="925" y="40494"/>
                  <a:pt x="5489" y="3389"/>
                </a:cubicBezTo>
                <a:cubicBezTo>
                  <a:pt x="5489" y="3389"/>
                  <a:pt x="64870" y="900"/>
                  <a:pt x="119558" y="900"/>
                </a:cubicBezTo>
                <a:close/>
                <a:moveTo>
                  <a:pt x="117140" y="0"/>
                </a:moveTo>
                <a:cubicBezTo>
                  <a:pt x="104426" y="0"/>
                  <a:pt x="91489" y="112"/>
                  <a:pt x="79111" y="336"/>
                </a:cubicBezTo>
                <a:lnTo>
                  <a:pt x="77347" y="336"/>
                </a:lnTo>
                <a:cubicBezTo>
                  <a:pt x="63821" y="588"/>
                  <a:pt x="50995" y="924"/>
                  <a:pt x="40130" y="1289"/>
                </a:cubicBezTo>
                <a:lnTo>
                  <a:pt x="38394" y="1289"/>
                </a:lnTo>
                <a:cubicBezTo>
                  <a:pt x="19015" y="1849"/>
                  <a:pt x="5937" y="2437"/>
                  <a:pt x="5489" y="2437"/>
                </a:cubicBezTo>
                <a:lnTo>
                  <a:pt x="4677" y="2437"/>
                </a:lnTo>
                <a:lnTo>
                  <a:pt x="4537" y="3249"/>
                </a:lnTo>
                <a:cubicBezTo>
                  <a:pt x="1" y="40018"/>
                  <a:pt x="4537" y="108038"/>
                  <a:pt x="4537" y="108626"/>
                </a:cubicBezTo>
                <a:lnTo>
                  <a:pt x="4677" y="109326"/>
                </a:lnTo>
                <a:lnTo>
                  <a:pt x="5377" y="109438"/>
                </a:lnTo>
                <a:cubicBezTo>
                  <a:pt x="15627" y="110951"/>
                  <a:pt x="26940" y="112015"/>
                  <a:pt x="38730" y="112603"/>
                </a:cubicBezTo>
                <a:cubicBezTo>
                  <a:pt x="39318" y="112715"/>
                  <a:pt x="40018" y="112715"/>
                  <a:pt x="40606" y="112715"/>
                </a:cubicBezTo>
                <a:cubicBezTo>
                  <a:pt x="52732" y="113415"/>
                  <a:pt x="65333" y="113751"/>
                  <a:pt x="77711" y="113751"/>
                </a:cubicBezTo>
                <a:lnTo>
                  <a:pt x="84012" y="113751"/>
                </a:lnTo>
                <a:cubicBezTo>
                  <a:pt x="95801" y="113751"/>
                  <a:pt x="107115" y="113639"/>
                  <a:pt x="117504" y="113303"/>
                </a:cubicBezTo>
                <a:lnTo>
                  <a:pt x="119352" y="113303"/>
                </a:lnTo>
                <a:cubicBezTo>
                  <a:pt x="120753" y="113163"/>
                  <a:pt x="122041" y="113163"/>
                  <a:pt x="123441" y="113163"/>
                </a:cubicBezTo>
                <a:cubicBezTo>
                  <a:pt x="135231" y="112715"/>
                  <a:pt x="146208" y="112239"/>
                  <a:pt x="155757" y="111763"/>
                </a:cubicBezTo>
                <a:cubicBezTo>
                  <a:pt x="156345" y="111651"/>
                  <a:pt x="156933" y="111651"/>
                  <a:pt x="157634" y="111651"/>
                </a:cubicBezTo>
                <a:cubicBezTo>
                  <a:pt x="177124" y="110615"/>
                  <a:pt x="189950" y="109550"/>
                  <a:pt x="190202" y="109438"/>
                </a:cubicBezTo>
                <a:lnTo>
                  <a:pt x="191014" y="109438"/>
                </a:lnTo>
                <a:lnTo>
                  <a:pt x="191014" y="108626"/>
                </a:lnTo>
                <a:cubicBezTo>
                  <a:pt x="192302" y="90200"/>
                  <a:pt x="191714" y="38953"/>
                  <a:pt x="191350" y="16691"/>
                </a:cubicBezTo>
                <a:lnTo>
                  <a:pt x="191350" y="16214"/>
                </a:lnTo>
                <a:cubicBezTo>
                  <a:pt x="191126" y="8513"/>
                  <a:pt x="191126" y="3501"/>
                  <a:pt x="191014" y="3249"/>
                </a:cubicBezTo>
                <a:lnTo>
                  <a:pt x="191014" y="2549"/>
                </a:lnTo>
                <a:lnTo>
                  <a:pt x="190202" y="2437"/>
                </a:lnTo>
                <a:cubicBezTo>
                  <a:pt x="181325" y="1513"/>
                  <a:pt x="169899" y="812"/>
                  <a:pt x="157045" y="448"/>
                </a:cubicBezTo>
                <a:lnTo>
                  <a:pt x="155309" y="448"/>
                </a:lnTo>
                <a:cubicBezTo>
                  <a:pt x="143996" y="112"/>
                  <a:pt x="131506" y="0"/>
                  <a:pt x="11890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97" name="Google Shape;997;p14"/>
          <p:cNvGrpSpPr/>
          <p:nvPr/>
        </p:nvGrpSpPr>
        <p:grpSpPr>
          <a:xfrm>
            <a:off x="7981550" y="3626875"/>
            <a:ext cx="936050" cy="1287350"/>
            <a:chOff x="5847950" y="3626875"/>
            <a:chExt cx="936050" cy="1287350"/>
          </a:xfrm>
        </p:grpSpPr>
        <p:sp>
          <p:nvSpPr>
            <p:cNvPr id="998" name="Google Shape;998;p14"/>
            <p:cNvSpPr/>
            <p:nvPr/>
          </p:nvSpPr>
          <p:spPr>
            <a:xfrm>
              <a:off x="6317025" y="3793500"/>
              <a:ext cx="280050" cy="327925"/>
            </a:xfrm>
            <a:custGeom>
              <a:rect b="b" l="l" r="r" t="t"/>
              <a:pathLst>
                <a:path extrusionOk="0" h="13117" w="11202">
                  <a:moveTo>
                    <a:pt x="3165" y="1"/>
                  </a:moveTo>
                  <a:cubicBezTo>
                    <a:pt x="3277" y="1037"/>
                    <a:pt x="2689" y="2325"/>
                    <a:pt x="2101" y="3025"/>
                  </a:cubicBezTo>
                  <a:cubicBezTo>
                    <a:pt x="1289" y="4201"/>
                    <a:pt x="0" y="5125"/>
                    <a:pt x="0" y="6638"/>
                  </a:cubicBezTo>
                  <a:cubicBezTo>
                    <a:pt x="0" y="8514"/>
                    <a:pt x="1653" y="8038"/>
                    <a:pt x="2801" y="8626"/>
                  </a:cubicBezTo>
                  <a:cubicBezTo>
                    <a:pt x="3753" y="9102"/>
                    <a:pt x="3977" y="9914"/>
                    <a:pt x="4089" y="10838"/>
                  </a:cubicBezTo>
                  <a:cubicBezTo>
                    <a:pt x="4341" y="11902"/>
                    <a:pt x="4453" y="12714"/>
                    <a:pt x="5489" y="13051"/>
                  </a:cubicBezTo>
                  <a:cubicBezTo>
                    <a:pt x="5677" y="13095"/>
                    <a:pt x="5854" y="13117"/>
                    <a:pt x="6018" y="13117"/>
                  </a:cubicBezTo>
                  <a:cubicBezTo>
                    <a:pt x="6782" y="13117"/>
                    <a:pt x="7273" y="12643"/>
                    <a:pt x="7365" y="11790"/>
                  </a:cubicBezTo>
                  <a:cubicBezTo>
                    <a:pt x="7589" y="10726"/>
                    <a:pt x="7589" y="9438"/>
                    <a:pt x="8878" y="8850"/>
                  </a:cubicBezTo>
                  <a:cubicBezTo>
                    <a:pt x="9060" y="8794"/>
                    <a:pt x="9263" y="8766"/>
                    <a:pt x="9466" y="8766"/>
                  </a:cubicBezTo>
                  <a:cubicBezTo>
                    <a:pt x="9669" y="8766"/>
                    <a:pt x="9872" y="8794"/>
                    <a:pt x="10054" y="8850"/>
                  </a:cubicBezTo>
                  <a:cubicBezTo>
                    <a:pt x="10278" y="8990"/>
                    <a:pt x="10754" y="9690"/>
                    <a:pt x="11202" y="9914"/>
                  </a:cubicBezTo>
                  <a:cubicBezTo>
                    <a:pt x="11090" y="9438"/>
                    <a:pt x="10866" y="8990"/>
                    <a:pt x="10754" y="8514"/>
                  </a:cubicBezTo>
                  <a:cubicBezTo>
                    <a:pt x="9466" y="4649"/>
                    <a:pt x="6665" y="1625"/>
                    <a:pt x="316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14"/>
            <p:cNvSpPr/>
            <p:nvPr/>
          </p:nvSpPr>
          <p:spPr>
            <a:xfrm>
              <a:off x="5984475" y="4196500"/>
              <a:ext cx="507600" cy="306275"/>
            </a:xfrm>
            <a:custGeom>
              <a:rect b="b" l="l" r="r" t="t"/>
              <a:pathLst>
                <a:path extrusionOk="0" h="12251" w="20304">
                  <a:moveTo>
                    <a:pt x="9346" y="0"/>
                  </a:moveTo>
                  <a:cubicBezTo>
                    <a:pt x="8808" y="0"/>
                    <a:pt x="8261" y="242"/>
                    <a:pt x="7842" y="795"/>
                  </a:cubicBezTo>
                  <a:cubicBezTo>
                    <a:pt x="7142" y="1719"/>
                    <a:pt x="6889" y="3119"/>
                    <a:pt x="5965" y="4071"/>
                  </a:cubicBezTo>
                  <a:cubicBezTo>
                    <a:pt x="4901" y="5108"/>
                    <a:pt x="3501" y="4884"/>
                    <a:pt x="2241" y="5220"/>
                  </a:cubicBezTo>
                  <a:cubicBezTo>
                    <a:pt x="589" y="5808"/>
                    <a:pt x="1" y="7320"/>
                    <a:pt x="477" y="8832"/>
                  </a:cubicBezTo>
                  <a:cubicBezTo>
                    <a:pt x="2941" y="11184"/>
                    <a:pt x="6189" y="11996"/>
                    <a:pt x="9690" y="12220"/>
                  </a:cubicBezTo>
                  <a:cubicBezTo>
                    <a:pt x="10238" y="12239"/>
                    <a:pt x="10789" y="12251"/>
                    <a:pt x="11340" y="12251"/>
                  </a:cubicBezTo>
                  <a:cubicBezTo>
                    <a:pt x="14195" y="12251"/>
                    <a:pt x="17050" y="11922"/>
                    <a:pt x="19491" y="10372"/>
                  </a:cubicBezTo>
                  <a:cubicBezTo>
                    <a:pt x="19743" y="10232"/>
                    <a:pt x="19967" y="10008"/>
                    <a:pt x="20191" y="9784"/>
                  </a:cubicBezTo>
                  <a:cubicBezTo>
                    <a:pt x="20303" y="8132"/>
                    <a:pt x="20079" y="6172"/>
                    <a:pt x="18567" y="5108"/>
                  </a:cubicBezTo>
                  <a:cubicBezTo>
                    <a:pt x="18144" y="4905"/>
                    <a:pt x="17640" y="4733"/>
                    <a:pt x="17153" y="4733"/>
                  </a:cubicBezTo>
                  <a:cubicBezTo>
                    <a:pt x="16833" y="4733"/>
                    <a:pt x="16520" y="4807"/>
                    <a:pt x="16243" y="4996"/>
                  </a:cubicBezTo>
                  <a:cubicBezTo>
                    <a:pt x="15655" y="5332"/>
                    <a:pt x="15403" y="5920"/>
                    <a:pt x="14843" y="6284"/>
                  </a:cubicBezTo>
                  <a:cubicBezTo>
                    <a:pt x="14471" y="6557"/>
                    <a:pt x="14070" y="6685"/>
                    <a:pt x="13677" y="6685"/>
                  </a:cubicBezTo>
                  <a:cubicBezTo>
                    <a:pt x="13063" y="6685"/>
                    <a:pt x="12469" y="6371"/>
                    <a:pt x="12042" y="5808"/>
                  </a:cubicBezTo>
                  <a:cubicBezTo>
                    <a:pt x="11090" y="4519"/>
                    <a:pt x="11454" y="3231"/>
                    <a:pt x="11342" y="1831"/>
                  </a:cubicBezTo>
                  <a:cubicBezTo>
                    <a:pt x="11182" y="730"/>
                    <a:pt x="10278" y="0"/>
                    <a:pt x="934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4"/>
            <p:cNvSpPr/>
            <p:nvPr/>
          </p:nvSpPr>
          <p:spPr>
            <a:xfrm>
              <a:off x="6241400" y="3656300"/>
              <a:ext cx="26650" cy="75625"/>
            </a:xfrm>
            <a:custGeom>
              <a:rect b="b" l="l" r="r" t="t"/>
              <a:pathLst>
                <a:path extrusionOk="0" h="3025" w="1066">
                  <a:moveTo>
                    <a:pt x="113" y="0"/>
                  </a:moveTo>
                  <a:cubicBezTo>
                    <a:pt x="1" y="588"/>
                    <a:pt x="1" y="1288"/>
                    <a:pt x="1" y="1876"/>
                  </a:cubicBezTo>
                  <a:lnTo>
                    <a:pt x="1" y="3025"/>
                  </a:lnTo>
                  <a:cubicBezTo>
                    <a:pt x="365" y="2912"/>
                    <a:pt x="701" y="2912"/>
                    <a:pt x="1065" y="2912"/>
                  </a:cubicBezTo>
                  <a:cubicBezTo>
                    <a:pt x="1065" y="2436"/>
                    <a:pt x="1065" y="1988"/>
                    <a:pt x="925" y="1400"/>
                  </a:cubicBezTo>
                  <a:cubicBezTo>
                    <a:pt x="925" y="924"/>
                    <a:pt x="1065" y="476"/>
                    <a:pt x="106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4"/>
            <p:cNvSpPr/>
            <p:nvPr/>
          </p:nvSpPr>
          <p:spPr>
            <a:xfrm>
              <a:off x="5896975" y="3758600"/>
              <a:ext cx="729500" cy="658725"/>
            </a:xfrm>
            <a:custGeom>
              <a:rect b="b" l="l" r="r" t="t"/>
              <a:pathLst>
                <a:path extrusionOk="0" h="26349" w="29180">
                  <a:moveTo>
                    <a:pt x="13825" y="1"/>
                  </a:moveTo>
                  <a:cubicBezTo>
                    <a:pt x="12760" y="1"/>
                    <a:pt x="11693" y="140"/>
                    <a:pt x="10642" y="445"/>
                  </a:cubicBezTo>
                  <a:cubicBezTo>
                    <a:pt x="11090" y="809"/>
                    <a:pt x="11454" y="1509"/>
                    <a:pt x="11566" y="2209"/>
                  </a:cubicBezTo>
                  <a:cubicBezTo>
                    <a:pt x="11678" y="3245"/>
                    <a:pt x="11090" y="4197"/>
                    <a:pt x="10277" y="4897"/>
                  </a:cubicBezTo>
                  <a:cubicBezTo>
                    <a:pt x="9801" y="5233"/>
                    <a:pt x="9101" y="5597"/>
                    <a:pt x="8877" y="6185"/>
                  </a:cubicBezTo>
                  <a:cubicBezTo>
                    <a:pt x="8541" y="6886"/>
                    <a:pt x="9241" y="7586"/>
                    <a:pt x="9689" y="8034"/>
                  </a:cubicBezTo>
                  <a:cubicBezTo>
                    <a:pt x="10389" y="9098"/>
                    <a:pt x="10754" y="10134"/>
                    <a:pt x="10277" y="11310"/>
                  </a:cubicBezTo>
                  <a:cubicBezTo>
                    <a:pt x="9801" y="12486"/>
                    <a:pt x="8765" y="13046"/>
                    <a:pt x="7589" y="13298"/>
                  </a:cubicBezTo>
                  <a:cubicBezTo>
                    <a:pt x="7472" y="13314"/>
                    <a:pt x="7353" y="13322"/>
                    <a:pt x="7232" y="13322"/>
                  </a:cubicBezTo>
                  <a:cubicBezTo>
                    <a:pt x="6300" y="13322"/>
                    <a:pt x="5254" y="12901"/>
                    <a:pt x="4329" y="12901"/>
                  </a:cubicBezTo>
                  <a:cubicBezTo>
                    <a:pt x="3702" y="12901"/>
                    <a:pt x="3130" y="13095"/>
                    <a:pt x="2688" y="13746"/>
                  </a:cubicBezTo>
                  <a:cubicBezTo>
                    <a:pt x="2100" y="14699"/>
                    <a:pt x="1764" y="16099"/>
                    <a:pt x="476" y="16323"/>
                  </a:cubicBezTo>
                  <a:cubicBezTo>
                    <a:pt x="364" y="16435"/>
                    <a:pt x="140" y="16435"/>
                    <a:pt x="0" y="16435"/>
                  </a:cubicBezTo>
                  <a:cubicBezTo>
                    <a:pt x="140" y="19487"/>
                    <a:pt x="1064" y="22400"/>
                    <a:pt x="2688" y="24836"/>
                  </a:cubicBezTo>
                  <a:cubicBezTo>
                    <a:pt x="2800" y="24948"/>
                    <a:pt x="2941" y="25088"/>
                    <a:pt x="2941" y="25200"/>
                  </a:cubicBezTo>
                  <a:cubicBezTo>
                    <a:pt x="3053" y="23688"/>
                    <a:pt x="4089" y="22147"/>
                    <a:pt x="5741" y="21699"/>
                  </a:cubicBezTo>
                  <a:cubicBezTo>
                    <a:pt x="6553" y="21587"/>
                    <a:pt x="7477" y="21587"/>
                    <a:pt x="8289" y="21111"/>
                  </a:cubicBezTo>
                  <a:cubicBezTo>
                    <a:pt x="8877" y="20747"/>
                    <a:pt x="9101" y="20187"/>
                    <a:pt x="9465" y="19599"/>
                  </a:cubicBezTo>
                  <a:cubicBezTo>
                    <a:pt x="9941" y="18535"/>
                    <a:pt x="10277" y="17387"/>
                    <a:pt x="11342" y="16799"/>
                  </a:cubicBezTo>
                  <a:cubicBezTo>
                    <a:pt x="11804" y="16505"/>
                    <a:pt x="12329" y="16358"/>
                    <a:pt x="12854" y="16358"/>
                  </a:cubicBezTo>
                  <a:cubicBezTo>
                    <a:pt x="13379" y="16358"/>
                    <a:pt x="13904" y="16505"/>
                    <a:pt x="14366" y="16799"/>
                  </a:cubicBezTo>
                  <a:cubicBezTo>
                    <a:pt x="15542" y="17387"/>
                    <a:pt x="15878" y="18535"/>
                    <a:pt x="15878" y="19823"/>
                  </a:cubicBezTo>
                  <a:cubicBezTo>
                    <a:pt x="15990" y="20635"/>
                    <a:pt x="15878" y="21587"/>
                    <a:pt x="16354" y="22400"/>
                  </a:cubicBezTo>
                  <a:cubicBezTo>
                    <a:pt x="16563" y="22830"/>
                    <a:pt x="16827" y="23011"/>
                    <a:pt x="17119" y="23011"/>
                  </a:cubicBezTo>
                  <a:cubicBezTo>
                    <a:pt x="17455" y="23011"/>
                    <a:pt x="17829" y="22773"/>
                    <a:pt x="18203" y="22400"/>
                  </a:cubicBezTo>
                  <a:cubicBezTo>
                    <a:pt x="18900" y="21610"/>
                    <a:pt x="19654" y="21167"/>
                    <a:pt x="20627" y="21167"/>
                  </a:cubicBezTo>
                  <a:cubicBezTo>
                    <a:pt x="20827" y="21167"/>
                    <a:pt x="21036" y="21185"/>
                    <a:pt x="21255" y="21223"/>
                  </a:cubicBezTo>
                  <a:cubicBezTo>
                    <a:pt x="23803" y="21699"/>
                    <a:pt x="24755" y="24136"/>
                    <a:pt x="24867" y="26348"/>
                  </a:cubicBezTo>
                  <a:cubicBezTo>
                    <a:pt x="28368" y="22848"/>
                    <a:pt x="29180" y="17387"/>
                    <a:pt x="28256" y="12486"/>
                  </a:cubicBezTo>
                  <a:cubicBezTo>
                    <a:pt x="28004" y="12486"/>
                    <a:pt x="27780" y="12346"/>
                    <a:pt x="27556" y="12234"/>
                  </a:cubicBezTo>
                  <a:cubicBezTo>
                    <a:pt x="27304" y="12122"/>
                    <a:pt x="27192" y="12010"/>
                    <a:pt x="26968" y="11786"/>
                  </a:cubicBezTo>
                  <a:cubicBezTo>
                    <a:pt x="26809" y="11528"/>
                    <a:pt x="26523" y="11284"/>
                    <a:pt x="26160" y="11284"/>
                  </a:cubicBezTo>
                  <a:cubicBezTo>
                    <a:pt x="26012" y="11284"/>
                    <a:pt x="25850" y="11325"/>
                    <a:pt x="25680" y="11422"/>
                  </a:cubicBezTo>
                  <a:cubicBezTo>
                    <a:pt x="25091" y="11646"/>
                    <a:pt x="25203" y="13186"/>
                    <a:pt x="25091" y="13746"/>
                  </a:cubicBezTo>
                  <a:cubicBezTo>
                    <a:pt x="24979" y="14222"/>
                    <a:pt x="24755" y="14699"/>
                    <a:pt x="24279" y="15035"/>
                  </a:cubicBezTo>
                  <a:cubicBezTo>
                    <a:pt x="23899" y="15369"/>
                    <a:pt x="23457" y="15509"/>
                    <a:pt x="23004" y="15509"/>
                  </a:cubicBezTo>
                  <a:cubicBezTo>
                    <a:pt x="22357" y="15509"/>
                    <a:pt x="21687" y="15223"/>
                    <a:pt x="21143" y="14811"/>
                  </a:cubicBezTo>
                  <a:cubicBezTo>
                    <a:pt x="20079" y="14110"/>
                    <a:pt x="20191" y="12934"/>
                    <a:pt x="19967" y="11898"/>
                  </a:cubicBezTo>
                  <a:cubicBezTo>
                    <a:pt x="19603" y="10246"/>
                    <a:pt x="17754" y="10946"/>
                    <a:pt x="16690" y="10022"/>
                  </a:cubicBezTo>
                  <a:cubicBezTo>
                    <a:pt x="15990" y="9434"/>
                    <a:pt x="15878" y="8398"/>
                    <a:pt x="15990" y="7446"/>
                  </a:cubicBezTo>
                  <a:cubicBezTo>
                    <a:pt x="16242" y="6185"/>
                    <a:pt x="17166" y="5233"/>
                    <a:pt x="17978" y="4309"/>
                  </a:cubicBezTo>
                  <a:cubicBezTo>
                    <a:pt x="18679" y="3497"/>
                    <a:pt x="19491" y="2097"/>
                    <a:pt x="19043" y="1033"/>
                  </a:cubicBezTo>
                  <a:cubicBezTo>
                    <a:pt x="17364" y="386"/>
                    <a:pt x="15597" y="1"/>
                    <a:pt x="1382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14"/>
            <p:cNvSpPr/>
            <p:nvPr/>
          </p:nvSpPr>
          <p:spPr>
            <a:xfrm>
              <a:off x="5896975" y="3781600"/>
              <a:ext cx="268850" cy="364775"/>
            </a:xfrm>
            <a:custGeom>
              <a:rect b="b" l="l" r="r" t="t"/>
              <a:pathLst>
                <a:path extrusionOk="0" h="14591" w="10754">
                  <a:moveTo>
                    <a:pt x="9101" y="1"/>
                  </a:moveTo>
                  <a:cubicBezTo>
                    <a:pt x="8653" y="225"/>
                    <a:pt x="8065" y="477"/>
                    <a:pt x="7477" y="813"/>
                  </a:cubicBezTo>
                  <a:cubicBezTo>
                    <a:pt x="2688" y="3501"/>
                    <a:pt x="140" y="9102"/>
                    <a:pt x="0" y="14591"/>
                  </a:cubicBezTo>
                  <a:cubicBezTo>
                    <a:pt x="364" y="14479"/>
                    <a:pt x="840" y="14115"/>
                    <a:pt x="952" y="14003"/>
                  </a:cubicBezTo>
                  <a:cubicBezTo>
                    <a:pt x="1288" y="13527"/>
                    <a:pt x="1400" y="13078"/>
                    <a:pt x="1652" y="12602"/>
                  </a:cubicBezTo>
                  <a:cubicBezTo>
                    <a:pt x="2100" y="11902"/>
                    <a:pt x="2688" y="11202"/>
                    <a:pt x="3501" y="10978"/>
                  </a:cubicBezTo>
                  <a:cubicBezTo>
                    <a:pt x="3708" y="10934"/>
                    <a:pt x="3912" y="10915"/>
                    <a:pt x="4113" y="10915"/>
                  </a:cubicBezTo>
                  <a:cubicBezTo>
                    <a:pt x="5051" y="10915"/>
                    <a:pt x="5924" y="11314"/>
                    <a:pt x="6777" y="11314"/>
                  </a:cubicBezTo>
                  <a:cubicBezTo>
                    <a:pt x="6854" y="11320"/>
                    <a:pt x="6930" y="11323"/>
                    <a:pt x="7007" y="11323"/>
                  </a:cubicBezTo>
                  <a:cubicBezTo>
                    <a:pt x="8326" y="11323"/>
                    <a:pt x="9571" y="10419"/>
                    <a:pt x="9465" y="8990"/>
                  </a:cubicBezTo>
                  <a:cubicBezTo>
                    <a:pt x="9353" y="7926"/>
                    <a:pt x="8289" y="7366"/>
                    <a:pt x="7841" y="6414"/>
                  </a:cubicBezTo>
                  <a:cubicBezTo>
                    <a:pt x="7589" y="5713"/>
                    <a:pt x="7701" y="4901"/>
                    <a:pt x="8177" y="4313"/>
                  </a:cubicBezTo>
                  <a:cubicBezTo>
                    <a:pt x="8653" y="3613"/>
                    <a:pt x="9465" y="3277"/>
                    <a:pt x="10053" y="2689"/>
                  </a:cubicBezTo>
                  <a:cubicBezTo>
                    <a:pt x="10754" y="1765"/>
                    <a:pt x="10502" y="365"/>
                    <a:pt x="935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14"/>
            <p:cNvSpPr/>
            <p:nvPr/>
          </p:nvSpPr>
          <p:spPr>
            <a:xfrm>
              <a:off x="6098600" y="4688875"/>
              <a:ext cx="323450" cy="195925"/>
            </a:xfrm>
            <a:custGeom>
              <a:rect b="b" l="l" r="r" t="t"/>
              <a:pathLst>
                <a:path extrusionOk="0" h="7837" w="12938">
                  <a:moveTo>
                    <a:pt x="6806" y="0"/>
                  </a:moveTo>
                  <a:cubicBezTo>
                    <a:pt x="6750" y="0"/>
                    <a:pt x="6694" y="1"/>
                    <a:pt x="6637" y="2"/>
                  </a:cubicBezTo>
                  <a:cubicBezTo>
                    <a:pt x="4901" y="114"/>
                    <a:pt x="3277" y="1179"/>
                    <a:pt x="2100" y="2579"/>
                  </a:cubicBezTo>
                  <a:cubicBezTo>
                    <a:pt x="1512" y="3391"/>
                    <a:pt x="1036" y="4203"/>
                    <a:pt x="700" y="5239"/>
                  </a:cubicBezTo>
                  <a:cubicBezTo>
                    <a:pt x="476" y="5939"/>
                    <a:pt x="336" y="6779"/>
                    <a:pt x="112" y="7479"/>
                  </a:cubicBezTo>
                  <a:cubicBezTo>
                    <a:pt x="0" y="7591"/>
                    <a:pt x="0" y="7591"/>
                    <a:pt x="0" y="7703"/>
                  </a:cubicBezTo>
                  <a:cubicBezTo>
                    <a:pt x="1558" y="7784"/>
                    <a:pt x="3131" y="7836"/>
                    <a:pt x="4703" y="7836"/>
                  </a:cubicBezTo>
                  <a:cubicBezTo>
                    <a:pt x="7481" y="7836"/>
                    <a:pt x="10255" y="7675"/>
                    <a:pt x="12938" y="7227"/>
                  </a:cubicBezTo>
                  <a:cubicBezTo>
                    <a:pt x="12386" y="3886"/>
                    <a:pt x="10771" y="0"/>
                    <a:pt x="680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14"/>
            <p:cNvSpPr/>
            <p:nvPr/>
          </p:nvSpPr>
          <p:spPr>
            <a:xfrm>
              <a:off x="6256125" y="4546100"/>
              <a:ext cx="29425" cy="113450"/>
            </a:xfrm>
            <a:custGeom>
              <a:rect b="b" l="l" r="r" t="t"/>
              <a:pathLst>
                <a:path extrusionOk="0" h="4538" w="1177">
                  <a:moveTo>
                    <a:pt x="0" y="1"/>
                  </a:moveTo>
                  <a:lnTo>
                    <a:pt x="0" y="1289"/>
                  </a:lnTo>
                  <a:cubicBezTo>
                    <a:pt x="0" y="2325"/>
                    <a:pt x="0" y="3501"/>
                    <a:pt x="112" y="4537"/>
                  </a:cubicBezTo>
                  <a:lnTo>
                    <a:pt x="1176" y="4537"/>
                  </a:lnTo>
                  <a:cubicBezTo>
                    <a:pt x="924" y="3725"/>
                    <a:pt x="1036" y="2689"/>
                    <a:pt x="924" y="1849"/>
                  </a:cubicBezTo>
                  <a:cubicBezTo>
                    <a:pt x="924" y="1289"/>
                    <a:pt x="812" y="589"/>
                    <a:pt x="9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4"/>
            <p:cNvSpPr/>
            <p:nvPr/>
          </p:nvSpPr>
          <p:spPr>
            <a:xfrm>
              <a:off x="6293925" y="3661900"/>
              <a:ext cx="464175" cy="954250"/>
            </a:xfrm>
            <a:custGeom>
              <a:rect b="b" l="l" r="r" t="t"/>
              <a:pathLst>
                <a:path extrusionOk="0" h="38170" w="18567">
                  <a:moveTo>
                    <a:pt x="0" y="0"/>
                  </a:moveTo>
                  <a:lnTo>
                    <a:pt x="0" y="952"/>
                  </a:lnTo>
                  <a:cubicBezTo>
                    <a:pt x="240" y="932"/>
                    <a:pt x="479" y="922"/>
                    <a:pt x="719" y="922"/>
                  </a:cubicBezTo>
                  <a:cubicBezTo>
                    <a:pt x="2106" y="922"/>
                    <a:pt x="3483" y="1246"/>
                    <a:pt x="4677" y="1652"/>
                  </a:cubicBezTo>
                  <a:cubicBezTo>
                    <a:pt x="6665" y="2212"/>
                    <a:pt x="8513" y="3053"/>
                    <a:pt x="10166" y="4313"/>
                  </a:cubicBezTo>
                  <a:cubicBezTo>
                    <a:pt x="13190" y="6553"/>
                    <a:pt x="15178" y="9577"/>
                    <a:pt x="16102" y="13302"/>
                  </a:cubicBezTo>
                  <a:cubicBezTo>
                    <a:pt x="17026" y="17054"/>
                    <a:pt x="17026" y="21003"/>
                    <a:pt x="16214" y="24867"/>
                  </a:cubicBezTo>
                  <a:cubicBezTo>
                    <a:pt x="15766" y="26716"/>
                    <a:pt x="15178" y="28704"/>
                    <a:pt x="14226" y="30356"/>
                  </a:cubicBezTo>
                  <a:cubicBezTo>
                    <a:pt x="13302" y="31980"/>
                    <a:pt x="11902" y="33156"/>
                    <a:pt x="10390" y="34081"/>
                  </a:cubicBezTo>
                  <a:cubicBezTo>
                    <a:pt x="7477" y="35957"/>
                    <a:pt x="3977" y="37105"/>
                    <a:pt x="588" y="37105"/>
                  </a:cubicBezTo>
                  <a:lnTo>
                    <a:pt x="588" y="38169"/>
                  </a:lnTo>
                  <a:cubicBezTo>
                    <a:pt x="4677" y="37917"/>
                    <a:pt x="9802" y="36769"/>
                    <a:pt x="12966" y="34193"/>
                  </a:cubicBezTo>
                  <a:cubicBezTo>
                    <a:pt x="16102" y="31756"/>
                    <a:pt x="17279" y="27556"/>
                    <a:pt x="17979" y="23467"/>
                  </a:cubicBezTo>
                  <a:cubicBezTo>
                    <a:pt x="18567" y="19491"/>
                    <a:pt x="18203" y="15290"/>
                    <a:pt x="17167" y="11314"/>
                  </a:cubicBezTo>
                  <a:cubicBezTo>
                    <a:pt x="15990" y="7477"/>
                    <a:pt x="13526" y="4453"/>
                    <a:pt x="10390" y="2352"/>
                  </a:cubicBezTo>
                  <a:cubicBezTo>
                    <a:pt x="8877" y="1400"/>
                    <a:pt x="7225" y="700"/>
                    <a:pt x="5601" y="252"/>
                  </a:cubicBezTo>
                  <a:cubicBezTo>
                    <a:pt x="4857" y="59"/>
                    <a:pt x="3820" y="31"/>
                    <a:pt x="2747" y="31"/>
                  </a:cubicBezTo>
                  <a:cubicBezTo>
                    <a:pt x="2324" y="31"/>
                    <a:pt x="1894" y="36"/>
                    <a:pt x="1475" y="36"/>
                  </a:cubicBezTo>
                  <a:cubicBezTo>
                    <a:pt x="958" y="36"/>
                    <a:pt x="457" y="29"/>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14"/>
            <p:cNvSpPr/>
            <p:nvPr/>
          </p:nvSpPr>
          <p:spPr>
            <a:xfrm>
              <a:off x="5847950" y="3626875"/>
              <a:ext cx="936050" cy="1287350"/>
            </a:xfrm>
            <a:custGeom>
              <a:rect b="b" l="l" r="r" t="t"/>
              <a:pathLst>
                <a:path extrusionOk="0" h="51494" w="37442">
                  <a:moveTo>
                    <a:pt x="16803" y="1177"/>
                  </a:moveTo>
                  <a:cubicBezTo>
                    <a:pt x="16803" y="1653"/>
                    <a:pt x="16663" y="2101"/>
                    <a:pt x="16663" y="2577"/>
                  </a:cubicBezTo>
                  <a:cubicBezTo>
                    <a:pt x="16803" y="3165"/>
                    <a:pt x="16803" y="3613"/>
                    <a:pt x="16803" y="4089"/>
                  </a:cubicBezTo>
                  <a:cubicBezTo>
                    <a:pt x="16439" y="4089"/>
                    <a:pt x="16103" y="4089"/>
                    <a:pt x="15739" y="4202"/>
                  </a:cubicBezTo>
                  <a:lnTo>
                    <a:pt x="15739" y="3053"/>
                  </a:lnTo>
                  <a:cubicBezTo>
                    <a:pt x="15739" y="2465"/>
                    <a:pt x="15739" y="1765"/>
                    <a:pt x="15851" y="1177"/>
                  </a:cubicBezTo>
                  <a:close/>
                  <a:moveTo>
                    <a:pt x="21928" y="6666"/>
                  </a:moveTo>
                  <a:cubicBezTo>
                    <a:pt x="25428" y="8290"/>
                    <a:pt x="28229" y="11314"/>
                    <a:pt x="29517" y="15179"/>
                  </a:cubicBezTo>
                  <a:cubicBezTo>
                    <a:pt x="29629" y="15655"/>
                    <a:pt x="29853" y="16103"/>
                    <a:pt x="29965" y="16579"/>
                  </a:cubicBezTo>
                  <a:cubicBezTo>
                    <a:pt x="29517" y="16355"/>
                    <a:pt x="29041" y="15655"/>
                    <a:pt x="28817" y="15515"/>
                  </a:cubicBezTo>
                  <a:cubicBezTo>
                    <a:pt x="28635" y="15459"/>
                    <a:pt x="28432" y="15431"/>
                    <a:pt x="28229" y="15431"/>
                  </a:cubicBezTo>
                  <a:cubicBezTo>
                    <a:pt x="28026" y="15431"/>
                    <a:pt x="27823" y="15459"/>
                    <a:pt x="27641" y="15515"/>
                  </a:cubicBezTo>
                  <a:cubicBezTo>
                    <a:pt x="26352" y="16103"/>
                    <a:pt x="26352" y="17391"/>
                    <a:pt x="26128" y="18455"/>
                  </a:cubicBezTo>
                  <a:cubicBezTo>
                    <a:pt x="26036" y="19308"/>
                    <a:pt x="25545" y="19782"/>
                    <a:pt x="24781" y="19782"/>
                  </a:cubicBezTo>
                  <a:cubicBezTo>
                    <a:pt x="24617" y="19782"/>
                    <a:pt x="24440" y="19760"/>
                    <a:pt x="24252" y="19716"/>
                  </a:cubicBezTo>
                  <a:cubicBezTo>
                    <a:pt x="23216" y="19379"/>
                    <a:pt x="23104" y="18567"/>
                    <a:pt x="22852" y="17503"/>
                  </a:cubicBezTo>
                  <a:cubicBezTo>
                    <a:pt x="22740" y="16579"/>
                    <a:pt x="22516" y="15767"/>
                    <a:pt x="21564" y="15291"/>
                  </a:cubicBezTo>
                  <a:cubicBezTo>
                    <a:pt x="20416" y="14703"/>
                    <a:pt x="18763" y="15179"/>
                    <a:pt x="18763" y="13303"/>
                  </a:cubicBezTo>
                  <a:cubicBezTo>
                    <a:pt x="18763" y="11790"/>
                    <a:pt x="20052" y="10866"/>
                    <a:pt x="20864" y="9690"/>
                  </a:cubicBezTo>
                  <a:cubicBezTo>
                    <a:pt x="21452" y="8990"/>
                    <a:pt x="22040" y="7702"/>
                    <a:pt x="21928" y="6666"/>
                  </a:cubicBezTo>
                  <a:close/>
                  <a:moveTo>
                    <a:pt x="11314" y="6190"/>
                  </a:moveTo>
                  <a:cubicBezTo>
                    <a:pt x="12463" y="6554"/>
                    <a:pt x="12715" y="7954"/>
                    <a:pt x="12014" y="8878"/>
                  </a:cubicBezTo>
                  <a:cubicBezTo>
                    <a:pt x="11426" y="9466"/>
                    <a:pt x="10614" y="9802"/>
                    <a:pt x="10138" y="10502"/>
                  </a:cubicBezTo>
                  <a:cubicBezTo>
                    <a:pt x="9662" y="11090"/>
                    <a:pt x="9550" y="11902"/>
                    <a:pt x="9802" y="12603"/>
                  </a:cubicBezTo>
                  <a:cubicBezTo>
                    <a:pt x="10250" y="13555"/>
                    <a:pt x="11314" y="14115"/>
                    <a:pt x="11426" y="15179"/>
                  </a:cubicBezTo>
                  <a:cubicBezTo>
                    <a:pt x="11532" y="16608"/>
                    <a:pt x="10287" y="17512"/>
                    <a:pt x="8968" y="17512"/>
                  </a:cubicBezTo>
                  <a:cubicBezTo>
                    <a:pt x="8891" y="17512"/>
                    <a:pt x="8815" y="17509"/>
                    <a:pt x="8738" y="17503"/>
                  </a:cubicBezTo>
                  <a:cubicBezTo>
                    <a:pt x="7885" y="17503"/>
                    <a:pt x="7012" y="17104"/>
                    <a:pt x="6074" y="17104"/>
                  </a:cubicBezTo>
                  <a:cubicBezTo>
                    <a:pt x="5873" y="17104"/>
                    <a:pt x="5669" y="17123"/>
                    <a:pt x="5462" y="17167"/>
                  </a:cubicBezTo>
                  <a:cubicBezTo>
                    <a:pt x="4649" y="17391"/>
                    <a:pt x="4061" y="18091"/>
                    <a:pt x="3613" y="18791"/>
                  </a:cubicBezTo>
                  <a:cubicBezTo>
                    <a:pt x="3361" y="19267"/>
                    <a:pt x="3249" y="19716"/>
                    <a:pt x="2913" y="20192"/>
                  </a:cubicBezTo>
                  <a:cubicBezTo>
                    <a:pt x="2801" y="20304"/>
                    <a:pt x="2325" y="20668"/>
                    <a:pt x="1961" y="20780"/>
                  </a:cubicBezTo>
                  <a:cubicBezTo>
                    <a:pt x="2101" y="15291"/>
                    <a:pt x="4649" y="9690"/>
                    <a:pt x="9438" y="7002"/>
                  </a:cubicBezTo>
                  <a:cubicBezTo>
                    <a:pt x="10026" y="6666"/>
                    <a:pt x="10614" y="6414"/>
                    <a:pt x="11062" y="6190"/>
                  </a:cubicBezTo>
                  <a:close/>
                  <a:moveTo>
                    <a:pt x="15786" y="5270"/>
                  </a:moveTo>
                  <a:cubicBezTo>
                    <a:pt x="17558" y="5270"/>
                    <a:pt x="19325" y="5655"/>
                    <a:pt x="21004" y="6302"/>
                  </a:cubicBezTo>
                  <a:cubicBezTo>
                    <a:pt x="21452" y="7366"/>
                    <a:pt x="20640" y="8766"/>
                    <a:pt x="19939" y="9578"/>
                  </a:cubicBezTo>
                  <a:cubicBezTo>
                    <a:pt x="19127" y="10502"/>
                    <a:pt x="18203" y="11454"/>
                    <a:pt x="17951" y="12715"/>
                  </a:cubicBezTo>
                  <a:cubicBezTo>
                    <a:pt x="17839" y="13667"/>
                    <a:pt x="17951" y="14703"/>
                    <a:pt x="18651" y="15291"/>
                  </a:cubicBezTo>
                  <a:cubicBezTo>
                    <a:pt x="19715" y="16215"/>
                    <a:pt x="21564" y="15515"/>
                    <a:pt x="21928" y="17167"/>
                  </a:cubicBezTo>
                  <a:cubicBezTo>
                    <a:pt x="22152" y="18203"/>
                    <a:pt x="22040" y="19379"/>
                    <a:pt x="23104" y="20080"/>
                  </a:cubicBezTo>
                  <a:cubicBezTo>
                    <a:pt x="23648" y="20492"/>
                    <a:pt x="24318" y="20778"/>
                    <a:pt x="24965" y="20778"/>
                  </a:cubicBezTo>
                  <a:cubicBezTo>
                    <a:pt x="25418" y="20778"/>
                    <a:pt x="25860" y="20638"/>
                    <a:pt x="26240" y="20304"/>
                  </a:cubicBezTo>
                  <a:cubicBezTo>
                    <a:pt x="26716" y="19968"/>
                    <a:pt x="26940" y="19491"/>
                    <a:pt x="27052" y="19015"/>
                  </a:cubicBezTo>
                  <a:cubicBezTo>
                    <a:pt x="27164" y="18455"/>
                    <a:pt x="27052" y="16915"/>
                    <a:pt x="27641" y="16691"/>
                  </a:cubicBezTo>
                  <a:cubicBezTo>
                    <a:pt x="27811" y="16594"/>
                    <a:pt x="27973" y="16553"/>
                    <a:pt x="28121" y="16553"/>
                  </a:cubicBezTo>
                  <a:cubicBezTo>
                    <a:pt x="28484" y="16553"/>
                    <a:pt x="28770" y="16797"/>
                    <a:pt x="28929" y="17055"/>
                  </a:cubicBezTo>
                  <a:cubicBezTo>
                    <a:pt x="29153" y="17279"/>
                    <a:pt x="29265" y="17391"/>
                    <a:pt x="29517" y="17503"/>
                  </a:cubicBezTo>
                  <a:cubicBezTo>
                    <a:pt x="29741" y="17615"/>
                    <a:pt x="29965" y="17755"/>
                    <a:pt x="30217" y="17755"/>
                  </a:cubicBezTo>
                  <a:cubicBezTo>
                    <a:pt x="31141" y="22656"/>
                    <a:pt x="30329" y="28117"/>
                    <a:pt x="26828" y="31617"/>
                  </a:cubicBezTo>
                  <a:cubicBezTo>
                    <a:pt x="26716" y="29405"/>
                    <a:pt x="25764" y="26968"/>
                    <a:pt x="23216" y="26492"/>
                  </a:cubicBezTo>
                  <a:cubicBezTo>
                    <a:pt x="22997" y="26454"/>
                    <a:pt x="22788" y="26436"/>
                    <a:pt x="22588" y="26436"/>
                  </a:cubicBezTo>
                  <a:cubicBezTo>
                    <a:pt x="21615" y="26436"/>
                    <a:pt x="20861" y="26879"/>
                    <a:pt x="20164" y="27669"/>
                  </a:cubicBezTo>
                  <a:cubicBezTo>
                    <a:pt x="19790" y="28042"/>
                    <a:pt x="19416" y="28280"/>
                    <a:pt x="19080" y="28280"/>
                  </a:cubicBezTo>
                  <a:cubicBezTo>
                    <a:pt x="18788" y="28280"/>
                    <a:pt x="18524" y="28099"/>
                    <a:pt x="18315" y="27669"/>
                  </a:cubicBezTo>
                  <a:cubicBezTo>
                    <a:pt x="17839" y="26856"/>
                    <a:pt x="17951" y="25904"/>
                    <a:pt x="17839" y="25092"/>
                  </a:cubicBezTo>
                  <a:cubicBezTo>
                    <a:pt x="17839" y="23804"/>
                    <a:pt x="17503" y="22656"/>
                    <a:pt x="16327" y="22068"/>
                  </a:cubicBezTo>
                  <a:cubicBezTo>
                    <a:pt x="15865" y="21774"/>
                    <a:pt x="15340" y="21627"/>
                    <a:pt x="14815" y="21627"/>
                  </a:cubicBezTo>
                  <a:cubicBezTo>
                    <a:pt x="14290" y="21627"/>
                    <a:pt x="13765" y="21774"/>
                    <a:pt x="13303" y="22068"/>
                  </a:cubicBezTo>
                  <a:cubicBezTo>
                    <a:pt x="12238" y="22656"/>
                    <a:pt x="11902" y="23804"/>
                    <a:pt x="11426" y="24868"/>
                  </a:cubicBezTo>
                  <a:cubicBezTo>
                    <a:pt x="11062" y="25456"/>
                    <a:pt x="10838" y="26016"/>
                    <a:pt x="10250" y="26380"/>
                  </a:cubicBezTo>
                  <a:cubicBezTo>
                    <a:pt x="9438" y="26856"/>
                    <a:pt x="8514" y="26856"/>
                    <a:pt x="7702" y="26968"/>
                  </a:cubicBezTo>
                  <a:cubicBezTo>
                    <a:pt x="6050" y="27416"/>
                    <a:pt x="5014" y="28957"/>
                    <a:pt x="4902" y="30469"/>
                  </a:cubicBezTo>
                  <a:cubicBezTo>
                    <a:pt x="4902" y="30357"/>
                    <a:pt x="4761" y="30217"/>
                    <a:pt x="4649" y="30105"/>
                  </a:cubicBezTo>
                  <a:cubicBezTo>
                    <a:pt x="3025" y="27669"/>
                    <a:pt x="2101" y="24756"/>
                    <a:pt x="1961" y="21704"/>
                  </a:cubicBezTo>
                  <a:cubicBezTo>
                    <a:pt x="2101" y="21704"/>
                    <a:pt x="2325" y="21704"/>
                    <a:pt x="2437" y="21592"/>
                  </a:cubicBezTo>
                  <a:cubicBezTo>
                    <a:pt x="3725" y="21368"/>
                    <a:pt x="4061" y="19968"/>
                    <a:pt x="4649" y="19015"/>
                  </a:cubicBezTo>
                  <a:cubicBezTo>
                    <a:pt x="5091" y="18364"/>
                    <a:pt x="5663" y="18170"/>
                    <a:pt x="6290" y="18170"/>
                  </a:cubicBezTo>
                  <a:cubicBezTo>
                    <a:pt x="7215" y="18170"/>
                    <a:pt x="8261" y="18591"/>
                    <a:pt x="9193" y="18591"/>
                  </a:cubicBezTo>
                  <a:cubicBezTo>
                    <a:pt x="9314" y="18591"/>
                    <a:pt x="9433" y="18583"/>
                    <a:pt x="9550" y="18567"/>
                  </a:cubicBezTo>
                  <a:cubicBezTo>
                    <a:pt x="10726" y="18315"/>
                    <a:pt x="11762" y="17755"/>
                    <a:pt x="12238" y="16579"/>
                  </a:cubicBezTo>
                  <a:cubicBezTo>
                    <a:pt x="12715" y="15403"/>
                    <a:pt x="12350" y="14367"/>
                    <a:pt x="11650" y="13303"/>
                  </a:cubicBezTo>
                  <a:cubicBezTo>
                    <a:pt x="11202" y="12855"/>
                    <a:pt x="10502" y="12155"/>
                    <a:pt x="10838" y="11454"/>
                  </a:cubicBezTo>
                  <a:cubicBezTo>
                    <a:pt x="11062" y="10866"/>
                    <a:pt x="11762" y="10502"/>
                    <a:pt x="12238" y="10166"/>
                  </a:cubicBezTo>
                  <a:cubicBezTo>
                    <a:pt x="13051" y="9466"/>
                    <a:pt x="13639" y="8514"/>
                    <a:pt x="13527" y="7478"/>
                  </a:cubicBezTo>
                  <a:cubicBezTo>
                    <a:pt x="13415" y="6778"/>
                    <a:pt x="13051" y="6078"/>
                    <a:pt x="12603" y="5714"/>
                  </a:cubicBezTo>
                  <a:cubicBezTo>
                    <a:pt x="13654" y="5409"/>
                    <a:pt x="14721" y="5270"/>
                    <a:pt x="15786" y="5270"/>
                  </a:cubicBezTo>
                  <a:close/>
                  <a:moveTo>
                    <a:pt x="14807" y="22785"/>
                  </a:moveTo>
                  <a:cubicBezTo>
                    <a:pt x="15739" y="22785"/>
                    <a:pt x="16643" y="23515"/>
                    <a:pt x="16803" y="24616"/>
                  </a:cubicBezTo>
                  <a:cubicBezTo>
                    <a:pt x="16915" y="26016"/>
                    <a:pt x="16551" y="27304"/>
                    <a:pt x="17503" y="28593"/>
                  </a:cubicBezTo>
                  <a:cubicBezTo>
                    <a:pt x="17930" y="29156"/>
                    <a:pt x="18524" y="29470"/>
                    <a:pt x="19138" y="29470"/>
                  </a:cubicBezTo>
                  <a:cubicBezTo>
                    <a:pt x="19531" y="29470"/>
                    <a:pt x="19932" y="29342"/>
                    <a:pt x="20304" y="29069"/>
                  </a:cubicBezTo>
                  <a:cubicBezTo>
                    <a:pt x="20864" y="28705"/>
                    <a:pt x="21116" y="28117"/>
                    <a:pt x="21704" y="27781"/>
                  </a:cubicBezTo>
                  <a:cubicBezTo>
                    <a:pt x="21981" y="27592"/>
                    <a:pt x="22294" y="27518"/>
                    <a:pt x="22614" y="27518"/>
                  </a:cubicBezTo>
                  <a:cubicBezTo>
                    <a:pt x="23101" y="27518"/>
                    <a:pt x="23605" y="27690"/>
                    <a:pt x="24028" y="27893"/>
                  </a:cubicBezTo>
                  <a:cubicBezTo>
                    <a:pt x="25540" y="28957"/>
                    <a:pt x="25764" y="30917"/>
                    <a:pt x="25652" y="32569"/>
                  </a:cubicBezTo>
                  <a:cubicBezTo>
                    <a:pt x="25428" y="32793"/>
                    <a:pt x="25204" y="33017"/>
                    <a:pt x="24952" y="33157"/>
                  </a:cubicBezTo>
                  <a:cubicBezTo>
                    <a:pt x="22511" y="34707"/>
                    <a:pt x="19656" y="35036"/>
                    <a:pt x="16801" y="35036"/>
                  </a:cubicBezTo>
                  <a:cubicBezTo>
                    <a:pt x="16250" y="35036"/>
                    <a:pt x="15699" y="35024"/>
                    <a:pt x="15151" y="35005"/>
                  </a:cubicBezTo>
                  <a:cubicBezTo>
                    <a:pt x="11650" y="34781"/>
                    <a:pt x="8402" y="33969"/>
                    <a:pt x="5938" y="31617"/>
                  </a:cubicBezTo>
                  <a:cubicBezTo>
                    <a:pt x="5462" y="30105"/>
                    <a:pt x="6050" y="28593"/>
                    <a:pt x="7702" y="28005"/>
                  </a:cubicBezTo>
                  <a:cubicBezTo>
                    <a:pt x="8962" y="27669"/>
                    <a:pt x="10362" y="27893"/>
                    <a:pt x="11426" y="26856"/>
                  </a:cubicBezTo>
                  <a:cubicBezTo>
                    <a:pt x="12350" y="25904"/>
                    <a:pt x="12603" y="24504"/>
                    <a:pt x="13303" y="23580"/>
                  </a:cubicBezTo>
                  <a:cubicBezTo>
                    <a:pt x="13722" y="23027"/>
                    <a:pt x="14269" y="22785"/>
                    <a:pt x="14807" y="22785"/>
                  </a:cubicBezTo>
                  <a:close/>
                  <a:moveTo>
                    <a:pt x="17951" y="3389"/>
                  </a:moveTo>
                  <a:cubicBezTo>
                    <a:pt x="19015" y="3501"/>
                    <a:pt x="20164" y="3501"/>
                    <a:pt x="21340" y="3865"/>
                  </a:cubicBezTo>
                  <a:cubicBezTo>
                    <a:pt x="22964" y="4202"/>
                    <a:pt x="24504" y="4902"/>
                    <a:pt x="26016" y="5714"/>
                  </a:cubicBezTo>
                  <a:cubicBezTo>
                    <a:pt x="29041" y="7478"/>
                    <a:pt x="31365" y="10166"/>
                    <a:pt x="32541" y="13667"/>
                  </a:cubicBezTo>
                  <a:cubicBezTo>
                    <a:pt x="33605" y="17167"/>
                    <a:pt x="33829" y="20892"/>
                    <a:pt x="33241" y="24392"/>
                  </a:cubicBezTo>
                  <a:cubicBezTo>
                    <a:pt x="32653" y="28005"/>
                    <a:pt x="31505" y="31757"/>
                    <a:pt x="28453" y="33969"/>
                  </a:cubicBezTo>
                  <a:cubicBezTo>
                    <a:pt x="25540" y="36182"/>
                    <a:pt x="21928" y="37218"/>
                    <a:pt x="18315" y="37358"/>
                  </a:cubicBezTo>
                  <a:cubicBezTo>
                    <a:pt x="18315" y="37106"/>
                    <a:pt x="18315" y="36882"/>
                    <a:pt x="18203" y="36770"/>
                  </a:cubicBezTo>
                  <a:cubicBezTo>
                    <a:pt x="20052" y="36658"/>
                    <a:pt x="21816" y="36294"/>
                    <a:pt x="23552" y="35706"/>
                  </a:cubicBezTo>
                  <a:cubicBezTo>
                    <a:pt x="26716" y="34557"/>
                    <a:pt x="29153" y="32093"/>
                    <a:pt x="30665" y="29069"/>
                  </a:cubicBezTo>
                  <a:cubicBezTo>
                    <a:pt x="32429" y="25456"/>
                    <a:pt x="32653" y="21480"/>
                    <a:pt x="31953" y="17615"/>
                  </a:cubicBezTo>
                  <a:cubicBezTo>
                    <a:pt x="31253" y="14003"/>
                    <a:pt x="29741" y="10390"/>
                    <a:pt x="26828" y="7814"/>
                  </a:cubicBezTo>
                  <a:cubicBezTo>
                    <a:pt x="24364" y="5714"/>
                    <a:pt x="21228" y="4454"/>
                    <a:pt x="17839" y="4202"/>
                  </a:cubicBezTo>
                  <a:cubicBezTo>
                    <a:pt x="17951" y="3865"/>
                    <a:pt x="17951" y="3613"/>
                    <a:pt x="17951" y="3389"/>
                  </a:cubicBezTo>
                  <a:close/>
                  <a:moveTo>
                    <a:pt x="17839" y="1401"/>
                  </a:moveTo>
                  <a:cubicBezTo>
                    <a:pt x="18296" y="1430"/>
                    <a:pt x="18797" y="1437"/>
                    <a:pt x="19314" y="1437"/>
                  </a:cubicBezTo>
                  <a:cubicBezTo>
                    <a:pt x="19733" y="1437"/>
                    <a:pt x="20163" y="1432"/>
                    <a:pt x="20586" y="1432"/>
                  </a:cubicBezTo>
                  <a:cubicBezTo>
                    <a:pt x="21659" y="1432"/>
                    <a:pt x="22696" y="1460"/>
                    <a:pt x="23440" y="1653"/>
                  </a:cubicBezTo>
                  <a:cubicBezTo>
                    <a:pt x="25064" y="2101"/>
                    <a:pt x="26716" y="2801"/>
                    <a:pt x="28229" y="3753"/>
                  </a:cubicBezTo>
                  <a:cubicBezTo>
                    <a:pt x="31365" y="5854"/>
                    <a:pt x="33829" y="8878"/>
                    <a:pt x="35006" y="12715"/>
                  </a:cubicBezTo>
                  <a:cubicBezTo>
                    <a:pt x="36042" y="16691"/>
                    <a:pt x="36406" y="20892"/>
                    <a:pt x="35818" y="24868"/>
                  </a:cubicBezTo>
                  <a:cubicBezTo>
                    <a:pt x="35118" y="28957"/>
                    <a:pt x="33941" y="33157"/>
                    <a:pt x="30805" y="35594"/>
                  </a:cubicBezTo>
                  <a:cubicBezTo>
                    <a:pt x="27641" y="38170"/>
                    <a:pt x="22516" y="39318"/>
                    <a:pt x="18427" y="39570"/>
                  </a:cubicBezTo>
                  <a:lnTo>
                    <a:pt x="18427" y="38506"/>
                  </a:lnTo>
                  <a:cubicBezTo>
                    <a:pt x="21816" y="38506"/>
                    <a:pt x="25316" y="37358"/>
                    <a:pt x="28229" y="35482"/>
                  </a:cubicBezTo>
                  <a:cubicBezTo>
                    <a:pt x="29741" y="34557"/>
                    <a:pt x="31141" y="33381"/>
                    <a:pt x="32065" y="31757"/>
                  </a:cubicBezTo>
                  <a:cubicBezTo>
                    <a:pt x="33017" y="30105"/>
                    <a:pt x="33605" y="28117"/>
                    <a:pt x="34053" y="26268"/>
                  </a:cubicBezTo>
                  <a:cubicBezTo>
                    <a:pt x="34865" y="22404"/>
                    <a:pt x="34865" y="18455"/>
                    <a:pt x="33941" y="14703"/>
                  </a:cubicBezTo>
                  <a:cubicBezTo>
                    <a:pt x="33017" y="10978"/>
                    <a:pt x="31029" y="7954"/>
                    <a:pt x="28005" y="5714"/>
                  </a:cubicBezTo>
                  <a:cubicBezTo>
                    <a:pt x="26352" y="4454"/>
                    <a:pt x="24504" y="3613"/>
                    <a:pt x="22516" y="3053"/>
                  </a:cubicBezTo>
                  <a:cubicBezTo>
                    <a:pt x="21322" y="2647"/>
                    <a:pt x="19945" y="2323"/>
                    <a:pt x="18558" y="2323"/>
                  </a:cubicBezTo>
                  <a:cubicBezTo>
                    <a:pt x="18318" y="2323"/>
                    <a:pt x="18079" y="2333"/>
                    <a:pt x="17839" y="2353"/>
                  </a:cubicBezTo>
                  <a:lnTo>
                    <a:pt x="17839" y="1401"/>
                  </a:lnTo>
                  <a:close/>
                  <a:moveTo>
                    <a:pt x="17251" y="36770"/>
                  </a:moveTo>
                  <a:cubicBezTo>
                    <a:pt x="17139" y="37358"/>
                    <a:pt x="17251" y="38058"/>
                    <a:pt x="17251" y="38618"/>
                  </a:cubicBezTo>
                  <a:cubicBezTo>
                    <a:pt x="17363" y="39458"/>
                    <a:pt x="17251" y="40494"/>
                    <a:pt x="17503" y="41306"/>
                  </a:cubicBezTo>
                  <a:lnTo>
                    <a:pt x="16439" y="41306"/>
                  </a:lnTo>
                  <a:cubicBezTo>
                    <a:pt x="16327" y="40270"/>
                    <a:pt x="16327" y="39094"/>
                    <a:pt x="16327" y="38058"/>
                  </a:cubicBezTo>
                  <a:lnTo>
                    <a:pt x="16327" y="36770"/>
                  </a:lnTo>
                  <a:close/>
                  <a:moveTo>
                    <a:pt x="16832" y="42480"/>
                  </a:moveTo>
                  <a:cubicBezTo>
                    <a:pt x="20797" y="42480"/>
                    <a:pt x="22412" y="46366"/>
                    <a:pt x="22964" y="49707"/>
                  </a:cubicBezTo>
                  <a:cubicBezTo>
                    <a:pt x="20281" y="50155"/>
                    <a:pt x="17507" y="50316"/>
                    <a:pt x="14729" y="50316"/>
                  </a:cubicBezTo>
                  <a:cubicBezTo>
                    <a:pt x="13157" y="50316"/>
                    <a:pt x="11584" y="50264"/>
                    <a:pt x="10026" y="50183"/>
                  </a:cubicBezTo>
                  <a:cubicBezTo>
                    <a:pt x="10026" y="50071"/>
                    <a:pt x="10026" y="50071"/>
                    <a:pt x="10138" y="49959"/>
                  </a:cubicBezTo>
                  <a:cubicBezTo>
                    <a:pt x="10362" y="49259"/>
                    <a:pt x="10502" y="48419"/>
                    <a:pt x="10726" y="47719"/>
                  </a:cubicBezTo>
                  <a:cubicBezTo>
                    <a:pt x="11062" y="46683"/>
                    <a:pt x="11538" y="45871"/>
                    <a:pt x="12126" y="45059"/>
                  </a:cubicBezTo>
                  <a:cubicBezTo>
                    <a:pt x="13303" y="43659"/>
                    <a:pt x="14927" y="42594"/>
                    <a:pt x="16663" y="42482"/>
                  </a:cubicBezTo>
                  <a:cubicBezTo>
                    <a:pt x="16720" y="42481"/>
                    <a:pt x="16776" y="42480"/>
                    <a:pt x="16832" y="42480"/>
                  </a:cubicBezTo>
                  <a:close/>
                  <a:moveTo>
                    <a:pt x="17363" y="1"/>
                  </a:moveTo>
                  <a:cubicBezTo>
                    <a:pt x="16803" y="1"/>
                    <a:pt x="16103" y="1"/>
                    <a:pt x="15515" y="113"/>
                  </a:cubicBezTo>
                  <a:cubicBezTo>
                    <a:pt x="15151" y="253"/>
                    <a:pt x="14927" y="365"/>
                    <a:pt x="14815" y="813"/>
                  </a:cubicBezTo>
                  <a:cubicBezTo>
                    <a:pt x="14703" y="1401"/>
                    <a:pt x="14703" y="2213"/>
                    <a:pt x="14703" y="2913"/>
                  </a:cubicBezTo>
                  <a:cubicBezTo>
                    <a:pt x="14703" y="3389"/>
                    <a:pt x="14703" y="3753"/>
                    <a:pt x="14815" y="4202"/>
                  </a:cubicBezTo>
                  <a:cubicBezTo>
                    <a:pt x="11314" y="4566"/>
                    <a:pt x="8150" y="6078"/>
                    <a:pt x="5462" y="8402"/>
                  </a:cubicBezTo>
                  <a:cubicBezTo>
                    <a:pt x="2101" y="11202"/>
                    <a:pt x="337" y="16215"/>
                    <a:pt x="225" y="20416"/>
                  </a:cubicBezTo>
                  <a:cubicBezTo>
                    <a:pt x="1" y="24756"/>
                    <a:pt x="1513" y="29069"/>
                    <a:pt x="4425" y="32093"/>
                  </a:cubicBezTo>
                  <a:cubicBezTo>
                    <a:pt x="6638" y="34557"/>
                    <a:pt x="9662" y="36070"/>
                    <a:pt x="12939" y="36518"/>
                  </a:cubicBezTo>
                  <a:cubicBezTo>
                    <a:pt x="13751" y="36518"/>
                    <a:pt x="14451" y="36658"/>
                    <a:pt x="15263" y="36658"/>
                  </a:cubicBezTo>
                  <a:cubicBezTo>
                    <a:pt x="15151" y="37106"/>
                    <a:pt x="15263" y="37582"/>
                    <a:pt x="15263" y="38058"/>
                  </a:cubicBezTo>
                  <a:cubicBezTo>
                    <a:pt x="15151" y="39206"/>
                    <a:pt x="15263" y="40382"/>
                    <a:pt x="15263" y="41558"/>
                  </a:cubicBezTo>
                  <a:cubicBezTo>
                    <a:pt x="13639" y="42006"/>
                    <a:pt x="12238" y="42958"/>
                    <a:pt x="11314" y="44107"/>
                  </a:cubicBezTo>
                  <a:cubicBezTo>
                    <a:pt x="9662" y="45871"/>
                    <a:pt x="9214" y="48195"/>
                    <a:pt x="8738" y="50519"/>
                  </a:cubicBezTo>
                  <a:cubicBezTo>
                    <a:pt x="8626" y="50884"/>
                    <a:pt x="8850" y="51220"/>
                    <a:pt x="9326" y="51360"/>
                  </a:cubicBezTo>
                  <a:cubicBezTo>
                    <a:pt x="10666" y="51451"/>
                    <a:pt x="11989" y="51493"/>
                    <a:pt x="13304" y="51493"/>
                  </a:cubicBezTo>
                  <a:cubicBezTo>
                    <a:pt x="16800" y="51493"/>
                    <a:pt x="20243" y="51199"/>
                    <a:pt x="23804" y="50772"/>
                  </a:cubicBezTo>
                  <a:cubicBezTo>
                    <a:pt x="24028" y="50659"/>
                    <a:pt x="24140" y="50295"/>
                    <a:pt x="24140" y="50071"/>
                  </a:cubicBezTo>
                  <a:cubicBezTo>
                    <a:pt x="23804" y="47859"/>
                    <a:pt x="23104" y="45395"/>
                    <a:pt x="21816" y="43659"/>
                  </a:cubicBezTo>
                  <a:cubicBezTo>
                    <a:pt x="20864" y="42594"/>
                    <a:pt x="19715" y="41782"/>
                    <a:pt x="18427" y="41558"/>
                  </a:cubicBezTo>
                  <a:cubicBezTo>
                    <a:pt x="18427" y="41306"/>
                    <a:pt x="18427" y="41082"/>
                    <a:pt x="18539" y="40858"/>
                  </a:cubicBezTo>
                  <a:cubicBezTo>
                    <a:pt x="22264" y="40858"/>
                    <a:pt x="27529" y="39570"/>
                    <a:pt x="30553" y="37358"/>
                  </a:cubicBezTo>
                  <a:cubicBezTo>
                    <a:pt x="32205" y="36294"/>
                    <a:pt x="33605" y="34893"/>
                    <a:pt x="34529" y="33157"/>
                  </a:cubicBezTo>
                  <a:cubicBezTo>
                    <a:pt x="35454" y="31281"/>
                    <a:pt x="36154" y="29069"/>
                    <a:pt x="36518" y="26968"/>
                  </a:cubicBezTo>
                  <a:cubicBezTo>
                    <a:pt x="37442" y="22656"/>
                    <a:pt x="37442" y="18091"/>
                    <a:pt x="36406" y="13891"/>
                  </a:cubicBezTo>
                  <a:cubicBezTo>
                    <a:pt x="35454" y="9690"/>
                    <a:pt x="33465" y="6302"/>
                    <a:pt x="30217" y="3753"/>
                  </a:cubicBezTo>
                  <a:cubicBezTo>
                    <a:pt x="28565" y="2353"/>
                    <a:pt x="26716" y="1401"/>
                    <a:pt x="24616" y="701"/>
                  </a:cubicBezTo>
                  <a:cubicBezTo>
                    <a:pt x="23591" y="423"/>
                    <a:pt x="21995" y="221"/>
                    <a:pt x="20456" y="221"/>
                  </a:cubicBezTo>
                  <a:cubicBezTo>
                    <a:pt x="19514" y="221"/>
                    <a:pt x="18594" y="296"/>
                    <a:pt x="17839" y="477"/>
                  </a:cubicBezTo>
                  <a:lnTo>
                    <a:pt x="17727" y="477"/>
                  </a:lnTo>
                  <a:cubicBezTo>
                    <a:pt x="17727" y="253"/>
                    <a:pt x="17615" y="113"/>
                    <a:pt x="173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7" name="Google Shape;1007;p14"/>
          <p:cNvGrpSpPr/>
          <p:nvPr/>
        </p:nvGrpSpPr>
        <p:grpSpPr>
          <a:xfrm>
            <a:off x="7931625" y="2207975"/>
            <a:ext cx="787625" cy="860650"/>
            <a:chOff x="6083900" y="2207975"/>
            <a:chExt cx="787625" cy="860650"/>
          </a:xfrm>
        </p:grpSpPr>
        <p:sp>
          <p:nvSpPr>
            <p:cNvPr id="1008" name="Google Shape;1008;p14"/>
            <p:cNvSpPr/>
            <p:nvPr/>
          </p:nvSpPr>
          <p:spPr>
            <a:xfrm>
              <a:off x="6393325" y="2641150"/>
              <a:ext cx="93150" cy="218475"/>
            </a:xfrm>
            <a:custGeom>
              <a:rect b="b" l="l" r="r" t="t"/>
              <a:pathLst>
                <a:path extrusionOk="0" h="8739" w="3726">
                  <a:moveTo>
                    <a:pt x="2213" y="1"/>
                  </a:moveTo>
                  <a:cubicBezTo>
                    <a:pt x="1989" y="1177"/>
                    <a:pt x="1625" y="2325"/>
                    <a:pt x="1289" y="3389"/>
                  </a:cubicBezTo>
                  <a:cubicBezTo>
                    <a:pt x="813" y="5014"/>
                    <a:pt x="449" y="6638"/>
                    <a:pt x="1" y="8290"/>
                  </a:cubicBezTo>
                  <a:cubicBezTo>
                    <a:pt x="113" y="8402"/>
                    <a:pt x="225" y="8402"/>
                    <a:pt x="449" y="8402"/>
                  </a:cubicBezTo>
                  <a:lnTo>
                    <a:pt x="1513" y="8738"/>
                  </a:lnTo>
                  <a:cubicBezTo>
                    <a:pt x="1989" y="6778"/>
                    <a:pt x="2437" y="4902"/>
                    <a:pt x="3025" y="2913"/>
                  </a:cubicBezTo>
                  <a:cubicBezTo>
                    <a:pt x="3249" y="2101"/>
                    <a:pt x="3501" y="1289"/>
                    <a:pt x="3725" y="477"/>
                  </a:cubicBezTo>
                  <a:cubicBezTo>
                    <a:pt x="3249" y="337"/>
                    <a:pt x="2689" y="225"/>
                    <a:pt x="221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14"/>
            <p:cNvSpPr/>
            <p:nvPr/>
          </p:nvSpPr>
          <p:spPr>
            <a:xfrm>
              <a:off x="6258925" y="2356450"/>
              <a:ext cx="470025" cy="520675"/>
            </a:xfrm>
            <a:custGeom>
              <a:rect b="b" l="l" r="r" t="t"/>
              <a:pathLst>
                <a:path extrusionOk="0" h="20827" w="18801">
                  <a:moveTo>
                    <a:pt x="9365" y="0"/>
                  </a:moveTo>
                  <a:cubicBezTo>
                    <a:pt x="8628" y="0"/>
                    <a:pt x="7873" y="96"/>
                    <a:pt x="7113" y="299"/>
                  </a:cubicBezTo>
                  <a:cubicBezTo>
                    <a:pt x="4089" y="1112"/>
                    <a:pt x="1624" y="3576"/>
                    <a:pt x="812" y="6600"/>
                  </a:cubicBezTo>
                  <a:cubicBezTo>
                    <a:pt x="0" y="9513"/>
                    <a:pt x="812" y="13013"/>
                    <a:pt x="3725" y="14525"/>
                  </a:cubicBezTo>
                  <a:cubicBezTo>
                    <a:pt x="3865" y="14525"/>
                    <a:pt x="3865" y="14665"/>
                    <a:pt x="3977" y="14777"/>
                  </a:cubicBezTo>
                  <a:lnTo>
                    <a:pt x="3977" y="15113"/>
                  </a:lnTo>
                  <a:cubicBezTo>
                    <a:pt x="3613" y="16514"/>
                    <a:pt x="3388" y="17802"/>
                    <a:pt x="3024" y="19090"/>
                  </a:cubicBezTo>
                  <a:cubicBezTo>
                    <a:pt x="3613" y="19202"/>
                    <a:pt x="4201" y="19314"/>
                    <a:pt x="4789" y="19566"/>
                  </a:cubicBezTo>
                  <a:cubicBezTo>
                    <a:pt x="5377" y="17326"/>
                    <a:pt x="5965" y="15113"/>
                    <a:pt x="6525" y="12901"/>
                  </a:cubicBezTo>
                  <a:cubicBezTo>
                    <a:pt x="6777" y="12425"/>
                    <a:pt x="6889" y="11865"/>
                    <a:pt x="7113" y="11165"/>
                  </a:cubicBezTo>
                  <a:cubicBezTo>
                    <a:pt x="6189" y="10801"/>
                    <a:pt x="5265" y="10325"/>
                    <a:pt x="5265" y="9401"/>
                  </a:cubicBezTo>
                  <a:cubicBezTo>
                    <a:pt x="5125" y="8589"/>
                    <a:pt x="5601" y="7776"/>
                    <a:pt x="6413" y="7776"/>
                  </a:cubicBezTo>
                  <a:cubicBezTo>
                    <a:pt x="7477" y="7776"/>
                    <a:pt x="7813" y="9177"/>
                    <a:pt x="7813" y="9989"/>
                  </a:cubicBezTo>
                  <a:cubicBezTo>
                    <a:pt x="7813" y="10213"/>
                    <a:pt x="7701" y="10577"/>
                    <a:pt x="7701" y="10801"/>
                  </a:cubicBezTo>
                  <a:cubicBezTo>
                    <a:pt x="7813" y="10913"/>
                    <a:pt x="8065" y="10913"/>
                    <a:pt x="8177" y="10913"/>
                  </a:cubicBezTo>
                  <a:cubicBezTo>
                    <a:pt x="8513" y="11025"/>
                    <a:pt x="8877" y="11277"/>
                    <a:pt x="9325" y="11277"/>
                  </a:cubicBezTo>
                  <a:cubicBezTo>
                    <a:pt x="9577" y="10689"/>
                    <a:pt x="9689" y="10101"/>
                    <a:pt x="10165" y="9765"/>
                  </a:cubicBezTo>
                  <a:cubicBezTo>
                    <a:pt x="10419" y="9550"/>
                    <a:pt x="10752" y="9432"/>
                    <a:pt x="11072" y="9432"/>
                  </a:cubicBezTo>
                  <a:cubicBezTo>
                    <a:pt x="11460" y="9432"/>
                    <a:pt x="11829" y="9605"/>
                    <a:pt x="12014" y="9989"/>
                  </a:cubicBezTo>
                  <a:cubicBezTo>
                    <a:pt x="12490" y="10801"/>
                    <a:pt x="11902" y="11613"/>
                    <a:pt x="11090" y="11865"/>
                  </a:cubicBezTo>
                  <a:cubicBezTo>
                    <a:pt x="10876" y="11996"/>
                    <a:pt x="10634" y="12051"/>
                    <a:pt x="10352" y="12051"/>
                  </a:cubicBezTo>
                  <a:cubicBezTo>
                    <a:pt x="10152" y="12051"/>
                    <a:pt x="9933" y="12023"/>
                    <a:pt x="9689" y="11977"/>
                  </a:cubicBezTo>
                  <a:cubicBezTo>
                    <a:pt x="9577" y="12565"/>
                    <a:pt x="9325" y="13125"/>
                    <a:pt x="9213" y="13713"/>
                  </a:cubicBezTo>
                  <a:cubicBezTo>
                    <a:pt x="8625" y="15925"/>
                    <a:pt x="8065" y="18026"/>
                    <a:pt x="7477" y="20266"/>
                  </a:cubicBezTo>
                  <a:lnTo>
                    <a:pt x="8765" y="20602"/>
                  </a:lnTo>
                  <a:cubicBezTo>
                    <a:pt x="8821" y="20546"/>
                    <a:pt x="8877" y="20518"/>
                    <a:pt x="8933" y="20518"/>
                  </a:cubicBezTo>
                  <a:cubicBezTo>
                    <a:pt x="8989" y="20518"/>
                    <a:pt x="9045" y="20546"/>
                    <a:pt x="9101" y="20602"/>
                  </a:cubicBezTo>
                  <a:cubicBezTo>
                    <a:pt x="9213" y="20602"/>
                    <a:pt x="9465" y="20714"/>
                    <a:pt x="9689" y="20714"/>
                  </a:cubicBezTo>
                  <a:lnTo>
                    <a:pt x="9801" y="20826"/>
                  </a:lnTo>
                  <a:cubicBezTo>
                    <a:pt x="10165" y="19678"/>
                    <a:pt x="10501" y="18614"/>
                    <a:pt x="10725" y="17466"/>
                  </a:cubicBezTo>
                  <a:cubicBezTo>
                    <a:pt x="10865" y="17102"/>
                    <a:pt x="11090" y="17102"/>
                    <a:pt x="11426" y="17102"/>
                  </a:cubicBezTo>
                  <a:lnTo>
                    <a:pt x="11566" y="17102"/>
                  </a:lnTo>
                  <a:cubicBezTo>
                    <a:pt x="11878" y="17179"/>
                    <a:pt x="12181" y="17216"/>
                    <a:pt x="12474" y="17216"/>
                  </a:cubicBezTo>
                  <a:cubicBezTo>
                    <a:pt x="15667" y="17216"/>
                    <a:pt x="17654" y="12871"/>
                    <a:pt x="18090" y="10101"/>
                  </a:cubicBezTo>
                  <a:cubicBezTo>
                    <a:pt x="18801" y="4686"/>
                    <a:pt x="14517" y="0"/>
                    <a:pt x="936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14"/>
            <p:cNvSpPr/>
            <p:nvPr/>
          </p:nvSpPr>
          <p:spPr>
            <a:xfrm>
              <a:off x="6317025" y="2976500"/>
              <a:ext cx="128850" cy="68350"/>
            </a:xfrm>
            <a:custGeom>
              <a:rect b="b" l="l" r="r" t="t"/>
              <a:pathLst>
                <a:path extrusionOk="0" h="2734" w="5154">
                  <a:moveTo>
                    <a:pt x="140" y="1"/>
                  </a:moveTo>
                  <a:cubicBezTo>
                    <a:pt x="0" y="1177"/>
                    <a:pt x="364" y="2213"/>
                    <a:pt x="1765" y="2577"/>
                  </a:cubicBezTo>
                  <a:cubicBezTo>
                    <a:pt x="2102" y="2673"/>
                    <a:pt x="2496" y="2733"/>
                    <a:pt x="2894" y="2733"/>
                  </a:cubicBezTo>
                  <a:cubicBezTo>
                    <a:pt x="3880" y="2733"/>
                    <a:pt x="4894" y="2367"/>
                    <a:pt x="5153" y="1289"/>
                  </a:cubicBezTo>
                  <a:cubicBezTo>
                    <a:pt x="4089" y="1177"/>
                    <a:pt x="3165" y="925"/>
                    <a:pt x="2465" y="701"/>
                  </a:cubicBezTo>
                  <a:cubicBezTo>
                    <a:pt x="1653" y="477"/>
                    <a:pt x="840" y="225"/>
                    <a:pt x="14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14"/>
            <p:cNvSpPr/>
            <p:nvPr/>
          </p:nvSpPr>
          <p:spPr>
            <a:xfrm>
              <a:off x="6288325" y="2856275"/>
              <a:ext cx="235950" cy="129350"/>
            </a:xfrm>
            <a:custGeom>
              <a:rect b="b" l="l" r="r" t="t"/>
              <a:pathLst>
                <a:path extrusionOk="0" h="5174" w="9438">
                  <a:moveTo>
                    <a:pt x="1981" y="1771"/>
                  </a:moveTo>
                  <a:cubicBezTo>
                    <a:pt x="2018" y="1771"/>
                    <a:pt x="2058" y="1775"/>
                    <a:pt x="2100" y="1785"/>
                  </a:cubicBezTo>
                  <a:cubicBezTo>
                    <a:pt x="3725" y="2233"/>
                    <a:pt x="5489" y="2709"/>
                    <a:pt x="7225" y="2933"/>
                  </a:cubicBezTo>
                  <a:cubicBezTo>
                    <a:pt x="7658" y="3061"/>
                    <a:pt x="7489" y="3536"/>
                    <a:pt x="7201" y="3536"/>
                  </a:cubicBezTo>
                  <a:cubicBezTo>
                    <a:pt x="7173" y="3536"/>
                    <a:pt x="7143" y="3532"/>
                    <a:pt x="7113" y="3521"/>
                  </a:cubicBezTo>
                  <a:cubicBezTo>
                    <a:pt x="5349" y="3297"/>
                    <a:pt x="3613" y="2821"/>
                    <a:pt x="1848" y="2373"/>
                  </a:cubicBezTo>
                  <a:cubicBezTo>
                    <a:pt x="1543" y="2246"/>
                    <a:pt x="1608" y="1771"/>
                    <a:pt x="1981" y="1771"/>
                  </a:cubicBezTo>
                  <a:close/>
                  <a:moveTo>
                    <a:pt x="960" y="1"/>
                  </a:moveTo>
                  <a:cubicBezTo>
                    <a:pt x="530" y="1"/>
                    <a:pt x="323" y="357"/>
                    <a:pt x="224" y="973"/>
                  </a:cubicBezTo>
                  <a:cubicBezTo>
                    <a:pt x="336" y="1085"/>
                    <a:pt x="700" y="1197"/>
                    <a:pt x="812" y="1309"/>
                  </a:cubicBezTo>
                  <a:lnTo>
                    <a:pt x="924" y="1309"/>
                  </a:lnTo>
                  <a:cubicBezTo>
                    <a:pt x="924" y="1309"/>
                    <a:pt x="924" y="1421"/>
                    <a:pt x="1036" y="1421"/>
                  </a:cubicBezTo>
                  <a:cubicBezTo>
                    <a:pt x="1482" y="1657"/>
                    <a:pt x="1191" y="2384"/>
                    <a:pt x="693" y="2384"/>
                  </a:cubicBezTo>
                  <a:cubicBezTo>
                    <a:pt x="659" y="2384"/>
                    <a:pt x="624" y="2380"/>
                    <a:pt x="588" y="2373"/>
                  </a:cubicBezTo>
                  <a:lnTo>
                    <a:pt x="588" y="2373"/>
                  </a:lnTo>
                  <a:cubicBezTo>
                    <a:pt x="0" y="2933"/>
                    <a:pt x="0" y="3297"/>
                    <a:pt x="700" y="3521"/>
                  </a:cubicBezTo>
                  <a:lnTo>
                    <a:pt x="924" y="3521"/>
                  </a:lnTo>
                  <a:cubicBezTo>
                    <a:pt x="1288" y="3773"/>
                    <a:pt x="1624" y="3885"/>
                    <a:pt x="1988" y="3998"/>
                  </a:cubicBezTo>
                  <a:cubicBezTo>
                    <a:pt x="2689" y="4222"/>
                    <a:pt x="3389" y="4474"/>
                    <a:pt x="4089" y="4586"/>
                  </a:cubicBezTo>
                  <a:cubicBezTo>
                    <a:pt x="4789" y="4810"/>
                    <a:pt x="5601" y="4922"/>
                    <a:pt x="6413" y="5034"/>
                  </a:cubicBezTo>
                  <a:cubicBezTo>
                    <a:pt x="6637" y="5034"/>
                    <a:pt x="7001" y="5174"/>
                    <a:pt x="7337" y="5174"/>
                  </a:cubicBezTo>
                  <a:cubicBezTo>
                    <a:pt x="7589" y="5174"/>
                    <a:pt x="7813" y="5034"/>
                    <a:pt x="8037" y="5034"/>
                  </a:cubicBezTo>
                  <a:cubicBezTo>
                    <a:pt x="8401" y="4922"/>
                    <a:pt x="8513" y="4586"/>
                    <a:pt x="8149" y="3998"/>
                  </a:cubicBezTo>
                  <a:cubicBezTo>
                    <a:pt x="7589" y="3773"/>
                    <a:pt x="7813" y="2933"/>
                    <a:pt x="8401" y="2933"/>
                  </a:cubicBezTo>
                  <a:cubicBezTo>
                    <a:pt x="8849" y="2933"/>
                    <a:pt x="9437" y="2821"/>
                    <a:pt x="8989" y="2121"/>
                  </a:cubicBezTo>
                  <a:cubicBezTo>
                    <a:pt x="8849" y="2009"/>
                    <a:pt x="8625" y="1897"/>
                    <a:pt x="8401" y="1785"/>
                  </a:cubicBezTo>
                  <a:lnTo>
                    <a:pt x="4089" y="721"/>
                  </a:lnTo>
                  <a:cubicBezTo>
                    <a:pt x="3389" y="609"/>
                    <a:pt x="2549" y="385"/>
                    <a:pt x="1736" y="133"/>
                  </a:cubicBezTo>
                  <a:cubicBezTo>
                    <a:pt x="1512" y="133"/>
                    <a:pt x="1400" y="133"/>
                    <a:pt x="1148" y="21"/>
                  </a:cubicBezTo>
                  <a:cubicBezTo>
                    <a:pt x="1081" y="8"/>
                    <a:pt x="1019" y="1"/>
                    <a:pt x="96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14"/>
            <p:cNvSpPr/>
            <p:nvPr/>
          </p:nvSpPr>
          <p:spPr>
            <a:xfrm>
              <a:off x="6506750" y="2611750"/>
              <a:ext cx="46925" cy="29425"/>
            </a:xfrm>
            <a:custGeom>
              <a:rect b="b" l="l" r="r" t="t"/>
              <a:pathLst>
                <a:path extrusionOk="0" h="1177" w="1877">
                  <a:moveTo>
                    <a:pt x="588" y="1"/>
                  </a:moveTo>
                  <a:cubicBezTo>
                    <a:pt x="364" y="253"/>
                    <a:pt x="112" y="701"/>
                    <a:pt x="0" y="1177"/>
                  </a:cubicBezTo>
                  <a:cubicBezTo>
                    <a:pt x="364" y="1177"/>
                    <a:pt x="588" y="1177"/>
                    <a:pt x="812" y="1065"/>
                  </a:cubicBezTo>
                  <a:cubicBezTo>
                    <a:pt x="1177" y="1065"/>
                    <a:pt x="1289" y="953"/>
                    <a:pt x="1401" y="701"/>
                  </a:cubicBezTo>
                  <a:cubicBezTo>
                    <a:pt x="1877" y="365"/>
                    <a:pt x="1653" y="113"/>
                    <a:pt x="58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14"/>
            <p:cNvSpPr/>
            <p:nvPr/>
          </p:nvSpPr>
          <p:spPr>
            <a:xfrm>
              <a:off x="6403075" y="2573050"/>
              <a:ext cx="36475" cy="47825"/>
            </a:xfrm>
            <a:custGeom>
              <a:rect b="b" l="l" r="r" t="t"/>
              <a:pathLst>
                <a:path extrusionOk="0" h="1913" w="1459">
                  <a:moveTo>
                    <a:pt x="552" y="1"/>
                  </a:moveTo>
                  <a:cubicBezTo>
                    <a:pt x="259" y="1"/>
                    <a:pt x="1" y="204"/>
                    <a:pt x="59" y="625"/>
                  </a:cubicBezTo>
                  <a:cubicBezTo>
                    <a:pt x="59" y="961"/>
                    <a:pt x="535" y="1437"/>
                    <a:pt x="759" y="1549"/>
                  </a:cubicBezTo>
                  <a:cubicBezTo>
                    <a:pt x="1011" y="1801"/>
                    <a:pt x="1235" y="1801"/>
                    <a:pt x="1347" y="1913"/>
                  </a:cubicBezTo>
                  <a:cubicBezTo>
                    <a:pt x="1459" y="1437"/>
                    <a:pt x="1459" y="849"/>
                    <a:pt x="1235" y="513"/>
                  </a:cubicBezTo>
                  <a:cubicBezTo>
                    <a:pt x="1127" y="176"/>
                    <a:pt x="825" y="1"/>
                    <a:pt x="55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14"/>
            <p:cNvSpPr/>
            <p:nvPr/>
          </p:nvSpPr>
          <p:spPr>
            <a:xfrm>
              <a:off x="6226700" y="2332850"/>
              <a:ext cx="525100" cy="735775"/>
            </a:xfrm>
            <a:custGeom>
              <a:rect b="b" l="l" r="r" t="t"/>
              <a:pathLst>
                <a:path extrusionOk="0" h="29431" w="21004">
                  <a:moveTo>
                    <a:pt x="7607" y="9609"/>
                  </a:moveTo>
                  <a:cubicBezTo>
                    <a:pt x="7880" y="9609"/>
                    <a:pt x="8182" y="9784"/>
                    <a:pt x="8290" y="10121"/>
                  </a:cubicBezTo>
                  <a:cubicBezTo>
                    <a:pt x="8514" y="10457"/>
                    <a:pt x="8514" y="11045"/>
                    <a:pt x="8402" y="11521"/>
                  </a:cubicBezTo>
                  <a:cubicBezTo>
                    <a:pt x="8290" y="11409"/>
                    <a:pt x="8066" y="11409"/>
                    <a:pt x="7814" y="11157"/>
                  </a:cubicBezTo>
                  <a:cubicBezTo>
                    <a:pt x="7590" y="11045"/>
                    <a:pt x="7114" y="10569"/>
                    <a:pt x="7114" y="10233"/>
                  </a:cubicBezTo>
                  <a:cubicBezTo>
                    <a:pt x="7056" y="9812"/>
                    <a:pt x="7314" y="9609"/>
                    <a:pt x="7607" y="9609"/>
                  </a:cubicBezTo>
                  <a:close/>
                  <a:moveTo>
                    <a:pt x="11790" y="11157"/>
                  </a:moveTo>
                  <a:cubicBezTo>
                    <a:pt x="12855" y="11269"/>
                    <a:pt x="13079" y="11521"/>
                    <a:pt x="12603" y="11857"/>
                  </a:cubicBezTo>
                  <a:cubicBezTo>
                    <a:pt x="12491" y="12109"/>
                    <a:pt x="12379" y="12221"/>
                    <a:pt x="12014" y="12221"/>
                  </a:cubicBezTo>
                  <a:cubicBezTo>
                    <a:pt x="11790" y="12333"/>
                    <a:pt x="11566" y="12333"/>
                    <a:pt x="11202" y="12333"/>
                  </a:cubicBezTo>
                  <a:cubicBezTo>
                    <a:pt x="11314" y="11857"/>
                    <a:pt x="11566" y="11409"/>
                    <a:pt x="11790" y="11157"/>
                  </a:cubicBezTo>
                  <a:close/>
                  <a:moveTo>
                    <a:pt x="8878" y="12333"/>
                  </a:moveTo>
                  <a:cubicBezTo>
                    <a:pt x="9354" y="12557"/>
                    <a:pt x="9914" y="12669"/>
                    <a:pt x="10390" y="12809"/>
                  </a:cubicBezTo>
                  <a:cubicBezTo>
                    <a:pt x="10166" y="13621"/>
                    <a:pt x="9914" y="14433"/>
                    <a:pt x="9690" y="15245"/>
                  </a:cubicBezTo>
                  <a:cubicBezTo>
                    <a:pt x="9102" y="17234"/>
                    <a:pt x="8654" y="19110"/>
                    <a:pt x="8178" y="21070"/>
                  </a:cubicBezTo>
                  <a:lnTo>
                    <a:pt x="7114" y="20734"/>
                  </a:lnTo>
                  <a:cubicBezTo>
                    <a:pt x="6890" y="20734"/>
                    <a:pt x="6778" y="20734"/>
                    <a:pt x="6666" y="20622"/>
                  </a:cubicBezTo>
                  <a:cubicBezTo>
                    <a:pt x="7114" y="18970"/>
                    <a:pt x="7478" y="17346"/>
                    <a:pt x="7954" y="15721"/>
                  </a:cubicBezTo>
                  <a:cubicBezTo>
                    <a:pt x="8290" y="14657"/>
                    <a:pt x="8654" y="13509"/>
                    <a:pt x="8878" y="12333"/>
                  </a:cubicBezTo>
                  <a:close/>
                  <a:moveTo>
                    <a:pt x="10654" y="944"/>
                  </a:moveTo>
                  <a:cubicBezTo>
                    <a:pt x="15806" y="944"/>
                    <a:pt x="20090" y="5630"/>
                    <a:pt x="19379" y="11045"/>
                  </a:cubicBezTo>
                  <a:cubicBezTo>
                    <a:pt x="18943" y="13815"/>
                    <a:pt x="16956" y="18160"/>
                    <a:pt x="13763" y="18160"/>
                  </a:cubicBezTo>
                  <a:cubicBezTo>
                    <a:pt x="13470" y="18160"/>
                    <a:pt x="13167" y="18123"/>
                    <a:pt x="12855" y="18046"/>
                  </a:cubicBezTo>
                  <a:lnTo>
                    <a:pt x="12715" y="18046"/>
                  </a:lnTo>
                  <a:cubicBezTo>
                    <a:pt x="12379" y="18046"/>
                    <a:pt x="12154" y="18046"/>
                    <a:pt x="12014" y="18410"/>
                  </a:cubicBezTo>
                  <a:cubicBezTo>
                    <a:pt x="11790" y="19558"/>
                    <a:pt x="11454" y="20622"/>
                    <a:pt x="11090" y="21770"/>
                  </a:cubicBezTo>
                  <a:lnTo>
                    <a:pt x="10978" y="21658"/>
                  </a:lnTo>
                  <a:cubicBezTo>
                    <a:pt x="10754" y="21658"/>
                    <a:pt x="10502" y="21546"/>
                    <a:pt x="10390" y="21546"/>
                  </a:cubicBezTo>
                  <a:cubicBezTo>
                    <a:pt x="10334" y="21490"/>
                    <a:pt x="10278" y="21462"/>
                    <a:pt x="10222" y="21462"/>
                  </a:cubicBezTo>
                  <a:cubicBezTo>
                    <a:pt x="10166" y="21462"/>
                    <a:pt x="10110" y="21490"/>
                    <a:pt x="10054" y="21546"/>
                  </a:cubicBezTo>
                  <a:lnTo>
                    <a:pt x="8766" y="21210"/>
                  </a:lnTo>
                  <a:cubicBezTo>
                    <a:pt x="9354" y="18970"/>
                    <a:pt x="9914" y="16869"/>
                    <a:pt x="10502" y="14657"/>
                  </a:cubicBezTo>
                  <a:cubicBezTo>
                    <a:pt x="10614" y="14069"/>
                    <a:pt x="10866" y="13509"/>
                    <a:pt x="10978" y="12921"/>
                  </a:cubicBezTo>
                  <a:cubicBezTo>
                    <a:pt x="11222" y="12967"/>
                    <a:pt x="11441" y="12995"/>
                    <a:pt x="11641" y="12995"/>
                  </a:cubicBezTo>
                  <a:cubicBezTo>
                    <a:pt x="11923" y="12995"/>
                    <a:pt x="12165" y="12940"/>
                    <a:pt x="12379" y="12809"/>
                  </a:cubicBezTo>
                  <a:cubicBezTo>
                    <a:pt x="13191" y="12557"/>
                    <a:pt x="13779" y="11745"/>
                    <a:pt x="13303" y="10933"/>
                  </a:cubicBezTo>
                  <a:cubicBezTo>
                    <a:pt x="13118" y="10549"/>
                    <a:pt x="12749" y="10376"/>
                    <a:pt x="12361" y="10376"/>
                  </a:cubicBezTo>
                  <a:cubicBezTo>
                    <a:pt x="12041" y="10376"/>
                    <a:pt x="11708" y="10494"/>
                    <a:pt x="11454" y="10709"/>
                  </a:cubicBezTo>
                  <a:cubicBezTo>
                    <a:pt x="10978" y="11045"/>
                    <a:pt x="10866" y="11633"/>
                    <a:pt x="10614" y="12221"/>
                  </a:cubicBezTo>
                  <a:cubicBezTo>
                    <a:pt x="10166" y="12221"/>
                    <a:pt x="9802" y="11969"/>
                    <a:pt x="9466" y="11857"/>
                  </a:cubicBezTo>
                  <a:cubicBezTo>
                    <a:pt x="9354" y="11857"/>
                    <a:pt x="9102" y="11857"/>
                    <a:pt x="8990" y="11745"/>
                  </a:cubicBezTo>
                  <a:cubicBezTo>
                    <a:pt x="8990" y="11521"/>
                    <a:pt x="9102" y="11157"/>
                    <a:pt x="9102" y="10933"/>
                  </a:cubicBezTo>
                  <a:cubicBezTo>
                    <a:pt x="9102" y="10121"/>
                    <a:pt x="8766" y="8720"/>
                    <a:pt x="7702" y="8720"/>
                  </a:cubicBezTo>
                  <a:cubicBezTo>
                    <a:pt x="6890" y="8720"/>
                    <a:pt x="6414" y="9533"/>
                    <a:pt x="6554" y="10345"/>
                  </a:cubicBezTo>
                  <a:cubicBezTo>
                    <a:pt x="6554" y="11269"/>
                    <a:pt x="7478" y="11745"/>
                    <a:pt x="8402" y="12109"/>
                  </a:cubicBezTo>
                  <a:cubicBezTo>
                    <a:pt x="8178" y="12809"/>
                    <a:pt x="8066" y="13369"/>
                    <a:pt x="7814" y="13845"/>
                  </a:cubicBezTo>
                  <a:cubicBezTo>
                    <a:pt x="7254" y="16057"/>
                    <a:pt x="6666" y="18270"/>
                    <a:pt x="6078" y="20510"/>
                  </a:cubicBezTo>
                  <a:cubicBezTo>
                    <a:pt x="5490" y="20258"/>
                    <a:pt x="4902" y="20146"/>
                    <a:pt x="4313" y="20034"/>
                  </a:cubicBezTo>
                  <a:cubicBezTo>
                    <a:pt x="4677" y="18746"/>
                    <a:pt x="4902" y="17458"/>
                    <a:pt x="5266" y="16057"/>
                  </a:cubicBezTo>
                  <a:lnTo>
                    <a:pt x="5266" y="15721"/>
                  </a:lnTo>
                  <a:cubicBezTo>
                    <a:pt x="5154" y="15609"/>
                    <a:pt x="5154" y="15469"/>
                    <a:pt x="5014" y="15469"/>
                  </a:cubicBezTo>
                  <a:cubicBezTo>
                    <a:pt x="2101" y="13957"/>
                    <a:pt x="1289" y="10457"/>
                    <a:pt x="2101" y="7544"/>
                  </a:cubicBezTo>
                  <a:cubicBezTo>
                    <a:pt x="2913" y="4520"/>
                    <a:pt x="5378" y="2056"/>
                    <a:pt x="8402" y="1243"/>
                  </a:cubicBezTo>
                  <a:cubicBezTo>
                    <a:pt x="9162" y="1040"/>
                    <a:pt x="9917" y="944"/>
                    <a:pt x="10654" y="944"/>
                  </a:cubicBezTo>
                  <a:close/>
                  <a:moveTo>
                    <a:pt x="3425" y="20938"/>
                  </a:moveTo>
                  <a:cubicBezTo>
                    <a:pt x="3484" y="20938"/>
                    <a:pt x="3546" y="20945"/>
                    <a:pt x="3613" y="20958"/>
                  </a:cubicBezTo>
                  <a:cubicBezTo>
                    <a:pt x="3865" y="21070"/>
                    <a:pt x="3977" y="21070"/>
                    <a:pt x="4201" y="21070"/>
                  </a:cubicBezTo>
                  <a:cubicBezTo>
                    <a:pt x="5014" y="21322"/>
                    <a:pt x="5854" y="21546"/>
                    <a:pt x="6554" y="21658"/>
                  </a:cubicBezTo>
                  <a:lnTo>
                    <a:pt x="10866" y="22722"/>
                  </a:lnTo>
                  <a:cubicBezTo>
                    <a:pt x="11090" y="22834"/>
                    <a:pt x="11314" y="22946"/>
                    <a:pt x="11454" y="23058"/>
                  </a:cubicBezTo>
                  <a:cubicBezTo>
                    <a:pt x="11902" y="23758"/>
                    <a:pt x="11314" y="23870"/>
                    <a:pt x="10866" y="23870"/>
                  </a:cubicBezTo>
                  <a:cubicBezTo>
                    <a:pt x="10278" y="23870"/>
                    <a:pt x="10054" y="24710"/>
                    <a:pt x="10614" y="24935"/>
                  </a:cubicBezTo>
                  <a:cubicBezTo>
                    <a:pt x="10978" y="25523"/>
                    <a:pt x="10866" y="25859"/>
                    <a:pt x="10502" y="25971"/>
                  </a:cubicBezTo>
                  <a:cubicBezTo>
                    <a:pt x="10278" y="25971"/>
                    <a:pt x="10054" y="26111"/>
                    <a:pt x="9802" y="26111"/>
                  </a:cubicBezTo>
                  <a:cubicBezTo>
                    <a:pt x="9466" y="26111"/>
                    <a:pt x="9102" y="25971"/>
                    <a:pt x="8878" y="25971"/>
                  </a:cubicBezTo>
                  <a:cubicBezTo>
                    <a:pt x="8066" y="25859"/>
                    <a:pt x="7254" y="25747"/>
                    <a:pt x="6554" y="25523"/>
                  </a:cubicBezTo>
                  <a:cubicBezTo>
                    <a:pt x="5854" y="25411"/>
                    <a:pt x="5154" y="25159"/>
                    <a:pt x="4453" y="24935"/>
                  </a:cubicBezTo>
                  <a:cubicBezTo>
                    <a:pt x="4089" y="24822"/>
                    <a:pt x="3753" y="24710"/>
                    <a:pt x="3389" y="24458"/>
                  </a:cubicBezTo>
                  <a:lnTo>
                    <a:pt x="3165" y="24458"/>
                  </a:lnTo>
                  <a:cubicBezTo>
                    <a:pt x="2465" y="24234"/>
                    <a:pt x="2465" y="23870"/>
                    <a:pt x="3053" y="23310"/>
                  </a:cubicBezTo>
                  <a:lnTo>
                    <a:pt x="3053" y="23310"/>
                  </a:lnTo>
                  <a:cubicBezTo>
                    <a:pt x="3089" y="23317"/>
                    <a:pt x="3124" y="23321"/>
                    <a:pt x="3158" y="23321"/>
                  </a:cubicBezTo>
                  <a:cubicBezTo>
                    <a:pt x="3656" y="23321"/>
                    <a:pt x="3947" y="22594"/>
                    <a:pt x="3501" y="22358"/>
                  </a:cubicBezTo>
                  <a:cubicBezTo>
                    <a:pt x="3389" y="22358"/>
                    <a:pt x="3389" y="22246"/>
                    <a:pt x="3389" y="22246"/>
                  </a:cubicBezTo>
                  <a:lnTo>
                    <a:pt x="3277" y="22246"/>
                  </a:lnTo>
                  <a:cubicBezTo>
                    <a:pt x="3165" y="22134"/>
                    <a:pt x="2801" y="22022"/>
                    <a:pt x="2689" y="21910"/>
                  </a:cubicBezTo>
                  <a:cubicBezTo>
                    <a:pt x="2788" y="21294"/>
                    <a:pt x="2995" y="20938"/>
                    <a:pt x="3425" y="20938"/>
                  </a:cubicBezTo>
                  <a:close/>
                  <a:moveTo>
                    <a:pt x="3753" y="25747"/>
                  </a:moveTo>
                  <a:cubicBezTo>
                    <a:pt x="4453" y="25971"/>
                    <a:pt x="5266" y="26223"/>
                    <a:pt x="6078" y="26447"/>
                  </a:cubicBezTo>
                  <a:cubicBezTo>
                    <a:pt x="6778" y="26671"/>
                    <a:pt x="7702" y="26923"/>
                    <a:pt x="8766" y="27035"/>
                  </a:cubicBezTo>
                  <a:cubicBezTo>
                    <a:pt x="8507" y="28113"/>
                    <a:pt x="7493" y="28479"/>
                    <a:pt x="6507" y="28479"/>
                  </a:cubicBezTo>
                  <a:cubicBezTo>
                    <a:pt x="6109" y="28479"/>
                    <a:pt x="5715" y="28419"/>
                    <a:pt x="5378" y="28323"/>
                  </a:cubicBezTo>
                  <a:cubicBezTo>
                    <a:pt x="3977" y="27959"/>
                    <a:pt x="3613" y="26923"/>
                    <a:pt x="3753" y="25747"/>
                  </a:cubicBezTo>
                  <a:close/>
                  <a:moveTo>
                    <a:pt x="10844" y="0"/>
                  </a:moveTo>
                  <a:cubicBezTo>
                    <a:pt x="6994" y="0"/>
                    <a:pt x="3143" y="2199"/>
                    <a:pt x="1513" y="6144"/>
                  </a:cubicBezTo>
                  <a:cubicBezTo>
                    <a:pt x="1" y="9645"/>
                    <a:pt x="701" y="14209"/>
                    <a:pt x="4201" y="16169"/>
                  </a:cubicBezTo>
                  <a:cubicBezTo>
                    <a:pt x="3865" y="17458"/>
                    <a:pt x="3613" y="18746"/>
                    <a:pt x="3277" y="19922"/>
                  </a:cubicBezTo>
                  <a:cubicBezTo>
                    <a:pt x="3165" y="19922"/>
                    <a:pt x="3053" y="19922"/>
                    <a:pt x="2913" y="20034"/>
                  </a:cubicBezTo>
                  <a:cubicBezTo>
                    <a:pt x="2213" y="20146"/>
                    <a:pt x="1513" y="20622"/>
                    <a:pt x="1513" y="21434"/>
                  </a:cubicBezTo>
                  <a:cubicBezTo>
                    <a:pt x="1401" y="21770"/>
                    <a:pt x="1653" y="22134"/>
                    <a:pt x="1877" y="22470"/>
                  </a:cubicBezTo>
                  <a:cubicBezTo>
                    <a:pt x="1289" y="22834"/>
                    <a:pt x="1065" y="23534"/>
                    <a:pt x="1401" y="24346"/>
                  </a:cubicBezTo>
                  <a:cubicBezTo>
                    <a:pt x="1653" y="24822"/>
                    <a:pt x="2213" y="25159"/>
                    <a:pt x="2801" y="25411"/>
                  </a:cubicBezTo>
                  <a:cubicBezTo>
                    <a:pt x="2577" y="27259"/>
                    <a:pt x="3053" y="28771"/>
                    <a:pt x="5154" y="29247"/>
                  </a:cubicBezTo>
                  <a:cubicBezTo>
                    <a:pt x="5582" y="29365"/>
                    <a:pt x="6062" y="29431"/>
                    <a:pt x="6545" y="29431"/>
                  </a:cubicBezTo>
                  <a:cubicBezTo>
                    <a:pt x="8018" y="29431"/>
                    <a:pt x="9521" y="28813"/>
                    <a:pt x="9690" y="27147"/>
                  </a:cubicBezTo>
                  <a:cubicBezTo>
                    <a:pt x="10278" y="27147"/>
                    <a:pt x="10754" y="27035"/>
                    <a:pt x="11202" y="26811"/>
                  </a:cubicBezTo>
                  <a:cubicBezTo>
                    <a:pt x="11902" y="26335"/>
                    <a:pt x="12266" y="25411"/>
                    <a:pt x="11902" y="24710"/>
                  </a:cubicBezTo>
                  <a:cubicBezTo>
                    <a:pt x="12491" y="24458"/>
                    <a:pt x="12855" y="24122"/>
                    <a:pt x="12855" y="23534"/>
                  </a:cubicBezTo>
                  <a:cubicBezTo>
                    <a:pt x="12855" y="22946"/>
                    <a:pt x="12491" y="22470"/>
                    <a:pt x="12014" y="22246"/>
                  </a:cubicBezTo>
                  <a:cubicBezTo>
                    <a:pt x="12379" y="21210"/>
                    <a:pt x="12715" y="20146"/>
                    <a:pt x="12967" y="19222"/>
                  </a:cubicBezTo>
                  <a:cubicBezTo>
                    <a:pt x="13179" y="19250"/>
                    <a:pt x="13388" y="19263"/>
                    <a:pt x="13592" y="19263"/>
                  </a:cubicBezTo>
                  <a:cubicBezTo>
                    <a:pt x="16642" y="19263"/>
                    <a:pt x="18744" y="16239"/>
                    <a:pt x="19715" y="13509"/>
                  </a:cubicBezTo>
                  <a:cubicBezTo>
                    <a:pt x="21004" y="10121"/>
                    <a:pt x="20668" y="6368"/>
                    <a:pt x="18315" y="3568"/>
                  </a:cubicBezTo>
                  <a:cubicBezTo>
                    <a:pt x="16373" y="1134"/>
                    <a:pt x="13608" y="0"/>
                    <a:pt x="108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14"/>
            <p:cNvSpPr/>
            <p:nvPr/>
          </p:nvSpPr>
          <p:spPr>
            <a:xfrm>
              <a:off x="6326875" y="2900525"/>
              <a:ext cx="152925" cy="44175"/>
            </a:xfrm>
            <a:custGeom>
              <a:rect b="b" l="l" r="r" t="t"/>
              <a:pathLst>
                <a:path extrusionOk="0" h="1767" w="6117">
                  <a:moveTo>
                    <a:pt x="439" y="1"/>
                  </a:moveTo>
                  <a:cubicBezTo>
                    <a:pt x="66" y="1"/>
                    <a:pt x="1" y="476"/>
                    <a:pt x="306" y="603"/>
                  </a:cubicBezTo>
                  <a:cubicBezTo>
                    <a:pt x="2071" y="1051"/>
                    <a:pt x="3807" y="1527"/>
                    <a:pt x="5571" y="1751"/>
                  </a:cubicBezTo>
                  <a:cubicBezTo>
                    <a:pt x="5601" y="1762"/>
                    <a:pt x="5631" y="1766"/>
                    <a:pt x="5659" y="1766"/>
                  </a:cubicBezTo>
                  <a:cubicBezTo>
                    <a:pt x="5947" y="1766"/>
                    <a:pt x="6116" y="1291"/>
                    <a:pt x="5683" y="1163"/>
                  </a:cubicBezTo>
                  <a:cubicBezTo>
                    <a:pt x="3947" y="939"/>
                    <a:pt x="2183" y="463"/>
                    <a:pt x="558" y="15"/>
                  </a:cubicBezTo>
                  <a:cubicBezTo>
                    <a:pt x="516" y="5"/>
                    <a:pt x="476" y="1"/>
                    <a:pt x="4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14"/>
            <p:cNvSpPr/>
            <p:nvPr/>
          </p:nvSpPr>
          <p:spPr>
            <a:xfrm>
              <a:off x="6565550" y="2207975"/>
              <a:ext cx="37825" cy="100750"/>
            </a:xfrm>
            <a:custGeom>
              <a:rect b="b" l="l" r="r" t="t"/>
              <a:pathLst>
                <a:path extrusionOk="0" h="4030" w="1513">
                  <a:moveTo>
                    <a:pt x="915" y="1"/>
                  </a:moveTo>
                  <a:cubicBezTo>
                    <a:pt x="776" y="1"/>
                    <a:pt x="644" y="51"/>
                    <a:pt x="561" y="162"/>
                  </a:cubicBezTo>
                  <a:cubicBezTo>
                    <a:pt x="337" y="750"/>
                    <a:pt x="337" y="1338"/>
                    <a:pt x="225" y="1926"/>
                  </a:cubicBezTo>
                  <a:cubicBezTo>
                    <a:pt x="113" y="2514"/>
                    <a:pt x="1" y="3102"/>
                    <a:pt x="1" y="3662"/>
                  </a:cubicBezTo>
                  <a:cubicBezTo>
                    <a:pt x="1" y="3899"/>
                    <a:pt x="143" y="4030"/>
                    <a:pt x="274" y="4030"/>
                  </a:cubicBezTo>
                  <a:cubicBezTo>
                    <a:pt x="343" y="4030"/>
                    <a:pt x="410" y="3992"/>
                    <a:pt x="449" y="3914"/>
                  </a:cubicBezTo>
                  <a:cubicBezTo>
                    <a:pt x="1037" y="2962"/>
                    <a:pt x="1513" y="1562"/>
                    <a:pt x="1513" y="526"/>
                  </a:cubicBezTo>
                  <a:cubicBezTo>
                    <a:pt x="1513" y="207"/>
                    <a:pt x="1199" y="1"/>
                    <a:pt x="9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14"/>
            <p:cNvSpPr/>
            <p:nvPr/>
          </p:nvSpPr>
          <p:spPr>
            <a:xfrm>
              <a:off x="6083900" y="2468950"/>
              <a:ext cx="107825" cy="40625"/>
            </a:xfrm>
            <a:custGeom>
              <a:rect b="b" l="l" r="r" t="t"/>
              <a:pathLst>
                <a:path extrusionOk="0" h="1625" w="4313">
                  <a:moveTo>
                    <a:pt x="700" y="0"/>
                  </a:moveTo>
                  <a:cubicBezTo>
                    <a:pt x="224" y="0"/>
                    <a:pt x="0" y="700"/>
                    <a:pt x="476" y="924"/>
                  </a:cubicBezTo>
                  <a:cubicBezTo>
                    <a:pt x="1064" y="1176"/>
                    <a:pt x="1624" y="1288"/>
                    <a:pt x="2212" y="1400"/>
                  </a:cubicBezTo>
                  <a:cubicBezTo>
                    <a:pt x="2800" y="1512"/>
                    <a:pt x="3389" y="1624"/>
                    <a:pt x="3977" y="1624"/>
                  </a:cubicBezTo>
                  <a:cubicBezTo>
                    <a:pt x="4201" y="1624"/>
                    <a:pt x="4313" y="1176"/>
                    <a:pt x="4089" y="1064"/>
                  </a:cubicBezTo>
                  <a:cubicBezTo>
                    <a:pt x="3277" y="476"/>
                    <a:pt x="1764" y="0"/>
                    <a:pt x="70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14"/>
            <p:cNvSpPr/>
            <p:nvPr/>
          </p:nvSpPr>
          <p:spPr>
            <a:xfrm>
              <a:off x="6763675" y="2661450"/>
              <a:ext cx="107850" cy="37850"/>
            </a:xfrm>
            <a:custGeom>
              <a:rect b="b" l="l" r="r" t="t"/>
              <a:pathLst>
                <a:path extrusionOk="0" h="1514" w="4314">
                  <a:moveTo>
                    <a:pt x="337" y="1"/>
                  </a:moveTo>
                  <a:cubicBezTo>
                    <a:pt x="113" y="1"/>
                    <a:pt x="1" y="365"/>
                    <a:pt x="225" y="477"/>
                  </a:cubicBezTo>
                  <a:cubicBezTo>
                    <a:pt x="1037" y="1065"/>
                    <a:pt x="2577" y="1513"/>
                    <a:pt x="3613" y="1513"/>
                  </a:cubicBezTo>
                  <a:cubicBezTo>
                    <a:pt x="3977" y="1513"/>
                    <a:pt x="4313" y="813"/>
                    <a:pt x="3837" y="701"/>
                  </a:cubicBezTo>
                  <a:cubicBezTo>
                    <a:pt x="3277" y="477"/>
                    <a:pt x="2689" y="365"/>
                    <a:pt x="2101" y="225"/>
                  </a:cubicBezTo>
                  <a:cubicBezTo>
                    <a:pt x="1513" y="113"/>
                    <a:pt x="925" y="1"/>
                    <a:pt x="3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14"/>
            <p:cNvSpPr/>
            <p:nvPr/>
          </p:nvSpPr>
          <p:spPr>
            <a:xfrm>
              <a:off x="6266175" y="2236425"/>
              <a:ext cx="67575" cy="89225"/>
            </a:xfrm>
            <a:custGeom>
              <a:rect b="b" l="l" r="r" t="t"/>
              <a:pathLst>
                <a:path extrusionOk="0" h="3569" w="2703">
                  <a:moveTo>
                    <a:pt x="661" y="0"/>
                  </a:moveTo>
                  <a:cubicBezTo>
                    <a:pt x="330" y="0"/>
                    <a:pt x="1" y="214"/>
                    <a:pt x="186" y="564"/>
                  </a:cubicBezTo>
                  <a:cubicBezTo>
                    <a:pt x="410" y="1124"/>
                    <a:pt x="774" y="1600"/>
                    <a:pt x="1110" y="2076"/>
                  </a:cubicBezTo>
                  <a:cubicBezTo>
                    <a:pt x="1474" y="2524"/>
                    <a:pt x="1810" y="3112"/>
                    <a:pt x="2174" y="3476"/>
                  </a:cubicBezTo>
                  <a:cubicBezTo>
                    <a:pt x="2239" y="3541"/>
                    <a:pt x="2313" y="3568"/>
                    <a:pt x="2383" y="3568"/>
                  </a:cubicBezTo>
                  <a:cubicBezTo>
                    <a:pt x="2555" y="3568"/>
                    <a:pt x="2702" y="3403"/>
                    <a:pt x="2622" y="3224"/>
                  </a:cubicBezTo>
                  <a:cubicBezTo>
                    <a:pt x="2398" y="2188"/>
                    <a:pt x="1698" y="900"/>
                    <a:pt x="998" y="88"/>
                  </a:cubicBezTo>
                  <a:cubicBezTo>
                    <a:pt x="902" y="28"/>
                    <a:pt x="781" y="0"/>
                    <a:pt x="66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14"/>
            <p:cNvSpPr/>
            <p:nvPr/>
          </p:nvSpPr>
          <p:spPr>
            <a:xfrm>
              <a:off x="6621700" y="2842950"/>
              <a:ext cx="67400" cy="90400"/>
            </a:xfrm>
            <a:custGeom>
              <a:rect b="b" l="l" r="r" t="t"/>
              <a:pathLst>
                <a:path extrusionOk="0" h="3616" w="2696">
                  <a:moveTo>
                    <a:pt x="323" y="1"/>
                  </a:moveTo>
                  <a:cubicBezTo>
                    <a:pt x="143" y="1"/>
                    <a:pt x="0" y="172"/>
                    <a:pt x="79" y="330"/>
                  </a:cubicBezTo>
                  <a:cubicBezTo>
                    <a:pt x="303" y="1366"/>
                    <a:pt x="1003" y="2766"/>
                    <a:pt x="1703" y="3466"/>
                  </a:cubicBezTo>
                  <a:cubicBezTo>
                    <a:pt x="1807" y="3571"/>
                    <a:pt x="1939" y="3615"/>
                    <a:pt x="2068" y="3615"/>
                  </a:cubicBezTo>
                  <a:cubicBezTo>
                    <a:pt x="2390" y="3615"/>
                    <a:pt x="2695" y="3338"/>
                    <a:pt x="2515" y="3018"/>
                  </a:cubicBezTo>
                  <a:cubicBezTo>
                    <a:pt x="2291" y="2430"/>
                    <a:pt x="1955" y="1954"/>
                    <a:pt x="1591" y="1506"/>
                  </a:cubicBezTo>
                  <a:cubicBezTo>
                    <a:pt x="1255" y="1030"/>
                    <a:pt x="891" y="554"/>
                    <a:pt x="555" y="106"/>
                  </a:cubicBezTo>
                  <a:cubicBezTo>
                    <a:pt x="480" y="31"/>
                    <a:pt x="398" y="1"/>
                    <a:pt x="3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14"/>
            <p:cNvSpPr/>
            <p:nvPr/>
          </p:nvSpPr>
          <p:spPr>
            <a:xfrm>
              <a:off x="6122150" y="2725325"/>
              <a:ext cx="95800" cy="61775"/>
            </a:xfrm>
            <a:custGeom>
              <a:rect b="b" l="l" r="r" t="t"/>
              <a:pathLst>
                <a:path extrusionOk="0" h="2471" w="3832">
                  <a:moveTo>
                    <a:pt x="3506" y="0"/>
                  </a:moveTo>
                  <a:cubicBezTo>
                    <a:pt x="3466" y="0"/>
                    <a:pt x="3421" y="7"/>
                    <a:pt x="3371" y="22"/>
                  </a:cubicBezTo>
                  <a:cubicBezTo>
                    <a:pt x="2447" y="246"/>
                    <a:pt x="1046" y="834"/>
                    <a:pt x="234" y="1647"/>
                  </a:cubicBezTo>
                  <a:cubicBezTo>
                    <a:pt x="1" y="1854"/>
                    <a:pt x="200" y="2471"/>
                    <a:pt x="587" y="2471"/>
                  </a:cubicBezTo>
                  <a:cubicBezTo>
                    <a:pt x="618" y="2471"/>
                    <a:pt x="650" y="2467"/>
                    <a:pt x="682" y="2459"/>
                  </a:cubicBezTo>
                  <a:cubicBezTo>
                    <a:pt x="1270" y="2235"/>
                    <a:pt x="1747" y="1871"/>
                    <a:pt x="2195" y="1535"/>
                  </a:cubicBezTo>
                  <a:cubicBezTo>
                    <a:pt x="2783" y="1170"/>
                    <a:pt x="3259" y="834"/>
                    <a:pt x="3735" y="470"/>
                  </a:cubicBezTo>
                  <a:cubicBezTo>
                    <a:pt x="3832" y="277"/>
                    <a:pt x="3761" y="0"/>
                    <a:pt x="350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14"/>
            <p:cNvSpPr/>
            <p:nvPr/>
          </p:nvSpPr>
          <p:spPr>
            <a:xfrm>
              <a:off x="6737075" y="2383150"/>
              <a:ext cx="95900" cy="62700"/>
            </a:xfrm>
            <a:custGeom>
              <a:rect b="b" l="l" r="r" t="t"/>
              <a:pathLst>
                <a:path extrusionOk="0" h="2508" w="3836">
                  <a:moveTo>
                    <a:pt x="3342" y="0"/>
                  </a:moveTo>
                  <a:cubicBezTo>
                    <a:pt x="3288" y="0"/>
                    <a:pt x="3229" y="14"/>
                    <a:pt x="3165" y="44"/>
                  </a:cubicBezTo>
                  <a:cubicBezTo>
                    <a:pt x="2577" y="296"/>
                    <a:pt x="2101" y="632"/>
                    <a:pt x="1653" y="996"/>
                  </a:cubicBezTo>
                  <a:cubicBezTo>
                    <a:pt x="1065" y="1220"/>
                    <a:pt x="589" y="1556"/>
                    <a:pt x="141" y="2032"/>
                  </a:cubicBezTo>
                  <a:cubicBezTo>
                    <a:pt x="1" y="2144"/>
                    <a:pt x="141" y="2508"/>
                    <a:pt x="477" y="2508"/>
                  </a:cubicBezTo>
                  <a:cubicBezTo>
                    <a:pt x="1401" y="2256"/>
                    <a:pt x="2801" y="1556"/>
                    <a:pt x="3641" y="856"/>
                  </a:cubicBezTo>
                  <a:cubicBezTo>
                    <a:pt x="3835" y="565"/>
                    <a:pt x="3693" y="0"/>
                    <a:pt x="334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3" name="Google Shape;1023;p14"/>
          <p:cNvGrpSpPr/>
          <p:nvPr/>
        </p:nvGrpSpPr>
        <p:grpSpPr>
          <a:xfrm>
            <a:off x="7973125" y="1350475"/>
            <a:ext cx="1079550" cy="616525"/>
            <a:chOff x="6296725" y="1350475"/>
            <a:chExt cx="1079550" cy="616525"/>
          </a:xfrm>
        </p:grpSpPr>
        <p:sp>
          <p:nvSpPr>
            <p:cNvPr id="1024" name="Google Shape;1024;p14"/>
            <p:cNvSpPr/>
            <p:nvPr/>
          </p:nvSpPr>
          <p:spPr>
            <a:xfrm>
              <a:off x="6314975" y="1380925"/>
              <a:ext cx="1034700" cy="557375"/>
            </a:xfrm>
            <a:custGeom>
              <a:rect b="b" l="l" r="r" t="t"/>
              <a:pathLst>
                <a:path extrusionOk="0" h="22295" w="41388">
                  <a:moveTo>
                    <a:pt x="26662" y="1"/>
                  </a:moveTo>
                  <a:cubicBezTo>
                    <a:pt x="23487" y="1"/>
                    <a:pt x="21660" y="3187"/>
                    <a:pt x="20861" y="5940"/>
                  </a:cubicBezTo>
                  <a:cubicBezTo>
                    <a:pt x="20742" y="6134"/>
                    <a:pt x="20519" y="6257"/>
                    <a:pt x="20320" y="6257"/>
                  </a:cubicBezTo>
                  <a:cubicBezTo>
                    <a:pt x="20146" y="6257"/>
                    <a:pt x="19989" y="6163"/>
                    <a:pt x="19937" y="5940"/>
                  </a:cubicBezTo>
                  <a:cubicBezTo>
                    <a:pt x="19581" y="3445"/>
                    <a:pt x="18339" y="924"/>
                    <a:pt x="15344" y="924"/>
                  </a:cubicBezTo>
                  <a:cubicBezTo>
                    <a:pt x="15280" y="924"/>
                    <a:pt x="15214" y="925"/>
                    <a:pt x="15148" y="928"/>
                  </a:cubicBezTo>
                  <a:cubicBezTo>
                    <a:pt x="12460" y="1040"/>
                    <a:pt x="10836" y="3980"/>
                    <a:pt x="11648" y="6416"/>
                  </a:cubicBezTo>
                  <a:cubicBezTo>
                    <a:pt x="11728" y="6758"/>
                    <a:pt x="11447" y="7028"/>
                    <a:pt x="11200" y="7028"/>
                  </a:cubicBezTo>
                  <a:cubicBezTo>
                    <a:pt x="11103" y="7028"/>
                    <a:pt x="11011" y="6987"/>
                    <a:pt x="10948" y="6892"/>
                  </a:cubicBezTo>
                  <a:cubicBezTo>
                    <a:pt x="10248" y="6080"/>
                    <a:pt x="9548" y="5128"/>
                    <a:pt x="8483" y="4792"/>
                  </a:cubicBezTo>
                  <a:cubicBezTo>
                    <a:pt x="8306" y="4757"/>
                    <a:pt x="8128" y="4740"/>
                    <a:pt x="7951" y="4740"/>
                  </a:cubicBezTo>
                  <a:cubicBezTo>
                    <a:pt x="6870" y="4740"/>
                    <a:pt x="5821" y="5358"/>
                    <a:pt x="5123" y="6080"/>
                  </a:cubicBezTo>
                  <a:cubicBezTo>
                    <a:pt x="3471" y="7816"/>
                    <a:pt x="3135" y="10505"/>
                    <a:pt x="4983" y="12241"/>
                  </a:cubicBezTo>
                  <a:cubicBezTo>
                    <a:pt x="5347" y="12493"/>
                    <a:pt x="5123" y="12941"/>
                    <a:pt x="4759" y="12941"/>
                  </a:cubicBezTo>
                  <a:cubicBezTo>
                    <a:pt x="4591" y="12920"/>
                    <a:pt x="4426" y="12910"/>
                    <a:pt x="4263" y="12910"/>
                  </a:cubicBezTo>
                  <a:cubicBezTo>
                    <a:pt x="1819" y="12910"/>
                    <a:pt x="0" y="15209"/>
                    <a:pt x="446" y="17730"/>
                  </a:cubicBezTo>
                  <a:cubicBezTo>
                    <a:pt x="782" y="19494"/>
                    <a:pt x="1959" y="20642"/>
                    <a:pt x="3471" y="21482"/>
                  </a:cubicBezTo>
                  <a:cubicBezTo>
                    <a:pt x="7083" y="22182"/>
                    <a:pt x="10724" y="22294"/>
                    <a:pt x="14448" y="22294"/>
                  </a:cubicBezTo>
                  <a:cubicBezTo>
                    <a:pt x="18425" y="22294"/>
                    <a:pt x="22261" y="22182"/>
                    <a:pt x="26238" y="21930"/>
                  </a:cubicBezTo>
                  <a:cubicBezTo>
                    <a:pt x="29962" y="21818"/>
                    <a:pt x="34051" y="21930"/>
                    <a:pt x="37551" y="20894"/>
                  </a:cubicBezTo>
                  <a:cubicBezTo>
                    <a:pt x="39288" y="20306"/>
                    <a:pt x="41388" y="18906"/>
                    <a:pt x="41052" y="16806"/>
                  </a:cubicBezTo>
                  <a:cubicBezTo>
                    <a:pt x="40576" y="14593"/>
                    <a:pt x="38139" y="14005"/>
                    <a:pt x="36263" y="14005"/>
                  </a:cubicBezTo>
                  <a:cubicBezTo>
                    <a:pt x="35927" y="14005"/>
                    <a:pt x="35675" y="13305"/>
                    <a:pt x="36039" y="13081"/>
                  </a:cubicBezTo>
                  <a:cubicBezTo>
                    <a:pt x="38139" y="11905"/>
                    <a:pt x="38727" y="9105"/>
                    <a:pt x="36963" y="7340"/>
                  </a:cubicBezTo>
                  <a:cubicBezTo>
                    <a:pt x="36258" y="6635"/>
                    <a:pt x="35377" y="6313"/>
                    <a:pt x="34493" y="6313"/>
                  </a:cubicBezTo>
                  <a:cubicBezTo>
                    <a:pt x="33201" y="6313"/>
                    <a:pt x="31903" y="7000"/>
                    <a:pt x="31138" y="8180"/>
                  </a:cubicBezTo>
                  <a:cubicBezTo>
                    <a:pt x="31055" y="8329"/>
                    <a:pt x="30938" y="8391"/>
                    <a:pt x="30819" y="8391"/>
                  </a:cubicBezTo>
                  <a:cubicBezTo>
                    <a:pt x="30577" y="8391"/>
                    <a:pt x="30326" y="8135"/>
                    <a:pt x="30326" y="7816"/>
                  </a:cubicBezTo>
                  <a:cubicBezTo>
                    <a:pt x="30774" y="5016"/>
                    <a:pt x="31026" y="3"/>
                    <a:pt x="26826" y="3"/>
                  </a:cubicBezTo>
                  <a:cubicBezTo>
                    <a:pt x="26771" y="2"/>
                    <a:pt x="26716" y="1"/>
                    <a:pt x="2666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4"/>
            <p:cNvSpPr/>
            <p:nvPr/>
          </p:nvSpPr>
          <p:spPr>
            <a:xfrm>
              <a:off x="6296725" y="1350475"/>
              <a:ext cx="1079550" cy="616525"/>
            </a:xfrm>
            <a:custGeom>
              <a:rect b="b" l="l" r="r" t="t"/>
              <a:pathLst>
                <a:path extrusionOk="0" h="24661" w="43182">
                  <a:moveTo>
                    <a:pt x="27351" y="1441"/>
                  </a:moveTo>
                  <a:cubicBezTo>
                    <a:pt x="27419" y="1441"/>
                    <a:pt x="27487" y="1442"/>
                    <a:pt x="27556" y="1445"/>
                  </a:cubicBezTo>
                  <a:cubicBezTo>
                    <a:pt x="28592" y="1445"/>
                    <a:pt x="29404" y="1809"/>
                    <a:pt x="29992" y="2510"/>
                  </a:cubicBezTo>
                  <a:cubicBezTo>
                    <a:pt x="31280" y="4022"/>
                    <a:pt x="31168" y="6822"/>
                    <a:pt x="30804" y="9034"/>
                  </a:cubicBezTo>
                  <a:cubicBezTo>
                    <a:pt x="30804" y="9398"/>
                    <a:pt x="31056" y="9734"/>
                    <a:pt x="31280" y="9847"/>
                  </a:cubicBezTo>
                  <a:cubicBezTo>
                    <a:pt x="31364" y="9875"/>
                    <a:pt x="31450" y="9889"/>
                    <a:pt x="31533" y="9889"/>
                  </a:cubicBezTo>
                  <a:cubicBezTo>
                    <a:pt x="31783" y="9889"/>
                    <a:pt x="32008" y="9763"/>
                    <a:pt x="32093" y="9510"/>
                  </a:cubicBezTo>
                  <a:cubicBezTo>
                    <a:pt x="32681" y="8558"/>
                    <a:pt x="33717" y="7858"/>
                    <a:pt x="34781" y="7746"/>
                  </a:cubicBezTo>
                  <a:cubicBezTo>
                    <a:pt x="34905" y="7733"/>
                    <a:pt x="35028" y="7726"/>
                    <a:pt x="35149" y="7726"/>
                  </a:cubicBezTo>
                  <a:cubicBezTo>
                    <a:pt x="36041" y="7726"/>
                    <a:pt x="36853" y="8082"/>
                    <a:pt x="37469" y="8698"/>
                  </a:cubicBezTo>
                  <a:cubicBezTo>
                    <a:pt x="38281" y="9510"/>
                    <a:pt x="38617" y="10435"/>
                    <a:pt x="38505" y="11499"/>
                  </a:cubicBezTo>
                  <a:cubicBezTo>
                    <a:pt x="38281" y="12535"/>
                    <a:pt x="37693" y="13599"/>
                    <a:pt x="36657" y="14159"/>
                  </a:cubicBezTo>
                  <a:cubicBezTo>
                    <a:pt x="36405" y="14299"/>
                    <a:pt x="36293" y="14635"/>
                    <a:pt x="36405" y="14859"/>
                  </a:cubicBezTo>
                  <a:cubicBezTo>
                    <a:pt x="36405" y="15223"/>
                    <a:pt x="36769" y="15447"/>
                    <a:pt x="36993" y="15447"/>
                  </a:cubicBezTo>
                  <a:cubicBezTo>
                    <a:pt x="38169" y="15447"/>
                    <a:pt x="41082" y="15811"/>
                    <a:pt x="41418" y="18024"/>
                  </a:cubicBezTo>
                  <a:cubicBezTo>
                    <a:pt x="41782" y="19200"/>
                    <a:pt x="41082" y="20936"/>
                    <a:pt x="38281" y="21860"/>
                  </a:cubicBezTo>
                  <a:cubicBezTo>
                    <a:pt x="35369" y="22700"/>
                    <a:pt x="32205" y="22812"/>
                    <a:pt x="29068" y="22924"/>
                  </a:cubicBezTo>
                  <a:lnTo>
                    <a:pt x="26968" y="22924"/>
                  </a:lnTo>
                  <a:cubicBezTo>
                    <a:pt x="22991" y="23148"/>
                    <a:pt x="18903" y="23260"/>
                    <a:pt x="15178" y="23260"/>
                  </a:cubicBezTo>
                  <a:cubicBezTo>
                    <a:pt x="11678" y="23260"/>
                    <a:pt x="7953" y="23260"/>
                    <a:pt x="4201" y="22448"/>
                  </a:cubicBezTo>
                  <a:cubicBezTo>
                    <a:pt x="2689" y="21636"/>
                    <a:pt x="1764" y="20348"/>
                    <a:pt x="1400" y="18836"/>
                  </a:cubicBezTo>
                  <a:cubicBezTo>
                    <a:pt x="1176" y="17660"/>
                    <a:pt x="1512" y="16399"/>
                    <a:pt x="2353" y="15559"/>
                  </a:cubicBezTo>
                  <a:cubicBezTo>
                    <a:pt x="3065" y="14748"/>
                    <a:pt x="4036" y="14390"/>
                    <a:pt x="5058" y="14390"/>
                  </a:cubicBezTo>
                  <a:cubicBezTo>
                    <a:pt x="5201" y="14390"/>
                    <a:pt x="5345" y="14397"/>
                    <a:pt x="5489" y="14411"/>
                  </a:cubicBezTo>
                  <a:cubicBezTo>
                    <a:pt x="5713" y="14411"/>
                    <a:pt x="5965" y="14299"/>
                    <a:pt x="6077" y="13935"/>
                  </a:cubicBezTo>
                  <a:cubicBezTo>
                    <a:pt x="6189" y="13711"/>
                    <a:pt x="6077" y="13459"/>
                    <a:pt x="5965" y="13235"/>
                  </a:cubicBezTo>
                  <a:cubicBezTo>
                    <a:pt x="5153" y="12647"/>
                    <a:pt x="4789" y="11723"/>
                    <a:pt x="4677" y="10799"/>
                  </a:cubicBezTo>
                  <a:cubicBezTo>
                    <a:pt x="4677" y="9622"/>
                    <a:pt x="5153" y="8334"/>
                    <a:pt x="6077" y="7522"/>
                  </a:cubicBezTo>
                  <a:cubicBezTo>
                    <a:pt x="6371" y="7105"/>
                    <a:pt x="7395" y="6173"/>
                    <a:pt x="8585" y="6173"/>
                  </a:cubicBezTo>
                  <a:cubicBezTo>
                    <a:pt x="8755" y="6173"/>
                    <a:pt x="8927" y="6192"/>
                    <a:pt x="9101" y="6234"/>
                  </a:cubicBezTo>
                  <a:cubicBezTo>
                    <a:pt x="10054" y="6598"/>
                    <a:pt x="10754" y="7410"/>
                    <a:pt x="11314" y="8110"/>
                  </a:cubicBezTo>
                  <a:lnTo>
                    <a:pt x="11454" y="8222"/>
                  </a:lnTo>
                  <a:cubicBezTo>
                    <a:pt x="11592" y="8361"/>
                    <a:pt x="11731" y="8456"/>
                    <a:pt x="11902" y="8456"/>
                  </a:cubicBezTo>
                  <a:cubicBezTo>
                    <a:pt x="12008" y="8456"/>
                    <a:pt x="12127" y="8420"/>
                    <a:pt x="12266" y="8334"/>
                  </a:cubicBezTo>
                  <a:cubicBezTo>
                    <a:pt x="12490" y="8222"/>
                    <a:pt x="12602" y="7858"/>
                    <a:pt x="12602" y="7634"/>
                  </a:cubicBezTo>
                  <a:cubicBezTo>
                    <a:pt x="12154" y="6346"/>
                    <a:pt x="12378" y="5058"/>
                    <a:pt x="13078" y="4022"/>
                  </a:cubicBezTo>
                  <a:cubicBezTo>
                    <a:pt x="13778" y="2958"/>
                    <a:pt x="14814" y="2510"/>
                    <a:pt x="15990" y="2398"/>
                  </a:cubicBezTo>
                  <a:cubicBezTo>
                    <a:pt x="16066" y="2394"/>
                    <a:pt x="16141" y="2392"/>
                    <a:pt x="16215" y="2392"/>
                  </a:cubicBezTo>
                  <a:cubicBezTo>
                    <a:pt x="19068" y="2392"/>
                    <a:pt x="20087" y="5001"/>
                    <a:pt x="20415" y="7158"/>
                  </a:cubicBezTo>
                  <a:cubicBezTo>
                    <a:pt x="20555" y="7522"/>
                    <a:pt x="20779" y="7746"/>
                    <a:pt x="21003" y="7746"/>
                  </a:cubicBezTo>
                  <a:cubicBezTo>
                    <a:pt x="21367" y="7746"/>
                    <a:pt x="21703" y="7522"/>
                    <a:pt x="21815" y="7298"/>
                  </a:cubicBezTo>
                  <a:cubicBezTo>
                    <a:pt x="23069" y="3428"/>
                    <a:pt x="24880" y="1441"/>
                    <a:pt x="27351" y="1441"/>
                  </a:cubicBezTo>
                  <a:close/>
                  <a:moveTo>
                    <a:pt x="27520" y="1"/>
                  </a:moveTo>
                  <a:cubicBezTo>
                    <a:pt x="24225" y="1"/>
                    <a:pt x="22326" y="2770"/>
                    <a:pt x="21255" y="4834"/>
                  </a:cubicBezTo>
                  <a:cubicBezTo>
                    <a:pt x="20891" y="3658"/>
                    <a:pt x="20303" y="2846"/>
                    <a:pt x="19491" y="2146"/>
                  </a:cubicBezTo>
                  <a:cubicBezTo>
                    <a:pt x="18529" y="1481"/>
                    <a:pt x="17342" y="1042"/>
                    <a:pt x="16175" y="1042"/>
                  </a:cubicBezTo>
                  <a:cubicBezTo>
                    <a:pt x="15916" y="1042"/>
                    <a:pt x="15657" y="1064"/>
                    <a:pt x="15402" y="1109"/>
                  </a:cubicBezTo>
                  <a:cubicBezTo>
                    <a:pt x="13078" y="1445"/>
                    <a:pt x="11314" y="3434"/>
                    <a:pt x="11090" y="5898"/>
                  </a:cubicBezTo>
                  <a:cubicBezTo>
                    <a:pt x="10390" y="5310"/>
                    <a:pt x="9690" y="5058"/>
                    <a:pt x="8989" y="4946"/>
                  </a:cubicBezTo>
                  <a:cubicBezTo>
                    <a:pt x="8886" y="4937"/>
                    <a:pt x="8781" y="4932"/>
                    <a:pt x="8674" y="4932"/>
                  </a:cubicBezTo>
                  <a:cubicBezTo>
                    <a:pt x="7461" y="4932"/>
                    <a:pt x="6106" y="5517"/>
                    <a:pt x="5153" y="6598"/>
                  </a:cubicBezTo>
                  <a:cubicBezTo>
                    <a:pt x="3277" y="8446"/>
                    <a:pt x="2913" y="11247"/>
                    <a:pt x="4089" y="13123"/>
                  </a:cubicBezTo>
                  <a:cubicBezTo>
                    <a:pt x="3053" y="13347"/>
                    <a:pt x="1988" y="13935"/>
                    <a:pt x="1288" y="14859"/>
                  </a:cubicBezTo>
                  <a:cubicBezTo>
                    <a:pt x="364" y="15923"/>
                    <a:pt x="0" y="17323"/>
                    <a:pt x="112" y="18724"/>
                  </a:cubicBezTo>
                  <a:cubicBezTo>
                    <a:pt x="364" y="20712"/>
                    <a:pt x="1876" y="22812"/>
                    <a:pt x="3753" y="23624"/>
                  </a:cubicBezTo>
                  <a:cubicBezTo>
                    <a:pt x="4089" y="23736"/>
                    <a:pt x="4453" y="23848"/>
                    <a:pt x="4789" y="23960"/>
                  </a:cubicBezTo>
                  <a:cubicBezTo>
                    <a:pt x="7701" y="24548"/>
                    <a:pt x="10754" y="24660"/>
                    <a:pt x="13666" y="24660"/>
                  </a:cubicBezTo>
                  <a:lnTo>
                    <a:pt x="17503" y="24660"/>
                  </a:lnTo>
                  <a:cubicBezTo>
                    <a:pt x="21815" y="24548"/>
                    <a:pt x="26856" y="24436"/>
                    <a:pt x="32093" y="24100"/>
                  </a:cubicBezTo>
                  <a:lnTo>
                    <a:pt x="32793" y="24100"/>
                  </a:lnTo>
                  <a:cubicBezTo>
                    <a:pt x="36181" y="23848"/>
                    <a:pt x="40858" y="23624"/>
                    <a:pt x="42482" y="20236"/>
                  </a:cubicBezTo>
                  <a:cubicBezTo>
                    <a:pt x="43182" y="18724"/>
                    <a:pt x="42958" y="17099"/>
                    <a:pt x="41894" y="15923"/>
                  </a:cubicBezTo>
                  <a:cubicBezTo>
                    <a:pt x="41194" y="14999"/>
                    <a:pt x="40018" y="14411"/>
                    <a:pt x="38757" y="14159"/>
                  </a:cubicBezTo>
                  <a:cubicBezTo>
                    <a:pt x="40382" y="12311"/>
                    <a:pt x="40270" y="9510"/>
                    <a:pt x="38505" y="7746"/>
                  </a:cubicBezTo>
                  <a:cubicBezTo>
                    <a:pt x="37603" y="6844"/>
                    <a:pt x="36408" y="6374"/>
                    <a:pt x="35206" y="6374"/>
                  </a:cubicBezTo>
                  <a:cubicBezTo>
                    <a:pt x="34244" y="6374"/>
                    <a:pt x="33278" y="6676"/>
                    <a:pt x="32457" y="7298"/>
                  </a:cubicBezTo>
                  <a:cubicBezTo>
                    <a:pt x="32681" y="2958"/>
                    <a:pt x="31168" y="409"/>
                    <a:pt x="28256" y="45"/>
                  </a:cubicBezTo>
                  <a:cubicBezTo>
                    <a:pt x="28003" y="15"/>
                    <a:pt x="27758" y="1"/>
                    <a:pt x="2752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6" name="Google Shape;1026;p14"/>
          <p:cNvGrpSpPr/>
          <p:nvPr/>
        </p:nvGrpSpPr>
        <p:grpSpPr>
          <a:xfrm>
            <a:off x="142875" y="2345775"/>
            <a:ext cx="1024250" cy="585050"/>
            <a:chOff x="85725" y="2420875"/>
            <a:chExt cx="1024250" cy="585050"/>
          </a:xfrm>
        </p:grpSpPr>
        <p:sp>
          <p:nvSpPr>
            <p:cNvPr id="1027" name="Google Shape;1027;p14"/>
            <p:cNvSpPr/>
            <p:nvPr/>
          </p:nvSpPr>
          <p:spPr>
            <a:xfrm>
              <a:off x="100950" y="2448625"/>
              <a:ext cx="985225" cy="530700"/>
            </a:xfrm>
            <a:custGeom>
              <a:rect b="b" l="l" r="r" t="t"/>
              <a:pathLst>
                <a:path extrusionOk="0" h="21228" w="39409">
                  <a:moveTo>
                    <a:pt x="25518" y="1"/>
                  </a:moveTo>
                  <a:cubicBezTo>
                    <a:pt x="22382" y="1"/>
                    <a:pt x="20618" y="3025"/>
                    <a:pt x="19806" y="5714"/>
                  </a:cubicBezTo>
                  <a:cubicBezTo>
                    <a:pt x="19750" y="5896"/>
                    <a:pt x="19575" y="5987"/>
                    <a:pt x="19400" y="5987"/>
                  </a:cubicBezTo>
                  <a:cubicBezTo>
                    <a:pt x="19225" y="5987"/>
                    <a:pt x="19050" y="5896"/>
                    <a:pt x="18994" y="5714"/>
                  </a:cubicBezTo>
                  <a:cubicBezTo>
                    <a:pt x="18529" y="3197"/>
                    <a:pt x="17422" y="921"/>
                    <a:pt x="14657" y="921"/>
                  </a:cubicBezTo>
                  <a:cubicBezTo>
                    <a:pt x="14591" y="921"/>
                    <a:pt x="14525" y="922"/>
                    <a:pt x="14457" y="925"/>
                  </a:cubicBezTo>
                  <a:cubicBezTo>
                    <a:pt x="11881" y="1037"/>
                    <a:pt x="10368" y="3837"/>
                    <a:pt x="11069" y="6190"/>
                  </a:cubicBezTo>
                  <a:cubicBezTo>
                    <a:pt x="11147" y="6427"/>
                    <a:pt x="10879" y="6677"/>
                    <a:pt x="10635" y="6677"/>
                  </a:cubicBezTo>
                  <a:cubicBezTo>
                    <a:pt x="10532" y="6677"/>
                    <a:pt x="10435" y="6633"/>
                    <a:pt x="10368" y="6526"/>
                  </a:cubicBezTo>
                  <a:cubicBezTo>
                    <a:pt x="9780" y="5826"/>
                    <a:pt x="9080" y="4902"/>
                    <a:pt x="8156" y="4678"/>
                  </a:cubicBezTo>
                  <a:cubicBezTo>
                    <a:pt x="7916" y="4610"/>
                    <a:pt x="7679" y="4579"/>
                    <a:pt x="7448" y="4579"/>
                  </a:cubicBezTo>
                  <a:cubicBezTo>
                    <a:pt x="6442" y="4579"/>
                    <a:pt x="5540" y="5165"/>
                    <a:pt x="4880" y="5826"/>
                  </a:cubicBezTo>
                  <a:cubicBezTo>
                    <a:pt x="3368" y="7478"/>
                    <a:pt x="3003" y="10026"/>
                    <a:pt x="4880" y="11678"/>
                  </a:cubicBezTo>
                  <a:cubicBezTo>
                    <a:pt x="5076" y="11875"/>
                    <a:pt x="4929" y="12264"/>
                    <a:pt x="4645" y="12264"/>
                  </a:cubicBezTo>
                  <a:cubicBezTo>
                    <a:pt x="4604" y="12264"/>
                    <a:pt x="4561" y="12256"/>
                    <a:pt x="4516" y="12238"/>
                  </a:cubicBezTo>
                  <a:cubicBezTo>
                    <a:pt x="4401" y="12228"/>
                    <a:pt x="4288" y="12224"/>
                    <a:pt x="4176" y="12224"/>
                  </a:cubicBezTo>
                  <a:cubicBezTo>
                    <a:pt x="1794" y="12224"/>
                    <a:pt x="0" y="14454"/>
                    <a:pt x="455" y="16915"/>
                  </a:cubicBezTo>
                  <a:cubicBezTo>
                    <a:pt x="791" y="18539"/>
                    <a:pt x="1855" y="19715"/>
                    <a:pt x="3368" y="20416"/>
                  </a:cubicBezTo>
                  <a:cubicBezTo>
                    <a:pt x="6756" y="21116"/>
                    <a:pt x="10256" y="21228"/>
                    <a:pt x="13757" y="21228"/>
                  </a:cubicBezTo>
                  <a:cubicBezTo>
                    <a:pt x="17481" y="21116"/>
                    <a:pt x="21206" y="21004"/>
                    <a:pt x="24958" y="20892"/>
                  </a:cubicBezTo>
                  <a:cubicBezTo>
                    <a:pt x="28459" y="20780"/>
                    <a:pt x="32295" y="20892"/>
                    <a:pt x="35684" y="19827"/>
                  </a:cubicBezTo>
                  <a:cubicBezTo>
                    <a:pt x="37420" y="19379"/>
                    <a:pt x="39408" y="17979"/>
                    <a:pt x="38960" y="15991"/>
                  </a:cubicBezTo>
                  <a:cubicBezTo>
                    <a:pt x="38596" y="13891"/>
                    <a:pt x="36272" y="13303"/>
                    <a:pt x="34508" y="13303"/>
                  </a:cubicBezTo>
                  <a:cubicBezTo>
                    <a:pt x="34060" y="13303"/>
                    <a:pt x="33920" y="12715"/>
                    <a:pt x="34284" y="12491"/>
                  </a:cubicBezTo>
                  <a:cubicBezTo>
                    <a:pt x="36272" y="11314"/>
                    <a:pt x="36860" y="8626"/>
                    <a:pt x="35096" y="7002"/>
                  </a:cubicBezTo>
                  <a:cubicBezTo>
                    <a:pt x="34424" y="6330"/>
                    <a:pt x="33569" y="6012"/>
                    <a:pt x="32715" y="6012"/>
                  </a:cubicBezTo>
                  <a:cubicBezTo>
                    <a:pt x="31505" y="6012"/>
                    <a:pt x="30296" y="6649"/>
                    <a:pt x="29607" y="7814"/>
                  </a:cubicBezTo>
                  <a:cubicBezTo>
                    <a:pt x="29532" y="7973"/>
                    <a:pt x="29417" y="8038"/>
                    <a:pt x="29301" y="8038"/>
                  </a:cubicBezTo>
                  <a:cubicBezTo>
                    <a:pt x="29069" y="8038"/>
                    <a:pt x="28832" y="7777"/>
                    <a:pt x="28907" y="7478"/>
                  </a:cubicBezTo>
                  <a:cubicBezTo>
                    <a:pt x="29271" y="4790"/>
                    <a:pt x="29495" y="1"/>
                    <a:pt x="2551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14"/>
            <p:cNvSpPr/>
            <p:nvPr/>
          </p:nvSpPr>
          <p:spPr>
            <a:xfrm>
              <a:off x="85725" y="2420875"/>
              <a:ext cx="1024250" cy="585050"/>
            </a:xfrm>
            <a:custGeom>
              <a:rect b="b" l="l" r="r" t="t"/>
              <a:pathLst>
                <a:path extrusionOk="0" h="23402" w="40970">
                  <a:moveTo>
                    <a:pt x="26127" y="1335"/>
                  </a:moveTo>
                  <a:cubicBezTo>
                    <a:pt x="27192" y="1335"/>
                    <a:pt x="27892" y="1699"/>
                    <a:pt x="28480" y="2287"/>
                  </a:cubicBezTo>
                  <a:cubicBezTo>
                    <a:pt x="29628" y="3799"/>
                    <a:pt x="29516" y="6488"/>
                    <a:pt x="29292" y="8588"/>
                  </a:cubicBezTo>
                  <a:cubicBezTo>
                    <a:pt x="29180" y="8924"/>
                    <a:pt x="29404" y="9288"/>
                    <a:pt x="29768" y="9400"/>
                  </a:cubicBezTo>
                  <a:cubicBezTo>
                    <a:pt x="29992" y="9400"/>
                    <a:pt x="30328" y="9288"/>
                    <a:pt x="30468" y="9036"/>
                  </a:cubicBezTo>
                  <a:cubicBezTo>
                    <a:pt x="31028" y="8112"/>
                    <a:pt x="31980" y="7524"/>
                    <a:pt x="33016" y="7412"/>
                  </a:cubicBezTo>
                  <a:cubicBezTo>
                    <a:pt x="33166" y="7394"/>
                    <a:pt x="33315" y="7385"/>
                    <a:pt x="33463" y="7385"/>
                  </a:cubicBezTo>
                  <a:cubicBezTo>
                    <a:pt x="34254" y="7385"/>
                    <a:pt x="35003" y="7652"/>
                    <a:pt x="35593" y="8336"/>
                  </a:cubicBezTo>
                  <a:cubicBezTo>
                    <a:pt x="36293" y="9036"/>
                    <a:pt x="36629" y="9988"/>
                    <a:pt x="36517" y="10912"/>
                  </a:cubicBezTo>
                  <a:cubicBezTo>
                    <a:pt x="36293" y="11948"/>
                    <a:pt x="35705" y="12900"/>
                    <a:pt x="34781" y="13348"/>
                  </a:cubicBezTo>
                  <a:cubicBezTo>
                    <a:pt x="34529" y="13601"/>
                    <a:pt x="34417" y="13825"/>
                    <a:pt x="34529" y="14189"/>
                  </a:cubicBezTo>
                  <a:cubicBezTo>
                    <a:pt x="34529" y="14413"/>
                    <a:pt x="34781" y="14637"/>
                    <a:pt x="35117" y="14637"/>
                  </a:cubicBezTo>
                  <a:cubicBezTo>
                    <a:pt x="36293" y="14637"/>
                    <a:pt x="38869" y="15001"/>
                    <a:pt x="39317" y="17101"/>
                  </a:cubicBezTo>
                  <a:cubicBezTo>
                    <a:pt x="39569" y="18249"/>
                    <a:pt x="38981" y="19901"/>
                    <a:pt x="36293" y="20713"/>
                  </a:cubicBezTo>
                  <a:cubicBezTo>
                    <a:pt x="33492" y="21526"/>
                    <a:pt x="30580" y="21638"/>
                    <a:pt x="27528" y="21750"/>
                  </a:cubicBezTo>
                  <a:lnTo>
                    <a:pt x="25567" y="21750"/>
                  </a:lnTo>
                  <a:cubicBezTo>
                    <a:pt x="21703" y="22002"/>
                    <a:pt x="17978" y="22002"/>
                    <a:pt x="14366" y="22114"/>
                  </a:cubicBezTo>
                  <a:cubicBezTo>
                    <a:pt x="11089" y="22114"/>
                    <a:pt x="7589" y="22002"/>
                    <a:pt x="3977" y="21301"/>
                  </a:cubicBezTo>
                  <a:cubicBezTo>
                    <a:pt x="2576" y="20601"/>
                    <a:pt x="1624" y="19313"/>
                    <a:pt x="1288" y="17913"/>
                  </a:cubicBezTo>
                  <a:cubicBezTo>
                    <a:pt x="1064" y="16737"/>
                    <a:pt x="1400" y="15589"/>
                    <a:pt x="2212" y="14749"/>
                  </a:cubicBezTo>
                  <a:cubicBezTo>
                    <a:pt x="2841" y="14019"/>
                    <a:pt x="3854" y="13584"/>
                    <a:pt x="4804" y="13584"/>
                  </a:cubicBezTo>
                  <a:cubicBezTo>
                    <a:pt x="4912" y="13584"/>
                    <a:pt x="5019" y="13589"/>
                    <a:pt x="5125" y="13601"/>
                  </a:cubicBezTo>
                  <a:cubicBezTo>
                    <a:pt x="5171" y="13621"/>
                    <a:pt x="5215" y="13630"/>
                    <a:pt x="5259" y="13630"/>
                  </a:cubicBezTo>
                  <a:cubicBezTo>
                    <a:pt x="5454" y="13630"/>
                    <a:pt x="5621" y="13443"/>
                    <a:pt x="5713" y="13236"/>
                  </a:cubicBezTo>
                  <a:cubicBezTo>
                    <a:pt x="5825" y="13012"/>
                    <a:pt x="5713" y="12788"/>
                    <a:pt x="5601" y="12536"/>
                  </a:cubicBezTo>
                  <a:cubicBezTo>
                    <a:pt x="4901" y="11948"/>
                    <a:pt x="4425" y="11136"/>
                    <a:pt x="4425" y="10212"/>
                  </a:cubicBezTo>
                  <a:cubicBezTo>
                    <a:pt x="4425" y="9036"/>
                    <a:pt x="4901" y="8000"/>
                    <a:pt x="5713" y="7048"/>
                  </a:cubicBezTo>
                  <a:cubicBezTo>
                    <a:pt x="6025" y="6760"/>
                    <a:pt x="6913" y="5937"/>
                    <a:pt x="8042" y="5937"/>
                  </a:cubicBezTo>
                  <a:cubicBezTo>
                    <a:pt x="8230" y="5937"/>
                    <a:pt x="8425" y="5960"/>
                    <a:pt x="8625" y="6012"/>
                  </a:cubicBezTo>
                  <a:cubicBezTo>
                    <a:pt x="9577" y="6236"/>
                    <a:pt x="10165" y="6936"/>
                    <a:pt x="10725" y="7748"/>
                  </a:cubicBezTo>
                  <a:lnTo>
                    <a:pt x="10865" y="7748"/>
                  </a:lnTo>
                  <a:cubicBezTo>
                    <a:pt x="10948" y="7934"/>
                    <a:pt x="11152" y="8043"/>
                    <a:pt x="11355" y="8043"/>
                  </a:cubicBezTo>
                  <a:cubicBezTo>
                    <a:pt x="11427" y="8043"/>
                    <a:pt x="11499" y="8029"/>
                    <a:pt x="11566" y="8000"/>
                  </a:cubicBezTo>
                  <a:cubicBezTo>
                    <a:pt x="11790" y="7748"/>
                    <a:pt x="12014" y="7524"/>
                    <a:pt x="11902" y="7188"/>
                  </a:cubicBezTo>
                  <a:cubicBezTo>
                    <a:pt x="11566" y="6012"/>
                    <a:pt x="11678" y="4723"/>
                    <a:pt x="12378" y="3799"/>
                  </a:cubicBezTo>
                  <a:cubicBezTo>
                    <a:pt x="13078" y="2847"/>
                    <a:pt x="14002" y="2287"/>
                    <a:pt x="15066" y="2287"/>
                  </a:cubicBezTo>
                  <a:cubicBezTo>
                    <a:pt x="15142" y="2283"/>
                    <a:pt x="15217" y="2282"/>
                    <a:pt x="15291" y="2282"/>
                  </a:cubicBezTo>
                  <a:cubicBezTo>
                    <a:pt x="18032" y="2282"/>
                    <a:pt x="19024" y="4778"/>
                    <a:pt x="19379" y="6824"/>
                  </a:cubicBezTo>
                  <a:cubicBezTo>
                    <a:pt x="19379" y="7048"/>
                    <a:pt x="19603" y="7300"/>
                    <a:pt x="19967" y="7300"/>
                  </a:cubicBezTo>
                  <a:cubicBezTo>
                    <a:pt x="20191" y="7300"/>
                    <a:pt x="20527" y="7188"/>
                    <a:pt x="20667" y="6824"/>
                  </a:cubicBezTo>
                  <a:cubicBezTo>
                    <a:pt x="21815" y="3211"/>
                    <a:pt x="23691" y="1335"/>
                    <a:pt x="26127" y="1335"/>
                  </a:cubicBezTo>
                  <a:close/>
                  <a:moveTo>
                    <a:pt x="26006" y="1"/>
                  </a:moveTo>
                  <a:cubicBezTo>
                    <a:pt x="22943" y="1"/>
                    <a:pt x="21155" y="2657"/>
                    <a:pt x="20191" y="4611"/>
                  </a:cubicBezTo>
                  <a:cubicBezTo>
                    <a:pt x="19827" y="3435"/>
                    <a:pt x="19267" y="2623"/>
                    <a:pt x="18426" y="2035"/>
                  </a:cubicBezTo>
                  <a:cubicBezTo>
                    <a:pt x="17601" y="1388"/>
                    <a:pt x="16473" y="1043"/>
                    <a:pt x="15397" y="1043"/>
                  </a:cubicBezTo>
                  <a:cubicBezTo>
                    <a:pt x="15122" y="1043"/>
                    <a:pt x="14852" y="1065"/>
                    <a:pt x="14590" y="1111"/>
                  </a:cubicBezTo>
                  <a:cubicBezTo>
                    <a:pt x="12378" y="1335"/>
                    <a:pt x="10613" y="3323"/>
                    <a:pt x="10501" y="5647"/>
                  </a:cubicBezTo>
                  <a:cubicBezTo>
                    <a:pt x="9801" y="5087"/>
                    <a:pt x="9213" y="4723"/>
                    <a:pt x="8513" y="4723"/>
                  </a:cubicBezTo>
                  <a:cubicBezTo>
                    <a:pt x="8331" y="4692"/>
                    <a:pt x="8148" y="4676"/>
                    <a:pt x="7963" y="4676"/>
                  </a:cubicBezTo>
                  <a:cubicBezTo>
                    <a:pt x="6837" y="4676"/>
                    <a:pt x="5679" y="5249"/>
                    <a:pt x="4789" y="6236"/>
                  </a:cubicBezTo>
                  <a:cubicBezTo>
                    <a:pt x="3024" y="8000"/>
                    <a:pt x="2688" y="10688"/>
                    <a:pt x="3865" y="12424"/>
                  </a:cubicBezTo>
                  <a:cubicBezTo>
                    <a:pt x="2800" y="12648"/>
                    <a:pt x="1876" y="13236"/>
                    <a:pt x="1176" y="14189"/>
                  </a:cubicBezTo>
                  <a:cubicBezTo>
                    <a:pt x="364" y="15113"/>
                    <a:pt x="0" y="16401"/>
                    <a:pt x="112" y="17801"/>
                  </a:cubicBezTo>
                  <a:cubicBezTo>
                    <a:pt x="364" y="19649"/>
                    <a:pt x="1764" y="21638"/>
                    <a:pt x="3500" y="22450"/>
                  </a:cubicBezTo>
                  <a:cubicBezTo>
                    <a:pt x="3865" y="22590"/>
                    <a:pt x="4201" y="22702"/>
                    <a:pt x="4565" y="22702"/>
                  </a:cubicBezTo>
                  <a:cubicBezTo>
                    <a:pt x="7365" y="23290"/>
                    <a:pt x="10165" y="23402"/>
                    <a:pt x="12826" y="23402"/>
                  </a:cubicBezTo>
                  <a:lnTo>
                    <a:pt x="16578" y="23402"/>
                  </a:lnTo>
                  <a:cubicBezTo>
                    <a:pt x="20667" y="23290"/>
                    <a:pt x="25567" y="23150"/>
                    <a:pt x="30468" y="22926"/>
                  </a:cubicBezTo>
                  <a:cubicBezTo>
                    <a:pt x="30692" y="22814"/>
                    <a:pt x="30804" y="22814"/>
                    <a:pt x="31028" y="22814"/>
                  </a:cubicBezTo>
                  <a:cubicBezTo>
                    <a:pt x="34305" y="22702"/>
                    <a:pt x="38729" y="22338"/>
                    <a:pt x="40381" y="19201"/>
                  </a:cubicBezTo>
                  <a:cubicBezTo>
                    <a:pt x="40969" y="17801"/>
                    <a:pt x="40717" y="16289"/>
                    <a:pt x="39793" y="15113"/>
                  </a:cubicBezTo>
                  <a:cubicBezTo>
                    <a:pt x="38981" y="14301"/>
                    <a:pt x="38029" y="13713"/>
                    <a:pt x="36769" y="13488"/>
                  </a:cubicBezTo>
                  <a:cubicBezTo>
                    <a:pt x="38281" y="11612"/>
                    <a:pt x="38169" y="9036"/>
                    <a:pt x="36517" y="7412"/>
                  </a:cubicBezTo>
                  <a:cubicBezTo>
                    <a:pt x="35662" y="6494"/>
                    <a:pt x="34512" y="6050"/>
                    <a:pt x="33335" y="6050"/>
                  </a:cubicBezTo>
                  <a:cubicBezTo>
                    <a:pt x="32429" y="6050"/>
                    <a:pt x="31508" y="6312"/>
                    <a:pt x="30692" y="6824"/>
                  </a:cubicBezTo>
                  <a:cubicBezTo>
                    <a:pt x="30916" y="2735"/>
                    <a:pt x="29516" y="411"/>
                    <a:pt x="26716" y="47"/>
                  </a:cubicBezTo>
                  <a:cubicBezTo>
                    <a:pt x="26472" y="16"/>
                    <a:pt x="26235" y="1"/>
                    <a:pt x="2600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9" name="Google Shape;1029;p14"/>
          <p:cNvGrpSpPr/>
          <p:nvPr/>
        </p:nvGrpSpPr>
        <p:grpSpPr>
          <a:xfrm>
            <a:off x="4749425" y="4195050"/>
            <a:ext cx="851325" cy="865900"/>
            <a:chOff x="4625600" y="4272500"/>
            <a:chExt cx="851325" cy="865900"/>
          </a:xfrm>
        </p:grpSpPr>
        <p:sp>
          <p:nvSpPr>
            <p:cNvPr id="1030" name="Google Shape;1030;p14"/>
            <p:cNvSpPr/>
            <p:nvPr/>
          </p:nvSpPr>
          <p:spPr>
            <a:xfrm>
              <a:off x="5168175" y="4510725"/>
              <a:ext cx="165775" cy="140750"/>
            </a:xfrm>
            <a:custGeom>
              <a:rect b="b" l="l" r="r" t="t"/>
              <a:pathLst>
                <a:path extrusionOk="0" h="5630" w="6631">
                  <a:moveTo>
                    <a:pt x="3357" y="0"/>
                  </a:moveTo>
                  <a:cubicBezTo>
                    <a:pt x="3054" y="0"/>
                    <a:pt x="2744" y="41"/>
                    <a:pt x="2437" y="128"/>
                  </a:cubicBezTo>
                  <a:cubicBezTo>
                    <a:pt x="2213" y="128"/>
                    <a:pt x="1988" y="240"/>
                    <a:pt x="1736" y="464"/>
                  </a:cubicBezTo>
                  <a:cubicBezTo>
                    <a:pt x="1624" y="464"/>
                    <a:pt x="1624" y="464"/>
                    <a:pt x="1624" y="604"/>
                  </a:cubicBezTo>
                  <a:cubicBezTo>
                    <a:pt x="1400" y="604"/>
                    <a:pt x="1288" y="716"/>
                    <a:pt x="1148" y="828"/>
                  </a:cubicBezTo>
                  <a:cubicBezTo>
                    <a:pt x="812" y="1164"/>
                    <a:pt x="700" y="1528"/>
                    <a:pt x="448" y="1864"/>
                  </a:cubicBezTo>
                  <a:cubicBezTo>
                    <a:pt x="0" y="3152"/>
                    <a:pt x="336" y="4804"/>
                    <a:pt x="1624" y="5364"/>
                  </a:cubicBezTo>
                  <a:cubicBezTo>
                    <a:pt x="1980" y="5548"/>
                    <a:pt x="2358" y="5630"/>
                    <a:pt x="2738" y="5630"/>
                  </a:cubicBezTo>
                  <a:cubicBezTo>
                    <a:pt x="4095" y="5630"/>
                    <a:pt x="5478" y="4585"/>
                    <a:pt x="5937" y="3404"/>
                  </a:cubicBezTo>
                  <a:cubicBezTo>
                    <a:pt x="6630" y="1396"/>
                    <a:pt x="5120" y="0"/>
                    <a:pt x="335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4"/>
            <p:cNvSpPr/>
            <p:nvPr/>
          </p:nvSpPr>
          <p:spPr>
            <a:xfrm>
              <a:off x="4981250" y="4377175"/>
              <a:ext cx="142825" cy="153200"/>
            </a:xfrm>
            <a:custGeom>
              <a:rect b="b" l="l" r="r" t="t"/>
              <a:pathLst>
                <a:path extrusionOk="0" h="6128" w="5713">
                  <a:moveTo>
                    <a:pt x="2885" y="1"/>
                  </a:moveTo>
                  <a:cubicBezTo>
                    <a:pt x="1815" y="1"/>
                    <a:pt x="712" y="749"/>
                    <a:pt x="224" y="1969"/>
                  </a:cubicBezTo>
                  <a:cubicBezTo>
                    <a:pt x="112" y="2193"/>
                    <a:pt x="0" y="2445"/>
                    <a:pt x="0" y="2669"/>
                  </a:cubicBezTo>
                  <a:lnTo>
                    <a:pt x="0" y="2893"/>
                  </a:lnTo>
                  <a:lnTo>
                    <a:pt x="0" y="3369"/>
                  </a:lnTo>
                  <a:cubicBezTo>
                    <a:pt x="0" y="3845"/>
                    <a:pt x="112" y="4181"/>
                    <a:pt x="364" y="4545"/>
                  </a:cubicBezTo>
                  <a:cubicBezTo>
                    <a:pt x="800" y="5438"/>
                    <a:pt x="1894" y="6127"/>
                    <a:pt x="2966" y="6127"/>
                  </a:cubicBezTo>
                  <a:cubicBezTo>
                    <a:pt x="3273" y="6127"/>
                    <a:pt x="3578" y="6070"/>
                    <a:pt x="3865" y="5946"/>
                  </a:cubicBezTo>
                  <a:cubicBezTo>
                    <a:pt x="5489" y="5246"/>
                    <a:pt x="5713" y="2781"/>
                    <a:pt x="4901" y="1269"/>
                  </a:cubicBezTo>
                  <a:cubicBezTo>
                    <a:pt x="4408" y="389"/>
                    <a:pt x="3655" y="1"/>
                    <a:pt x="288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14"/>
            <p:cNvSpPr/>
            <p:nvPr/>
          </p:nvSpPr>
          <p:spPr>
            <a:xfrm>
              <a:off x="4986850" y="4893350"/>
              <a:ext cx="166650" cy="136575"/>
            </a:xfrm>
            <a:custGeom>
              <a:rect b="b" l="l" r="r" t="t"/>
              <a:pathLst>
                <a:path extrusionOk="0" h="5463" w="6666">
                  <a:moveTo>
                    <a:pt x="2353" y="0"/>
                  </a:moveTo>
                  <a:cubicBezTo>
                    <a:pt x="1176" y="337"/>
                    <a:pt x="588" y="1261"/>
                    <a:pt x="0" y="2325"/>
                  </a:cubicBezTo>
                  <a:cubicBezTo>
                    <a:pt x="0" y="2437"/>
                    <a:pt x="0" y="2661"/>
                    <a:pt x="140" y="2913"/>
                  </a:cubicBezTo>
                  <a:cubicBezTo>
                    <a:pt x="328" y="4464"/>
                    <a:pt x="1916" y="5462"/>
                    <a:pt x="3465" y="5462"/>
                  </a:cubicBezTo>
                  <a:cubicBezTo>
                    <a:pt x="3762" y="5462"/>
                    <a:pt x="4057" y="5426"/>
                    <a:pt x="4341" y="5349"/>
                  </a:cubicBezTo>
                  <a:cubicBezTo>
                    <a:pt x="6665" y="4761"/>
                    <a:pt x="6665" y="1961"/>
                    <a:pt x="4901" y="561"/>
                  </a:cubicBezTo>
                  <a:cubicBezTo>
                    <a:pt x="4677" y="449"/>
                    <a:pt x="4453" y="337"/>
                    <a:pt x="4201" y="225"/>
                  </a:cubicBezTo>
                  <a:lnTo>
                    <a:pt x="4089" y="225"/>
                  </a:lnTo>
                  <a:cubicBezTo>
                    <a:pt x="3865" y="113"/>
                    <a:pt x="3753" y="0"/>
                    <a:pt x="350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14"/>
            <p:cNvSpPr/>
            <p:nvPr/>
          </p:nvSpPr>
          <p:spPr>
            <a:xfrm>
              <a:off x="5170975" y="4750300"/>
              <a:ext cx="166500" cy="141000"/>
            </a:xfrm>
            <a:custGeom>
              <a:rect b="b" l="l" r="r" t="t"/>
              <a:pathLst>
                <a:path extrusionOk="0" h="5640" w="6660">
                  <a:moveTo>
                    <a:pt x="3319" y="0"/>
                  </a:moveTo>
                  <a:cubicBezTo>
                    <a:pt x="3028" y="0"/>
                    <a:pt x="2731" y="39"/>
                    <a:pt x="2437" y="122"/>
                  </a:cubicBezTo>
                  <a:cubicBezTo>
                    <a:pt x="2213" y="234"/>
                    <a:pt x="1989" y="346"/>
                    <a:pt x="1736" y="458"/>
                  </a:cubicBezTo>
                  <a:cubicBezTo>
                    <a:pt x="1624" y="458"/>
                    <a:pt x="1624" y="570"/>
                    <a:pt x="1624" y="570"/>
                  </a:cubicBezTo>
                  <a:cubicBezTo>
                    <a:pt x="1400" y="682"/>
                    <a:pt x="1288" y="822"/>
                    <a:pt x="1176" y="934"/>
                  </a:cubicBezTo>
                  <a:cubicBezTo>
                    <a:pt x="812" y="1158"/>
                    <a:pt x="588" y="1522"/>
                    <a:pt x="476" y="1858"/>
                  </a:cubicBezTo>
                  <a:cubicBezTo>
                    <a:pt x="0" y="3034"/>
                    <a:pt x="476" y="4070"/>
                    <a:pt x="924" y="5022"/>
                  </a:cubicBezTo>
                  <a:cubicBezTo>
                    <a:pt x="1176" y="5134"/>
                    <a:pt x="1288" y="5246"/>
                    <a:pt x="1512" y="5358"/>
                  </a:cubicBezTo>
                  <a:cubicBezTo>
                    <a:pt x="1897" y="5551"/>
                    <a:pt x="2308" y="5639"/>
                    <a:pt x="2721" y="5639"/>
                  </a:cubicBezTo>
                  <a:cubicBezTo>
                    <a:pt x="4052" y="5639"/>
                    <a:pt x="5403" y="4717"/>
                    <a:pt x="5937" y="3370"/>
                  </a:cubicBezTo>
                  <a:cubicBezTo>
                    <a:pt x="6659" y="1468"/>
                    <a:pt x="5104" y="0"/>
                    <a:pt x="331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4"/>
            <p:cNvSpPr/>
            <p:nvPr/>
          </p:nvSpPr>
          <p:spPr>
            <a:xfrm>
              <a:off x="4762825" y="4479200"/>
              <a:ext cx="145625" cy="151925"/>
            </a:xfrm>
            <a:custGeom>
              <a:rect b="b" l="l" r="r" t="t"/>
              <a:pathLst>
                <a:path extrusionOk="0" h="6077" w="5825">
                  <a:moveTo>
                    <a:pt x="2872" y="0"/>
                  </a:moveTo>
                  <a:cubicBezTo>
                    <a:pt x="1784" y="0"/>
                    <a:pt x="692" y="718"/>
                    <a:pt x="224" y="1865"/>
                  </a:cubicBezTo>
                  <a:cubicBezTo>
                    <a:pt x="112" y="2201"/>
                    <a:pt x="0" y="2425"/>
                    <a:pt x="0" y="2677"/>
                  </a:cubicBezTo>
                  <a:lnTo>
                    <a:pt x="0" y="2789"/>
                  </a:lnTo>
                  <a:lnTo>
                    <a:pt x="0" y="3377"/>
                  </a:lnTo>
                  <a:cubicBezTo>
                    <a:pt x="0" y="3713"/>
                    <a:pt x="112" y="4189"/>
                    <a:pt x="336" y="4525"/>
                  </a:cubicBezTo>
                  <a:cubicBezTo>
                    <a:pt x="797" y="5447"/>
                    <a:pt x="1894" y="6076"/>
                    <a:pt x="2967" y="6076"/>
                  </a:cubicBezTo>
                  <a:cubicBezTo>
                    <a:pt x="3264" y="6076"/>
                    <a:pt x="3558" y="6028"/>
                    <a:pt x="3837" y="5925"/>
                  </a:cubicBezTo>
                  <a:cubicBezTo>
                    <a:pt x="5461" y="5113"/>
                    <a:pt x="5825" y="2677"/>
                    <a:pt x="5013" y="1277"/>
                  </a:cubicBezTo>
                  <a:cubicBezTo>
                    <a:pt x="4467" y="387"/>
                    <a:pt x="3671" y="0"/>
                    <a:pt x="287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4"/>
            <p:cNvSpPr/>
            <p:nvPr/>
          </p:nvSpPr>
          <p:spPr>
            <a:xfrm>
              <a:off x="4657800" y="4304450"/>
              <a:ext cx="772925" cy="799125"/>
            </a:xfrm>
            <a:custGeom>
              <a:rect b="b" l="l" r="r" t="t"/>
              <a:pathLst>
                <a:path extrusionOk="0" h="31965" w="30917">
                  <a:moveTo>
                    <a:pt x="15867" y="1851"/>
                  </a:moveTo>
                  <a:cubicBezTo>
                    <a:pt x="16915" y="1851"/>
                    <a:pt x="17941" y="2351"/>
                    <a:pt x="18651" y="3478"/>
                  </a:cubicBezTo>
                  <a:cubicBezTo>
                    <a:pt x="20163" y="5690"/>
                    <a:pt x="19239" y="8967"/>
                    <a:pt x="16551" y="9779"/>
                  </a:cubicBezTo>
                  <a:cubicBezTo>
                    <a:pt x="16296" y="9835"/>
                    <a:pt x="16034" y="9863"/>
                    <a:pt x="15772" y="9863"/>
                  </a:cubicBezTo>
                  <a:cubicBezTo>
                    <a:pt x="14482" y="9863"/>
                    <a:pt x="13184" y="9202"/>
                    <a:pt x="12602" y="8155"/>
                  </a:cubicBezTo>
                  <a:lnTo>
                    <a:pt x="12238" y="7790"/>
                  </a:lnTo>
                  <a:cubicBezTo>
                    <a:pt x="11650" y="6614"/>
                    <a:pt x="11650" y="5214"/>
                    <a:pt x="12350" y="4066"/>
                  </a:cubicBezTo>
                  <a:cubicBezTo>
                    <a:pt x="13138" y="2679"/>
                    <a:pt x="14520" y="1851"/>
                    <a:pt x="15867" y="1851"/>
                  </a:cubicBezTo>
                  <a:close/>
                  <a:moveTo>
                    <a:pt x="7083" y="5872"/>
                  </a:moveTo>
                  <a:cubicBezTo>
                    <a:pt x="8140" y="5872"/>
                    <a:pt x="9183" y="6365"/>
                    <a:pt x="9914" y="7454"/>
                  </a:cubicBezTo>
                  <a:cubicBezTo>
                    <a:pt x="11426" y="9779"/>
                    <a:pt x="10502" y="12915"/>
                    <a:pt x="7814" y="13755"/>
                  </a:cubicBezTo>
                  <a:cubicBezTo>
                    <a:pt x="7503" y="13847"/>
                    <a:pt x="7182" y="13891"/>
                    <a:pt x="6861" y="13891"/>
                  </a:cubicBezTo>
                  <a:cubicBezTo>
                    <a:pt x="5621" y="13891"/>
                    <a:pt x="4393" y="13239"/>
                    <a:pt x="3837" y="12215"/>
                  </a:cubicBezTo>
                  <a:cubicBezTo>
                    <a:pt x="3725" y="12103"/>
                    <a:pt x="3613" y="11991"/>
                    <a:pt x="3613" y="11879"/>
                  </a:cubicBezTo>
                  <a:cubicBezTo>
                    <a:pt x="2913" y="10703"/>
                    <a:pt x="2913" y="9191"/>
                    <a:pt x="3613" y="8014"/>
                  </a:cubicBezTo>
                  <a:cubicBezTo>
                    <a:pt x="4394" y="6656"/>
                    <a:pt x="5750" y="5872"/>
                    <a:pt x="7083" y="5872"/>
                  </a:cubicBezTo>
                  <a:close/>
                  <a:moveTo>
                    <a:pt x="23718" y="7142"/>
                  </a:moveTo>
                  <a:cubicBezTo>
                    <a:pt x="26203" y="7142"/>
                    <a:pt x="28256" y="9119"/>
                    <a:pt x="27416" y="11767"/>
                  </a:cubicBezTo>
                  <a:cubicBezTo>
                    <a:pt x="26843" y="13567"/>
                    <a:pt x="25152" y="14738"/>
                    <a:pt x="23389" y="14738"/>
                  </a:cubicBezTo>
                  <a:cubicBezTo>
                    <a:pt x="22656" y="14738"/>
                    <a:pt x="21910" y="14535"/>
                    <a:pt x="21227" y="14091"/>
                  </a:cubicBezTo>
                  <a:cubicBezTo>
                    <a:pt x="19939" y="13167"/>
                    <a:pt x="19351" y="11403"/>
                    <a:pt x="19939" y="10003"/>
                  </a:cubicBezTo>
                  <a:cubicBezTo>
                    <a:pt x="19939" y="9891"/>
                    <a:pt x="19939" y="9667"/>
                    <a:pt x="20051" y="9555"/>
                  </a:cubicBezTo>
                  <a:cubicBezTo>
                    <a:pt x="20527" y="8267"/>
                    <a:pt x="21703" y="7454"/>
                    <a:pt x="22964" y="7202"/>
                  </a:cubicBezTo>
                  <a:cubicBezTo>
                    <a:pt x="23218" y="7162"/>
                    <a:pt x="23470" y="7142"/>
                    <a:pt x="23718" y="7142"/>
                  </a:cubicBezTo>
                  <a:close/>
                  <a:moveTo>
                    <a:pt x="23864" y="16715"/>
                  </a:moveTo>
                  <a:cubicBezTo>
                    <a:pt x="26324" y="16715"/>
                    <a:pt x="28266" y="18773"/>
                    <a:pt x="27528" y="21316"/>
                  </a:cubicBezTo>
                  <a:cubicBezTo>
                    <a:pt x="26956" y="23132"/>
                    <a:pt x="25270" y="24364"/>
                    <a:pt x="23511" y="24364"/>
                  </a:cubicBezTo>
                  <a:cubicBezTo>
                    <a:pt x="22775" y="24364"/>
                    <a:pt x="22025" y="24148"/>
                    <a:pt x="21339" y="23669"/>
                  </a:cubicBezTo>
                  <a:cubicBezTo>
                    <a:pt x="20051" y="22856"/>
                    <a:pt x="19463" y="20980"/>
                    <a:pt x="20051" y="19580"/>
                  </a:cubicBezTo>
                  <a:cubicBezTo>
                    <a:pt x="20051" y="19468"/>
                    <a:pt x="20051" y="19356"/>
                    <a:pt x="20163" y="19216"/>
                  </a:cubicBezTo>
                  <a:cubicBezTo>
                    <a:pt x="20639" y="17956"/>
                    <a:pt x="21815" y="17004"/>
                    <a:pt x="23104" y="16780"/>
                  </a:cubicBezTo>
                  <a:cubicBezTo>
                    <a:pt x="23361" y="16736"/>
                    <a:pt x="23615" y="16715"/>
                    <a:pt x="23864" y="16715"/>
                  </a:cubicBezTo>
                  <a:close/>
                  <a:moveTo>
                    <a:pt x="16436" y="22477"/>
                  </a:moveTo>
                  <a:cubicBezTo>
                    <a:pt x="17427" y="22477"/>
                    <a:pt x="18332" y="22845"/>
                    <a:pt x="19127" y="23556"/>
                  </a:cubicBezTo>
                  <a:cubicBezTo>
                    <a:pt x="21115" y="25517"/>
                    <a:pt x="20863" y="28905"/>
                    <a:pt x="18063" y="29857"/>
                  </a:cubicBezTo>
                  <a:cubicBezTo>
                    <a:pt x="17579" y="30026"/>
                    <a:pt x="17090" y="30105"/>
                    <a:pt x="16613" y="30105"/>
                  </a:cubicBezTo>
                  <a:cubicBezTo>
                    <a:pt x="14471" y="30105"/>
                    <a:pt x="12577" y="28507"/>
                    <a:pt x="12462" y="26217"/>
                  </a:cubicBezTo>
                  <a:cubicBezTo>
                    <a:pt x="12462" y="24593"/>
                    <a:pt x="13638" y="23080"/>
                    <a:pt x="15039" y="22716"/>
                  </a:cubicBezTo>
                  <a:cubicBezTo>
                    <a:pt x="15151" y="22604"/>
                    <a:pt x="15263" y="22604"/>
                    <a:pt x="15403" y="22604"/>
                  </a:cubicBezTo>
                  <a:cubicBezTo>
                    <a:pt x="15756" y="22519"/>
                    <a:pt x="16101" y="22477"/>
                    <a:pt x="16436" y="22477"/>
                  </a:cubicBezTo>
                  <a:close/>
                  <a:moveTo>
                    <a:pt x="14847" y="1"/>
                  </a:moveTo>
                  <a:cubicBezTo>
                    <a:pt x="10594" y="1"/>
                    <a:pt x="6373" y="1860"/>
                    <a:pt x="3613" y="5354"/>
                  </a:cubicBezTo>
                  <a:cubicBezTo>
                    <a:pt x="1513" y="7902"/>
                    <a:pt x="1" y="11655"/>
                    <a:pt x="813" y="15015"/>
                  </a:cubicBezTo>
                  <a:cubicBezTo>
                    <a:pt x="1401" y="16416"/>
                    <a:pt x="2213" y="17704"/>
                    <a:pt x="3249" y="18768"/>
                  </a:cubicBezTo>
                  <a:cubicBezTo>
                    <a:pt x="4649" y="20280"/>
                    <a:pt x="6301" y="21204"/>
                    <a:pt x="7926" y="22492"/>
                  </a:cubicBezTo>
                  <a:cubicBezTo>
                    <a:pt x="9214" y="23556"/>
                    <a:pt x="9326" y="25181"/>
                    <a:pt x="9914" y="26805"/>
                  </a:cubicBezTo>
                  <a:cubicBezTo>
                    <a:pt x="10614" y="28457"/>
                    <a:pt x="11902" y="29969"/>
                    <a:pt x="13414" y="31005"/>
                  </a:cubicBezTo>
                  <a:cubicBezTo>
                    <a:pt x="14515" y="31679"/>
                    <a:pt x="15674" y="31964"/>
                    <a:pt x="16839" y="31964"/>
                  </a:cubicBezTo>
                  <a:cubicBezTo>
                    <a:pt x="19110" y="31964"/>
                    <a:pt x="21402" y="30882"/>
                    <a:pt x="23328" y="29493"/>
                  </a:cubicBezTo>
                  <a:cubicBezTo>
                    <a:pt x="26128" y="27393"/>
                    <a:pt x="28228" y="24481"/>
                    <a:pt x="29628" y="21316"/>
                  </a:cubicBezTo>
                  <a:cubicBezTo>
                    <a:pt x="30217" y="19692"/>
                    <a:pt x="30805" y="17956"/>
                    <a:pt x="30917" y="16080"/>
                  </a:cubicBezTo>
                  <a:cubicBezTo>
                    <a:pt x="30917" y="14091"/>
                    <a:pt x="30329" y="12355"/>
                    <a:pt x="29404" y="10591"/>
                  </a:cubicBezTo>
                  <a:cubicBezTo>
                    <a:pt x="27752" y="7202"/>
                    <a:pt x="25428" y="4178"/>
                    <a:pt x="22263" y="2078"/>
                  </a:cubicBezTo>
                  <a:cubicBezTo>
                    <a:pt x="19988" y="677"/>
                    <a:pt x="17412" y="1"/>
                    <a:pt x="148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14"/>
            <p:cNvSpPr/>
            <p:nvPr/>
          </p:nvSpPr>
          <p:spPr>
            <a:xfrm>
              <a:off x="4625600" y="4272500"/>
              <a:ext cx="851325" cy="865900"/>
            </a:xfrm>
            <a:custGeom>
              <a:rect b="b" l="l" r="r" t="t"/>
              <a:pathLst>
                <a:path extrusionOk="0" h="34636" w="34053">
                  <a:moveTo>
                    <a:pt x="16102" y="1367"/>
                  </a:moveTo>
                  <a:cubicBezTo>
                    <a:pt x="18651" y="1367"/>
                    <a:pt x="21227" y="2068"/>
                    <a:pt x="23551" y="3580"/>
                  </a:cubicBezTo>
                  <a:cubicBezTo>
                    <a:pt x="26352" y="5344"/>
                    <a:pt x="28816" y="8256"/>
                    <a:pt x="30552" y="11869"/>
                  </a:cubicBezTo>
                  <a:cubicBezTo>
                    <a:pt x="31253" y="13381"/>
                    <a:pt x="32093" y="15257"/>
                    <a:pt x="31953" y="17358"/>
                  </a:cubicBezTo>
                  <a:cubicBezTo>
                    <a:pt x="31953" y="18870"/>
                    <a:pt x="31505" y="20634"/>
                    <a:pt x="30692" y="22482"/>
                  </a:cubicBezTo>
                  <a:cubicBezTo>
                    <a:pt x="29292" y="25871"/>
                    <a:pt x="27192" y="28671"/>
                    <a:pt x="24504" y="30659"/>
                  </a:cubicBezTo>
                  <a:cubicBezTo>
                    <a:pt x="23040" y="31713"/>
                    <a:pt x="20666" y="33106"/>
                    <a:pt x="18139" y="33106"/>
                  </a:cubicBezTo>
                  <a:cubicBezTo>
                    <a:pt x="17039" y="33106"/>
                    <a:pt x="15910" y="32842"/>
                    <a:pt x="14814" y="32171"/>
                  </a:cubicBezTo>
                  <a:cubicBezTo>
                    <a:pt x="13302" y="31247"/>
                    <a:pt x="12126" y="29735"/>
                    <a:pt x="11426" y="27971"/>
                  </a:cubicBezTo>
                  <a:cubicBezTo>
                    <a:pt x="11202" y="27495"/>
                    <a:pt x="11090" y="27047"/>
                    <a:pt x="10950" y="26683"/>
                  </a:cubicBezTo>
                  <a:cubicBezTo>
                    <a:pt x="10614" y="25535"/>
                    <a:pt x="10250" y="24470"/>
                    <a:pt x="9214" y="23658"/>
                  </a:cubicBezTo>
                  <a:cubicBezTo>
                    <a:pt x="8738" y="23182"/>
                    <a:pt x="8037" y="22734"/>
                    <a:pt x="7589" y="22370"/>
                  </a:cubicBezTo>
                  <a:cubicBezTo>
                    <a:pt x="6525" y="21670"/>
                    <a:pt x="5601" y="20858"/>
                    <a:pt x="4649" y="20046"/>
                  </a:cubicBezTo>
                  <a:cubicBezTo>
                    <a:pt x="3613" y="18870"/>
                    <a:pt x="2801" y="17582"/>
                    <a:pt x="2213" y="16293"/>
                  </a:cubicBezTo>
                  <a:cubicBezTo>
                    <a:pt x="1401" y="12793"/>
                    <a:pt x="3137" y="9068"/>
                    <a:pt x="5013" y="6744"/>
                  </a:cubicBezTo>
                  <a:cubicBezTo>
                    <a:pt x="7701" y="3244"/>
                    <a:pt x="11902" y="1367"/>
                    <a:pt x="16102" y="1367"/>
                  </a:cubicBezTo>
                  <a:close/>
                  <a:moveTo>
                    <a:pt x="15959" y="1"/>
                  </a:moveTo>
                  <a:cubicBezTo>
                    <a:pt x="12008" y="1"/>
                    <a:pt x="8096" y="1436"/>
                    <a:pt x="5237" y="4280"/>
                  </a:cubicBezTo>
                  <a:cubicBezTo>
                    <a:pt x="2689" y="6856"/>
                    <a:pt x="0" y="11281"/>
                    <a:pt x="700" y="15957"/>
                  </a:cubicBezTo>
                  <a:cubicBezTo>
                    <a:pt x="1289" y="19458"/>
                    <a:pt x="3949" y="22734"/>
                    <a:pt x="8289" y="24834"/>
                  </a:cubicBezTo>
                  <a:cubicBezTo>
                    <a:pt x="8738" y="25283"/>
                    <a:pt x="9102" y="25871"/>
                    <a:pt x="9326" y="26459"/>
                  </a:cubicBezTo>
                  <a:lnTo>
                    <a:pt x="9438" y="26795"/>
                  </a:lnTo>
                  <a:cubicBezTo>
                    <a:pt x="9550" y="27635"/>
                    <a:pt x="9802" y="28335"/>
                    <a:pt x="10138" y="29035"/>
                  </a:cubicBezTo>
                  <a:cubicBezTo>
                    <a:pt x="10838" y="30659"/>
                    <a:pt x="12014" y="32059"/>
                    <a:pt x="13414" y="32984"/>
                  </a:cubicBezTo>
                  <a:cubicBezTo>
                    <a:pt x="14926" y="34160"/>
                    <a:pt x="16439" y="34636"/>
                    <a:pt x="18203" y="34636"/>
                  </a:cubicBezTo>
                  <a:cubicBezTo>
                    <a:pt x="18903" y="34636"/>
                    <a:pt x="19603" y="34636"/>
                    <a:pt x="20303" y="34384"/>
                  </a:cubicBezTo>
                  <a:cubicBezTo>
                    <a:pt x="24840" y="33348"/>
                    <a:pt x="29404" y="28671"/>
                    <a:pt x="31505" y="24582"/>
                  </a:cubicBezTo>
                  <a:cubicBezTo>
                    <a:pt x="33605" y="20382"/>
                    <a:pt x="34053" y="16657"/>
                    <a:pt x="32793" y="13269"/>
                  </a:cubicBezTo>
                  <a:cubicBezTo>
                    <a:pt x="31393" y="9292"/>
                    <a:pt x="28928" y="5792"/>
                    <a:pt x="25792" y="3356"/>
                  </a:cubicBezTo>
                  <a:cubicBezTo>
                    <a:pt x="22946" y="1113"/>
                    <a:pt x="19438" y="1"/>
                    <a:pt x="1595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14"/>
            <p:cNvSpPr/>
            <p:nvPr/>
          </p:nvSpPr>
          <p:spPr>
            <a:xfrm>
              <a:off x="4969350" y="4866375"/>
              <a:ext cx="216350" cy="190700"/>
            </a:xfrm>
            <a:custGeom>
              <a:rect b="b" l="l" r="r" t="t"/>
              <a:pathLst>
                <a:path extrusionOk="0" h="7628" w="8654">
                  <a:moveTo>
                    <a:pt x="4201" y="1079"/>
                  </a:moveTo>
                  <a:cubicBezTo>
                    <a:pt x="4453" y="1079"/>
                    <a:pt x="4565" y="1192"/>
                    <a:pt x="4789" y="1304"/>
                  </a:cubicBezTo>
                  <a:lnTo>
                    <a:pt x="4901" y="1304"/>
                  </a:lnTo>
                  <a:cubicBezTo>
                    <a:pt x="5153" y="1416"/>
                    <a:pt x="5377" y="1528"/>
                    <a:pt x="5601" y="1640"/>
                  </a:cubicBezTo>
                  <a:cubicBezTo>
                    <a:pt x="7365" y="3040"/>
                    <a:pt x="7365" y="5840"/>
                    <a:pt x="5041" y="6428"/>
                  </a:cubicBezTo>
                  <a:cubicBezTo>
                    <a:pt x="4757" y="6505"/>
                    <a:pt x="4462" y="6541"/>
                    <a:pt x="4165" y="6541"/>
                  </a:cubicBezTo>
                  <a:cubicBezTo>
                    <a:pt x="2616" y="6541"/>
                    <a:pt x="1028" y="5543"/>
                    <a:pt x="840" y="3992"/>
                  </a:cubicBezTo>
                  <a:cubicBezTo>
                    <a:pt x="700" y="3740"/>
                    <a:pt x="700" y="3516"/>
                    <a:pt x="700" y="3404"/>
                  </a:cubicBezTo>
                  <a:cubicBezTo>
                    <a:pt x="1288" y="2340"/>
                    <a:pt x="1876" y="1416"/>
                    <a:pt x="3053" y="1079"/>
                  </a:cubicBezTo>
                  <a:close/>
                  <a:moveTo>
                    <a:pt x="3974" y="0"/>
                  </a:moveTo>
                  <a:cubicBezTo>
                    <a:pt x="3639" y="0"/>
                    <a:pt x="3294" y="42"/>
                    <a:pt x="2941" y="127"/>
                  </a:cubicBezTo>
                  <a:cubicBezTo>
                    <a:pt x="2801" y="127"/>
                    <a:pt x="2689" y="127"/>
                    <a:pt x="2577" y="239"/>
                  </a:cubicBezTo>
                  <a:cubicBezTo>
                    <a:pt x="1176" y="603"/>
                    <a:pt x="0" y="2116"/>
                    <a:pt x="0" y="3740"/>
                  </a:cubicBezTo>
                  <a:cubicBezTo>
                    <a:pt x="115" y="6030"/>
                    <a:pt x="2009" y="7628"/>
                    <a:pt x="4151" y="7628"/>
                  </a:cubicBezTo>
                  <a:cubicBezTo>
                    <a:pt x="4628" y="7628"/>
                    <a:pt x="5117" y="7549"/>
                    <a:pt x="5601" y="7380"/>
                  </a:cubicBezTo>
                  <a:cubicBezTo>
                    <a:pt x="8401" y="6428"/>
                    <a:pt x="8653" y="3040"/>
                    <a:pt x="6665" y="1079"/>
                  </a:cubicBezTo>
                  <a:cubicBezTo>
                    <a:pt x="5870" y="368"/>
                    <a:pt x="4965" y="0"/>
                    <a:pt x="39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14"/>
            <p:cNvSpPr/>
            <p:nvPr/>
          </p:nvSpPr>
          <p:spPr>
            <a:xfrm>
              <a:off x="5144375" y="4722300"/>
              <a:ext cx="220075" cy="191250"/>
            </a:xfrm>
            <a:custGeom>
              <a:rect b="b" l="l" r="r" t="t"/>
              <a:pathLst>
                <a:path extrusionOk="0" h="7650" w="8803">
                  <a:moveTo>
                    <a:pt x="4383" y="1120"/>
                  </a:moveTo>
                  <a:cubicBezTo>
                    <a:pt x="6168" y="1120"/>
                    <a:pt x="7723" y="2588"/>
                    <a:pt x="7001" y="4490"/>
                  </a:cubicBezTo>
                  <a:cubicBezTo>
                    <a:pt x="6467" y="5837"/>
                    <a:pt x="5116" y="6759"/>
                    <a:pt x="3785" y="6759"/>
                  </a:cubicBezTo>
                  <a:cubicBezTo>
                    <a:pt x="3372" y="6759"/>
                    <a:pt x="2961" y="6671"/>
                    <a:pt x="2576" y="6478"/>
                  </a:cubicBezTo>
                  <a:cubicBezTo>
                    <a:pt x="2352" y="6366"/>
                    <a:pt x="2240" y="6254"/>
                    <a:pt x="1988" y="6142"/>
                  </a:cubicBezTo>
                  <a:cubicBezTo>
                    <a:pt x="1540" y="5190"/>
                    <a:pt x="1064" y="4154"/>
                    <a:pt x="1540" y="2978"/>
                  </a:cubicBezTo>
                  <a:cubicBezTo>
                    <a:pt x="1652" y="2642"/>
                    <a:pt x="1876" y="2278"/>
                    <a:pt x="2240" y="2054"/>
                  </a:cubicBezTo>
                  <a:cubicBezTo>
                    <a:pt x="2352" y="1942"/>
                    <a:pt x="2464" y="1802"/>
                    <a:pt x="2688" y="1690"/>
                  </a:cubicBezTo>
                  <a:cubicBezTo>
                    <a:pt x="2688" y="1690"/>
                    <a:pt x="2688" y="1578"/>
                    <a:pt x="2800" y="1578"/>
                  </a:cubicBezTo>
                  <a:cubicBezTo>
                    <a:pt x="3053" y="1466"/>
                    <a:pt x="3277" y="1354"/>
                    <a:pt x="3501" y="1242"/>
                  </a:cubicBezTo>
                  <a:cubicBezTo>
                    <a:pt x="3795" y="1159"/>
                    <a:pt x="4092" y="1120"/>
                    <a:pt x="4383" y="1120"/>
                  </a:cubicBezTo>
                  <a:close/>
                  <a:moveTo>
                    <a:pt x="4401" y="1"/>
                  </a:moveTo>
                  <a:cubicBezTo>
                    <a:pt x="4152" y="1"/>
                    <a:pt x="3898" y="22"/>
                    <a:pt x="3641" y="66"/>
                  </a:cubicBezTo>
                  <a:cubicBezTo>
                    <a:pt x="2352" y="290"/>
                    <a:pt x="1176" y="1242"/>
                    <a:pt x="700" y="2502"/>
                  </a:cubicBezTo>
                  <a:cubicBezTo>
                    <a:pt x="588" y="2642"/>
                    <a:pt x="588" y="2754"/>
                    <a:pt x="588" y="2866"/>
                  </a:cubicBezTo>
                  <a:cubicBezTo>
                    <a:pt x="0" y="4266"/>
                    <a:pt x="588" y="6142"/>
                    <a:pt x="1876" y="6955"/>
                  </a:cubicBezTo>
                  <a:cubicBezTo>
                    <a:pt x="2562" y="7434"/>
                    <a:pt x="3312" y="7650"/>
                    <a:pt x="4048" y="7650"/>
                  </a:cubicBezTo>
                  <a:cubicBezTo>
                    <a:pt x="5807" y="7650"/>
                    <a:pt x="7493" y="6418"/>
                    <a:pt x="8065" y="4602"/>
                  </a:cubicBezTo>
                  <a:cubicBezTo>
                    <a:pt x="8803" y="2059"/>
                    <a:pt x="6861" y="1"/>
                    <a:pt x="44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14"/>
            <p:cNvSpPr/>
            <p:nvPr/>
          </p:nvSpPr>
          <p:spPr>
            <a:xfrm>
              <a:off x="5141575" y="4483000"/>
              <a:ext cx="222650" cy="189900"/>
            </a:xfrm>
            <a:custGeom>
              <a:rect b="b" l="l" r="r" t="t"/>
              <a:pathLst>
                <a:path extrusionOk="0" h="7596" w="8906">
                  <a:moveTo>
                    <a:pt x="4421" y="1109"/>
                  </a:moveTo>
                  <a:cubicBezTo>
                    <a:pt x="6184" y="1109"/>
                    <a:pt x="7694" y="2505"/>
                    <a:pt x="7001" y="4513"/>
                  </a:cubicBezTo>
                  <a:cubicBezTo>
                    <a:pt x="6542" y="5694"/>
                    <a:pt x="5159" y="6739"/>
                    <a:pt x="3802" y="6739"/>
                  </a:cubicBezTo>
                  <a:cubicBezTo>
                    <a:pt x="3422" y="6739"/>
                    <a:pt x="3044" y="6657"/>
                    <a:pt x="2688" y="6473"/>
                  </a:cubicBezTo>
                  <a:cubicBezTo>
                    <a:pt x="1400" y="5913"/>
                    <a:pt x="1064" y="4261"/>
                    <a:pt x="1512" y="2973"/>
                  </a:cubicBezTo>
                  <a:cubicBezTo>
                    <a:pt x="1764" y="2637"/>
                    <a:pt x="1876" y="2273"/>
                    <a:pt x="2212" y="1937"/>
                  </a:cubicBezTo>
                  <a:cubicBezTo>
                    <a:pt x="2352" y="1825"/>
                    <a:pt x="2464" y="1713"/>
                    <a:pt x="2688" y="1713"/>
                  </a:cubicBezTo>
                  <a:cubicBezTo>
                    <a:pt x="2688" y="1573"/>
                    <a:pt x="2688" y="1573"/>
                    <a:pt x="2800" y="1573"/>
                  </a:cubicBezTo>
                  <a:cubicBezTo>
                    <a:pt x="3052" y="1349"/>
                    <a:pt x="3277" y="1237"/>
                    <a:pt x="3501" y="1237"/>
                  </a:cubicBezTo>
                  <a:cubicBezTo>
                    <a:pt x="3808" y="1150"/>
                    <a:pt x="4118" y="1109"/>
                    <a:pt x="4421" y="1109"/>
                  </a:cubicBezTo>
                  <a:close/>
                  <a:moveTo>
                    <a:pt x="4367" y="0"/>
                  </a:moveTo>
                  <a:cubicBezTo>
                    <a:pt x="4119" y="0"/>
                    <a:pt x="3867" y="20"/>
                    <a:pt x="3613" y="60"/>
                  </a:cubicBezTo>
                  <a:cubicBezTo>
                    <a:pt x="2352" y="312"/>
                    <a:pt x="1176" y="1125"/>
                    <a:pt x="700" y="2413"/>
                  </a:cubicBezTo>
                  <a:cubicBezTo>
                    <a:pt x="588" y="2525"/>
                    <a:pt x="588" y="2749"/>
                    <a:pt x="588" y="2861"/>
                  </a:cubicBezTo>
                  <a:cubicBezTo>
                    <a:pt x="0" y="4261"/>
                    <a:pt x="588" y="6025"/>
                    <a:pt x="1876" y="6949"/>
                  </a:cubicBezTo>
                  <a:cubicBezTo>
                    <a:pt x="2559" y="7393"/>
                    <a:pt x="3305" y="7596"/>
                    <a:pt x="4038" y="7596"/>
                  </a:cubicBezTo>
                  <a:cubicBezTo>
                    <a:pt x="5801" y="7596"/>
                    <a:pt x="7492" y="6425"/>
                    <a:pt x="8065" y="4625"/>
                  </a:cubicBezTo>
                  <a:cubicBezTo>
                    <a:pt x="8905" y="1977"/>
                    <a:pt x="6852" y="0"/>
                    <a:pt x="43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14"/>
            <p:cNvSpPr/>
            <p:nvPr/>
          </p:nvSpPr>
          <p:spPr>
            <a:xfrm>
              <a:off x="4949050" y="4350725"/>
              <a:ext cx="212850" cy="200300"/>
            </a:xfrm>
            <a:custGeom>
              <a:rect b="b" l="l" r="r" t="t"/>
              <a:pathLst>
                <a:path extrusionOk="0" h="8012" w="8514">
                  <a:moveTo>
                    <a:pt x="4173" y="1059"/>
                  </a:moveTo>
                  <a:cubicBezTo>
                    <a:pt x="4943" y="1059"/>
                    <a:pt x="5696" y="1447"/>
                    <a:pt x="6189" y="2327"/>
                  </a:cubicBezTo>
                  <a:cubicBezTo>
                    <a:pt x="7001" y="3839"/>
                    <a:pt x="6777" y="6304"/>
                    <a:pt x="5153" y="7004"/>
                  </a:cubicBezTo>
                  <a:cubicBezTo>
                    <a:pt x="4866" y="7128"/>
                    <a:pt x="4561" y="7185"/>
                    <a:pt x="4254" y="7185"/>
                  </a:cubicBezTo>
                  <a:cubicBezTo>
                    <a:pt x="3182" y="7185"/>
                    <a:pt x="2088" y="6496"/>
                    <a:pt x="1652" y="5603"/>
                  </a:cubicBezTo>
                  <a:cubicBezTo>
                    <a:pt x="1400" y="5239"/>
                    <a:pt x="1288" y="4903"/>
                    <a:pt x="1288" y="4427"/>
                  </a:cubicBezTo>
                  <a:lnTo>
                    <a:pt x="1288" y="3951"/>
                  </a:lnTo>
                  <a:lnTo>
                    <a:pt x="1288" y="3727"/>
                  </a:lnTo>
                  <a:cubicBezTo>
                    <a:pt x="1288" y="3503"/>
                    <a:pt x="1400" y="3251"/>
                    <a:pt x="1512" y="3027"/>
                  </a:cubicBezTo>
                  <a:cubicBezTo>
                    <a:pt x="2000" y="1807"/>
                    <a:pt x="3103" y="1059"/>
                    <a:pt x="4173" y="1059"/>
                  </a:cubicBezTo>
                  <a:close/>
                  <a:moveTo>
                    <a:pt x="4217" y="0"/>
                  </a:moveTo>
                  <a:cubicBezTo>
                    <a:pt x="2870" y="0"/>
                    <a:pt x="1488" y="828"/>
                    <a:pt x="700" y="2215"/>
                  </a:cubicBezTo>
                  <a:cubicBezTo>
                    <a:pt x="0" y="3363"/>
                    <a:pt x="0" y="4763"/>
                    <a:pt x="588" y="5939"/>
                  </a:cubicBezTo>
                  <a:lnTo>
                    <a:pt x="952" y="6304"/>
                  </a:lnTo>
                  <a:cubicBezTo>
                    <a:pt x="1534" y="7351"/>
                    <a:pt x="2832" y="8012"/>
                    <a:pt x="4122" y="8012"/>
                  </a:cubicBezTo>
                  <a:cubicBezTo>
                    <a:pt x="4384" y="8012"/>
                    <a:pt x="4646" y="7984"/>
                    <a:pt x="4901" y="7928"/>
                  </a:cubicBezTo>
                  <a:cubicBezTo>
                    <a:pt x="7589" y="7116"/>
                    <a:pt x="8513" y="3839"/>
                    <a:pt x="7001" y="1627"/>
                  </a:cubicBezTo>
                  <a:cubicBezTo>
                    <a:pt x="6291" y="500"/>
                    <a:pt x="5265" y="0"/>
                    <a:pt x="421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14"/>
            <p:cNvSpPr/>
            <p:nvPr/>
          </p:nvSpPr>
          <p:spPr>
            <a:xfrm>
              <a:off x="4730600" y="4451225"/>
              <a:ext cx="212875" cy="200500"/>
            </a:xfrm>
            <a:custGeom>
              <a:rect b="b" l="l" r="r" t="t"/>
              <a:pathLst>
                <a:path extrusionOk="0" h="8020" w="8515">
                  <a:moveTo>
                    <a:pt x="4161" y="1119"/>
                  </a:moveTo>
                  <a:cubicBezTo>
                    <a:pt x="4960" y="1119"/>
                    <a:pt x="5756" y="1506"/>
                    <a:pt x="6302" y="2396"/>
                  </a:cubicBezTo>
                  <a:cubicBezTo>
                    <a:pt x="7114" y="3796"/>
                    <a:pt x="6750" y="6232"/>
                    <a:pt x="5126" y="7044"/>
                  </a:cubicBezTo>
                  <a:cubicBezTo>
                    <a:pt x="4847" y="7147"/>
                    <a:pt x="4553" y="7195"/>
                    <a:pt x="4256" y="7195"/>
                  </a:cubicBezTo>
                  <a:cubicBezTo>
                    <a:pt x="3183" y="7195"/>
                    <a:pt x="2086" y="6566"/>
                    <a:pt x="1625" y="5644"/>
                  </a:cubicBezTo>
                  <a:cubicBezTo>
                    <a:pt x="1401" y="5308"/>
                    <a:pt x="1289" y="4832"/>
                    <a:pt x="1289" y="4496"/>
                  </a:cubicBezTo>
                  <a:lnTo>
                    <a:pt x="1289" y="3908"/>
                  </a:lnTo>
                  <a:lnTo>
                    <a:pt x="1289" y="3796"/>
                  </a:lnTo>
                  <a:cubicBezTo>
                    <a:pt x="1289" y="3544"/>
                    <a:pt x="1401" y="3320"/>
                    <a:pt x="1513" y="2984"/>
                  </a:cubicBezTo>
                  <a:cubicBezTo>
                    <a:pt x="1981" y="1837"/>
                    <a:pt x="3073" y="1119"/>
                    <a:pt x="4161" y="1119"/>
                  </a:cubicBezTo>
                  <a:close/>
                  <a:moveTo>
                    <a:pt x="4171" y="1"/>
                  </a:moveTo>
                  <a:cubicBezTo>
                    <a:pt x="2838" y="1"/>
                    <a:pt x="1482" y="785"/>
                    <a:pt x="701" y="2143"/>
                  </a:cubicBezTo>
                  <a:cubicBezTo>
                    <a:pt x="1" y="3320"/>
                    <a:pt x="1" y="4832"/>
                    <a:pt x="701" y="6008"/>
                  </a:cubicBezTo>
                  <a:cubicBezTo>
                    <a:pt x="701" y="6120"/>
                    <a:pt x="813" y="6232"/>
                    <a:pt x="925" y="6344"/>
                  </a:cubicBezTo>
                  <a:cubicBezTo>
                    <a:pt x="1481" y="7368"/>
                    <a:pt x="2709" y="8020"/>
                    <a:pt x="3949" y="8020"/>
                  </a:cubicBezTo>
                  <a:cubicBezTo>
                    <a:pt x="4270" y="8020"/>
                    <a:pt x="4591" y="7976"/>
                    <a:pt x="4902" y="7884"/>
                  </a:cubicBezTo>
                  <a:cubicBezTo>
                    <a:pt x="7590" y="7044"/>
                    <a:pt x="8514" y="3908"/>
                    <a:pt x="7002" y="1583"/>
                  </a:cubicBezTo>
                  <a:cubicBezTo>
                    <a:pt x="6271" y="494"/>
                    <a:pt x="5228" y="1"/>
                    <a:pt x="417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2" name="Google Shape;1042;p14"/>
          <p:cNvGrpSpPr/>
          <p:nvPr/>
        </p:nvGrpSpPr>
        <p:grpSpPr>
          <a:xfrm>
            <a:off x="395750" y="1077175"/>
            <a:ext cx="653225" cy="586000"/>
            <a:chOff x="447650" y="1275975"/>
            <a:chExt cx="653225" cy="586000"/>
          </a:xfrm>
        </p:grpSpPr>
        <p:sp>
          <p:nvSpPr>
            <p:cNvPr id="1043" name="Google Shape;1043;p14"/>
            <p:cNvSpPr/>
            <p:nvPr/>
          </p:nvSpPr>
          <p:spPr>
            <a:xfrm>
              <a:off x="666100" y="1704450"/>
              <a:ext cx="122525" cy="128825"/>
            </a:xfrm>
            <a:custGeom>
              <a:rect b="b" l="l" r="r" t="t"/>
              <a:pathLst>
                <a:path extrusionOk="0" h="5153" w="4901">
                  <a:moveTo>
                    <a:pt x="2212" y="0"/>
                  </a:moveTo>
                  <a:cubicBezTo>
                    <a:pt x="1512" y="1764"/>
                    <a:pt x="812" y="3389"/>
                    <a:pt x="0" y="5153"/>
                  </a:cubicBezTo>
                  <a:lnTo>
                    <a:pt x="1400" y="4089"/>
                  </a:lnTo>
                  <a:cubicBezTo>
                    <a:pt x="2576" y="3276"/>
                    <a:pt x="3613" y="2240"/>
                    <a:pt x="4901" y="1400"/>
                  </a:cubicBezTo>
                  <a:cubicBezTo>
                    <a:pt x="4565" y="1176"/>
                    <a:pt x="4313" y="1064"/>
                    <a:pt x="3977" y="952"/>
                  </a:cubicBezTo>
                  <a:cubicBezTo>
                    <a:pt x="3389" y="588"/>
                    <a:pt x="2800" y="364"/>
                    <a:pt x="221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14"/>
            <p:cNvSpPr/>
            <p:nvPr/>
          </p:nvSpPr>
          <p:spPr>
            <a:xfrm>
              <a:off x="613575" y="1336900"/>
              <a:ext cx="432000" cy="490075"/>
            </a:xfrm>
            <a:custGeom>
              <a:rect b="b" l="l" r="r" t="t"/>
              <a:pathLst>
                <a:path extrusionOk="0" h="19603" w="17280">
                  <a:moveTo>
                    <a:pt x="17279" y="0"/>
                  </a:moveTo>
                  <a:cubicBezTo>
                    <a:pt x="16467" y="840"/>
                    <a:pt x="15655" y="1400"/>
                    <a:pt x="14815" y="2100"/>
                  </a:cubicBezTo>
                  <a:cubicBezTo>
                    <a:pt x="13303" y="3277"/>
                    <a:pt x="11790" y="4341"/>
                    <a:pt x="10278" y="5377"/>
                  </a:cubicBezTo>
                  <a:cubicBezTo>
                    <a:pt x="6890" y="7701"/>
                    <a:pt x="3501" y="10053"/>
                    <a:pt x="1" y="12266"/>
                  </a:cubicBezTo>
                  <a:cubicBezTo>
                    <a:pt x="477" y="13554"/>
                    <a:pt x="589" y="14954"/>
                    <a:pt x="813" y="16242"/>
                  </a:cubicBezTo>
                  <a:cubicBezTo>
                    <a:pt x="1065" y="17390"/>
                    <a:pt x="1289" y="18455"/>
                    <a:pt x="1513" y="19603"/>
                  </a:cubicBezTo>
                  <a:cubicBezTo>
                    <a:pt x="2353" y="17866"/>
                    <a:pt x="3165" y="15990"/>
                    <a:pt x="3865" y="14254"/>
                  </a:cubicBezTo>
                  <a:cubicBezTo>
                    <a:pt x="3865" y="14142"/>
                    <a:pt x="3865" y="14002"/>
                    <a:pt x="3977" y="13890"/>
                  </a:cubicBezTo>
                  <a:cubicBezTo>
                    <a:pt x="6302" y="11202"/>
                    <a:pt x="8990" y="8877"/>
                    <a:pt x="11566" y="6441"/>
                  </a:cubicBezTo>
                  <a:cubicBezTo>
                    <a:pt x="12855" y="5153"/>
                    <a:pt x="14115" y="3865"/>
                    <a:pt x="15291" y="2577"/>
                  </a:cubicBezTo>
                  <a:cubicBezTo>
                    <a:pt x="15991" y="1764"/>
                    <a:pt x="16691" y="952"/>
                    <a:pt x="1727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14"/>
            <p:cNvSpPr/>
            <p:nvPr/>
          </p:nvSpPr>
          <p:spPr>
            <a:xfrm>
              <a:off x="727700" y="1311000"/>
              <a:ext cx="352875" cy="492875"/>
            </a:xfrm>
            <a:custGeom>
              <a:rect b="b" l="l" r="r" t="t"/>
              <a:pathLst>
                <a:path extrusionOk="0" h="19715" w="14115">
                  <a:moveTo>
                    <a:pt x="14114" y="0"/>
                  </a:moveTo>
                  <a:cubicBezTo>
                    <a:pt x="12490" y="2912"/>
                    <a:pt x="9914" y="5377"/>
                    <a:pt x="7589" y="7701"/>
                  </a:cubicBezTo>
                  <a:cubicBezTo>
                    <a:pt x="5013" y="10137"/>
                    <a:pt x="2325" y="12602"/>
                    <a:pt x="0" y="15290"/>
                  </a:cubicBezTo>
                  <a:cubicBezTo>
                    <a:pt x="701" y="15514"/>
                    <a:pt x="1289" y="15878"/>
                    <a:pt x="1989" y="16214"/>
                  </a:cubicBezTo>
                  <a:cubicBezTo>
                    <a:pt x="2801" y="16578"/>
                    <a:pt x="3501" y="17026"/>
                    <a:pt x="4313" y="17390"/>
                  </a:cubicBezTo>
                  <a:cubicBezTo>
                    <a:pt x="5713" y="18202"/>
                    <a:pt x="7337" y="18902"/>
                    <a:pt x="8738" y="19715"/>
                  </a:cubicBezTo>
                  <a:cubicBezTo>
                    <a:pt x="9802" y="16326"/>
                    <a:pt x="10726" y="13078"/>
                    <a:pt x="11538" y="9689"/>
                  </a:cubicBezTo>
                  <a:cubicBezTo>
                    <a:pt x="12014" y="7925"/>
                    <a:pt x="12490" y="6189"/>
                    <a:pt x="12938" y="4313"/>
                  </a:cubicBezTo>
                  <a:cubicBezTo>
                    <a:pt x="13302" y="2912"/>
                    <a:pt x="13638" y="1400"/>
                    <a:pt x="1411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4"/>
            <p:cNvSpPr/>
            <p:nvPr/>
          </p:nvSpPr>
          <p:spPr>
            <a:xfrm>
              <a:off x="467975" y="1311000"/>
              <a:ext cx="589500" cy="320650"/>
            </a:xfrm>
            <a:custGeom>
              <a:rect b="b" l="l" r="r" t="t"/>
              <a:pathLst>
                <a:path extrusionOk="0" h="12826" w="23580">
                  <a:moveTo>
                    <a:pt x="23579" y="0"/>
                  </a:moveTo>
                  <a:cubicBezTo>
                    <a:pt x="19827" y="1624"/>
                    <a:pt x="15990" y="3276"/>
                    <a:pt x="12014" y="4789"/>
                  </a:cubicBezTo>
                  <a:cubicBezTo>
                    <a:pt x="9801" y="5601"/>
                    <a:pt x="7701" y="6525"/>
                    <a:pt x="5601" y="7589"/>
                  </a:cubicBezTo>
                  <a:cubicBezTo>
                    <a:pt x="4537" y="8037"/>
                    <a:pt x="3613" y="8513"/>
                    <a:pt x="2576" y="8989"/>
                  </a:cubicBezTo>
                  <a:cubicBezTo>
                    <a:pt x="1736" y="9437"/>
                    <a:pt x="924" y="10025"/>
                    <a:pt x="0" y="10277"/>
                  </a:cubicBezTo>
                  <a:cubicBezTo>
                    <a:pt x="924" y="10501"/>
                    <a:pt x="1736" y="11089"/>
                    <a:pt x="2576" y="11426"/>
                  </a:cubicBezTo>
                  <a:cubicBezTo>
                    <a:pt x="3613" y="11902"/>
                    <a:pt x="4537" y="12378"/>
                    <a:pt x="5489" y="12826"/>
                  </a:cubicBezTo>
                  <a:lnTo>
                    <a:pt x="5601" y="12826"/>
                  </a:lnTo>
                  <a:cubicBezTo>
                    <a:pt x="8877" y="10613"/>
                    <a:pt x="12238" y="8401"/>
                    <a:pt x="15514" y="6077"/>
                  </a:cubicBezTo>
                  <a:cubicBezTo>
                    <a:pt x="17138" y="5013"/>
                    <a:pt x="18791" y="3977"/>
                    <a:pt x="20303" y="2688"/>
                  </a:cubicBezTo>
                  <a:cubicBezTo>
                    <a:pt x="21479" y="1876"/>
                    <a:pt x="22515" y="924"/>
                    <a:pt x="2357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4"/>
            <p:cNvSpPr/>
            <p:nvPr/>
          </p:nvSpPr>
          <p:spPr>
            <a:xfrm>
              <a:off x="447650" y="1275975"/>
              <a:ext cx="653225" cy="586000"/>
            </a:xfrm>
            <a:custGeom>
              <a:rect b="b" l="l" r="r" t="t"/>
              <a:pathLst>
                <a:path extrusionOk="0" h="23440" w="26129">
                  <a:moveTo>
                    <a:pt x="23440" y="1989"/>
                  </a:moveTo>
                  <a:cubicBezTo>
                    <a:pt x="23216" y="2213"/>
                    <a:pt x="22992" y="2325"/>
                    <a:pt x="22740" y="2577"/>
                  </a:cubicBezTo>
                  <a:cubicBezTo>
                    <a:pt x="22152" y="3025"/>
                    <a:pt x="21592" y="3613"/>
                    <a:pt x="21004" y="3977"/>
                  </a:cubicBezTo>
                  <a:cubicBezTo>
                    <a:pt x="19604" y="5014"/>
                    <a:pt x="18091" y="6190"/>
                    <a:pt x="16327" y="7338"/>
                  </a:cubicBezTo>
                  <a:cubicBezTo>
                    <a:pt x="14591" y="8626"/>
                    <a:pt x="12715" y="9802"/>
                    <a:pt x="10950" y="10978"/>
                  </a:cubicBezTo>
                  <a:cubicBezTo>
                    <a:pt x="9438" y="12014"/>
                    <a:pt x="7814" y="13079"/>
                    <a:pt x="6302" y="14115"/>
                  </a:cubicBezTo>
                  <a:cubicBezTo>
                    <a:pt x="5350" y="13639"/>
                    <a:pt x="4426" y="13191"/>
                    <a:pt x="3501" y="12714"/>
                  </a:cubicBezTo>
                  <a:cubicBezTo>
                    <a:pt x="3249" y="12602"/>
                    <a:pt x="3025" y="12490"/>
                    <a:pt x="2913" y="12378"/>
                  </a:cubicBezTo>
                  <a:cubicBezTo>
                    <a:pt x="2325" y="12126"/>
                    <a:pt x="1849" y="11902"/>
                    <a:pt x="1289" y="11678"/>
                  </a:cubicBezTo>
                  <a:cubicBezTo>
                    <a:pt x="1737" y="11538"/>
                    <a:pt x="2213" y="11202"/>
                    <a:pt x="2689" y="10978"/>
                  </a:cubicBezTo>
                  <a:cubicBezTo>
                    <a:pt x="2913" y="10838"/>
                    <a:pt x="3137" y="10726"/>
                    <a:pt x="3501" y="10614"/>
                  </a:cubicBezTo>
                  <a:cubicBezTo>
                    <a:pt x="4538" y="10026"/>
                    <a:pt x="5602" y="9578"/>
                    <a:pt x="6414" y="9102"/>
                  </a:cubicBezTo>
                  <a:cubicBezTo>
                    <a:pt x="8990" y="7926"/>
                    <a:pt x="10950" y="7002"/>
                    <a:pt x="12939" y="6302"/>
                  </a:cubicBezTo>
                  <a:cubicBezTo>
                    <a:pt x="16103" y="5126"/>
                    <a:pt x="19352" y="3725"/>
                    <a:pt x="23440" y="1989"/>
                  </a:cubicBezTo>
                  <a:close/>
                  <a:moveTo>
                    <a:pt x="24840" y="2437"/>
                  </a:moveTo>
                  <a:cubicBezTo>
                    <a:pt x="24616" y="3137"/>
                    <a:pt x="24504" y="3725"/>
                    <a:pt x="24392" y="4425"/>
                  </a:cubicBezTo>
                  <a:cubicBezTo>
                    <a:pt x="24252" y="4901"/>
                    <a:pt x="24140" y="5238"/>
                    <a:pt x="24028" y="5714"/>
                  </a:cubicBezTo>
                  <a:cubicBezTo>
                    <a:pt x="23552" y="7478"/>
                    <a:pt x="23104" y="9214"/>
                    <a:pt x="22628" y="10978"/>
                  </a:cubicBezTo>
                  <a:cubicBezTo>
                    <a:pt x="21816" y="14227"/>
                    <a:pt x="20892" y="17503"/>
                    <a:pt x="19828" y="20892"/>
                  </a:cubicBezTo>
                  <a:cubicBezTo>
                    <a:pt x="18903" y="20303"/>
                    <a:pt x="17839" y="19827"/>
                    <a:pt x="16915" y="19379"/>
                  </a:cubicBezTo>
                  <a:cubicBezTo>
                    <a:pt x="16439" y="19127"/>
                    <a:pt x="15991" y="18903"/>
                    <a:pt x="15515" y="18679"/>
                  </a:cubicBezTo>
                  <a:cubicBezTo>
                    <a:pt x="14815" y="18203"/>
                    <a:pt x="14003" y="17839"/>
                    <a:pt x="13303" y="17503"/>
                  </a:cubicBezTo>
                  <a:cubicBezTo>
                    <a:pt x="13051" y="17391"/>
                    <a:pt x="12827" y="17279"/>
                    <a:pt x="12715" y="17139"/>
                  </a:cubicBezTo>
                  <a:cubicBezTo>
                    <a:pt x="12239" y="17027"/>
                    <a:pt x="11903" y="16803"/>
                    <a:pt x="11426" y="16579"/>
                  </a:cubicBezTo>
                  <a:cubicBezTo>
                    <a:pt x="13191" y="14591"/>
                    <a:pt x="15039" y="12714"/>
                    <a:pt x="16915" y="10978"/>
                  </a:cubicBezTo>
                  <a:cubicBezTo>
                    <a:pt x="17615" y="10390"/>
                    <a:pt x="18203" y="9802"/>
                    <a:pt x="18903" y="9214"/>
                  </a:cubicBezTo>
                  <a:lnTo>
                    <a:pt x="18903" y="9102"/>
                  </a:lnTo>
                  <a:cubicBezTo>
                    <a:pt x="21004" y="7114"/>
                    <a:pt x="23216" y="4901"/>
                    <a:pt x="24840" y="2437"/>
                  </a:cubicBezTo>
                  <a:close/>
                  <a:moveTo>
                    <a:pt x="22992" y="3501"/>
                  </a:moveTo>
                  <a:lnTo>
                    <a:pt x="22992" y="3501"/>
                  </a:lnTo>
                  <a:cubicBezTo>
                    <a:pt x="22628" y="3977"/>
                    <a:pt x="22292" y="4425"/>
                    <a:pt x="21816" y="4901"/>
                  </a:cubicBezTo>
                  <a:cubicBezTo>
                    <a:pt x="20752" y="6078"/>
                    <a:pt x="19604" y="7226"/>
                    <a:pt x="18091" y="8738"/>
                  </a:cubicBezTo>
                  <a:cubicBezTo>
                    <a:pt x="17503" y="9214"/>
                    <a:pt x="16915" y="9802"/>
                    <a:pt x="16327" y="10390"/>
                  </a:cubicBezTo>
                  <a:cubicBezTo>
                    <a:pt x="14339" y="12238"/>
                    <a:pt x="12351" y="14115"/>
                    <a:pt x="10502" y="16215"/>
                  </a:cubicBezTo>
                  <a:cubicBezTo>
                    <a:pt x="10390" y="16327"/>
                    <a:pt x="10390" y="16439"/>
                    <a:pt x="10390" y="16579"/>
                  </a:cubicBezTo>
                  <a:cubicBezTo>
                    <a:pt x="9690" y="18203"/>
                    <a:pt x="8990" y="19939"/>
                    <a:pt x="8150" y="21592"/>
                  </a:cubicBezTo>
                  <a:lnTo>
                    <a:pt x="7702" y="18679"/>
                  </a:lnTo>
                  <a:cubicBezTo>
                    <a:pt x="7590" y="18315"/>
                    <a:pt x="7590" y="18091"/>
                    <a:pt x="7450" y="17727"/>
                  </a:cubicBezTo>
                  <a:cubicBezTo>
                    <a:pt x="7338" y="16803"/>
                    <a:pt x="7114" y="15739"/>
                    <a:pt x="6890" y="14815"/>
                  </a:cubicBezTo>
                  <a:cubicBezTo>
                    <a:pt x="10614" y="12378"/>
                    <a:pt x="13751" y="10138"/>
                    <a:pt x="16915" y="8038"/>
                  </a:cubicBezTo>
                  <a:cubicBezTo>
                    <a:pt x="18791" y="6638"/>
                    <a:pt x="20192" y="5714"/>
                    <a:pt x="21452" y="4677"/>
                  </a:cubicBezTo>
                  <a:lnTo>
                    <a:pt x="21928" y="4313"/>
                  </a:lnTo>
                  <a:cubicBezTo>
                    <a:pt x="22292" y="4089"/>
                    <a:pt x="22628" y="3725"/>
                    <a:pt x="22992" y="3501"/>
                  </a:cubicBezTo>
                  <a:close/>
                  <a:moveTo>
                    <a:pt x="11090" y="17391"/>
                  </a:moveTo>
                  <a:cubicBezTo>
                    <a:pt x="11426" y="17615"/>
                    <a:pt x="11790" y="17727"/>
                    <a:pt x="12239" y="17979"/>
                  </a:cubicBezTo>
                  <a:cubicBezTo>
                    <a:pt x="12351" y="18091"/>
                    <a:pt x="12491" y="18091"/>
                    <a:pt x="12715" y="18203"/>
                  </a:cubicBezTo>
                  <a:cubicBezTo>
                    <a:pt x="12939" y="18315"/>
                    <a:pt x="13051" y="18427"/>
                    <a:pt x="13303" y="18539"/>
                  </a:cubicBezTo>
                  <a:cubicBezTo>
                    <a:pt x="12827" y="18903"/>
                    <a:pt x="12351" y="19239"/>
                    <a:pt x="11903" y="19715"/>
                  </a:cubicBezTo>
                  <a:cubicBezTo>
                    <a:pt x="11314" y="20191"/>
                    <a:pt x="10614" y="20640"/>
                    <a:pt x="10026" y="21116"/>
                  </a:cubicBezTo>
                  <a:cubicBezTo>
                    <a:pt x="9802" y="21340"/>
                    <a:pt x="9550" y="21480"/>
                    <a:pt x="9326" y="21704"/>
                  </a:cubicBezTo>
                  <a:cubicBezTo>
                    <a:pt x="9214" y="21704"/>
                    <a:pt x="9214" y="21704"/>
                    <a:pt x="9102" y="21816"/>
                  </a:cubicBezTo>
                  <a:cubicBezTo>
                    <a:pt x="9802" y="20303"/>
                    <a:pt x="10502" y="18903"/>
                    <a:pt x="11090" y="17391"/>
                  </a:cubicBezTo>
                  <a:close/>
                  <a:moveTo>
                    <a:pt x="25904" y="1"/>
                  </a:moveTo>
                  <a:lnTo>
                    <a:pt x="25792" y="113"/>
                  </a:lnTo>
                  <a:cubicBezTo>
                    <a:pt x="25652" y="113"/>
                    <a:pt x="25652" y="113"/>
                    <a:pt x="25540" y="225"/>
                  </a:cubicBezTo>
                  <a:cubicBezTo>
                    <a:pt x="23804" y="925"/>
                    <a:pt x="21928" y="1737"/>
                    <a:pt x="20052" y="2577"/>
                  </a:cubicBezTo>
                  <a:lnTo>
                    <a:pt x="19127" y="2913"/>
                  </a:lnTo>
                  <a:cubicBezTo>
                    <a:pt x="17391" y="3725"/>
                    <a:pt x="15515" y="4425"/>
                    <a:pt x="13751" y="5014"/>
                  </a:cubicBezTo>
                  <a:cubicBezTo>
                    <a:pt x="13303" y="5238"/>
                    <a:pt x="12827" y="5490"/>
                    <a:pt x="12351" y="5602"/>
                  </a:cubicBezTo>
                  <a:cubicBezTo>
                    <a:pt x="10390" y="6414"/>
                    <a:pt x="8290" y="7226"/>
                    <a:pt x="6190" y="8290"/>
                  </a:cubicBezTo>
                  <a:cubicBezTo>
                    <a:pt x="5238" y="8738"/>
                    <a:pt x="4201" y="9326"/>
                    <a:pt x="3025" y="9914"/>
                  </a:cubicBezTo>
                  <a:cubicBezTo>
                    <a:pt x="2801" y="10026"/>
                    <a:pt x="2549" y="10138"/>
                    <a:pt x="2325" y="10278"/>
                  </a:cubicBezTo>
                  <a:cubicBezTo>
                    <a:pt x="1513" y="10614"/>
                    <a:pt x="701" y="10978"/>
                    <a:pt x="113" y="11538"/>
                  </a:cubicBezTo>
                  <a:cubicBezTo>
                    <a:pt x="1" y="11678"/>
                    <a:pt x="1" y="11790"/>
                    <a:pt x="113" y="11902"/>
                  </a:cubicBezTo>
                  <a:cubicBezTo>
                    <a:pt x="113" y="11902"/>
                    <a:pt x="113" y="12014"/>
                    <a:pt x="225" y="12014"/>
                  </a:cubicBezTo>
                  <a:cubicBezTo>
                    <a:pt x="813" y="12490"/>
                    <a:pt x="1513" y="12827"/>
                    <a:pt x="2213" y="13079"/>
                  </a:cubicBezTo>
                  <a:cubicBezTo>
                    <a:pt x="2549" y="13191"/>
                    <a:pt x="2913" y="13415"/>
                    <a:pt x="3137" y="13527"/>
                  </a:cubicBezTo>
                  <a:cubicBezTo>
                    <a:pt x="4089" y="14003"/>
                    <a:pt x="5014" y="14479"/>
                    <a:pt x="6050" y="14927"/>
                  </a:cubicBezTo>
                  <a:cubicBezTo>
                    <a:pt x="6190" y="15991"/>
                    <a:pt x="6414" y="16915"/>
                    <a:pt x="6526" y="17839"/>
                  </a:cubicBezTo>
                  <a:cubicBezTo>
                    <a:pt x="6638" y="18203"/>
                    <a:pt x="6638" y="18427"/>
                    <a:pt x="6750" y="18791"/>
                  </a:cubicBezTo>
                  <a:lnTo>
                    <a:pt x="7590" y="23104"/>
                  </a:lnTo>
                  <a:cubicBezTo>
                    <a:pt x="7590" y="23328"/>
                    <a:pt x="7702" y="23440"/>
                    <a:pt x="7814" y="23440"/>
                  </a:cubicBezTo>
                  <a:lnTo>
                    <a:pt x="8038" y="23440"/>
                  </a:lnTo>
                  <a:cubicBezTo>
                    <a:pt x="8150" y="23440"/>
                    <a:pt x="8290" y="23440"/>
                    <a:pt x="8290" y="23328"/>
                  </a:cubicBezTo>
                  <a:cubicBezTo>
                    <a:pt x="8514" y="23328"/>
                    <a:pt x="8738" y="23216"/>
                    <a:pt x="8990" y="22992"/>
                  </a:cubicBezTo>
                  <a:lnTo>
                    <a:pt x="9102" y="22880"/>
                  </a:lnTo>
                  <a:cubicBezTo>
                    <a:pt x="9802" y="22404"/>
                    <a:pt x="10390" y="21928"/>
                    <a:pt x="10950" y="21480"/>
                  </a:cubicBezTo>
                  <a:lnTo>
                    <a:pt x="11314" y="21228"/>
                  </a:lnTo>
                  <a:cubicBezTo>
                    <a:pt x="12239" y="20528"/>
                    <a:pt x="13303" y="19827"/>
                    <a:pt x="14115" y="19015"/>
                  </a:cubicBezTo>
                  <a:cubicBezTo>
                    <a:pt x="14451" y="19127"/>
                    <a:pt x="14815" y="19239"/>
                    <a:pt x="15039" y="19491"/>
                  </a:cubicBezTo>
                  <a:cubicBezTo>
                    <a:pt x="15515" y="19715"/>
                    <a:pt x="15991" y="19939"/>
                    <a:pt x="16439" y="20191"/>
                  </a:cubicBezTo>
                  <a:cubicBezTo>
                    <a:pt x="17615" y="20780"/>
                    <a:pt x="18791" y="21340"/>
                    <a:pt x="19828" y="21928"/>
                  </a:cubicBezTo>
                  <a:lnTo>
                    <a:pt x="20052" y="21928"/>
                  </a:lnTo>
                  <a:cubicBezTo>
                    <a:pt x="20304" y="21928"/>
                    <a:pt x="20528" y="21816"/>
                    <a:pt x="20640" y="21592"/>
                  </a:cubicBezTo>
                  <a:cubicBezTo>
                    <a:pt x="21592" y="18203"/>
                    <a:pt x="22628" y="14703"/>
                    <a:pt x="23552" y="11202"/>
                  </a:cubicBezTo>
                  <a:cubicBezTo>
                    <a:pt x="23916" y="9578"/>
                    <a:pt x="24392" y="7814"/>
                    <a:pt x="24840" y="6078"/>
                  </a:cubicBezTo>
                  <a:cubicBezTo>
                    <a:pt x="24952" y="5826"/>
                    <a:pt x="24952" y="5490"/>
                    <a:pt x="25092" y="5238"/>
                  </a:cubicBezTo>
                  <a:cubicBezTo>
                    <a:pt x="25428" y="3837"/>
                    <a:pt x="25792" y="2325"/>
                    <a:pt x="26016" y="813"/>
                  </a:cubicBezTo>
                  <a:cubicBezTo>
                    <a:pt x="26128" y="701"/>
                    <a:pt x="26128" y="477"/>
                    <a:pt x="26016" y="337"/>
                  </a:cubicBezTo>
                  <a:cubicBezTo>
                    <a:pt x="26016" y="225"/>
                    <a:pt x="25904" y="225"/>
                    <a:pt x="25792" y="225"/>
                  </a:cubicBezTo>
                  <a:lnTo>
                    <a:pt x="2590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8" name="Google Shape;1048;p14"/>
          <p:cNvGrpSpPr/>
          <p:nvPr/>
        </p:nvGrpSpPr>
        <p:grpSpPr>
          <a:xfrm rot="1570073">
            <a:off x="247600" y="3669286"/>
            <a:ext cx="651096" cy="1279867"/>
            <a:chOff x="476375" y="3669325"/>
            <a:chExt cx="651100" cy="1279875"/>
          </a:xfrm>
        </p:grpSpPr>
        <p:sp>
          <p:nvSpPr>
            <p:cNvPr id="1049" name="Google Shape;1049;p14"/>
            <p:cNvSpPr/>
            <p:nvPr/>
          </p:nvSpPr>
          <p:spPr>
            <a:xfrm>
              <a:off x="946125" y="3711600"/>
              <a:ext cx="160350" cy="297550"/>
            </a:xfrm>
            <a:custGeom>
              <a:rect b="b" l="l" r="r" t="t"/>
              <a:pathLst>
                <a:path extrusionOk="0" h="11902" w="6414">
                  <a:moveTo>
                    <a:pt x="4453" y="0"/>
                  </a:moveTo>
                  <a:cubicBezTo>
                    <a:pt x="3053" y="1877"/>
                    <a:pt x="1653" y="3501"/>
                    <a:pt x="701" y="5601"/>
                  </a:cubicBezTo>
                  <a:cubicBezTo>
                    <a:pt x="253" y="6777"/>
                    <a:pt x="1" y="7925"/>
                    <a:pt x="113" y="9214"/>
                  </a:cubicBezTo>
                  <a:cubicBezTo>
                    <a:pt x="113" y="10026"/>
                    <a:pt x="477" y="10726"/>
                    <a:pt x="701" y="11566"/>
                  </a:cubicBezTo>
                  <a:cubicBezTo>
                    <a:pt x="1177" y="11566"/>
                    <a:pt x="1653" y="11678"/>
                    <a:pt x="2213" y="11678"/>
                  </a:cubicBezTo>
                  <a:cubicBezTo>
                    <a:pt x="2801" y="11790"/>
                    <a:pt x="3389" y="11790"/>
                    <a:pt x="3977" y="11902"/>
                  </a:cubicBezTo>
                  <a:cubicBezTo>
                    <a:pt x="5853" y="10166"/>
                    <a:pt x="6413" y="7925"/>
                    <a:pt x="6077" y="5377"/>
                  </a:cubicBezTo>
                  <a:cubicBezTo>
                    <a:pt x="5853" y="3501"/>
                    <a:pt x="4901" y="1877"/>
                    <a:pt x="445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14"/>
            <p:cNvSpPr/>
            <p:nvPr/>
          </p:nvSpPr>
          <p:spPr>
            <a:xfrm>
              <a:off x="940525" y="4023850"/>
              <a:ext cx="113450" cy="172225"/>
            </a:xfrm>
            <a:custGeom>
              <a:rect b="b" l="l" r="r" t="t"/>
              <a:pathLst>
                <a:path extrusionOk="0" h="6889" w="4538">
                  <a:moveTo>
                    <a:pt x="813" y="0"/>
                  </a:moveTo>
                  <a:cubicBezTo>
                    <a:pt x="225" y="1988"/>
                    <a:pt x="225" y="4313"/>
                    <a:pt x="1" y="6413"/>
                  </a:cubicBezTo>
                  <a:cubicBezTo>
                    <a:pt x="701" y="6413"/>
                    <a:pt x="1289" y="6525"/>
                    <a:pt x="1989" y="6637"/>
                  </a:cubicBezTo>
                  <a:cubicBezTo>
                    <a:pt x="2437" y="6637"/>
                    <a:pt x="3025" y="6777"/>
                    <a:pt x="3613" y="6889"/>
                  </a:cubicBezTo>
                  <a:cubicBezTo>
                    <a:pt x="3837" y="4789"/>
                    <a:pt x="4201" y="2688"/>
                    <a:pt x="4537" y="476"/>
                  </a:cubicBezTo>
                  <a:cubicBezTo>
                    <a:pt x="3389" y="336"/>
                    <a:pt x="2101" y="112"/>
                    <a:pt x="81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4"/>
            <p:cNvSpPr/>
            <p:nvPr/>
          </p:nvSpPr>
          <p:spPr>
            <a:xfrm>
              <a:off x="874100" y="4207250"/>
              <a:ext cx="151150" cy="605350"/>
            </a:xfrm>
            <a:custGeom>
              <a:rect b="b" l="l" r="r" t="t"/>
              <a:pathLst>
                <a:path extrusionOk="0" h="24214" w="6046">
                  <a:moveTo>
                    <a:pt x="2546" y="1"/>
                  </a:moveTo>
                  <a:cubicBezTo>
                    <a:pt x="2294" y="2241"/>
                    <a:pt x="2069" y="4342"/>
                    <a:pt x="1845" y="6554"/>
                  </a:cubicBezTo>
                  <a:cubicBezTo>
                    <a:pt x="1369" y="10642"/>
                    <a:pt x="893" y="14843"/>
                    <a:pt x="333" y="18903"/>
                  </a:cubicBezTo>
                  <a:cubicBezTo>
                    <a:pt x="193" y="19968"/>
                    <a:pt x="81" y="21004"/>
                    <a:pt x="81" y="21956"/>
                  </a:cubicBezTo>
                  <a:cubicBezTo>
                    <a:pt x="0" y="22968"/>
                    <a:pt x="534" y="24214"/>
                    <a:pt x="1364" y="24214"/>
                  </a:cubicBezTo>
                  <a:cubicBezTo>
                    <a:pt x="1683" y="24214"/>
                    <a:pt x="2045" y="24030"/>
                    <a:pt x="2434" y="23580"/>
                  </a:cubicBezTo>
                  <a:cubicBezTo>
                    <a:pt x="3134" y="22768"/>
                    <a:pt x="3134" y="21592"/>
                    <a:pt x="3246" y="20668"/>
                  </a:cubicBezTo>
                  <a:cubicBezTo>
                    <a:pt x="3358" y="19603"/>
                    <a:pt x="3470" y="18679"/>
                    <a:pt x="3694" y="17643"/>
                  </a:cubicBezTo>
                  <a:cubicBezTo>
                    <a:pt x="4394" y="11902"/>
                    <a:pt x="5234" y="6302"/>
                    <a:pt x="6046" y="589"/>
                  </a:cubicBezTo>
                  <a:cubicBezTo>
                    <a:pt x="5570" y="589"/>
                    <a:pt x="4982" y="477"/>
                    <a:pt x="4394" y="365"/>
                  </a:cubicBezTo>
                  <a:cubicBezTo>
                    <a:pt x="3834" y="253"/>
                    <a:pt x="3134" y="253"/>
                    <a:pt x="254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4"/>
            <p:cNvSpPr/>
            <p:nvPr/>
          </p:nvSpPr>
          <p:spPr>
            <a:xfrm>
              <a:off x="843925" y="3669325"/>
              <a:ext cx="283550" cy="1168500"/>
            </a:xfrm>
            <a:custGeom>
              <a:rect b="b" l="l" r="r" t="t"/>
              <a:pathLst>
                <a:path extrusionOk="0" h="46740" w="11342">
                  <a:moveTo>
                    <a:pt x="8541" y="1691"/>
                  </a:moveTo>
                  <a:cubicBezTo>
                    <a:pt x="8989" y="3568"/>
                    <a:pt x="9941" y="5192"/>
                    <a:pt x="10165" y="7068"/>
                  </a:cubicBezTo>
                  <a:cubicBezTo>
                    <a:pt x="10501" y="9616"/>
                    <a:pt x="9941" y="11857"/>
                    <a:pt x="8065" y="13593"/>
                  </a:cubicBezTo>
                  <a:cubicBezTo>
                    <a:pt x="7477" y="13481"/>
                    <a:pt x="6889" y="13481"/>
                    <a:pt x="6301" y="13369"/>
                  </a:cubicBezTo>
                  <a:cubicBezTo>
                    <a:pt x="5741" y="13369"/>
                    <a:pt x="5265" y="13257"/>
                    <a:pt x="4789" y="13257"/>
                  </a:cubicBezTo>
                  <a:cubicBezTo>
                    <a:pt x="4565" y="12417"/>
                    <a:pt x="4201" y="11717"/>
                    <a:pt x="4201" y="10905"/>
                  </a:cubicBezTo>
                  <a:cubicBezTo>
                    <a:pt x="4089" y="9616"/>
                    <a:pt x="4341" y="8468"/>
                    <a:pt x="4789" y="7292"/>
                  </a:cubicBezTo>
                  <a:cubicBezTo>
                    <a:pt x="5741" y="5192"/>
                    <a:pt x="7141" y="3568"/>
                    <a:pt x="8541" y="1691"/>
                  </a:cubicBezTo>
                  <a:close/>
                  <a:moveTo>
                    <a:pt x="4677" y="14181"/>
                  </a:moveTo>
                  <a:cubicBezTo>
                    <a:pt x="5965" y="14293"/>
                    <a:pt x="7253" y="14517"/>
                    <a:pt x="8401" y="14657"/>
                  </a:cubicBezTo>
                  <a:cubicBezTo>
                    <a:pt x="8065" y="16869"/>
                    <a:pt x="7701" y="18970"/>
                    <a:pt x="7477" y="21070"/>
                  </a:cubicBezTo>
                  <a:cubicBezTo>
                    <a:pt x="6889" y="20958"/>
                    <a:pt x="6301" y="20818"/>
                    <a:pt x="5853" y="20818"/>
                  </a:cubicBezTo>
                  <a:cubicBezTo>
                    <a:pt x="5153" y="20706"/>
                    <a:pt x="4565" y="20594"/>
                    <a:pt x="3865" y="20594"/>
                  </a:cubicBezTo>
                  <a:cubicBezTo>
                    <a:pt x="4089" y="18494"/>
                    <a:pt x="4089" y="16169"/>
                    <a:pt x="4677" y="14181"/>
                  </a:cubicBezTo>
                  <a:close/>
                  <a:moveTo>
                    <a:pt x="3753" y="21518"/>
                  </a:moveTo>
                  <a:cubicBezTo>
                    <a:pt x="4341" y="21770"/>
                    <a:pt x="5041" y="21770"/>
                    <a:pt x="5601" y="21882"/>
                  </a:cubicBezTo>
                  <a:cubicBezTo>
                    <a:pt x="6189" y="21994"/>
                    <a:pt x="6777" y="22106"/>
                    <a:pt x="7253" y="22106"/>
                  </a:cubicBezTo>
                  <a:cubicBezTo>
                    <a:pt x="6441" y="27819"/>
                    <a:pt x="5601" y="33419"/>
                    <a:pt x="4901" y="39160"/>
                  </a:cubicBezTo>
                  <a:cubicBezTo>
                    <a:pt x="4677" y="40196"/>
                    <a:pt x="4565" y="41120"/>
                    <a:pt x="4453" y="42185"/>
                  </a:cubicBezTo>
                  <a:cubicBezTo>
                    <a:pt x="4341" y="43109"/>
                    <a:pt x="4341" y="44285"/>
                    <a:pt x="3641" y="45097"/>
                  </a:cubicBezTo>
                  <a:cubicBezTo>
                    <a:pt x="3252" y="45547"/>
                    <a:pt x="2890" y="45731"/>
                    <a:pt x="2571" y="45731"/>
                  </a:cubicBezTo>
                  <a:cubicBezTo>
                    <a:pt x="1741" y="45731"/>
                    <a:pt x="1207" y="44485"/>
                    <a:pt x="1288" y="43473"/>
                  </a:cubicBezTo>
                  <a:cubicBezTo>
                    <a:pt x="1288" y="42521"/>
                    <a:pt x="1400" y="41485"/>
                    <a:pt x="1540" y="40420"/>
                  </a:cubicBezTo>
                  <a:cubicBezTo>
                    <a:pt x="2100" y="36360"/>
                    <a:pt x="2576" y="32159"/>
                    <a:pt x="3052" y="28071"/>
                  </a:cubicBezTo>
                  <a:cubicBezTo>
                    <a:pt x="3276" y="25859"/>
                    <a:pt x="3501" y="23758"/>
                    <a:pt x="3753" y="21518"/>
                  </a:cubicBezTo>
                  <a:close/>
                  <a:moveTo>
                    <a:pt x="8683" y="1"/>
                  </a:moveTo>
                  <a:cubicBezTo>
                    <a:pt x="8552" y="1"/>
                    <a:pt x="8416" y="53"/>
                    <a:pt x="8289" y="179"/>
                  </a:cubicBezTo>
                  <a:cubicBezTo>
                    <a:pt x="6665" y="2616"/>
                    <a:pt x="4453" y="4968"/>
                    <a:pt x="3501" y="7880"/>
                  </a:cubicBezTo>
                  <a:cubicBezTo>
                    <a:pt x="3164" y="9280"/>
                    <a:pt x="2800" y="12081"/>
                    <a:pt x="3977" y="13481"/>
                  </a:cubicBezTo>
                  <a:cubicBezTo>
                    <a:pt x="3164" y="15581"/>
                    <a:pt x="3164" y="18018"/>
                    <a:pt x="2800" y="20258"/>
                  </a:cubicBezTo>
                  <a:cubicBezTo>
                    <a:pt x="2576" y="22694"/>
                    <a:pt x="2240" y="25270"/>
                    <a:pt x="1988" y="27707"/>
                  </a:cubicBezTo>
                  <a:cubicBezTo>
                    <a:pt x="1400" y="32495"/>
                    <a:pt x="840" y="37396"/>
                    <a:pt x="364" y="42297"/>
                  </a:cubicBezTo>
                  <a:cubicBezTo>
                    <a:pt x="140" y="43809"/>
                    <a:pt x="0" y="45797"/>
                    <a:pt x="1540" y="46497"/>
                  </a:cubicBezTo>
                  <a:cubicBezTo>
                    <a:pt x="1876" y="46665"/>
                    <a:pt x="2212" y="46740"/>
                    <a:pt x="2536" y="46740"/>
                  </a:cubicBezTo>
                  <a:cubicBezTo>
                    <a:pt x="3564" y="46740"/>
                    <a:pt x="4475" y="45991"/>
                    <a:pt x="4901" y="45097"/>
                  </a:cubicBezTo>
                  <a:cubicBezTo>
                    <a:pt x="5377" y="44173"/>
                    <a:pt x="5377" y="43221"/>
                    <a:pt x="5489" y="42297"/>
                  </a:cubicBezTo>
                  <a:cubicBezTo>
                    <a:pt x="5741" y="41008"/>
                    <a:pt x="5853" y="39720"/>
                    <a:pt x="5965" y="38460"/>
                  </a:cubicBezTo>
                  <a:cubicBezTo>
                    <a:pt x="6301" y="35996"/>
                    <a:pt x="6665" y="33419"/>
                    <a:pt x="7001" y="30983"/>
                  </a:cubicBezTo>
                  <a:cubicBezTo>
                    <a:pt x="7841" y="25382"/>
                    <a:pt x="8653" y="19894"/>
                    <a:pt x="9577" y="14293"/>
                  </a:cubicBezTo>
                  <a:cubicBezTo>
                    <a:pt x="9577" y="14069"/>
                    <a:pt x="9465" y="13957"/>
                    <a:pt x="9353" y="13817"/>
                  </a:cubicBezTo>
                  <a:cubicBezTo>
                    <a:pt x="10753" y="12417"/>
                    <a:pt x="11342" y="10317"/>
                    <a:pt x="11342" y="8356"/>
                  </a:cubicBezTo>
                  <a:cubicBezTo>
                    <a:pt x="11342" y="5556"/>
                    <a:pt x="9801" y="3204"/>
                    <a:pt x="9241" y="403"/>
                  </a:cubicBezTo>
                  <a:cubicBezTo>
                    <a:pt x="9150" y="184"/>
                    <a:pt x="8927" y="1"/>
                    <a:pt x="868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4"/>
            <p:cNvSpPr/>
            <p:nvPr/>
          </p:nvSpPr>
          <p:spPr>
            <a:xfrm>
              <a:off x="651400" y="4126050"/>
              <a:ext cx="140025" cy="200950"/>
            </a:xfrm>
            <a:custGeom>
              <a:rect b="b" l="l" r="r" t="t"/>
              <a:pathLst>
                <a:path extrusionOk="0" h="8038" w="5601">
                  <a:moveTo>
                    <a:pt x="3052" y="1"/>
                  </a:moveTo>
                  <a:cubicBezTo>
                    <a:pt x="2100" y="337"/>
                    <a:pt x="952" y="701"/>
                    <a:pt x="0" y="1037"/>
                  </a:cubicBezTo>
                  <a:cubicBezTo>
                    <a:pt x="364" y="1625"/>
                    <a:pt x="588" y="2325"/>
                    <a:pt x="840" y="2913"/>
                  </a:cubicBezTo>
                  <a:cubicBezTo>
                    <a:pt x="1288" y="4089"/>
                    <a:pt x="1652" y="5237"/>
                    <a:pt x="2100" y="6413"/>
                  </a:cubicBezTo>
                  <a:cubicBezTo>
                    <a:pt x="2352" y="6889"/>
                    <a:pt x="2464" y="7449"/>
                    <a:pt x="2688" y="8038"/>
                  </a:cubicBezTo>
                  <a:cubicBezTo>
                    <a:pt x="2940" y="7926"/>
                    <a:pt x="3164" y="7926"/>
                    <a:pt x="3276" y="7814"/>
                  </a:cubicBezTo>
                  <a:cubicBezTo>
                    <a:pt x="4089" y="7590"/>
                    <a:pt x="4901" y="7337"/>
                    <a:pt x="5601" y="7113"/>
                  </a:cubicBezTo>
                  <a:cubicBezTo>
                    <a:pt x="4789" y="4789"/>
                    <a:pt x="3977" y="2325"/>
                    <a:pt x="305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4"/>
            <p:cNvSpPr/>
            <p:nvPr/>
          </p:nvSpPr>
          <p:spPr>
            <a:xfrm>
              <a:off x="502975" y="3834125"/>
              <a:ext cx="230350" cy="294750"/>
            </a:xfrm>
            <a:custGeom>
              <a:rect b="b" l="l" r="r" t="t"/>
              <a:pathLst>
                <a:path extrusionOk="0" h="11790" w="9214">
                  <a:moveTo>
                    <a:pt x="5237" y="0"/>
                  </a:moveTo>
                  <a:cubicBezTo>
                    <a:pt x="4901" y="364"/>
                    <a:pt x="5377" y="1876"/>
                    <a:pt x="5377" y="2212"/>
                  </a:cubicBezTo>
                  <a:cubicBezTo>
                    <a:pt x="5452" y="2531"/>
                    <a:pt x="5163" y="2849"/>
                    <a:pt x="4889" y="2849"/>
                  </a:cubicBezTo>
                  <a:cubicBezTo>
                    <a:pt x="4753" y="2849"/>
                    <a:pt x="4620" y="2771"/>
                    <a:pt x="4537" y="2576"/>
                  </a:cubicBezTo>
                  <a:cubicBezTo>
                    <a:pt x="4313" y="2100"/>
                    <a:pt x="4089" y="1624"/>
                    <a:pt x="3725" y="1176"/>
                  </a:cubicBezTo>
                  <a:cubicBezTo>
                    <a:pt x="3725" y="1064"/>
                    <a:pt x="3277" y="112"/>
                    <a:pt x="3137" y="112"/>
                  </a:cubicBezTo>
                  <a:cubicBezTo>
                    <a:pt x="3071" y="80"/>
                    <a:pt x="3012" y="65"/>
                    <a:pt x="2960" y="65"/>
                  </a:cubicBezTo>
                  <a:cubicBezTo>
                    <a:pt x="2278" y="65"/>
                    <a:pt x="2697" y="2592"/>
                    <a:pt x="2801" y="2800"/>
                  </a:cubicBezTo>
                  <a:cubicBezTo>
                    <a:pt x="2876" y="3119"/>
                    <a:pt x="2587" y="3375"/>
                    <a:pt x="2320" y="3375"/>
                  </a:cubicBezTo>
                  <a:cubicBezTo>
                    <a:pt x="2189" y="3375"/>
                    <a:pt x="2063" y="3313"/>
                    <a:pt x="1988" y="3164"/>
                  </a:cubicBezTo>
                  <a:cubicBezTo>
                    <a:pt x="1736" y="2800"/>
                    <a:pt x="1512" y="2576"/>
                    <a:pt x="1288" y="2212"/>
                  </a:cubicBezTo>
                  <a:cubicBezTo>
                    <a:pt x="1028" y="1972"/>
                    <a:pt x="896" y="1774"/>
                    <a:pt x="719" y="1774"/>
                  </a:cubicBezTo>
                  <a:cubicBezTo>
                    <a:pt x="649" y="1774"/>
                    <a:pt x="572" y="1805"/>
                    <a:pt x="476" y="1876"/>
                  </a:cubicBezTo>
                  <a:cubicBezTo>
                    <a:pt x="0" y="2324"/>
                    <a:pt x="588" y="3276"/>
                    <a:pt x="812" y="3725"/>
                  </a:cubicBezTo>
                  <a:cubicBezTo>
                    <a:pt x="1176" y="4789"/>
                    <a:pt x="1736" y="5825"/>
                    <a:pt x="2437" y="6777"/>
                  </a:cubicBezTo>
                  <a:cubicBezTo>
                    <a:pt x="3137" y="7925"/>
                    <a:pt x="4089" y="9101"/>
                    <a:pt x="4789" y="10277"/>
                  </a:cubicBezTo>
                  <a:cubicBezTo>
                    <a:pt x="4901" y="10277"/>
                    <a:pt x="4901" y="10389"/>
                    <a:pt x="5013" y="10389"/>
                  </a:cubicBezTo>
                  <a:cubicBezTo>
                    <a:pt x="5237" y="10865"/>
                    <a:pt x="5601" y="11313"/>
                    <a:pt x="5825" y="11790"/>
                  </a:cubicBezTo>
                  <a:cubicBezTo>
                    <a:pt x="6413" y="11566"/>
                    <a:pt x="7001" y="11313"/>
                    <a:pt x="7589" y="11201"/>
                  </a:cubicBezTo>
                  <a:cubicBezTo>
                    <a:pt x="7925" y="11089"/>
                    <a:pt x="8289" y="10977"/>
                    <a:pt x="8625" y="10725"/>
                  </a:cubicBezTo>
                  <a:cubicBezTo>
                    <a:pt x="8989" y="10501"/>
                    <a:pt x="8989" y="10277"/>
                    <a:pt x="9101" y="9801"/>
                  </a:cubicBezTo>
                  <a:cubicBezTo>
                    <a:pt x="9213" y="8513"/>
                    <a:pt x="9101" y="7113"/>
                    <a:pt x="9101" y="5965"/>
                  </a:cubicBezTo>
                  <a:cubicBezTo>
                    <a:pt x="9101" y="4565"/>
                    <a:pt x="8989" y="3164"/>
                    <a:pt x="8737" y="1876"/>
                  </a:cubicBezTo>
                  <a:cubicBezTo>
                    <a:pt x="8737" y="1483"/>
                    <a:pt x="8661" y="303"/>
                    <a:pt x="8238" y="303"/>
                  </a:cubicBezTo>
                  <a:cubicBezTo>
                    <a:pt x="8150" y="303"/>
                    <a:pt x="8046" y="355"/>
                    <a:pt x="7925" y="476"/>
                  </a:cubicBezTo>
                  <a:cubicBezTo>
                    <a:pt x="7589" y="812"/>
                    <a:pt x="7477" y="1512"/>
                    <a:pt x="7337" y="2100"/>
                  </a:cubicBezTo>
                  <a:cubicBezTo>
                    <a:pt x="7288" y="2311"/>
                    <a:pt x="7123" y="2406"/>
                    <a:pt x="6946" y="2406"/>
                  </a:cubicBezTo>
                  <a:cubicBezTo>
                    <a:pt x="6721" y="2406"/>
                    <a:pt x="6476" y="2254"/>
                    <a:pt x="6413" y="1988"/>
                  </a:cubicBezTo>
                  <a:cubicBezTo>
                    <a:pt x="6413" y="1624"/>
                    <a:pt x="6301" y="700"/>
                    <a:pt x="6077" y="364"/>
                  </a:cubicBezTo>
                  <a:cubicBezTo>
                    <a:pt x="6077" y="224"/>
                    <a:pt x="6077" y="112"/>
                    <a:pt x="5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4"/>
            <p:cNvSpPr/>
            <p:nvPr/>
          </p:nvSpPr>
          <p:spPr>
            <a:xfrm>
              <a:off x="727700" y="4329775"/>
              <a:ext cx="259750" cy="592075"/>
            </a:xfrm>
            <a:custGeom>
              <a:rect b="b" l="l" r="r" t="t"/>
              <a:pathLst>
                <a:path extrusionOk="0" h="23683" w="10390">
                  <a:moveTo>
                    <a:pt x="2913" y="1"/>
                  </a:moveTo>
                  <a:cubicBezTo>
                    <a:pt x="2213" y="253"/>
                    <a:pt x="1401" y="365"/>
                    <a:pt x="588" y="589"/>
                  </a:cubicBezTo>
                  <a:cubicBezTo>
                    <a:pt x="336" y="589"/>
                    <a:pt x="112" y="701"/>
                    <a:pt x="0" y="841"/>
                  </a:cubicBezTo>
                  <a:cubicBezTo>
                    <a:pt x="448" y="2241"/>
                    <a:pt x="1037" y="3753"/>
                    <a:pt x="1513" y="5265"/>
                  </a:cubicBezTo>
                  <a:cubicBezTo>
                    <a:pt x="2913" y="9466"/>
                    <a:pt x="4201" y="13778"/>
                    <a:pt x="5601" y="17867"/>
                  </a:cubicBezTo>
                  <a:cubicBezTo>
                    <a:pt x="6015" y="18825"/>
                    <a:pt x="7363" y="23682"/>
                    <a:pt x="8847" y="23682"/>
                  </a:cubicBezTo>
                  <a:cubicBezTo>
                    <a:pt x="8968" y="23682"/>
                    <a:pt x="9091" y="23650"/>
                    <a:pt x="9214" y="23580"/>
                  </a:cubicBezTo>
                  <a:cubicBezTo>
                    <a:pt x="10390" y="22992"/>
                    <a:pt x="9438" y="20779"/>
                    <a:pt x="9214" y="19967"/>
                  </a:cubicBezTo>
                  <a:cubicBezTo>
                    <a:pt x="8850" y="18791"/>
                    <a:pt x="8514" y="17755"/>
                    <a:pt x="8150" y="16691"/>
                  </a:cubicBezTo>
                  <a:cubicBezTo>
                    <a:pt x="6525" y="11090"/>
                    <a:pt x="4789" y="5489"/>
                    <a:pt x="291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14"/>
            <p:cNvSpPr/>
            <p:nvPr/>
          </p:nvSpPr>
          <p:spPr>
            <a:xfrm>
              <a:off x="476375" y="3795475"/>
              <a:ext cx="524900" cy="1153725"/>
            </a:xfrm>
            <a:custGeom>
              <a:rect b="b" l="l" r="r" t="t"/>
              <a:pathLst>
                <a:path extrusionOk="0" h="46149" w="20996">
                  <a:moveTo>
                    <a:pt x="7001" y="1546"/>
                  </a:moveTo>
                  <a:cubicBezTo>
                    <a:pt x="7141" y="1658"/>
                    <a:pt x="7141" y="1770"/>
                    <a:pt x="7141" y="1910"/>
                  </a:cubicBezTo>
                  <a:cubicBezTo>
                    <a:pt x="7365" y="2246"/>
                    <a:pt x="7477" y="3170"/>
                    <a:pt x="7477" y="3534"/>
                  </a:cubicBezTo>
                  <a:cubicBezTo>
                    <a:pt x="7540" y="3800"/>
                    <a:pt x="7785" y="3952"/>
                    <a:pt x="8010" y="3952"/>
                  </a:cubicBezTo>
                  <a:cubicBezTo>
                    <a:pt x="8187" y="3952"/>
                    <a:pt x="8352" y="3857"/>
                    <a:pt x="8401" y="3646"/>
                  </a:cubicBezTo>
                  <a:cubicBezTo>
                    <a:pt x="8541" y="3058"/>
                    <a:pt x="8653" y="2358"/>
                    <a:pt x="8989" y="2022"/>
                  </a:cubicBezTo>
                  <a:cubicBezTo>
                    <a:pt x="9110" y="1901"/>
                    <a:pt x="9214" y="1849"/>
                    <a:pt x="9302" y="1849"/>
                  </a:cubicBezTo>
                  <a:cubicBezTo>
                    <a:pt x="9725" y="1849"/>
                    <a:pt x="9801" y="3029"/>
                    <a:pt x="9801" y="3422"/>
                  </a:cubicBezTo>
                  <a:cubicBezTo>
                    <a:pt x="10053" y="4710"/>
                    <a:pt x="10165" y="6111"/>
                    <a:pt x="10165" y="7511"/>
                  </a:cubicBezTo>
                  <a:cubicBezTo>
                    <a:pt x="10165" y="8659"/>
                    <a:pt x="10277" y="10059"/>
                    <a:pt x="10165" y="11347"/>
                  </a:cubicBezTo>
                  <a:cubicBezTo>
                    <a:pt x="10053" y="11823"/>
                    <a:pt x="10053" y="12047"/>
                    <a:pt x="9689" y="12271"/>
                  </a:cubicBezTo>
                  <a:cubicBezTo>
                    <a:pt x="9353" y="12523"/>
                    <a:pt x="8989" y="12635"/>
                    <a:pt x="8653" y="12747"/>
                  </a:cubicBezTo>
                  <a:cubicBezTo>
                    <a:pt x="8065" y="12859"/>
                    <a:pt x="7477" y="13112"/>
                    <a:pt x="6889" y="13336"/>
                  </a:cubicBezTo>
                  <a:cubicBezTo>
                    <a:pt x="6665" y="12859"/>
                    <a:pt x="6301" y="12411"/>
                    <a:pt x="6077" y="11935"/>
                  </a:cubicBezTo>
                  <a:cubicBezTo>
                    <a:pt x="5965" y="11935"/>
                    <a:pt x="5965" y="11823"/>
                    <a:pt x="5853" y="11823"/>
                  </a:cubicBezTo>
                  <a:cubicBezTo>
                    <a:pt x="5153" y="10647"/>
                    <a:pt x="4201" y="9471"/>
                    <a:pt x="3501" y="8323"/>
                  </a:cubicBezTo>
                  <a:cubicBezTo>
                    <a:pt x="2800" y="7371"/>
                    <a:pt x="2240" y="6335"/>
                    <a:pt x="1876" y="5271"/>
                  </a:cubicBezTo>
                  <a:cubicBezTo>
                    <a:pt x="1652" y="4822"/>
                    <a:pt x="1064" y="3870"/>
                    <a:pt x="1540" y="3422"/>
                  </a:cubicBezTo>
                  <a:cubicBezTo>
                    <a:pt x="1636" y="3351"/>
                    <a:pt x="1713" y="3320"/>
                    <a:pt x="1783" y="3320"/>
                  </a:cubicBezTo>
                  <a:cubicBezTo>
                    <a:pt x="1960" y="3320"/>
                    <a:pt x="2092" y="3518"/>
                    <a:pt x="2352" y="3758"/>
                  </a:cubicBezTo>
                  <a:cubicBezTo>
                    <a:pt x="2576" y="4122"/>
                    <a:pt x="2800" y="4346"/>
                    <a:pt x="3052" y="4710"/>
                  </a:cubicBezTo>
                  <a:cubicBezTo>
                    <a:pt x="3127" y="4859"/>
                    <a:pt x="3253" y="4921"/>
                    <a:pt x="3384" y="4921"/>
                  </a:cubicBezTo>
                  <a:cubicBezTo>
                    <a:pt x="3651" y="4921"/>
                    <a:pt x="3940" y="4665"/>
                    <a:pt x="3865" y="4346"/>
                  </a:cubicBezTo>
                  <a:cubicBezTo>
                    <a:pt x="3761" y="4138"/>
                    <a:pt x="3342" y="1611"/>
                    <a:pt x="4024" y="1611"/>
                  </a:cubicBezTo>
                  <a:cubicBezTo>
                    <a:pt x="4076" y="1611"/>
                    <a:pt x="4135" y="1626"/>
                    <a:pt x="4201" y="1658"/>
                  </a:cubicBezTo>
                  <a:cubicBezTo>
                    <a:pt x="4341" y="1658"/>
                    <a:pt x="4789" y="2610"/>
                    <a:pt x="4789" y="2722"/>
                  </a:cubicBezTo>
                  <a:cubicBezTo>
                    <a:pt x="5153" y="3170"/>
                    <a:pt x="5377" y="3646"/>
                    <a:pt x="5601" y="4122"/>
                  </a:cubicBezTo>
                  <a:cubicBezTo>
                    <a:pt x="5684" y="4317"/>
                    <a:pt x="5817" y="4395"/>
                    <a:pt x="5953" y="4395"/>
                  </a:cubicBezTo>
                  <a:cubicBezTo>
                    <a:pt x="6227" y="4395"/>
                    <a:pt x="6516" y="4077"/>
                    <a:pt x="6441" y="3758"/>
                  </a:cubicBezTo>
                  <a:cubicBezTo>
                    <a:pt x="6441" y="3422"/>
                    <a:pt x="5965" y="1910"/>
                    <a:pt x="6301" y="1546"/>
                  </a:cubicBezTo>
                  <a:close/>
                  <a:moveTo>
                    <a:pt x="10053" y="13224"/>
                  </a:moveTo>
                  <a:cubicBezTo>
                    <a:pt x="10978" y="15548"/>
                    <a:pt x="11790" y="18012"/>
                    <a:pt x="12602" y="20336"/>
                  </a:cubicBezTo>
                  <a:cubicBezTo>
                    <a:pt x="11902" y="20560"/>
                    <a:pt x="11090" y="20813"/>
                    <a:pt x="10277" y="21037"/>
                  </a:cubicBezTo>
                  <a:cubicBezTo>
                    <a:pt x="10165" y="21149"/>
                    <a:pt x="9941" y="21149"/>
                    <a:pt x="9689" y="21261"/>
                  </a:cubicBezTo>
                  <a:cubicBezTo>
                    <a:pt x="9465" y="20672"/>
                    <a:pt x="9353" y="20112"/>
                    <a:pt x="9101" y="19636"/>
                  </a:cubicBezTo>
                  <a:cubicBezTo>
                    <a:pt x="8653" y="18460"/>
                    <a:pt x="8289" y="17312"/>
                    <a:pt x="7841" y="16136"/>
                  </a:cubicBezTo>
                  <a:cubicBezTo>
                    <a:pt x="7589" y="15548"/>
                    <a:pt x="7365" y="14848"/>
                    <a:pt x="7001" y="14260"/>
                  </a:cubicBezTo>
                  <a:cubicBezTo>
                    <a:pt x="7953" y="13924"/>
                    <a:pt x="9101" y="13560"/>
                    <a:pt x="10053" y="13224"/>
                  </a:cubicBezTo>
                  <a:close/>
                  <a:moveTo>
                    <a:pt x="12966" y="21373"/>
                  </a:moveTo>
                  <a:cubicBezTo>
                    <a:pt x="14842" y="26861"/>
                    <a:pt x="16578" y="32462"/>
                    <a:pt x="18203" y="38063"/>
                  </a:cubicBezTo>
                  <a:cubicBezTo>
                    <a:pt x="18567" y="39127"/>
                    <a:pt x="18903" y="40163"/>
                    <a:pt x="19267" y="41339"/>
                  </a:cubicBezTo>
                  <a:cubicBezTo>
                    <a:pt x="19491" y="42151"/>
                    <a:pt x="20443" y="44364"/>
                    <a:pt x="19267" y="44952"/>
                  </a:cubicBezTo>
                  <a:cubicBezTo>
                    <a:pt x="19144" y="45022"/>
                    <a:pt x="19021" y="45054"/>
                    <a:pt x="18900" y="45054"/>
                  </a:cubicBezTo>
                  <a:cubicBezTo>
                    <a:pt x="17416" y="45054"/>
                    <a:pt x="16068" y="40197"/>
                    <a:pt x="15654" y="39239"/>
                  </a:cubicBezTo>
                  <a:cubicBezTo>
                    <a:pt x="14254" y="35150"/>
                    <a:pt x="12966" y="30838"/>
                    <a:pt x="11566" y="26637"/>
                  </a:cubicBezTo>
                  <a:cubicBezTo>
                    <a:pt x="11090" y="25125"/>
                    <a:pt x="10501" y="23613"/>
                    <a:pt x="10053" y="22213"/>
                  </a:cubicBezTo>
                  <a:cubicBezTo>
                    <a:pt x="10165" y="22073"/>
                    <a:pt x="10389" y="21961"/>
                    <a:pt x="10641" y="21961"/>
                  </a:cubicBezTo>
                  <a:cubicBezTo>
                    <a:pt x="11454" y="21737"/>
                    <a:pt x="12266" y="21625"/>
                    <a:pt x="12966" y="21373"/>
                  </a:cubicBezTo>
                  <a:close/>
                  <a:moveTo>
                    <a:pt x="6711" y="0"/>
                  </a:moveTo>
                  <a:cubicBezTo>
                    <a:pt x="6625" y="0"/>
                    <a:pt x="6535" y="11"/>
                    <a:pt x="6441" y="34"/>
                  </a:cubicBezTo>
                  <a:cubicBezTo>
                    <a:pt x="5741" y="370"/>
                    <a:pt x="5489" y="958"/>
                    <a:pt x="5377" y="1546"/>
                  </a:cubicBezTo>
                  <a:cubicBezTo>
                    <a:pt x="5000" y="903"/>
                    <a:pt x="4570" y="400"/>
                    <a:pt x="4059" y="400"/>
                  </a:cubicBezTo>
                  <a:cubicBezTo>
                    <a:pt x="3925" y="400"/>
                    <a:pt x="3786" y="434"/>
                    <a:pt x="3641" y="510"/>
                  </a:cubicBezTo>
                  <a:cubicBezTo>
                    <a:pt x="2800" y="958"/>
                    <a:pt x="2688" y="1910"/>
                    <a:pt x="2688" y="2834"/>
                  </a:cubicBezTo>
                  <a:cubicBezTo>
                    <a:pt x="2363" y="2407"/>
                    <a:pt x="1963" y="2113"/>
                    <a:pt x="1544" y="2113"/>
                  </a:cubicBezTo>
                  <a:cubicBezTo>
                    <a:pt x="1386" y="2113"/>
                    <a:pt x="1225" y="2154"/>
                    <a:pt x="1064" y="2246"/>
                  </a:cubicBezTo>
                  <a:cubicBezTo>
                    <a:pt x="0" y="2722"/>
                    <a:pt x="476" y="4234"/>
                    <a:pt x="700" y="5046"/>
                  </a:cubicBezTo>
                  <a:cubicBezTo>
                    <a:pt x="1876" y="8071"/>
                    <a:pt x="4089" y="10759"/>
                    <a:pt x="5965" y="13448"/>
                  </a:cubicBezTo>
                  <a:cubicBezTo>
                    <a:pt x="6077" y="13672"/>
                    <a:pt x="6189" y="13812"/>
                    <a:pt x="6189" y="14036"/>
                  </a:cubicBezTo>
                  <a:cubicBezTo>
                    <a:pt x="6301" y="14736"/>
                    <a:pt x="6553" y="15436"/>
                    <a:pt x="6777" y="16248"/>
                  </a:cubicBezTo>
                  <a:cubicBezTo>
                    <a:pt x="7253" y="17536"/>
                    <a:pt x="7701" y="18712"/>
                    <a:pt x="8065" y="19860"/>
                  </a:cubicBezTo>
                  <a:cubicBezTo>
                    <a:pt x="8989" y="22437"/>
                    <a:pt x="9801" y="24873"/>
                    <a:pt x="10754" y="27449"/>
                  </a:cubicBezTo>
                  <a:cubicBezTo>
                    <a:pt x="12378" y="32350"/>
                    <a:pt x="13666" y="37251"/>
                    <a:pt x="15654" y="42039"/>
                  </a:cubicBezTo>
                  <a:cubicBezTo>
                    <a:pt x="16102" y="43551"/>
                    <a:pt x="16802" y="45876"/>
                    <a:pt x="18567" y="46128"/>
                  </a:cubicBezTo>
                  <a:cubicBezTo>
                    <a:pt x="18669" y="46142"/>
                    <a:pt x="18767" y="46149"/>
                    <a:pt x="18863" y="46149"/>
                  </a:cubicBezTo>
                  <a:cubicBezTo>
                    <a:pt x="20289" y="46149"/>
                    <a:pt x="20996" y="44640"/>
                    <a:pt x="20891" y="43327"/>
                  </a:cubicBezTo>
                  <a:cubicBezTo>
                    <a:pt x="20667" y="42263"/>
                    <a:pt x="20303" y="41339"/>
                    <a:pt x="20079" y="40275"/>
                  </a:cubicBezTo>
                  <a:cubicBezTo>
                    <a:pt x="19603" y="39015"/>
                    <a:pt x="19267" y="37727"/>
                    <a:pt x="18903" y="36439"/>
                  </a:cubicBezTo>
                  <a:cubicBezTo>
                    <a:pt x="18090" y="33974"/>
                    <a:pt x="17390" y="31538"/>
                    <a:pt x="16578" y="29074"/>
                  </a:cubicBezTo>
                  <a:cubicBezTo>
                    <a:pt x="14842" y="23473"/>
                    <a:pt x="12966" y="17872"/>
                    <a:pt x="10866" y="12411"/>
                  </a:cubicBezTo>
                  <a:cubicBezTo>
                    <a:pt x="10978" y="12271"/>
                    <a:pt x="10978" y="12159"/>
                    <a:pt x="10978" y="12047"/>
                  </a:cubicBezTo>
                  <a:cubicBezTo>
                    <a:pt x="11342" y="9723"/>
                    <a:pt x="11090" y="7259"/>
                    <a:pt x="10978" y="5046"/>
                  </a:cubicBezTo>
                  <a:cubicBezTo>
                    <a:pt x="10866" y="4010"/>
                    <a:pt x="10754" y="2722"/>
                    <a:pt x="10501" y="1658"/>
                  </a:cubicBezTo>
                  <a:cubicBezTo>
                    <a:pt x="10389" y="1210"/>
                    <a:pt x="10277" y="734"/>
                    <a:pt x="9801" y="622"/>
                  </a:cubicBezTo>
                  <a:cubicBezTo>
                    <a:pt x="9672" y="582"/>
                    <a:pt x="9548" y="563"/>
                    <a:pt x="9430" y="563"/>
                  </a:cubicBezTo>
                  <a:cubicBezTo>
                    <a:pt x="8808" y="563"/>
                    <a:pt x="8348" y="1087"/>
                    <a:pt x="8065" y="1770"/>
                  </a:cubicBezTo>
                  <a:cubicBezTo>
                    <a:pt x="7864" y="840"/>
                    <a:pt x="7460" y="0"/>
                    <a:pt x="671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7" name="Google Shape;1057;p14"/>
          <p:cNvGrpSpPr/>
          <p:nvPr/>
        </p:nvGrpSpPr>
        <p:grpSpPr>
          <a:xfrm>
            <a:off x="3432925" y="4162788"/>
            <a:ext cx="863250" cy="930425"/>
            <a:chOff x="2470000" y="4248575"/>
            <a:chExt cx="863250" cy="930425"/>
          </a:xfrm>
        </p:grpSpPr>
        <p:sp>
          <p:nvSpPr>
            <p:cNvPr id="1058" name="Google Shape;1058;p14"/>
            <p:cNvSpPr/>
            <p:nvPr/>
          </p:nvSpPr>
          <p:spPr>
            <a:xfrm>
              <a:off x="2580625" y="4783550"/>
              <a:ext cx="113450" cy="60300"/>
            </a:xfrm>
            <a:custGeom>
              <a:rect b="b" l="l" r="r" t="t"/>
              <a:pathLst>
                <a:path extrusionOk="0" h="2412" w="4538">
                  <a:moveTo>
                    <a:pt x="3555" y="1"/>
                  </a:moveTo>
                  <a:cubicBezTo>
                    <a:pt x="3160" y="1"/>
                    <a:pt x="2733" y="147"/>
                    <a:pt x="2437" y="304"/>
                  </a:cubicBezTo>
                  <a:cubicBezTo>
                    <a:pt x="1877" y="528"/>
                    <a:pt x="1401" y="752"/>
                    <a:pt x="813" y="1004"/>
                  </a:cubicBezTo>
                  <a:cubicBezTo>
                    <a:pt x="224" y="1340"/>
                    <a:pt x="0" y="1816"/>
                    <a:pt x="589" y="2292"/>
                  </a:cubicBezTo>
                  <a:cubicBezTo>
                    <a:pt x="761" y="2376"/>
                    <a:pt x="957" y="2412"/>
                    <a:pt x="1167" y="2412"/>
                  </a:cubicBezTo>
                  <a:cubicBezTo>
                    <a:pt x="2086" y="2412"/>
                    <a:pt x="3267" y="1727"/>
                    <a:pt x="3837" y="1340"/>
                  </a:cubicBezTo>
                  <a:lnTo>
                    <a:pt x="4089" y="1116"/>
                  </a:lnTo>
                  <a:cubicBezTo>
                    <a:pt x="4201" y="1116"/>
                    <a:pt x="4313" y="1004"/>
                    <a:pt x="4313" y="892"/>
                  </a:cubicBezTo>
                  <a:cubicBezTo>
                    <a:pt x="4537" y="640"/>
                    <a:pt x="4425" y="416"/>
                    <a:pt x="4201" y="192"/>
                  </a:cubicBezTo>
                  <a:cubicBezTo>
                    <a:pt x="4021" y="55"/>
                    <a:pt x="3794" y="1"/>
                    <a:pt x="355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14"/>
            <p:cNvSpPr/>
            <p:nvPr/>
          </p:nvSpPr>
          <p:spPr>
            <a:xfrm>
              <a:off x="2540025" y="4658075"/>
              <a:ext cx="110625" cy="61175"/>
            </a:xfrm>
            <a:custGeom>
              <a:rect b="b" l="l" r="r" t="t"/>
              <a:pathLst>
                <a:path extrusionOk="0" h="2447" w="4425">
                  <a:moveTo>
                    <a:pt x="3583" y="0"/>
                  </a:moveTo>
                  <a:cubicBezTo>
                    <a:pt x="3180" y="0"/>
                    <a:pt x="2740" y="150"/>
                    <a:pt x="2437" y="310"/>
                  </a:cubicBezTo>
                  <a:cubicBezTo>
                    <a:pt x="1848" y="534"/>
                    <a:pt x="1260" y="758"/>
                    <a:pt x="700" y="1122"/>
                  </a:cubicBezTo>
                  <a:cubicBezTo>
                    <a:pt x="224" y="1346"/>
                    <a:pt x="0" y="1823"/>
                    <a:pt x="560" y="2271"/>
                  </a:cubicBezTo>
                  <a:cubicBezTo>
                    <a:pt x="738" y="2395"/>
                    <a:pt x="950" y="2446"/>
                    <a:pt x="1181" y="2446"/>
                  </a:cubicBezTo>
                  <a:cubicBezTo>
                    <a:pt x="2045" y="2446"/>
                    <a:pt x="3172" y="1722"/>
                    <a:pt x="3725" y="1346"/>
                  </a:cubicBezTo>
                  <a:cubicBezTo>
                    <a:pt x="3837" y="1234"/>
                    <a:pt x="3949" y="1234"/>
                    <a:pt x="3949" y="1122"/>
                  </a:cubicBezTo>
                  <a:cubicBezTo>
                    <a:pt x="4061" y="1122"/>
                    <a:pt x="4201" y="1010"/>
                    <a:pt x="4313" y="870"/>
                  </a:cubicBezTo>
                  <a:cubicBezTo>
                    <a:pt x="4425" y="646"/>
                    <a:pt x="4425" y="422"/>
                    <a:pt x="4201" y="170"/>
                  </a:cubicBezTo>
                  <a:cubicBezTo>
                    <a:pt x="4028" y="49"/>
                    <a:pt x="3812" y="0"/>
                    <a:pt x="35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14"/>
            <p:cNvSpPr/>
            <p:nvPr/>
          </p:nvSpPr>
          <p:spPr>
            <a:xfrm>
              <a:off x="2624025" y="4914975"/>
              <a:ext cx="114150" cy="58675"/>
            </a:xfrm>
            <a:custGeom>
              <a:rect b="b" l="l" r="r" t="t"/>
              <a:pathLst>
                <a:path extrusionOk="0" h="2347" w="4566">
                  <a:moveTo>
                    <a:pt x="3594" y="0"/>
                  </a:moveTo>
                  <a:cubicBezTo>
                    <a:pt x="3202" y="0"/>
                    <a:pt x="2766" y="142"/>
                    <a:pt x="2465" y="284"/>
                  </a:cubicBezTo>
                  <a:cubicBezTo>
                    <a:pt x="1877" y="396"/>
                    <a:pt x="1401" y="760"/>
                    <a:pt x="841" y="984"/>
                  </a:cubicBezTo>
                  <a:cubicBezTo>
                    <a:pt x="253" y="1236"/>
                    <a:pt x="1" y="1796"/>
                    <a:pt x="589" y="2160"/>
                  </a:cubicBezTo>
                  <a:cubicBezTo>
                    <a:pt x="802" y="2292"/>
                    <a:pt x="1050" y="2346"/>
                    <a:pt x="1313" y="2346"/>
                  </a:cubicBezTo>
                  <a:cubicBezTo>
                    <a:pt x="2223" y="2346"/>
                    <a:pt x="3322" y="1695"/>
                    <a:pt x="3865" y="1348"/>
                  </a:cubicBezTo>
                  <a:lnTo>
                    <a:pt x="4089" y="1096"/>
                  </a:lnTo>
                  <a:cubicBezTo>
                    <a:pt x="4201" y="984"/>
                    <a:pt x="4341" y="984"/>
                    <a:pt x="4453" y="760"/>
                  </a:cubicBezTo>
                  <a:cubicBezTo>
                    <a:pt x="4565" y="536"/>
                    <a:pt x="4453" y="284"/>
                    <a:pt x="4201" y="172"/>
                  </a:cubicBezTo>
                  <a:cubicBezTo>
                    <a:pt x="4037" y="48"/>
                    <a:pt x="3823" y="0"/>
                    <a:pt x="359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4"/>
            <p:cNvSpPr/>
            <p:nvPr/>
          </p:nvSpPr>
          <p:spPr>
            <a:xfrm>
              <a:off x="2495925" y="4528900"/>
              <a:ext cx="110625" cy="59350"/>
            </a:xfrm>
            <a:custGeom>
              <a:rect b="b" l="l" r="r" t="t"/>
              <a:pathLst>
                <a:path extrusionOk="0" h="2374" w="4425">
                  <a:moveTo>
                    <a:pt x="3415" y="1"/>
                  </a:moveTo>
                  <a:cubicBezTo>
                    <a:pt x="3065" y="1"/>
                    <a:pt x="2710" y="90"/>
                    <a:pt x="2464" y="213"/>
                  </a:cubicBezTo>
                  <a:cubicBezTo>
                    <a:pt x="1876" y="437"/>
                    <a:pt x="1288" y="801"/>
                    <a:pt x="700" y="1025"/>
                  </a:cubicBezTo>
                  <a:cubicBezTo>
                    <a:pt x="224" y="1277"/>
                    <a:pt x="0" y="1837"/>
                    <a:pt x="588" y="2201"/>
                  </a:cubicBezTo>
                  <a:cubicBezTo>
                    <a:pt x="757" y="2323"/>
                    <a:pt x="960" y="2374"/>
                    <a:pt x="1183" y="2374"/>
                  </a:cubicBezTo>
                  <a:cubicBezTo>
                    <a:pt x="2035" y="2374"/>
                    <a:pt x="3170" y="1632"/>
                    <a:pt x="3725" y="1277"/>
                  </a:cubicBezTo>
                  <a:cubicBezTo>
                    <a:pt x="3865" y="1277"/>
                    <a:pt x="3977" y="1137"/>
                    <a:pt x="3977" y="1137"/>
                  </a:cubicBezTo>
                  <a:lnTo>
                    <a:pt x="4313" y="801"/>
                  </a:lnTo>
                  <a:cubicBezTo>
                    <a:pt x="4425" y="577"/>
                    <a:pt x="4425" y="325"/>
                    <a:pt x="4201" y="213"/>
                  </a:cubicBezTo>
                  <a:cubicBezTo>
                    <a:pt x="3986" y="61"/>
                    <a:pt x="3702" y="1"/>
                    <a:pt x="341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14"/>
            <p:cNvSpPr/>
            <p:nvPr/>
          </p:nvSpPr>
          <p:spPr>
            <a:xfrm>
              <a:off x="2670925" y="5045925"/>
              <a:ext cx="110650" cy="58675"/>
            </a:xfrm>
            <a:custGeom>
              <a:rect b="b" l="l" r="r" t="t"/>
              <a:pathLst>
                <a:path extrusionOk="0" h="2347" w="4426">
                  <a:moveTo>
                    <a:pt x="3397" y="1"/>
                  </a:moveTo>
                  <a:cubicBezTo>
                    <a:pt x="3015" y="1"/>
                    <a:pt x="2610" y="115"/>
                    <a:pt x="2325" y="198"/>
                  </a:cubicBezTo>
                  <a:cubicBezTo>
                    <a:pt x="1765" y="422"/>
                    <a:pt x="1289" y="758"/>
                    <a:pt x="701" y="1010"/>
                  </a:cubicBezTo>
                  <a:cubicBezTo>
                    <a:pt x="113" y="1234"/>
                    <a:pt x="1" y="1823"/>
                    <a:pt x="477" y="2159"/>
                  </a:cubicBezTo>
                  <a:cubicBezTo>
                    <a:pt x="685" y="2291"/>
                    <a:pt x="929" y="2347"/>
                    <a:pt x="1190" y="2347"/>
                  </a:cubicBezTo>
                  <a:cubicBezTo>
                    <a:pt x="2087" y="2347"/>
                    <a:pt x="3183" y="1690"/>
                    <a:pt x="3725" y="1234"/>
                  </a:cubicBezTo>
                  <a:cubicBezTo>
                    <a:pt x="3865" y="1234"/>
                    <a:pt x="3865" y="1122"/>
                    <a:pt x="3977" y="1122"/>
                  </a:cubicBezTo>
                  <a:lnTo>
                    <a:pt x="4314" y="758"/>
                  </a:lnTo>
                  <a:cubicBezTo>
                    <a:pt x="4426" y="534"/>
                    <a:pt x="4314" y="310"/>
                    <a:pt x="4089" y="198"/>
                  </a:cubicBezTo>
                  <a:cubicBezTo>
                    <a:pt x="3898" y="52"/>
                    <a:pt x="3653" y="1"/>
                    <a:pt x="339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4"/>
            <p:cNvSpPr/>
            <p:nvPr/>
          </p:nvSpPr>
          <p:spPr>
            <a:xfrm>
              <a:off x="2528125" y="4283575"/>
              <a:ext cx="764525" cy="863225"/>
            </a:xfrm>
            <a:custGeom>
              <a:rect b="b" l="l" r="r" t="t"/>
              <a:pathLst>
                <a:path extrusionOk="0" h="34529" w="30581">
                  <a:moveTo>
                    <a:pt x="20166" y="5586"/>
                  </a:moveTo>
                  <a:cubicBezTo>
                    <a:pt x="20449" y="5586"/>
                    <a:pt x="20599" y="6072"/>
                    <a:pt x="20191" y="6301"/>
                  </a:cubicBezTo>
                  <a:cubicBezTo>
                    <a:pt x="17979" y="7113"/>
                    <a:pt x="15626" y="7925"/>
                    <a:pt x="13302" y="8737"/>
                  </a:cubicBezTo>
                  <a:cubicBezTo>
                    <a:pt x="11202" y="9550"/>
                    <a:pt x="8989" y="10614"/>
                    <a:pt x="6777" y="10950"/>
                  </a:cubicBezTo>
                  <a:cubicBezTo>
                    <a:pt x="6525" y="10950"/>
                    <a:pt x="6525" y="10726"/>
                    <a:pt x="6637" y="10614"/>
                  </a:cubicBezTo>
                  <a:cubicBezTo>
                    <a:pt x="8513" y="9438"/>
                    <a:pt x="10978" y="8849"/>
                    <a:pt x="13078" y="8037"/>
                  </a:cubicBezTo>
                  <a:cubicBezTo>
                    <a:pt x="15402" y="7225"/>
                    <a:pt x="17727" y="6413"/>
                    <a:pt x="20079" y="5601"/>
                  </a:cubicBezTo>
                  <a:cubicBezTo>
                    <a:pt x="20109" y="5591"/>
                    <a:pt x="20138" y="5586"/>
                    <a:pt x="20166" y="5586"/>
                  </a:cubicBezTo>
                  <a:close/>
                  <a:moveTo>
                    <a:pt x="22266" y="11187"/>
                  </a:moveTo>
                  <a:cubicBezTo>
                    <a:pt x="22551" y="11187"/>
                    <a:pt x="22709" y="11672"/>
                    <a:pt x="22403" y="11902"/>
                  </a:cubicBezTo>
                  <a:cubicBezTo>
                    <a:pt x="20079" y="12714"/>
                    <a:pt x="17727" y="13526"/>
                    <a:pt x="15514" y="14338"/>
                  </a:cubicBezTo>
                  <a:cubicBezTo>
                    <a:pt x="13302" y="15150"/>
                    <a:pt x="11090" y="16214"/>
                    <a:pt x="8877" y="16550"/>
                  </a:cubicBezTo>
                  <a:cubicBezTo>
                    <a:pt x="8737" y="16550"/>
                    <a:pt x="8625" y="16326"/>
                    <a:pt x="8737" y="16214"/>
                  </a:cubicBezTo>
                  <a:cubicBezTo>
                    <a:pt x="10726" y="15038"/>
                    <a:pt x="13078" y="14450"/>
                    <a:pt x="15178" y="13638"/>
                  </a:cubicBezTo>
                  <a:cubicBezTo>
                    <a:pt x="17503" y="12826"/>
                    <a:pt x="19827" y="12014"/>
                    <a:pt x="22179" y="11202"/>
                  </a:cubicBezTo>
                  <a:cubicBezTo>
                    <a:pt x="22209" y="11192"/>
                    <a:pt x="22238" y="11187"/>
                    <a:pt x="22266" y="11187"/>
                  </a:cubicBezTo>
                  <a:close/>
                  <a:moveTo>
                    <a:pt x="24145" y="16900"/>
                  </a:moveTo>
                  <a:cubicBezTo>
                    <a:pt x="24537" y="16900"/>
                    <a:pt x="24689" y="17400"/>
                    <a:pt x="24279" y="17503"/>
                  </a:cubicBezTo>
                  <a:cubicBezTo>
                    <a:pt x="21927" y="18427"/>
                    <a:pt x="19715" y="19239"/>
                    <a:pt x="17390" y="20051"/>
                  </a:cubicBezTo>
                  <a:cubicBezTo>
                    <a:pt x="15290" y="20891"/>
                    <a:pt x="13078" y="21927"/>
                    <a:pt x="10838" y="22291"/>
                  </a:cubicBezTo>
                  <a:cubicBezTo>
                    <a:pt x="10614" y="22291"/>
                    <a:pt x="10614" y="22039"/>
                    <a:pt x="10726" y="21927"/>
                  </a:cubicBezTo>
                  <a:cubicBezTo>
                    <a:pt x="12602" y="20751"/>
                    <a:pt x="15038" y="20051"/>
                    <a:pt x="17138" y="19351"/>
                  </a:cubicBezTo>
                  <a:cubicBezTo>
                    <a:pt x="19491" y="18539"/>
                    <a:pt x="21703" y="17727"/>
                    <a:pt x="24027" y="16915"/>
                  </a:cubicBezTo>
                  <a:cubicBezTo>
                    <a:pt x="24068" y="16905"/>
                    <a:pt x="24108" y="16900"/>
                    <a:pt x="24145" y="16900"/>
                  </a:cubicBezTo>
                  <a:close/>
                  <a:moveTo>
                    <a:pt x="26155" y="22583"/>
                  </a:moveTo>
                  <a:cubicBezTo>
                    <a:pt x="26428" y="22583"/>
                    <a:pt x="26539" y="23119"/>
                    <a:pt x="26128" y="23215"/>
                  </a:cubicBezTo>
                  <a:cubicBezTo>
                    <a:pt x="23915" y="24139"/>
                    <a:pt x="21591" y="24952"/>
                    <a:pt x="19239" y="25792"/>
                  </a:cubicBezTo>
                  <a:cubicBezTo>
                    <a:pt x="17138" y="26492"/>
                    <a:pt x="14926" y="27640"/>
                    <a:pt x="12714" y="27892"/>
                  </a:cubicBezTo>
                  <a:cubicBezTo>
                    <a:pt x="12602" y="27892"/>
                    <a:pt x="12490" y="27640"/>
                    <a:pt x="12602" y="27640"/>
                  </a:cubicBezTo>
                  <a:cubicBezTo>
                    <a:pt x="14478" y="26352"/>
                    <a:pt x="16914" y="25792"/>
                    <a:pt x="19015" y="25092"/>
                  </a:cubicBezTo>
                  <a:cubicBezTo>
                    <a:pt x="21339" y="24139"/>
                    <a:pt x="23691" y="23327"/>
                    <a:pt x="26016" y="22627"/>
                  </a:cubicBezTo>
                  <a:cubicBezTo>
                    <a:pt x="26065" y="22597"/>
                    <a:pt x="26112" y="22583"/>
                    <a:pt x="26155" y="22583"/>
                  </a:cubicBezTo>
                  <a:close/>
                  <a:moveTo>
                    <a:pt x="20891" y="0"/>
                  </a:moveTo>
                  <a:cubicBezTo>
                    <a:pt x="17278" y="924"/>
                    <a:pt x="13778" y="2325"/>
                    <a:pt x="10390" y="3725"/>
                  </a:cubicBezTo>
                  <a:cubicBezTo>
                    <a:pt x="7001" y="5125"/>
                    <a:pt x="3501" y="6749"/>
                    <a:pt x="0" y="7701"/>
                  </a:cubicBezTo>
                  <a:cubicBezTo>
                    <a:pt x="112" y="7925"/>
                    <a:pt x="224" y="8149"/>
                    <a:pt x="336" y="8401"/>
                  </a:cubicBezTo>
                  <a:cubicBezTo>
                    <a:pt x="476" y="8737"/>
                    <a:pt x="588" y="8990"/>
                    <a:pt x="700" y="9326"/>
                  </a:cubicBezTo>
                  <a:cubicBezTo>
                    <a:pt x="1266" y="9042"/>
                    <a:pt x="1852" y="8870"/>
                    <a:pt x="2385" y="8870"/>
                  </a:cubicBezTo>
                  <a:cubicBezTo>
                    <a:pt x="2960" y="8870"/>
                    <a:pt x="3474" y="9070"/>
                    <a:pt x="3837" y="9550"/>
                  </a:cubicBezTo>
                  <a:cubicBezTo>
                    <a:pt x="5013" y="11090"/>
                    <a:pt x="3137" y="11902"/>
                    <a:pt x="1736" y="12350"/>
                  </a:cubicBezTo>
                  <a:cubicBezTo>
                    <a:pt x="1988" y="12714"/>
                    <a:pt x="2100" y="13050"/>
                    <a:pt x="2212" y="13414"/>
                  </a:cubicBezTo>
                  <a:cubicBezTo>
                    <a:pt x="2324" y="13750"/>
                    <a:pt x="2577" y="14114"/>
                    <a:pt x="2577" y="14450"/>
                  </a:cubicBezTo>
                  <a:cubicBezTo>
                    <a:pt x="3066" y="14259"/>
                    <a:pt x="3560" y="14150"/>
                    <a:pt x="4021" y="14150"/>
                  </a:cubicBezTo>
                  <a:cubicBezTo>
                    <a:pt x="4641" y="14150"/>
                    <a:pt x="5199" y="14348"/>
                    <a:pt x="5601" y="14814"/>
                  </a:cubicBezTo>
                  <a:cubicBezTo>
                    <a:pt x="6777" y="16326"/>
                    <a:pt x="4901" y="17139"/>
                    <a:pt x="3613" y="17615"/>
                  </a:cubicBezTo>
                  <a:cubicBezTo>
                    <a:pt x="3613" y="17727"/>
                    <a:pt x="3613" y="17839"/>
                    <a:pt x="3725" y="17839"/>
                  </a:cubicBezTo>
                  <a:cubicBezTo>
                    <a:pt x="3977" y="18427"/>
                    <a:pt x="4201" y="18903"/>
                    <a:pt x="4313" y="19491"/>
                  </a:cubicBezTo>
                  <a:cubicBezTo>
                    <a:pt x="4774" y="19284"/>
                    <a:pt x="5273" y="19168"/>
                    <a:pt x="5737" y="19168"/>
                  </a:cubicBezTo>
                  <a:cubicBezTo>
                    <a:pt x="6343" y="19168"/>
                    <a:pt x="6892" y="19367"/>
                    <a:pt x="7225" y="19827"/>
                  </a:cubicBezTo>
                  <a:cubicBezTo>
                    <a:pt x="8401" y="21339"/>
                    <a:pt x="6413" y="22151"/>
                    <a:pt x="5125" y="22627"/>
                  </a:cubicBezTo>
                  <a:cubicBezTo>
                    <a:pt x="5489" y="23327"/>
                    <a:pt x="5713" y="24027"/>
                    <a:pt x="5937" y="24728"/>
                  </a:cubicBezTo>
                  <a:cubicBezTo>
                    <a:pt x="6472" y="24511"/>
                    <a:pt x="7007" y="24370"/>
                    <a:pt x="7497" y="24370"/>
                  </a:cubicBezTo>
                  <a:cubicBezTo>
                    <a:pt x="8085" y="24370"/>
                    <a:pt x="8608" y="24573"/>
                    <a:pt x="8989" y="25092"/>
                  </a:cubicBezTo>
                  <a:cubicBezTo>
                    <a:pt x="10138" y="26492"/>
                    <a:pt x="8289" y="27416"/>
                    <a:pt x="7001" y="27892"/>
                  </a:cubicBezTo>
                  <a:cubicBezTo>
                    <a:pt x="7113" y="28116"/>
                    <a:pt x="7225" y="28340"/>
                    <a:pt x="7337" y="28592"/>
                  </a:cubicBezTo>
                  <a:cubicBezTo>
                    <a:pt x="7477" y="29040"/>
                    <a:pt x="7701" y="29516"/>
                    <a:pt x="7701" y="29852"/>
                  </a:cubicBezTo>
                  <a:cubicBezTo>
                    <a:pt x="8200" y="29710"/>
                    <a:pt x="8714" y="29607"/>
                    <a:pt x="9185" y="29607"/>
                  </a:cubicBezTo>
                  <a:cubicBezTo>
                    <a:pt x="9825" y="29607"/>
                    <a:pt x="10387" y="29796"/>
                    <a:pt x="10726" y="30328"/>
                  </a:cubicBezTo>
                  <a:cubicBezTo>
                    <a:pt x="11902" y="31728"/>
                    <a:pt x="9914" y="32653"/>
                    <a:pt x="8625" y="33129"/>
                  </a:cubicBezTo>
                  <a:cubicBezTo>
                    <a:pt x="8989" y="33493"/>
                    <a:pt x="9213" y="34053"/>
                    <a:pt x="9325" y="34529"/>
                  </a:cubicBezTo>
                  <a:cubicBezTo>
                    <a:pt x="13302" y="33353"/>
                    <a:pt x="17138" y="31952"/>
                    <a:pt x="21003" y="30440"/>
                  </a:cubicBezTo>
                  <a:cubicBezTo>
                    <a:pt x="23103" y="29628"/>
                    <a:pt x="25092" y="28704"/>
                    <a:pt x="27192" y="27752"/>
                  </a:cubicBezTo>
                  <a:cubicBezTo>
                    <a:pt x="28004" y="27416"/>
                    <a:pt x="29180" y="27052"/>
                    <a:pt x="29992" y="26492"/>
                  </a:cubicBezTo>
                  <a:cubicBezTo>
                    <a:pt x="30328" y="26352"/>
                    <a:pt x="30580" y="26240"/>
                    <a:pt x="30580" y="25904"/>
                  </a:cubicBezTo>
                  <a:cubicBezTo>
                    <a:pt x="30440" y="25540"/>
                    <a:pt x="30328" y="25204"/>
                    <a:pt x="30216" y="24952"/>
                  </a:cubicBezTo>
                  <a:cubicBezTo>
                    <a:pt x="29992" y="24504"/>
                    <a:pt x="29880" y="24027"/>
                    <a:pt x="29740" y="23551"/>
                  </a:cubicBezTo>
                  <a:cubicBezTo>
                    <a:pt x="26716" y="15738"/>
                    <a:pt x="23803" y="7813"/>
                    <a:pt x="2089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14"/>
            <p:cNvSpPr/>
            <p:nvPr/>
          </p:nvSpPr>
          <p:spPr>
            <a:xfrm>
              <a:off x="2470000" y="4248575"/>
              <a:ext cx="863250" cy="930425"/>
            </a:xfrm>
            <a:custGeom>
              <a:rect b="b" l="l" r="r" t="t"/>
              <a:pathLst>
                <a:path extrusionOk="0" h="37217" w="34530">
                  <a:moveTo>
                    <a:pt x="4490" y="11360"/>
                  </a:moveTo>
                  <a:cubicBezTo>
                    <a:pt x="4717" y="11360"/>
                    <a:pt x="4939" y="11406"/>
                    <a:pt x="5126" y="11538"/>
                  </a:cubicBezTo>
                  <a:cubicBezTo>
                    <a:pt x="5238" y="11538"/>
                    <a:pt x="5350" y="11650"/>
                    <a:pt x="5238" y="11902"/>
                  </a:cubicBezTo>
                  <a:cubicBezTo>
                    <a:pt x="5126" y="12014"/>
                    <a:pt x="5126" y="12126"/>
                    <a:pt x="5014" y="12238"/>
                  </a:cubicBezTo>
                  <a:cubicBezTo>
                    <a:pt x="4902" y="12238"/>
                    <a:pt x="4762" y="12350"/>
                    <a:pt x="4762" y="12350"/>
                  </a:cubicBezTo>
                  <a:cubicBezTo>
                    <a:pt x="4298" y="12651"/>
                    <a:pt x="3087" y="13412"/>
                    <a:pt x="2159" y="13412"/>
                  </a:cubicBezTo>
                  <a:cubicBezTo>
                    <a:pt x="1966" y="13412"/>
                    <a:pt x="1785" y="13379"/>
                    <a:pt x="1625" y="13302"/>
                  </a:cubicBezTo>
                  <a:cubicBezTo>
                    <a:pt x="1513" y="13190"/>
                    <a:pt x="1401" y="13050"/>
                    <a:pt x="1401" y="12826"/>
                  </a:cubicBezTo>
                  <a:cubicBezTo>
                    <a:pt x="1401" y="12714"/>
                    <a:pt x="1625" y="12490"/>
                    <a:pt x="1849" y="12350"/>
                  </a:cubicBezTo>
                  <a:cubicBezTo>
                    <a:pt x="2101" y="12238"/>
                    <a:pt x="2213" y="12126"/>
                    <a:pt x="2437" y="12126"/>
                  </a:cubicBezTo>
                  <a:cubicBezTo>
                    <a:pt x="2801" y="11902"/>
                    <a:pt x="3137" y="11790"/>
                    <a:pt x="3361" y="11538"/>
                  </a:cubicBezTo>
                  <a:lnTo>
                    <a:pt x="3501" y="11538"/>
                  </a:lnTo>
                  <a:cubicBezTo>
                    <a:pt x="3774" y="11470"/>
                    <a:pt x="4139" y="11360"/>
                    <a:pt x="4490" y="11360"/>
                  </a:cubicBezTo>
                  <a:close/>
                  <a:moveTo>
                    <a:pt x="6324" y="16548"/>
                  </a:moveTo>
                  <a:cubicBezTo>
                    <a:pt x="6541" y="16548"/>
                    <a:pt x="6729" y="16591"/>
                    <a:pt x="6862" y="16690"/>
                  </a:cubicBezTo>
                  <a:cubicBezTo>
                    <a:pt x="7002" y="16802"/>
                    <a:pt x="7114" y="17026"/>
                    <a:pt x="7002" y="17138"/>
                  </a:cubicBezTo>
                  <a:cubicBezTo>
                    <a:pt x="6862" y="17250"/>
                    <a:pt x="6750" y="17390"/>
                    <a:pt x="6750" y="17390"/>
                  </a:cubicBezTo>
                  <a:cubicBezTo>
                    <a:pt x="6638" y="17502"/>
                    <a:pt x="6526" y="17502"/>
                    <a:pt x="6526" y="17614"/>
                  </a:cubicBezTo>
                  <a:cubicBezTo>
                    <a:pt x="6042" y="17891"/>
                    <a:pt x="4858" y="18659"/>
                    <a:pt x="4001" y="18659"/>
                  </a:cubicBezTo>
                  <a:cubicBezTo>
                    <a:pt x="3816" y="18659"/>
                    <a:pt x="3646" y="18623"/>
                    <a:pt x="3501" y="18539"/>
                  </a:cubicBezTo>
                  <a:cubicBezTo>
                    <a:pt x="3249" y="18427"/>
                    <a:pt x="3137" y="18315"/>
                    <a:pt x="3137" y="18090"/>
                  </a:cubicBezTo>
                  <a:cubicBezTo>
                    <a:pt x="3137" y="17838"/>
                    <a:pt x="3361" y="17726"/>
                    <a:pt x="3613" y="17614"/>
                  </a:cubicBezTo>
                  <a:cubicBezTo>
                    <a:pt x="3837" y="17502"/>
                    <a:pt x="3949" y="17390"/>
                    <a:pt x="4201" y="17250"/>
                  </a:cubicBezTo>
                  <a:cubicBezTo>
                    <a:pt x="4537" y="17138"/>
                    <a:pt x="4902" y="16914"/>
                    <a:pt x="5238" y="16802"/>
                  </a:cubicBezTo>
                  <a:cubicBezTo>
                    <a:pt x="5594" y="16650"/>
                    <a:pt x="5992" y="16548"/>
                    <a:pt x="6324" y="16548"/>
                  </a:cubicBezTo>
                  <a:close/>
                  <a:moveTo>
                    <a:pt x="7982" y="21569"/>
                  </a:moveTo>
                  <a:cubicBezTo>
                    <a:pt x="8191" y="21569"/>
                    <a:pt x="8377" y="21608"/>
                    <a:pt x="8514" y="21703"/>
                  </a:cubicBezTo>
                  <a:cubicBezTo>
                    <a:pt x="8626" y="21815"/>
                    <a:pt x="8738" y="21927"/>
                    <a:pt x="8626" y="22151"/>
                  </a:cubicBezTo>
                  <a:cubicBezTo>
                    <a:pt x="8626" y="22291"/>
                    <a:pt x="8514" y="22403"/>
                    <a:pt x="8402" y="22403"/>
                  </a:cubicBezTo>
                  <a:cubicBezTo>
                    <a:pt x="8262" y="22515"/>
                    <a:pt x="8262" y="22515"/>
                    <a:pt x="8150" y="22627"/>
                  </a:cubicBezTo>
                  <a:cubicBezTo>
                    <a:pt x="7797" y="22914"/>
                    <a:pt x="6630" y="23616"/>
                    <a:pt x="5753" y="23616"/>
                  </a:cubicBezTo>
                  <a:cubicBezTo>
                    <a:pt x="5515" y="23616"/>
                    <a:pt x="5299" y="23565"/>
                    <a:pt x="5126" y="23439"/>
                  </a:cubicBezTo>
                  <a:cubicBezTo>
                    <a:pt x="5014" y="23439"/>
                    <a:pt x="4902" y="23327"/>
                    <a:pt x="4902" y="23103"/>
                  </a:cubicBezTo>
                  <a:cubicBezTo>
                    <a:pt x="4902" y="22851"/>
                    <a:pt x="5014" y="22739"/>
                    <a:pt x="5238" y="22627"/>
                  </a:cubicBezTo>
                  <a:cubicBezTo>
                    <a:pt x="5462" y="22515"/>
                    <a:pt x="5714" y="22403"/>
                    <a:pt x="5826" y="22291"/>
                  </a:cubicBezTo>
                  <a:cubicBezTo>
                    <a:pt x="6162" y="22151"/>
                    <a:pt x="6526" y="21927"/>
                    <a:pt x="6862" y="21815"/>
                  </a:cubicBezTo>
                  <a:cubicBezTo>
                    <a:pt x="7228" y="21675"/>
                    <a:pt x="7638" y="21569"/>
                    <a:pt x="7982" y="21569"/>
                  </a:cubicBezTo>
                  <a:close/>
                  <a:moveTo>
                    <a:pt x="9765" y="26818"/>
                  </a:moveTo>
                  <a:cubicBezTo>
                    <a:pt x="9983" y="26818"/>
                    <a:pt x="10191" y="26854"/>
                    <a:pt x="10362" y="26940"/>
                  </a:cubicBezTo>
                  <a:cubicBezTo>
                    <a:pt x="10502" y="27052"/>
                    <a:pt x="10502" y="27192"/>
                    <a:pt x="10362" y="27416"/>
                  </a:cubicBezTo>
                  <a:cubicBezTo>
                    <a:pt x="10362" y="27528"/>
                    <a:pt x="10250" y="27528"/>
                    <a:pt x="10138" y="27640"/>
                  </a:cubicBezTo>
                  <a:cubicBezTo>
                    <a:pt x="10026" y="27752"/>
                    <a:pt x="10026" y="27752"/>
                    <a:pt x="9914" y="27892"/>
                  </a:cubicBezTo>
                  <a:cubicBezTo>
                    <a:pt x="9538" y="28157"/>
                    <a:pt x="8374" y="28878"/>
                    <a:pt x="7488" y="28878"/>
                  </a:cubicBezTo>
                  <a:cubicBezTo>
                    <a:pt x="7253" y="28878"/>
                    <a:pt x="7038" y="28827"/>
                    <a:pt x="6862" y="28704"/>
                  </a:cubicBezTo>
                  <a:cubicBezTo>
                    <a:pt x="6750" y="28704"/>
                    <a:pt x="6638" y="28452"/>
                    <a:pt x="6638" y="28340"/>
                  </a:cubicBezTo>
                  <a:cubicBezTo>
                    <a:pt x="6638" y="28116"/>
                    <a:pt x="6750" y="27892"/>
                    <a:pt x="7002" y="27752"/>
                  </a:cubicBezTo>
                  <a:cubicBezTo>
                    <a:pt x="7226" y="27752"/>
                    <a:pt x="7450" y="27640"/>
                    <a:pt x="7562" y="27528"/>
                  </a:cubicBezTo>
                  <a:cubicBezTo>
                    <a:pt x="7926" y="27416"/>
                    <a:pt x="8262" y="27192"/>
                    <a:pt x="8626" y="27052"/>
                  </a:cubicBezTo>
                  <a:lnTo>
                    <a:pt x="8738" y="27052"/>
                  </a:lnTo>
                  <a:cubicBezTo>
                    <a:pt x="9032" y="26913"/>
                    <a:pt x="9412" y="26818"/>
                    <a:pt x="9765" y="26818"/>
                  </a:cubicBezTo>
                  <a:close/>
                  <a:moveTo>
                    <a:pt x="11539" y="32021"/>
                  </a:moveTo>
                  <a:cubicBezTo>
                    <a:pt x="11749" y="32021"/>
                    <a:pt x="11953" y="32071"/>
                    <a:pt x="12126" y="32204"/>
                  </a:cubicBezTo>
                  <a:cubicBezTo>
                    <a:pt x="12126" y="32204"/>
                    <a:pt x="12351" y="32428"/>
                    <a:pt x="12126" y="32652"/>
                  </a:cubicBezTo>
                  <a:cubicBezTo>
                    <a:pt x="12126" y="32792"/>
                    <a:pt x="12014" y="32792"/>
                    <a:pt x="11902" y="32904"/>
                  </a:cubicBezTo>
                  <a:cubicBezTo>
                    <a:pt x="11902" y="32904"/>
                    <a:pt x="11762" y="33016"/>
                    <a:pt x="11650" y="33016"/>
                  </a:cubicBezTo>
                  <a:cubicBezTo>
                    <a:pt x="11290" y="33287"/>
                    <a:pt x="10075" y="34103"/>
                    <a:pt x="9192" y="34103"/>
                  </a:cubicBezTo>
                  <a:cubicBezTo>
                    <a:pt x="8978" y="34103"/>
                    <a:pt x="8784" y="34055"/>
                    <a:pt x="8626" y="33941"/>
                  </a:cubicBezTo>
                  <a:cubicBezTo>
                    <a:pt x="8514" y="33829"/>
                    <a:pt x="8402" y="33717"/>
                    <a:pt x="8402" y="33604"/>
                  </a:cubicBezTo>
                  <a:cubicBezTo>
                    <a:pt x="8402" y="33352"/>
                    <a:pt x="8514" y="33128"/>
                    <a:pt x="8738" y="33016"/>
                  </a:cubicBezTo>
                  <a:cubicBezTo>
                    <a:pt x="8962" y="33016"/>
                    <a:pt x="9214" y="32904"/>
                    <a:pt x="9326" y="32792"/>
                  </a:cubicBezTo>
                  <a:cubicBezTo>
                    <a:pt x="9662" y="32540"/>
                    <a:pt x="10026" y="32428"/>
                    <a:pt x="10362" y="32316"/>
                  </a:cubicBezTo>
                  <a:lnTo>
                    <a:pt x="10502" y="32316"/>
                  </a:lnTo>
                  <a:cubicBezTo>
                    <a:pt x="10787" y="32174"/>
                    <a:pt x="11173" y="32021"/>
                    <a:pt x="11539" y="32021"/>
                  </a:cubicBezTo>
                  <a:close/>
                  <a:moveTo>
                    <a:pt x="23104" y="1512"/>
                  </a:moveTo>
                  <a:cubicBezTo>
                    <a:pt x="25764" y="8989"/>
                    <a:pt x="28565" y="16326"/>
                    <a:pt x="31365" y="23691"/>
                  </a:cubicBezTo>
                  <a:lnTo>
                    <a:pt x="32065" y="25539"/>
                  </a:lnTo>
                  <a:cubicBezTo>
                    <a:pt x="32205" y="25791"/>
                    <a:pt x="32317" y="26128"/>
                    <a:pt x="32429" y="26352"/>
                  </a:cubicBezTo>
                  <a:cubicBezTo>
                    <a:pt x="32541" y="26716"/>
                    <a:pt x="32653" y="26940"/>
                    <a:pt x="32765" y="27304"/>
                  </a:cubicBezTo>
                  <a:cubicBezTo>
                    <a:pt x="32653" y="27528"/>
                    <a:pt x="32541" y="27640"/>
                    <a:pt x="32317" y="27640"/>
                  </a:cubicBezTo>
                  <a:lnTo>
                    <a:pt x="32205" y="27752"/>
                  </a:lnTo>
                  <a:cubicBezTo>
                    <a:pt x="31617" y="28116"/>
                    <a:pt x="30917" y="28452"/>
                    <a:pt x="30217" y="28704"/>
                  </a:cubicBezTo>
                  <a:cubicBezTo>
                    <a:pt x="29965" y="28816"/>
                    <a:pt x="29629" y="28928"/>
                    <a:pt x="29405" y="29040"/>
                  </a:cubicBezTo>
                  <a:cubicBezTo>
                    <a:pt x="27417" y="29992"/>
                    <a:pt x="25316" y="30916"/>
                    <a:pt x="23328" y="31728"/>
                  </a:cubicBezTo>
                  <a:cubicBezTo>
                    <a:pt x="19603" y="33128"/>
                    <a:pt x="15739" y="34529"/>
                    <a:pt x="11762" y="35705"/>
                  </a:cubicBezTo>
                  <a:cubicBezTo>
                    <a:pt x="11538" y="35341"/>
                    <a:pt x="11426" y="34893"/>
                    <a:pt x="11202" y="34529"/>
                  </a:cubicBezTo>
                  <a:cubicBezTo>
                    <a:pt x="12239" y="34193"/>
                    <a:pt x="13303" y="33604"/>
                    <a:pt x="13527" y="32904"/>
                  </a:cubicBezTo>
                  <a:cubicBezTo>
                    <a:pt x="13639" y="32428"/>
                    <a:pt x="13527" y="32092"/>
                    <a:pt x="13163" y="31616"/>
                  </a:cubicBezTo>
                  <a:cubicBezTo>
                    <a:pt x="12816" y="31114"/>
                    <a:pt x="12277" y="30880"/>
                    <a:pt x="11586" y="30880"/>
                  </a:cubicBezTo>
                  <a:cubicBezTo>
                    <a:pt x="11158" y="30880"/>
                    <a:pt x="10673" y="30969"/>
                    <a:pt x="10138" y="31140"/>
                  </a:cubicBezTo>
                  <a:cubicBezTo>
                    <a:pt x="10138" y="30804"/>
                    <a:pt x="10026" y="30440"/>
                    <a:pt x="9914" y="30216"/>
                  </a:cubicBezTo>
                  <a:cubicBezTo>
                    <a:pt x="9802" y="30104"/>
                    <a:pt x="9802" y="29992"/>
                    <a:pt x="9802" y="29992"/>
                  </a:cubicBezTo>
                  <a:cubicBezTo>
                    <a:pt x="9802" y="29852"/>
                    <a:pt x="9662" y="29852"/>
                    <a:pt x="9662" y="29740"/>
                  </a:cubicBezTo>
                  <a:cubicBezTo>
                    <a:pt x="9662" y="29628"/>
                    <a:pt x="9550" y="29516"/>
                    <a:pt x="9550" y="29292"/>
                  </a:cubicBezTo>
                  <a:cubicBezTo>
                    <a:pt x="10614" y="28928"/>
                    <a:pt x="11538" y="28452"/>
                    <a:pt x="11762" y="27640"/>
                  </a:cubicBezTo>
                  <a:cubicBezTo>
                    <a:pt x="11902" y="27192"/>
                    <a:pt x="11762" y="26828"/>
                    <a:pt x="11426" y="26352"/>
                  </a:cubicBezTo>
                  <a:cubicBezTo>
                    <a:pt x="11068" y="25856"/>
                    <a:pt x="10543" y="25621"/>
                    <a:pt x="9870" y="25621"/>
                  </a:cubicBezTo>
                  <a:cubicBezTo>
                    <a:pt x="9439" y="25621"/>
                    <a:pt x="8948" y="25718"/>
                    <a:pt x="8402" y="25904"/>
                  </a:cubicBezTo>
                  <a:cubicBezTo>
                    <a:pt x="8150" y="25315"/>
                    <a:pt x="7926" y="24727"/>
                    <a:pt x="7562" y="24139"/>
                  </a:cubicBezTo>
                  <a:cubicBezTo>
                    <a:pt x="8738" y="23691"/>
                    <a:pt x="9802" y="23215"/>
                    <a:pt x="10026" y="22403"/>
                  </a:cubicBezTo>
                  <a:cubicBezTo>
                    <a:pt x="10138" y="22039"/>
                    <a:pt x="10026" y="21591"/>
                    <a:pt x="9662" y="21115"/>
                  </a:cubicBezTo>
                  <a:cubicBezTo>
                    <a:pt x="9316" y="20613"/>
                    <a:pt x="8777" y="20378"/>
                    <a:pt x="8085" y="20378"/>
                  </a:cubicBezTo>
                  <a:cubicBezTo>
                    <a:pt x="7658" y="20378"/>
                    <a:pt x="7172" y="20468"/>
                    <a:pt x="6638" y="20639"/>
                  </a:cubicBezTo>
                  <a:cubicBezTo>
                    <a:pt x="6526" y="20191"/>
                    <a:pt x="6414" y="19715"/>
                    <a:pt x="6162" y="19351"/>
                  </a:cubicBezTo>
                  <a:lnTo>
                    <a:pt x="6162" y="19239"/>
                  </a:lnTo>
                  <a:cubicBezTo>
                    <a:pt x="6162" y="19239"/>
                    <a:pt x="6162" y="19127"/>
                    <a:pt x="6050" y="19127"/>
                  </a:cubicBezTo>
                  <a:cubicBezTo>
                    <a:pt x="7114" y="18651"/>
                    <a:pt x="8150" y="18203"/>
                    <a:pt x="8402" y="17390"/>
                  </a:cubicBezTo>
                  <a:cubicBezTo>
                    <a:pt x="8514" y="17026"/>
                    <a:pt x="8402" y="16550"/>
                    <a:pt x="8038" y="16102"/>
                  </a:cubicBezTo>
                  <a:cubicBezTo>
                    <a:pt x="7656" y="15648"/>
                    <a:pt x="7085" y="15382"/>
                    <a:pt x="6348" y="15382"/>
                  </a:cubicBezTo>
                  <a:cubicBezTo>
                    <a:pt x="5950" y="15382"/>
                    <a:pt x="5504" y="15459"/>
                    <a:pt x="5014" y="15626"/>
                  </a:cubicBezTo>
                  <a:cubicBezTo>
                    <a:pt x="5014" y="15402"/>
                    <a:pt x="4902" y="15150"/>
                    <a:pt x="4762" y="14926"/>
                  </a:cubicBezTo>
                  <a:lnTo>
                    <a:pt x="4649" y="14702"/>
                  </a:lnTo>
                  <a:cubicBezTo>
                    <a:pt x="4537" y="14450"/>
                    <a:pt x="4425" y="14114"/>
                    <a:pt x="4313" y="13890"/>
                  </a:cubicBezTo>
                  <a:cubicBezTo>
                    <a:pt x="5350" y="13526"/>
                    <a:pt x="6414" y="12938"/>
                    <a:pt x="6638" y="12126"/>
                  </a:cubicBezTo>
                  <a:cubicBezTo>
                    <a:pt x="6750" y="11790"/>
                    <a:pt x="6638" y="11314"/>
                    <a:pt x="6302" y="10950"/>
                  </a:cubicBezTo>
                  <a:cubicBezTo>
                    <a:pt x="5886" y="10401"/>
                    <a:pt x="5343" y="10139"/>
                    <a:pt x="4654" y="10139"/>
                  </a:cubicBezTo>
                  <a:cubicBezTo>
                    <a:pt x="4181" y="10139"/>
                    <a:pt x="3640" y="10262"/>
                    <a:pt x="3025" y="10502"/>
                  </a:cubicBezTo>
                  <a:cubicBezTo>
                    <a:pt x="3025" y="10390"/>
                    <a:pt x="2913" y="10137"/>
                    <a:pt x="2913" y="10025"/>
                  </a:cubicBezTo>
                  <a:cubicBezTo>
                    <a:pt x="2801" y="9913"/>
                    <a:pt x="2801" y="9913"/>
                    <a:pt x="2801" y="9801"/>
                  </a:cubicBezTo>
                  <a:cubicBezTo>
                    <a:pt x="2661" y="9549"/>
                    <a:pt x="2549" y="9437"/>
                    <a:pt x="2549" y="9213"/>
                  </a:cubicBezTo>
                  <a:cubicBezTo>
                    <a:pt x="5126" y="8513"/>
                    <a:pt x="7814" y="7449"/>
                    <a:pt x="10250" y="6301"/>
                  </a:cubicBezTo>
                  <a:cubicBezTo>
                    <a:pt x="11062" y="5937"/>
                    <a:pt x="11902" y="5601"/>
                    <a:pt x="12827" y="5237"/>
                  </a:cubicBezTo>
                  <a:cubicBezTo>
                    <a:pt x="15851" y="4089"/>
                    <a:pt x="19351" y="2548"/>
                    <a:pt x="23104" y="1512"/>
                  </a:cubicBezTo>
                  <a:close/>
                  <a:moveTo>
                    <a:pt x="23328" y="0"/>
                  </a:moveTo>
                  <a:cubicBezTo>
                    <a:pt x="19351" y="1148"/>
                    <a:pt x="15739" y="2548"/>
                    <a:pt x="12351" y="3949"/>
                  </a:cubicBezTo>
                  <a:cubicBezTo>
                    <a:pt x="11202" y="4425"/>
                    <a:pt x="10026" y="4901"/>
                    <a:pt x="8850" y="5349"/>
                  </a:cubicBezTo>
                  <a:cubicBezTo>
                    <a:pt x="6414" y="6413"/>
                    <a:pt x="3949" y="7337"/>
                    <a:pt x="1513" y="8513"/>
                  </a:cubicBezTo>
                  <a:cubicBezTo>
                    <a:pt x="1401" y="8513"/>
                    <a:pt x="1261" y="8625"/>
                    <a:pt x="1261" y="8737"/>
                  </a:cubicBezTo>
                  <a:lnTo>
                    <a:pt x="1261" y="9101"/>
                  </a:lnTo>
                  <a:cubicBezTo>
                    <a:pt x="1401" y="9549"/>
                    <a:pt x="1513" y="9913"/>
                    <a:pt x="1625" y="10249"/>
                  </a:cubicBezTo>
                  <a:cubicBezTo>
                    <a:pt x="1625" y="10390"/>
                    <a:pt x="1737" y="10390"/>
                    <a:pt x="1737" y="10502"/>
                  </a:cubicBezTo>
                  <a:cubicBezTo>
                    <a:pt x="1737" y="10726"/>
                    <a:pt x="1849" y="10838"/>
                    <a:pt x="1849" y="11090"/>
                  </a:cubicBezTo>
                  <a:cubicBezTo>
                    <a:pt x="1401" y="11202"/>
                    <a:pt x="701" y="11538"/>
                    <a:pt x="337" y="12126"/>
                  </a:cubicBezTo>
                  <a:cubicBezTo>
                    <a:pt x="1" y="12826"/>
                    <a:pt x="113" y="13638"/>
                    <a:pt x="701" y="14114"/>
                  </a:cubicBezTo>
                  <a:cubicBezTo>
                    <a:pt x="1086" y="14446"/>
                    <a:pt x="1496" y="14570"/>
                    <a:pt x="1908" y="14570"/>
                  </a:cubicBezTo>
                  <a:cubicBezTo>
                    <a:pt x="2364" y="14570"/>
                    <a:pt x="2822" y="14417"/>
                    <a:pt x="3249" y="14226"/>
                  </a:cubicBezTo>
                  <a:cubicBezTo>
                    <a:pt x="3361" y="14338"/>
                    <a:pt x="3361" y="14590"/>
                    <a:pt x="3501" y="14702"/>
                  </a:cubicBezTo>
                  <a:cubicBezTo>
                    <a:pt x="3501" y="14814"/>
                    <a:pt x="3613" y="14926"/>
                    <a:pt x="3613" y="15150"/>
                  </a:cubicBezTo>
                  <a:cubicBezTo>
                    <a:pt x="3613" y="15150"/>
                    <a:pt x="3725" y="15290"/>
                    <a:pt x="3725" y="15402"/>
                  </a:cubicBezTo>
                  <a:cubicBezTo>
                    <a:pt x="3837" y="15626"/>
                    <a:pt x="3837" y="15850"/>
                    <a:pt x="3949" y="16102"/>
                  </a:cubicBezTo>
                  <a:lnTo>
                    <a:pt x="3837" y="16214"/>
                  </a:lnTo>
                  <a:cubicBezTo>
                    <a:pt x="3249" y="16438"/>
                    <a:pt x="2549" y="16690"/>
                    <a:pt x="2101" y="17390"/>
                  </a:cubicBezTo>
                  <a:cubicBezTo>
                    <a:pt x="1737" y="18090"/>
                    <a:pt x="1849" y="18903"/>
                    <a:pt x="2437" y="19351"/>
                  </a:cubicBezTo>
                  <a:cubicBezTo>
                    <a:pt x="2827" y="19687"/>
                    <a:pt x="3249" y="19810"/>
                    <a:pt x="3673" y="19810"/>
                  </a:cubicBezTo>
                  <a:cubicBezTo>
                    <a:pt x="4131" y="19810"/>
                    <a:pt x="4591" y="19665"/>
                    <a:pt x="5014" y="19491"/>
                  </a:cubicBezTo>
                  <a:cubicBezTo>
                    <a:pt x="5126" y="19603"/>
                    <a:pt x="5126" y="19715"/>
                    <a:pt x="5126" y="19715"/>
                  </a:cubicBezTo>
                  <a:cubicBezTo>
                    <a:pt x="5126" y="19827"/>
                    <a:pt x="5238" y="19939"/>
                    <a:pt x="5238" y="19939"/>
                  </a:cubicBezTo>
                  <a:lnTo>
                    <a:pt x="5238" y="20051"/>
                  </a:lnTo>
                  <a:cubicBezTo>
                    <a:pt x="5350" y="20415"/>
                    <a:pt x="5462" y="20751"/>
                    <a:pt x="5602" y="21115"/>
                  </a:cubicBezTo>
                  <a:cubicBezTo>
                    <a:pt x="5602" y="21227"/>
                    <a:pt x="5462" y="21227"/>
                    <a:pt x="5462" y="21227"/>
                  </a:cubicBezTo>
                  <a:cubicBezTo>
                    <a:pt x="4902" y="21339"/>
                    <a:pt x="4201" y="21703"/>
                    <a:pt x="3837" y="22403"/>
                  </a:cubicBezTo>
                  <a:cubicBezTo>
                    <a:pt x="3361" y="23103"/>
                    <a:pt x="3501" y="23915"/>
                    <a:pt x="4061" y="24391"/>
                  </a:cubicBezTo>
                  <a:cubicBezTo>
                    <a:pt x="4481" y="24671"/>
                    <a:pt x="4923" y="24783"/>
                    <a:pt x="5360" y="24783"/>
                  </a:cubicBezTo>
                  <a:cubicBezTo>
                    <a:pt x="5798" y="24783"/>
                    <a:pt x="6232" y="24671"/>
                    <a:pt x="6638" y="24503"/>
                  </a:cubicBezTo>
                  <a:cubicBezTo>
                    <a:pt x="6750" y="25203"/>
                    <a:pt x="7002" y="25791"/>
                    <a:pt x="7226" y="26492"/>
                  </a:cubicBezTo>
                  <a:cubicBezTo>
                    <a:pt x="6638" y="26604"/>
                    <a:pt x="5938" y="26940"/>
                    <a:pt x="5602" y="27528"/>
                  </a:cubicBezTo>
                  <a:cubicBezTo>
                    <a:pt x="5126" y="28228"/>
                    <a:pt x="5238" y="29152"/>
                    <a:pt x="5938" y="29628"/>
                  </a:cubicBezTo>
                  <a:cubicBezTo>
                    <a:pt x="6288" y="29922"/>
                    <a:pt x="6694" y="30041"/>
                    <a:pt x="7131" y="30041"/>
                  </a:cubicBezTo>
                  <a:cubicBezTo>
                    <a:pt x="7569" y="30041"/>
                    <a:pt x="8038" y="29922"/>
                    <a:pt x="8514" y="29740"/>
                  </a:cubicBezTo>
                  <a:cubicBezTo>
                    <a:pt x="8514" y="29852"/>
                    <a:pt x="8514" y="29992"/>
                    <a:pt x="8626" y="30104"/>
                  </a:cubicBezTo>
                  <a:lnTo>
                    <a:pt x="8626" y="30328"/>
                  </a:lnTo>
                  <a:cubicBezTo>
                    <a:pt x="8626" y="30440"/>
                    <a:pt x="8738" y="30552"/>
                    <a:pt x="8738" y="30552"/>
                  </a:cubicBezTo>
                  <a:cubicBezTo>
                    <a:pt x="8850" y="30916"/>
                    <a:pt x="8850" y="31252"/>
                    <a:pt x="9102" y="31616"/>
                  </a:cubicBezTo>
                  <a:lnTo>
                    <a:pt x="8962" y="31616"/>
                  </a:lnTo>
                  <a:cubicBezTo>
                    <a:pt x="8402" y="31840"/>
                    <a:pt x="7702" y="32204"/>
                    <a:pt x="7338" y="32792"/>
                  </a:cubicBezTo>
                  <a:cubicBezTo>
                    <a:pt x="6862" y="33492"/>
                    <a:pt x="7002" y="34305"/>
                    <a:pt x="7702" y="34893"/>
                  </a:cubicBezTo>
                  <a:cubicBezTo>
                    <a:pt x="8028" y="35153"/>
                    <a:pt x="8402" y="35244"/>
                    <a:pt x="8780" y="35244"/>
                  </a:cubicBezTo>
                  <a:cubicBezTo>
                    <a:pt x="9214" y="35244"/>
                    <a:pt x="9652" y="35124"/>
                    <a:pt x="10026" y="35005"/>
                  </a:cubicBezTo>
                  <a:cubicBezTo>
                    <a:pt x="10138" y="35229"/>
                    <a:pt x="10138" y="35341"/>
                    <a:pt x="10250" y="35453"/>
                  </a:cubicBezTo>
                  <a:lnTo>
                    <a:pt x="10250" y="35593"/>
                  </a:lnTo>
                  <a:cubicBezTo>
                    <a:pt x="10250" y="35705"/>
                    <a:pt x="10362" y="35817"/>
                    <a:pt x="10362" y="36041"/>
                  </a:cubicBezTo>
                  <a:cubicBezTo>
                    <a:pt x="10502" y="36293"/>
                    <a:pt x="10502" y="36517"/>
                    <a:pt x="10614" y="36741"/>
                  </a:cubicBezTo>
                  <a:cubicBezTo>
                    <a:pt x="10726" y="36853"/>
                    <a:pt x="10838" y="36993"/>
                    <a:pt x="11062" y="37105"/>
                  </a:cubicBezTo>
                  <a:cubicBezTo>
                    <a:pt x="11314" y="37217"/>
                    <a:pt x="11538" y="37217"/>
                    <a:pt x="11762" y="37217"/>
                  </a:cubicBezTo>
                  <a:cubicBezTo>
                    <a:pt x="15627" y="36041"/>
                    <a:pt x="19463" y="34641"/>
                    <a:pt x="23104" y="33240"/>
                  </a:cubicBezTo>
                  <a:cubicBezTo>
                    <a:pt x="23804" y="33016"/>
                    <a:pt x="24364" y="32652"/>
                    <a:pt x="25064" y="32428"/>
                  </a:cubicBezTo>
                  <a:cubicBezTo>
                    <a:pt x="27164" y="31616"/>
                    <a:pt x="29153" y="30692"/>
                    <a:pt x="31141" y="29740"/>
                  </a:cubicBezTo>
                  <a:cubicBezTo>
                    <a:pt x="31365" y="29628"/>
                    <a:pt x="31617" y="29516"/>
                    <a:pt x="31841" y="29404"/>
                  </a:cubicBezTo>
                  <a:cubicBezTo>
                    <a:pt x="33017" y="28928"/>
                    <a:pt x="34529" y="28340"/>
                    <a:pt x="34053" y="26828"/>
                  </a:cubicBezTo>
                  <a:cubicBezTo>
                    <a:pt x="33605" y="25315"/>
                    <a:pt x="33017" y="23803"/>
                    <a:pt x="32429" y="22291"/>
                  </a:cubicBezTo>
                  <a:cubicBezTo>
                    <a:pt x="32065" y="21591"/>
                    <a:pt x="31841" y="20891"/>
                    <a:pt x="31505" y="20191"/>
                  </a:cubicBezTo>
                  <a:lnTo>
                    <a:pt x="29153" y="13890"/>
                  </a:lnTo>
                  <a:cubicBezTo>
                    <a:pt x="27529" y="9437"/>
                    <a:pt x="25764" y="4901"/>
                    <a:pt x="24140" y="448"/>
                  </a:cubicBezTo>
                  <a:cubicBezTo>
                    <a:pt x="24028" y="112"/>
                    <a:pt x="23664" y="0"/>
                    <a:pt x="233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14"/>
            <p:cNvSpPr/>
            <p:nvPr/>
          </p:nvSpPr>
          <p:spPr>
            <a:xfrm>
              <a:off x="2691250" y="4423225"/>
              <a:ext cx="351850" cy="134100"/>
            </a:xfrm>
            <a:custGeom>
              <a:rect b="b" l="l" r="r" t="t"/>
              <a:pathLst>
                <a:path extrusionOk="0" h="5364" w="14074">
                  <a:moveTo>
                    <a:pt x="13641" y="0"/>
                  </a:moveTo>
                  <a:cubicBezTo>
                    <a:pt x="13613" y="0"/>
                    <a:pt x="13584" y="5"/>
                    <a:pt x="13554" y="15"/>
                  </a:cubicBezTo>
                  <a:cubicBezTo>
                    <a:pt x="11202" y="827"/>
                    <a:pt x="8877" y="1639"/>
                    <a:pt x="6553" y="2451"/>
                  </a:cubicBezTo>
                  <a:cubicBezTo>
                    <a:pt x="4453" y="3263"/>
                    <a:pt x="1988" y="3852"/>
                    <a:pt x="112" y="5028"/>
                  </a:cubicBezTo>
                  <a:cubicBezTo>
                    <a:pt x="0" y="5140"/>
                    <a:pt x="0" y="5364"/>
                    <a:pt x="252" y="5364"/>
                  </a:cubicBezTo>
                  <a:cubicBezTo>
                    <a:pt x="2464" y="5028"/>
                    <a:pt x="4677" y="3964"/>
                    <a:pt x="6777" y="3151"/>
                  </a:cubicBezTo>
                  <a:cubicBezTo>
                    <a:pt x="9101" y="2339"/>
                    <a:pt x="11454" y="1527"/>
                    <a:pt x="13666" y="715"/>
                  </a:cubicBezTo>
                  <a:cubicBezTo>
                    <a:pt x="14074" y="486"/>
                    <a:pt x="13924" y="0"/>
                    <a:pt x="1364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14"/>
            <p:cNvSpPr/>
            <p:nvPr/>
          </p:nvSpPr>
          <p:spPr>
            <a:xfrm>
              <a:off x="2743750" y="4563250"/>
              <a:ext cx="352125" cy="134100"/>
            </a:xfrm>
            <a:custGeom>
              <a:rect b="b" l="l" r="r" t="t"/>
              <a:pathLst>
                <a:path extrusionOk="0" h="5364" w="14085">
                  <a:moveTo>
                    <a:pt x="13641" y="0"/>
                  </a:moveTo>
                  <a:cubicBezTo>
                    <a:pt x="13613" y="0"/>
                    <a:pt x="13584" y="5"/>
                    <a:pt x="13554" y="15"/>
                  </a:cubicBezTo>
                  <a:cubicBezTo>
                    <a:pt x="11202" y="827"/>
                    <a:pt x="8878" y="1639"/>
                    <a:pt x="6553" y="2451"/>
                  </a:cubicBezTo>
                  <a:cubicBezTo>
                    <a:pt x="4453" y="3263"/>
                    <a:pt x="2101" y="3851"/>
                    <a:pt x="112" y="5027"/>
                  </a:cubicBezTo>
                  <a:cubicBezTo>
                    <a:pt x="0" y="5139"/>
                    <a:pt x="112" y="5363"/>
                    <a:pt x="252" y="5363"/>
                  </a:cubicBezTo>
                  <a:cubicBezTo>
                    <a:pt x="2465" y="5027"/>
                    <a:pt x="4677" y="3963"/>
                    <a:pt x="6889" y="3151"/>
                  </a:cubicBezTo>
                  <a:cubicBezTo>
                    <a:pt x="9102" y="2339"/>
                    <a:pt x="11454" y="1527"/>
                    <a:pt x="13778" y="715"/>
                  </a:cubicBezTo>
                  <a:cubicBezTo>
                    <a:pt x="14084" y="485"/>
                    <a:pt x="13926" y="0"/>
                    <a:pt x="1364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14"/>
            <p:cNvSpPr/>
            <p:nvPr/>
          </p:nvSpPr>
          <p:spPr>
            <a:xfrm>
              <a:off x="2793450" y="4706075"/>
              <a:ext cx="351900" cy="134800"/>
            </a:xfrm>
            <a:custGeom>
              <a:rect b="b" l="l" r="r" t="t"/>
              <a:pathLst>
                <a:path extrusionOk="0" h="5392" w="14076">
                  <a:moveTo>
                    <a:pt x="13532" y="0"/>
                  </a:moveTo>
                  <a:cubicBezTo>
                    <a:pt x="13495" y="0"/>
                    <a:pt x="13455" y="5"/>
                    <a:pt x="13414" y="15"/>
                  </a:cubicBezTo>
                  <a:cubicBezTo>
                    <a:pt x="11090" y="827"/>
                    <a:pt x="8878" y="1639"/>
                    <a:pt x="6525" y="2451"/>
                  </a:cubicBezTo>
                  <a:cubicBezTo>
                    <a:pt x="4425" y="3151"/>
                    <a:pt x="1989" y="3851"/>
                    <a:pt x="113" y="5027"/>
                  </a:cubicBezTo>
                  <a:cubicBezTo>
                    <a:pt x="1" y="5139"/>
                    <a:pt x="1" y="5391"/>
                    <a:pt x="225" y="5391"/>
                  </a:cubicBezTo>
                  <a:cubicBezTo>
                    <a:pt x="2465" y="5027"/>
                    <a:pt x="4677" y="3991"/>
                    <a:pt x="6777" y="3151"/>
                  </a:cubicBezTo>
                  <a:cubicBezTo>
                    <a:pt x="9102" y="2339"/>
                    <a:pt x="11314" y="1527"/>
                    <a:pt x="13666" y="603"/>
                  </a:cubicBezTo>
                  <a:cubicBezTo>
                    <a:pt x="14076" y="500"/>
                    <a:pt x="13924" y="0"/>
                    <a:pt x="1353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14"/>
            <p:cNvSpPr/>
            <p:nvPr/>
          </p:nvSpPr>
          <p:spPr>
            <a:xfrm>
              <a:off x="2840350" y="4848150"/>
              <a:ext cx="351250" cy="132725"/>
            </a:xfrm>
            <a:custGeom>
              <a:rect b="b" l="l" r="r" t="t"/>
              <a:pathLst>
                <a:path extrusionOk="0" h="5309" w="14050">
                  <a:moveTo>
                    <a:pt x="13666" y="0"/>
                  </a:moveTo>
                  <a:cubicBezTo>
                    <a:pt x="13623" y="0"/>
                    <a:pt x="13576" y="14"/>
                    <a:pt x="13527" y="44"/>
                  </a:cubicBezTo>
                  <a:cubicBezTo>
                    <a:pt x="11202" y="744"/>
                    <a:pt x="8850" y="1556"/>
                    <a:pt x="6526" y="2509"/>
                  </a:cubicBezTo>
                  <a:cubicBezTo>
                    <a:pt x="4425" y="3209"/>
                    <a:pt x="1989" y="3769"/>
                    <a:pt x="113" y="5057"/>
                  </a:cubicBezTo>
                  <a:cubicBezTo>
                    <a:pt x="1" y="5057"/>
                    <a:pt x="113" y="5309"/>
                    <a:pt x="225" y="5309"/>
                  </a:cubicBezTo>
                  <a:cubicBezTo>
                    <a:pt x="2437" y="5057"/>
                    <a:pt x="4649" y="3909"/>
                    <a:pt x="6750" y="3209"/>
                  </a:cubicBezTo>
                  <a:cubicBezTo>
                    <a:pt x="9102" y="2369"/>
                    <a:pt x="11426" y="1556"/>
                    <a:pt x="13639" y="632"/>
                  </a:cubicBezTo>
                  <a:cubicBezTo>
                    <a:pt x="14050" y="536"/>
                    <a:pt x="13939" y="0"/>
                    <a:pt x="136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9" name="Google Shape;1069;p14"/>
          <p:cNvGrpSpPr/>
          <p:nvPr/>
        </p:nvGrpSpPr>
        <p:grpSpPr>
          <a:xfrm>
            <a:off x="2124118" y="471117"/>
            <a:ext cx="4771651" cy="754994"/>
            <a:chOff x="1801425" y="909900"/>
            <a:chExt cx="3827425" cy="567025"/>
          </a:xfrm>
        </p:grpSpPr>
        <p:sp>
          <p:nvSpPr>
            <p:cNvPr id="1070" name="Google Shape;1070;p14"/>
            <p:cNvSpPr/>
            <p:nvPr/>
          </p:nvSpPr>
          <p:spPr>
            <a:xfrm>
              <a:off x="1801425" y="909900"/>
              <a:ext cx="3827425" cy="567025"/>
            </a:xfrm>
            <a:custGeom>
              <a:rect b="b" l="l" r="r" t="t"/>
              <a:pathLst>
                <a:path extrusionOk="0" h="22681" w="153097">
                  <a:moveTo>
                    <a:pt x="90061" y="1864"/>
                  </a:moveTo>
                  <a:cubicBezTo>
                    <a:pt x="99745" y="1864"/>
                    <a:pt x="109434" y="1977"/>
                    <a:pt x="119156" y="2266"/>
                  </a:cubicBezTo>
                  <a:cubicBezTo>
                    <a:pt x="129770" y="2518"/>
                    <a:pt x="140383" y="3078"/>
                    <a:pt x="150884" y="3778"/>
                  </a:cubicBezTo>
                  <a:cubicBezTo>
                    <a:pt x="149484" y="5319"/>
                    <a:pt x="148196" y="6943"/>
                    <a:pt x="146684" y="8455"/>
                  </a:cubicBezTo>
                  <a:cubicBezTo>
                    <a:pt x="145760" y="9267"/>
                    <a:pt x="144808" y="10079"/>
                    <a:pt x="143883" y="10919"/>
                  </a:cubicBezTo>
                  <a:cubicBezTo>
                    <a:pt x="143295" y="11479"/>
                    <a:pt x="142119" y="11956"/>
                    <a:pt x="141895" y="12880"/>
                  </a:cubicBezTo>
                  <a:cubicBezTo>
                    <a:pt x="141671" y="13720"/>
                    <a:pt x="142483" y="14280"/>
                    <a:pt x="142959" y="14756"/>
                  </a:cubicBezTo>
                  <a:cubicBezTo>
                    <a:pt x="143883" y="15680"/>
                    <a:pt x="144920" y="16520"/>
                    <a:pt x="145872" y="17332"/>
                  </a:cubicBezTo>
                  <a:cubicBezTo>
                    <a:pt x="147384" y="18480"/>
                    <a:pt x="149120" y="19544"/>
                    <a:pt x="150408" y="20833"/>
                  </a:cubicBezTo>
                  <a:cubicBezTo>
                    <a:pt x="130475" y="19329"/>
                    <a:pt x="110481" y="18818"/>
                    <a:pt x="90470" y="18818"/>
                  </a:cubicBezTo>
                  <a:cubicBezTo>
                    <a:pt x="71715" y="18818"/>
                    <a:pt x="52944" y="19267"/>
                    <a:pt x="34193" y="19769"/>
                  </a:cubicBezTo>
                  <a:cubicBezTo>
                    <a:pt x="24168" y="20021"/>
                    <a:pt x="14002" y="20021"/>
                    <a:pt x="3977" y="20945"/>
                  </a:cubicBezTo>
                  <a:cubicBezTo>
                    <a:pt x="3277" y="20945"/>
                    <a:pt x="2577" y="20833"/>
                    <a:pt x="1989" y="20833"/>
                  </a:cubicBezTo>
                  <a:cubicBezTo>
                    <a:pt x="3053" y="19180"/>
                    <a:pt x="4341" y="17668"/>
                    <a:pt x="5601" y="16156"/>
                  </a:cubicBezTo>
                  <a:cubicBezTo>
                    <a:pt x="6441" y="15120"/>
                    <a:pt x="7141" y="14056"/>
                    <a:pt x="7953" y="13132"/>
                  </a:cubicBezTo>
                  <a:cubicBezTo>
                    <a:pt x="8289" y="12656"/>
                    <a:pt x="9102" y="11956"/>
                    <a:pt x="9102" y="11367"/>
                  </a:cubicBezTo>
                  <a:cubicBezTo>
                    <a:pt x="9102" y="10779"/>
                    <a:pt x="8541" y="10331"/>
                    <a:pt x="8177" y="9967"/>
                  </a:cubicBezTo>
                  <a:cubicBezTo>
                    <a:pt x="7365" y="9267"/>
                    <a:pt x="6553" y="8567"/>
                    <a:pt x="5853" y="7755"/>
                  </a:cubicBezTo>
                  <a:cubicBezTo>
                    <a:pt x="4453" y="6355"/>
                    <a:pt x="3165" y="4731"/>
                    <a:pt x="1765" y="3330"/>
                  </a:cubicBezTo>
                  <a:lnTo>
                    <a:pt x="1765" y="3330"/>
                  </a:lnTo>
                  <a:cubicBezTo>
                    <a:pt x="4348" y="3451"/>
                    <a:pt x="6937" y="3499"/>
                    <a:pt x="9529" y="3499"/>
                  </a:cubicBezTo>
                  <a:cubicBezTo>
                    <a:pt x="16547" y="3499"/>
                    <a:pt x="23586" y="3150"/>
                    <a:pt x="30580" y="2966"/>
                  </a:cubicBezTo>
                  <a:cubicBezTo>
                    <a:pt x="40382" y="2630"/>
                    <a:pt x="50295" y="2378"/>
                    <a:pt x="60096" y="2154"/>
                  </a:cubicBezTo>
                  <a:cubicBezTo>
                    <a:pt x="70102" y="1984"/>
                    <a:pt x="80079" y="1864"/>
                    <a:pt x="90061" y="1864"/>
                  </a:cubicBezTo>
                  <a:close/>
                  <a:moveTo>
                    <a:pt x="91428" y="0"/>
                  </a:moveTo>
                  <a:cubicBezTo>
                    <a:pt x="72338" y="0"/>
                    <a:pt x="53249" y="476"/>
                    <a:pt x="34193" y="978"/>
                  </a:cubicBezTo>
                  <a:cubicBezTo>
                    <a:pt x="23103" y="1230"/>
                    <a:pt x="12042" y="1230"/>
                    <a:pt x="1064" y="2378"/>
                  </a:cubicBezTo>
                  <a:cubicBezTo>
                    <a:pt x="952" y="2378"/>
                    <a:pt x="840" y="2378"/>
                    <a:pt x="700" y="2518"/>
                  </a:cubicBezTo>
                  <a:cubicBezTo>
                    <a:pt x="667" y="2497"/>
                    <a:pt x="630" y="2488"/>
                    <a:pt x="593" y="2488"/>
                  </a:cubicBezTo>
                  <a:cubicBezTo>
                    <a:pt x="385" y="2488"/>
                    <a:pt x="157" y="2793"/>
                    <a:pt x="252" y="3078"/>
                  </a:cubicBezTo>
                  <a:cubicBezTo>
                    <a:pt x="1176" y="4731"/>
                    <a:pt x="2577" y="6131"/>
                    <a:pt x="3865" y="7419"/>
                  </a:cubicBezTo>
                  <a:lnTo>
                    <a:pt x="5965" y="9519"/>
                  </a:lnTo>
                  <a:cubicBezTo>
                    <a:pt x="6301" y="9855"/>
                    <a:pt x="6665" y="10079"/>
                    <a:pt x="7001" y="10443"/>
                  </a:cubicBezTo>
                  <a:cubicBezTo>
                    <a:pt x="7589" y="10919"/>
                    <a:pt x="7953" y="11031"/>
                    <a:pt x="7589" y="11844"/>
                  </a:cubicBezTo>
                  <a:cubicBezTo>
                    <a:pt x="7141" y="12656"/>
                    <a:pt x="6189" y="13356"/>
                    <a:pt x="5601" y="14056"/>
                  </a:cubicBezTo>
                  <a:cubicBezTo>
                    <a:pt x="4901" y="14980"/>
                    <a:pt x="4089" y="15932"/>
                    <a:pt x="3389" y="16856"/>
                  </a:cubicBezTo>
                  <a:cubicBezTo>
                    <a:pt x="2241" y="18256"/>
                    <a:pt x="1064" y="19544"/>
                    <a:pt x="252" y="21169"/>
                  </a:cubicBezTo>
                  <a:cubicBezTo>
                    <a:pt x="0" y="21645"/>
                    <a:pt x="364" y="22233"/>
                    <a:pt x="840" y="22233"/>
                  </a:cubicBezTo>
                  <a:lnTo>
                    <a:pt x="3501" y="22233"/>
                  </a:lnTo>
                  <a:cubicBezTo>
                    <a:pt x="5143" y="22274"/>
                    <a:pt x="6789" y="22291"/>
                    <a:pt x="8438" y="22291"/>
                  </a:cubicBezTo>
                  <a:cubicBezTo>
                    <a:pt x="15812" y="22291"/>
                    <a:pt x="23233" y="21940"/>
                    <a:pt x="30580" y="21757"/>
                  </a:cubicBezTo>
                  <a:cubicBezTo>
                    <a:pt x="40382" y="21421"/>
                    <a:pt x="50295" y="21169"/>
                    <a:pt x="60096" y="20945"/>
                  </a:cubicBezTo>
                  <a:cubicBezTo>
                    <a:pt x="69954" y="20763"/>
                    <a:pt x="79783" y="20644"/>
                    <a:pt x="89616" y="20644"/>
                  </a:cubicBezTo>
                  <a:cubicBezTo>
                    <a:pt x="99449" y="20644"/>
                    <a:pt x="109285" y="20763"/>
                    <a:pt x="119156" y="21057"/>
                  </a:cubicBezTo>
                  <a:cubicBezTo>
                    <a:pt x="130106" y="21281"/>
                    <a:pt x="140971" y="21869"/>
                    <a:pt x="151921" y="22569"/>
                  </a:cubicBezTo>
                  <a:cubicBezTo>
                    <a:pt x="152061" y="22681"/>
                    <a:pt x="152285" y="22681"/>
                    <a:pt x="152397" y="22681"/>
                  </a:cubicBezTo>
                  <a:cubicBezTo>
                    <a:pt x="152761" y="22569"/>
                    <a:pt x="152873" y="22457"/>
                    <a:pt x="152985" y="22233"/>
                  </a:cubicBezTo>
                  <a:cubicBezTo>
                    <a:pt x="153097" y="21981"/>
                    <a:pt x="153097" y="21757"/>
                    <a:pt x="152985" y="21421"/>
                  </a:cubicBezTo>
                  <a:cubicBezTo>
                    <a:pt x="152061" y="19769"/>
                    <a:pt x="150660" y="18844"/>
                    <a:pt x="149120" y="17780"/>
                  </a:cubicBezTo>
                  <a:cubicBezTo>
                    <a:pt x="147972" y="16968"/>
                    <a:pt x="146796" y="16044"/>
                    <a:pt x="145760" y="15120"/>
                  </a:cubicBezTo>
                  <a:cubicBezTo>
                    <a:pt x="145284" y="14756"/>
                    <a:pt x="144920" y="14420"/>
                    <a:pt x="144472" y="14056"/>
                  </a:cubicBezTo>
                  <a:cubicBezTo>
                    <a:pt x="144220" y="13832"/>
                    <a:pt x="143883" y="13468"/>
                    <a:pt x="143659" y="13244"/>
                  </a:cubicBezTo>
                  <a:cubicBezTo>
                    <a:pt x="143506" y="13338"/>
                    <a:pt x="143397" y="13373"/>
                    <a:pt x="143348" y="13373"/>
                  </a:cubicBezTo>
                  <a:cubicBezTo>
                    <a:pt x="143281" y="13373"/>
                    <a:pt x="143325" y="13308"/>
                    <a:pt x="143519" y="13244"/>
                  </a:cubicBezTo>
                  <a:cubicBezTo>
                    <a:pt x="144107" y="12432"/>
                    <a:pt x="145396" y="11619"/>
                    <a:pt x="146208" y="11031"/>
                  </a:cubicBezTo>
                  <a:cubicBezTo>
                    <a:pt x="147020" y="10219"/>
                    <a:pt x="147860" y="9379"/>
                    <a:pt x="148672" y="8567"/>
                  </a:cubicBezTo>
                  <a:cubicBezTo>
                    <a:pt x="150072" y="7055"/>
                    <a:pt x="151584" y="5543"/>
                    <a:pt x="152621" y="3778"/>
                  </a:cubicBezTo>
                  <a:cubicBezTo>
                    <a:pt x="152873" y="3666"/>
                    <a:pt x="153097" y="3330"/>
                    <a:pt x="152985" y="3078"/>
                  </a:cubicBezTo>
                  <a:cubicBezTo>
                    <a:pt x="153097" y="2854"/>
                    <a:pt x="152985" y="2742"/>
                    <a:pt x="152985" y="2630"/>
                  </a:cubicBezTo>
                  <a:cubicBezTo>
                    <a:pt x="152873" y="2378"/>
                    <a:pt x="152621" y="2154"/>
                    <a:pt x="152285" y="2154"/>
                  </a:cubicBezTo>
                  <a:cubicBezTo>
                    <a:pt x="132024" y="538"/>
                    <a:pt x="111725" y="0"/>
                    <a:pt x="914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14"/>
            <p:cNvSpPr/>
            <p:nvPr/>
          </p:nvSpPr>
          <p:spPr>
            <a:xfrm>
              <a:off x="1839752" y="956470"/>
              <a:ext cx="3753003" cy="477050"/>
            </a:xfrm>
            <a:custGeom>
              <a:rect b="b" l="l" r="r" t="t"/>
              <a:pathLst>
                <a:path extrusionOk="0" h="19082" w="149121">
                  <a:moveTo>
                    <a:pt x="88297" y="1"/>
                  </a:moveTo>
                  <a:cubicBezTo>
                    <a:pt x="78315" y="1"/>
                    <a:pt x="68338" y="121"/>
                    <a:pt x="58332" y="291"/>
                  </a:cubicBezTo>
                  <a:cubicBezTo>
                    <a:pt x="48531" y="515"/>
                    <a:pt x="38618" y="767"/>
                    <a:pt x="28816" y="1103"/>
                  </a:cubicBezTo>
                  <a:cubicBezTo>
                    <a:pt x="21822" y="1287"/>
                    <a:pt x="14783" y="1636"/>
                    <a:pt x="7765" y="1636"/>
                  </a:cubicBezTo>
                  <a:cubicBezTo>
                    <a:pt x="5173" y="1636"/>
                    <a:pt x="2584" y="1588"/>
                    <a:pt x="1" y="1467"/>
                  </a:cubicBezTo>
                  <a:lnTo>
                    <a:pt x="1" y="1467"/>
                  </a:lnTo>
                  <a:cubicBezTo>
                    <a:pt x="1401" y="2868"/>
                    <a:pt x="2689" y="4492"/>
                    <a:pt x="4089" y="5892"/>
                  </a:cubicBezTo>
                  <a:cubicBezTo>
                    <a:pt x="4789" y="6704"/>
                    <a:pt x="5601" y="7404"/>
                    <a:pt x="6413" y="8104"/>
                  </a:cubicBezTo>
                  <a:cubicBezTo>
                    <a:pt x="6777" y="8468"/>
                    <a:pt x="7338" y="8916"/>
                    <a:pt x="7338" y="9504"/>
                  </a:cubicBezTo>
                  <a:cubicBezTo>
                    <a:pt x="7338" y="10093"/>
                    <a:pt x="6525" y="10793"/>
                    <a:pt x="6189" y="11269"/>
                  </a:cubicBezTo>
                  <a:cubicBezTo>
                    <a:pt x="5377" y="12193"/>
                    <a:pt x="4677" y="13257"/>
                    <a:pt x="3837" y="14293"/>
                  </a:cubicBezTo>
                  <a:cubicBezTo>
                    <a:pt x="2577" y="15805"/>
                    <a:pt x="1289" y="17317"/>
                    <a:pt x="225" y="18970"/>
                  </a:cubicBezTo>
                  <a:cubicBezTo>
                    <a:pt x="813" y="18970"/>
                    <a:pt x="1513" y="19082"/>
                    <a:pt x="2213" y="19082"/>
                  </a:cubicBezTo>
                  <a:cubicBezTo>
                    <a:pt x="12238" y="18158"/>
                    <a:pt x="22404" y="18158"/>
                    <a:pt x="32429" y="17906"/>
                  </a:cubicBezTo>
                  <a:cubicBezTo>
                    <a:pt x="51180" y="17404"/>
                    <a:pt x="69951" y="16955"/>
                    <a:pt x="88706" y="16955"/>
                  </a:cubicBezTo>
                  <a:cubicBezTo>
                    <a:pt x="108717" y="16955"/>
                    <a:pt x="128711" y="17466"/>
                    <a:pt x="148644" y="18970"/>
                  </a:cubicBezTo>
                  <a:cubicBezTo>
                    <a:pt x="147356" y="17681"/>
                    <a:pt x="145620" y="16617"/>
                    <a:pt x="144108" y="15469"/>
                  </a:cubicBezTo>
                  <a:cubicBezTo>
                    <a:pt x="143156" y="14657"/>
                    <a:pt x="142119" y="13817"/>
                    <a:pt x="141195" y="12893"/>
                  </a:cubicBezTo>
                  <a:cubicBezTo>
                    <a:pt x="140719" y="12417"/>
                    <a:pt x="139907" y="11857"/>
                    <a:pt x="140131" y="11017"/>
                  </a:cubicBezTo>
                  <a:cubicBezTo>
                    <a:pt x="140355" y="10093"/>
                    <a:pt x="141531" y="9616"/>
                    <a:pt x="142119" y="9056"/>
                  </a:cubicBezTo>
                  <a:cubicBezTo>
                    <a:pt x="143044" y="8216"/>
                    <a:pt x="143996" y="7404"/>
                    <a:pt x="144920" y="6592"/>
                  </a:cubicBezTo>
                  <a:cubicBezTo>
                    <a:pt x="146432" y="5080"/>
                    <a:pt x="147720" y="3456"/>
                    <a:pt x="149120" y="1915"/>
                  </a:cubicBezTo>
                  <a:cubicBezTo>
                    <a:pt x="138619" y="1215"/>
                    <a:pt x="128006" y="655"/>
                    <a:pt x="117392" y="403"/>
                  </a:cubicBezTo>
                  <a:cubicBezTo>
                    <a:pt x="107670" y="114"/>
                    <a:pt x="97981" y="1"/>
                    <a:pt x="8829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2" name="Google Shape;1072;p14"/>
          <p:cNvGrpSpPr/>
          <p:nvPr/>
        </p:nvGrpSpPr>
        <p:grpSpPr>
          <a:xfrm>
            <a:off x="1840162" y="230766"/>
            <a:ext cx="431649" cy="240597"/>
            <a:chOff x="1840162" y="230766"/>
            <a:chExt cx="431649" cy="240597"/>
          </a:xfrm>
        </p:grpSpPr>
        <p:sp>
          <p:nvSpPr>
            <p:cNvPr id="1073" name="Google Shape;1073;p14"/>
            <p:cNvSpPr/>
            <p:nvPr/>
          </p:nvSpPr>
          <p:spPr>
            <a:xfrm>
              <a:off x="1840162" y="230766"/>
              <a:ext cx="431649" cy="109323"/>
            </a:xfrm>
            <a:custGeom>
              <a:rect b="b" l="l" r="r" t="t"/>
              <a:pathLst>
                <a:path extrusionOk="0" h="4049" w="15987">
                  <a:moveTo>
                    <a:pt x="13531" y="0"/>
                  </a:moveTo>
                  <a:cubicBezTo>
                    <a:pt x="13486" y="0"/>
                    <a:pt x="13440" y="6"/>
                    <a:pt x="13395" y="16"/>
                  </a:cubicBezTo>
                  <a:cubicBezTo>
                    <a:pt x="12835" y="16"/>
                    <a:pt x="12471" y="604"/>
                    <a:pt x="12134" y="856"/>
                  </a:cubicBezTo>
                  <a:cubicBezTo>
                    <a:pt x="11546" y="1416"/>
                    <a:pt x="10958" y="2005"/>
                    <a:pt x="10370" y="2593"/>
                  </a:cubicBezTo>
                  <a:cubicBezTo>
                    <a:pt x="9894" y="2005"/>
                    <a:pt x="9446" y="1416"/>
                    <a:pt x="8970" y="856"/>
                  </a:cubicBezTo>
                  <a:cubicBezTo>
                    <a:pt x="8693" y="556"/>
                    <a:pt x="8473" y="351"/>
                    <a:pt x="8216" y="351"/>
                  </a:cubicBezTo>
                  <a:cubicBezTo>
                    <a:pt x="8161" y="351"/>
                    <a:pt x="8105" y="361"/>
                    <a:pt x="8046" y="380"/>
                  </a:cubicBezTo>
                  <a:cubicBezTo>
                    <a:pt x="7458" y="380"/>
                    <a:pt x="6982" y="1080"/>
                    <a:pt x="6646" y="1416"/>
                  </a:cubicBezTo>
                  <a:cubicBezTo>
                    <a:pt x="6058" y="1893"/>
                    <a:pt x="5358" y="2369"/>
                    <a:pt x="4769" y="2817"/>
                  </a:cubicBezTo>
                  <a:cubicBezTo>
                    <a:pt x="4293" y="2369"/>
                    <a:pt x="3845" y="1781"/>
                    <a:pt x="3257" y="1304"/>
                  </a:cubicBezTo>
                  <a:cubicBezTo>
                    <a:pt x="3033" y="968"/>
                    <a:pt x="2669" y="604"/>
                    <a:pt x="2333" y="604"/>
                  </a:cubicBezTo>
                  <a:cubicBezTo>
                    <a:pt x="1857" y="716"/>
                    <a:pt x="1745" y="968"/>
                    <a:pt x="1493" y="1304"/>
                  </a:cubicBezTo>
                  <a:cubicBezTo>
                    <a:pt x="933" y="1893"/>
                    <a:pt x="457" y="2593"/>
                    <a:pt x="93" y="3405"/>
                  </a:cubicBezTo>
                  <a:cubicBezTo>
                    <a:pt x="0" y="3497"/>
                    <a:pt x="156" y="3685"/>
                    <a:pt x="339" y="3685"/>
                  </a:cubicBezTo>
                  <a:cubicBezTo>
                    <a:pt x="378" y="3685"/>
                    <a:pt x="418" y="3676"/>
                    <a:pt x="457" y="3657"/>
                  </a:cubicBezTo>
                  <a:cubicBezTo>
                    <a:pt x="681" y="3405"/>
                    <a:pt x="2193" y="1669"/>
                    <a:pt x="2333" y="1669"/>
                  </a:cubicBezTo>
                  <a:cubicBezTo>
                    <a:pt x="2445" y="1669"/>
                    <a:pt x="3033" y="2481"/>
                    <a:pt x="3145" y="2593"/>
                  </a:cubicBezTo>
                  <a:cubicBezTo>
                    <a:pt x="3593" y="3069"/>
                    <a:pt x="3957" y="3517"/>
                    <a:pt x="4433" y="3881"/>
                  </a:cubicBezTo>
                  <a:cubicBezTo>
                    <a:pt x="4545" y="3993"/>
                    <a:pt x="4657" y="4049"/>
                    <a:pt x="4773" y="4049"/>
                  </a:cubicBezTo>
                  <a:cubicBezTo>
                    <a:pt x="4889" y="4049"/>
                    <a:pt x="5008" y="3993"/>
                    <a:pt x="5134" y="3881"/>
                  </a:cubicBezTo>
                  <a:cubicBezTo>
                    <a:pt x="6058" y="3181"/>
                    <a:pt x="6982" y="2481"/>
                    <a:pt x="7794" y="1669"/>
                  </a:cubicBezTo>
                  <a:cubicBezTo>
                    <a:pt x="7938" y="1524"/>
                    <a:pt x="7963" y="1462"/>
                    <a:pt x="8021" y="1462"/>
                  </a:cubicBezTo>
                  <a:cubicBezTo>
                    <a:pt x="8065" y="1462"/>
                    <a:pt x="8126" y="1497"/>
                    <a:pt x="8270" y="1556"/>
                  </a:cubicBezTo>
                  <a:cubicBezTo>
                    <a:pt x="8382" y="1669"/>
                    <a:pt x="8634" y="2005"/>
                    <a:pt x="8746" y="2117"/>
                  </a:cubicBezTo>
                  <a:cubicBezTo>
                    <a:pt x="9194" y="2705"/>
                    <a:pt x="9558" y="3181"/>
                    <a:pt x="9894" y="3657"/>
                  </a:cubicBezTo>
                  <a:cubicBezTo>
                    <a:pt x="10001" y="3751"/>
                    <a:pt x="10122" y="3786"/>
                    <a:pt x="10236" y="3786"/>
                  </a:cubicBezTo>
                  <a:cubicBezTo>
                    <a:pt x="10390" y="3786"/>
                    <a:pt x="10530" y="3721"/>
                    <a:pt x="10594" y="3657"/>
                  </a:cubicBezTo>
                  <a:cubicBezTo>
                    <a:pt x="11434" y="2957"/>
                    <a:pt x="12246" y="2117"/>
                    <a:pt x="13059" y="1416"/>
                  </a:cubicBezTo>
                  <a:cubicBezTo>
                    <a:pt x="13171" y="1304"/>
                    <a:pt x="13283" y="1192"/>
                    <a:pt x="13535" y="1080"/>
                  </a:cubicBezTo>
                  <a:cubicBezTo>
                    <a:pt x="13647" y="1304"/>
                    <a:pt x="13759" y="1556"/>
                    <a:pt x="13871" y="1669"/>
                  </a:cubicBezTo>
                  <a:cubicBezTo>
                    <a:pt x="14235" y="2257"/>
                    <a:pt x="14571" y="2705"/>
                    <a:pt x="14795" y="3181"/>
                  </a:cubicBezTo>
                  <a:cubicBezTo>
                    <a:pt x="14899" y="3317"/>
                    <a:pt x="15049" y="3375"/>
                    <a:pt x="15202" y="3375"/>
                  </a:cubicBezTo>
                  <a:cubicBezTo>
                    <a:pt x="15585" y="3375"/>
                    <a:pt x="15987" y="3012"/>
                    <a:pt x="15747" y="2593"/>
                  </a:cubicBezTo>
                  <a:cubicBezTo>
                    <a:pt x="15294" y="2033"/>
                    <a:pt x="14434" y="0"/>
                    <a:pt x="1353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4"/>
            <p:cNvSpPr/>
            <p:nvPr/>
          </p:nvSpPr>
          <p:spPr>
            <a:xfrm>
              <a:off x="1840540" y="360366"/>
              <a:ext cx="431163" cy="110997"/>
            </a:xfrm>
            <a:custGeom>
              <a:rect b="b" l="l" r="r" t="t"/>
              <a:pathLst>
                <a:path extrusionOk="0" h="4111" w="15969">
                  <a:moveTo>
                    <a:pt x="13454" y="1"/>
                  </a:moveTo>
                  <a:cubicBezTo>
                    <a:pt x="13430" y="1"/>
                    <a:pt x="13405" y="2"/>
                    <a:pt x="13381" y="5"/>
                  </a:cubicBezTo>
                  <a:cubicBezTo>
                    <a:pt x="12821" y="117"/>
                    <a:pt x="12457" y="593"/>
                    <a:pt x="12120" y="957"/>
                  </a:cubicBezTo>
                  <a:cubicBezTo>
                    <a:pt x="11532" y="1517"/>
                    <a:pt x="10944" y="1993"/>
                    <a:pt x="10356" y="2581"/>
                  </a:cubicBezTo>
                  <a:cubicBezTo>
                    <a:pt x="9880" y="1993"/>
                    <a:pt x="9432" y="1405"/>
                    <a:pt x="8956" y="817"/>
                  </a:cubicBezTo>
                  <a:cubicBezTo>
                    <a:pt x="8620" y="593"/>
                    <a:pt x="8368" y="369"/>
                    <a:pt x="8032" y="369"/>
                  </a:cubicBezTo>
                  <a:cubicBezTo>
                    <a:pt x="7444" y="481"/>
                    <a:pt x="6968" y="1069"/>
                    <a:pt x="6632" y="1405"/>
                  </a:cubicBezTo>
                  <a:cubicBezTo>
                    <a:pt x="6044" y="1881"/>
                    <a:pt x="5344" y="2357"/>
                    <a:pt x="4755" y="2917"/>
                  </a:cubicBezTo>
                  <a:cubicBezTo>
                    <a:pt x="4279" y="2357"/>
                    <a:pt x="3831" y="1881"/>
                    <a:pt x="3243" y="1293"/>
                  </a:cubicBezTo>
                  <a:cubicBezTo>
                    <a:pt x="3042" y="1092"/>
                    <a:pt x="2729" y="688"/>
                    <a:pt x="2423" y="688"/>
                  </a:cubicBezTo>
                  <a:cubicBezTo>
                    <a:pt x="2389" y="688"/>
                    <a:pt x="2354" y="693"/>
                    <a:pt x="2319" y="705"/>
                  </a:cubicBezTo>
                  <a:cubicBezTo>
                    <a:pt x="1843" y="705"/>
                    <a:pt x="1731" y="1069"/>
                    <a:pt x="1479" y="1293"/>
                  </a:cubicBezTo>
                  <a:cubicBezTo>
                    <a:pt x="919" y="1993"/>
                    <a:pt x="443" y="2693"/>
                    <a:pt x="79" y="3393"/>
                  </a:cubicBezTo>
                  <a:cubicBezTo>
                    <a:pt x="0" y="3551"/>
                    <a:pt x="101" y="3722"/>
                    <a:pt x="247" y="3722"/>
                  </a:cubicBezTo>
                  <a:cubicBezTo>
                    <a:pt x="308" y="3722"/>
                    <a:pt x="377" y="3692"/>
                    <a:pt x="443" y="3617"/>
                  </a:cubicBezTo>
                  <a:cubicBezTo>
                    <a:pt x="667" y="3393"/>
                    <a:pt x="2179" y="1769"/>
                    <a:pt x="2319" y="1769"/>
                  </a:cubicBezTo>
                  <a:cubicBezTo>
                    <a:pt x="2431" y="1769"/>
                    <a:pt x="3019" y="2469"/>
                    <a:pt x="3131" y="2693"/>
                  </a:cubicBezTo>
                  <a:cubicBezTo>
                    <a:pt x="3579" y="3169"/>
                    <a:pt x="3943" y="3505"/>
                    <a:pt x="4419" y="3981"/>
                  </a:cubicBezTo>
                  <a:cubicBezTo>
                    <a:pt x="4514" y="4076"/>
                    <a:pt x="4609" y="4111"/>
                    <a:pt x="4706" y="4111"/>
                  </a:cubicBezTo>
                  <a:cubicBezTo>
                    <a:pt x="4838" y="4111"/>
                    <a:pt x="4974" y="4046"/>
                    <a:pt x="5120" y="3981"/>
                  </a:cubicBezTo>
                  <a:cubicBezTo>
                    <a:pt x="6044" y="3281"/>
                    <a:pt x="6968" y="2581"/>
                    <a:pt x="7780" y="1769"/>
                  </a:cubicBezTo>
                  <a:cubicBezTo>
                    <a:pt x="7942" y="1535"/>
                    <a:pt x="7954" y="1451"/>
                    <a:pt x="8030" y="1451"/>
                  </a:cubicBezTo>
                  <a:cubicBezTo>
                    <a:pt x="8073" y="1451"/>
                    <a:pt x="8136" y="1477"/>
                    <a:pt x="8256" y="1517"/>
                  </a:cubicBezTo>
                  <a:cubicBezTo>
                    <a:pt x="8368" y="1657"/>
                    <a:pt x="8620" y="2105"/>
                    <a:pt x="8732" y="2217"/>
                  </a:cubicBezTo>
                  <a:cubicBezTo>
                    <a:pt x="9180" y="2693"/>
                    <a:pt x="9544" y="3169"/>
                    <a:pt x="9880" y="3617"/>
                  </a:cubicBezTo>
                  <a:cubicBezTo>
                    <a:pt x="10006" y="3743"/>
                    <a:pt x="10153" y="3806"/>
                    <a:pt x="10283" y="3806"/>
                  </a:cubicBezTo>
                  <a:cubicBezTo>
                    <a:pt x="10412" y="3806"/>
                    <a:pt x="10524" y="3743"/>
                    <a:pt x="10580" y="3617"/>
                  </a:cubicBezTo>
                  <a:cubicBezTo>
                    <a:pt x="11420" y="2917"/>
                    <a:pt x="12232" y="2217"/>
                    <a:pt x="13045" y="1517"/>
                  </a:cubicBezTo>
                  <a:cubicBezTo>
                    <a:pt x="13157" y="1405"/>
                    <a:pt x="13269" y="1181"/>
                    <a:pt x="13521" y="1069"/>
                  </a:cubicBezTo>
                  <a:cubicBezTo>
                    <a:pt x="13633" y="1293"/>
                    <a:pt x="13745" y="1517"/>
                    <a:pt x="13857" y="1769"/>
                  </a:cubicBezTo>
                  <a:cubicBezTo>
                    <a:pt x="14221" y="2217"/>
                    <a:pt x="14557" y="2693"/>
                    <a:pt x="14781" y="3169"/>
                  </a:cubicBezTo>
                  <a:cubicBezTo>
                    <a:pt x="14890" y="3345"/>
                    <a:pt x="15049" y="3416"/>
                    <a:pt x="15209" y="3416"/>
                  </a:cubicBezTo>
                  <a:cubicBezTo>
                    <a:pt x="15585" y="3416"/>
                    <a:pt x="15969" y="3027"/>
                    <a:pt x="15733" y="2693"/>
                  </a:cubicBezTo>
                  <a:cubicBezTo>
                    <a:pt x="15269" y="2011"/>
                    <a:pt x="14380" y="1"/>
                    <a:pt x="1345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5" name="Google Shape;1075;p14"/>
          <p:cNvSpPr txBox="1"/>
          <p:nvPr>
            <p:ph type="title"/>
          </p:nvPr>
        </p:nvSpPr>
        <p:spPr>
          <a:xfrm>
            <a:off x="2769900" y="415675"/>
            <a:ext cx="36042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500">
                <a:solidFill>
                  <a:schemeClr val="accent4"/>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8">
    <p:spTree>
      <p:nvGrpSpPr>
        <p:cNvPr id="1076" name="Shape 1076"/>
        <p:cNvGrpSpPr/>
        <p:nvPr/>
      </p:nvGrpSpPr>
      <p:grpSpPr>
        <a:xfrm>
          <a:off x="0" y="0"/>
          <a:ext cx="0" cy="0"/>
          <a:chOff x="0" y="0"/>
          <a:chExt cx="0" cy="0"/>
        </a:xfrm>
      </p:grpSpPr>
      <p:sp>
        <p:nvSpPr>
          <p:cNvPr id="1077" name="Google Shape;1077;p15"/>
          <p:cNvSpPr txBox="1"/>
          <p:nvPr>
            <p:ph type="title"/>
          </p:nvPr>
        </p:nvSpPr>
        <p:spPr>
          <a:xfrm>
            <a:off x="720000" y="482338"/>
            <a:ext cx="77040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3600"/>
              <a:buNone/>
              <a:defRPr sz="5500">
                <a:solidFill>
                  <a:schemeClr val="accent3"/>
                </a:solidFill>
              </a:defRPr>
            </a:lvl1pPr>
            <a:lvl2pPr lvl="1" algn="ctr">
              <a:lnSpc>
                <a:spcPct val="100000"/>
              </a:lnSpc>
              <a:spcBef>
                <a:spcPts val="0"/>
              </a:spcBef>
              <a:spcAft>
                <a:spcPts val="0"/>
              </a:spcAft>
              <a:buClr>
                <a:schemeClr val="accent2"/>
              </a:buClr>
              <a:buSzPts val="3600"/>
              <a:buNone/>
              <a:defRPr sz="3600">
                <a:solidFill>
                  <a:schemeClr val="accent2"/>
                </a:solidFill>
              </a:defRPr>
            </a:lvl2pPr>
            <a:lvl3pPr lvl="2" algn="ctr">
              <a:lnSpc>
                <a:spcPct val="100000"/>
              </a:lnSpc>
              <a:spcBef>
                <a:spcPts val="0"/>
              </a:spcBef>
              <a:spcAft>
                <a:spcPts val="0"/>
              </a:spcAft>
              <a:buClr>
                <a:schemeClr val="accent2"/>
              </a:buClr>
              <a:buSzPts val="3600"/>
              <a:buNone/>
              <a:defRPr sz="3600">
                <a:solidFill>
                  <a:schemeClr val="accent2"/>
                </a:solidFill>
              </a:defRPr>
            </a:lvl3pPr>
            <a:lvl4pPr lvl="3" algn="ctr">
              <a:lnSpc>
                <a:spcPct val="100000"/>
              </a:lnSpc>
              <a:spcBef>
                <a:spcPts val="0"/>
              </a:spcBef>
              <a:spcAft>
                <a:spcPts val="0"/>
              </a:spcAft>
              <a:buClr>
                <a:schemeClr val="accent2"/>
              </a:buClr>
              <a:buSzPts val="3600"/>
              <a:buNone/>
              <a:defRPr sz="3600">
                <a:solidFill>
                  <a:schemeClr val="accent2"/>
                </a:solidFill>
              </a:defRPr>
            </a:lvl4pPr>
            <a:lvl5pPr lvl="4" algn="ctr">
              <a:lnSpc>
                <a:spcPct val="100000"/>
              </a:lnSpc>
              <a:spcBef>
                <a:spcPts val="0"/>
              </a:spcBef>
              <a:spcAft>
                <a:spcPts val="0"/>
              </a:spcAft>
              <a:buClr>
                <a:schemeClr val="accent2"/>
              </a:buClr>
              <a:buSzPts val="3600"/>
              <a:buNone/>
              <a:defRPr sz="3600">
                <a:solidFill>
                  <a:schemeClr val="accent2"/>
                </a:solidFill>
              </a:defRPr>
            </a:lvl5pPr>
            <a:lvl6pPr lvl="5" algn="ctr">
              <a:lnSpc>
                <a:spcPct val="100000"/>
              </a:lnSpc>
              <a:spcBef>
                <a:spcPts val="0"/>
              </a:spcBef>
              <a:spcAft>
                <a:spcPts val="0"/>
              </a:spcAft>
              <a:buClr>
                <a:schemeClr val="accent2"/>
              </a:buClr>
              <a:buSzPts val="3600"/>
              <a:buNone/>
              <a:defRPr sz="3600">
                <a:solidFill>
                  <a:schemeClr val="accent2"/>
                </a:solidFill>
              </a:defRPr>
            </a:lvl6pPr>
            <a:lvl7pPr lvl="6" algn="ctr">
              <a:lnSpc>
                <a:spcPct val="100000"/>
              </a:lnSpc>
              <a:spcBef>
                <a:spcPts val="0"/>
              </a:spcBef>
              <a:spcAft>
                <a:spcPts val="0"/>
              </a:spcAft>
              <a:buClr>
                <a:schemeClr val="accent2"/>
              </a:buClr>
              <a:buSzPts val="3600"/>
              <a:buNone/>
              <a:defRPr sz="3600">
                <a:solidFill>
                  <a:schemeClr val="accent2"/>
                </a:solidFill>
              </a:defRPr>
            </a:lvl7pPr>
            <a:lvl8pPr lvl="7" algn="ctr">
              <a:lnSpc>
                <a:spcPct val="100000"/>
              </a:lnSpc>
              <a:spcBef>
                <a:spcPts val="0"/>
              </a:spcBef>
              <a:spcAft>
                <a:spcPts val="0"/>
              </a:spcAft>
              <a:buClr>
                <a:schemeClr val="accent2"/>
              </a:buClr>
              <a:buSzPts val="3600"/>
              <a:buNone/>
              <a:defRPr sz="3600">
                <a:solidFill>
                  <a:schemeClr val="accent2"/>
                </a:solidFill>
              </a:defRPr>
            </a:lvl8pPr>
            <a:lvl9pPr lvl="8" algn="ctr">
              <a:lnSpc>
                <a:spcPct val="100000"/>
              </a:lnSpc>
              <a:spcBef>
                <a:spcPts val="0"/>
              </a:spcBef>
              <a:spcAft>
                <a:spcPts val="0"/>
              </a:spcAft>
              <a:buClr>
                <a:schemeClr val="accent2"/>
              </a:buClr>
              <a:buSzPts val="3600"/>
              <a:buNone/>
              <a:defRPr sz="3600">
                <a:solidFill>
                  <a:schemeClr val="accent2"/>
                </a:solidFill>
              </a:defRPr>
            </a:lvl9pPr>
          </a:lstStyle>
          <a:p/>
        </p:txBody>
      </p:sp>
      <p:sp>
        <p:nvSpPr>
          <p:cNvPr id="1078" name="Google Shape;1078;p15"/>
          <p:cNvSpPr txBox="1"/>
          <p:nvPr>
            <p:ph idx="1" type="subTitle"/>
          </p:nvPr>
        </p:nvSpPr>
        <p:spPr>
          <a:xfrm>
            <a:off x="2391900" y="1939388"/>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1079" name="Google Shape;1079;p15"/>
          <p:cNvSpPr txBox="1"/>
          <p:nvPr>
            <p:ph idx="2" type="subTitle"/>
          </p:nvPr>
        </p:nvSpPr>
        <p:spPr>
          <a:xfrm>
            <a:off x="2391900" y="2901413"/>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2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1080" name="Google Shape;1080;p15"/>
          <p:cNvSpPr txBox="1"/>
          <p:nvPr>
            <p:ph idx="3" type="subTitle"/>
          </p:nvPr>
        </p:nvSpPr>
        <p:spPr>
          <a:xfrm>
            <a:off x="1476300" y="37586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081" name="Google Shape;1081;p15"/>
          <p:cNvSpPr txBox="1"/>
          <p:nvPr>
            <p:ph idx="4" type="subTitle"/>
          </p:nvPr>
        </p:nvSpPr>
        <p:spPr>
          <a:xfrm>
            <a:off x="5514900" y="37586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082" name="Google Shape;1082;p15"/>
          <p:cNvSpPr txBox="1"/>
          <p:nvPr>
            <p:ph idx="5" type="subTitle"/>
          </p:nvPr>
        </p:nvSpPr>
        <p:spPr>
          <a:xfrm>
            <a:off x="2391900" y="1244069"/>
            <a:ext cx="4360200" cy="4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grpSp>
        <p:nvGrpSpPr>
          <p:cNvPr id="1083" name="Google Shape;1083;p15"/>
          <p:cNvGrpSpPr/>
          <p:nvPr/>
        </p:nvGrpSpPr>
        <p:grpSpPr>
          <a:xfrm>
            <a:off x="7984877" y="3797692"/>
            <a:ext cx="999135" cy="1221531"/>
            <a:chOff x="6736250" y="3757475"/>
            <a:chExt cx="787775" cy="963125"/>
          </a:xfrm>
        </p:grpSpPr>
        <p:sp>
          <p:nvSpPr>
            <p:cNvPr id="1084" name="Google Shape;1084;p15"/>
            <p:cNvSpPr/>
            <p:nvPr/>
          </p:nvSpPr>
          <p:spPr>
            <a:xfrm>
              <a:off x="6785675" y="3890475"/>
              <a:ext cx="738350" cy="830125"/>
            </a:xfrm>
            <a:custGeom>
              <a:rect b="b" l="l" r="r" t="t"/>
              <a:pathLst>
                <a:path extrusionOk="0" h="33205" w="29534">
                  <a:moveTo>
                    <a:pt x="1588" y="8194"/>
                  </a:moveTo>
                  <a:cubicBezTo>
                    <a:pt x="1697" y="8303"/>
                    <a:pt x="1697" y="8413"/>
                    <a:pt x="1834" y="8522"/>
                  </a:cubicBezTo>
                  <a:cubicBezTo>
                    <a:pt x="1923" y="8722"/>
                    <a:pt x="1940" y="9047"/>
                    <a:pt x="1812" y="9047"/>
                  </a:cubicBezTo>
                  <a:cubicBezTo>
                    <a:pt x="1782" y="9047"/>
                    <a:pt x="1744" y="9029"/>
                    <a:pt x="1697" y="8988"/>
                  </a:cubicBezTo>
                  <a:cubicBezTo>
                    <a:pt x="1588" y="8988"/>
                    <a:pt x="1588" y="8878"/>
                    <a:pt x="1588" y="8769"/>
                  </a:cubicBezTo>
                  <a:lnTo>
                    <a:pt x="1588" y="8194"/>
                  </a:lnTo>
                  <a:close/>
                  <a:moveTo>
                    <a:pt x="1150" y="11040"/>
                  </a:moveTo>
                  <a:lnTo>
                    <a:pt x="1150" y="11040"/>
                  </a:lnTo>
                  <a:cubicBezTo>
                    <a:pt x="1478" y="11150"/>
                    <a:pt x="1697" y="11369"/>
                    <a:pt x="1697" y="11725"/>
                  </a:cubicBezTo>
                  <a:cubicBezTo>
                    <a:pt x="1697" y="11811"/>
                    <a:pt x="1675" y="11845"/>
                    <a:pt x="1639" y="11845"/>
                  </a:cubicBezTo>
                  <a:cubicBezTo>
                    <a:pt x="1539" y="11845"/>
                    <a:pt x="1340" y="11586"/>
                    <a:pt x="1260" y="11506"/>
                  </a:cubicBezTo>
                  <a:cubicBezTo>
                    <a:pt x="1260" y="11259"/>
                    <a:pt x="1260" y="11150"/>
                    <a:pt x="1150" y="11040"/>
                  </a:cubicBezTo>
                  <a:close/>
                  <a:moveTo>
                    <a:pt x="1997" y="6997"/>
                  </a:moveTo>
                  <a:cubicBezTo>
                    <a:pt x="2073" y="6997"/>
                    <a:pt x="2163" y="7045"/>
                    <a:pt x="2272" y="7154"/>
                  </a:cubicBezTo>
                  <a:cubicBezTo>
                    <a:pt x="2628" y="7400"/>
                    <a:pt x="2628" y="8632"/>
                    <a:pt x="2738" y="8988"/>
                  </a:cubicBezTo>
                  <a:cubicBezTo>
                    <a:pt x="2957" y="9781"/>
                    <a:pt x="3066" y="10575"/>
                    <a:pt x="3422" y="11150"/>
                  </a:cubicBezTo>
                  <a:cubicBezTo>
                    <a:pt x="2847" y="12190"/>
                    <a:pt x="2519" y="13203"/>
                    <a:pt x="2163" y="14243"/>
                  </a:cubicBezTo>
                  <a:cubicBezTo>
                    <a:pt x="2163" y="14462"/>
                    <a:pt x="2053" y="14681"/>
                    <a:pt x="2053" y="15036"/>
                  </a:cubicBezTo>
                  <a:cubicBezTo>
                    <a:pt x="1478" y="14571"/>
                    <a:pt x="904" y="14106"/>
                    <a:pt x="685" y="13422"/>
                  </a:cubicBezTo>
                  <a:cubicBezTo>
                    <a:pt x="329" y="12737"/>
                    <a:pt x="110" y="11369"/>
                    <a:pt x="904" y="11040"/>
                  </a:cubicBezTo>
                  <a:lnTo>
                    <a:pt x="1013" y="11040"/>
                  </a:lnTo>
                  <a:cubicBezTo>
                    <a:pt x="1013" y="11259"/>
                    <a:pt x="1150" y="11369"/>
                    <a:pt x="1260" y="11615"/>
                  </a:cubicBezTo>
                  <a:cubicBezTo>
                    <a:pt x="1260" y="11725"/>
                    <a:pt x="1369" y="11834"/>
                    <a:pt x="1478" y="11944"/>
                  </a:cubicBezTo>
                  <a:cubicBezTo>
                    <a:pt x="1561" y="12037"/>
                    <a:pt x="1632" y="12075"/>
                    <a:pt x="1694" y="12075"/>
                  </a:cubicBezTo>
                  <a:cubicBezTo>
                    <a:pt x="1797" y="12075"/>
                    <a:pt x="1876" y="11970"/>
                    <a:pt x="1944" y="11834"/>
                  </a:cubicBezTo>
                  <a:cubicBezTo>
                    <a:pt x="2053" y="11615"/>
                    <a:pt x="1944" y="11259"/>
                    <a:pt x="1697" y="11040"/>
                  </a:cubicBezTo>
                  <a:cubicBezTo>
                    <a:pt x="1588" y="10931"/>
                    <a:pt x="1369" y="10821"/>
                    <a:pt x="1150" y="10821"/>
                  </a:cubicBezTo>
                  <a:cubicBezTo>
                    <a:pt x="1013" y="10000"/>
                    <a:pt x="1013" y="9316"/>
                    <a:pt x="1150" y="8522"/>
                  </a:cubicBezTo>
                  <a:cubicBezTo>
                    <a:pt x="1239" y="8343"/>
                    <a:pt x="1329" y="8165"/>
                    <a:pt x="1418" y="8165"/>
                  </a:cubicBezTo>
                  <a:cubicBezTo>
                    <a:pt x="1438" y="8165"/>
                    <a:pt x="1458" y="8174"/>
                    <a:pt x="1478" y="8194"/>
                  </a:cubicBezTo>
                  <a:lnTo>
                    <a:pt x="1478" y="8522"/>
                  </a:lnTo>
                  <a:lnTo>
                    <a:pt x="1478" y="8769"/>
                  </a:lnTo>
                  <a:lnTo>
                    <a:pt x="1478" y="8988"/>
                  </a:lnTo>
                  <a:cubicBezTo>
                    <a:pt x="1588" y="9207"/>
                    <a:pt x="1697" y="9316"/>
                    <a:pt x="1944" y="9316"/>
                  </a:cubicBezTo>
                  <a:cubicBezTo>
                    <a:pt x="2163" y="8988"/>
                    <a:pt x="2053" y="8194"/>
                    <a:pt x="1588" y="7947"/>
                  </a:cubicBezTo>
                  <a:cubicBezTo>
                    <a:pt x="1670" y="7434"/>
                    <a:pt x="1768" y="6997"/>
                    <a:pt x="1997" y="6997"/>
                  </a:cubicBezTo>
                  <a:close/>
                  <a:moveTo>
                    <a:pt x="12134" y="664"/>
                  </a:moveTo>
                  <a:cubicBezTo>
                    <a:pt x="15578" y="664"/>
                    <a:pt x="17332" y="3890"/>
                    <a:pt x="17682" y="6825"/>
                  </a:cubicBezTo>
                  <a:cubicBezTo>
                    <a:pt x="18010" y="9207"/>
                    <a:pt x="17682" y="11615"/>
                    <a:pt x="17682" y="13996"/>
                  </a:cubicBezTo>
                  <a:cubicBezTo>
                    <a:pt x="17682" y="16159"/>
                    <a:pt x="18120" y="18458"/>
                    <a:pt x="18804" y="20511"/>
                  </a:cubicBezTo>
                  <a:cubicBezTo>
                    <a:pt x="18941" y="20620"/>
                    <a:pt x="18941" y="20730"/>
                    <a:pt x="18941" y="20839"/>
                  </a:cubicBezTo>
                  <a:cubicBezTo>
                    <a:pt x="18982" y="20932"/>
                    <a:pt x="19039" y="20970"/>
                    <a:pt x="19094" y="20970"/>
                  </a:cubicBezTo>
                  <a:cubicBezTo>
                    <a:pt x="19185" y="20970"/>
                    <a:pt x="19269" y="20866"/>
                    <a:pt x="19269" y="20730"/>
                  </a:cubicBezTo>
                  <a:cubicBezTo>
                    <a:pt x="19160" y="20155"/>
                    <a:pt x="19735" y="19252"/>
                    <a:pt x="19954" y="18677"/>
                  </a:cubicBezTo>
                  <a:cubicBezTo>
                    <a:pt x="20310" y="17774"/>
                    <a:pt x="20747" y="16980"/>
                    <a:pt x="21322" y="16159"/>
                  </a:cubicBezTo>
                  <a:cubicBezTo>
                    <a:pt x="21897" y="15365"/>
                    <a:pt x="22362" y="14571"/>
                    <a:pt x="22910" y="13887"/>
                  </a:cubicBezTo>
                  <a:cubicBezTo>
                    <a:pt x="23266" y="13558"/>
                    <a:pt x="23731" y="12874"/>
                    <a:pt x="24169" y="12628"/>
                  </a:cubicBezTo>
                  <a:cubicBezTo>
                    <a:pt x="24278" y="12518"/>
                    <a:pt x="24415" y="12518"/>
                    <a:pt x="24415" y="12409"/>
                  </a:cubicBezTo>
                  <a:cubicBezTo>
                    <a:pt x="24626" y="12383"/>
                    <a:pt x="24793" y="12370"/>
                    <a:pt x="24922" y="12370"/>
                  </a:cubicBezTo>
                  <a:cubicBezTo>
                    <a:pt x="25346" y="12370"/>
                    <a:pt x="25351" y="12517"/>
                    <a:pt x="25099" y="12874"/>
                  </a:cubicBezTo>
                  <a:cubicBezTo>
                    <a:pt x="24853" y="14243"/>
                    <a:pt x="23156" y="15721"/>
                    <a:pt x="22362" y="16733"/>
                  </a:cubicBezTo>
                  <a:cubicBezTo>
                    <a:pt x="21322" y="17883"/>
                    <a:pt x="20310" y="19033"/>
                    <a:pt x="19379" y="20264"/>
                  </a:cubicBezTo>
                  <a:cubicBezTo>
                    <a:pt x="19379" y="20362"/>
                    <a:pt x="19435" y="20446"/>
                    <a:pt x="19517" y="20446"/>
                  </a:cubicBezTo>
                  <a:cubicBezTo>
                    <a:pt x="19549" y="20446"/>
                    <a:pt x="19586" y="20432"/>
                    <a:pt x="19625" y="20401"/>
                  </a:cubicBezTo>
                  <a:cubicBezTo>
                    <a:pt x="19625" y="20401"/>
                    <a:pt x="19735" y="20264"/>
                    <a:pt x="19735" y="20155"/>
                  </a:cubicBezTo>
                  <a:lnTo>
                    <a:pt x="19844" y="20155"/>
                  </a:lnTo>
                  <a:cubicBezTo>
                    <a:pt x="20173" y="20155"/>
                    <a:pt x="20310" y="19936"/>
                    <a:pt x="20638" y="19717"/>
                  </a:cubicBezTo>
                  <a:cubicBezTo>
                    <a:pt x="21322" y="19033"/>
                    <a:pt x="22362" y="18567"/>
                    <a:pt x="23266" y="17992"/>
                  </a:cubicBezTo>
                  <a:cubicBezTo>
                    <a:pt x="23849" y="17713"/>
                    <a:pt x="26419" y="16260"/>
                    <a:pt x="27658" y="16260"/>
                  </a:cubicBezTo>
                  <a:cubicBezTo>
                    <a:pt x="27873" y="16260"/>
                    <a:pt x="28048" y="16304"/>
                    <a:pt x="28165" y="16405"/>
                  </a:cubicBezTo>
                  <a:cubicBezTo>
                    <a:pt x="28849" y="17089"/>
                    <a:pt x="25537" y="18348"/>
                    <a:pt x="24853" y="18677"/>
                  </a:cubicBezTo>
                  <a:cubicBezTo>
                    <a:pt x="23375" y="19361"/>
                    <a:pt x="21897" y="20264"/>
                    <a:pt x="20310" y="20620"/>
                  </a:cubicBezTo>
                  <a:cubicBezTo>
                    <a:pt x="20063" y="20730"/>
                    <a:pt x="20063" y="20948"/>
                    <a:pt x="20173" y="21085"/>
                  </a:cubicBezTo>
                  <a:cubicBezTo>
                    <a:pt x="20173" y="21085"/>
                    <a:pt x="20173" y="21195"/>
                    <a:pt x="20310" y="21195"/>
                  </a:cubicBezTo>
                  <a:cubicBezTo>
                    <a:pt x="21788" y="21633"/>
                    <a:pt x="23485" y="21304"/>
                    <a:pt x="24963" y="21633"/>
                  </a:cubicBezTo>
                  <a:cubicBezTo>
                    <a:pt x="26112" y="21879"/>
                    <a:pt x="27590" y="22098"/>
                    <a:pt x="28384" y="22892"/>
                  </a:cubicBezTo>
                  <a:cubicBezTo>
                    <a:pt x="29054" y="23403"/>
                    <a:pt x="28394" y="23494"/>
                    <a:pt x="27657" y="23494"/>
                  </a:cubicBezTo>
                  <a:cubicBezTo>
                    <a:pt x="27251" y="23494"/>
                    <a:pt x="26821" y="23467"/>
                    <a:pt x="26577" y="23467"/>
                  </a:cubicBezTo>
                  <a:cubicBezTo>
                    <a:pt x="25099" y="23467"/>
                    <a:pt x="23594" y="23248"/>
                    <a:pt x="22116" y="22673"/>
                  </a:cubicBezTo>
                  <a:cubicBezTo>
                    <a:pt x="21483" y="22423"/>
                    <a:pt x="20957" y="22134"/>
                    <a:pt x="20341" y="22134"/>
                  </a:cubicBezTo>
                  <a:cubicBezTo>
                    <a:pt x="20078" y="22134"/>
                    <a:pt x="19799" y="22186"/>
                    <a:pt x="19488" y="22317"/>
                  </a:cubicBezTo>
                  <a:cubicBezTo>
                    <a:pt x="19379" y="22317"/>
                    <a:pt x="19488" y="22563"/>
                    <a:pt x="19625" y="22563"/>
                  </a:cubicBezTo>
                  <a:cubicBezTo>
                    <a:pt x="18585" y="23467"/>
                    <a:pt x="18120" y="24726"/>
                    <a:pt x="16888" y="25519"/>
                  </a:cubicBezTo>
                  <a:cubicBezTo>
                    <a:pt x="15739" y="26094"/>
                    <a:pt x="14480" y="26559"/>
                    <a:pt x="13221" y="26778"/>
                  </a:cubicBezTo>
                  <a:lnTo>
                    <a:pt x="13221" y="26423"/>
                  </a:lnTo>
                  <a:cubicBezTo>
                    <a:pt x="13180" y="26341"/>
                    <a:pt x="13123" y="26305"/>
                    <a:pt x="13069" y="26305"/>
                  </a:cubicBezTo>
                  <a:cubicBezTo>
                    <a:pt x="12978" y="26305"/>
                    <a:pt x="12892" y="26405"/>
                    <a:pt x="12892" y="26559"/>
                  </a:cubicBezTo>
                  <a:cubicBezTo>
                    <a:pt x="13002" y="26559"/>
                    <a:pt x="13002" y="26669"/>
                    <a:pt x="13002" y="26778"/>
                  </a:cubicBezTo>
                  <a:cubicBezTo>
                    <a:pt x="12646" y="26778"/>
                    <a:pt x="12427" y="26888"/>
                    <a:pt x="12098" y="26888"/>
                  </a:cubicBezTo>
                  <a:cubicBezTo>
                    <a:pt x="11168" y="26888"/>
                    <a:pt x="10264" y="26888"/>
                    <a:pt x="9224" y="26778"/>
                  </a:cubicBezTo>
                  <a:cubicBezTo>
                    <a:pt x="9115" y="26669"/>
                    <a:pt x="9115" y="26559"/>
                    <a:pt x="9115" y="26423"/>
                  </a:cubicBezTo>
                  <a:cubicBezTo>
                    <a:pt x="9115" y="26287"/>
                    <a:pt x="8948" y="26194"/>
                    <a:pt x="8820" y="26194"/>
                  </a:cubicBezTo>
                  <a:cubicBezTo>
                    <a:pt x="8741" y="26194"/>
                    <a:pt x="8677" y="26229"/>
                    <a:pt x="8677" y="26313"/>
                  </a:cubicBezTo>
                  <a:lnTo>
                    <a:pt x="8677" y="26669"/>
                  </a:lnTo>
                  <a:cubicBezTo>
                    <a:pt x="6487" y="26204"/>
                    <a:pt x="4325" y="25300"/>
                    <a:pt x="3422" y="23467"/>
                  </a:cubicBezTo>
                  <a:cubicBezTo>
                    <a:pt x="1588" y="20155"/>
                    <a:pt x="2272" y="15830"/>
                    <a:pt x="3887" y="12628"/>
                  </a:cubicBezTo>
                  <a:cubicBezTo>
                    <a:pt x="3887" y="12628"/>
                    <a:pt x="3997" y="12628"/>
                    <a:pt x="3997" y="12518"/>
                  </a:cubicBezTo>
                  <a:cubicBezTo>
                    <a:pt x="4804" y="11062"/>
                    <a:pt x="6117" y="10258"/>
                    <a:pt x="7562" y="10258"/>
                  </a:cubicBezTo>
                  <a:cubicBezTo>
                    <a:pt x="8371" y="10258"/>
                    <a:pt x="9220" y="10510"/>
                    <a:pt x="10046" y="11040"/>
                  </a:cubicBezTo>
                  <a:cubicBezTo>
                    <a:pt x="12098" y="12299"/>
                    <a:pt x="12427" y="14571"/>
                    <a:pt x="12783" y="16733"/>
                  </a:cubicBezTo>
                  <a:cubicBezTo>
                    <a:pt x="13002" y="18211"/>
                    <a:pt x="13467" y="19717"/>
                    <a:pt x="14370" y="20948"/>
                  </a:cubicBezTo>
                  <a:cubicBezTo>
                    <a:pt x="14835" y="21633"/>
                    <a:pt x="15629" y="22098"/>
                    <a:pt x="16313" y="22673"/>
                  </a:cubicBezTo>
                  <a:cubicBezTo>
                    <a:pt x="16532" y="23001"/>
                    <a:pt x="17791" y="23932"/>
                    <a:pt x="17791" y="24370"/>
                  </a:cubicBezTo>
                  <a:cubicBezTo>
                    <a:pt x="17824" y="24411"/>
                    <a:pt x="17867" y="24427"/>
                    <a:pt x="17907" y="24427"/>
                  </a:cubicBezTo>
                  <a:cubicBezTo>
                    <a:pt x="18003" y="24427"/>
                    <a:pt x="18087" y="24337"/>
                    <a:pt x="18010" y="24260"/>
                  </a:cubicBezTo>
                  <a:cubicBezTo>
                    <a:pt x="17901" y="23576"/>
                    <a:pt x="16998" y="23138"/>
                    <a:pt x="16532" y="22673"/>
                  </a:cubicBezTo>
                  <a:cubicBezTo>
                    <a:pt x="15520" y="21633"/>
                    <a:pt x="14370" y="20839"/>
                    <a:pt x="13795" y="19470"/>
                  </a:cubicBezTo>
                  <a:cubicBezTo>
                    <a:pt x="12783" y="17308"/>
                    <a:pt x="13002" y="14927"/>
                    <a:pt x="11961" y="12874"/>
                  </a:cubicBezTo>
                  <a:cubicBezTo>
                    <a:pt x="11070" y="11008"/>
                    <a:pt x="9311" y="9979"/>
                    <a:pt x="7576" y="9979"/>
                  </a:cubicBezTo>
                  <a:cubicBezTo>
                    <a:pt x="6435" y="9979"/>
                    <a:pt x="5303" y="10424"/>
                    <a:pt x="4435" y="11369"/>
                  </a:cubicBezTo>
                  <a:cubicBezTo>
                    <a:pt x="4900" y="10137"/>
                    <a:pt x="5365" y="8769"/>
                    <a:pt x="5803" y="7510"/>
                  </a:cubicBezTo>
                  <a:cubicBezTo>
                    <a:pt x="6268" y="6360"/>
                    <a:pt x="6953" y="5210"/>
                    <a:pt x="7308" y="3979"/>
                  </a:cubicBezTo>
                  <a:cubicBezTo>
                    <a:pt x="7308" y="3979"/>
                    <a:pt x="7418" y="3979"/>
                    <a:pt x="7418" y="3842"/>
                  </a:cubicBezTo>
                  <a:cubicBezTo>
                    <a:pt x="8786" y="2473"/>
                    <a:pt x="9690" y="667"/>
                    <a:pt x="11961" y="667"/>
                  </a:cubicBezTo>
                  <a:cubicBezTo>
                    <a:pt x="12019" y="665"/>
                    <a:pt x="12077" y="664"/>
                    <a:pt x="12134" y="664"/>
                  </a:cubicBezTo>
                  <a:close/>
                  <a:moveTo>
                    <a:pt x="12003" y="1"/>
                  </a:moveTo>
                  <a:cubicBezTo>
                    <a:pt x="11695" y="1"/>
                    <a:pt x="11380" y="30"/>
                    <a:pt x="11058" y="92"/>
                  </a:cubicBezTo>
                  <a:cubicBezTo>
                    <a:pt x="9005" y="421"/>
                    <a:pt x="8212" y="1926"/>
                    <a:pt x="7172" y="3513"/>
                  </a:cubicBezTo>
                  <a:cubicBezTo>
                    <a:pt x="7062" y="3513"/>
                    <a:pt x="7062" y="3513"/>
                    <a:pt x="7062" y="3623"/>
                  </a:cubicBezTo>
                  <a:cubicBezTo>
                    <a:pt x="6268" y="6141"/>
                    <a:pt x="4681" y="8522"/>
                    <a:pt x="3531" y="10931"/>
                  </a:cubicBezTo>
                  <a:cubicBezTo>
                    <a:pt x="3203" y="10356"/>
                    <a:pt x="3066" y="9672"/>
                    <a:pt x="2957" y="8988"/>
                  </a:cubicBezTo>
                  <a:cubicBezTo>
                    <a:pt x="2847" y="8522"/>
                    <a:pt x="2738" y="8084"/>
                    <a:pt x="2628" y="7729"/>
                  </a:cubicBezTo>
                  <a:cubicBezTo>
                    <a:pt x="2519" y="7400"/>
                    <a:pt x="2519" y="6935"/>
                    <a:pt x="2272" y="6716"/>
                  </a:cubicBezTo>
                  <a:cubicBezTo>
                    <a:pt x="2176" y="6589"/>
                    <a:pt x="2088" y="6534"/>
                    <a:pt x="2010" y="6534"/>
                  </a:cubicBezTo>
                  <a:cubicBezTo>
                    <a:pt x="1732" y="6534"/>
                    <a:pt x="1564" y="7219"/>
                    <a:pt x="1478" y="7838"/>
                  </a:cubicBezTo>
                  <a:cubicBezTo>
                    <a:pt x="1369" y="7838"/>
                    <a:pt x="1369" y="7838"/>
                    <a:pt x="1260" y="7947"/>
                  </a:cubicBezTo>
                  <a:cubicBezTo>
                    <a:pt x="904" y="8194"/>
                    <a:pt x="794" y="9207"/>
                    <a:pt x="794" y="9562"/>
                  </a:cubicBezTo>
                  <a:cubicBezTo>
                    <a:pt x="794" y="9891"/>
                    <a:pt x="904" y="10356"/>
                    <a:pt x="904" y="10821"/>
                  </a:cubicBezTo>
                  <a:lnTo>
                    <a:pt x="794" y="10931"/>
                  </a:lnTo>
                  <a:cubicBezTo>
                    <a:pt x="0" y="11369"/>
                    <a:pt x="0" y="12628"/>
                    <a:pt x="329" y="13312"/>
                  </a:cubicBezTo>
                  <a:cubicBezTo>
                    <a:pt x="575" y="13996"/>
                    <a:pt x="1150" y="15146"/>
                    <a:pt x="2053" y="15255"/>
                  </a:cubicBezTo>
                  <a:cubicBezTo>
                    <a:pt x="1369" y="18458"/>
                    <a:pt x="1588" y="22454"/>
                    <a:pt x="3750" y="24835"/>
                  </a:cubicBezTo>
                  <a:cubicBezTo>
                    <a:pt x="5009" y="26204"/>
                    <a:pt x="6734" y="26888"/>
                    <a:pt x="8677" y="27244"/>
                  </a:cubicBezTo>
                  <a:cubicBezTo>
                    <a:pt x="8677" y="27791"/>
                    <a:pt x="8786" y="28475"/>
                    <a:pt x="8896" y="29050"/>
                  </a:cubicBezTo>
                  <a:lnTo>
                    <a:pt x="8896" y="30419"/>
                  </a:lnTo>
                  <a:cubicBezTo>
                    <a:pt x="9005" y="30419"/>
                    <a:pt x="9005" y="30528"/>
                    <a:pt x="9005" y="30528"/>
                  </a:cubicBezTo>
                  <a:cubicBezTo>
                    <a:pt x="8786" y="30775"/>
                    <a:pt x="8677" y="30884"/>
                    <a:pt x="8431" y="30993"/>
                  </a:cubicBezTo>
                  <a:cubicBezTo>
                    <a:pt x="8102" y="31103"/>
                    <a:pt x="7856" y="31103"/>
                    <a:pt x="7746" y="31103"/>
                  </a:cubicBezTo>
                  <a:cubicBezTo>
                    <a:pt x="7172" y="31103"/>
                    <a:pt x="6734" y="31103"/>
                    <a:pt x="6268" y="31212"/>
                  </a:cubicBezTo>
                  <a:cubicBezTo>
                    <a:pt x="6049" y="31349"/>
                    <a:pt x="6049" y="31568"/>
                    <a:pt x="6268" y="31678"/>
                  </a:cubicBezTo>
                  <a:cubicBezTo>
                    <a:pt x="6373" y="31710"/>
                    <a:pt x="6493" y="31723"/>
                    <a:pt x="6626" y="31723"/>
                  </a:cubicBezTo>
                  <a:cubicBezTo>
                    <a:pt x="6947" y="31723"/>
                    <a:pt x="7340" y="31646"/>
                    <a:pt x="7746" y="31568"/>
                  </a:cubicBezTo>
                  <a:lnTo>
                    <a:pt x="7746" y="31568"/>
                  </a:lnTo>
                  <a:cubicBezTo>
                    <a:pt x="7527" y="31787"/>
                    <a:pt x="7308" y="32034"/>
                    <a:pt x="7172" y="32253"/>
                  </a:cubicBezTo>
                  <a:cubicBezTo>
                    <a:pt x="7172" y="32362"/>
                    <a:pt x="7308" y="32471"/>
                    <a:pt x="7418" y="32471"/>
                  </a:cubicBezTo>
                  <a:cubicBezTo>
                    <a:pt x="7856" y="32471"/>
                    <a:pt x="8212" y="32143"/>
                    <a:pt x="8540" y="31897"/>
                  </a:cubicBezTo>
                  <a:cubicBezTo>
                    <a:pt x="8677" y="31897"/>
                    <a:pt x="8786" y="31787"/>
                    <a:pt x="8896" y="31678"/>
                  </a:cubicBezTo>
                  <a:lnTo>
                    <a:pt x="8896" y="31678"/>
                  </a:lnTo>
                  <a:cubicBezTo>
                    <a:pt x="8786" y="31897"/>
                    <a:pt x="8786" y="32253"/>
                    <a:pt x="8786" y="32471"/>
                  </a:cubicBezTo>
                  <a:cubicBezTo>
                    <a:pt x="8836" y="32634"/>
                    <a:pt x="8932" y="32699"/>
                    <a:pt x="9034" y="32699"/>
                  </a:cubicBezTo>
                  <a:cubicBezTo>
                    <a:pt x="9155" y="32699"/>
                    <a:pt x="9287" y="32606"/>
                    <a:pt x="9361" y="32471"/>
                  </a:cubicBezTo>
                  <a:cubicBezTo>
                    <a:pt x="9580" y="32034"/>
                    <a:pt x="9580" y="31568"/>
                    <a:pt x="9580" y="31103"/>
                  </a:cubicBezTo>
                  <a:cubicBezTo>
                    <a:pt x="9799" y="30993"/>
                    <a:pt x="9799" y="30528"/>
                    <a:pt x="9580" y="30419"/>
                  </a:cubicBezTo>
                  <a:lnTo>
                    <a:pt x="9580" y="30090"/>
                  </a:lnTo>
                  <a:cubicBezTo>
                    <a:pt x="9580" y="29515"/>
                    <a:pt x="9580" y="28941"/>
                    <a:pt x="9471" y="28366"/>
                  </a:cubicBezTo>
                  <a:cubicBezTo>
                    <a:pt x="9471" y="28037"/>
                    <a:pt x="9361" y="27682"/>
                    <a:pt x="9224" y="27353"/>
                  </a:cubicBezTo>
                  <a:lnTo>
                    <a:pt x="9224" y="27353"/>
                  </a:lnTo>
                  <a:cubicBezTo>
                    <a:pt x="10155" y="27463"/>
                    <a:pt x="11058" y="27463"/>
                    <a:pt x="11852" y="27463"/>
                  </a:cubicBezTo>
                  <a:lnTo>
                    <a:pt x="13111" y="27463"/>
                  </a:lnTo>
                  <a:cubicBezTo>
                    <a:pt x="13111" y="27791"/>
                    <a:pt x="13111" y="28256"/>
                    <a:pt x="13221" y="28722"/>
                  </a:cubicBezTo>
                  <a:cubicBezTo>
                    <a:pt x="13330" y="29515"/>
                    <a:pt x="13576" y="30309"/>
                    <a:pt x="13576" y="31212"/>
                  </a:cubicBezTo>
                  <a:lnTo>
                    <a:pt x="13330" y="31212"/>
                  </a:lnTo>
                  <a:cubicBezTo>
                    <a:pt x="12646" y="31568"/>
                    <a:pt x="11961" y="31787"/>
                    <a:pt x="11414" y="32253"/>
                  </a:cubicBezTo>
                  <a:cubicBezTo>
                    <a:pt x="11277" y="32253"/>
                    <a:pt x="11277" y="32471"/>
                    <a:pt x="11524" y="32471"/>
                  </a:cubicBezTo>
                  <a:cubicBezTo>
                    <a:pt x="12208" y="32362"/>
                    <a:pt x="12783" y="32143"/>
                    <a:pt x="13330" y="31678"/>
                  </a:cubicBezTo>
                  <a:lnTo>
                    <a:pt x="13330" y="31678"/>
                  </a:lnTo>
                  <a:cubicBezTo>
                    <a:pt x="13221" y="31787"/>
                    <a:pt x="13111" y="31897"/>
                    <a:pt x="13002" y="32143"/>
                  </a:cubicBezTo>
                  <a:cubicBezTo>
                    <a:pt x="13002" y="32253"/>
                    <a:pt x="12892" y="32362"/>
                    <a:pt x="12892" y="32471"/>
                  </a:cubicBezTo>
                  <a:cubicBezTo>
                    <a:pt x="12783" y="32718"/>
                    <a:pt x="12536" y="32937"/>
                    <a:pt x="12646" y="33156"/>
                  </a:cubicBezTo>
                  <a:cubicBezTo>
                    <a:pt x="12737" y="33156"/>
                    <a:pt x="12816" y="33204"/>
                    <a:pt x="12859" y="33204"/>
                  </a:cubicBezTo>
                  <a:cubicBezTo>
                    <a:pt x="12880" y="33204"/>
                    <a:pt x="12892" y="33192"/>
                    <a:pt x="12892" y="33156"/>
                  </a:cubicBezTo>
                  <a:cubicBezTo>
                    <a:pt x="13221" y="33156"/>
                    <a:pt x="13330" y="32937"/>
                    <a:pt x="13467" y="32581"/>
                  </a:cubicBezTo>
                  <a:cubicBezTo>
                    <a:pt x="13576" y="32471"/>
                    <a:pt x="13686" y="32253"/>
                    <a:pt x="13795" y="32034"/>
                  </a:cubicBezTo>
                  <a:cubicBezTo>
                    <a:pt x="13905" y="32253"/>
                    <a:pt x="13905" y="32362"/>
                    <a:pt x="14014" y="32581"/>
                  </a:cubicBezTo>
                  <a:cubicBezTo>
                    <a:pt x="14133" y="32794"/>
                    <a:pt x="14230" y="33068"/>
                    <a:pt x="14467" y="33068"/>
                  </a:cubicBezTo>
                  <a:cubicBezTo>
                    <a:pt x="14504" y="33068"/>
                    <a:pt x="14544" y="33061"/>
                    <a:pt x="14589" y="33046"/>
                  </a:cubicBezTo>
                  <a:cubicBezTo>
                    <a:pt x="14699" y="33046"/>
                    <a:pt x="14835" y="32937"/>
                    <a:pt x="14835" y="32827"/>
                  </a:cubicBezTo>
                  <a:cubicBezTo>
                    <a:pt x="14699" y="32581"/>
                    <a:pt x="14589" y="32362"/>
                    <a:pt x="14480" y="32143"/>
                  </a:cubicBezTo>
                  <a:cubicBezTo>
                    <a:pt x="14370" y="31787"/>
                    <a:pt x="14151" y="31568"/>
                    <a:pt x="14014" y="31349"/>
                  </a:cubicBezTo>
                  <a:lnTo>
                    <a:pt x="14014" y="31212"/>
                  </a:lnTo>
                  <a:cubicBezTo>
                    <a:pt x="14014" y="30419"/>
                    <a:pt x="13905" y="29734"/>
                    <a:pt x="13686" y="28941"/>
                  </a:cubicBezTo>
                  <a:cubicBezTo>
                    <a:pt x="13576" y="28366"/>
                    <a:pt x="13576" y="27928"/>
                    <a:pt x="13467" y="27353"/>
                  </a:cubicBezTo>
                  <a:cubicBezTo>
                    <a:pt x="14589" y="27244"/>
                    <a:pt x="15629" y="26888"/>
                    <a:pt x="16751" y="26313"/>
                  </a:cubicBezTo>
                  <a:cubicBezTo>
                    <a:pt x="17572" y="25985"/>
                    <a:pt x="18366" y="25300"/>
                    <a:pt x="18941" y="24507"/>
                  </a:cubicBezTo>
                  <a:cubicBezTo>
                    <a:pt x="19488" y="24041"/>
                    <a:pt x="19625" y="23248"/>
                    <a:pt x="20063" y="22673"/>
                  </a:cubicBezTo>
                  <a:cubicBezTo>
                    <a:pt x="20173" y="22673"/>
                    <a:pt x="20173" y="22563"/>
                    <a:pt x="20173" y="22563"/>
                  </a:cubicBezTo>
                  <a:cubicBezTo>
                    <a:pt x="20245" y="22554"/>
                    <a:pt x="20318" y="22549"/>
                    <a:pt x="20392" y="22549"/>
                  </a:cubicBezTo>
                  <a:cubicBezTo>
                    <a:pt x="21152" y="22549"/>
                    <a:pt x="21958" y="23033"/>
                    <a:pt x="22581" y="23357"/>
                  </a:cubicBezTo>
                  <a:cubicBezTo>
                    <a:pt x="23266" y="23576"/>
                    <a:pt x="23950" y="23686"/>
                    <a:pt x="24634" y="23822"/>
                  </a:cubicBezTo>
                  <a:cubicBezTo>
                    <a:pt x="25016" y="23822"/>
                    <a:pt x="26317" y="24069"/>
                    <a:pt x="27455" y="24069"/>
                  </a:cubicBezTo>
                  <a:cubicBezTo>
                    <a:pt x="28357" y="24069"/>
                    <a:pt x="29157" y="23914"/>
                    <a:pt x="29314" y="23357"/>
                  </a:cubicBezTo>
                  <a:cubicBezTo>
                    <a:pt x="29533" y="22563"/>
                    <a:pt x="27700" y="21879"/>
                    <a:pt x="27152" y="21633"/>
                  </a:cubicBezTo>
                  <a:cubicBezTo>
                    <a:pt x="26331" y="21304"/>
                    <a:pt x="24744" y="21085"/>
                    <a:pt x="23840" y="20948"/>
                  </a:cubicBezTo>
                  <a:cubicBezTo>
                    <a:pt x="23640" y="20927"/>
                    <a:pt x="23437" y="20920"/>
                    <a:pt x="23233" y="20920"/>
                  </a:cubicBezTo>
                  <a:cubicBezTo>
                    <a:pt x="22616" y="20920"/>
                    <a:pt x="21983" y="20991"/>
                    <a:pt x="21364" y="20991"/>
                  </a:cubicBezTo>
                  <a:cubicBezTo>
                    <a:pt x="21119" y="20991"/>
                    <a:pt x="20876" y="20980"/>
                    <a:pt x="20638" y="20948"/>
                  </a:cubicBezTo>
                  <a:cubicBezTo>
                    <a:pt x="22362" y="20620"/>
                    <a:pt x="24059" y="19580"/>
                    <a:pt x="25647" y="18786"/>
                  </a:cubicBezTo>
                  <a:cubicBezTo>
                    <a:pt x="26796" y="18348"/>
                    <a:pt x="28630" y="17664"/>
                    <a:pt x="28849" y="16296"/>
                  </a:cubicBezTo>
                  <a:cubicBezTo>
                    <a:pt x="28849" y="16159"/>
                    <a:pt x="28849" y="16159"/>
                    <a:pt x="28740" y="16159"/>
                  </a:cubicBezTo>
                  <a:cubicBezTo>
                    <a:pt x="28433" y="16100"/>
                    <a:pt x="28130" y="16074"/>
                    <a:pt x="27832" y="16074"/>
                  </a:cubicBezTo>
                  <a:cubicBezTo>
                    <a:pt x="26454" y="16074"/>
                    <a:pt x="25165" y="16636"/>
                    <a:pt x="23950" y="17199"/>
                  </a:cubicBezTo>
                  <a:cubicBezTo>
                    <a:pt x="23047" y="17664"/>
                    <a:pt x="22225" y="18102"/>
                    <a:pt x="21432" y="18677"/>
                  </a:cubicBezTo>
                  <a:cubicBezTo>
                    <a:pt x="21103" y="18786"/>
                    <a:pt x="20747" y="19252"/>
                    <a:pt x="20310" y="19580"/>
                  </a:cubicBezTo>
                  <a:cubicBezTo>
                    <a:pt x="21541" y="18211"/>
                    <a:pt x="22691" y="16733"/>
                    <a:pt x="23840" y="15255"/>
                  </a:cubicBezTo>
                  <a:cubicBezTo>
                    <a:pt x="24415" y="14571"/>
                    <a:pt x="25784" y="12874"/>
                    <a:pt x="25428" y="12053"/>
                  </a:cubicBezTo>
                  <a:cubicBezTo>
                    <a:pt x="25428" y="11944"/>
                    <a:pt x="25428" y="11944"/>
                    <a:pt x="25318" y="11944"/>
                  </a:cubicBezTo>
                  <a:cubicBezTo>
                    <a:pt x="25253" y="11935"/>
                    <a:pt x="25187" y="11931"/>
                    <a:pt x="25122" y="11931"/>
                  </a:cubicBezTo>
                  <a:cubicBezTo>
                    <a:pt x="23474" y="11931"/>
                    <a:pt x="21976" y="14510"/>
                    <a:pt x="21213" y="15721"/>
                  </a:cubicBezTo>
                  <a:cubicBezTo>
                    <a:pt x="20528" y="16514"/>
                    <a:pt x="19160" y="18348"/>
                    <a:pt x="18941" y="19826"/>
                  </a:cubicBezTo>
                  <a:cubicBezTo>
                    <a:pt x="18010" y="16514"/>
                    <a:pt x="18476" y="13203"/>
                    <a:pt x="18476" y="9781"/>
                  </a:cubicBezTo>
                  <a:cubicBezTo>
                    <a:pt x="18476" y="7400"/>
                    <a:pt x="18366" y="4773"/>
                    <a:pt x="16888" y="2829"/>
                  </a:cubicBezTo>
                  <a:cubicBezTo>
                    <a:pt x="15702" y="1240"/>
                    <a:pt x="14003" y="1"/>
                    <a:pt x="1200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5"/>
            <p:cNvSpPr/>
            <p:nvPr/>
          </p:nvSpPr>
          <p:spPr>
            <a:xfrm>
              <a:off x="7011575" y="4057075"/>
              <a:ext cx="50575" cy="41750"/>
            </a:xfrm>
            <a:custGeom>
              <a:rect b="b" l="l" r="r" t="t"/>
              <a:pathLst>
                <a:path extrusionOk="0" h="1670" w="2023">
                  <a:moveTo>
                    <a:pt x="1557" y="271"/>
                  </a:moveTo>
                  <a:cubicBezTo>
                    <a:pt x="1803" y="271"/>
                    <a:pt x="1694" y="271"/>
                    <a:pt x="1803" y="380"/>
                  </a:cubicBezTo>
                  <a:cubicBezTo>
                    <a:pt x="1803" y="380"/>
                    <a:pt x="1694" y="736"/>
                    <a:pt x="1694" y="846"/>
                  </a:cubicBezTo>
                  <a:cubicBezTo>
                    <a:pt x="1557" y="846"/>
                    <a:pt x="1557" y="955"/>
                    <a:pt x="1557" y="955"/>
                  </a:cubicBezTo>
                  <a:cubicBezTo>
                    <a:pt x="1447" y="1065"/>
                    <a:pt x="1557" y="1065"/>
                    <a:pt x="1447" y="1065"/>
                  </a:cubicBezTo>
                  <a:cubicBezTo>
                    <a:pt x="1338" y="1065"/>
                    <a:pt x="1228" y="955"/>
                    <a:pt x="1119" y="955"/>
                  </a:cubicBezTo>
                  <a:cubicBezTo>
                    <a:pt x="1010" y="955"/>
                    <a:pt x="873" y="846"/>
                    <a:pt x="654" y="736"/>
                  </a:cubicBezTo>
                  <a:lnTo>
                    <a:pt x="435" y="736"/>
                  </a:lnTo>
                  <a:cubicBezTo>
                    <a:pt x="654" y="599"/>
                    <a:pt x="1010" y="490"/>
                    <a:pt x="1228" y="380"/>
                  </a:cubicBezTo>
                  <a:cubicBezTo>
                    <a:pt x="1338" y="380"/>
                    <a:pt x="1447" y="271"/>
                    <a:pt x="1557" y="271"/>
                  </a:cubicBezTo>
                  <a:close/>
                  <a:moveTo>
                    <a:pt x="873" y="1065"/>
                  </a:moveTo>
                  <a:lnTo>
                    <a:pt x="873" y="1065"/>
                  </a:lnTo>
                  <a:cubicBezTo>
                    <a:pt x="1010" y="1174"/>
                    <a:pt x="1119" y="1174"/>
                    <a:pt x="1228" y="1283"/>
                  </a:cubicBezTo>
                  <a:lnTo>
                    <a:pt x="1338" y="1283"/>
                  </a:lnTo>
                  <a:cubicBezTo>
                    <a:pt x="1338" y="1420"/>
                    <a:pt x="1228" y="1420"/>
                    <a:pt x="1228" y="1420"/>
                  </a:cubicBezTo>
                  <a:cubicBezTo>
                    <a:pt x="1010" y="1420"/>
                    <a:pt x="873" y="1283"/>
                    <a:pt x="873" y="1065"/>
                  </a:cubicBezTo>
                  <a:close/>
                  <a:moveTo>
                    <a:pt x="1731" y="1"/>
                  </a:moveTo>
                  <a:cubicBezTo>
                    <a:pt x="1656" y="1"/>
                    <a:pt x="1562" y="18"/>
                    <a:pt x="1447" y="52"/>
                  </a:cubicBezTo>
                  <a:cubicBezTo>
                    <a:pt x="1010" y="271"/>
                    <a:pt x="435" y="271"/>
                    <a:pt x="79" y="599"/>
                  </a:cubicBezTo>
                  <a:cubicBezTo>
                    <a:pt x="1" y="697"/>
                    <a:pt x="34" y="781"/>
                    <a:pt x="100" y="781"/>
                  </a:cubicBezTo>
                  <a:cubicBezTo>
                    <a:pt x="126" y="781"/>
                    <a:pt x="157" y="767"/>
                    <a:pt x="188" y="736"/>
                  </a:cubicBezTo>
                  <a:cubicBezTo>
                    <a:pt x="325" y="846"/>
                    <a:pt x="544" y="955"/>
                    <a:pt x="763" y="1065"/>
                  </a:cubicBezTo>
                  <a:lnTo>
                    <a:pt x="654" y="1065"/>
                  </a:lnTo>
                  <a:cubicBezTo>
                    <a:pt x="763" y="1283"/>
                    <a:pt x="873" y="1420"/>
                    <a:pt x="1010" y="1530"/>
                  </a:cubicBezTo>
                  <a:lnTo>
                    <a:pt x="1119" y="1530"/>
                  </a:lnTo>
                  <a:cubicBezTo>
                    <a:pt x="1119" y="1530"/>
                    <a:pt x="1119" y="1639"/>
                    <a:pt x="1228" y="1639"/>
                  </a:cubicBezTo>
                  <a:cubicBezTo>
                    <a:pt x="1249" y="1660"/>
                    <a:pt x="1270" y="1669"/>
                    <a:pt x="1290" y="1669"/>
                  </a:cubicBezTo>
                  <a:cubicBezTo>
                    <a:pt x="1376" y="1669"/>
                    <a:pt x="1447" y="1509"/>
                    <a:pt x="1447" y="1420"/>
                  </a:cubicBezTo>
                  <a:cubicBezTo>
                    <a:pt x="1470" y="1427"/>
                    <a:pt x="1492" y="1431"/>
                    <a:pt x="1513" y="1431"/>
                  </a:cubicBezTo>
                  <a:cubicBezTo>
                    <a:pt x="1817" y="1431"/>
                    <a:pt x="1920" y="720"/>
                    <a:pt x="2022" y="490"/>
                  </a:cubicBezTo>
                  <a:cubicBezTo>
                    <a:pt x="2022" y="160"/>
                    <a:pt x="1960" y="1"/>
                    <a:pt x="173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15"/>
            <p:cNvSpPr/>
            <p:nvPr/>
          </p:nvSpPr>
          <p:spPr>
            <a:xfrm>
              <a:off x="7136025" y="4265150"/>
              <a:ext cx="113775" cy="151475"/>
            </a:xfrm>
            <a:custGeom>
              <a:rect b="b" l="l" r="r" t="t"/>
              <a:pathLst>
                <a:path extrusionOk="0" h="6059" w="4551">
                  <a:moveTo>
                    <a:pt x="1481" y="2119"/>
                  </a:moveTo>
                  <a:cubicBezTo>
                    <a:pt x="1523" y="2119"/>
                    <a:pt x="1571" y="2200"/>
                    <a:pt x="1615" y="2431"/>
                  </a:cubicBezTo>
                  <a:cubicBezTo>
                    <a:pt x="1725" y="2787"/>
                    <a:pt x="1615" y="3115"/>
                    <a:pt x="1506" y="3361"/>
                  </a:cubicBezTo>
                  <a:cubicBezTo>
                    <a:pt x="1506" y="3471"/>
                    <a:pt x="1506" y="3471"/>
                    <a:pt x="1369" y="3580"/>
                  </a:cubicBezTo>
                  <a:cubicBezTo>
                    <a:pt x="1369" y="3224"/>
                    <a:pt x="1259" y="2787"/>
                    <a:pt x="1369" y="2431"/>
                  </a:cubicBezTo>
                  <a:cubicBezTo>
                    <a:pt x="1369" y="2300"/>
                    <a:pt x="1418" y="2119"/>
                    <a:pt x="1481" y="2119"/>
                  </a:cubicBezTo>
                  <a:close/>
                  <a:moveTo>
                    <a:pt x="2737" y="3909"/>
                  </a:moveTo>
                  <a:cubicBezTo>
                    <a:pt x="2874" y="3909"/>
                    <a:pt x="2874" y="4046"/>
                    <a:pt x="2984" y="4046"/>
                  </a:cubicBezTo>
                  <a:cubicBezTo>
                    <a:pt x="2984" y="4155"/>
                    <a:pt x="2874" y="4374"/>
                    <a:pt x="2874" y="4374"/>
                  </a:cubicBezTo>
                  <a:cubicBezTo>
                    <a:pt x="2874" y="4483"/>
                    <a:pt x="2737" y="4593"/>
                    <a:pt x="2737" y="4593"/>
                  </a:cubicBezTo>
                  <a:lnTo>
                    <a:pt x="2737" y="4046"/>
                  </a:lnTo>
                  <a:lnTo>
                    <a:pt x="2737" y="3909"/>
                  </a:lnTo>
                  <a:close/>
                  <a:moveTo>
                    <a:pt x="720" y="1"/>
                  </a:moveTo>
                  <a:cubicBezTo>
                    <a:pt x="700" y="1"/>
                    <a:pt x="685" y="13"/>
                    <a:pt x="685" y="49"/>
                  </a:cubicBezTo>
                  <a:cubicBezTo>
                    <a:pt x="356" y="1062"/>
                    <a:pt x="0" y="2540"/>
                    <a:pt x="821" y="3471"/>
                  </a:cubicBezTo>
                  <a:cubicBezTo>
                    <a:pt x="931" y="3580"/>
                    <a:pt x="1040" y="3799"/>
                    <a:pt x="1150" y="3799"/>
                  </a:cubicBezTo>
                  <a:cubicBezTo>
                    <a:pt x="1259" y="4046"/>
                    <a:pt x="1369" y="4265"/>
                    <a:pt x="1506" y="4483"/>
                  </a:cubicBezTo>
                  <a:cubicBezTo>
                    <a:pt x="1725" y="4730"/>
                    <a:pt x="1834" y="4839"/>
                    <a:pt x="2190" y="4949"/>
                  </a:cubicBezTo>
                  <a:lnTo>
                    <a:pt x="2518" y="4949"/>
                  </a:lnTo>
                  <a:cubicBezTo>
                    <a:pt x="2518" y="5414"/>
                    <a:pt x="2874" y="5743"/>
                    <a:pt x="3203" y="5961"/>
                  </a:cubicBezTo>
                  <a:cubicBezTo>
                    <a:pt x="3332" y="6029"/>
                    <a:pt x="3461" y="6059"/>
                    <a:pt x="3585" y="6059"/>
                  </a:cubicBezTo>
                  <a:cubicBezTo>
                    <a:pt x="4117" y="6059"/>
                    <a:pt x="4550" y="5504"/>
                    <a:pt x="4462" y="4949"/>
                  </a:cubicBezTo>
                  <a:cubicBezTo>
                    <a:pt x="4462" y="4949"/>
                    <a:pt x="4462" y="4900"/>
                    <a:pt x="4429" y="4900"/>
                  </a:cubicBezTo>
                  <a:cubicBezTo>
                    <a:pt x="4413" y="4900"/>
                    <a:pt x="4389" y="4912"/>
                    <a:pt x="4352" y="4949"/>
                  </a:cubicBezTo>
                  <a:cubicBezTo>
                    <a:pt x="4264" y="5324"/>
                    <a:pt x="4016" y="5841"/>
                    <a:pt x="3621" y="5841"/>
                  </a:cubicBezTo>
                  <a:cubicBezTo>
                    <a:pt x="3527" y="5841"/>
                    <a:pt x="3424" y="5811"/>
                    <a:pt x="3312" y="5743"/>
                  </a:cubicBezTo>
                  <a:cubicBezTo>
                    <a:pt x="3093" y="5524"/>
                    <a:pt x="2984" y="5277"/>
                    <a:pt x="2874" y="5058"/>
                  </a:cubicBezTo>
                  <a:lnTo>
                    <a:pt x="2874" y="4949"/>
                  </a:lnTo>
                  <a:lnTo>
                    <a:pt x="2874" y="4839"/>
                  </a:lnTo>
                  <a:cubicBezTo>
                    <a:pt x="3093" y="4593"/>
                    <a:pt x="3203" y="4265"/>
                    <a:pt x="3093" y="3909"/>
                  </a:cubicBezTo>
                  <a:cubicBezTo>
                    <a:pt x="3093" y="3799"/>
                    <a:pt x="2984" y="3580"/>
                    <a:pt x="2737" y="3580"/>
                  </a:cubicBezTo>
                  <a:cubicBezTo>
                    <a:pt x="2409" y="3580"/>
                    <a:pt x="2409" y="4155"/>
                    <a:pt x="2409" y="4374"/>
                  </a:cubicBezTo>
                  <a:lnTo>
                    <a:pt x="2409" y="4730"/>
                  </a:lnTo>
                  <a:lnTo>
                    <a:pt x="2053" y="4730"/>
                  </a:lnTo>
                  <a:cubicBezTo>
                    <a:pt x="1834" y="4593"/>
                    <a:pt x="1615" y="4374"/>
                    <a:pt x="1506" y="4046"/>
                  </a:cubicBezTo>
                  <a:lnTo>
                    <a:pt x="1506" y="3799"/>
                  </a:lnTo>
                  <a:cubicBezTo>
                    <a:pt x="1506" y="3799"/>
                    <a:pt x="1615" y="3799"/>
                    <a:pt x="1615" y="3690"/>
                  </a:cubicBezTo>
                  <a:cubicBezTo>
                    <a:pt x="1834" y="3361"/>
                    <a:pt x="2053" y="2102"/>
                    <a:pt x="1506" y="1993"/>
                  </a:cubicBezTo>
                  <a:cubicBezTo>
                    <a:pt x="1465" y="1971"/>
                    <a:pt x="1427" y="1961"/>
                    <a:pt x="1393" y="1961"/>
                  </a:cubicBezTo>
                  <a:cubicBezTo>
                    <a:pt x="1040" y="1961"/>
                    <a:pt x="1040" y="3025"/>
                    <a:pt x="1040" y="3224"/>
                  </a:cubicBezTo>
                  <a:cubicBezTo>
                    <a:pt x="1040" y="3361"/>
                    <a:pt x="1150" y="3471"/>
                    <a:pt x="1150" y="3580"/>
                  </a:cubicBezTo>
                  <a:cubicBezTo>
                    <a:pt x="931" y="3471"/>
                    <a:pt x="821" y="3361"/>
                    <a:pt x="685" y="3224"/>
                  </a:cubicBezTo>
                  <a:cubicBezTo>
                    <a:pt x="685" y="2787"/>
                    <a:pt x="466" y="2321"/>
                    <a:pt x="466" y="1856"/>
                  </a:cubicBezTo>
                  <a:cubicBezTo>
                    <a:pt x="466" y="1309"/>
                    <a:pt x="575" y="734"/>
                    <a:pt x="821" y="49"/>
                  </a:cubicBezTo>
                  <a:cubicBezTo>
                    <a:pt x="821" y="49"/>
                    <a:pt x="761" y="1"/>
                    <a:pt x="72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15"/>
            <p:cNvSpPr/>
            <p:nvPr/>
          </p:nvSpPr>
          <p:spPr>
            <a:xfrm>
              <a:off x="7116175" y="4041250"/>
              <a:ext cx="28775" cy="25800"/>
            </a:xfrm>
            <a:custGeom>
              <a:rect b="b" l="l" r="r" t="t"/>
              <a:pathLst>
                <a:path extrusionOk="0" h="1032" w="1151">
                  <a:moveTo>
                    <a:pt x="685" y="1"/>
                  </a:moveTo>
                  <a:cubicBezTo>
                    <a:pt x="466" y="1"/>
                    <a:pt x="356" y="1"/>
                    <a:pt x="247" y="220"/>
                  </a:cubicBezTo>
                  <a:cubicBezTo>
                    <a:pt x="110" y="220"/>
                    <a:pt x="1" y="329"/>
                    <a:pt x="1" y="548"/>
                  </a:cubicBezTo>
                  <a:cubicBezTo>
                    <a:pt x="1" y="837"/>
                    <a:pt x="265" y="1032"/>
                    <a:pt x="525" y="1032"/>
                  </a:cubicBezTo>
                  <a:cubicBezTo>
                    <a:pt x="682" y="1032"/>
                    <a:pt x="838" y="960"/>
                    <a:pt x="931" y="794"/>
                  </a:cubicBezTo>
                  <a:cubicBezTo>
                    <a:pt x="1041" y="685"/>
                    <a:pt x="1150" y="438"/>
                    <a:pt x="931" y="329"/>
                  </a:cubicBezTo>
                  <a:cubicBezTo>
                    <a:pt x="931" y="110"/>
                    <a:pt x="794" y="110"/>
                    <a:pt x="6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5"/>
            <p:cNvSpPr/>
            <p:nvPr/>
          </p:nvSpPr>
          <p:spPr>
            <a:xfrm>
              <a:off x="7010800" y="4003625"/>
              <a:ext cx="31500" cy="26025"/>
            </a:xfrm>
            <a:custGeom>
              <a:rect b="b" l="l" r="r" t="t"/>
              <a:pathLst>
                <a:path extrusionOk="0" h="1041" w="1260">
                  <a:moveTo>
                    <a:pt x="466" y="0"/>
                  </a:moveTo>
                  <a:cubicBezTo>
                    <a:pt x="356" y="0"/>
                    <a:pt x="356" y="137"/>
                    <a:pt x="219" y="137"/>
                  </a:cubicBezTo>
                  <a:cubicBezTo>
                    <a:pt x="219" y="247"/>
                    <a:pt x="110" y="247"/>
                    <a:pt x="110" y="356"/>
                  </a:cubicBezTo>
                  <a:lnTo>
                    <a:pt x="110" y="465"/>
                  </a:lnTo>
                  <a:cubicBezTo>
                    <a:pt x="0" y="684"/>
                    <a:pt x="219" y="1040"/>
                    <a:pt x="575" y="1040"/>
                  </a:cubicBezTo>
                  <a:lnTo>
                    <a:pt x="685" y="1040"/>
                  </a:lnTo>
                  <a:cubicBezTo>
                    <a:pt x="794" y="1040"/>
                    <a:pt x="1041" y="931"/>
                    <a:pt x="1150" y="684"/>
                  </a:cubicBezTo>
                  <a:cubicBezTo>
                    <a:pt x="1259" y="575"/>
                    <a:pt x="1150" y="356"/>
                    <a:pt x="1041" y="137"/>
                  </a:cubicBezTo>
                  <a:cubicBezTo>
                    <a:pt x="904" y="0"/>
                    <a:pt x="794" y="0"/>
                    <a:pt x="5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15"/>
            <p:cNvSpPr/>
            <p:nvPr/>
          </p:nvSpPr>
          <p:spPr>
            <a:xfrm>
              <a:off x="6784800" y="3762600"/>
              <a:ext cx="206175" cy="218450"/>
            </a:xfrm>
            <a:custGeom>
              <a:rect b="b" l="l" r="r" t="t"/>
              <a:pathLst>
                <a:path extrusionOk="0" h="8738" w="8247">
                  <a:moveTo>
                    <a:pt x="3508" y="1"/>
                  </a:moveTo>
                  <a:cubicBezTo>
                    <a:pt x="739" y="1"/>
                    <a:pt x="0" y="4182"/>
                    <a:pt x="610" y="5207"/>
                  </a:cubicBezTo>
                  <a:cubicBezTo>
                    <a:pt x="1147" y="6108"/>
                    <a:pt x="2523" y="6723"/>
                    <a:pt x="3700" y="6723"/>
                  </a:cubicBezTo>
                  <a:cubicBezTo>
                    <a:pt x="4025" y="6723"/>
                    <a:pt x="4334" y="6676"/>
                    <a:pt x="4606" y="6576"/>
                  </a:cubicBezTo>
                  <a:cubicBezTo>
                    <a:pt x="5838" y="8273"/>
                    <a:pt x="6194" y="8738"/>
                    <a:pt x="6194" y="8738"/>
                  </a:cubicBezTo>
                  <a:lnTo>
                    <a:pt x="5729" y="5891"/>
                  </a:lnTo>
                  <a:cubicBezTo>
                    <a:pt x="5729" y="5891"/>
                    <a:pt x="8247" y="1567"/>
                    <a:pt x="4606" y="198"/>
                  </a:cubicBezTo>
                  <a:cubicBezTo>
                    <a:pt x="4210" y="62"/>
                    <a:pt x="3844" y="1"/>
                    <a:pt x="350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15"/>
            <p:cNvSpPr/>
            <p:nvPr/>
          </p:nvSpPr>
          <p:spPr>
            <a:xfrm>
              <a:off x="6759675" y="3872125"/>
              <a:ext cx="752725" cy="827400"/>
            </a:xfrm>
            <a:custGeom>
              <a:rect b="b" l="l" r="r" t="t"/>
              <a:pathLst>
                <a:path extrusionOk="0" h="33096" w="30109">
                  <a:moveTo>
                    <a:pt x="1369" y="8818"/>
                  </a:moveTo>
                  <a:cubicBezTo>
                    <a:pt x="1369" y="8928"/>
                    <a:pt x="1506" y="9037"/>
                    <a:pt x="1615" y="9147"/>
                  </a:cubicBezTo>
                  <a:cubicBezTo>
                    <a:pt x="1705" y="9326"/>
                    <a:pt x="1794" y="9669"/>
                    <a:pt x="1645" y="9669"/>
                  </a:cubicBezTo>
                  <a:cubicBezTo>
                    <a:pt x="1611" y="9669"/>
                    <a:pt x="1566" y="9652"/>
                    <a:pt x="1506" y="9612"/>
                  </a:cubicBezTo>
                  <a:cubicBezTo>
                    <a:pt x="1506" y="9612"/>
                    <a:pt x="1369" y="9503"/>
                    <a:pt x="1369" y="9366"/>
                  </a:cubicBezTo>
                  <a:lnTo>
                    <a:pt x="1369" y="8818"/>
                  </a:lnTo>
                  <a:close/>
                  <a:moveTo>
                    <a:pt x="1150" y="11665"/>
                  </a:moveTo>
                  <a:cubicBezTo>
                    <a:pt x="1506" y="11774"/>
                    <a:pt x="1725" y="11993"/>
                    <a:pt x="1725" y="12349"/>
                  </a:cubicBezTo>
                  <a:cubicBezTo>
                    <a:pt x="1725" y="12435"/>
                    <a:pt x="1700" y="12469"/>
                    <a:pt x="1662" y="12469"/>
                  </a:cubicBezTo>
                  <a:cubicBezTo>
                    <a:pt x="1555" y="12469"/>
                    <a:pt x="1340" y="12204"/>
                    <a:pt x="1259" y="12103"/>
                  </a:cubicBezTo>
                  <a:cubicBezTo>
                    <a:pt x="1259" y="11993"/>
                    <a:pt x="1150" y="11774"/>
                    <a:pt x="1150" y="11665"/>
                  </a:cubicBezTo>
                  <a:close/>
                  <a:moveTo>
                    <a:pt x="1667" y="7610"/>
                  </a:moveTo>
                  <a:cubicBezTo>
                    <a:pt x="1742" y="7610"/>
                    <a:pt x="1833" y="7661"/>
                    <a:pt x="1944" y="7778"/>
                  </a:cubicBezTo>
                  <a:cubicBezTo>
                    <a:pt x="2300" y="7997"/>
                    <a:pt x="2409" y="9256"/>
                    <a:pt x="2518" y="9612"/>
                  </a:cubicBezTo>
                  <a:cubicBezTo>
                    <a:pt x="2737" y="10296"/>
                    <a:pt x="2984" y="11090"/>
                    <a:pt x="3312" y="11774"/>
                  </a:cubicBezTo>
                  <a:cubicBezTo>
                    <a:pt x="2874" y="12787"/>
                    <a:pt x="2518" y="13827"/>
                    <a:pt x="2409" y="14840"/>
                  </a:cubicBezTo>
                  <a:cubicBezTo>
                    <a:pt x="2300" y="15086"/>
                    <a:pt x="2300" y="15305"/>
                    <a:pt x="2300" y="15524"/>
                  </a:cubicBezTo>
                  <a:cubicBezTo>
                    <a:pt x="1615" y="15305"/>
                    <a:pt x="1040" y="14840"/>
                    <a:pt x="685" y="14156"/>
                  </a:cubicBezTo>
                  <a:cubicBezTo>
                    <a:pt x="466" y="13471"/>
                    <a:pt x="137" y="12103"/>
                    <a:pt x="931" y="11665"/>
                  </a:cubicBezTo>
                  <a:lnTo>
                    <a:pt x="931" y="11774"/>
                  </a:lnTo>
                  <a:cubicBezTo>
                    <a:pt x="1040" y="11884"/>
                    <a:pt x="1150" y="12103"/>
                    <a:pt x="1150" y="12240"/>
                  </a:cubicBezTo>
                  <a:lnTo>
                    <a:pt x="1259" y="12240"/>
                  </a:lnTo>
                  <a:cubicBezTo>
                    <a:pt x="1259" y="12349"/>
                    <a:pt x="1369" y="12568"/>
                    <a:pt x="1506" y="12568"/>
                  </a:cubicBezTo>
                  <a:cubicBezTo>
                    <a:pt x="1589" y="12652"/>
                    <a:pt x="1657" y="12687"/>
                    <a:pt x="1715" y="12687"/>
                  </a:cubicBezTo>
                  <a:cubicBezTo>
                    <a:pt x="1808" y="12687"/>
                    <a:pt x="1876" y="12594"/>
                    <a:pt x="1944" y="12459"/>
                  </a:cubicBezTo>
                  <a:cubicBezTo>
                    <a:pt x="1944" y="12103"/>
                    <a:pt x="1834" y="11884"/>
                    <a:pt x="1615" y="11665"/>
                  </a:cubicBezTo>
                  <a:cubicBezTo>
                    <a:pt x="1506" y="11555"/>
                    <a:pt x="1259" y="11419"/>
                    <a:pt x="1040" y="11419"/>
                  </a:cubicBezTo>
                  <a:cubicBezTo>
                    <a:pt x="931" y="10734"/>
                    <a:pt x="822" y="9941"/>
                    <a:pt x="931" y="9256"/>
                  </a:cubicBezTo>
                  <a:cubicBezTo>
                    <a:pt x="1040" y="8928"/>
                    <a:pt x="1150" y="8818"/>
                    <a:pt x="1259" y="8818"/>
                  </a:cubicBezTo>
                  <a:lnTo>
                    <a:pt x="1259" y="9256"/>
                  </a:lnTo>
                  <a:lnTo>
                    <a:pt x="1259" y="9366"/>
                  </a:lnTo>
                  <a:lnTo>
                    <a:pt x="1259" y="9612"/>
                  </a:lnTo>
                  <a:cubicBezTo>
                    <a:pt x="1369" y="9831"/>
                    <a:pt x="1506" y="9941"/>
                    <a:pt x="1725" y="9941"/>
                  </a:cubicBezTo>
                  <a:lnTo>
                    <a:pt x="1834" y="9941"/>
                  </a:lnTo>
                  <a:cubicBezTo>
                    <a:pt x="2053" y="9612"/>
                    <a:pt x="1725" y="8818"/>
                    <a:pt x="1369" y="8572"/>
                  </a:cubicBezTo>
                  <a:cubicBezTo>
                    <a:pt x="1369" y="8060"/>
                    <a:pt x="1445" y="7610"/>
                    <a:pt x="1667" y="7610"/>
                  </a:cubicBezTo>
                  <a:close/>
                  <a:moveTo>
                    <a:pt x="11806" y="581"/>
                  </a:moveTo>
                  <a:cubicBezTo>
                    <a:pt x="14927" y="581"/>
                    <a:pt x="16807" y="3711"/>
                    <a:pt x="17353" y="6519"/>
                  </a:cubicBezTo>
                  <a:cubicBezTo>
                    <a:pt x="17791" y="8928"/>
                    <a:pt x="17572" y="11309"/>
                    <a:pt x="17682" y="13718"/>
                  </a:cubicBezTo>
                  <a:cubicBezTo>
                    <a:pt x="17791" y="15770"/>
                    <a:pt x="18476" y="18042"/>
                    <a:pt x="19297" y="19986"/>
                  </a:cubicBezTo>
                  <a:cubicBezTo>
                    <a:pt x="19297" y="20095"/>
                    <a:pt x="19297" y="20095"/>
                    <a:pt x="19406" y="20095"/>
                  </a:cubicBezTo>
                  <a:lnTo>
                    <a:pt x="19406" y="20451"/>
                  </a:lnTo>
                  <a:cubicBezTo>
                    <a:pt x="19435" y="20480"/>
                    <a:pt x="19471" y="20493"/>
                    <a:pt x="19509" y="20493"/>
                  </a:cubicBezTo>
                  <a:cubicBezTo>
                    <a:pt x="19616" y="20493"/>
                    <a:pt x="19735" y="20386"/>
                    <a:pt x="19735" y="20204"/>
                  </a:cubicBezTo>
                  <a:cubicBezTo>
                    <a:pt x="19625" y="19630"/>
                    <a:pt x="20200" y="18726"/>
                    <a:pt x="20309" y="18152"/>
                  </a:cubicBezTo>
                  <a:cubicBezTo>
                    <a:pt x="20665" y="17248"/>
                    <a:pt x="21103" y="16345"/>
                    <a:pt x="21568" y="15524"/>
                  </a:cubicBezTo>
                  <a:cubicBezTo>
                    <a:pt x="22034" y="14730"/>
                    <a:pt x="22472" y="13937"/>
                    <a:pt x="23047" y="13252"/>
                  </a:cubicBezTo>
                  <a:cubicBezTo>
                    <a:pt x="23265" y="12787"/>
                    <a:pt x="23731" y="12103"/>
                    <a:pt x="24196" y="11884"/>
                  </a:cubicBezTo>
                  <a:cubicBezTo>
                    <a:pt x="24306" y="11774"/>
                    <a:pt x="24306" y="11665"/>
                    <a:pt x="24415" y="11665"/>
                  </a:cubicBezTo>
                  <a:cubicBezTo>
                    <a:pt x="24680" y="11583"/>
                    <a:pt x="24883" y="11543"/>
                    <a:pt x="25024" y="11543"/>
                  </a:cubicBezTo>
                  <a:cubicBezTo>
                    <a:pt x="25306" y="11543"/>
                    <a:pt x="25337" y="11701"/>
                    <a:pt x="25099" y="11993"/>
                  </a:cubicBezTo>
                  <a:cubicBezTo>
                    <a:pt x="24880" y="13471"/>
                    <a:pt x="23402" y="14977"/>
                    <a:pt x="22581" y="15989"/>
                  </a:cubicBezTo>
                  <a:cubicBezTo>
                    <a:pt x="21678" y="17248"/>
                    <a:pt x="20665" y="18508"/>
                    <a:pt x="19844" y="19767"/>
                  </a:cubicBezTo>
                  <a:cubicBezTo>
                    <a:pt x="19844" y="19844"/>
                    <a:pt x="19913" y="19921"/>
                    <a:pt x="19991" y="19921"/>
                  </a:cubicBezTo>
                  <a:cubicBezTo>
                    <a:pt x="20024" y="19921"/>
                    <a:pt x="20058" y="19908"/>
                    <a:pt x="20090" y="19876"/>
                  </a:cubicBezTo>
                  <a:cubicBezTo>
                    <a:pt x="20200" y="19876"/>
                    <a:pt x="20200" y="19767"/>
                    <a:pt x="20309" y="19630"/>
                  </a:cubicBezTo>
                  <a:cubicBezTo>
                    <a:pt x="20665" y="19630"/>
                    <a:pt x="20775" y="19411"/>
                    <a:pt x="20994" y="19192"/>
                  </a:cubicBezTo>
                  <a:cubicBezTo>
                    <a:pt x="21787" y="18398"/>
                    <a:pt x="22718" y="17823"/>
                    <a:pt x="23621" y="17248"/>
                  </a:cubicBezTo>
                  <a:cubicBezTo>
                    <a:pt x="24213" y="16941"/>
                    <a:pt x="26770" y="15282"/>
                    <a:pt x="27893" y="15282"/>
                  </a:cubicBezTo>
                  <a:cubicBezTo>
                    <a:pt x="28069" y="15282"/>
                    <a:pt x="28209" y="15322"/>
                    <a:pt x="28302" y="15415"/>
                  </a:cubicBezTo>
                  <a:cubicBezTo>
                    <a:pt x="29095" y="16099"/>
                    <a:pt x="25893" y="17467"/>
                    <a:pt x="25318" y="17823"/>
                  </a:cubicBezTo>
                  <a:cubicBezTo>
                    <a:pt x="23840" y="18617"/>
                    <a:pt x="22362" y="19630"/>
                    <a:pt x="20775" y="20095"/>
                  </a:cubicBezTo>
                  <a:cubicBezTo>
                    <a:pt x="20528" y="20204"/>
                    <a:pt x="20528" y="20451"/>
                    <a:pt x="20775" y="20560"/>
                  </a:cubicBezTo>
                  <a:cubicBezTo>
                    <a:pt x="20665" y="20560"/>
                    <a:pt x="20665" y="20670"/>
                    <a:pt x="20775" y="20670"/>
                  </a:cubicBezTo>
                  <a:cubicBezTo>
                    <a:pt x="21243" y="20767"/>
                    <a:pt x="21712" y="20797"/>
                    <a:pt x="22181" y="20797"/>
                  </a:cubicBezTo>
                  <a:cubicBezTo>
                    <a:pt x="22955" y="20797"/>
                    <a:pt x="23730" y="20715"/>
                    <a:pt x="24511" y="20715"/>
                  </a:cubicBezTo>
                  <a:cubicBezTo>
                    <a:pt x="24861" y="20715"/>
                    <a:pt x="25212" y="20731"/>
                    <a:pt x="25565" y="20779"/>
                  </a:cubicBezTo>
                  <a:cubicBezTo>
                    <a:pt x="26687" y="20889"/>
                    <a:pt x="28192" y="20998"/>
                    <a:pt x="29095" y="21819"/>
                  </a:cubicBezTo>
                  <a:cubicBezTo>
                    <a:pt x="29803" y="22441"/>
                    <a:pt x="28695" y="22509"/>
                    <a:pt x="27854" y="22509"/>
                  </a:cubicBezTo>
                  <a:cubicBezTo>
                    <a:pt x="27621" y="22509"/>
                    <a:pt x="27410" y="22504"/>
                    <a:pt x="27262" y="22504"/>
                  </a:cubicBezTo>
                  <a:cubicBezTo>
                    <a:pt x="26892" y="22529"/>
                    <a:pt x="26534" y="22543"/>
                    <a:pt x="26183" y="22543"/>
                  </a:cubicBezTo>
                  <a:cubicBezTo>
                    <a:pt x="25030" y="22543"/>
                    <a:pt x="23961" y="22395"/>
                    <a:pt x="22828" y="22038"/>
                  </a:cubicBezTo>
                  <a:cubicBezTo>
                    <a:pt x="22111" y="21888"/>
                    <a:pt x="21564" y="21620"/>
                    <a:pt x="20997" y="21620"/>
                  </a:cubicBezTo>
                  <a:cubicBezTo>
                    <a:pt x="20741" y="21620"/>
                    <a:pt x="20481" y="21675"/>
                    <a:pt x="20200" y="21819"/>
                  </a:cubicBezTo>
                  <a:cubicBezTo>
                    <a:pt x="19981" y="21929"/>
                    <a:pt x="20090" y="22038"/>
                    <a:pt x="20200" y="22148"/>
                  </a:cubicBezTo>
                  <a:cubicBezTo>
                    <a:pt x="19297" y="23051"/>
                    <a:pt x="18831" y="24310"/>
                    <a:pt x="17682" y="25104"/>
                  </a:cubicBezTo>
                  <a:cubicBezTo>
                    <a:pt x="16669" y="25925"/>
                    <a:pt x="15410" y="26363"/>
                    <a:pt x="14151" y="26609"/>
                  </a:cubicBezTo>
                  <a:cubicBezTo>
                    <a:pt x="14151" y="26472"/>
                    <a:pt x="14151" y="26363"/>
                    <a:pt x="14042" y="26363"/>
                  </a:cubicBezTo>
                  <a:cubicBezTo>
                    <a:pt x="14042" y="26270"/>
                    <a:pt x="14002" y="26236"/>
                    <a:pt x="13957" y="26236"/>
                  </a:cubicBezTo>
                  <a:cubicBezTo>
                    <a:pt x="13896" y="26236"/>
                    <a:pt x="13823" y="26300"/>
                    <a:pt x="13823" y="26363"/>
                  </a:cubicBezTo>
                  <a:cubicBezTo>
                    <a:pt x="13823" y="26472"/>
                    <a:pt x="13823" y="26609"/>
                    <a:pt x="13932" y="26719"/>
                  </a:cubicBezTo>
                  <a:cubicBezTo>
                    <a:pt x="13576" y="26719"/>
                    <a:pt x="13248" y="26828"/>
                    <a:pt x="13001" y="26828"/>
                  </a:cubicBezTo>
                  <a:cubicBezTo>
                    <a:pt x="12550" y="26883"/>
                    <a:pt x="12071" y="26910"/>
                    <a:pt x="11575" y="26910"/>
                  </a:cubicBezTo>
                  <a:cubicBezTo>
                    <a:pt x="11079" y="26910"/>
                    <a:pt x="10565" y="26883"/>
                    <a:pt x="10045" y="26828"/>
                  </a:cubicBezTo>
                  <a:lnTo>
                    <a:pt x="10045" y="26609"/>
                  </a:lnTo>
                  <a:cubicBezTo>
                    <a:pt x="10045" y="26455"/>
                    <a:pt x="9863" y="26354"/>
                    <a:pt x="9700" y="26354"/>
                  </a:cubicBezTo>
                  <a:cubicBezTo>
                    <a:pt x="9602" y="26354"/>
                    <a:pt x="9512" y="26390"/>
                    <a:pt x="9471" y="26472"/>
                  </a:cubicBezTo>
                  <a:lnTo>
                    <a:pt x="9471" y="26828"/>
                  </a:lnTo>
                  <a:cubicBezTo>
                    <a:pt x="7308" y="26472"/>
                    <a:pt x="5146" y="25679"/>
                    <a:pt x="4106" y="23982"/>
                  </a:cubicBezTo>
                  <a:cubicBezTo>
                    <a:pt x="2053" y="20779"/>
                    <a:pt x="2518" y="16455"/>
                    <a:pt x="3887" y="13143"/>
                  </a:cubicBezTo>
                  <a:cubicBezTo>
                    <a:pt x="3887" y="13143"/>
                    <a:pt x="3997" y="13143"/>
                    <a:pt x="3997" y="13033"/>
                  </a:cubicBezTo>
                  <a:cubicBezTo>
                    <a:pt x="4777" y="11472"/>
                    <a:pt x="6188" y="10555"/>
                    <a:pt x="7759" y="10555"/>
                  </a:cubicBezTo>
                  <a:cubicBezTo>
                    <a:pt x="8502" y="10555"/>
                    <a:pt x="9281" y="10760"/>
                    <a:pt x="10045" y="11200"/>
                  </a:cubicBezTo>
                  <a:cubicBezTo>
                    <a:pt x="12098" y="12349"/>
                    <a:pt x="12564" y="14621"/>
                    <a:pt x="13138" y="16674"/>
                  </a:cubicBezTo>
                  <a:cubicBezTo>
                    <a:pt x="13357" y="18152"/>
                    <a:pt x="13932" y="19630"/>
                    <a:pt x="14835" y="20779"/>
                  </a:cubicBezTo>
                  <a:cubicBezTo>
                    <a:pt x="15410" y="21354"/>
                    <a:pt x="16204" y="21819"/>
                    <a:pt x="16888" y="22367"/>
                  </a:cubicBezTo>
                  <a:cubicBezTo>
                    <a:pt x="17244" y="22723"/>
                    <a:pt x="18476" y="23516"/>
                    <a:pt x="18612" y="23982"/>
                  </a:cubicBezTo>
                  <a:cubicBezTo>
                    <a:pt x="18612" y="24014"/>
                    <a:pt x="18631" y="24027"/>
                    <a:pt x="18658" y="24027"/>
                  </a:cubicBezTo>
                  <a:cubicBezTo>
                    <a:pt x="18722" y="24027"/>
                    <a:pt x="18831" y="23950"/>
                    <a:pt x="18831" y="23872"/>
                  </a:cubicBezTo>
                  <a:cubicBezTo>
                    <a:pt x="18612" y="23188"/>
                    <a:pt x="17682" y="22723"/>
                    <a:pt x="17244" y="22257"/>
                  </a:cubicBezTo>
                  <a:cubicBezTo>
                    <a:pt x="16094" y="21354"/>
                    <a:pt x="14945" y="20670"/>
                    <a:pt x="14151" y="19301"/>
                  </a:cubicBezTo>
                  <a:cubicBezTo>
                    <a:pt x="13138" y="17248"/>
                    <a:pt x="13138" y="14840"/>
                    <a:pt x="11989" y="12924"/>
                  </a:cubicBezTo>
                  <a:cubicBezTo>
                    <a:pt x="10995" y="11142"/>
                    <a:pt x="9293" y="10196"/>
                    <a:pt x="7635" y="10196"/>
                  </a:cubicBezTo>
                  <a:cubicBezTo>
                    <a:pt x="6417" y="10196"/>
                    <a:pt x="5222" y="10707"/>
                    <a:pt x="4352" y="11774"/>
                  </a:cubicBezTo>
                  <a:cubicBezTo>
                    <a:pt x="4790" y="10515"/>
                    <a:pt x="5146" y="9147"/>
                    <a:pt x="5475" y="7888"/>
                  </a:cubicBezTo>
                  <a:cubicBezTo>
                    <a:pt x="5940" y="6629"/>
                    <a:pt x="6515" y="5507"/>
                    <a:pt x="6734" y="4247"/>
                  </a:cubicBezTo>
                  <a:cubicBezTo>
                    <a:pt x="6843" y="4247"/>
                    <a:pt x="6843" y="4247"/>
                    <a:pt x="6843" y="4138"/>
                  </a:cubicBezTo>
                  <a:cubicBezTo>
                    <a:pt x="8212" y="2660"/>
                    <a:pt x="9033" y="826"/>
                    <a:pt x="11304" y="607"/>
                  </a:cubicBezTo>
                  <a:cubicBezTo>
                    <a:pt x="11475" y="589"/>
                    <a:pt x="11642" y="581"/>
                    <a:pt x="11806" y="581"/>
                  </a:cubicBezTo>
                  <a:close/>
                  <a:moveTo>
                    <a:pt x="11451" y="1"/>
                  </a:moveTo>
                  <a:cubicBezTo>
                    <a:pt x="11064" y="1"/>
                    <a:pt x="10668" y="46"/>
                    <a:pt x="10264" y="142"/>
                  </a:cubicBezTo>
                  <a:cubicBezTo>
                    <a:pt x="8212" y="717"/>
                    <a:pt x="7527" y="2195"/>
                    <a:pt x="6624" y="3782"/>
                  </a:cubicBezTo>
                  <a:lnTo>
                    <a:pt x="6515" y="3892"/>
                  </a:lnTo>
                  <a:cubicBezTo>
                    <a:pt x="5940" y="6519"/>
                    <a:pt x="4462" y="8928"/>
                    <a:pt x="3422" y="11419"/>
                  </a:cubicBezTo>
                  <a:cubicBezTo>
                    <a:pt x="3093" y="10871"/>
                    <a:pt x="2984" y="10187"/>
                    <a:pt x="2737" y="9503"/>
                  </a:cubicBezTo>
                  <a:cubicBezTo>
                    <a:pt x="2628" y="9147"/>
                    <a:pt x="2518" y="8681"/>
                    <a:pt x="2300" y="8244"/>
                  </a:cubicBezTo>
                  <a:cubicBezTo>
                    <a:pt x="2300" y="7997"/>
                    <a:pt x="2190" y="7559"/>
                    <a:pt x="1944" y="7313"/>
                  </a:cubicBezTo>
                  <a:cubicBezTo>
                    <a:pt x="1821" y="7196"/>
                    <a:pt x="1720" y="7146"/>
                    <a:pt x="1636" y="7146"/>
                  </a:cubicBezTo>
                  <a:cubicBezTo>
                    <a:pt x="1327" y="7146"/>
                    <a:pt x="1259" y="7838"/>
                    <a:pt x="1259" y="8463"/>
                  </a:cubicBezTo>
                  <a:cubicBezTo>
                    <a:pt x="1150" y="8463"/>
                    <a:pt x="1040" y="8572"/>
                    <a:pt x="931" y="8572"/>
                  </a:cubicBezTo>
                  <a:cubicBezTo>
                    <a:pt x="685" y="8818"/>
                    <a:pt x="685" y="9831"/>
                    <a:pt x="685" y="10187"/>
                  </a:cubicBezTo>
                  <a:cubicBezTo>
                    <a:pt x="685" y="10625"/>
                    <a:pt x="822" y="11090"/>
                    <a:pt x="931" y="11555"/>
                  </a:cubicBezTo>
                  <a:lnTo>
                    <a:pt x="685" y="11555"/>
                  </a:lnTo>
                  <a:lnTo>
                    <a:pt x="685" y="11665"/>
                  </a:lnTo>
                  <a:cubicBezTo>
                    <a:pt x="0" y="12103"/>
                    <a:pt x="137" y="13362"/>
                    <a:pt x="356" y="14046"/>
                  </a:cubicBezTo>
                  <a:cubicBezTo>
                    <a:pt x="685" y="14730"/>
                    <a:pt x="1369" y="15770"/>
                    <a:pt x="2190" y="15880"/>
                  </a:cubicBezTo>
                  <a:cubicBezTo>
                    <a:pt x="1834" y="19082"/>
                    <a:pt x="2300" y="23051"/>
                    <a:pt x="4571" y="25350"/>
                  </a:cubicBezTo>
                  <a:cubicBezTo>
                    <a:pt x="5830" y="26609"/>
                    <a:pt x="7664" y="27157"/>
                    <a:pt x="9580" y="27403"/>
                  </a:cubicBezTo>
                  <a:cubicBezTo>
                    <a:pt x="9580" y="27978"/>
                    <a:pt x="9826" y="28662"/>
                    <a:pt x="9936" y="29209"/>
                  </a:cubicBezTo>
                  <a:cubicBezTo>
                    <a:pt x="9936" y="29565"/>
                    <a:pt x="9936" y="30140"/>
                    <a:pt x="10045" y="30468"/>
                  </a:cubicBezTo>
                  <a:cubicBezTo>
                    <a:pt x="10045" y="30578"/>
                    <a:pt x="10155" y="30715"/>
                    <a:pt x="10155" y="30715"/>
                  </a:cubicBezTo>
                  <a:cubicBezTo>
                    <a:pt x="9936" y="30824"/>
                    <a:pt x="9826" y="31043"/>
                    <a:pt x="9580" y="31153"/>
                  </a:cubicBezTo>
                  <a:cubicBezTo>
                    <a:pt x="9361" y="31262"/>
                    <a:pt x="9033" y="31262"/>
                    <a:pt x="8896" y="31262"/>
                  </a:cubicBezTo>
                  <a:cubicBezTo>
                    <a:pt x="8348" y="31399"/>
                    <a:pt x="7883" y="31399"/>
                    <a:pt x="7418" y="31618"/>
                  </a:cubicBezTo>
                  <a:cubicBezTo>
                    <a:pt x="7308" y="31618"/>
                    <a:pt x="7308" y="31837"/>
                    <a:pt x="7418" y="31946"/>
                  </a:cubicBezTo>
                  <a:cubicBezTo>
                    <a:pt x="7557" y="31987"/>
                    <a:pt x="7706" y="32004"/>
                    <a:pt x="7858" y="32004"/>
                  </a:cubicBezTo>
                  <a:cubicBezTo>
                    <a:pt x="8215" y="32004"/>
                    <a:pt x="8589" y="31914"/>
                    <a:pt x="8896" y="31837"/>
                  </a:cubicBezTo>
                  <a:lnTo>
                    <a:pt x="8896" y="31837"/>
                  </a:lnTo>
                  <a:cubicBezTo>
                    <a:pt x="8677" y="32083"/>
                    <a:pt x="8567" y="32302"/>
                    <a:pt x="8458" y="32521"/>
                  </a:cubicBezTo>
                  <a:cubicBezTo>
                    <a:pt x="8458" y="32631"/>
                    <a:pt x="8567" y="32768"/>
                    <a:pt x="8677" y="32768"/>
                  </a:cubicBezTo>
                  <a:cubicBezTo>
                    <a:pt x="9142" y="32631"/>
                    <a:pt x="9471" y="32412"/>
                    <a:pt x="9826" y="32083"/>
                  </a:cubicBezTo>
                  <a:cubicBezTo>
                    <a:pt x="9936" y="31946"/>
                    <a:pt x="9936" y="31946"/>
                    <a:pt x="10045" y="31837"/>
                  </a:cubicBezTo>
                  <a:lnTo>
                    <a:pt x="10045" y="32631"/>
                  </a:lnTo>
                  <a:cubicBezTo>
                    <a:pt x="10095" y="32793"/>
                    <a:pt x="10196" y="32858"/>
                    <a:pt x="10302" y="32858"/>
                  </a:cubicBezTo>
                  <a:cubicBezTo>
                    <a:pt x="10428" y="32858"/>
                    <a:pt x="10561" y="32765"/>
                    <a:pt x="10620" y="32631"/>
                  </a:cubicBezTo>
                  <a:cubicBezTo>
                    <a:pt x="10730" y="32193"/>
                    <a:pt x="10730" y="31727"/>
                    <a:pt x="10730" y="31153"/>
                  </a:cubicBezTo>
                  <a:cubicBezTo>
                    <a:pt x="10949" y="31043"/>
                    <a:pt x="10949" y="30715"/>
                    <a:pt x="10730" y="30578"/>
                  </a:cubicBezTo>
                  <a:cubicBezTo>
                    <a:pt x="10730" y="30468"/>
                    <a:pt x="10620" y="30359"/>
                    <a:pt x="10620" y="30249"/>
                  </a:cubicBezTo>
                  <a:cubicBezTo>
                    <a:pt x="10620" y="29675"/>
                    <a:pt x="10620" y="29100"/>
                    <a:pt x="10511" y="28525"/>
                  </a:cubicBezTo>
                  <a:cubicBezTo>
                    <a:pt x="10401" y="28197"/>
                    <a:pt x="10264" y="27841"/>
                    <a:pt x="10264" y="27512"/>
                  </a:cubicBezTo>
                  <a:lnTo>
                    <a:pt x="12783" y="27512"/>
                  </a:lnTo>
                  <a:cubicBezTo>
                    <a:pt x="13248" y="27403"/>
                    <a:pt x="13576" y="27403"/>
                    <a:pt x="14042" y="27293"/>
                  </a:cubicBezTo>
                  <a:cubicBezTo>
                    <a:pt x="14042" y="27731"/>
                    <a:pt x="14151" y="28197"/>
                    <a:pt x="14261" y="28525"/>
                  </a:cubicBezTo>
                  <a:cubicBezTo>
                    <a:pt x="14507" y="29456"/>
                    <a:pt x="14726" y="30249"/>
                    <a:pt x="14726" y="31043"/>
                  </a:cubicBezTo>
                  <a:lnTo>
                    <a:pt x="14507" y="31043"/>
                  </a:lnTo>
                  <a:cubicBezTo>
                    <a:pt x="13932" y="31509"/>
                    <a:pt x="13248" y="31727"/>
                    <a:pt x="12673" y="32193"/>
                  </a:cubicBezTo>
                  <a:cubicBezTo>
                    <a:pt x="12584" y="32281"/>
                    <a:pt x="12568" y="32442"/>
                    <a:pt x="12680" y="32442"/>
                  </a:cubicBezTo>
                  <a:cubicBezTo>
                    <a:pt x="12707" y="32442"/>
                    <a:pt x="12741" y="32433"/>
                    <a:pt x="12783" y="32412"/>
                  </a:cubicBezTo>
                  <a:cubicBezTo>
                    <a:pt x="13467" y="32302"/>
                    <a:pt x="14042" y="31946"/>
                    <a:pt x="14507" y="31618"/>
                  </a:cubicBezTo>
                  <a:lnTo>
                    <a:pt x="14507" y="31618"/>
                  </a:lnTo>
                  <a:cubicBezTo>
                    <a:pt x="14507" y="31727"/>
                    <a:pt x="14370" y="31837"/>
                    <a:pt x="14261" y="31946"/>
                  </a:cubicBezTo>
                  <a:cubicBezTo>
                    <a:pt x="14151" y="32083"/>
                    <a:pt x="14151" y="32302"/>
                    <a:pt x="14151" y="32412"/>
                  </a:cubicBezTo>
                  <a:cubicBezTo>
                    <a:pt x="14042" y="32521"/>
                    <a:pt x="13823" y="32877"/>
                    <a:pt x="14042" y="32987"/>
                  </a:cubicBezTo>
                  <a:cubicBezTo>
                    <a:pt x="14042" y="33096"/>
                    <a:pt x="14151" y="33096"/>
                    <a:pt x="14151" y="33096"/>
                  </a:cubicBezTo>
                  <a:cubicBezTo>
                    <a:pt x="14507" y="32987"/>
                    <a:pt x="14616" y="32768"/>
                    <a:pt x="14726" y="32521"/>
                  </a:cubicBezTo>
                  <a:cubicBezTo>
                    <a:pt x="14835" y="32302"/>
                    <a:pt x="14945" y="32083"/>
                    <a:pt x="15054" y="31837"/>
                  </a:cubicBezTo>
                  <a:cubicBezTo>
                    <a:pt x="15054" y="32083"/>
                    <a:pt x="15191" y="32193"/>
                    <a:pt x="15301" y="32412"/>
                  </a:cubicBezTo>
                  <a:cubicBezTo>
                    <a:pt x="15396" y="32603"/>
                    <a:pt x="15575" y="32897"/>
                    <a:pt x="15782" y="32897"/>
                  </a:cubicBezTo>
                  <a:cubicBezTo>
                    <a:pt x="15813" y="32897"/>
                    <a:pt x="15844" y="32891"/>
                    <a:pt x="15875" y="32877"/>
                  </a:cubicBezTo>
                  <a:cubicBezTo>
                    <a:pt x="15985" y="32877"/>
                    <a:pt x="16094" y="32768"/>
                    <a:pt x="16094" y="32631"/>
                  </a:cubicBezTo>
                  <a:cubicBezTo>
                    <a:pt x="15985" y="32412"/>
                    <a:pt x="15739" y="32193"/>
                    <a:pt x="15629" y="31946"/>
                  </a:cubicBezTo>
                  <a:cubicBezTo>
                    <a:pt x="15520" y="31618"/>
                    <a:pt x="15410" y="31399"/>
                    <a:pt x="15191" y="31153"/>
                  </a:cubicBezTo>
                  <a:cubicBezTo>
                    <a:pt x="15191" y="30249"/>
                    <a:pt x="14945" y="29565"/>
                    <a:pt x="14726" y="28771"/>
                  </a:cubicBezTo>
                  <a:cubicBezTo>
                    <a:pt x="14616" y="28306"/>
                    <a:pt x="14507" y="27731"/>
                    <a:pt x="14370" y="27293"/>
                  </a:cubicBezTo>
                  <a:cubicBezTo>
                    <a:pt x="15520" y="27047"/>
                    <a:pt x="16560" y="26609"/>
                    <a:pt x="17572" y="26034"/>
                  </a:cubicBezTo>
                  <a:cubicBezTo>
                    <a:pt x="18366" y="25569"/>
                    <a:pt x="19050" y="24775"/>
                    <a:pt x="19735" y="24091"/>
                  </a:cubicBezTo>
                  <a:cubicBezTo>
                    <a:pt x="20200" y="23516"/>
                    <a:pt x="20309" y="22723"/>
                    <a:pt x="20775" y="22148"/>
                  </a:cubicBezTo>
                  <a:lnTo>
                    <a:pt x="20775" y="21929"/>
                  </a:lnTo>
                  <a:cubicBezTo>
                    <a:pt x="21568" y="21929"/>
                    <a:pt x="22472" y="22367"/>
                    <a:pt x="23156" y="22613"/>
                  </a:cubicBezTo>
                  <a:cubicBezTo>
                    <a:pt x="23950" y="22832"/>
                    <a:pt x="24634" y="22942"/>
                    <a:pt x="25318" y="22942"/>
                  </a:cubicBezTo>
                  <a:cubicBezTo>
                    <a:pt x="25645" y="22942"/>
                    <a:pt x="26676" y="23072"/>
                    <a:pt x="27689" y="23072"/>
                  </a:cubicBezTo>
                  <a:cubicBezTo>
                    <a:pt x="28797" y="23072"/>
                    <a:pt x="29884" y="22915"/>
                    <a:pt x="29999" y="22257"/>
                  </a:cubicBezTo>
                  <a:cubicBezTo>
                    <a:pt x="30108" y="21354"/>
                    <a:pt x="28302" y="20779"/>
                    <a:pt x="27727" y="20670"/>
                  </a:cubicBezTo>
                  <a:cubicBezTo>
                    <a:pt x="26824" y="20314"/>
                    <a:pt x="25209" y="20204"/>
                    <a:pt x="24415" y="20204"/>
                  </a:cubicBezTo>
                  <a:cubicBezTo>
                    <a:pt x="24262" y="20190"/>
                    <a:pt x="24111" y="20184"/>
                    <a:pt x="23962" y="20184"/>
                  </a:cubicBezTo>
                  <a:cubicBezTo>
                    <a:pt x="22993" y="20184"/>
                    <a:pt x="22099" y="20451"/>
                    <a:pt x="21103" y="20451"/>
                  </a:cubicBezTo>
                  <a:cubicBezTo>
                    <a:pt x="22828" y="19986"/>
                    <a:pt x="24525" y="18836"/>
                    <a:pt x="26139" y="17933"/>
                  </a:cubicBezTo>
                  <a:cubicBezTo>
                    <a:pt x="27152" y="17358"/>
                    <a:pt x="28986" y="16564"/>
                    <a:pt x="29095" y="15196"/>
                  </a:cubicBezTo>
                  <a:cubicBezTo>
                    <a:pt x="29095" y="15196"/>
                    <a:pt x="28986" y="15086"/>
                    <a:pt x="28876" y="15086"/>
                  </a:cubicBezTo>
                  <a:cubicBezTo>
                    <a:pt x="28762" y="15078"/>
                    <a:pt x="28647" y="15075"/>
                    <a:pt x="28532" y="15075"/>
                  </a:cubicBezTo>
                  <a:cubicBezTo>
                    <a:pt x="27036" y="15075"/>
                    <a:pt x="25569" y="15717"/>
                    <a:pt x="24196" y="16455"/>
                  </a:cubicBezTo>
                  <a:cubicBezTo>
                    <a:pt x="23402" y="16893"/>
                    <a:pt x="22581" y="17467"/>
                    <a:pt x="21787" y="18042"/>
                  </a:cubicBezTo>
                  <a:cubicBezTo>
                    <a:pt x="21459" y="18261"/>
                    <a:pt x="21103" y="18726"/>
                    <a:pt x="20775" y="18945"/>
                  </a:cubicBezTo>
                  <a:cubicBezTo>
                    <a:pt x="21897" y="17577"/>
                    <a:pt x="22937" y="15989"/>
                    <a:pt x="23950" y="14511"/>
                  </a:cubicBezTo>
                  <a:cubicBezTo>
                    <a:pt x="24415" y="13827"/>
                    <a:pt x="25784" y="11993"/>
                    <a:pt x="25455" y="11200"/>
                  </a:cubicBezTo>
                  <a:cubicBezTo>
                    <a:pt x="25318" y="11200"/>
                    <a:pt x="25318" y="11090"/>
                    <a:pt x="25318" y="11090"/>
                  </a:cubicBezTo>
                  <a:cubicBezTo>
                    <a:pt x="25286" y="11088"/>
                    <a:pt x="25255" y="11087"/>
                    <a:pt x="25223" y="11087"/>
                  </a:cubicBezTo>
                  <a:cubicBezTo>
                    <a:pt x="23566" y="11087"/>
                    <a:pt x="22128" y="13851"/>
                    <a:pt x="21350" y="15086"/>
                  </a:cubicBezTo>
                  <a:cubicBezTo>
                    <a:pt x="20775" y="15989"/>
                    <a:pt x="19625" y="17933"/>
                    <a:pt x="19406" y="19411"/>
                  </a:cubicBezTo>
                  <a:cubicBezTo>
                    <a:pt x="18257" y="16099"/>
                    <a:pt x="18476" y="12787"/>
                    <a:pt x="18257" y="9366"/>
                  </a:cubicBezTo>
                  <a:cubicBezTo>
                    <a:pt x="18147" y="6985"/>
                    <a:pt x="17928" y="4466"/>
                    <a:pt x="16313" y="2523"/>
                  </a:cubicBezTo>
                  <a:cubicBezTo>
                    <a:pt x="15083" y="1110"/>
                    <a:pt x="13378" y="1"/>
                    <a:pt x="1145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15"/>
            <p:cNvSpPr/>
            <p:nvPr/>
          </p:nvSpPr>
          <p:spPr>
            <a:xfrm>
              <a:off x="6979325" y="4040950"/>
              <a:ext cx="48600" cy="41075"/>
            </a:xfrm>
            <a:custGeom>
              <a:rect b="b" l="l" r="r" t="t"/>
              <a:pathLst>
                <a:path extrusionOk="0" h="1643" w="1944">
                  <a:moveTo>
                    <a:pt x="1653" y="259"/>
                  </a:moveTo>
                  <a:cubicBezTo>
                    <a:pt x="1670" y="259"/>
                    <a:pt x="1670" y="286"/>
                    <a:pt x="1725" y="341"/>
                  </a:cubicBezTo>
                  <a:cubicBezTo>
                    <a:pt x="1725" y="341"/>
                    <a:pt x="1615" y="697"/>
                    <a:pt x="1615" y="806"/>
                  </a:cubicBezTo>
                  <a:cubicBezTo>
                    <a:pt x="1615" y="916"/>
                    <a:pt x="1615" y="916"/>
                    <a:pt x="1478" y="1025"/>
                  </a:cubicBezTo>
                  <a:cubicBezTo>
                    <a:pt x="1478" y="1135"/>
                    <a:pt x="1478" y="1135"/>
                    <a:pt x="1369" y="1135"/>
                  </a:cubicBezTo>
                  <a:cubicBezTo>
                    <a:pt x="1369" y="1025"/>
                    <a:pt x="1259" y="1025"/>
                    <a:pt x="1150" y="1025"/>
                  </a:cubicBezTo>
                  <a:cubicBezTo>
                    <a:pt x="931" y="916"/>
                    <a:pt x="794" y="916"/>
                    <a:pt x="575" y="806"/>
                  </a:cubicBezTo>
                  <a:lnTo>
                    <a:pt x="356" y="806"/>
                  </a:lnTo>
                  <a:cubicBezTo>
                    <a:pt x="575" y="560"/>
                    <a:pt x="931" y="560"/>
                    <a:pt x="1150" y="450"/>
                  </a:cubicBezTo>
                  <a:cubicBezTo>
                    <a:pt x="1259" y="450"/>
                    <a:pt x="1369" y="341"/>
                    <a:pt x="1478" y="341"/>
                  </a:cubicBezTo>
                  <a:cubicBezTo>
                    <a:pt x="1602" y="286"/>
                    <a:pt x="1636" y="259"/>
                    <a:pt x="1653" y="259"/>
                  </a:cubicBezTo>
                  <a:close/>
                  <a:moveTo>
                    <a:pt x="794" y="1135"/>
                  </a:moveTo>
                  <a:cubicBezTo>
                    <a:pt x="931" y="1135"/>
                    <a:pt x="1150" y="1244"/>
                    <a:pt x="1259" y="1244"/>
                  </a:cubicBezTo>
                  <a:lnTo>
                    <a:pt x="1259" y="1381"/>
                  </a:lnTo>
                  <a:lnTo>
                    <a:pt x="1259" y="1491"/>
                  </a:lnTo>
                  <a:lnTo>
                    <a:pt x="1150" y="1491"/>
                  </a:lnTo>
                  <a:cubicBezTo>
                    <a:pt x="1040" y="1381"/>
                    <a:pt x="931" y="1244"/>
                    <a:pt x="794" y="1135"/>
                  </a:cubicBezTo>
                  <a:close/>
                  <a:moveTo>
                    <a:pt x="1676" y="0"/>
                  </a:moveTo>
                  <a:cubicBezTo>
                    <a:pt x="1591" y="0"/>
                    <a:pt x="1488" y="40"/>
                    <a:pt x="1369" y="122"/>
                  </a:cubicBezTo>
                  <a:cubicBezTo>
                    <a:pt x="931" y="232"/>
                    <a:pt x="356" y="341"/>
                    <a:pt x="0" y="697"/>
                  </a:cubicBezTo>
                  <a:cubicBezTo>
                    <a:pt x="0" y="774"/>
                    <a:pt x="0" y="852"/>
                    <a:pt x="39" y="852"/>
                  </a:cubicBezTo>
                  <a:cubicBezTo>
                    <a:pt x="55" y="852"/>
                    <a:pt x="78" y="838"/>
                    <a:pt x="110" y="806"/>
                  </a:cubicBezTo>
                  <a:cubicBezTo>
                    <a:pt x="356" y="916"/>
                    <a:pt x="466" y="1025"/>
                    <a:pt x="685" y="1135"/>
                  </a:cubicBezTo>
                  <a:cubicBezTo>
                    <a:pt x="685" y="1244"/>
                    <a:pt x="794" y="1491"/>
                    <a:pt x="931" y="1491"/>
                  </a:cubicBezTo>
                  <a:lnTo>
                    <a:pt x="1040" y="1600"/>
                  </a:lnTo>
                  <a:lnTo>
                    <a:pt x="1150" y="1600"/>
                  </a:lnTo>
                  <a:cubicBezTo>
                    <a:pt x="1209" y="1629"/>
                    <a:pt x="1252" y="1643"/>
                    <a:pt x="1285" y="1643"/>
                  </a:cubicBezTo>
                  <a:cubicBezTo>
                    <a:pt x="1377" y="1643"/>
                    <a:pt x="1398" y="1541"/>
                    <a:pt x="1478" y="1381"/>
                  </a:cubicBezTo>
                  <a:cubicBezTo>
                    <a:pt x="1501" y="1388"/>
                    <a:pt x="1523" y="1391"/>
                    <a:pt x="1544" y="1391"/>
                  </a:cubicBezTo>
                  <a:cubicBezTo>
                    <a:pt x="1848" y="1391"/>
                    <a:pt x="1944" y="681"/>
                    <a:pt x="1944" y="450"/>
                  </a:cubicBezTo>
                  <a:cubicBezTo>
                    <a:pt x="1944" y="159"/>
                    <a:pt x="1846" y="0"/>
                    <a:pt x="167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5"/>
            <p:cNvSpPr/>
            <p:nvPr/>
          </p:nvSpPr>
          <p:spPr>
            <a:xfrm>
              <a:off x="7118925" y="4241900"/>
              <a:ext cx="116675" cy="148025"/>
            </a:xfrm>
            <a:custGeom>
              <a:rect b="b" l="l" r="r" t="t"/>
              <a:pathLst>
                <a:path extrusionOk="0" h="5921" w="4667">
                  <a:moveTo>
                    <a:pt x="1434" y="2120"/>
                  </a:moveTo>
                  <a:cubicBezTo>
                    <a:pt x="1470" y="2120"/>
                    <a:pt x="1527" y="2181"/>
                    <a:pt x="1615" y="2348"/>
                  </a:cubicBezTo>
                  <a:cubicBezTo>
                    <a:pt x="1724" y="2676"/>
                    <a:pt x="1615" y="3032"/>
                    <a:pt x="1505" y="3251"/>
                  </a:cubicBezTo>
                  <a:cubicBezTo>
                    <a:pt x="1505" y="3361"/>
                    <a:pt x="1505" y="3470"/>
                    <a:pt x="1369" y="3470"/>
                  </a:cubicBezTo>
                  <a:cubicBezTo>
                    <a:pt x="1369" y="3142"/>
                    <a:pt x="1259" y="2786"/>
                    <a:pt x="1369" y="2457"/>
                  </a:cubicBezTo>
                  <a:cubicBezTo>
                    <a:pt x="1369" y="2317"/>
                    <a:pt x="1369" y="2120"/>
                    <a:pt x="1434" y="2120"/>
                  </a:cubicBezTo>
                  <a:close/>
                  <a:moveTo>
                    <a:pt x="2874" y="3826"/>
                  </a:moveTo>
                  <a:lnTo>
                    <a:pt x="2983" y="3935"/>
                  </a:lnTo>
                  <a:cubicBezTo>
                    <a:pt x="3093" y="4045"/>
                    <a:pt x="2983" y="4154"/>
                    <a:pt x="2983" y="4291"/>
                  </a:cubicBezTo>
                  <a:cubicBezTo>
                    <a:pt x="2983" y="4401"/>
                    <a:pt x="2874" y="4401"/>
                    <a:pt x="2874" y="4510"/>
                  </a:cubicBezTo>
                  <a:cubicBezTo>
                    <a:pt x="2737" y="4291"/>
                    <a:pt x="2737" y="4045"/>
                    <a:pt x="2874" y="3935"/>
                  </a:cubicBezTo>
                  <a:lnTo>
                    <a:pt x="2874" y="3826"/>
                  </a:lnTo>
                  <a:close/>
                  <a:moveTo>
                    <a:pt x="571" y="0"/>
                  </a:moveTo>
                  <a:cubicBezTo>
                    <a:pt x="538" y="0"/>
                    <a:pt x="502" y="12"/>
                    <a:pt x="465" y="49"/>
                  </a:cubicBezTo>
                  <a:cubicBezTo>
                    <a:pt x="246" y="1089"/>
                    <a:pt x="0" y="2567"/>
                    <a:pt x="821" y="3470"/>
                  </a:cubicBezTo>
                  <a:cubicBezTo>
                    <a:pt x="931" y="3607"/>
                    <a:pt x="1150" y="3717"/>
                    <a:pt x="1259" y="3826"/>
                  </a:cubicBezTo>
                  <a:cubicBezTo>
                    <a:pt x="1369" y="4045"/>
                    <a:pt x="1505" y="4291"/>
                    <a:pt x="1615" y="4401"/>
                  </a:cubicBezTo>
                  <a:cubicBezTo>
                    <a:pt x="1834" y="4729"/>
                    <a:pt x="1943" y="4729"/>
                    <a:pt x="2299" y="4839"/>
                  </a:cubicBezTo>
                  <a:lnTo>
                    <a:pt x="2518" y="4839"/>
                  </a:lnTo>
                  <a:cubicBezTo>
                    <a:pt x="2737" y="5304"/>
                    <a:pt x="2983" y="5660"/>
                    <a:pt x="3421" y="5879"/>
                  </a:cubicBezTo>
                  <a:cubicBezTo>
                    <a:pt x="3510" y="5907"/>
                    <a:pt x="3597" y="5920"/>
                    <a:pt x="3681" y="5920"/>
                  </a:cubicBezTo>
                  <a:cubicBezTo>
                    <a:pt x="4243" y="5920"/>
                    <a:pt x="4666" y="5325"/>
                    <a:pt x="4571" y="4729"/>
                  </a:cubicBezTo>
                  <a:cubicBezTo>
                    <a:pt x="4571" y="4674"/>
                    <a:pt x="4544" y="4647"/>
                    <a:pt x="4516" y="4647"/>
                  </a:cubicBezTo>
                  <a:cubicBezTo>
                    <a:pt x="4489" y="4647"/>
                    <a:pt x="4461" y="4674"/>
                    <a:pt x="4461" y="4729"/>
                  </a:cubicBezTo>
                  <a:cubicBezTo>
                    <a:pt x="4373" y="5104"/>
                    <a:pt x="4125" y="5622"/>
                    <a:pt x="3802" y="5622"/>
                  </a:cubicBezTo>
                  <a:cubicBezTo>
                    <a:pt x="3725" y="5622"/>
                    <a:pt x="3643" y="5592"/>
                    <a:pt x="3558" y="5523"/>
                  </a:cubicBezTo>
                  <a:cubicBezTo>
                    <a:pt x="3202" y="5413"/>
                    <a:pt x="3093" y="5195"/>
                    <a:pt x="2983" y="4976"/>
                  </a:cubicBezTo>
                  <a:cubicBezTo>
                    <a:pt x="2983" y="4839"/>
                    <a:pt x="2983" y="4839"/>
                    <a:pt x="2874" y="4729"/>
                  </a:cubicBezTo>
                  <a:lnTo>
                    <a:pt x="2983" y="4729"/>
                  </a:lnTo>
                  <a:cubicBezTo>
                    <a:pt x="3202" y="4510"/>
                    <a:pt x="3202" y="4045"/>
                    <a:pt x="3202" y="3826"/>
                  </a:cubicBezTo>
                  <a:cubicBezTo>
                    <a:pt x="3202" y="3644"/>
                    <a:pt x="3051" y="3443"/>
                    <a:pt x="2937" y="3443"/>
                  </a:cubicBezTo>
                  <a:cubicBezTo>
                    <a:pt x="2914" y="3443"/>
                    <a:pt x="2892" y="3452"/>
                    <a:pt x="2874" y="3470"/>
                  </a:cubicBezTo>
                  <a:cubicBezTo>
                    <a:pt x="2518" y="3470"/>
                    <a:pt x="2518" y="4045"/>
                    <a:pt x="2518" y="4291"/>
                  </a:cubicBezTo>
                  <a:lnTo>
                    <a:pt x="2518" y="4620"/>
                  </a:lnTo>
                  <a:lnTo>
                    <a:pt x="2190" y="4620"/>
                  </a:lnTo>
                  <a:cubicBezTo>
                    <a:pt x="1943" y="4510"/>
                    <a:pt x="1724" y="4401"/>
                    <a:pt x="1615" y="4045"/>
                  </a:cubicBezTo>
                  <a:cubicBezTo>
                    <a:pt x="1505" y="3935"/>
                    <a:pt x="1505" y="3826"/>
                    <a:pt x="1505" y="3826"/>
                  </a:cubicBezTo>
                  <a:cubicBezTo>
                    <a:pt x="1505" y="3717"/>
                    <a:pt x="1615" y="3717"/>
                    <a:pt x="1615" y="3717"/>
                  </a:cubicBezTo>
                  <a:cubicBezTo>
                    <a:pt x="1834" y="3361"/>
                    <a:pt x="2053" y="2102"/>
                    <a:pt x="1505" y="1883"/>
                  </a:cubicBezTo>
                  <a:cubicBezTo>
                    <a:pt x="1482" y="1878"/>
                    <a:pt x="1459" y="1876"/>
                    <a:pt x="1437" y="1876"/>
                  </a:cubicBezTo>
                  <a:cubicBezTo>
                    <a:pt x="940" y="1876"/>
                    <a:pt x="1040" y="3041"/>
                    <a:pt x="1040" y="3251"/>
                  </a:cubicBezTo>
                  <a:cubicBezTo>
                    <a:pt x="1040" y="3251"/>
                    <a:pt x="1150" y="3361"/>
                    <a:pt x="1150" y="3470"/>
                  </a:cubicBezTo>
                  <a:cubicBezTo>
                    <a:pt x="1040" y="3470"/>
                    <a:pt x="821" y="3361"/>
                    <a:pt x="821" y="3142"/>
                  </a:cubicBezTo>
                  <a:cubicBezTo>
                    <a:pt x="575" y="2786"/>
                    <a:pt x="465" y="2348"/>
                    <a:pt x="465" y="1883"/>
                  </a:cubicBezTo>
                  <a:cubicBezTo>
                    <a:pt x="356" y="1308"/>
                    <a:pt x="465" y="733"/>
                    <a:pt x="684" y="49"/>
                  </a:cubicBezTo>
                  <a:cubicBezTo>
                    <a:pt x="684" y="49"/>
                    <a:pt x="636" y="0"/>
                    <a:pt x="5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15"/>
            <p:cNvSpPr/>
            <p:nvPr/>
          </p:nvSpPr>
          <p:spPr>
            <a:xfrm>
              <a:off x="7081950" y="4019600"/>
              <a:ext cx="26050" cy="27600"/>
            </a:xfrm>
            <a:custGeom>
              <a:rect b="b" l="l" r="r" t="t"/>
              <a:pathLst>
                <a:path extrusionOk="0" h="1104" w="1042">
                  <a:moveTo>
                    <a:pt x="503" y="1"/>
                  </a:moveTo>
                  <a:cubicBezTo>
                    <a:pt x="359" y="1"/>
                    <a:pt x="247" y="85"/>
                    <a:pt x="247" y="182"/>
                  </a:cubicBezTo>
                  <a:cubicBezTo>
                    <a:pt x="110" y="292"/>
                    <a:pt x="1" y="401"/>
                    <a:pt x="1" y="620"/>
                  </a:cubicBezTo>
                  <a:cubicBezTo>
                    <a:pt x="1" y="910"/>
                    <a:pt x="266" y="1104"/>
                    <a:pt x="525" y="1104"/>
                  </a:cubicBezTo>
                  <a:cubicBezTo>
                    <a:pt x="683" y="1104"/>
                    <a:pt x="838" y="1032"/>
                    <a:pt x="932" y="867"/>
                  </a:cubicBezTo>
                  <a:cubicBezTo>
                    <a:pt x="1041" y="620"/>
                    <a:pt x="1041" y="511"/>
                    <a:pt x="932" y="292"/>
                  </a:cubicBezTo>
                  <a:cubicBezTo>
                    <a:pt x="932" y="182"/>
                    <a:pt x="795" y="45"/>
                    <a:pt x="685" y="45"/>
                  </a:cubicBezTo>
                  <a:cubicBezTo>
                    <a:pt x="623" y="14"/>
                    <a:pt x="560" y="1"/>
                    <a:pt x="50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15"/>
            <p:cNvSpPr/>
            <p:nvPr/>
          </p:nvSpPr>
          <p:spPr>
            <a:xfrm>
              <a:off x="6973850" y="3988500"/>
              <a:ext cx="31500" cy="26775"/>
            </a:xfrm>
            <a:custGeom>
              <a:rect b="b" l="l" r="r" t="t"/>
              <a:pathLst>
                <a:path extrusionOk="0" h="1071" w="1260">
                  <a:moveTo>
                    <a:pt x="697" y="0"/>
                  </a:moveTo>
                  <a:cubicBezTo>
                    <a:pt x="651" y="0"/>
                    <a:pt x="608" y="17"/>
                    <a:pt x="575" y="58"/>
                  </a:cubicBezTo>
                  <a:lnTo>
                    <a:pt x="466" y="58"/>
                  </a:lnTo>
                  <a:cubicBezTo>
                    <a:pt x="329" y="58"/>
                    <a:pt x="329" y="167"/>
                    <a:pt x="219" y="167"/>
                  </a:cubicBezTo>
                  <a:cubicBezTo>
                    <a:pt x="219" y="277"/>
                    <a:pt x="110" y="277"/>
                    <a:pt x="110" y="386"/>
                  </a:cubicBezTo>
                  <a:lnTo>
                    <a:pt x="110" y="496"/>
                  </a:lnTo>
                  <a:cubicBezTo>
                    <a:pt x="0" y="742"/>
                    <a:pt x="219" y="1070"/>
                    <a:pt x="575" y="1070"/>
                  </a:cubicBezTo>
                  <a:cubicBezTo>
                    <a:pt x="575" y="1070"/>
                    <a:pt x="685" y="1070"/>
                    <a:pt x="685" y="961"/>
                  </a:cubicBezTo>
                  <a:cubicBezTo>
                    <a:pt x="794" y="961"/>
                    <a:pt x="1013" y="961"/>
                    <a:pt x="1150" y="742"/>
                  </a:cubicBezTo>
                  <a:cubicBezTo>
                    <a:pt x="1259" y="496"/>
                    <a:pt x="1150" y="277"/>
                    <a:pt x="1013" y="167"/>
                  </a:cubicBezTo>
                  <a:cubicBezTo>
                    <a:pt x="936" y="91"/>
                    <a:pt x="806" y="0"/>
                    <a:pt x="69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5"/>
            <p:cNvSpPr/>
            <p:nvPr/>
          </p:nvSpPr>
          <p:spPr>
            <a:xfrm>
              <a:off x="6736250" y="3757475"/>
              <a:ext cx="203400" cy="211950"/>
            </a:xfrm>
            <a:custGeom>
              <a:rect b="b" l="l" r="r" t="t"/>
              <a:pathLst>
                <a:path extrusionOk="0" h="8478" w="8136">
                  <a:moveTo>
                    <a:pt x="3389" y="0"/>
                  </a:moveTo>
                  <a:cubicBezTo>
                    <a:pt x="581" y="0"/>
                    <a:pt x="1" y="4373"/>
                    <a:pt x="718" y="5412"/>
                  </a:cubicBezTo>
                  <a:cubicBezTo>
                    <a:pt x="1309" y="6267"/>
                    <a:pt x="2657" y="6729"/>
                    <a:pt x="3781" y="6729"/>
                  </a:cubicBezTo>
                  <a:cubicBezTo>
                    <a:pt x="4169" y="6729"/>
                    <a:pt x="4530" y="6674"/>
                    <a:pt x="4824" y="6562"/>
                  </a:cubicBezTo>
                  <a:cubicBezTo>
                    <a:pt x="6193" y="8149"/>
                    <a:pt x="6548" y="8478"/>
                    <a:pt x="6548" y="8478"/>
                  </a:cubicBezTo>
                  <a:lnTo>
                    <a:pt x="5974" y="5741"/>
                  </a:lnTo>
                  <a:cubicBezTo>
                    <a:pt x="5974" y="5741"/>
                    <a:pt x="8136" y="1307"/>
                    <a:pt x="4359" y="157"/>
                  </a:cubicBezTo>
                  <a:cubicBezTo>
                    <a:pt x="4010" y="49"/>
                    <a:pt x="3687" y="0"/>
                    <a:pt x="338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15"/>
            <p:cNvSpPr/>
            <p:nvPr/>
          </p:nvSpPr>
          <p:spPr>
            <a:xfrm>
              <a:off x="6776775" y="3792875"/>
              <a:ext cx="71875" cy="97875"/>
            </a:xfrm>
            <a:custGeom>
              <a:rect b="b" l="l" r="r" t="t"/>
              <a:pathLst>
                <a:path extrusionOk="0" h="3915" w="2875">
                  <a:moveTo>
                    <a:pt x="466" y="1478"/>
                  </a:moveTo>
                  <a:cubicBezTo>
                    <a:pt x="573" y="1478"/>
                    <a:pt x="575" y="1478"/>
                    <a:pt x="575" y="1580"/>
                  </a:cubicBezTo>
                  <a:lnTo>
                    <a:pt x="575" y="1580"/>
                  </a:lnTo>
                  <a:cubicBezTo>
                    <a:pt x="575" y="1530"/>
                    <a:pt x="575" y="1505"/>
                    <a:pt x="562" y="1505"/>
                  </a:cubicBezTo>
                  <a:cubicBezTo>
                    <a:pt x="548" y="1505"/>
                    <a:pt x="521" y="1533"/>
                    <a:pt x="466" y="1588"/>
                  </a:cubicBezTo>
                  <a:lnTo>
                    <a:pt x="466" y="1478"/>
                  </a:lnTo>
                  <a:close/>
                  <a:moveTo>
                    <a:pt x="1369" y="0"/>
                  </a:moveTo>
                  <a:cubicBezTo>
                    <a:pt x="1260" y="684"/>
                    <a:pt x="1150" y="1259"/>
                    <a:pt x="931" y="1834"/>
                  </a:cubicBezTo>
                  <a:lnTo>
                    <a:pt x="931" y="1724"/>
                  </a:lnTo>
                  <a:cubicBezTo>
                    <a:pt x="931" y="1588"/>
                    <a:pt x="931" y="1369"/>
                    <a:pt x="822" y="1259"/>
                  </a:cubicBezTo>
                  <a:cubicBezTo>
                    <a:pt x="725" y="1182"/>
                    <a:pt x="587" y="1104"/>
                    <a:pt x="476" y="1104"/>
                  </a:cubicBezTo>
                  <a:cubicBezTo>
                    <a:pt x="430" y="1104"/>
                    <a:pt x="389" y="1118"/>
                    <a:pt x="356" y="1150"/>
                  </a:cubicBezTo>
                  <a:cubicBezTo>
                    <a:pt x="1" y="1369"/>
                    <a:pt x="247" y="1943"/>
                    <a:pt x="356" y="2162"/>
                  </a:cubicBezTo>
                  <a:cubicBezTo>
                    <a:pt x="466" y="2162"/>
                    <a:pt x="466" y="2162"/>
                    <a:pt x="575" y="2272"/>
                  </a:cubicBezTo>
                  <a:cubicBezTo>
                    <a:pt x="648" y="2272"/>
                    <a:pt x="734" y="2333"/>
                    <a:pt x="782" y="2333"/>
                  </a:cubicBezTo>
                  <a:cubicBezTo>
                    <a:pt x="807" y="2333"/>
                    <a:pt x="822" y="2317"/>
                    <a:pt x="822" y="2272"/>
                  </a:cubicBezTo>
                  <a:cubicBezTo>
                    <a:pt x="822" y="2340"/>
                    <a:pt x="849" y="2374"/>
                    <a:pt x="877" y="2374"/>
                  </a:cubicBezTo>
                  <a:cubicBezTo>
                    <a:pt x="904" y="2374"/>
                    <a:pt x="931" y="2340"/>
                    <a:pt x="931" y="2272"/>
                  </a:cubicBezTo>
                  <a:cubicBezTo>
                    <a:pt x="1150" y="2053"/>
                    <a:pt x="1150" y="1724"/>
                    <a:pt x="1150" y="1369"/>
                  </a:cubicBezTo>
                  <a:cubicBezTo>
                    <a:pt x="1210" y="1190"/>
                    <a:pt x="1269" y="971"/>
                    <a:pt x="1333" y="751"/>
                  </a:cubicBezTo>
                  <a:lnTo>
                    <a:pt x="1333" y="751"/>
                  </a:lnTo>
                  <a:cubicBezTo>
                    <a:pt x="1341" y="763"/>
                    <a:pt x="1353" y="777"/>
                    <a:pt x="1369" y="794"/>
                  </a:cubicBezTo>
                  <a:cubicBezTo>
                    <a:pt x="1369" y="903"/>
                    <a:pt x="1506" y="903"/>
                    <a:pt x="1616" y="1040"/>
                  </a:cubicBezTo>
                  <a:cubicBezTo>
                    <a:pt x="1725" y="1040"/>
                    <a:pt x="1834" y="1150"/>
                    <a:pt x="1944" y="1259"/>
                  </a:cubicBezTo>
                  <a:cubicBezTo>
                    <a:pt x="2190" y="1369"/>
                    <a:pt x="2409" y="1478"/>
                    <a:pt x="2628" y="1588"/>
                  </a:cubicBezTo>
                  <a:cubicBezTo>
                    <a:pt x="2628" y="1724"/>
                    <a:pt x="2628" y="1943"/>
                    <a:pt x="2519" y="2053"/>
                  </a:cubicBezTo>
                  <a:cubicBezTo>
                    <a:pt x="2519" y="2518"/>
                    <a:pt x="2409" y="2847"/>
                    <a:pt x="2409" y="3312"/>
                  </a:cubicBezTo>
                  <a:cubicBezTo>
                    <a:pt x="2409" y="3202"/>
                    <a:pt x="2300" y="3093"/>
                    <a:pt x="2300" y="2956"/>
                  </a:cubicBezTo>
                  <a:lnTo>
                    <a:pt x="2190" y="2956"/>
                  </a:lnTo>
                  <a:cubicBezTo>
                    <a:pt x="2053" y="2847"/>
                    <a:pt x="1944" y="2737"/>
                    <a:pt x="1834" y="2737"/>
                  </a:cubicBezTo>
                  <a:cubicBezTo>
                    <a:pt x="1616" y="2737"/>
                    <a:pt x="1506" y="2847"/>
                    <a:pt x="1616" y="3093"/>
                  </a:cubicBezTo>
                  <a:cubicBezTo>
                    <a:pt x="1616" y="3312"/>
                    <a:pt x="1725" y="3640"/>
                    <a:pt x="1944" y="3777"/>
                  </a:cubicBezTo>
                  <a:cubicBezTo>
                    <a:pt x="2053" y="3887"/>
                    <a:pt x="2053" y="3887"/>
                    <a:pt x="2190" y="3887"/>
                  </a:cubicBezTo>
                  <a:cubicBezTo>
                    <a:pt x="2245" y="3887"/>
                    <a:pt x="2300" y="3914"/>
                    <a:pt x="2355" y="3914"/>
                  </a:cubicBezTo>
                  <a:cubicBezTo>
                    <a:pt x="2409" y="3914"/>
                    <a:pt x="2464" y="3887"/>
                    <a:pt x="2519" y="3777"/>
                  </a:cubicBezTo>
                  <a:lnTo>
                    <a:pt x="2519" y="3640"/>
                  </a:lnTo>
                  <a:lnTo>
                    <a:pt x="2519" y="3531"/>
                  </a:lnTo>
                  <a:cubicBezTo>
                    <a:pt x="2628" y="2956"/>
                    <a:pt x="2738" y="2272"/>
                    <a:pt x="2738" y="1724"/>
                  </a:cubicBezTo>
                  <a:cubicBezTo>
                    <a:pt x="2875" y="1588"/>
                    <a:pt x="2875" y="1588"/>
                    <a:pt x="2738" y="1588"/>
                  </a:cubicBezTo>
                  <a:cubicBezTo>
                    <a:pt x="2875" y="1369"/>
                    <a:pt x="2875" y="1259"/>
                    <a:pt x="2875" y="1040"/>
                  </a:cubicBezTo>
                  <a:lnTo>
                    <a:pt x="2875" y="903"/>
                  </a:lnTo>
                  <a:lnTo>
                    <a:pt x="2738" y="903"/>
                  </a:lnTo>
                  <a:cubicBezTo>
                    <a:pt x="2628" y="1150"/>
                    <a:pt x="2628" y="1259"/>
                    <a:pt x="2628" y="1478"/>
                  </a:cubicBezTo>
                  <a:cubicBezTo>
                    <a:pt x="2409" y="1369"/>
                    <a:pt x="2300" y="1259"/>
                    <a:pt x="2053" y="1040"/>
                  </a:cubicBezTo>
                  <a:cubicBezTo>
                    <a:pt x="1944" y="1040"/>
                    <a:pt x="1834" y="903"/>
                    <a:pt x="1725" y="794"/>
                  </a:cubicBezTo>
                  <a:cubicBezTo>
                    <a:pt x="1616" y="794"/>
                    <a:pt x="1506" y="684"/>
                    <a:pt x="1369" y="684"/>
                  </a:cubicBezTo>
                  <a:cubicBezTo>
                    <a:pt x="1369" y="684"/>
                    <a:pt x="1361" y="684"/>
                    <a:pt x="1352" y="686"/>
                  </a:cubicBezTo>
                  <a:lnTo>
                    <a:pt x="1352" y="686"/>
                  </a:lnTo>
                  <a:cubicBezTo>
                    <a:pt x="1400" y="524"/>
                    <a:pt x="1451" y="362"/>
                    <a:pt x="1506" y="219"/>
                  </a:cubicBezTo>
                  <a:cubicBezTo>
                    <a:pt x="1616" y="219"/>
                    <a:pt x="1616" y="356"/>
                    <a:pt x="1725" y="465"/>
                  </a:cubicBezTo>
                  <a:cubicBezTo>
                    <a:pt x="1834" y="465"/>
                    <a:pt x="1944" y="575"/>
                    <a:pt x="2053" y="575"/>
                  </a:cubicBezTo>
                  <a:cubicBezTo>
                    <a:pt x="2300" y="684"/>
                    <a:pt x="2519" y="794"/>
                    <a:pt x="2738" y="903"/>
                  </a:cubicBezTo>
                  <a:cubicBezTo>
                    <a:pt x="2738" y="794"/>
                    <a:pt x="2628" y="794"/>
                    <a:pt x="2628" y="794"/>
                  </a:cubicBezTo>
                  <a:cubicBezTo>
                    <a:pt x="2519" y="684"/>
                    <a:pt x="2409" y="684"/>
                    <a:pt x="2300" y="575"/>
                  </a:cubicBezTo>
                  <a:cubicBezTo>
                    <a:pt x="2190" y="575"/>
                    <a:pt x="1944" y="465"/>
                    <a:pt x="1834" y="356"/>
                  </a:cubicBezTo>
                  <a:cubicBezTo>
                    <a:pt x="1725" y="219"/>
                    <a:pt x="1616" y="219"/>
                    <a:pt x="1506" y="110"/>
                  </a:cubicBezTo>
                  <a:cubicBezTo>
                    <a:pt x="1506" y="0"/>
                    <a:pt x="1506" y="0"/>
                    <a:pt x="136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7" name="Google Shape;1097;p15"/>
          <p:cNvGrpSpPr/>
          <p:nvPr/>
        </p:nvGrpSpPr>
        <p:grpSpPr>
          <a:xfrm>
            <a:off x="-65312" y="2977042"/>
            <a:ext cx="2646754" cy="2073661"/>
            <a:chOff x="387775" y="2797225"/>
            <a:chExt cx="2300525" cy="1802400"/>
          </a:xfrm>
        </p:grpSpPr>
        <p:grpSp>
          <p:nvGrpSpPr>
            <p:cNvPr id="1098" name="Google Shape;1098;p15"/>
            <p:cNvGrpSpPr/>
            <p:nvPr/>
          </p:nvGrpSpPr>
          <p:grpSpPr>
            <a:xfrm>
              <a:off x="1453875" y="4164550"/>
              <a:ext cx="1234425" cy="435075"/>
              <a:chOff x="1453875" y="4164550"/>
              <a:chExt cx="1234425" cy="435075"/>
            </a:xfrm>
          </p:grpSpPr>
          <p:sp>
            <p:nvSpPr>
              <p:cNvPr id="1099" name="Google Shape;1099;p15"/>
              <p:cNvSpPr/>
              <p:nvPr/>
            </p:nvSpPr>
            <p:spPr>
              <a:xfrm>
                <a:off x="1456600" y="4164550"/>
                <a:ext cx="789150" cy="411075"/>
              </a:xfrm>
              <a:custGeom>
                <a:rect b="b" l="l" r="r" t="t"/>
                <a:pathLst>
                  <a:path extrusionOk="0" h="16443" w="31566">
                    <a:moveTo>
                      <a:pt x="27050" y="426"/>
                    </a:moveTo>
                    <a:cubicBezTo>
                      <a:pt x="27899" y="426"/>
                      <a:pt x="28539" y="769"/>
                      <a:pt x="28877" y="2021"/>
                    </a:cubicBezTo>
                    <a:cubicBezTo>
                      <a:pt x="29315" y="3499"/>
                      <a:pt x="28877" y="5551"/>
                      <a:pt x="28411" y="7248"/>
                    </a:cubicBezTo>
                    <a:lnTo>
                      <a:pt x="28302" y="7248"/>
                    </a:lnTo>
                    <a:cubicBezTo>
                      <a:pt x="27684" y="7695"/>
                      <a:pt x="27051" y="7861"/>
                      <a:pt x="26323" y="7861"/>
                    </a:cubicBezTo>
                    <a:cubicBezTo>
                      <a:pt x="26115" y="7861"/>
                      <a:pt x="25899" y="7848"/>
                      <a:pt x="25674" y="7823"/>
                    </a:cubicBezTo>
                    <a:cubicBezTo>
                      <a:pt x="25099" y="7604"/>
                      <a:pt x="24306" y="7139"/>
                      <a:pt x="23840" y="6701"/>
                    </a:cubicBezTo>
                    <a:lnTo>
                      <a:pt x="23621" y="6701"/>
                    </a:lnTo>
                    <a:cubicBezTo>
                      <a:pt x="23950" y="5196"/>
                      <a:pt x="24415" y="1090"/>
                      <a:pt x="26003" y="543"/>
                    </a:cubicBezTo>
                    <a:cubicBezTo>
                      <a:pt x="26378" y="475"/>
                      <a:pt x="26729" y="426"/>
                      <a:pt x="27050" y="426"/>
                    </a:cubicBezTo>
                    <a:close/>
                    <a:moveTo>
                      <a:pt x="2009" y="7997"/>
                    </a:moveTo>
                    <a:cubicBezTo>
                      <a:pt x="2705" y="7997"/>
                      <a:pt x="3506" y="8657"/>
                      <a:pt x="4106" y="9192"/>
                    </a:cubicBezTo>
                    <a:cubicBezTo>
                      <a:pt x="3832" y="9158"/>
                      <a:pt x="3577" y="9135"/>
                      <a:pt x="3337" y="9135"/>
                    </a:cubicBezTo>
                    <a:cubicBezTo>
                      <a:pt x="2787" y="9135"/>
                      <a:pt x="2311" y="9257"/>
                      <a:pt x="1834" y="9657"/>
                    </a:cubicBezTo>
                    <a:cubicBezTo>
                      <a:pt x="1506" y="9985"/>
                      <a:pt x="1041" y="10341"/>
                      <a:pt x="931" y="10807"/>
                    </a:cubicBezTo>
                    <a:cubicBezTo>
                      <a:pt x="685" y="10341"/>
                      <a:pt x="685" y="9767"/>
                      <a:pt x="822" y="9192"/>
                    </a:cubicBezTo>
                    <a:cubicBezTo>
                      <a:pt x="1101" y="8310"/>
                      <a:pt x="1530" y="7997"/>
                      <a:pt x="2009" y="7997"/>
                    </a:cubicBezTo>
                    <a:close/>
                    <a:moveTo>
                      <a:pt x="18366" y="8617"/>
                    </a:moveTo>
                    <a:cubicBezTo>
                      <a:pt x="18722" y="8863"/>
                      <a:pt x="19051" y="9192"/>
                      <a:pt x="19297" y="9548"/>
                    </a:cubicBezTo>
                    <a:cubicBezTo>
                      <a:pt x="19516" y="9876"/>
                      <a:pt x="19735" y="10451"/>
                      <a:pt x="20091" y="11026"/>
                    </a:cubicBezTo>
                    <a:cubicBezTo>
                      <a:pt x="19869" y="10964"/>
                      <a:pt x="19656" y="10937"/>
                      <a:pt x="19449" y="10937"/>
                    </a:cubicBezTo>
                    <a:cubicBezTo>
                      <a:pt x="18915" y="10937"/>
                      <a:pt x="18422" y="11117"/>
                      <a:pt x="17928" y="11354"/>
                    </a:cubicBezTo>
                    <a:cubicBezTo>
                      <a:pt x="17573" y="11600"/>
                      <a:pt x="17244" y="11929"/>
                      <a:pt x="17107" y="12394"/>
                    </a:cubicBezTo>
                    <a:cubicBezTo>
                      <a:pt x="16998" y="12285"/>
                      <a:pt x="16998" y="12175"/>
                      <a:pt x="16998" y="12038"/>
                    </a:cubicBezTo>
                    <a:cubicBezTo>
                      <a:pt x="16998" y="12038"/>
                      <a:pt x="16998" y="11929"/>
                      <a:pt x="16888" y="11929"/>
                    </a:cubicBezTo>
                    <a:cubicBezTo>
                      <a:pt x="16888" y="11710"/>
                      <a:pt x="16779" y="11600"/>
                      <a:pt x="16669" y="11354"/>
                    </a:cubicBezTo>
                    <a:lnTo>
                      <a:pt x="16779" y="11354"/>
                    </a:lnTo>
                    <a:cubicBezTo>
                      <a:pt x="16779" y="11135"/>
                      <a:pt x="16779" y="11026"/>
                      <a:pt x="16888" y="10807"/>
                    </a:cubicBezTo>
                    <a:cubicBezTo>
                      <a:pt x="16888" y="10451"/>
                      <a:pt x="16998" y="10122"/>
                      <a:pt x="17107" y="9767"/>
                    </a:cubicBezTo>
                    <a:cubicBezTo>
                      <a:pt x="17463" y="9192"/>
                      <a:pt x="17682" y="8754"/>
                      <a:pt x="18366" y="8617"/>
                    </a:cubicBezTo>
                    <a:close/>
                    <a:moveTo>
                      <a:pt x="16163" y="7485"/>
                    </a:moveTo>
                    <a:cubicBezTo>
                      <a:pt x="16356" y="7485"/>
                      <a:pt x="16559" y="7521"/>
                      <a:pt x="16779" y="7604"/>
                    </a:cubicBezTo>
                    <a:cubicBezTo>
                      <a:pt x="17244" y="7714"/>
                      <a:pt x="17682" y="8070"/>
                      <a:pt x="18147" y="8398"/>
                    </a:cubicBezTo>
                    <a:cubicBezTo>
                      <a:pt x="17573" y="8507"/>
                      <a:pt x="17244" y="8863"/>
                      <a:pt x="16998" y="9301"/>
                    </a:cubicBezTo>
                    <a:cubicBezTo>
                      <a:pt x="16669" y="9985"/>
                      <a:pt x="16423" y="10451"/>
                      <a:pt x="16560" y="11245"/>
                    </a:cubicBezTo>
                    <a:cubicBezTo>
                      <a:pt x="16560" y="11245"/>
                      <a:pt x="16423" y="11245"/>
                      <a:pt x="16560" y="11354"/>
                    </a:cubicBezTo>
                    <a:cubicBezTo>
                      <a:pt x="16560" y="11600"/>
                      <a:pt x="16669" y="11819"/>
                      <a:pt x="16669" y="12038"/>
                    </a:cubicBezTo>
                    <a:cubicBezTo>
                      <a:pt x="16423" y="12175"/>
                      <a:pt x="16204" y="12285"/>
                      <a:pt x="15985" y="12504"/>
                    </a:cubicBezTo>
                    <a:cubicBezTo>
                      <a:pt x="15739" y="11929"/>
                      <a:pt x="15301" y="11491"/>
                      <a:pt x="15054" y="10916"/>
                    </a:cubicBezTo>
                    <a:cubicBezTo>
                      <a:pt x="14726" y="9985"/>
                      <a:pt x="14616" y="8617"/>
                      <a:pt x="15410" y="7933"/>
                    </a:cubicBezTo>
                    <a:cubicBezTo>
                      <a:pt x="15520" y="7823"/>
                      <a:pt x="15410" y="7714"/>
                      <a:pt x="15301" y="7714"/>
                    </a:cubicBezTo>
                    <a:cubicBezTo>
                      <a:pt x="15571" y="7578"/>
                      <a:pt x="15853" y="7485"/>
                      <a:pt x="16163" y="7485"/>
                    </a:cubicBezTo>
                    <a:close/>
                    <a:moveTo>
                      <a:pt x="9142" y="8070"/>
                    </a:moveTo>
                    <a:cubicBezTo>
                      <a:pt x="9471" y="8289"/>
                      <a:pt x="9717" y="8398"/>
                      <a:pt x="10046" y="8507"/>
                    </a:cubicBezTo>
                    <a:cubicBezTo>
                      <a:pt x="10401" y="8863"/>
                      <a:pt x="10620" y="9301"/>
                      <a:pt x="10839" y="9767"/>
                    </a:cubicBezTo>
                    <a:cubicBezTo>
                      <a:pt x="10839" y="9876"/>
                      <a:pt x="10949" y="9985"/>
                      <a:pt x="10949" y="10122"/>
                    </a:cubicBezTo>
                    <a:cubicBezTo>
                      <a:pt x="10835" y="10087"/>
                      <a:pt x="10704" y="10070"/>
                      <a:pt x="10565" y="10070"/>
                    </a:cubicBezTo>
                    <a:cubicBezTo>
                      <a:pt x="10170" y="10070"/>
                      <a:pt x="9706" y="10208"/>
                      <a:pt x="9361" y="10451"/>
                    </a:cubicBezTo>
                    <a:cubicBezTo>
                      <a:pt x="9142" y="10670"/>
                      <a:pt x="8896" y="11026"/>
                      <a:pt x="8677" y="11354"/>
                    </a:cubicBezTo>
                    <a:cubicBezTo>
                      <a:pt x="8677" y="11318"/>
                      <a:pt x="8665" y="11305"/>
                      <a:pt x="8649" y="11305"/>
                    </a:cubicBezTo>
                    <a:cubicBezTo>
                      <a:pt x="8616" y="11305"/>
                      <a:pt x="8568" y="11354"/>
                      <a:pt x="8568" y="11354"/>
                    </a:cubicBezTo>
                    <a:lnTo>
                      <a:pt x="8568" y="11819"/>
                    </a:lnTo>
                    <a:cubicBezTo>
                      <a:pt x="8349" y="11354"/>
                      <a:pt x="8102" y="10916"/>
                      <a:pt x="8102" y="10451"/>
                    </a:cubicBezTo>
                    <a:cubicBezTo>
                      <a:pt x="8102" y="10232"/>
                      <a:pt x="8102" y="8617"/>
                      <a:pt x="8349" y="8507"/>
                    </a:cubicBezTo>
                    <a:cubicBezTo>
                      <a:pt x="8458" y="8507"/>
                      <a:pt x="8458" y="8398"/>
                      <a:pt x="8349" y="8398"/>
                    </a:cubicBezTo>
                    <a:cubicBezTo>
                      <a:pt x="7883" y="8507"/>
                      <a:pt x="7774" y="9985"/>
                      <a:pt x="7774" y="10451"/>
                    </a:cubicBezTo>
                    <a:cubicBezTo>
                      <a:pt x="7774" y="11026"/>
                      <a:pt x="7993" y="11491"/>
                      <a:pt x="8212" y="11929"/>
                    </a:cubicBezTo>
                    <a:cubicBezTo>
                      <a:pt x="8349" y="12175"/>
                      <a:pt x="8458" y="12394"/>
                      <a:pt x="8568" y="12504"/>
                    </a:cubicBezTo>
                    <a:cubicBezTo>
                      <a:pt x="8349" y="12969"/>
                      <a:pt x="7774" y="13544"/>
                      <a:pt x="7199" y="13872"/>
                    </a:cubicBezTo>
                    <a:cubicBezTo>
                      <a:pt x="6980" y="13407"/>
                      <a:pt x="6515" y="13078"/>
                      <a:pt x="6405" y="12504"/>
                    </a:cubicBezTo>
                    <a:cubicBezTo>
                      <a:pt x="6159" y="11929"/>
                      <a:pt x="6159" y="11135"/>
                      <a:pt x="6296" y="10451"/>
                    </a:cubicBezTo>
                    <a:cubicBezTo>
                      <a:pt x="6624" y="10341"/>
                      <a:pt x="6980" y="9985"/>
                      <a:pt x="7199" y="9767"/>
                    </a:cubicBezTo>
                    <a:cubicBezTo>
                      <a:pt x="7527" y="9301"/>
                      <a:pt x="7418" y="8973"/>
                      <a:pt x="7883" y="8507"/>
                    </a:cubicBezTo>
                    <a:cubicBezTo>
                      <a:pt x="8212" y="8179"/>
                      <a:pt x="8677" y="8179"/>
                      <a:pt x="9142" y="8070"/>
                    </a:cubicBezTo>
                    <a:close/>
                    <a:moveTo>
                      <a:pt x="15191" y="7823"/>
                    </a:moveTo>
                    <a:cubicBezTo>
                      <a:pt x="13932" y="8973"/>
                      <a:pt x="14370" y="11710"/>
                      <a:pt x="15876" y="12613"/>
                    </a:cubicBezTo>
                    <a:cubicBezTo>
                      <a:pt x="15410" y="13078"/>
                      <a:pt x="15191" y="13407"/>
                      <a:pt x="14835" y="13872"/>
                    </a:cubicBezTo>
                    <a:cubicBezTo>
                      <a:pt x="14507" y="13544"/>
                      <a:pt x="14151" y="13078"/>
                      <a:pt x="13932" y="12723"/>
                    </a:cubicBezTo>
                    <a:cubicBezTo>
                      <a:pt x="13357" y="12175"/>
                      <a:pt x="13248" y="11491"/>
                      <a:pt x="13248" y="10807"/>
                    </a:cubicBezTo>
                    <a:cubicBezTo>
                      <a:pt x="13357" y="10670"/>
                      <a:pt x="13467" y="10560"/>
                      <a:pt x="13467" y="10451"/>
                    </a:cubicBezTo>
                    <a:cubicBezTo>
                      <a:pt x="14042" y="9876"/>
                      <a:pt x="14151" y="9082"/>
                      <a:pt x="14507" y="8398"/>
                    </a:cubicBezTo>
                    <a:cubicBezTo>
                      <a:pt x="14726" y="8289"/>
                      <a:pt x="14616" y="8179"/>
                      <a:pt x="14835" y="8070"/>
                    </a:cubicBezTo>
                    <a:cubicBezTo>
                      <a:pt x="14945" y="7933"/>
                      <a:pt x="15054" y="7823"/>
                      <a:pt x="15191" y="7823"/>
                    </a:cubicBezTo>
                    <a:close/>
                    <a:moveTo>
                      <a:pt x="4243" y="9301"/>
                    </a:moveTo>
                    <a:lnTo>
                      <a:pt x="4243" y="9438"/>
                    </a:lnTo>
                    <a:cubicBezTo>
                      <a:pt x="4352" y="9657"/>
                      <a:pt x="4571" y="9876"/>
                      <a:pt x="4790" y="9985"/>
                    </a:cubicBezTo>
                    <a:cubicBezTo>
                      <a:pt x="4106" y="10341"/>
                      <a:pt x="3559" y="11026"/>
                      <a:pt x="3422" y="11710"/>
                    </a:cubicBezTo>
                    <a:cubicBezTo>
                      <a:pt x="3312" y="12175"/>
                      <a:pt x="3093" y="13407"/>
                      <a:pt x="3559" y="13763"/>
                    </a:cubicBezTo>
                    <a:lnTo>
                      <a:pt x="3668" y="13763"/>
                    </a:lnTo>
                    <a:cubicBezTo>
                      <a:pt x="3887" y="13297"/>
                      <a:pt x="3778" y="12723"/>
                      <a:pt x="3887" y="12285"/>
                    </a:cubicBezTo>
                    <a:cubicBezTo>
                      <a:pt x="3887" y="11354"/>
                      <a:pt x="4462" y="10807"/>
                      <a:pt x="5037" y="10232"/>
                    </a:cubicBezTo>
                    <a:cubicBezTo>
                      <a:pt x="5256" y="10451"/>
                      <a:pt x="5475" y="10560"/>
                      <a:pt x="5830" y="10560"/>
                    </a:cubicBezTo>
                    <a:cubicBezTo>
                      <a:pt x="5721" y="11135"/>
                      <a:pt x="5721" y="11929"/>
                      <a:pt x="5830" y="12504"/>
                    </a:cubicBezTo>
                    <a:cubicBezTo>
                      <a:pt x="6049" y="13078"/>
                      <a:pt x="6405" y="13653"/>
                      <a:pt x="6980" y="14091"/>
                    </a:cubicBezTo>
                    <a:cubicBezTo>
                      <a:pt x="6464" y="14359"/>
                      <a:pt x="5948" y="14488"/>
                      <a:pt x="5374" y="14488"/>
                    </a:cubicBezTo>
                    <a:cubicBezTo>
                      <a:pt x="5186" y="14488"/>
                      <a:pt x="4993" y="14474"/>
                      <a:pt x="4790" y="14447"/>
                    </a:cubicBezTo>
                    <a:cubicBezTo>
                      <a:pt x="3668" y="14091"/>
                      <a:pt x="2519" y="13188"/>
                      <a:pt x="1725" y="12175"/>
                    </a:cubicBezTo>
                    <a:cubicBezTo>
                      <a:pt x="1615" y="11929"/>
                      <a:pt x="1369" y="11600"/>
                      <a:pt x="1150" y="11354"/>
                    </a:cubicBezTo>
                    <a:cubicBezTo>
                      <a:pt x="1615" y="9985"/>
                      <a:pt x="2738" y="9438"/>
                      <a:pt x="4106" y="9438"/>
                    </a:cubicBezTo>
                    <a:cubicBezTo>
                      <a:pt x="4243" y="9438"/>
                      <a:pt x="4243" y="9438"/>
                      <a:pt x="4243" y="9301"/>
                    </a:cubicBezTo>
                    <a:close/>
                    <a:moveTo>
                      <a:pt x="19651" y="11264"/>
                    </a:moveTo>
                    <a:cubicBezTo>
                      <a:pt x="19823" y="11264"/>
                      <a:pt x="20002" y="11291"/>
                      <a:pt x="20200" y="11354"/>
                    </a:cubicBezTo>
                    <a:cubicBezTo>
                      <a:pt x="20419" y="11600"/>
                      <a:pt x="20665" y="11929"/>
                      <a:pt x="20884" y="12038"/>
                    </a:cubicBezTo>
                    <a:cubicBezTo>
                      <a:pt x="20682" y="12116"/>
                      <a:pt x="20489" y="12185"/>
                      <a:pt x="20275" y="12185"/>
                    </a:cubicBezTo>
                    <a:cubicBezTo>
                      <a:pt x="20112" y="12185"/>
                      <a:pt x="19936" y="12145"/>
                      <a:pt x="19735" y="12038"/>
                    </a:cubicBezTo>
                    <a:cubicBezTo>
                      <a:pt x="19625" y="12038"/>
                      <a:pt x="19516" y="12175"/>
                      <a:pt x="19625" y="12285"/>
                    </a:cubicBezTo>
                    <a:cubicBezTo>
                      <a:pt x="19735" y="12504"/>
                      <a:pt x="19981" y="12504"/>
                      <a:pt x="20200" y="12504"/>
                    </a:cubicBezTo>
                    <a:cubicBezTo>
                      <a:pt x="19406" y="13188"/>
                      <a:pt x="18832" y="14091"/>
                      <a:pt x="19160" y="15022"/>
                    </a:cubicBezTo>
                    <a:cubicBezTo>
                      <a:pt x="19160" y="15050"/>
                      <a:pt x="19164" y="15074"/>
                      <a:pt x="19171" y="15095"/>
                    </a:cubicBezTo>
                    <a:lnTo>
                      <a:pt x="19171" y="15095"/>
                    </a:lnTo>
                    <a:cubicBezTo>
                      <a:pt x="18382" y="14695"/>
                      <a:pt x="17728" y="14118"/>
                      <a:pt x="17354" y="13297"/>
                    </a:cubicBezTo>
                    <a:lnTo>
                      <a:pt x="17354" y="13078"/>
                    </a:lnTo>
                    <a:cubicBezTo>
                      <a:pt x="17463" y="12859"/>
                      <a:pt x="17463" y="12613"/>
                      <a:pt x="17573" y="12285"/>
                    </a:cubicBezTo>
                    <a:cubicBezTo>
                      <a:pt x="17791" y="11929"/>
                      <a:pt x="18038" y="11819"/>
                      <a:pt x="18366" y="11600"/>
                    </a:cubicBezTo>
                    <a:cubicBezTo>
                      <a:pt x="18853" y="11425"/>
                      <a:pt x="19228" y="11264"/>
                      <a:pt x="19651" y="11264"/>
                    </a:cubicBezTo>
                    <a:close/>
                    <a:moveTo>
                      <a:pt x="11195" y="10451"/>
                    </a:moveTo>
                    <a:cubicBezTo>
                      <a:pt x="11305" y="10560"/>
                      <a:pt x="11414" y="10670"/>
                      <a:pt x="11524" y="10807"/>
                    </a:cubicBezTo>
                    <a:cubicBezTo>
                      <a:pt x="10949" y="11600"/>
                      <a:pt x="10511" y="12504"/>
                      <a:pt x="10620" y="13544"/>
                    </a:cubicBezTo>
                    <a:cubicBezTo>
                      <a:pt x="10730" y="14228"/>
                      <a:pt x="11086" y="15241"/>
                      <a:pt x="11633" y="15596"/>
                    </a:cubicBezTo>
                    <a:cubicBezTo>
                      <a:pt x="11086" y="15596"/>
                      <a:pt x="10620" y="15460"/>
                      <a:pt x="10265" y="15241"/>
                    </a:cubicBezTo>
                    <a:cubicBezTo>
                      <a:pt x="9361" y="14775"/>
                      <a:pt x="9033" y="13763"/>
                      <a:pt x="8896" y="12723"/>
                    </a:cubicBezTo>
                    <a:lnTo>
                      <a:pt x="8896" y="12723"/>
                    </a:lnTo>
                    <a:cubicBezTo>
                      <a:pt x="8924" y="12751"/>
                      <a:pt x="8952" y="12763"/>
                      <a:pt x="8976" y="12763"/>
                    </a:cubicBezTo>
                    <a:cubicBezTo>
                      <a:pt x="9069" y="12763"/>
                      <a:pt x="9120" y="12590"/>
                      <a:pt x="9033" y="12504"/>
                    </a:cubicBezTo>
                    <a:cubicBezTo>
                      <a:pt x="9033" y="12394"/>
                      <a:pt x="8896" y="12285"/>
                      <a:pt x="8787" y="12285"/>
                    </a:cubicBezTo>
                    <a:lnTo>
                      <a:pt x="8787" y="12175"/>
                    </a:lnTo>
                    <a:cubicBezTo>
                      <a:pt x="8896" y="12038"/>
                      <a:pt x="9033" y="11929"/>
                      <a:pt x="9033" y="11819"/>
                    </a:cubicBezTo>
                    <a:cubicBezTo>
                      <a:pt x="9142" y="11491"/>
                      <a:pt x="9361" y="11245"/>
                      <a:pt x="9471" y="11026"/>
                    </a:cubicBezTo>
                    <a:cubicBezTo>
                      <a:pt x="9936" y="10560"/>
                      <a:pt x="10730" y="10451"/>
                      <a:pt x="11195" y="10451"/>
                    </a:cubicBezTo>
                    <a:close/>
                    <a:moveTo>
                      <a:pt x="11770" y="10916"/>
                    </a:moveTo>
                    <a:cubicBezTo>
                      <a:pt x="11879" y="11026"/>
                      <a:pt x="11879" y="11135"/>
                      <a:pt x="11989" y="11135"/>
                    </a:cubicBezTo>
                    <a:cubicBezTo>
                      <a:pt x="12317" y="11135"/>
                      <a:pt x="12673" y="11135"/>
                      <a:pt x="12892" y="10916"/>
                    </a:cubicBezTo>
                    <a:lnTo>
                      <a:pt x="12892" y="10916"/>
                    </a:lnTo>
                    <a:cubicBezTo>
                      <a:pt x="12783" y="11710"/>
                      <a:pt x="12892" y="12285"/>
                      <a:pt x="13467" y="12859"/>
                    </a:cubicBezTo>
                    <a:cubicBezTo>
                      <a:pt x="13823" y="13297"/>
                      <a:pt x="14151" y="13653"/>
                      <a:pt x="14370" y="14091"/>
                    </a:cubicBezTo>
                    <a:cubicBezTo>
                      <a:pt x="14507" y="14091"/>
                      <a:pt x="14507" y="14228"/>
                      <a:pt x="14616" y="14228"/>
                    </a:cubicBezTo>
                    <a:cubicBezTo>
                      <a:pt x="14261" y="14556"/>
                      <a:pt x="13932" y="15022"/>
                      <a:pt x="13467" y="15241"/>
                    </a:cubicBezTo>
                    <a:cubicBezTo>
                      <a:pt x="13138" y="15460"/>
                      <a:pt x="12564" y="15596"/>
                      <a:pt x="11989" y="15596"/>
                    </a:cubicBezTo>
                    <a:cubicBezTo>
                      <a:pt x="11633" y="15022"/>
                      <a:pt x="11195" y="14447"/>
                      <a:pt x="11086" y="13763"/>
                    </a:cubicBezTo>
                    <a:cubicBezTo>
                      <a:pt x="10839" y="12723"/>
                      <a:pt x="11195" y="11819"/>
                      <a:pt x="11770" y="10916"/>
                    </a:cubicBezTo>
                    <a:close/>
                    <a:moveTo>
                      <a:pt x="23621" y="6811"/>
                    </a:moveTo>
                    <a:cubicBezTo>
                      <a:pt x="23950" y="7604"/>
                      <a:pt x="24990" y="8070"/>
                      <a:pt x="25784" y="8179"/>
                    </a:cubicBezTo>
                    <a:cubicBezTo>
                      <a:pt x="25956" y="8197"/>
                      <a:pt x="26118" y="8206"/>
                      <a:pt x="26273" y="8206"/>
                    </a:cubicBezTo>
                    <a:cubicBezTo>
                      <a:pt x="27053" y="8206"/>
                      <a:pt x="27639" y="7974"/>
                      <a:pt x="28302" y="7495"/>
                    </a:cubicBezTo>
                    <a:lnTo>
                      <a:pt x="28302" y="7495"/>
                    </a:lnTo>
                    <a:cubicBezTo>
                      <a:pt x="28192" y="7714"/>
                      <a:pt x="28055" y="7933"/>
                      <a:pt x="28055" y="8179"/>
                    </a:cubicBezTo>
                    <a:cubicBezTo>
                      <a:pt x="27837" y="8617"/>
                      <a:pt x="27727" y="9082"/>
                      <a:pt x="27508" y="9438"/>
                    </a:cubicBezTo>
                    <a:cubicBezTo>
                      <a:pt x="27043" y="9548"/>
                      <a:pt x="26687" y="9767"/>
                      <a:pt x="26249" y="9876"/>
                    </a:cubicBezTo>
                    <a:cubicBezTo>
                      <a:pt x="25784" y="9876"/>
                      <a:pt x="25318" y="9767"/>
                      <a:pt x="24880" y="9657"/>
                    </a:cubicBezTo>
                    <a:cubicBezTo>
                      <a:pt x="24415" y="9438"/>
                      <a:pt x="23950" y="9082"/>
                      <a:pt x="23512" y="8973"/>
                    </a:cubicBezTo>
                    <a:cubicBezTo>
                      <a:pt x="23402" y="8973"/>
                      <a:pt x="23266" y="9082"/>
                      <a:pt x="23402" y="9082"/>
                    </a:cubicBezTo>
                    <a:cubicBezTo>
                      <a:pt x="23512" y="9767"/>
                      <a:pt x="24525" y="9985"/>
                      <a:pt x="24990" y="10232"/>
                    </a:cubicBezTo>
                    <a:cubicBezTo>
                      <a:pt x="25277" y="10287"/>
                      <a:pt x="25531" y="10314"/>
                      <a:pt x="25770" y="10314"/>
                    </a:cubicBezTo>
                    <a:cubicBezTo>
                      <a:pt x="26010" y="10314"/>
                      <a:pt x="26235" y="10287"/>
                      <a:pt x="26468" y="10232"/>
                    </a:cubicBezTo>
                    <a:cubicBezTo>
                      <a:pt x="26824" y="10122"/>
                      <a:pt x="27152" y="9985"/>
                      <a:pt x="27371" y="9767"/>
                    </a:cubicBezTo>
                    <a:lnTo>
                      <a:pt x="27371" y="9767"/>
                    </a:lnTo>
                    <a:cubicBezTo>
                      <a:pt x="27152" y="10451"/>
                      <a:pt x="26824" y="11135"/>
                      <a:pt x="26468" y="11819"/>
                    </a:cubicBezTo>
                    <a:cubicBezTo>
                      <a:pt x="26432" y="11856"/>
                      <a:pt x="26343" y="11868"/>
                      <a:pt x="26238" y="11868"/>
                    </a:cubicBezTo>
                    <a:cubicBezTo>
                      <a:pt x="26027" y="11868"/>
                      <a:pt x="25747" y="11819"/>
                      <a:pt x="25674" y="11819"/>
                    </a:cubicBezTo>
                    <a:cubicBezTo>
                      <a:pt x="25455" y="11819"/>
                      <a:pt x="25209" y="11600"/>
                      <a:pt x="24990" y="11491"/>
                    </a:cubicBezTo>
                    <a:cubicBezTo>
                      <a:pt x="24525" y="11245"/>
                      <a:pt x="24087" y="11026"/>
                      <a:pt x="23731" y="10670"/>
                    </a:cubicBezTo>
                    <a:cubicBezTo>
                      <a:pt x="23731" y="10670"/>
                      <a:pt x="23512" y="10670"/>
                      <a:pt x="23621" y="10807"/>
                    </a:cubicBezTo>
                    <a:cubicBezTo>
                      <a:pt x="23840" y="11354"/>
                      <a:pt x="24415" y="11710"/>
                      <a:pt x="24880" y="11929"/>
                    </a:cubicBezTo>
                    <a:cubicBezTo>
                      <a:pt x="25295" y="12078"/>
                      <a:pt x="25579" y="12177"/>
                      <a:pt x="25842" y="12177"/>
                    </a:cubicBezTo>
                    <a:cubicBezTo>
                      <a:pt x="26013" y="12177"/>
                      <a:pt x="26175" y="12135"/>
                      <a:pt x="26359" y="12038"/>
                    </a:cubicBezTo>
                    <a:lnTo>
                      <a:pt x="26359" y="12038"/>
                    </a:lnTo>
                    <a:cubicBezTo>
                      <a:pt x="26249" y="12394"/>
                      <a:pt x="26003" y="12859"/>
                      <a:pt x="25784" y="13297"/>
                    </a:cubicBezTo>
                    <a:cubicBezTo>
                      <a:pt x="24990" y="13297"/>
                      <a:pt x="24087" y="13078"/>
                      <a:pt x="23402" y="12723"/>
                    </a:cubicBezTo>
                    <a:cubicBezTo>
                      <a:pt x="23156" y="12613"/>
                      <a:pt x="23047" y="12504"/>
                      <a:pt x="22937" y="12504"/>
                    </a:cubicBezTo>
                    <a:cubicBezTo>
                      <a:pt x="22718" y="12285"/>
                      <a:pt x="22718" y="12038"/>
                      <a:pt x="22472" y="11819"/>
                    </a:cubicBezTo>
                    <a:cubicBezTo>
                      <a:pt x="22362" y="11819"/>
                      <a:pt x="22362" y="11710"/>
                      <a:pt x="22253" y="11710"/>
                    </a:cubicBezTo>
                    <a:cubicBezTo>
                      <a:pt x="22143" y="11710"/>
                      <a:pt x="22034" y="11710"/>
                      <a:pt x="22034" y="11819"/>
                    </a:cubicBezTo>
                    <a:cubicBezTo>
                      <a:pt x="22143" y="12394"/>
                      <a:pt x="22828" y="12859"/>
                      <a:pt x="23266" y="13078"/>
                    </a:cubicBezTo>
                    <a:cubicBezTo>
                      <a:pt x="23803" y="13336"/>
                      <a:pt x="24492" y="13611"/>
                      <a:pt x="25095" y="13611"/>
                    </a:cubicBezTo>
                    <a:cubicBezTo>
                      <a:pt x="25260" y="13611"/>
                      <a:pt x="25418" y="13591"/>
                      <a:pt x="25565" y="13544"/>
                    </a:cubicBezTo>
                    <a:lnTo>
                      <a:pt x="25565" y="13544"/>
                    </a:lnTo>
                    <a:cubicBezTo>
                      <a:pt x="25455" y="13763"/>
                      <a:pt x="25318" y="14091"/>
                      <a:pt x="25209" y="14337"/>
                    </a:cubicBezTo>
                    <a:lnTo>
                      <a:pt x="25209" y="14447"/>
                    </a:lnTo>
                    <a:cubicBezTo>
                      <a:pt x="24157" y="15225"/>
                      <a:pt x="22911" y="15745"/>
                      <a:pt x="21658" y="15745"/>
                    </a:cubicBezTo>
                    <a:cubicBezTo>
                      <a:pt x="21280" y="15745"/>
                      <a:pt x="20902" y="15698"/>
                      <a:pt x="20529" y="15596"/>
                    </a:cubicBezTo>
                    <a:cubicBezTo>
                      <a:pt x="20112" y="15488"/>
                      <a:pt x="19709" y="15350"/>
                      <a:pt x="19332" y="15174"/>
                    </a:cubicBezTo>
                    <a:lnTo>
                      <a:pt x="19332" y="15174"/>
                    </a:lnTo>
                    <a:cubicBezTo>
                      <a:pt x="19374" y="15152"/>
                      <a:pt x="19406" y="15101"/>
                      <a:pt x="19406" y="15022"/>
                    </a:cubicBezTo>
                    <a:cubicBezTo>
                      <a:pt x="19516" y="14556"/>
                      <a:pt x="19406" y="14091"/>
                      <a:pt x="19625" y="13653"/>
                    </a:cubicBezTo>
                    <a:cubicBezTo>
                      <a:pt x="19844" y="13188"/>
                      <a:pt x="20200" y="12859"/>
                      <a:pt x="20665" y="12613"/>
                    </a:cubicBezTo>
                    <a:cubicBezTo>
                      <a:pt x="20665" y="12504"/>
                      <a:pt x="20665" y="12504"/>
                      <a:pt x="20775" y="12504"/>
                    </a:cubicBezTo>
                    <a:cubicBezTo>
                      <a:pt x="20884" y="12504"/>
                      <a:pt x="20994" y="12394"/>
                      <a:pt x="21103" y="12394"/>
                    </a:cubicBezTo>
                    <a:cubicBezTo>
                      <a:pt x="21213" y="12394"/>
                      <a:pt x="21213" y="12285"/>
                      <a:pt x="21350" y="12285"/>
                    </a:cubicBezTo>
                    <a:cubicBezTo>
                      <a:pt x="21350" y="13078"/>
                      <a:pt x="21569" y="13653"/>
                      <a:pt x="21897" y="14337"/>
                    </a:cubicBezTo>
                    <a:cubicBezTo>
                      <a:pt x="22143" y="15022"/>
                      <a:pt x="22253" y="15241"/>
                      <a:pt x="22937" y="15460"/>
                    </a:cubicBezTo>
                    <a:cubicBezTo>
                      <a:pt x="22961" y="15489"/>
                      <a:pt x="22980" y="15501"/>
                      <a:pt x="22994" y="15501"/>
                    </a:cubicBezTo>
                    <a:cubicBezTo>
                      <a:pt x="23047" y="15501"/>
                      <a:pt x="23047" y="15350"/>
                      <a:pt x="23047" y="15350"/>
                    </a:cubicBezTo>
                    <a:cubicBezTo>
                      <a:pt x="22828" y="15131"/>
                      <a:pt x="22718" y="15131"/>
                      <a:pt x="22472" y="14912"/>
                    </a:cubicBezTo>
                    <a:cubicBezTo>
                      <a:pt x="22253" y="14666"/>
                      <a:pt x="22143" y="14228"/>
                      <a:pt x="22034" y="13982"/>
                    </a:cubicBezTo>
                    <a:cubicBezTo>
                      <a:pt x="21788" y="13407"/>
                      <a:pt x="21569" y="12859"/>
                      <a:pt x="21569" y="12175"/>
                    </a:cubicBezTo>
                    <a:cubicBezTo>
                      <a:pt x="21897" y="11929"/>
                      <a:pt x="22143" y="11600"/>
                      <a:pt x="22362" y="11245"/>
                    </a:cubicBezTo>
                    <a:lnTo>
                      <a:pt x="22472" y="11245"/>
                    </a:lnTo>
                    <a:cubicBezTo>
                      <a:pt x="23266" y="9985"/>
                      <a:pt x="23402" y="8289"/>
                      <a:pt x="23621" y="6811"/>
                    </a:cubicBezTo>
                    <a:close/>
                    <a:moveTo>
                      <a:pt x="27227" y="1"/>
                    </a:moveTo>
                    <a:cubicBezTo>
                      <a:pt x="26737" y="1"/>
                      <a:pt x="26150" y="128"/>
                      <a:pt x="25455" y="406"/>
                    </a:cubicBezTo>
                    <a:lnTo>
                      <a:pt x="25455" y="543"/>
                    </a:lnTo>
                    <a:cubicBezTo>
                      <a:pt x="24306" y="1227"/>
                      <a:pt x="23950" y="3143"/>
                      <a:pt x="23731" y="4292"/>
                    </a:cubicBezTo>
                    <a:cubicBezTo>
                      <a:pt x="23156" y="6345"/>
                      <a:pt x="23156" y="8617"/>
                      <a:pt x="22472" y="10807"/>
                    </a:cubicBezTo>
                    <a:cubicBezTo>
                      <a:pt x="22143" y="11245"/>
                      <a:pt x="21678" y="11710"/>
                      <a:pt x="21213" y="11929"/>
                    </a:cubicBezTo>
                    <a:cubicBezTo>
                      <a:pt x="20200" y="10451"/>
                      <a:pt x="19516" y="8973"/>
                      <a:pt x="18038" y="7823"/>
                    </a:cubicBezTo>
                    <a:cubicBezTo>
                      <a:pt x="17419" y="7455"/>
                      <a:pt x="16404" y="7023"/>
                      <a:pt x="15564" y="7023"/>
                    </a:cubicBezTo>
                    <a:cubicBezTo>
                      <a:pt x="14843" y="7023"/>
                      <a:pt x="14252" y="7341"/>
                      <a:pt x="14151" y="8289"/>
                    </a:cubicBezTo>
                    <a:cubicBezTo>
                      <a:pt x="14042" y="8398"/>
                      <a:pt x="14151" y="8507"/>
                      <a:pt x="14261" y="8507"/>
                    </a:cubicBezTo>
                    <a:cubicBezTo>
                      <a:pt x="14151" y="8863"/>
                      <a:pt x="14042" y="9192"/>
                      <a:pt x="13823" y="9548"/>
                    </a:cubicBezTo>
                    <a:cubicBezTo>
                      <a:pt x="13506" y="10013"/>
                      <a:pt x="13088" y="10479"/>
                      <a:pt x="12569" y="10479"/>
                    </a:cubicBezTo>
                    <a:cubicBezTo>
                      <a:pt x="12325" y="10479"/>
                      <a:pt x="12059" y="10376"/>
                      <a:pt x="11770" y="10122"/>
                    </a:cubicBezTo>
                    <a:cubicBezTo>
                      <a:pt x="11524" y="9876"/>
                      <a:pt x="11305" y="9438"/>
                      <a:pt x="11195" y="9192"/>
                    </a:cubicBezTo>
                    <a:cubicBezTo>
                      <a:pt x="10862" y="8448"/>
                      <a:pt x="10239" y="7704"/>
                      <a:pt x="9419" y="7704"/>
                    </a:cubicBezTo>
                    <a:cubicBezTo>
                      <a:pt x="9364" y="7704"/>
                      <a:pt x="9308" y="7707"/>
                      <a:pt x="9252" y="7714"/>
                    </a:cubicBezTo>
                    <a:cubicBezTo>
                      <a:pt x="9142" y="7714"/>
                      <a:pt x="9033" y="7823"/>
                      <a:pt x="9033" y="7823"/>
                    </a:cubicBezTo>
                    <a:cubicBezTo>
                      <a:pt x="8920" y="7805"/>
                      <a:pt x="8806" y="7796"/>
                      <a:pt x="8694" y="7796"/>
                    </a:cubicBezTo>
                    <a:cubicBezTo>
                      <a:pt x="8128" y="7796"/>
                      <a:pt x="7587" y="8028"/>
                      <a:pt x="7199" y="8507"/>
                    </a:cubicBezTo>
                    <a:cubicBezTo>
                      <a:pt x="6734" y="9082"/>
                      <a:pt x="6734" y="9767"/>
                      <a:pt x="5940" y="9876"/>
                    </a:cubicBezTo>
                    <a:cubicBezTo>
                      <a:pt x="5475" y="9876"/>
                      <a:pt x="4790" y="9438"/>
                      <a:pt x="4462" y="9192"/>
                    </a:cubicBezTo>
                    <a:cubicBezTo>
                      <a:pt x="4462" y="9192"/>
                      <a:pt x="4462" y="9082"/>
                      <a:pt x="4352" y="9082"/>
                    </a:cubicBezTo>
                    <a:cubicBezTo>
                      <a:pt x="3866" y="8440"/>
                      <a:pt x="2853" y="7562"/>
                      <a:pt x="1944" y="7562"/>
                    </a:cubicBezTo>
                    <a:cubicBezTo>
                      <a:pt x="1575" y="7562"/>
                      <a:pt x="1223" y="7706"/>
                      <a:pt x="931" y="8070"/>
                    </a:cubicBezTo>
                    <a:cubicBezTo>
                      <a:pt x="1" y="9082"/>
                      <a:pt x="356" y="10807"/>
                      <a:pt x="822" y="11819"/>
                    </a:cubicBezTo>
                    <a:cubicBezTo>
                      <a:pt x="1615" y="13544"/>
                      <a:pt x="3203" y="15241"/>
                      <a:pt x="5037" y="15460"/>
                    </a:cubicBezTo>
                    <a:cubicBezTo>
                      <a:pt x="5143" y="15468"/>
                      <a:pt x="5248" y="15472"/>
                      <a:pt x="5351" y="15472"/>
                    </a:cubicBezTo>
                    <a:cubicBezTo>
                      <a:pt x="6990" y="15472"/>
                      <a:pt x="8136" y="14463"/>
                      <a:pt x="8677" y="12969"/>
                    </a:cubicBezTo>
                    <a:cubicBezTo>
                      <a:pt x="8896" y="14556"/>
                      <a:pt x="9580" y="16034"/>
                      <a:pt x="11414" y="16144"/>
                    </a:cubicBezTo>
                    <a:cubicBezTo>
                      <a:pt x="12317" y="16144"/>
                      <a:pt x="13248" y="15925"/>
                      <a:pt x="13932" y="15460"/>
                    </a:cubicBezTo>
                    <a:cubicBezTo>
                      <a:pt x="14370" y="15131"/>
                      <a:pt x="14726" y="14775"/>
                      <a:pt x="14945" y="14447"/>
                    </a:cubicBezTo>
                    <a:cubicBezTo>
                      <a:pt x="15191" y="14091"/>
                      <a:pt x="15410" y="13872"/>
                      <a:pt x="15520" y="13544"/>
                    </a:cubicBezTo>
                    <a:cubicBezTo>
                      <a:pt x="15629" y="13407"/>
                      <a:pt x="16560" y="12613"/>
                      <a:pt x="16779" y="12175"/>
                    </a:cubicBezTo>
                    <a:cubicBezTo>
                      <a:pt x="16888" y="13078"/>
                      <a:pt x="17107" y="13872"/>
                      <a:pt x="17682" y="14556"/>
                    </a:cubicBezTo>
                    <a:cubicBezTo>
                      <a:pt x="18476" y="15460"/>
                      <a:pt x="19981" y="16144"/>
                      <a:pt x="21213" y="16390"/>
                    </a:cubicBezTo>
                    <a:cubicBezTo>
                      <a:pt x="21421" y="16425"/>
                      <a:pt x="21632" y="16442"/>
                      <a:pt x="21844" y="16442"/>
                    </a:cubicBezTo>
                    <a:cubicBezTo>
                      <a:pt x="23604" y="16442"/>
                      <a:pt x="25406" y="15266"/>
                      <a:pt x="26140" y="13653"/>
                    </a:cubicBezTo>
                    <a:lnTo>
                      <a:pt x="26140" y="13544"/>
                    </a:lnTo>
                    <a:cubicBezTo>
                      <a:pt x="28377" y="9953"/>
                      <a:pt x="31565" y="1"/>
                      <a:pt x="2722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15"/>
              <p:cNvSpPr/>
              <p:nvPr/>
            </p:nvSpPr>
            <p:spPr>
              <a:xfrm>
                <a:off x="2147025" y="4212325"/>
                <a:ext cx="14400" cy="17125"/>
              </a:xfrm>
              <a:custGeom>
                <a:rect b="b" l="l" r="r" t="t"/>
                <a:pathLst>
                  <a:path extrusionOk="0" h="685" w="576">
                    <a:moveTo>
                      <a:pt x="220" y="0"/>
                    </a:moveTo>
                    <a:cubicBezTo>
                      <a:pt x="1" y="110"/>
                      <a:pt x="1" y="548"/>
                      <a:pt x="220" y="684"/>
                    </a:cubicBezTo>
                    <a:cubicBezTo>
                      <a:pt x="438" y="684"/>
                      <a:pt x="575" y="438"/>
                      <a:pt x="575" y="329"/>
                    </a:cubicBezTo>
                    <a:lnTo>
                      <a:pt x="575" y="219"/>
                    </a:lnTo>
                    <a:cubicBezTo>
                      <a:pt x="575" y="110"/>
                      <a:pt x="575" y="0"/>
                      <a:pt x="438" y="0"/>
                    </a:cubicBezTo>
                    <a:close/>
                  </a:path>
                </a:pathLst>
              </a:custGeom>
              <a:solidFill>
                <a:srgbClr val="AAE2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15"/>
              <p:cNvSpPr/>
              <p:nvPr/>
            </p:nvSpPr>
            <p:spPr>
              <a:xfrm>
                <a:off x="2095700" y="4255425"/>
                <a:ext cx="79400" cy="42450"/>
              </a:xfrm>
              <a:custGeom>
                <a:rect b="b" l="l" r="r" t="t"/>
                <a:pathLst>
                  <a:path extrusionOk="0" h="1698" w="3176">
                    <a:moveTo>
                      <a:pt x="233" y="1"/>
                    </a:moveTo>
                    <a:cubicBezTo>
                      <a:pt x="165" y="1"/>
                      <a:pt x="110" y="28"/>
                      <a:pt x="110" y="83"/>
                    </a:cubicBezTo>
                    <a:cubicBezTo>
                      <a:pt x="1" y="1013"/>
                      <a:pt x="685" y="1561"/>
                      <a:pt x="1479" y="1698"/>
                    </a:cubicBezTo>
                    <a:cubicBezTo>
                      <a:pt x="2273" y="1698"/>
                      <a:pt x="3066" y="1013"/>
                      <a:pt x="3176" y="192"/>
                    </a:cubicBezTo>
                    <a:cubicBezTo>
                      <a:pt x="3176" y="137"/>
                      <a:pt x="3148" y="110"/>
                      <a:pt x="3107" y="110"/>
                    </a:cubicBezTo>
                    <a:cubicBezTo>
                      <a:pt x="3066" y="110"/>
                      <a:pt x="3012" y="137"/>
                      <a:pt x="2957" y="192"/>
                    </a:cubicBezTo>
                    <a:cubicBezTo>
                      <a:pt x="2866" y="760"/>
                      <a:pt x="2303" y="1177"/>
                      <a:pt x="1661" y="1177"/>
                    </a:cubicBezTo>
                    <a:cubicBezTo>
                      <a:pt x="1529" y="1177"/>
                      <a:pt x="1395" y="1160"/>
                      <a:pt x="1260" y="1123"/>
                    </a:cubicBezTo>
                    <a:cubicBezTo>
                      <a:pt x="795" y="876"/>
                      <a:pt x="685" y="548"/>
                      <a:pt x="439" y="83"/>
                    </a:cubicBezTo>
                    <a:cubicBezTo>
                      <a:pt x="384" y="28"/>
                      <a:pt x="302" y="1"/>
                      <a:pt x="233" y="1"/>
                    </a:cubicBezTo>
                    <a:close/>
                  </a:path>
                </a:pathLst>
              </a:custGeom>
              <a:solidFill>
                <a:srgbClr val="AAE2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15"/>
              <p:cNvSpPr/>
              <p:nvPr/>
            </p:nvSpPr>
            <p:spPr>
              <a:xfrm>
                <a:off x="2115900" y="4215050"/>
                <a:ext cx="16775" cy="14925"/>
              </a:xfrm>
              <a:custGeom>
                <a:rect b="b" l="l" r="r" t="t"/>
                <a:pathLst>
                  <a:path extrusionOk="0" h="597" w="671">
                    <a:moveTo>
                      <a:pt x="315" y="1"/>
                    </a:moveTo>
                    <a:cubicBezTo>
                      <a:pt x="205" y="1"/>
                      <a:pt x="205" y="1"/>
                      <a:pt x="205" y="110"/>
                    </a:cubicBezTo>
                    <a:lnTo>
                      <a:pt x="96" y="110"/>
                    </a:lnTo>
                    <a:lnTo>
                      <a:pt x="96" y="220"/>
                    </a:lnTo>
                    <a:cubicBezTo>
                      <a:pt x="1" y="315"/>
                      <a:pt x="71" y="596"/>
                      <a:pt x="325" y="596"/>
                    </a:cubicBezTo>
                    <a:cubicBezTo>
                      <a:pt x="363" y="596"/>
                      <a:pt x="405" y="590"/>
                      <a:pt x="452" y="575"/>
                    </a:cubicBezTo>
                    <a:lnTo>
                      <a:pt x="561" y="575"/>
                    </a:lnTo>
                    <a:cubicBezTo>
                      <a:pt x="671" y="575"/>
                      <a:pt x="671" y="439"/>
                      <a:pt x="671" y="329"/>
                    </a:cubicBezTo>
                    <a:lnTo>
                      <a:pt x="671" y="220"/>
                    </a:lnTo>
                    <a:cubicBezTo>
                      <a:pt x="671" y="110"/>
                      <a:pt x="561" y="110"/>
                      <a:pt x="561" y="110"/>
                    </a:cubicBezTo>
                    <a:lnTo>
                      <a:pt x="452" y="110"/>
                    </a:lnTo>
                    <a:cubicBezTo>
                      <a:pt x="452" y="1"/>
                      <a:pt x="315" y="1"/>
                      <a:pt x="315" y="1"/>
                    </a:cubicBezTo>
                    <a:close/>
                  </a:path>
                </a:pathLst>
              </a:custGeom>
              <a:solidFill>
                <a:srgbClr val="AAE2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15"/>
              <p:cNvSpPr/>
              <p:nvPr/>
            </p:nvSpPr>
            <p:spPr>
              <a:xfrm>
                <a:off x="2050375" y="4545900"/>
                <a:ext cx="449750" cy="28425"/>
              </a:xfrm>
              <a:custGeom>
                <a:rect b="b" l="l" r="r" t="t"/>
                <a:pathLst>
                  <a:path extrusionOk="0" h="1137" w="17990">
                    <a:moveTo>
                      <a:pt x="659" y="1"/>
                    </a:moveTo>
                    <a:cubicBezTo>
                      <a:pt x="428" y="1"/>
                      <a:pt x="228" y="80"/>
                      <a:pt x="89" y="342"/>
                    </a:cubicBezTo>
                    <a:cubicBezTo>
                      <a:pt x="0" y="521"/>
                      <a:pt x="130" y="700"/>
                      <a:pt x="314" y="700"/>
                    </a:cubicBezTo>
                    <a:cubicBezTo>
                      <a:pt x="356" y="700"/>
                      <a:pt x="400" y="691"/>
                      <a:pt x="445" y="671"/>
                    </a:cubicBezTo>
                    <a:cubicBezTo>
                      <a:pt x="491" y="660"/>
                      <a:pt x="554" y="654"/>
                      <a:pt x="631" y="654"/>
                    </a:cubicBezTo>
                    <a:cubicBezTo>
                      <a:pt x="1293" y="654"/>
                      <a:pt x="2984" y="1038"/>
                      <a:pt x="3401" y="1136"/>
                    </a:cubicBezTo>
                    <a:cubicBezTo>
                      <a:pt x="5126" y="1136"/>
                      <a:pt x="6823" y="1027"/>
                      <a:pt x="8410" y="1027"/>
                    </a:cubicBezTo>
                    <a:cubicBezTo>
                      <a:pt x="10472" y="1027"/>
                      <a:pt x="12583" y="966"/>
                      <a:pt x="14636" y="966"/>
                    </a:cubicBezTo>
                    <a:cubicBezTo>
                      <a:pt x="15663" y="966"/>
                      <a:pt x="16676" y="981"/>
                      <a:pt x="17661" y="1027"/>
                    </a:cubicBezTo>
                    <a:cubicBezTo>
                      <a:pt x="17990" y="1027"/>
                      <a:pt x="17990" y="561"/>
                      <a:pt x="17771" y="452"/>
                    </a:cubicBezTo>
                    <a:cubicBezTo>
                      <a:pt x="16956" y="303"/>
                      <a:pt x="16141" y="259"/>
                      <a:pt x="15328" y="259"/>
                    </a:cubicBezTo>
                    <a:cubicBezTo>
                      <a:pt x="14202" y="259"/>
                      <a:pt x="13081" y="342"/>
                      <a:pt x="11968" y="342"/>
                    </a:cubicBezTo>
                    <a:cubicBezTo>
                      <a:pt x="10353" y="342"/>
                      <a:pt x="8875" y="206"/>
                      <a:pt x="7288" y="206"/>
                    </a:cubicBezTo>
                    <a:cubicBezTo>
                      <a:pt x="6674" y="247"/>
                      <a:pt x="6069" y="263"/>
                      <a:pt x="5469" y="263"/>
                    </a:cubicBezTo>
                    <a:cubicBezTo>
                      <a:pt x="4062" y="263"/>
                      <a:pt x="2677" y="173"/>
                      <a:pt x="1239" y="96"/>
                    </a:cubicBezTo>
                    <a:cubicBezTo>
                      <a:pt x="1036" y="48"/>
                      <a:pt x="838" y="1"/>
                      <a:pt x="65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15"/>
              <p:cNvSpPr/>
              <p:nvPr/>
            </p:nvSpPr>
            <p:spPr>
              <a:xfrm>
                <a:off x="2551425" y="4542825"/>
                <a:ext cx="40400" cy="17125"/>
              </a:xfrm>
              <a:custGeom>
                <a:rect b="b" l="l" r="r" t="t"/>
                <a:pathLst>
                  <a:path extrusionOk="0" h="685" w="1616">
                    <a:moveTo>
                      <a:pt x="356" y="0"/>
                    </a:moveTo>
                    <a:cubicBezTo>
                      <a:pt x="1" y="0"/>
                      <a:pt x="1" y="684"/>
                      <a:pt x="356" y="684"/>
                    </a:cubicBezTo>
                    <a:cubicBezTo>
                      <a:pt x="575" y="684"/>
                      <a:pt x="822" y="575"/>
                      <a:pt x="1041" y="575"/>
                    </a:cubicBezTo>
                    <a:cubicBezTo>
                      <a:pt x="1150" y="575"/>
                      <a:pt x="1369" y="575"/>
                      <a:pt x="1506" y="465"/>
                    </a:cubicBezTo>
                    <a:cubicBezTo>
                      <a:pt x="1616" y="465"/>
                      <a:pt x="1616" y="219"/>
                      <a:pt x="1506" y="110"/>
                    </a:cubicBezTo>
                    <a:lnTo>
                      <a:pt x="931" y="110"/>
                    </a:lnTo>
                    <a:cubicBezTo>
                      <a:pt x="822" y="110"/>
                      <a:pt x="575" y="110"/>
                      <a:pt x="35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15"/>
              <p:cNvSpPr/>
              <p:nvPr/>
            </p:nvSpPr>
            <p:spPr>
              <a:xfrm>
                <a:off x="2665700" y="4554450"/>
                <a:ext cx="22600" cy="5500"/>
              </a:xfrm>
              <a:custGeom>
                <a:rect b="b" l="l" r="r" t="t"/>
                <a:pathLst>
                  <a:path extrusionOk="0" h="220" w="904">
                    <a:moveTo>
                      <a:pt x="110" y="0"/>
                    </a:moveTo>
                    <a:cubicBezTo>
                      <a:pt x="1" y="0"/>
                      <a:pt x="1" y="219"/>
                      <a:pt x="220" y="219"/>
                    </a:cubicBezTo>
                    <a:lnTo>
                      <a:pt x="794" y="219"/>
                    </a:lnTo>
                    <a:cubicBezTo>
                      <a:pt x="904" y="219"/>
                      <a:pt x="904" y="0"/>
                      <a:pt x="794" y="0"/>
                    </a:cubicBezTo>
                    <a:close/>
                  </a:path>
                </a:pathLst>
              </a:custGeom>
              <a:solidFill>
                <a:srgbClr val="AAE2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15"/>
              <p:cNvSpPr/>
              <p:nvPr/>
            </p:nvSpPr>
            <p:spPr>
              <a:xfrm>
                <a:off x="1453875" y="4188475"/>
                <a:ext cx="794025" cy="407025"/>
              </a:xfrm>
              <a:custGeom>
                <a:rect b="b" l="l" r="r" t="t"/>
                <a:pathLst>
                  <a:path extrusionOk="0" h="16281" w="31761">
                    <a:moveTo>
                      <a:pt x="27035" y="340"/>
                    </a:moveTo>
                    <a:cubicBezTo>
                      <a:pt x="28005" y="340"/>
                      <a:pt x="28724" y="614"/>
                      <a:pt x="29095" y="1967"/>
                    </a:cubicBezTo>
                    <a:cubicBezTo>
                      <a:pt x="29424" y="3445"/>
                      <a:pt x="28986" y="5498"/>
                      <a:pt x="28411" y="7222"/>
                    </a:cubicBezTo>
                    <a:lnTo>
                      <a:pt x="28301" y="7222"/>
                    </a:lnTo>
                    <a:cubicBezTo>
                      <a:pt x="27751" y="7607"/>
                      <a:pt x="27212" y="7784"/>
                      <a:pt x="26645" y="7784"/>
                    </a:cubicBezTo>
                    <a:cubicBezTo>
                      <a:pt x="26367" y="7784"/>
                      <a:pt x="26081" y="7741"/>
                      <a:pt x="25783" y="7660"/>
                    </a:cubicBezTo>
                    <a:cubicBezTo>
                      <a:pt x="25099" y="7550"/>
                      <a:pt x="24415" y="7113"/>
                      <a:pt x="23840" y="6647"/>
                    </a:cubicBezTo>
                    <a:cubicBezTo>
                      <a:pt x="23840" y="6593"/>
                      <a:pt x="23813" y="6565"/>
                      <a:pt x="23785" y="6565"/>
                    </a:cubicBezTo>
                    <a:cubicBezTo>
                      <a:pt x="23758" y="6565"/>
                      <a:pt x="23730" y="6593"/>
                      <a:pt x="23730" y="6647"/>
                    </a:cubicBezTo>
                    <a:lnTo>
                      <a:pt x="23730" y="6538"/>
                    </a:lnTo>
                    <a:cubicBezTo>
                      <a:pt x="24059" y="5169"/>
                      <a:pt x="24634" y="954"/>
                      <a:pt x="26112" y="379"/>
                    </a:cubicBezTo>
                    <a:lnTo>
                      <a:pt x="26249" y="379"/>
                    </a:lnTo>
                    <a:cubicBezTo>
                      <a:pt x="26526" y="357"/>
                      <a:pt x="26788" y="340"/>
                      <a:pt x="27035" y="340"/>
                    </a:cubicBezTo>
                    <a:close/>
                    <a:moveTo>
                      <a:pt x="2007" y="7458"/>
                    </a:moveTo>
                    <a:cubicBezTo>
                      <a:pt x="2685" y="7458"/>
                      <a:pt x="3502" y="8162"/>
                      <a:pt x="4106" y="8700"/>
                    </a:cubicBezTo>
                    <a:cubicBezTo>
                      <a:pt x="3864" y="8667"/>
                      <a:pt x="3623" y="8644"/>
                      <a:pt x="3385" y="8644"/>
                    </a:cubicBezTo>
                    <a:cubicBezTo>
                      <a:pt x="2840" y="8644"/>
                      <a:pt x="2310" y="8765"/>
                      <a:pt x="1834" y="9165"/>
                    </a:cubicBezTo>
                    <a:cubicBezTo>
                      <a:pt x="1478" y="9384"/>
                      <a:pt x="1040" y="9850"/>
                      <a:pt x="931" y="10178"/>
                    </a:cubicBezTo>
                    <a:cubicBezTo>
                      <a:pt x="684" y="9713"/>
                      <a:pt x="684" y="9275"/>
                      <a:pt x="931" y="8700"/>
                    </a:cubicBezTo>
                    <a:cubicBezTo>
                      <a:pt x="1152" y="7782"/>
                      <a:pt x="1547" y="7458"/>
                      <a:pt x="2007" y="7458"/>
                    </a:cubicBezTo>
                    <a:close/>
                    <a:moveTo>
                      <a:pt x="18366" y="8344"/>
                    </a:moveTo>
                    <a:cubicBezTo>
                      <a:pt x="18722" y="8700"/>
                      <a:pt x="19050" y="9028"/>
                      <a:pt x="19269" y="9384"/>
                    </a:cubicBezTo>
                    <a:cubicBezTo>
                      <a:pt x="19515" y="9603"/>
                      <a:pt x="19734" y="10288"/>
                      <a:pt x="20090" y="10753"/>
                    </a:cubicBezTo>
                    <a:cubicBezTo>
                      <a:pt x="19946" y="10734"/>
                      <a:pt x="19806" y="10725"/>
                      <a:pt x="19669" y="10725"/>
                    </a:cubicBezTo>
                    <a:cubicBezTo>
                      <a:pt x="19029" y="10725"/>
                      <a:pt x="18465" y="10925"/>
                      <a:pt x="17900" y="11218"/>
                    </a:cubicBezTo>
                    <a:cubicBezTo>
                      <a:pt x="17463" y="11437"/>
                      <a:pt x="17107" y="11766"/>
                      <a:pt x="16997" y="12121"/>
                    </a:cubicBezTo>
                    <a:cubicBezTo>
                      <a:pt x="16997" y="12012"/>
                      <a:pt x="16997" y="11902"/>
                      <a:pt x="16888" y="11766"/>
                    </a:cubicBezTo>
                    <a:cubicBezTo>
                      <a:pt x="16997" y="11766"/>
                      <a:pt x="16888" y="11656"/>
                      <a:pt x="16888" y="11656"/>
                    </a:cubicBezTo>
                    <a:cubicBezTo>
                      <a:pt x="16888" y="11547"/>
                      <a:pt x="16778" y="11328"/>
                      <a:pt x="16669" y="11218"/>
                    </a:cubicBezTo>
                    <a:cubicBezTo>
                      <a:pt x="16778" y="11218"/>
                      <a:pt x="16778" y="11081"/>
                      <a:pt x="16778" y="11081"/>
                    </a:cubicBezTo>
                    <a:lnTo>
                      <a:pt x="16778" y="10534"/>
                    </a:lnTo>
                    <a:cubicBezTo>
                      <a:pt x="16888" y="10178"/>
                      <a:pt x="16997" y="9850"/>
                      <a:pt x="17107" y="9494"/>
                    </a:cubicBezTo>
                    <a:cubicBezTo>
                      <a:pt x="17463" y="9028"/>
                      <a:pt x="17682" y="8481"/>
                      <a:pt x="18366" y="8344"/>
                    </a:cubicBezTo>
                    <a:close/>
                    <a:moveTo>
                      <a:pt x="16163" y="7212"/>
                    </a:moveTo>
                    <a:cubicBezTo>
                      <a:pt x="16355" y="7212"/>
                      <a:pt x="16559" y="7248"/>
                      <a:pt x="16778" y="7332"/>
                    </a:cubicBezTo>
                    <a:cubicBezTo>
                      <a:pt x="17216" y="7441"/>
                      <a:pt x="17682" y="7797"/>
                      <a:pt x="18147" y="8235"/>
                    </a:cubicBezTo>
                    <a:cubicBezTo>
                      <a:pt x="17682" y="8235"/>
                      <a:pt x="17353" y="8591"/>
                      <a:pt x="16997" y="9028"/>
                    </a:cubicBezTo>
                    <a:cubicBezTo>
                      <a:pt x="16669" y="9713"/>
                      <a:pt x="16422" y="10288"/>
                      <a:pt x="16532" y="10972"/>
                    </a:cubicBezTo>
                    <a:cubicBezTo>
                      <a:pt x="16532" y="10972"/>
                      <a:pt x="16422" y="10972"/>
                      <a:pt x="16422" y="11081"/>
                    </a:cubicBezTo>
                    <a:cubicBezTo>
                      <a:pt x="16532" y="11328"/>
                      <a:pt x="16532" y="11547"/>
                      <a:pt x="16669" y="11766"/>
                    </a:cubicBezTo>
                    <a:cubicBezTo>
                      <a:pt x="16422" y="11902"/>
                      <a:pt x="16204" y="12012"/>
                      <a:pt x="15985" y="12231"/>
                    </a:cubicBezTo>
                    <a:cubicBezTo>
                      <a:pt x="15629" y="11656"/>
                      <a:pt x="15300" y="11218"/>
                      <a:pt x="15054" y="10643"/>
                    </a:cubicBezTo>
                    <a:cubicBezTo>
                      <a:pt x="14725" y="9713"/>
                      <a:pt x="14725" y="8344"/>
                      <a:pt x="15410" y="7660"/>
                    </a:cubicBezTo>
                    <a:cubicBezTo>
                      <a:pt x="15519" y="7550"/>
                      <a:pt x="15410" y="7441"/>
                      <a:pt x="15300" y="7441"/>
                    </a:cubicBezTo>
                    <a:cubicBezTo>
                      <a:pt x="15571" y="7306"/>
                      <a:pt x="15852" y="7212"/>
                      <a:pt x="16163" y="7212"/>
                    </a:cubicBezTo>
                    <a:close/>
                    <a:moveTo>
                      <a:pt x="9251" y="7660"/>
                    </a:moveTo>
                    <a:cubicBezTo>
                      <a:pt x="9470" y="7906"/>
                      <a:pt x="9826" y="8016"/>
                      <a:pt x="10045" y="8125"/>
                    </a:cubicBezTo>
                    <a:cubicBezTo>
                      <a:pt x="10510" y="8481"/>
                      <a:pt x="10620" y="8919"/>
                      <a:pt x="10839" y="9384"/>
                    </a:cubicBezTo>
                    <a:cubicBezTo>
                      <a:pt x="10839" y="9494"/>
                      <a:pt x="10948" y="9603"/>
                      <a:pt x="10948" y="9713"/>
                    </a:cubicBezTo>
                    <a:cubicBezTo>
                      <a:pt x="10841" y="9686"/>
                      <a:pt x="10718" y="9672"/>
                      <a:pt x="10587" y="9672"/>
                    </a:cubicBezTo>
                    <a:cubicBezTo>
                      <a:pt x="10187" y="9672"/>
                      <a:pt x="9712" y="9800"/>
                      <a:pt x="9361" y="10069"/>
                    </a:cubicBezTo>
                    <a:cubicBezTo>
                      <a:pt x="9142" y="10288"/>
                      <a:pt x="8896" y="10643"/>
                      <a:pt x="8677" y="10972"/>
                    </a:cubicBezTo>
                    <a:cubicBezTo>
                      <a:pt x="8677" y="10917"/>
                      <a:pt x="8649" y="10890"/>
                      <a:pt x="8622" y="10890"/>
                    </a:cubicBezTo>
                    <a:cubicBezTo>
                      <a:pt x="8594" y="10890"/>
                      <a:pt x="8567" y="10917"/>
                      <a:pt x="8567" y="10972"/>
                    </a:cubicBezTo>
                    <a:lnTo>
                      <a:pt x="8567" y="11437"/>
                    </a:lnTo>
                    <a:cubicBezTo>
                      <a:pt x="8321" y="10972"/>
                      <a:pt x="8102" y="10397"/>
                      <a:pt x="8102" y="9959"/>
                    </a:cubicBezTo>
                    <a:cubicBezTo>
                      <a:pt x="8102" y="9850"/>
                      <a:pt x="8102" y="8235"/>
                      <a:pt x="8458" y="8125"/>
                    </a:cubicBezTo>
                    <a:lnTo>
                      <a:pt x="8458" y="8016"/>
                    </a:lnTo>
                    <a:cubicBezTo>
                      <a:pt x="7883" y="8016"/>
                      <a:pt x="7773" y="9603"/>
                      <a:pt x="7773" y="9959"/>
                    </a:cubicBezTo>
                    <a:cubicBezTo>
                      <a:pt x="7773" y="10534"/>
                      <a:pt x="7992" y="10972"/>
                      <a:pt x="8211" y="11547"/>
                    </a:cubicBezTo>
                    <a:cubicBezTo>
                      <a:pt x="8321" y="11656"/>
                      <a:pt x="8458" y="11902"/>
                      <a:pt x="8567" y="12121"/>
                    </a:cubicBezTo>
                    <a:cubicBezTo>
                      <a:pt x="8211" y="12587"/>
                      <a:pt x="7773" y="13025"/>
                      <a:pt x="7199" y="13490"/>
                    </a:cubicBezTo>
                    <a:cubicBezTo>
                      <a:pt x="6843" y="13025"/>
                      <a:pt x="6514" y="12587"/>
                      <a:pt x="6268" y="12121"/>
                    </a:cubicBezTo>
                    <a:cubicBezTo>
                      <a:pt x="6049" y="11547"/>
                      <a:pt x="6158" y="10643"/>
                      <a:pt x="6268" y="10069"/>
                    </a:cubicBezTo>
                    <a:cubicBezTo>
                      <a:pt x="6624" y="9959"/>
                      <a:pt x="6952" y="9603"/>
                      <a:pt x="7199" y="9275"/>
                    </a:cubicBezTo>
                    <a:cubicBezTo>
                      <a:pt x="7527" y="8919"/>
                      <a:pt x="7418" y="8591"/>
                      <a:pt x="7992" y="8125"/>
                    </a:cubicBezTo>
                    <a:cubicBezTo>
                      <a:pt x="8321" y="7797"/>
                      <a:pt x="8786" y="7797"/>
                      <a:pt x="9251" y="7660"/>
                    </a:cubicBezTo>
                    <a:close/>
                    <a:moveTo>
                      <a:pt x="15163" y="7441"/>
                    </a:moveTo>
                    <a:lnTo>
                      <a:pt x="15163" y="7441"/>
                    </a:lnTo>
                    <a:cubicBezTo>
                      <a:pt x="13932" y="8700"/>
                      <a:pt x="14370" y="11437"/>
                      <a:pt x="15738" y="12340"/>
                    </a:cubicBezTo>
                    <a:cubicBezTo>
                      <a:pt x="15410" y="12806"/>
                      <a:pt x="15054" y="13134"/>
                      <a:pt x="14725" y="13599"/>
                    </a:cubicBezTo>
                    <a:cubicBezTo>
                      <a:pt x="14370" y="13271"/>
                      <a:pt x="14151" y="12806"/>
                      <a:pt x="13795" y="12450"/>
                    </a:cubicBezTo>
                    <a:cubicBezTo>
                      <a:pt x="13247" y="11766"/>
                      <a:pt x="13247" y="11218"/>
                      <a:pt x="13247" y="10397"/>
                    </a:cubicBezTo>
                    <a:cubicBezTo>
                      <a:pt x="13357" y="10288"/>
                      <a:pt x="13466" y="10288"/>
                      <a:pt x="13466" y="10178"/>
                    </a:cubicBezTo>
                    <a:cubicBezTo>
                      <a:pt x="14151" y="9603"/>
                      <a:pt x="14151" y="8700"/>
                      <a:pt x="14479" y="8125"/>
                    </a:cubicBezTo>
                    <a:cubicBezTo>
                      <a:pt x="14725" y="8016"/>
                      <a:pt x="14616" y="7906"/>
                      <a:pt x="14835" y="7660"/>
                    </a:cubicBezTo>
                    <a:cubicBezTo>
                      <a:pt x="14944" y="7660"/>
                      <a:pt x="15054" y="7550"/>
                      <a:pt x="15163" y="7441"/>
                    </a:cubicBezTo>
                    <a:close/>
                    <a:moveTo>
                      <a:pt x="4215" y="8810"/>
                    </a:moveTo>
                    <a:lnTo>
                      <a:pt x="4215" y="8919"/>
                    </a:lnTo>
                    <a:cubicBezTo>
                      <a:pt x="4461" y="9165"/>
                      <a:pt x="4571" y="9384"/>
                      <a:pt x="4790" y="9603"/>
                    </a:cubicBezTo>
                    <a:cubicBezTo>
                      <a:pt x="4106" y="9850"/>
                      <a:pt x="3531" y="10534"/>
                      <a:pt x="3421" y="11218"/>
                    </a:cubicBezTo>
                    <a:cubicBezTo>
                      <a:pt x="3202" y="11656"/>
                      <a:pt x="2983" y="12915"/>
                      <a:pt x="3531" y="13271"/>
                    </a:cubicBezTo>
                    <a:lnTo>
                      <a:pt x="3668" y="13271"/>
                    </a:lnTo>
                    <a:cubicBezTo>
                      <a:pt x="3887" y="12806"/>
                      <a:pt x="3777" y="12231"/>
                      <a:pt x="3777" y="11766"/>
                    </a:cubicBezTo>
                    <a:cubicBezTo>
                      <a:pt x="3887" y="10862"/>
                      <a:pt x="4461" y="10288"/>
                      <a:pt x="5036" y="9713"/>
                    </a:cubicBezTo>
                    <a:cubicBezTo>
                      <a:pt x="5255" y="9959"/>
                      <a:pt x="5474" y="10069"/>
                      <a:pt x="5830" y="10069"/>
                    </a:cubicBezTo>
                    <a:cubicBezTo>
                      <a:pt x="5721" y="10643"/>
                      <a:pt x="5721" y="11547"/>
                      <a:pt x="5830" y="12012"/>
                    </a:cubicBezTo>
                    <a:cubicBezTo>
                      <a:pt x="5939" y="12696"/>
                      <a:pt x="6405" y="13271"/>
                      <a:pt x="6843" y="13599"/>
                    </a:cubicBezTo>
                    <a:cubicBezTo>
                      <a:pt x="6347" y="13857"/>
                      <a:pt x="5852" y="14043"/>
                      <a:pt x="5357" y="14043"/>
                    </a:cubicBezTo>
                    <a:cubicBezTo>
                      <a:pt x="5168" y="14043"/>
                      <a:pt x="4979" y="14016"/>
                      <a:pt x="4790" y="13955"/>
                    </a:cubicBezTo>
                    <a:cubicBezTo>
                      <a:pt x="3531" y="13599"/>
                      <a:pt x="2518" y="12587"/>
                      <a:pt x="1724" y="11656"/>
                    </a:cubicBezTo>
                    <a:cubicBezTo>
                      <a:pt x="1478" y="11328"/>
                      <a:pt x="1369" y="11081"/>
                      <a:pt x="1150" y="10862"/>
                    </a:cubicBezTo>
                    <a:cubicBezTo>
                      <a:pt x="1583" y="9589"/>
                      <a:pt x="2585" y="8908"/>
                      <a:pt x="3825" y="8908"/>
                    </a:cubicBezTo>
                    <a:cubicBezTo>
                      <a:pt x="3917" y="8908"/>
                      <a:pt x="4011" y="8911"/>
                      <a:pt x="4106" y="8919"/>
                    </a:cubicBezTo>
                    <a:cubicBezTo>
                      <a:pt x="4215" y="8919"/>
                      <a:pt x="4215" y="8919"/>
                      <a:pt x="4215" y="8810"/>
                    </a:cubicBezTo>
                    <a:close/>
                    <a:moveTo>
                      <a:pt x="11195" y="10069"/>
                    </a:moveTo>
                    <a:cubicBezTo>
                      <a:pt x="11304" y="10178"/>
                      <a:pt x="11414" y="10288"/>
                      <a:pt x="11523" y="10397"/>
                    </a:cubicBezTo>
                    <a:cubicBezTo>
                      <a:pt x="10948" y="11328"/>
                      <a:pt x="10510" y="12121"/>
                      <a:pt x="10620" y="13271"/>
                    </a:cubicBezTo>
                    <a:cubicBezTo>
                      <a:pt x="10729" y="13818"/>
                      <a:pt x="10948" y="14858"/>
                      <a:pt x="11523" y="15187"/>
                    </a:cubicBezTo>
                    <a:cubicBezTo>
                      <a:pt x="10948" y="15187"/>
                      <a:pt x="10510" y="15077"/>
                      <a:pt x="10155" y="14858"/>
                    </a:cubicBezTo>
                    <a:cubicBezTo>
                      <a:pt x="9251" y="14393"/>
                      <a:pt x="9005" y="13380"/>
                      <a:pt x="8786" y="12340"/>
                    </a:cubicBezTo>
                    <a:lnTo>
                      <a:pt x="8896" y="12340"/>
                    </a:lnTo>
                    <a:cubicBezTo>
                      <a:pt x="9005" y="12340"/>
                      <a:pt x="9142" y="12231"/>
                      <a:pt x="9005" y="12121"/>
                    </a:cubicBezTo>
                    <a:cubicBezTo>
                      <a:pt x="8896" y="12012"/>
                      <a:pt x="8896" y="11902"/>
                      <a:pt x="8786" y="11766"/>
                    </a:cubicBezTo>
                    <a:cubicBezTo>
                      <a:pt x="8896" y="11656"/>
                      <a:pt x="9005" y="11547"/>
                      <a:pt x="9005" y="11437"/>
                    </a:cubicBezTo>
                    <a:cubicBezTo>
                      <a:pt x="9142" y="11081"/>
                      <a:pt x="9251" y="10862"/>
                      <a:pt x="9470" y="10643"/>
                    </a:cubicBezTo>
                    <a:cubicBezTo>
                      <a:pt x="9936" y="10178"/>
                      <a:pt x="10729" y="10069"/>
                      <a:pt x="11195" y="10069"/>
                    </a:cubicBezTo>
                    <a:close/>
                    <a:moveTo>
                      <a:pt x="11742" y="10643"/>
                    </a:moveTo>
                    <a:cubicBezTo>
                      <a:pt x="11742" y="10643"/>
                      <a:pt x="11879" y="10753"/>
                      <a:pt x="11988" y="10753"/>
                    </a:cubicBezTo>
                    <a:cubicBezTo>
                      <a:pt x="12085" y="10785"/>
                      <a:pt x="12183" y="10798"/>
                      <a:pt x="12280" y="10798"/>
                    </a:cubicBezTo>
                    <a:cubicBezTo>
                      <a:pt x="12514" y="10798"/>
                      <a:pt x="12737" y="10721"/>
                      <a:pt x="12892" y="10643"/>
                    </a:cubicBezTo>
                    <a:lnTo>
                      <a:pt x="12892" y="10643"/>
                    </a:lnTo>
                    <a:cubicBezTo>
                      <a:pt x="12782" y="11328"/>
                      <a:pt x="12892" y="12012"/>
                      <a:pt x="13357" y="12587"/>
                    </a:cubicBezTo>
                    <a:cubicBezTo>
                      <a:pt x="13685" y="12915"/>
                      <a:pt x="14041" y="13380"/>
                      <a:pt x="14370" y="13709"/>
                    </a:cubicBezTo>
                    <a:cubicBezTo>
                      <a:pt x="14370" y="13818"/>
                      <a:pt x="14479" y="13818"/>
                      <a:pt x="14479" y="13955"/>
                    </a:cubicBezTo>
                    <a:cubicBezTo>
                      <a:pt x="14151" y="14284"/>
                      <a:pt x="13795" y="14639"/>
                      <a:pt x="13357" y="14858"/>
                    </a:cubicBezTo>
                    <a:cubicBezTo>
                      <a:pt x="13001" y="15077"/>
                      <a:pt x="12426" y="15187"/>
                      <a:pt x="11988" y="15187"/>
                    </a:cubicBezTo>
                    <a:cubicBezTo>
                      <a:pt x="11523" y="14639"/>
                      <a:pt x="11195" y="14065"/>
                      <a:pt x="10948" y="13380"/>
                    </a:cubicBezTo>
                    <a:cubicBezTo>
                      <a:pt x="10839" y="12340"/>
                      <a:pt x="11195" y="11437"/>
                      <a:pt x="11742" y="10643"/>
                    </a:cubicBezTo>
                    <a:close/>
                    <a:moveTo>
                      <a:pt x="23730" y="6757"/>
                    </a:moveTo>
                    <a:cubicBezTo>
                      <a:pt x="24059" y="7441"/>
                      <a:pt x="24989" y="7906"/>
                      <a:pt x="25783" y="8125"/>
                    </a:cubicBezTo>
                    <a:cubicBezTo>
                      <a:pt x="25951" y="8143"/>
                      <a:pt x="26110" y="8153"/>
                      <a:pt x="26261" y="8153"/>
                    </a:cubicBezTo>
                    <a:cubicBezTo>
                      <a:pt x="27026" y="8153"/>
                      <a:pt x="27616" y="7921"/>
                      <a:pt x="28301" y="7441"/>
                    </a:cubicBezTo>
                    <a:lnTo>
                      <a:pt x="28301" y="7441"/>
                    </a:lnTo>
                    <a:cubicBezTo>
                      <a:pt x="28301" y="7660"/>
                      <a:pt x="28164" y="7906"/>
                      <a:pt x="28055" y="8125"/>
                    </a:cubicBezTo>
                    <a:cubicBezTo>
                      <a:pt x="27946" y="8591"/>
                      <a:pt x="27727" y="9028"/>
                      <a:pt x="27617" y="9384"/>
                    </a:cubicBezTo>
                    <a:cubicBezTo>
                      <a:pt x="27152" y="9494"/>
                      <a:pt x="26686" y="9713"/>
                      <a:pt x="26249" y="9713"/>
                    </a:cubicBezTo>
                    <a:cubicBezTo>
                      <a:pt x="26109" y="9754"/>
                      <a:pt x="25970" y="9770"/>
                      <a:pt x="25832" y="9770"/>
                    </a:cubicBezTo>
                    <a:cubicBezTo>
                      <a:pt x="25507" y="9770"/>
                      <a:pt x="25187" y="9680"/>
                      <a:pt x="24880" y="9603"/>
                    </a:cubicBezTo>
                    <a:cubicBezTo>
                      <a:pt x="24415" y="9384"/>
                      <a:pt x="23949" y="9028"/>
                      <a:pt x="23511" y="8810"/>
                    </a:cubicBezTo>
                    <a:cubicBezTo>
                      <a:pt x="23375" y="8810"/>
                      <a:pt x="23375" y="8919"/>
                      <a:pt x="23375" y="9028"/>
                    </a:cubicBezTo>
                    <a:cubicBezTo>
                      <a:pt x="23511" y="9603"/>
                      <a:pt x="24524" y="9959"/>
                      <a:pt x="25099" y="10069"/>
                    </a:cubicBezTo>
                    <a:cubicBezTo>
                      <a:pt x="25564" y="10178"/>
                      <a:pt x="26002" y="10178"/>
                      <a:pt x="26468" y="10178"/>
                    </a:cubicBezTo>
                    <a:cubicBezTo>
                      <a:pt x="26933" y="10069"/>
                      <a:pt x="27152" y="9959"/>
                      <a:pt x="27371" y="9713"/>
                    </a:cubicBezTo>
                    <a:lnTo>
                      <a:pt x="27371" y="9713"/>
                    </a:lnTo>
                    <a:cubicBezTo>
                      <a:pt x="27152" y="10397"/>
                      <a:pt x="26796" y="11081"/>
                      <a:pt x="26468" y="11766"/>
                    </a:cubicBezTo>
                    <a:lnTo>
                      <a:pt x="25674" y="11766"/>
                    </a:lnTo>
                    <a:cubicBezTo>
                      <a:pt x="25427" y="11656"/>
                      <a:pt x="25208" y="11547"/>
                      <a:pt x="24989" y="11437"/>
                    </a:cubicBezTo>
                    <a:cubicBezTo>
                      <a:pt x="24524" y="11218"/>
                      <a:pt x="24059" y="10972"/>
                      <a:pt x="23730" y="10643"/>
                    </a:cubicBezTo>
                    <a:cubicBezTo>
                      <a:pt x="23730" y="10611"/>
                      <a:pt x="23712" y="10598"/>
                      <a:pt x="23688" y="10598"/>
                    </a:cubicBezTo>
                    <a:cubicBezTo>
                      <a:pt x="23630" y="10598"/>
                      <a:pt x="23544" y="10675"/>
                      <a:pt x="23621" y="10753"/>
                    </a:cubicBezTo>
                    <a:cubicBezTo>
                      <a:pt x="23730" y="11328"/>
                      <a:pt x="24415" y="11547"/>
                      <a:pt x="24880" y="11766"/>
                    </a:cubicBezTo>
                    <a:cubicBezTo>
                      <a:pt x="25187" y="11965"/>
                      <a:pt x="25433" y="12053"/>
                      <a:pt x="25692" y="12053"/>
                    </a:cubicBezTo>
                    <a:cubicBezTo>
                      <a:pt x="25895" y="12053"/>
                      <a:pt x="26105" y="11999"/>
                      <a:pt x="26358" y="11902"/>
                    </a:cubicBezTo>
                    <a:lnTo>
                      <a:pt x="26358" y="11902"/>
                    </a:lnTo>
                    <a:cubicBezTo>
                      <a:pt x="26112" y="12340"/>
                      <a:pt x="25893" y="12806"/>
                      <a:pt x="25674" y="13134"/>
                    </a:cubicBezTo>
                    <a:cubicBezTo>
                      <a:pt x="25525" y="13160"/>
                      <a:pt x="25372" y="13172"/>
                      <a:pt x="25216" y="13172"/>
                    </a:cubicBezTo>
                    <a:cubicBezTo>
                      <a:pt x="24540" y="13172"/>
                      <a:pt x="23821" y="12943"/>
                      <a:pt x="23265" y="12587"/>
                    </a:cubicBezTo>
                    <a:cubicBezTo>
                      <a:pt x="23156" y="12450"/>
                      <a:pt x="23046" y="12450"/>
                      <a:pt x="22937" y="12340"/>
                    </a:cubicBezTo>
                    <a:cubicBezTo>
                      <a:pt x="22581" y="12121"/>
                      <a:pt x="22581" y="11902"/>
                      <a:pt x="22362" y="11656"/>
                    </a:cubicBezTo>
                    <a:cubicBezTo>
                      <a:pt x="22362" y="11656"/>
                      <a:pt x="22252" y="11547"/>
                      <a:pt x="22143" y="11547"/>
                    </a:cubicBezTo>
                    <a:cubicBezTo>
                      <a:pt x="22143" y="11547"/>
                      <a:pt x="22006" y="11547"/>
                      <a:pt x="22006" y="11656"/>
                    </a:cubicBezTo>
                    <a:cubicBezTo>
                      <a:pt x="22006" y="12231"/>
                      <a:pt x="22690" y="12696"/>
                      <a:pt x="23156" y="12915"/>
                    </a:cubicBezTo>
                    <a:cubicBezTo>
                      <a:pt x="23723" y="13301"/>
                      <a:pt x="24442" y="13518"/>
                      <a:pt x="25139" y="13518"/>
                    </a:cubicBezTo>
                    <a:cubicBezTo>
                      <a:pt x="25282" y="13518"/>
                      <a:pt x="25424" y="13509"/>
                      <a:pt x="25564" y="13490"/>
                    </a:cubicBezTo>
                    <a:lnTo>
                      <a:pt x="25564" y="13490"/>
                    </a:lnTo>
                    <a:cubicBezTo>
                      <a:pt x="25427" y="13709"/>
                      <a:pt x="25318" y="13955"/>
                      <a:pt x="25099" y="14174"/>
                    </a:cubicBezTo>
                    <a:lnTo>
                      <a:pt x="25099" y="14284"/>
                    </a:lnTo>
                    <a:cubicBezTo>
                      <a:pt x="24137" y="15078"/>
                      <a:pt x="22840" y="15585"/>
                      <a:pt x="21574" y="15585"/>
                    </a:cubicBezTo>
                    <a:cubicBezTo>
                      <a:pt x="21182" y="15585"/>
                      <a:pt x="20794" y="15537"/>
                      <a:pt x="20419" y="15433"/>
                    </a:cubicBezTo>
                    <a:cubicBezTo>
                      <a:pt x="19050" y="15077"/>
                      <a:pt x="17791" y="14393"/>
                      <a:pt x="17353" y="13025"/>
                    </a:cubicBezTo>
                    <a:cubicBezTo>
                      <a:pt x="17353" y="13025"/>
                      <a:pt x="17353" y="12915"/>
                      <a:pt x="17216" y="12915"/>
                    </a:cubicBezTo>
                    <a:cubicBezTo>
                      <a:pt x="17353" y="12587"/>
                      <a:pt x="17353" y="12340"/>
                      <a:pt x="17572" y="12121"/>
                    </a:cubicBezTo>
                    <a:cubicBezTo>
                      <a:pt x="17682" y="11766"/>
                      <a:pt x="18037" y="11547"/>
                      <a:pt x="18366" y="11437"/>
                    </a:cubicBezTo>
                    <a:cubicBezTo>
                      <a:pt x="18934" y="11255"/>
                      <a:pt x="19352" y="11054"/>
                      <a:pt x="19869" y="11054"/>
                    </a:cubicBezTo>
                    <a:cubicBezTo>
                      <a:pt x="19974" y="11054"/>
                      <a:pt x="20084" y="11063"/>
                      <a:pt x="20200" y="11081"/>
                    </a:cubicBezTo>
                    <a:cubicBezTo>
                      <a:pt x="20419" y="11437"/>
                      <a:pt x="20638" y="11766"/>
                      <a:pt x="20884" y="11902"/>
                    </a:cubicBezTo>
                    <a:cubicBezTo>
                      <a:pt x="20706" y="11957"/>
                      <a:pt x="20508" y="11985"/>
                      <a:pt x="20309" y="11985"/>
                    </a:cubicBezTo>
                    <a:cubicBezTo>
                      <a:pt x="20111" y="11985"/>
                      <a:pt x="19912" y="11957"/>
                      <a:pt x="19734" y="11902"/>
                    </a:cubicBezTo>
                    <a:cubicBezTo>
                      <a:pt x="19625" y="11902"/>
                      <a:pt x="19515" y="12012"/>
                      <a:pt x="19625" y="12121"/>
                    </a:cubicBezTo>
                    <a:cubicBezTo>
                      <a:pt x="19734" y="12231"/>
                      <a:pt x="19953" y="12340"/>
                      <a:pt x="20200" y="12340"/>
                    </a:cubicBezTo>
                    <a:cubicBezTo>
                      <a:pt x="19406" y="12915"/>
                      <a:pt x="18831" y="13818"/>
                      <a:pt x="19050" y="14858"/>
                    </a:cubicBezTo>
                    <a:cubicBezTo>
                      <a:pt x="19105" y="14913"/>
                      <a:pt x="19160" y="14941"/>
                      <a:pt x="19218" y="14941"/>
                    </a:cubicBezTo>
                    <a:cubicBezTo>
                      <a:pt x="19276" y="14941"/>
                      <a:pt x="19337" y="14913"/>
                      <a:pt x="19406" y="14858"/>
                    </a:cubicBezTo>
                    <a:cubicBezTo>
                      <a:pt x="19515" y="14393"/>
                      <a:pt x="19406" y="13955"/>
                      <a:pt x="19625" y="13380"/>
                    </a:cubicBezTo>
                    <a:cubicBezTo>
                      <a:pt x="19844" y="13025"/>
                      <a:pt x="20200" y="12696"/>
                      <a:pt x="20638" y="12340"/>
                    </a:cubicBezTo>
                    <a:cubicBezTo>
                      <a:pt x="20884" y="12340"/>
                      <a:pt x="20993" y="12231"/>
                      <a:pt x="21103" y="12231"/>
                    </a:cubicBezTo>
                    <a:lnTo>
                      <a:pt x="21212" y="12121"/>
                    </a:lnTo>
                    <a:cubicBezTo>
                      <a:pt x="21322" y="12806"/>
                      <a:pt x="21568" y="13490"/>
                      <a:pt x="21787" y="14174"/>
                    </a:cubicBezTo>
                    <a:cubicBezTo>
                      <a:pt x="22006" y="14858"/>
                      <a:pt x="22252" y="15077"/>
                      <a:pt x="22827" y="15324"/>
                    </a:cubicBezTo>
                    <a:cubicBezTo>
                      <a:pt x="22858" y="15355"/>
                      <a:pt x="22881" y="15368"/>
                      <a:pt x="22897" y="15368"/>
                    </a:cubicBezTo>
                    <a:cubicBezTo>
                      <a:pt x="22937" y="15368"/>
                      <a:pt x="22937" y="15285"/>
                      <a:pt x="22937" y="15187"/>
                    </a:cubicBezTo>
                    <a:cubicBezTo>
                      <a:pt x="22827" y="14968"/>
                      <a:pt x="22581" y="14968"/>
                      <a:pt x="22362" y="14749"/>
                    </a:cubicBezTo>
                    <a:cubicBezTo>
                      <a:pt x="22143" y="14503"/>
                      <a:pt x="22143" y="14174"/>
                      <a:pt x="22006" y="13818"/>
                    </a:cubicBezTo>
                    <a:cubicBezTo>
                      <a:pt x="21787" y="13271"/>
                      <a:pt x="21568" y="12696"/>
                      <a:pt x="21568" y="12012"/>
                    </a:cubicBezTo>
                    <a:cubicBezTo>
                      <a:pt x="21897" y="11766"/>
                      <a:pt x="22143" y="11437"/>
                      <a:pt x="22362" y="11081"/>
                    </a:cubicBezTo>
                    <a:cubicBezTo>
                      <a:pt x="22362" y="11127"/>
                      <a:pt x="22374" y="11142"/>
                      <a:pt x="22390" y="11142"/>
                    </a:cubicBezTo>
                    <a:cubicBezTo>
                      <a:pt x="22423" y="11142"/>
                      <a:pt x="22471" y="11081"/>
                      <a:pt x="22471" y="11081"/>
                    </a:cubicBezTo>
                    <a:cubicBezTo>
                      <a:pt x="23265" y="9850"/>
                      <a:pt x="23375" y="8125"/>
                      <a:pt x="23730" y="6757"/>
                    </a:cubicBezTo>
                    <a:close/>
                    <a:moveTo>
                      <a:pt x="27402" y="0"/>
                    </a:moveTo>
                    <a:cubicBezTo>
                      <a:pt x="26923" y="0"/>
                      <a:pt x="26351" y="119"/>
                      <a:pt x="25674" y="379"/>
                    </a:cubicBezTo>
                    <a:cubicBezTo>
                      <a:pt x="25564" y="379"/>
                      <a:pt x="25564" y="489"/>
                      <a:pt x="25674" y="489"/>
                    </a:cubicBezTo>
                    <a:cubicBezTo>
                      <a:pt x="24524" y="1064"/>
                      <a:pt x="24196" y="3116"/>
                      <a:pt x="23840" y="4129"/>
                    </a:cubicBezTo>
                    <a:cubicBezTo>
                      <a:pt x="23156" y="6291"/>
                      <a:pt x="23156" y="8591"/>
                      <a:pt x="22471" y="10643"/>
                    </a:cubicBezTo>
                    <a:cubicBezTo>
                      <a:pt x="22143" y="11081"/>
                      <a:pt x="21678" y="11547"/>
                      <a:pt x="21212" y="11766"/>
                    </a:cubicBezTo>
                    <a:cubicBezTo>
                      <a:pt x="20200" y="10288"/>
                      <a:pt x="19515" y="8810"/>
                      <a:pt x="18037" y="7660"/>
                    </a:cubicBezTo>
                    <a:cubicBezTo>
                      <a:pt x="17470" y="7227"/>
                      <a:pt x="16462" y="6761"/>
                      <a:pt x="15610" y="6761"/>
                    </a:cubicBezTo>
                    <a:cubicBezTo>
                      <a:pt x="14901" y="6761"/>
                      <a:pt x="14300" y="7083"/>
                      <a:pt x="14151" y="8016"/>
                    </a:cubicBezTo>
                    <a:cubicBezTo>
                      <a:pt x="14151" y="8125"/>
                      <a:pt x="14151" y="8125"/>
                      <a:pt x="14260" y="8125"/>
                    </a:cubicBezTo>
                    <a:cubicBezTo>
                      <a:pt x="14151" y="8481"/>
                      <a:pt x="14041" y="8810"/>
                      <a:pt x="13795" y="9275"/>
                    </a:cubicBezTo>
                    <a:cubicBezTo>
                      <a:pt x="13502" y="9659"/>
                      <a:pt x="13100" y="10092"/>
                      <a:pt x="12587" y="10092"/>
                    </a:cubicBezTo>
                    <a:cubicBezTo>
                      <a:pt x="12332" y="10092"/>
                      <a:pt x="12051" y="9985"/>
                      <a:pt x="11742" y="9713"/>
                    </a:cubicBezTo>
                    <a:cubicBezTo>
                      <a:pt x="11523" y="9494"/>
                      <a:pt x="11414" y="9028"/>
                      <a:pt x="11195" y="8810"/>
                    </a:cubicBezTo>
                    <a:cubicBezTo>
                      <a:pt x="10861" y="8065"/>
                      <a:pt x="10335" y="7321"/>
                      <a:pt x="9436" y="7321"/>
                    </a:cubicBezTo>
                    <a:cubicBezTo>
                      <a:pt x="9376" y="7321"/>
                      <a:pt x="9315" y="7325"/>
                      <a:pt x="9251" y="7332"/>
                    </a:cubicBezTo>
                    <a:cubicBezTo>
                      <a:pt x="9142" y="7332"/>
                      <a:pt x="9142" y="7332"/>
                      <a:pt x="9142" y="7441"/>
                    </a:cubicBezTo>
                    <a:cubicBezTo>
                      <a:pt x="8967" y="7418"/>
                      <a:pt x="8798" y="7404"/>
                      <a:pt x="8637" y="7404"/>
                    </a:cubicBezTo>
                    <a:cubicBezTo>
                      <a:pt x="8040" y="7404"/>
                      <a:pt x="7543" y="7587"/>
                      <a:pt x="7199" y="8125"/>
                    </a:cubicBezTo>
                    <a:cubicBezTo>
                      <a:pt x="6843" y="8591"/>
                      <a:pt x="6733" y="9384"/>
                      <a:pt x="5939" y="9384"/>
                    </a:cubicBezTo>
                    <a:cubicBezTo>
                      <a:pt x="5900" y="9394"/>
                      <a:pt x="5858" y="9398"/>
                      <a:pt x="5816" y="9398"/>
                    </a:cubicBezTo>
                    <a:cubicBezTo>
                      <a:pt x="5360" y="9398"/>
                      <a:pt x="4762" y="8900"/>
                      <a:pt x="4461" y="8700"/>
                    </a:cubicBezTo>
                    <a:lnTo>
                      <a:pt x="4461" y="8591"/>
                    </a:lnTo>
                    <a:cubicBezTo>
                      <a:pt x="3883" y="7913"/>
                      <a:pt x="2869" y="7002"/>
                      <a:pt x="1927" y="7002"/>
                    </a:cubicBezTo>
                    <a:cubicBezTo>
                      <a:pt x="1576" y="7002"/>
                      <a:pt x="1235" y="7129"/>
                      <a:pt x="931" y="7441"/>
                    </a:cubicBezTo>
                    <a:cubicBezTo>
                      <a:pt x="0" y="8481"/>
                      <a:pt x="356" y="10178"/>
                      <a:pt x="794" y="11328"/>
                    </a:cubicBezTo>
                    <a:cubicBezTo>
                      <a:pt x="1478" y="12915"/>
                      <a:pt x="3093" y="14749"/>
                      <a:pt x="4899" y="14968"/>
                    </a:cubicBezTo>
                    <a:cubicBezTo>
                      <a:pt x="5054" y="14986"/>
                      <a:pt x="5204" y="14995"/>
                      <a:pt x="5351" y="14995"/>
                    </a:cubicBezTo>
                    <a:cubicBezTo>
                      <a:pt x="6941" y="14995"/>
                      <a:pt x="8041" y="13940"/>
                      <a:pt x="8567" y="12587"/>
                    </a:cubicBezTo>
                    <a:cubicBezTo>
                      <a:pt x="8786" y="14174"/>
                      <a:pt x="9470" y="15652"/>
                      <a:pt x="11304" y="15762"/>
                    </a:cubicBezTo>
                    <a:cubicBezTo>
                      <a:pt x="11458" y="15780"/>
                      <a:pt x="11612" y="15789"/>
                      <a:pt x="11765" y="15789"/>
                    </a:cubicBezTo>
                    <a:cubicBezTo>
                      <a:pt x="12513" y="15789"/>
                      <a:pt x="13250" y="15573"/>
                      <a:pt x="13932" y="15187"/>
                    </a:cubicBezTo>
                    <a:lnTo>
                      <a:pt x="14944" y="14174"/>
                    </a:lnTo>
                    <a:cubicBezTo>
                      <a:pt x="15163" y="13818"/>
                      <a:pt x="15300" y="13599"/>
                      <a:pt x="15519" y="13271"/>
                    </a:cubicBezTo>
                    <a:cubicBezTo>
                      <a:pt x="15629" y="13134"/>
                      <a:pt x="16532" y="12340"/>
                      <a:pt x="16669" y="11902"/>
                    </a:cubicBezTo>
                    <a:cubicBezTo>
                      <a:pt x="16888" y="12806"/>
                      <a:pt x="17107" y="13599"/>
                      <a:pt x="17572" y="14284"/>
                    </a:cubicBezTo>
                    <a:cubicBezTo>
                      <a:pt x="18366" y="15324"/>
                      <a:pt x="19844" y="16008"/>
                      <a:pt x="21103" y="16227"/>
                    </a:cubicBezTo>
                    <a:cubicBezTo>
                      <a:pt x="21315" y="16263"/>
                      <a:pt x="21530" y="16280"/>
                      <a:pt x="21746" y="16280"/>
                    </a:cubicBezTo>
                    <a:cubicBezTo>
                      <a:pt x="23504" y="16280"/>
                      <a:pt x="25307" y="15135"/>
                      <a:pt x="26112" y="13599"/>
                    </a:cubicBezTo>
                    <a:lnTo>
                      <a:pt x="26112" y="13490"/>
                    </a:lnTo>
                    <a:cubicBezTo>
                      <a:pt x="28381" y="9889"/>
                      <a:pt x="31761" y="0"/>
                      <a:pt x="2740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15"/>
              <p:cNvSpPr/>
              <p:nvPr/>
            </p:nvSpPr>
            <p:spPr>
              <a:xfrm>
                <a:off x="2147025" y="4234900"/>
                <a:ext cx="14400" cy="17125"/>
              </a:xfrm>
              <a:custGeom>
                <a:rect b="b" l="l" r="r" t="t"/>
                <a:pathLst>
                  <a:path extrusionOk="0" h="685" w="576">
                    <a:moveTo>
                      <a:pt x="220" y="0"/>
                    </a:moveTo>
                    <a:cubicBezTo>
                      <a:pt x="1" y="110"/>
                      <a:pt x="1" y="575"/>
                      <a:pt x="329" y="685"/>
                    </a:cubicBezTo>
                    <a:cubicBezTo>
                      <a:pt x="575" y="685"/>
                      <a:pt x="575" y="466"/>
                      <a:pt x="575" y="329"/>
                    </a:cubicBezTo>
                    <a:lnTo>
                      <a:pt x="575" y="219"/>
                    </a:lnTo>
                    <a:cubicBezTo>
                      <a:pt x="575" y="110"/>
                      <a:pt x="575" y="0"/>
                      <a:pt x="438" y="0"/>
                    </a:cubicBezTo>
                    <a:close/>
                  </a:path>
                </a:pathLst>
              </a:custGeom>
              <a:solidFill>
                <a:srgbClr val="1818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15"/>
              <p:cNvSpPr/>
              <p:nvPr/>
            </p:nvSpPr>
            <p:spPr>
              <a:xfrm>
                <a:off x="2095700" y="4278175"/>
                <a:ext cx="79400" cy="42275"/>
              </a:xfrm>
              <a:custGeom>
                <a:rect b="b" l="l" r="r" t="t"/>
                <a:pathLst>
                  <a:path extrusionOk="0" h="1691" w="3176">
                    <a:moveTo>
                      <a:pt x="274" y="1"/>
                    </a:moveTo>
                    <a:cubicBezTo>
                      <a:pt x="220" y="1"/>
                      <a:pt x="165" y="35"/>
                      <a:pt x="110" y="103"/>
                    </a:cubicBezTo>
                    <a:cubicBezTo>
                      <a:pt x="1" y="897"/>
                      <a:pt x="685" y="1581"/>
                      <a:pt x="1479" y="1691"/>
                    </a:cubicBezTo>
                    <a:cubicBezTo>
                      <a:pt x="2273" y="1691"/>
                      <a:pt x="3066" y="1006"/>
                      <a:pt x="3176" y="213"/>
                    </a:cubicBezTo>
                    <a:cubicBezTo>
                      <a:pt x="3176" y="158"/>
                      <a:pt x="3148" y="131"/>
                      <a:pt x="3121" y="131"/>
                    </a:cubicBezTo>
                    <a:cubicBezTo>
                      <a:pt x="3094" y="131"/>
                      <a:pt x="3066" y="158"/>
                      <a:pt x="3066" y="213"/>
                    </a:cubicBezTo>
                    <a:cubicBezTo>
                      <a:pt x="2886" y="776"/>
                      <a:pt x="2241" y="1173"/>
                      <a:pt x="1637" y="1173"/>
                    </a:cubicBezTo>
                    <a:cubicBezTo>
                      <a:pt x="1508" y="1173"/>
                      <a:pt x="1381" y="1155"/>
                      <a:pt x="1260" y="1116"/>
                    </a:cubicBezTo>
                    <a:cubicBezTo>
                      <a:pt x="795" y="897"/>
                      <a:pt x="685" y="541"/>
                      <a:pt x="439" y="103"/>
                    </a:cubicBezTo>
                    <a:cubicBezTo>
                      <a:pt x="384" y="35"/>
                      <a:pt x="329" y="1"/>
                      <a:pt x="274" y="1"/>
                    </a:cubicBezTo>
                    <a:close/>
                  </a:path>
                </a:pathLst>
              </a:custGeom>
              <a:solidFill>
                <a:srgbClr val="1818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15"/>
              <p:cNvSpPr/>
              <p:nvPr/>
            </p:nvSpPr>
            <p:spPr>
              <a:xfrm>
                <a:off x="2118350" y="4237625"/>
                <a:ext cx="14325" cy="14950"/>
              </a:xfrm>
              <a:custGeom>
                <a:rect b="b" l="l" r="r" t="t"/>
                <a:pathLst>
                  <a:path extrusionOk="0" h="598" w="573">
                    <a:moveTo>
                      <a:pt x="107" y="1"/>
                    </a:moveTo>
                    <a:lnTo>
                      <a:pt x="107" y="110"/>
                    </a:lnTo>
                    <a:cubicBezTo>
                      <a:pt x="13" y="323"/>
                      <a:pt x="0" y="597"/>
                      <a:pt x="228" y="597"/>
                    </a:cubicBezTo>
                    <a:cubicBezTo>
                      <a:pt x="264" y="597"/>
                      <a:pt x="305" y="591"/>
                      <a:pt x="354" y="576"/>
                    </a:cubicBezTo>
                    <a:lnTo>
                      <a:pt x="463" y="576"/>
                    </a:lnTo>
                    <a:cubicBezTo>
                      <a:pt x="573" y="576"/>
                      <a:pt x="573" y="466"/>
                      <a:pt x="573" y="357"/>
                    </a:cubicBezTo>
                    <a:lnTo>
                      <a:pt x="573" y="220"/>
                    </a:lnTo>
                    <a:cubicBezTo>
                      <a:pt x="573" y="110"/>
                      <a:pt x="573" y="110"/>
                      <a:pt x="463" y="110"/>
                    </a:cubicBezTo>
                    <a:lnTo>
                      <a:pt x="463" y="1"/>
                    </a:lnTo>
                    <a:close/>
                  </a:path>
                </a:pathLst>
              </a:custGeom>
              <a:solidFill>
                <a:srgbClr val="1818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15"/>
              <p:cNvSpPr/>
              <p:nvPr/>
            </p:nvSpPr>
            <p:spPr>
              <a:xfrm>
                <a:off x="2044375" y="4566850"/>
                <a:ext cx="450275" cy="32775"/>
              </a:xfrm>
              <a:custGeom>
                <a:rect b="b" l="l" r="r" t="t"/>
                <a:pathLst>
                  <a:path extrusionOk="0" h="1311" w="18011">
                    <a:moveTo>
                      <a:pt x="666" y="0"/>
                    </a:moveTo>
                    <a:cubicBezTo>
                      <a:pt x="456" y="0"/>
                      <a:pt x="280" y="59"/>
                      <a:pt x="110" y="298"/>
                    </a:cubicBezTo>
                    <a:cubicBezTo>
                      <a:pt x="1" y="517"/>
                      <a:pt x="220" y="736"/>
                      <a:pt x="439" y="736"/>
                    </a:cubicBezTo>
                    <a:cubicBezTo>
                      <a:pt x="513" y="701"/>
                      <a:pt x="628" y="686"/>
                      <a:pt x="771" y="686"/>
                    </a:cubicBezTo>
                    <a:cubicBezTo>
                      <a:pt x="1520" y="686"/>
                      <a:pt x="3031" y="1092"/>
                      <a:pt x="3422" y="1092"/>
                    </a:cubicBezTo>
                    <a:cubicBezTo>
                      <a:pt x="4271" y="1147"/>
                      <a:pt x="5126" y="1147"/>
                      <a:pt x="5968" y="1147"/>
                    </a:cubicBezTo>
                    <a:cubicBezTo>
                      <a:pt x="6809" y="1147"/>
                      <a:pt x="7637" y="1147"/>
                      <a:pt x="8431" y="1201"/>
                    </a:cubicBezTo>
                    <a:cubicBezTo>
                      <a:pt x="9978" y="1201"/>
                      <a:pt x="11545" y="1174"/>
                      <a:pt x="13098" y="1174"/>
                    </a:cubicBezTo>
                    <a:cubicBezTo>
                      <a:pt x="14651" y="1174"/>
                      <a:pt x="16191" y="1201"/>
                      <a:pt x="17682" y="1311"/>
                    </a:cubicBezTo>
                    <a:cubicBezTo>
                      <a:pt x="18011" y="1311"/>
                      <a:pt x="18011" y="873"/>
                      <a:pt x="17792" y="873"/>
                    </a:cubicBezTo>
                    <a:cubicBezTo>
                      <a:pt x="16689" y="547"/>
                      <a:pt x="15586" y="476"/>
                      <a:pt x="14483" y="476"/>
                    </a:cubicBezTo>
                    <a:cubicBezTo>
                      <a:pt x="13643" y="476"/>
                      <a:pt x="12802" y="517"/>
                      <a:pt x="11962" y="517"/>
                    </a:cubicBezTo>
                    <a:cubicBezTo>
                      <a:pt x="10374" y="517"/>
                      <a:pt x="8896" y="408"/>
                      <a:pt x="7282" y="408"/>
                    </a:cubicBezTo>
                    <a:cubicBezTo>
                      <a:pt x="5229" y="408"/>
                      <a:pt x="3313" y="298"/>
                      <a:pt x="1369" y="52"/>
                    </a:cubicBezTo>
                    <a:cubicBezTo>
                      <a:pt x="1091" y="52"/>
                      <a:pt x="864" y="0"/>
                      <a:pt x="6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15"/>
              <p:cNvSpPr/>
              <p:nvPr/>
            </p:nvSpPr>
            <p:spPr>
              <a:xfrm>
                <a:off x="2546000" y="4574300"/>
                <a:ext cx="39675" cy="14675"/>
              </a:xfrm>
              <a:custGeom>
                <a:rect b="b" l="l" r="r" t="t"/>
                <a:pathLst>
                  <a:path extrusionOk="0" h="587" w="1587">
                    <a:moveTo>
                      <a:pt x="354" y="0"/>
                    </a:moveTo>
                    <a:cubicBezTo>
                      <a:pt x="25" y="0"/>
                      <a:pt x="1" y="587"/>
                      <a:pt x="281" y="587"/>
                    </a:cubicBezTo>
                    <a:cubicBezTo>
                      <a:pt x="304" y="587"/>
                      <a:pt x="328" y="583"/>
                      <a:pt x="354" y="575"/>
                    </a:cubicBezTo>
                    <a:lnTo>
                      <a:pt x="1039" y="575"/>
                    </a:lnTo>
                    <a:cubicBezTo>
                      <a:pt x="1148" y="575"/>
                      <a:pt x="1367" y="575"/>
                      <a:pt x="1477" y="438"/>
                    </a:cubicBezTo>
                    <a:cubicBezTo>
                      <a:pt x="1586" y="438"/>
                      <a:pt x="1586" y="219"/>
                      <a:pt x="1477" y="110"/>
                    </a:cubicBezTo>
                    <a:lnTo>
                      <a:pt x="1039" y="110"/>
                    </a:lnTo>
                    <a:cubicBezTo>
                      <a:pt x="792" y="0"/>
                      <a:pt x="573" y="0"/>
                      <a:pt x="354" y="0"/>
                    </a:cubicBezTo>
                    <a:close/>
                  </a:path>
                </a:pathLst>
              </a:custGeom>
              <a:solidFill>
                <a:srgbClr val="1818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15"/>
              <p:cNvSpPr/>
              <p:nvPr/>
            </p:nvSpPr>
            <p:spPr>
              <a:xfrm>
                <a:off x="2660225" y="4585250"/>
                <a:ext cx="22600" cy="8900"/>
              </a:xfrm>
              <a:custGeom>
                <a:rect b="b" l="l" r="r" t="t"/>
                <a:pathLst>
                  <a:path extrusionOk="0" h="356" w="904">
                    <a:moveTo>
                      <a:pt x="220" y="0"/>
                    </a:moveTo>
                    <a:cubicBezTo>
                      <a:pt x="1" y="0"/>
                      <a:pt x="1" y="356"/>
                      <a:pt x="220" y="356"/>
                    </a:cubicBezTo>
                    <a:cubicBezTo>
                      <a:pt x="329" y="356"/>
                      <a:pt x="575" y="356"/>
                      <a:pt x="794" y="246"/>
                    </a:cubicBezTo>
                    <a:cubicBezTo>
                      <a:pt x="904" y="246"/>
                      <a:pt x="904" y="137"/>
                      <a:pt x="794" y="137"/>
                    </a:cubicBezTo>
                    <a:cubicBezTo>
                      <a:pt x="575" y="0"/>
                      <a:pt x="329" y="0"/>
                      <a:pt x="220" y="0"/>
                    </a:cubicBezTo>
                    <a:close/>
                  </a:path>
                </a:pathLst>
              </a:custGeom>
              <a:solidFill>
                <a:srgbClr val="1818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3" name="Google Shape;1113;p15"/>
            <p:cNvGrpSpPr/>
            <p:nvPr/>
          </p:nvGrpSpPr>
          <p:grpSpPr>
            <a:xfrm>
              <a:off x="387775" y="2797225"/>
              <a:ext cx="1089375" cy="1731250"/>
              <a:chOff x="387775" y="2797225"/>
              <a:chExt cx="1089375" cy="1731250"/>
            </a:xfrm>
          </p:grpSpPr>
          <p:sp>
            <p:nvSpPr>
              <p:cNvPr id="1114" name="Google Shape;1114;p15"/>
              <p:cNvSpPr/>
              <p:nvPr/>
            </p:nvSpPr>
            <p:spPr>
              <a:xfrm>
                <a:off x="390525" y="4461225"/>
                <a:ext cx="652800" cy="39025"/>
              </a:xfrm>
              <a:custGeom>
                <a:rect b="b" l="l" r="r" t="t"/>
                <a:pathLst>
                  <a:path extrusionOk="0" h="1561" w="26112">
                    <a:moveTo>
                      <a:pt x="19977" y="0"/>
                    </a:moveTo>
                    <a:cubicBezTo>
                      <a:pt x="17853" y="0"/>
                      <a:pt x="15683" y="171"/>
                      <a:pt x="13685" y="171"/>
                    </a:cubicBezTo>
                    <a:cubicBezTo>
                      <a:pt x="11742" y="171"/>
                      <a:pt x="9689" y="308"/>
                      <a:pt x="7746" y="418"/>
                    </a:cubicBezTo>
                    <a:cubicBezTo>
                      <a:pt x="7130" y="472"/>
                      <a:pt x="6507" y="472"/>
                      <a:pt x="5881" y="472"/>
                    </a:cubicBezTo>
                    <a:cubicBezTo>
                      <a:pt x="5255" y="472"/>
                      <a:pt x="4626" y="472"/>
                      <a:pt x="3996" y="527"/>
                    </a:cubicBezTo>
                    <a:cubicBezTo>
                      <a:pt x="3429" y="527"/>
                      <a:pt x="2731" y="625"/>
                      <a:pt x="2050" y="625"/>
                    </a:cubicBezTo>
                    <a:cubicBezTo>
                      <a:pt x="1482" y="625"/>
                      <a:pt x="926" y="557"/>
                      <a:pt x="465" y="308"/>
                    </a:cubicBezTo>
                    <a:cubicBezTo>
                      <a:pt x="416" y="281"/>
                      <a:pt x="368" y="269"/>
                      <a:pt x="322" y="269"/>
                    </a:cubicBezTo>
                    <a:cubicBezTo>
                      <a:pt x="140" y="269"/>
                      <a:pt x="0" y="461"/>
                      <a:pt x="0" y="637"/>
                    </a:cubicBezTo>
                    <a:cubicBezTo>
                      <a:pt x="210" y="1381"/>
                      <a:pt x="775" y="1561"/>
                      <a:pt x="1411" y="1561"/>
                    </a:cubicBezTo>
                    <a:cubicBezTo>
                      <a:pt x="1850" y="1561"/>
                      <a:pt x="2323" y="1475"/>
                      <a:pt x="2737" y="1430"/>
                    </a:cubicBezTo>
                    <a:cubicBezTo>
                      <a:pt x="5365" y="1430"/>
                      <a:pt x="7883" y="1211"/>
                      <a:pt x="10483" y="1211"/>
                    </a:cubicBezTo>
                    <a:cubicBezTo>
                      <a:pt x="13750" y="1072"/>
                      <a:pt x="17061" y="922"/>
                      <a:pt x="20352" y="922"/>
                    </a:cubicBezTo>
                    <a:cubicBezTo>
                      <a:pt x="22246" y="922"/>
                      <a:pt x="24133" y="972"/>
                      <a:pt x="26002" y="1102"/>
                    </a:cubicBezTo>
                    <a:cubicBezTo>
                      <a:pt x="26112" y="1102"/>
                      <a:pt x="26112" y="992"/>
                      <a:pt x="26002" y="856"/>
                    </a:cubicBezTo>
                    <a:cubicBezTo>
                      <a:pt x="24182" y="171"/>
                      <a:pt x="22102" y="0"/>
                      <a:pt x="19977" y="0"/>
                    </a:cubicBezTo>
                    <a:close/>
                  </a:path>
                </a:pathLst>
              </a:custGeom>
              <a:solidFill>
                <a:srgbClr val="AAE2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15"/>
              <p:cNvSpPr/>
              <p:nvPr/>
            </p:nvSpPr>
            <p:spPr>
              <a:xfrm>
                <a:off x="598525" y="2799950"/>
                <a:ext cx="875200" cy="1723550"/>
              </a:xfrm>
              <a:custGeom>
                <a:rect b="b" l="l" r="r" t="t"/>
                <a:pathLst>
                  <a:path extrusionOk="0" h="68942" w="35008">
                    <a:moveTo>
                      <a:pt x="18360" y="4477"/>
                    </a:moveTo>
                    <a:cubicBezTo>
                      <a:pt x="18833" y="4477"/>
                      <a:pt x="19275" y="4540"/>
                      <a:pt x="19516" y="4929"/>
                    </a:cubicBezTo>
                    <a:cubicBezTo>
                      <a:pt x="19516" y="5039"/>
                      <a:pt x="19625" y="5039"/>
                      <a:pt x="19625" y="5039"/>
                    </a:cubicBezTo>
                    <a:cubicBezTo>
                      <a:pt x="19051" y="5613"/>
                      <a:pt x="18585" y="6298"/>
                      <a:pt x="18147" y="7228"/>
                    </a:cubicBezTo>
                    <a:cubicBezTo>
                      <a:pt x="17463" y="6653"/>
                      <a:pt x="16779" y="6188"/>
                      <a:pt x="15985" y="5860"/>
                    </a:cubicBezTo>
                    <a:cubicBezTo>
                      <a:pt x="16314" y="5175"/>
                      <a:pt x="16779" y="4601"/>
                      <a:pt x="17682" y="4491"/>
                    </a:cubicBezTo>
                    <a:cubicBezTo>
                      <a:pt x="17903" y="4491"/>
                      <a:pt x="18135" y="4477"/>
                      <a:pt x="18360" y="4477"/>
                    </a:cubicBezTo>
                    <a:close/>
                    <a:moveTo>
                      <a:pt x="7697" y="8827"/>
                    </a:moveTo>
                    <a:cubicBezTo>
                      <a:pt x="7948" y="8827"/>
                      <a:pt x="8203" y="8915"/>
                      <a:pt x="8458" y="9035"/>
                    </a:cubicBezTo>
                    <a:cubicBezTo>
                      <a:pt x="8212" y="9609"/>
                      <a:pt x="8102" y="10403"/>
                      <a:pt x="8102" y="11087"/>
                    </a:cubicBezTo>
                    <a:cubicBezTo>
                      <a:pt x="7528" y="10868"/>
                      <a:pt x="6843" y="10759"/>
                      <a:pt x="6050" y="10650"/>
                    </a:cubicBezTo>
                    <a:cubicBezTo>
                      <a:pt x="6050" y="10403"/>
                      <a:pt x="6159" y="10075"/>
                      <a:pt x="6269" y="9828"/>
                    </a:cubicBezTo>
                    <a:cubicBezTo>
                      <a:pt x="6515" y="9609"/>
                      <a:pt x="6843" y="9144"/>
                      <a:pt x="7090" y="9035"/>
                    </a:cubicBezTo>
                    <a:cubicBezTo>
                      <a:pt x="7287" y="8886"/>
                      <a:pt x="7491" y="8827"/>
                      <a:pt x="7697" y="8827"/>
                    </a:cubicBezTo>
                    <a:close/>
                    <a:moveTo>
                      <a:pt x="21885" y="4806"/>
                    </a:moveTo>
                    <a:cubicBezTo>
                      <a:pt x="22418" y="4806"/>
                      <a:pt x="22969" y="5040"/>
                      <a:pt x="23512" y="5613"/>
                    </a:cubicBezTo>
                    <a:cubicBezTo>
                      <a:pt x="25674" y="7666"/>
                      <a:pt x="23266" y="11553"/>
                      <a:pt x="21678" y="13250"/>
                    </a:cubicBezTo>
                    <a:cubicBezTo>
                      <a:pt x="20994" y="13934"/>
                      <a:pt x="20310" y="14865"/>
                      <a:pt x="19516" y="15549"/>
                    </a:cubicBezTo>
                    <a:cubicBezTo>
                      <a:pt x="19844" y="14290"/>
                      <a:pt x="20419" y="13140"/>
                      <a:pt x="20310" y="11772"/>
                    </a:cubicBezTo>
                    <a:cubicBezTo>
                      <a:pt x="20310" y="10403"/>
                      <a:pt x="19625" y="9035"/>
                      <a:pt x="18832" y="8022"/>
                    </a:cubicBezTo>
                    <a:cubicBezTo>
                      <a:pt x="18832" y="7912"/>
                      <a:pt x="18722" y="7776"/>
                      <a:pt x="18585" y="7666"/>
                    </a:cubicBezTo>
                    <a:cubicBezTo>
                      <a:pt x="19256" y="6364"/>
                      <a:pt x="20510" y="4806"/>
                      <a:pt x="21885" y="4806"/>
                    </a:cubicBezTo>
                    <a:close/>
                    <a:moveTo>
                      <a:pt x="13560" y="6080"/>
                    </a:moveTo>
                    <a:cubicBezTo>
                      <a:pt x="15114" y="6080"/>
                      <a:pt x="16677" y="6733"/>
                      <a:pt x="17792" y="7776"/>
                    </a:cubicBezTo>
                    <a:cubicBezTo>
                      <a:pt x="16576" y="10762"/>
                      <a:pt x="16024" y="14692"/>
                      <a:pt x="16283" y="16610"/>
                    </a:cubicBezTo>
                    <a:lnTo>
                      <a:pt x="16283" y="16610"/>
                    </a:lnTo>
                    <a:cubicBezTo>
                      <a:pt x="14953" y="14149"/>
                      <a:pt x="11701" y="12390"/>
                      <a:pt x="9143" y="11443"/>
                    </a:cubicBezTo>
                    <a:cubicBezTo>
                      <a:pt x="9006" y="9500"/>
                      <a:pt x="9690" y="7557"/>
                      <a:pt x="11195" y="6653"/>
                    </a:cubicBezTo>
                    <a:cubicBezTo>
                      <a:pt x="11938" y="6259"/>
                      <a:pt x="12748" y="6080"/>
                      <a:pt x="13560" y="6080"/>
                    </a:cubicBezTo>
                    <a:close/>
                    <a:moveTo>
                      <a:pt x="18366" y="8241"/>
                    </a:moveTo>
                    <a:lnTo>
                      <a:pt x="19051" y="9281"/>
                    </a:lnTo>
                    <a:cubicBezTo>
                      <a:pt x="20419" y="11662"/>
                      <a:pt x="19625" y="13250"/>
                      <a:pt x="19160" y="15768"/>
                    </a:cubicBezTo>
                    <a:cubicBezTo>
                      <a:pt x="19160" y="15768"/>
                      <a:pt x="19051" y="15768"/>
                      <a:pt x="19051" y="15877"/>
                    </a:cubicBezTo>
                    <a:cubicBezTo>
                      <a:pt x="18257" y="16343"/>
                      <a:pt x="17354" y="16671"/>
                      <a:pt x="16533" y="17136"/>
                    </a:cubicBezTo>
                    <a:cubicBezTo>
                      <a:pt x="16495" y="17044"/>
                      <a:pt x="16454" y="16953"/>
                      <a:pt x="16411" y="16863"/>
                    </a:cubicBezTo>
                    <a:lnTo>
                      <a:pt x="16411" y="16863"/>
                    </a:lnTo>
                    <a:cubicBezTo>
                      <a:pt x="16465" y="16881"/>
                      <a:pt x="16528" y="16890"/>
                      <a:pt x="16587" y="16890"/>
                    </a:cubicBezTo>
                    <a:cubicBezTo>
                      <a:pt x="16690" y="16890"/>
                      <a:pt x="16779" y="16863"/>
                      <a:pt x="16779" y="16808"/>
                    </a:cubicBezTo>
                    <a:cubicBezTo>
                      <a:pt x="16998" y="14974"/>
                      <a:pt x="17107" y="13140"/>
                      <a:pt x="17463" y="11334"/>
                    </a:cubicBezTo>
                    <a:cubicBezTo>
                      <a:pt x="17682" y="10294"/>
                      <a:pt x="17901" y="9390"/>
                      <a:pt x="18257" y="8350"/>
                    </a:cubicBezTo>
                    <a:cubicBezTo>
                      <a:pt x="18257" y="8350"/>
                      <a:pt x="18366" y="8350"/>
                      <a:pt x="18366" y="8241"/>
                    </a:cubicBezTo>
                    <a:close/>
                    <a:moveTo>
                      <a:pt x="5438" y="11248"/>
                    </a:moveTo>
                    <a:cubicBezTo>
                      <a:pt x="6351" y="11248"/>
                      <a:pt x="7293" y="11418"/>
                      <a:pt x="8102" y="11662"/>
                    </a:cubicBezTo>
                    <a:cubicBezTo>
                      <a:pt x="8212" y="12346"/>
                      <a:pt x="8321" y="13031"/>
                      <a:pt x="8568" y="13606"/>
                    </a:cubicBezTo>
                    <a:cubicBezTo>
                      <a:pt x="9303" y="15406"/>
                      <a:pt x="11518" y="17394"/>
                      <a:pt x="13472" y="17394"/>
                    </a:cubicBezTo>
                    <a:cubicBezTo>
                      <a:pt x="13628" y="17394"/>
                      <a:pt x="13781" y="17381"/>
                      <a:pt x="13932" y="17355"/>
                    </a:cubicBezTo>
                    <a:cubicBezTo>
                      <a:pt x="14151" y="17355"/>
                      <a:pt x="14151" y="17136"/>
                      <a:pt x="13932" y="17027"/>
                    </a:cubicBezTo>
                    <a:cubicBezTo>
                      <a:pt x="12208" y="16808"/>
                      <a:pt x="10374" y="15658"/>
                      <a:pt x="9690" y="13934"/>
                    </a:cubicBezTo>
                    <a:cubicBezTo>
                      <a:pt x="9361" y="13387"/>
                      <a:pt x="9252" y="12702"/>
                      <a:pt x="9143" y="12018"/>
                    </a:cubicBezTo>
                    <a:lnTo>
                      <a:pt x="9143" y="12018"/>
                    </a:lnTo>
                    <a:cubicBezTo>
                      <a:pt x="11880" y="13140"/>
                      <a:pt x="14726" y="14618"/>
                      <a:pt x="16204" y="17246"/>
                    </a:cubicBezTo>
                    <a:cubicBezTo>
                      <a:pt x="15848" y="17355"/>
                      <a:pt x="15520" y="17492"/>
                      <a:pt x="15164" y="17492"/>
                    </a:cubicBezTo>
                    <a:cubicBezTo>
                      <a:pt x="14836" y="17492"/>
                      <a:pt x="14617" y="17492"/>
                      <a:pt x="14261" y="17355"/>
                    </a:cubicBezTo>
                    <a:cubicBezTo>
                      <a:pt x="14230" y="17324"/>
                      <a:pt x="14198" y="17311"/>
                      <a:pt x="14172" y="17311"/>
                    </a:cubicBezTo>
                    <a:cubicBezTo>
                      <a:pt x="14107" y="17311"/>
                      <a:pt x="14073" y="17394"/>
                      <a:pt x="14151" y="17492"/>
                    </a:cubicBezTo>
                    <a:cubicBezTo>
                      <a:pt x="14151" y="17492"/>
                      <a:pt x="14151" y="17602"/>
                      <a:pt x="14261" y="17602"/>
                    </a:cubicBezTo>
                    <a:cubicBezTo>
                      <a:pt x="14151" y="17602"/>
                      <a:pt x="13932" y="17602"/>
                      <a:pt x="13796" y="17711"/>
                    </a:cubicBezTo>
                    <a:cubicBezTo>
                      <a:pt x="12564" y="17711"/>
                      <a:pt x="11414" y="17602"/>
                      <a:pt x="10155" y="17492"/>
                    </a:cubicBezTo>
                    <a:cubicBezTo>
                      <a:pt x="8321" y="17355"/>
                      <a:pt x="794" y="16917"/>
                      <a:pt x="1725" y="13496"/>
                    </a:cubicBezTo>
                    <a:cubicBezTo>
                      <a:pt x="2236" y="11805"/>
                      <a:pt x="3790" y="11248"/>
                      <a:pt x="5438" y="11248"/>
                    </a:cubicBezTo>
                    <a:close/>
                    <a:moveTo>
                      <a:pt x="23999" y="18139"/>
                    </a:moveTo>
                    <a:cubicBezTo>
                      <a:pt x="24524" y="18139"/>
                      <a:pt x="24940" y="18490"/>
                      <a:pt x="25209" y="19408"/>
                    </a:cubicBezTo>
                    <a:cubicBezTo>
                      <a:pt x="25565" y="20448"/>
                      <a:pt x="25565" y="22036"/>
                      <a:pt x="25209" y="23076"/>
                    </a:cubicBezTo>
                    <a:cubicBezTo>
                      <a:pt x="24582" y="25257"/>
                      <a:pt x="22416" y="26979"/>
                      <a:pt x="20142" y="26979"/>
                    </a:cubicBezTo>
                    <a:cubicBezTo>
                      <a:pt x="19934" y="26979"/>
                      <a:pt x="19725" y="26965"/>
                      <a:pt x="19516" y="26935"/>
                    </a:cubicBezTo>
                    <a:cubicBezTo>
                      <a:pt x="19407" y="26935"/>
                      <a:pt x="19407" y="26935"/>
                      <a:pt x="19270" y="27072"/>
                    </a:cubicBezTo>
                    <a:cubicBezTo>
                      <a:pt x="19625" y="26607"/>
                      <a:pt x="20091" y="25922"/>
                      <a:pt x="20091" y="25922"/>
                    </a:cubicBezTo>
                    <a:cubicBezTo>
                      <a:pt x="20310" y="25457"/>
                      <a:pt x="20638" y="25019"/>
                      <a:pt x="20994" y="24554"/>
                    </a:cubicBezTo>
                    <a:cubicBezTo>
                      <a:pt x="21788" y="23514"/>
                      <a:pt x="22363" y="22501"/>
                      <a:pt x="23047" y="21461"/>
                    </a:cubicBezTo>
                    <a:cubicBezTo>
                      <a:pt x="23047" y="21385"/>
                      <a:pt x="22943" y="21258"/>
                      <a:pt x="22833" y="21258"/>
                    </a:cubicBezTo>
                    <a:cubicBezTo>
                      <a:pt x="22784" y="21258"/>
                      <a:pt x="22733" y="21284"/>
                      <a:pt x="22691" y="21351"/>
                    </a:cubicBezTo>
                    <a:cubicBezTo>
                      <a:pt x="21678" y="23185"/>
                      <a:pt x="20091" y="24773"/>
                      <a:pt x="19051" y="26716"/>
                    </a:cubicBezTo>
                    <a:cubicBezTo>
                      <a:pt x="18722" y="23760"/>
                      <a:pt x="20091" y="19983"/>
                      <a:pt x="22691" y="18614"/>
                    </a:cubicBezTo>
                    <a:cubicBezTo>
                      <a:pt x="23176" y="18326"/>
                      <a:pt x="23617" y="18139"/>
                      <a:pt x="23999" y="18139"/>
                    </a:cubicBezTo>
                    <a:close/>
                    <a:moveTo>
                      <a:pt x="15520" y="28304"/>
                    </a:moveTo>
                    <a:cubicBezTo>
                      <a:pt x="17107" y="28304"/>
                      <a:pt x="18366" y="28988"/>
                      <a:pt x="19516" y="30137"/>
                    </a:cubicBezTo>
                    <a:cubicBezTo>
                      <a:pt x="19516" y="30247"/>
                      <a:pt x="19625" y="30356"/>
                      <a:pt x="19625" y="30493"/>
                    </a:cubicBezTo>
                    <a:lnTo>
                      <a:pt x="19516" y="30603"/>
                    </a:lnTo>
                    <a:cubicBezTo>
                      <a:pt x="18272" y="29941"/>
                      <a:pt x="16983" y="29697"/>
                      <a:pt x="15639" y="29697"/>
                    </a:cubicBezTo>
                    <a:cubicBezTo>
                      <a:pt x="14645" y="29697"/>
                      <a:pt x="13622" y="29830"/>
                      <a:pt x="12564" y="30028"/>
                    </a:cubicBezTo>
                    <a:cubicBezTo>
                      <a:pt x="12427" y="30028"/>
                      <a:pt x="12564" y="30247"/>
                      <a:pt x="12673" y="30247"/>
                    </a:cubicBezTo>
                    <a:cubicBezTo>
                      <a:pt x="13686" y="30247"/>
                      <a:pt x="14836" y="30137"/>
                      <a:pt x="15848" y="30028"/>
                    </a:cubicBezTo>
                    <a:cubicBezTo>
                      <a:pt x="17217" y="30028"/>
                      <a:pt x="18257" y="30247"/>
                      <a:pt x="19407" y="30822"/>
                    </a:cubicBezTo>
                    <a:cubicBezTo>
                      <a:pt x="18585" y="31725"/>
                      <a:pt x="15848" y="32409"/>
                      <a:pt x="15410" y="32546"/>
                    </a:cubicBezTo>
                    <a:cubicBezTo>
                      <a:pt x="13358" y="32546"/>
                      <a:pt x="12099" y="31506"/>
                      <a:pt x="11195" y="29918"/>
                    </a:cubicBezTo>
                    <a:cubicBezTo>
                      <a:pt x="12427" y="28988"/>
                      <a:pt x="13686" y="28304"/>
                      <a:pt x="15520" y="28304"/>
                    </a:cubicBezTo>
                    <a:close/>
                    <a:moveTo>
                      <a:pt x="29315" y="29809"/>
                    </a:moveTo>
                    <a:lnTo>
                      <a:pt x="29315" y="29809"/>
                    </a:lnTo>
                    <a:cubicBezTo>
                      <a:pt x="29780" y="31971"/>
                      <a:pt x="29671" y="34352"/>
                      <a:pt x="27837" y="35830"/>
                    </a:cubicBezTo>
                    <a:cubicBezTo>
                      <a:pt x="26933" y="36515"/>
                      <a:pt x="25784" y="36761"/>
                      <a:pt x="24634" y="36761"/>
                    </a:cubicBezTo>
                    <a:cubicBezTo>
                      <a:pt x="23950" y="36652"/>
                      <a:pt x="23512" y="36405"/>
                      <a:pt x="23047" y="36186"/>
                    </a:cubicBezTo>
                    <a:cubicBezTo>
                      <a:pt x="23156" y="36077"/>
                      <a:pt x="23266" y="35967"/>
                      <a:pt x="23375" y="35721"/>
                    </a:cubicBezTo>
                    <a:cubicBezTo>
                      <a:pt x="23841" y="35283"/>
                      <a:pt x="24306" y="34818"/>
                      <a:pt x="24634" y="34352"/>
                    </a:cubicBezTo>
                    <a:cubicBezTo>
                      <a:pt x="25565" y="33340"/>
                      <a:pt x="26578" y="32546"/>
                      <a:pt x="27727" y="31862"/>
                    </a:cubicBezTo>
                    <a:cubicBezTo>
                      <a:pt x="27816" y="31751"/>
                      <a:pt x="27761" y="31586"/>
                      <a:pt x="27678" y="31586"/>
                    </a:cubicBezTo>
                    <a:cubicBezTo>
                      <a:pt x="27659" y="31586"/>
                      <a:pt x="27638" y="31595"/>
                      <a:pt x="27618" y="31615"/>
                    </a:cubicBezTo>
                    <a:cubicBezTo>
                      <a:pt x="26468" y="32190"/>
                      <a:pt x="25428" y="32874"/>
                      <a:pt x="24525" y="33778"/>
                    </a:cubicBezTo>
                    <a:cubicBezTo>
                      <a:pt x="24196" y="34243"/>
                      <a:pt x="23731" y="34708"/>
                      <a:pt x="23375" y="35146"/>
                    </a:cubicBezTo>
                    <a:cubicBezTo>
                      <a:pt x="23266" y="35283"/>
                      <a:pt x="23156" y="35392"/>
                      <a:pt x="23047" y="35502"/>
                    </a:cubicBezTo>
                    <a:cubicBezTo>
                      <a:pt x="23375" y="33914"/>
                      <a:pt x="24306" y="32300"/>
                      <a:pt x="25319" y="31287"/>
                    </a:cubicBezTo>
                    <a:cubicBezTo>
                      <a:pt x="26468" y="30247"/>
                      <a:pt x="27837" y="29918"/>
                      <a:pt x="29315" y="29809"/>
                    </a:cubicBezTo>
                    <a:close/>
                    <a:moveTo>
                      <a:pt x="30218" y="52499"/>
                    </a:moveTo>
                    <a:cubicBezTo>
                      <a:pt x="30355" y="52499"/>
                      <a:pt x="30464" y="52499"/>
                      <a:pt x="30464" y="52609"/>
                    </a:cubicBezTo>
                    <a:cubicBezTo>
                      <a:pt x="30683" y="52937"/>
                      <a:pt x="31942" y="55455"/>
                      <a:pt x="32408" y="55455"/>
                    </a:cubicBezTo>
                    <a:cubicBezTo>
                      <a:pt x="32517" y="55455"/>
                      <a:pt x="33311" y="54661"/>
                      <a:pt x="33530" y="54552"/>
                    </a:cubicBezTo>
                    <a:cubicBezTo>
                      <a:pt x="33886" y="54196"/>
                      <a:pt x="34214" y="53758"/>
                      <a:pt x="34679" y="53621"/>
                    </a:cubicBezTo>
                    <a:cubicBezTo>
                      <a:pt x="34699" y="53602"/>
                      <a:pt x="34718" y="53594"/>
                      <a:pt x="34736" y="53594"/>
                    </a:cubicBezTo>
                    <a:cubicBezTo>
                      <a:pt x="34820" y="53594"/>
                      <a:pt x="34879" y="53777"/>
                      <a:pt x="34789" y="53868"/>
                    </a:cubicBezTo>
                    <a:cubicBezTo>
                      <a:pt x="33995" y="54196"/>
                      <a:pt x="33092" y="55236"/>
                      <a:pt x="32408" y="55811"/>
                    </a:cubicBezTo>
                    <a:lnTo>
                      <a:pt x="32271" y="55811"/>
                    </a:lnTo>
                    <a:cubicBezTo>
                      <a:pt x="31586" y="55236"/>
                      <a:pt x="31258" y="53868"/>
                      <a:pt x="30574" y="53293"/>
                    </a:cubicBezTo>
                    <a:cubicBezTo>
                      <a:pt x="30306" y="53127"/>
                      <a:pt x="30288" y="53038"/>
                      <a:pt x="30286" y="53038"/>
                    </a:cubicBezTo>
                    <a:lnTo>
                      <a:pt x="30286" y="53038"/>
                    </a:lnTo>
                    <a:cubicBezTo>
                      <a:pt x="30285" y="53038"/>
                      <a:pt x="30306" y="53154"/>
                      <a:pt x="29999" y="53402"/>
                    </a:cubicBezTo>
                    <a:cubicBezTo>
                      <a:pt x="30046" y="53369"/>
                      <a:pt x="30073" y="53354"/>
                      <a:pt x="30084" y="53354"/>
                    </a:cubicBezTo>
                    <a:cubicBezTo>
                      <a:pt x="30168" y="53354"/>
                      <a:pt x="29353" y="54180"/>
                      <a:pt x="29273" y="54247"/>
                    </a:cubicBezTo>
                    <a:lnTo>
                      <a:pt x="29273" y="54247"/>
                    </a:lnTo>
                    <a:cubicBezTo>
                      <a:pt x="29287" y="54230"/>
                      <a:pt x="29301" y="54213"/>
                      <a:pt x="29315" y="54196"/>
                    </a:cubicBezTo>
                    <a:lnTo>
                      <a:pt x="29315" y="54196"/>
                    </a:lnTo>
                    <a:cubicBezTo>
                      <a:pt x="29279" y="54235"/>
                      <a:pt x="29265" y="54252"/>
                      <a:pt x="29267" y="54252"/>
                    </a:cubicBezTo>
                    <a:cubicBezTo>
                      <a:pt x="29267" y="54252"/>
                      <a:pt x="29270" y="54250"/>
                      <a:pt x="29273" y="54247"/>
                    </a:cubicBezTo>
                    <a:lnTo>
                      <a:pt x="29273" y="54247"/>
                    </a:lnTo>
                    <a:cubicBezTo>
                      <a:pt x="28823" y="54799"/>
                      <a:pt x="28398" y="55253"/>
                      <a:pt x="27946" y="55811"/>
                    </a:cubicBezTo>
                    <a:lnTo>
                      <a:pt x="27837" y="55811"/>
                    </a:lnTo>
                    <a:cubicBezTo>
                      <a:pt x="26797" y="55127"/>
                      <a:pt x="26249" y="53977"/>
                      <a:pt x="25209" y="53293"/>
                    </a:cubicBezTo>
                    <a:cubicBezTo>
                      <a:pt x="24415" y="54087"/>
                      <a:pt x="23156" y="55236"/>
                      <a:pt x="22828" y="56249"/>
                    </a:cubicBezTo>
                    <a:cubicBezTo>
                      <a:pt x="22828" y="56304"/>
                      <a:pt x="22794" y="56331"/>
                      <a:pt x="22746" y="56331"/>
                    </a:cubicBezTo>
                    <a:cubicBezTo>
                      <a:pt x="22698" y="56331"/>
                      <a:pt x="22636" y="56304"/>
                      <a:pt x="22582" y="56249"/>
                    </a:cubicBezTo>
                    <a:cubicBezTo>
                      <a:pt x="21788" y="55674"/>
                      <a:pt x="21322" y="54661"/>
                      <a:pt x="20529" y="54087"/>
                    </a:cubicBezTo>
                    <a:cubicBezTo>
                      <a:pt x="20310" y="53977"/>
                      <a:pt x="20310" y="53868"/>
                      <a:pt x="20200" y="53868"/>
                    </a:cubicBezTo>
                    <a:cubicBezTo>
                      <a:pt x="20200" y="53977"/>
                      <a:pt x="20200" y="53977"/>
                      <a:pt x="20091" y="54196"/>
                    </a:cubicBezTo>
                    <a:cubicBezTo>
                      <a:pt x="19844" y="54442"/>
                      <a:pt x="19735" y="54661"/>
                      <a:pt x="19625" y="54880"/>
                    </a:cubicBezTo>
                    <a:cubicBezTo>
                      <a:pt x="19160" y="55565"/>
                      <a:pt x="18722" y="56030"/>
                      <a:pt x="18366" y="56605"/>
                    </a:cubicBezTo>
                    <a:cubicBezTo>
                      <a:pt x="18366" y="56714"/>
                      <a:pt x="18366" y="56714"/>
                      <a:pt x="18257" y="56714"/>
                    </a:cubicBezTo>
                    <a:cubicBezTo>
                      <a:pt x="18257" y="56714"/>
                      <a:pt x="18147" y="56714"/>
                      <a:pt x="18147" y="56605"/>
                    </a:cubicBezTo>
                    <a:cubicBezTo>
                      <a:pt x="17792" y="56358"/>
                      <a:pt x="17463" y="56030"/>
                      <a:pt x="17107" y="55674"/>
                    </a:cubicBezTo>
                    <a:cubicBezTo>
                      <a:pt x="16779" y="55346"/>
                      <a:pt x="16314" y="54990"/>
                      <a:pt x="15985" y="54552"/>
                    </a:cubicBezTo>
                    <a:cubicBezTo>
                      <a:pt x="15889" y="54475"/>
                      <a:pt x="15982" y="54385"/>
                      <a:pt x="16045" y="54385"/>
                    </a:cubicBezTo>
                    <a:cubicBezTo>
                      <a:pt x="16073" y="54385"/>
                      <a:pt x="16095" y="54401"/>
                      <a:pt x="16095" y="54442"/>
                    </a:cubicBezTo>
                    <a:cubicBezTo>
                      <a:pt x="16779" y="55127"/>
                      <a:pt x="17573" y="55674"/>
                      <a:pt x="18257" y="56495"/>
                    </a:cubicBezTo>
                    <a:cubicBezTo>
                      <a:pt x="18832" y="55455"/>
                      <a:pt x="19516" y="54552"/>
                      <a:pt x="20091" y="53621"/>
                    </a:cubicBezTo>
                    <a:cubicBezTo>
                      <a:pt x="20091" y="53512"/>
                      <a:pt x="20200" y="53512"/>
                      <a:pt x="20200" y="53512"/>
                    </a:cubicBezTo>
                    <a:cubicBezTo>
                      <a:pt x="20529" y="53512"/>
                      <a:pt x="20885" y="54087"/>
                      <a:pt x="21103" y="54306"/>
                    </a:cubicBezTo>
                    <a:cubicBezTo>
                      <a:pt x="21213" y="54442"/>
                      <a:pt x="22253" y="55674"/>
                      <a:pt x="22472" y="55811"/>
                    </a:cubicBezTo>
                    <a:cubicBezTo>
                      <a:pt x="22516" y="55824"/>
                      <a:pt x="22555" y="55831"/>
                      <a:pt x="22589" y="55831"/>
                    </a:cubicBezTo>
                    <a:cubicBezTo>
                      <a:pt x="22833" y="55831"/>
                      <a:pt x="22869" y="55510"/>
                      <a:pt x="23156" y="55127"/>
                    </a:cubicBezTo>
                    <a:cubicBezTo>
                      <a:pt x="23841" y="54442"/>
                      <a:pt x="24415" y="53621"/>
                      <a:pt x="25209" y="52937"/>
                    </a:cubicBezTo>
                    <a:cubicBezTo>
                      <a:pt x="25209" y="52882"/>
                      <a:pt x="25236" y="52855"/>
                      <a:pt x="25278" y="52855"/>
                    </a:cubicBezTo>
                    <a:cubicBezTo>
                      <a:pt x="25319" y="52855"/>
                      <a:pt x="25373" y="52882"/>
                      <a:pt x="25428" y="52937"/>
                    </a:cubicBezTo>
                    <a:cubicBezTo>
                      <a:pt x="26249" y="53402"/>
                      <a:pt x="26797" y="54771"/>
                      <a:pt x="27618" y="55236"/>
                    </a:cubicBezTo>
                    <a:cubicBezTo>
                      <a:pt x="27701" y="55269"/>
                      <a:pt x="27777" y="55284"/>
                      <a:pt x="27847" y="55284"/>
                    </a:cubicBezTo>
                    <a:cubicBezTo>
                      <a:pt x="28242" y="55284"/>
                      <a:pt x="28461" y="54814"/>
                      <a:pt x="28740" y="54442"/>
                    </a:cubicBezTo>
                    <a:cubicBezTo>
                      <a:pt x="29205" y="53758"/>
                      <a:pt x="29780" y="53183"/>
                      <a:pt x="30218" y="52499"/>
                    </a:cubicBezTo>
                    <a:close/>
                    <a:moveTo>
                      <a:pt x="33827" y="55948"/>
                    </a:moveTo>
                    <a:cubicBezTo>
                      <a:pt x="33886" y="55948"/>
                      <a:pt x="33940" y="55975"/>
                      <a:pt x="33995" y="56030"/>
                    </a:cubicBezTo>
                    <a:cubicBezTo>
                      <a:pt x="34105" y="56139"/>
                      <a:pt x="34105" y="56249"/>
                      <a:pt x="34105" y="56358"/>
                    </a:cubicBezTo>
                    <a:cubicBezTo>
                      <a:pt x="34214" y="56495"/>
                      <a:pt x="34214" y="56714"/>
                      <a:pt x="33995" y="56824"/>
                    </a:cubicBezTo>
                    <a:cubicBezTo>
                      <a:pt x="33886" y="56824"/>
                      <a:pt x="33776" y="56824"/>
                      <a:pt x="33639" y="56714"/>
                    </a:cubicBezTo>
                    <a:cubicBezTo>
                      <a:pt x="33530" y="56714"/>
                      <a:pt x="33530" y="56605"/>
                      <a:pt x="33530" y="56495"/>
                    </a:cubicBezTo>
                    <a:cubicBezTo>
                      <a:pt x="33420" y="56358"/>
                      <a:pt x="33420" y="56139"/>
                      <a:pt x="33639" y="56030"/>
                    </a:cubicBezTo>
                    <a:cubicBezTo>
                      <a:pt x="33708" y="55975"/>
                      <a:pt x="33769" y="55948"/>
                      <a:pt x="33827" y="55948"/>
                    </a:cubicBezTo>
                    <a:close/>
                    <a:moveTo>
                      <a:pt x="29999" y="56030"/>
                    </a:moveTo>
                    <a:cubicBezTo>
                      <a:pt x="30655" y="56135"/>
                      <a:pt x="30380" y="57296"/>
                      <a:pt x="29850" y="57296"/>
                    </a:cubicBezTo>
                    <a:cubicBezTo>
                      <a:pt x="29827" y="57296"/>
                      <a:pt x="29804" y="57293"/>
                      <a:pt x="29780" y="57289"/>
                    </a:cubicBezTo>
                    <a:cubicBezTo>
                      <a:pt x="29096" y="57179"/>
                      <a:pt x="29205" y="56030"/>
                      <a:pt x="29889" y="56030"/>
                    </a:cubicBezTo>
                    <a:close/>
                    <a:moveTo>
                      <a:pt x="25534" y="56220"/>
                    </a:moveTo>
                    <a:cubicBezTo>
                      <a:pt x="25582" y="56220"/>
                      <a:pt x="25630" y="56229"/>
                      <a:pt x="25674" y="56249"/>
                    </a:cubicBezTo>
                    <a:cubicBezTo>
                      <a:pt x="25784" y="56249"/>
                      <a:pt x="26003" y="56495"/>
                      <a:pt x="26003" y="56714"/>
                    </a:cubicBezTo>
                    <a:cubicBezTo>
                      <a:pt x="25917" y="57078"/>
                      <a:pt x="25698" y="57358"/>
                      <a:pt x="25436" y="57358"/>
                    </a:cubicBezTo>
                    <a:cubicBezTo>
                      <a:pt x="25363" y="57358"/>
                      <a:pt x="25287" y="57337"/>
                      <a:pt x="25209" y="57289"/>
                    </a:cubicBezTo>
                    <a:cubicBezTo>
                      <a:pt x="24990" y="57043"/>
                      <a:pt x="24990" y="56824"/>
                      <a:pt x="25100" y="56605"/>
                    </a:cubicBezTo>
                    <a:cubicBezTo>
                      <a:pt x="25100" y="56403"/>
                      <a:pt x="25319" y="56220"/>
                      <a:pt x="25534" y="56220"/>
                    </a:cubicBezTo>
                    <a:close/>
                    <a:moveTo>
                      <a:pt x="20764" y="56998"/>
                    </a:moveTo>
                    <a:cubicBezTo>
                      <a:pt x="20811" y="56998"/>
                      <a:pt x="20853" y="57011"/>
                      <a:pt x="20885" y="57043"/>
                    </a:cubicBezTo>
                    <a:cubicBezTo>
                      <a:pt x="21103" y="57179"/>
                      <a:pt x="21103" y="57508"/>
                      <a:pt x="20994" y="57727"/>
                    </a:cubicBezTo>
                    <a:cubicBezTo>
                      <a:pt x="20885" y="57864"/>
                      <a:pt x="20775" y="57973"/>
                      <a:pt x="20638" y="57973"/>
                    </a:cubicBezTo>
                    <a:lnTo>
                      <a:pt x="20419" y="57973"/>
                    </a:lnTo>
                    <a:cubicBezTo>
                      <a:pt x="20091" y="57864"/>
                      <a:pt x="20200" y="57508"/>
                      <a:pt x="20310" y="57289"/>
                    </a:cubicBezTo>
                    <a:lnTo>
                      <a:pt x="20310" y="57179"/>
                    </a:lnTo>
                    <a:lnTo>
                      <a:pt x="20419" y="57179"/>
                    </a:lnTo>
                    <a:cubicBezTo>
                      <a:pt x="20497" y="57082"/>
                      <a:pt x="20645" y="56998"/>
                      <a:pt x="20764" y="56998"/>
                    </a:cubicBezTo>
                    <a:close/>
                    <a:moveTo>
                      <a:pt x="16747" y="57220"/>
                    </a:moveTo>
                    <a:cubicBezTo>
                      <a:pt x="17043" y="57220"/>
                      <a:pt x="17306" y="57577"/>
                      <a:pt x="17107" y="57864"/>
                    </a:cubicBezTo>
                    <a:cubicBezTo>
                      <a:pt x="17062" y="58091"/>
                      <a:pt x="16898" y="58186"/>
                      <a:pt x="16722" y="58186"/>
                    </a:cubicBezTo>
                    <a:cubicBezTo>
                      <a:pt x="16475" y="58186"/>
                      <a:pt x="16204" y="57999"/>
                      <a:pt x="16204" y="57727"/>
                    </a:cubicBezTo>
                    <a:cubicBezTo>
                      <a:pt x="16204" y="57508"/>
                      <a:pt x="16314" y="57398"/>
                      <a:pt x="16533" y="57289"/>
                    </a:cubicBezTo>
                    <a:cubicBezTo>
                      <a:pt x="16602" y="57241"/>
                      <a:pt x="16676" y="57220"/>
                      <a:pt x="16747" y="57220"/>
                    </a:cubicBezTo>
                    <a:close/>
                    <a:moveTo>
                      <a:pt x="33776" y="65938"/>
                    </a:moveTo>
                    <a:cubicBezTo>
                      <a:pt x="33886" y="65938"/>
                      <a:pt x="33886" y="66184"/>
                      <a:pt x="33776" y="66184"/>
                    </a:cubicBezTo>
                    <a:cubicBezTo>
                      <a:pt x="31988" y="66221"/>
                      <a:pt x="30188" y="66221"/>
                      <a:pt x="28383" y="66221"/>
                    </a:cubicBezTo>
                    <a:cubicBezTo>
                      <a:pt x="24774" y="66221"/>
                      <a:pt x="21149" y="66221"/>
                      <a:pt x="17573" y="66513"/>
                    </a:cubicBezTo>
                    <a:cubicBezTo>
                      <a:pt x="17354" y="66513"/>
                      <a:pt x="17217" y="66075"/>
                      <a:pt x="17573" y="66075"/>
                    </a:cubicBezTo>
                    <a:cubicBezTo>
                      <a:pt x="17986" y="66095"/>
                      <a:pt x="18403" y="66103"/>
                      <a:pt x="18824" y="66103"/>
                    </a:cubicBezTo>
                    <a:cubicBezTo>
                      <a:pt x="20716" y="66103"/>
                      <a:pt x="22666" y="65938"/>
                      <a:pt x="24525" y="65938"/>
                    </a:cubicBezTo>
                    <a:close/>
                    <a:moveTo>
                      <a:pt x="8888" y="1"/>
                    </a:moveTo>
                    <a:cubicBezTo>
                      <a:pt x="8714" y="1"/>
                      <a:pt x="8568" y="184"/>
                      <a:pt x="8568" y="386"/>
                    </a:cubicBezTo>
                    <a:cubicBezTo>
                      <a:pt x="8321" y="495"/>
                      <a:pt x="8212" y="714"/>
                      <a:pt x="8321" y="933"/>
                    </a:cubicBezTo>
                    <a:cubicBezTo>
                      <a:pt x="8321" y="1333"/>
                      <a:pt x="8600" y="1455"/>
                      <a:pt x="8889" y="1455"/>
                    </a:cubicBezTo>
                    <a:cubicBezTo>
                      <a:pt x="9016" y="1455"/>
                      <a:pt x="9144" y="1432"/>
                      <a:pt x="9252" y="1398"/>
                    </a:cubicBezTo>
                    <a:cubicBezTo>
                      <a:pt x="9471" y="2083"/>
                      <a:pt x="9827" y="2767"/>
                      <a:pt x="10155" y="3342"/>
                    </a:cubicBezTo>
                    <a:cubicBezTo>
                      <a:pt x="10621" y="4135"/>
                      <a:pt x="10839" y="5039"/>
                      <a:pt x="11524" y="5613"/>
                    </a:cubicBezTo>
                    <a:cubicBezTo>
                      <a:pt x="11058" y="5723"/>
                      <a:pt x="10730" y="5969"/>
                      <a:pt x="10374" y="6188"/>
                    </a:cubicBezTo>
                    <a:cubicBezTo>
                      <a:pt x="10374" y="6188"/>
                      <a:pt x="10265" y="6298"/>
                      <a:pt x="10155" y="6407"/>
                    </a:cubicBezTo>
                    <a:cubicBezTo>
                      <a:pt x="9936" y="6188"/>
                      <a:pt x="9827" y="5969"/>
                      <a:pt x="9580" y="5723"/>
                    </a:cubicBezTo>
                    <a:cubicBezTo>
                      <a:pt x="9252" y="5504"/>
                      <a:pt x="8896" y="5285"/>
                      <a:pt x="8568" y="5039"/>
                    </a:cubicBezTo>
                    <a:cubicBezTo>
                      <a:pt x="8321" y="4929"/>
                      <a:pt x="7993" y="4710"/>
                      <a:pt x="7774" y="4491"/>
                    </a:cubicBezTo>
                    <a:lnTo>
                      <a:pt x="7774" y="4354"/>
                    </a:lnTo>
                    <a:cubicBezTo>
                      <a:pt x="7774" y="3993"/>
                      <a:pt x="7458" y="3614"/>
                      <a:pt x="7087" y="3614"/>
                    </a:cubicBezTo>
                    <a:cubicBezTo>
                      <a:pt x="7007" y="3614"/>
                      <a:pt x="6925" y="3631"/>
                      <a:pt x="6843" y="3670"/>
                    </a:cubicBezTo>
                    <a:cubicBezTo>
                      <a:pt x="6734" y="3670"/>
                      <a:pt x="6734" y="3807"/>
                      <a:pt x="6624" y="3807"/>
                    </a:cubicBezTo>
                    <a:cubicBezTo>
                      <a:pt x="6405" y="3916"/>
                      <a:pt x="6269" y="4135"/>
                      <a:pt x="6269" y="4354"/>
                    </a:cubicBezTo>
                    <a:cubicBezTo>
                      <a:pt x="6159" y="4601"/>
                      <a:pt x="6269" y="4820"/>
                      <a:pt x="6515" y="5039"/>
                    </a:cubicBezTo>
                    <a:cubicBezTo>
                      <a:pt x="6515" y="5175"/>
                      <a:pt x="6624" y="5175"/>
                      <a:pt x="6734" y="5285"/>
                    </a:cubicBezTo>
                    <a:cubicBezTo>
                      <a:pt x="6789" y="5340"/>
                      <a:pt x="6878" y="5367"/>
                      <a:pt x="6967" y="5367"/>
                    </a:cubicBezTo>
                    <a:cubicBezTo>
                      <a:pt x="7055" y="5367"/>
                      <a:pt x="7144" y="5340"/>
                      <a:pt x="7199" y="5285"/>
                    </a:cubicBezTo>
                    <a:lnTo>
                      <a:pt x="7199" y="5175"/>
                    </a:lnTo>
                    <a:cubicBezTo>
                      <a:pt x="7309" y="5175"/>
                      <a:pt x="7418" y="5175"/>
                      <a:pt x="7418" y="5039"/>
                    </a:cubicBezTo>
                    <a:cubicBezTo>
                      <a:pt x="7774" y="5394"/>
                      <a:pt x="8102" y="5613"/>
                      <a:pt x="8458" y="5969"/>
                    </a:cubicBezTo>
                    <a:cubicBezTo>
                      <a:pt x="8896" y="6188"/>
                      <a:pt x="9252" y="6544"/>
                      <a:pt x="9690" y="6872"/>
                    </a:cubicBezTo>
                    <a:cubicBezTo>
                      <a:pt x="9252" y="7338"/>
                      <a:pt x="8896" y="7912"/>
                      <a:pt x="8568" y="8597"/>
                    </a:cubicBezTo>
                    <a:cubicBezTo>
                      <a:pt x="8265" y="8365"/>
                      <a:pt x="7915" y="8238"/>
                      <a:pt x="7519" y="8238"/>
                    </a:cubicBezTo>
                    <a:cubicBezTo>
                      <a:pt x="7307" y="8238"/>
                      <a:pt x="7082" y="8274"/>
                      <a:pt x="6843" y="8350"/>
                    </a:cubicBezTo>
                    <a:cubicBezTo>
                      <a:pt x="6734" y="8460"/>
                      <a:pt x="6515" y="8706"/>
                      <a:pt x="6405" y="8816"/>
                    </a:cubicBezTo>
                    <a:cubicBezTo>
                      <a:pt x="6159" y="9035"/>
                      <a:pt x="5940" y="9144"/>
                      <a:pt x="5831" y="9390"/>
                    </a:cubicBezTo>
                    <a:cubicBezTo>
                      <a:pt x="5475" y="9719"/>
                      <a:pt x="5365" y="10184"/>
                      <a:pt x="5475" y="10650"/>
                    </a:cubicBezTo>
                    <a:cubicBezTo>
                      <a:pt x="5277" y="10635"/>
                      <a:pt x="5080" y="10627"/>
                      <a:pt x="4885" y="10627"/>
                    </a:cubicBezTo>
                    <a:cubicBezTo>
                      <a:pt x="3303" y="10627"/>
                      <a:pt x="1869" y="11140"/>
                      <a:pt x="1260" y="12456"/>
                    </a:cubicBezTo>
                    <a:cubicBezTo>
                      <a:pt x="1" y="15768"/>
                      <a:pt x="4106" y="17355"/>
                      <a:pt x="6515" y="17821"/>
                    </a:cubicBezTo>
                    <a:cubicBezTo>
                      <a:pt x="8154" y="18200"/>
                      <a:pt x="9902" y="18436"/>
                      <a:pt x="11639" y="18436"/>
                    </a:cubicBezTo>
                    <a:cubicBezTo>
                      <a:pt x="13034" y="18436"/>
                      <a:pt x="14422" y="18284"/>
                      <a:pt x="15739" y="17930"/>
                    </a:cubicBezTo>
                    <a:lnTo>
                      <a:pt x="16204" y="17930"/>
                    </a:lnTo>
                    <a:cubicBezTo>
                      <a:pt x="16423" y="21817"/>
                      <a:pt x="17901" y="25703"/>
                      <a:pt x="19270" y="29563"/>
                    </a:cubicBezTo>
                    <a:cubicBezTo>
                      <a:pt x="18257" y="28550"/>
                      <a:pt x="16998" y="27866"/>
                      <a:pt x="15520" y="27619"/>
                    </a:cubicBezTo>
                    <a:cubicBezTo>
                      <a:pt x="15284" y="27598"/>
                      <a:pt x="15058" y="27587"/>
                      <a:pt x="14841" y="27587"/>
                    </a:cubicBezTo>
                    <a:cubicBezTo>
                      <a:pt x="12843" y="27587"/>
                      <a:pt x="11609" y="28494"/>
                      <a:pt x="10374" y="30247"/>
                    </a:cubicBezTo>
                    <a:cubicBezTo>
                      <a:pt x="10265" y="30247"/>
                      <a:pt x="10374" y="30356"/>
                      <a:pt x="10511" y="30356"/>
                    </a:cubicBezTo>
                    <a:cubicBezTo>
                      <a:pt x="10621" y="30247"/>
                      <a:pt x="10839" y="30137"/>
                      <a:pt x="10949" y="30028"/>
                    </a:cubicBezTo>
                    <a:cubicBezTo>
                      <a:pt x="11255" y="32197"/>
                      <a:pt x="13410" y="33168"/>
                      <a:pt x="15454" y="33168"/>
                    </a:cubicBezTo>
                    <a:cubicBezTo>
                      <a:pt x="15782" y="33168"/>
                      <a:pt x="16108" y="33143"/>
                      <a:pt x="16423" y="33093"/>
                    </a:cubicBezTo>
                    <a:cubicBezTo>
                      <a:pt x="16998" y="32984"/>
                      <a:pt x="19160" y="31971"/>
                      <a:pt x="19844" y="30931"/>
                    </a:cubicBezTo>
                    <a:cubicBezTo>
                      <a:pt x="20091" y="31615"/>
                      <a:pt x="20200" y="32190"/>
                      <a:pt x="20419" y="32874"/>
                    </a:cubicBezTo>
                    <a:cubicBezTo>
                      <a:pt x="21322" y="35721"/>
                      <a:pt x="22582" y="38349"/>
                      <a:pt x="23375" y="41195"/>
                    </a:cubicBezTo>
                    <a:cubicBezTo>
                      <a:pt x="23375" y="41441"/>
                      <a:pt x="23375" y="41660"/>
                      <a:pt x="23512" y="41879"/>
                    </a:cubicBezTo>
                    <a:cubicBezTo>
                      <a:pt x="22937" y="41551"/>
                      <a:pt x="22363" y="41195"/>
                      <a:pt x="21569" y="41086"/>
                    </a:cubicBezTo>
                    <a:cubicBezTo>
                      <a:pt x="21120" y="40944"/>
                      <a:pt x="20528" y="40838"/>
                      <a:pt x="19946" y="40838"/>
                    </a:cubicBezTo>
                    <a:cubicBezTo>
                      <a:pt x="19179" y="40838"/>
                      <a:pt x="18427" y="41022"/>
                      <a:pt x="18038" y="41551"/>
                    </a:cubicBezTo>
                    <a:cubicBezTo>
                      <a:pt x="17901" y="41660"/>
                      <a:pt x="18038" y="41770"/>
                      <a:pt x="18147" y="41770"/>
                    </a:cubicBezTo>
                    <a:cubicBezTo>
                      <a:pt x="18870" y="41638"/>
                      <a:pt x="19632" y="41538"/>
                      <a:pt x="20383" y="41538"/>
                    </a:cubicBezTo>
                    <a:cubicBezTo>
                      <a:pt x="21509" y="41538"/>
                      <a:pt x="22609" y="41764"/>
                      <a:pt x="23512" y="42454"/>
                    </a:cubicBezTo>
                    <a:cubicBezTo>
                      <a:pt x="22144" y="42564"/>
                      <a:pt x="20775" y="42673"/>
                      <a:pt x="19407" y="42919"/>
                    </a:cubicBezTo>
                    <a:cubicBezTo>
                      <a:pt x="19270" y="42919"/>
                      <a:pt x="19270" y="43029"/>
                      <a:pt x="19407" y="43029"/>
                    </a:cubicBezTo>
                    <a:cubicBezTo>
                      <a:pt x="20775" y="43029"/>
                      <a:pt x="22253" y="42673"/>
                      <a:pt x="23622" y="42564"/>
                    </a:cubicBezTo>
                    <a:cubicBezTo>
                      <a:pt x="23731" y="42673"/>
                      <a:pt x="23731" y="42810"/>
                      <a:pt x="23731" y="42919"/>
                    </a:cubicBezTo>
                    <a:cubicBezTo>
                      <a:pt x="23025" y="43850"/>
                      <a:pt x="21997" y="44303"/>
                      <a:pt x="20991" y="44303"/>
                    </a:cubicBezTo>
                    <a:cubicBezTo>
                      <a:pt x="19539" y="44303"/>
                      <a:pt x="18131" y="43361"/>
                      <a:pt x="17792" y="41551"/>
                    </a:cubicBezTo>
                    <a:cubicBezTo>
                      <a:pt x="17792" y="41506"/>
                      <a:pt x="17735" y="41479"/>
                      <a:pt x="17669" y="41479"/>
                    </a:cubicBezTo>
                    <a:cubicBezTo>
                      <a:pt x="17576" y="41479"/>
                      <a:pt x="17463" y="41532"/>
                      <a:pt x="17463" y="41660"/>
                    </a:cubicBezTo>
                    <a:cubicBezTo>
                      <a:pt x="17682" y="43029"/>
                      <a:pt x="18585" y="44397"/>
                      <a:pt x="20091" y="44863"/>
                    </a:cubicBezTo>
                    <a:cubicBezTo>
                      <a:pt x="20415" y="44975"/>
                      <a:pt x="20731" y="45026"/>
                      <a:pt x="21034" y="45026"/>
                    </a:cubicBezTo>
                    <a:cubicBezTo>
                      <a:pt x="22214" y="45026"/>
                      <a:pt x="23209" y="44249"/>
                      <a:pt x="23841" y="43248"/>
                    </a:cubicBezTo>
                    <a:cubicBezTo>
                      <a:pt x="24306" y="45410"/>
                      <a:pt x="24744" y="47600"/>
                      <a:pt x="25319" y="49653"/>
                    </a:cubicBezTo>
                    <a:cubicBezTo>
                      <a:pt x="24990" y="49653"/>
                      <a:pt x="24634" y="49762"/>
                      <a:pt x="24415" y="49762"/>
                    </a:cubicBezTo>
                    <a:cubicBezTo>
                      <a:pt x="21459" y="50337"/>
                      <a:pt x="18476" y="50884"/>
                      <a:pt x="15520" y="51705"/>
                    </a:cubicBezTo>
                    <a:cubicBezTo>
                      <a:pt x="15487" y="51664"/>
                      <a:pt x="15454" y="51648"/>
                      <a:pt x="15425" y="51648"/>
                    </a:cubicBezTo>
                    <a:cubicBezTo>
                      <a:pt x="15355" y="51648"/>
                      <a:pt x="15301" y="51738"/>
                      <a:pt x="15301" y="51815"/>
                    </a:cubicBezTo>
                    <a:cubicBezTo>
                      <a:pt x="15520" y="54880"/>
                      <a:pt x="15848" y="58083"/>
                      <a:pt x="16204" y="61148"/>
                    </a:cubicBezTo>
                    <a:cubicBezTo>
                      <a:pt x="16314" y="62763"/>
                      <a:pt x="16533" y="64241"/>
                      <a:pt x="16669" y="65829"/>
                    </a:cubicBezTo>
                    <a:cubicBezTo>
                      <a:pt x="16779" y="66513"/>
                      <a:pt x="16779" y="67307"/>
                      <a:pt x="16998" y="67991"/>
                    </a:cubicBezTo>
                    <a:cubicBezTo>
                      <a:pt x="16888" y="68237"/>
                      <a:pt x="16998" y="68347"/>
                      <a:pt x="17107" y="68347"/>
                    </a:cubicBezTo>
                    <a:cubicBezTo>
                      <a:pt x="17107" y="68456"/>
                      <a:pt x="17217" y="68456"/>
                      <a:pt x="17217" y="68566"/>
                    </a:cubicBezTo>
                    <a:cubicBezTo>
                      <a:pt x="17274" y="68611"/>
                      <a:pt x="17326" y="68638"/>
                      <a:pt x="17367" y="68638"/>
                    </a:cubicBezTo>
                    <a:cubicBezTo>
                      <a:pt x="17426" y="68638"/>
                      <a:pt x="17463" y="68584"/>
                      <a:pt x="17463" y="68456"/>
                    </a:cubicBezTo>
                    <a:cubicBezTo>
                      <a:pt x="18942" y="68647"/>
                      <a:pt x="20255" y="68942"/>
                      <a:pt x="21710" y="68942"/>
                    </a:cubicBezTo>
                    <a:cubicBezTo>
                      <a:pt x="21924" y="68942"/>
                      <a:pt x="22141" y="68935"/>
                      <a:pt x="22363" y="68921"/>
                    </a:cubicBezTo>
                    <a:cubicBezTo>
                      <a:pt x="24744" y="68921"/>
                      <a:pt x="27043" y="68921"/>
                      <a:pt x="29424" y="68675"/>
                    </a:cubicBezTo>
                    <a:cubicBezTo>
                      <a:pt x="30010" y="68675"/>
                      <a:pt x="30916" y="68768"/>
                      <a:pt x="31787" y="68768"/>
                    </a:cubicBezTo>
                    <a:cubicBezTo>
                      <a:pt x="32625" y="68768"/>
                      <a:pt x="33429" y="68682"/>
                      <a:pt x="33886" y="68347"/>
                    </a:cubicBezTo>
                    <a:cubicBezTo>
                      <a:pt x="34324" y="67991"/>
                      <a:pt x="34324" y="67307"/>
                      <a:pt x="34214" y="66759"/>
                    </a:cubicBezTo>
                    <a:cubicBezTo>
                      <a:pt x="34324" y="66759"/>
                      <a:pt x="34460" y="66622"/>
                      <a:pt x="34460" y="66513"/>
                    </a:cubicBezTo>
                    <a:cubicBezTo>
                      <a:pt x="34324" y="63557"/>
                      <a:pt x="34789" y="60710"/>
                      <a:pt x="34898" y="57864"/>
                    </a:cubicBezTo>
                    <a:cubicBezTo>
                      <a:pt x="35008" y="54880"/>
                      <a:pt x="35008" y="51815"/>
                      <a:pt x="34898" y="48831"/>
                    </a:cubicBezTo>
                    <a:cubicBezTo>
                      <a:pt x="34898" y="48703"/>
                      <a:pt x="34823" y="48650"/>
                      <a:pt x="34739" y="48650"/>
                    </a:cubicBezTo>
                    <a:cubicBezTo>
                      <a:pt x="34679" y="48650"/>
                      <a:pt x="34615" y="48677"/>
                      <a:pt x="34570" y="48722"/>
                    </a:cubicBezTo>
                    <a:cubicBezTo>
                      <a:pt x="34214" y="48722"/>
                      <a:pt x="33886" y="48831"/>
                      <a:pt x="33530" y="48831"/>
                    </a:cubicBezTo>
                    <a:cubicBezTo>
                      <a:pt x="32846" y="48831"/>
                      <a:pt x="31942" y="48968"/>
                      <a:pt x="30902" y="49078"/>
                    </a:cubicBezTo>
                    <a:cubicBezTo>
                      <a:pt x="29205" y="49297"/>
                      <a:pt x="27481" y="49406"/>
                      <a:pt x="25784" y="49516"/>
                    </a:cubicBezTo>
                    <a:cubicBezTo>
                      <a:pt x="25319" y="45191"/>
                      <a:pt x="24196" y="41086"/>
                      <a:pt x="22828" y="36980"/>
                    </a:cubicBezTo>
                    <a:lnTo>
                      <a:pt x="22828" y="36980"/>
                    </a:lnTo>
                    <a:cubicBezTo>
                      <a:pt x="23513" y="37489"/>
                      <a:pt x="24333" y="37716"/>
                      <a:pt x="25163" y="37716"/>
                    </a:cubicBezTo>
                    <a:cubicBezTo>
                      <a:pt x="26389" y="37716"/>
                      <a:pt x="27640" y="37221"/>
                      <a:pt x="28521" y="36405"/>
                    </a:cubicBezTo>
                    <a:cubicBezTo>
                      <a:pt x="30355" y="34708"/>
                      <a:pt x="30108" y="31862"/>
                      <a:pt x="29534" y="29672"/>
                    </a:cubicBezTo>
                    <a:lnTo>
                      <a:pt x="29671" y="29672"/>
                    </a:lnTo>
                    <a:cubicBezTo>
                      <a:pt x="29780" y="29672"/>
                      <a:pt x="29780" y="29563"/>
                      <a:pt x="29671" y="29563"/>
                    </a:cubicBezTo>
                    <a:cubicBezTo>
                      <a:pt x="29671" y="29453"/>
                      <a:pt x="29534" y="29453"/>
                      <a:pt x="29534" y="29453"/>
                    </a:cubicBezTo>
                    <a:cubicBezTo>
                      <a:pt x="29479" y="29398"/>
                      <a:pt x="29452" y="29371"/>
                      <a:pt x="29424" y="29371"/>
                    </a:cubicBezTo>
                    <a:cubicBezTo>
                      <a:pt x="29397" y="29371"/>
                      <a:pt x="29369" y="29398"/>
                      <a:pt x="29315" y="29453"/>
                    </a:cubicBezTo>
                    <a:cubicBezTo>
                      <a:pt x="28970" y="29365"/>
                      <a:pt x="28632" y="29324"/>
                      <a:pt x="28300" y="29324"/>
                    </a:cubicBezTo>
                    <a:cubicBezTo>
                      <a:pt x="25232" y="29324"/>
                      <a:pt x="22793" y="32879"/>
                      <a:pt x="22472" y="35967"/>
                    </a:cubicBezTo>
                    <a:cubicBezTo>
                      <a:pt x="22144" y="35037"/>
                      <a:pt x="21897" y="34243"/>
                      <a:pt x="21569" y="33340"/>
                    </a:cubicBezTo>
                    <a:cubicBezTo>
                      <a:pt x="20775" y="31396"/>
                      <a:pt x="19954" y="29344"/>
                      <a:pt x="19160" y="27181"/>
                    </a:cubicBezTo>
                    <a:lnTo>
                      <a:pt x="19270" y="27072"/>
                    </a:lnTo>
                    <a:lnTo>
                      <a:pt x="19270" y="27072"/>
                    </a:lnTo>
                    <a:cubicBezTo>
                      <a:pt x="19160" y="27181"/>
                      <a:pt x="19270" y="27400"/>
                      <a:pt x="19407" y="27400"/>
                    </a:cubicBezTo>
                    <a:cubicBezTo>
                      <a:pt x="19698" y="27455"/>
                      <a:pt x="19986" y="27481"/>
                      <a:pt x="20270" y="27481"/>
                    </a:cubicBezTo>
                    <a:cubicBezTo>
                      <a:pt x="22417" y="27481"/>
                      <a:pt x="24315" y="25998"/>
                      <a:pt x="25209" y="24088"/>
                    </a:cubicBezTo>
                    <a:cubicBezTo>
                      <a:pt x="25893" y="22829"/>
                      <a:pt x="25893" y="21351"/>
                      <a:pt x="25674" y="19983"/>
                    </a:cubicBezTo>
                    <a:cubicBezTo>
                      <a:pt x="25674" y="19299"/>
                      <a:pt x="25319" y="17821"/>
                      <a:pt x="24634" y="17492"/>
                    </a:cubicBezTo>
                    <a:cubicBezTo>
                      <a:pt x="24471" y="17423"/>
                      <a:pt x="24295" y="17392"/>
                      <a:pt x="24113" y="17392"/>
                    </a:cubicBezTo>
                    <a:cubicBezTo>
                      <a:pt x="22769" y="17392"/>
                      <a:pt x="21022" y="19078"/>
                      <a:pt x="20419" y="19873"/>
                    </a:cubicBezTo>
                    <a:cubicBezTo>
                      <a:pt x="19270" y="21351"/>
                      <a:pt x="18476" y="23651"/>
                      <a:pt x="18585" y="25703"/>
                    </a:cubicBezTo>
                    <a:cubicBezTo>
                      <a:pt x="17682" y="23076"/>
                      <a:pt x="16888" y="20448"/>
                      <a:pt x="16423" y="17711"/>
                    </a:cubicBezTo>
                    <a:cubicBezTo>
                      <a:pt x="16779" y="17602"/>
                      <a:pt x="17217" y="17492"/>
                      <a:pt x="17573" y="17246"/>
                    </a:cubicBezTo>
                    <a:cubicBezTo>
                      <a:pt x="17573" y="17246"/>
                      <a:pt x="17682" y="17246"/>
                      <a:pt x="17682" y="17136"/>
                    </a:cubicBezTo>
                    <a:cubicBezTo>
                      <a:pt x="18476" y="16917"/>
                      <a:pt x="19407" y="16562"/>
                      <a:pt x="20200" y="15877"/>
                    </a:cubicBezTo>
                    <a:cubicBezTo>
                      <a:pt x="21459" y="14865"/>
                      <a:pt x="22828" y="13031"/>
                      <a:pt x="23731" y="11662"/>
                    </a:cubicBezTo>
                    <a:cubicBezTo>
                      <a:pt x="24634" y="9965"/>
                      <a:pt x="25674" y="6544"/>
                      <a:pt x="23841" y="5175"/>
                    </a:cubicBezTo>
                    <a:cubicBezTo>
                      <a:pt x="23033" y="4548"/>
                      <a:pt x="22291" y="4263"/>
                      <a:pt x="21597" y="4263"/>
                    </a:cubicBezTo>
                    <a:cubicBezTo>
                      <a:pt x="21020" y="4263"/>
                      <a:pt x="20476" y="4459"/>
                      <a:pt x="19954" y="4820"/>
                    </a:cubicBezTo>
                    <a:lnTo>
                      <a:pt x="19954" y="4710"/>
                    </a:lnTo>
                    <a:cubicBezTo>
                      <a:pt x="19735" y="4245"/>
                      <a:pt x="19625" y="4026"/>
                      <a:pt x="19051" y="3916"/>
                    </a:cubicBezTo>
                    <a:cubicBezTo>
                      <a:pt x="18763" y="3862"/>
                      <a:pt x="18449" y="3834"/>
                      <a:pt x="18134" y="3834"/>
                    </a:cubicBezTo>
                    <a:cubicBezTo>
                      <a:pt x="17819" y="3834"/>
                      <a:pt x="17504" y="3862"/>
                      <a:pt x="17217" y="3916"/>
                    </a:cubicBezTo>
                    <a:cubicBezTo>
                      <a:pt x="16423" y="4026"/>
                      <a:pt x="15520" y="4820"/>
                      <a:pt x="15520" y="5723"/>
                    </a:cubicBezTo>
                    <a:cubicBezTo>
                      <a:pt x="15055" y="5504"/>
                      <a:pt x="14617" y="5504"/>
                      <a:pt x="14151" y="5394"/>
                    </a:cubicBezTo>
                    <a:cubicBezTo>
                      <a:pt x="14261" y="4820"/>
                      <a:pt x="14261" y="4245"/>
                      <a:pt x="14151" y="3670"/>
                    </a:cubicBezTo>
                    <a:cubicBezTo>
                      <a:pt x="14042" y="3123"/>
                      <a:pt x="14042" y="2657"/>
                      <a:pt x="13932" y="2083"/>
                    </a:cubicBezTo>
                    <a:cubicBezTo>
                      <a:pt x="14042" y="2083"/>
                      <a:pt x="14151" y="1864"/>
                      <a:pt x="14151" y="1754"/>
                    </a:cubicBezTo>
                    <a:cubicBezTo>
                      <a:pt x="14261" y="1617"/>
                      <a:pt x="14151" y="1617"/>
                      <a:pt x="14151" y="1617"/>
                    </a:cubicBezTo>
                    <a:lnTo>
                      <a:pt x="14151" y="1508"/>
                    </a:lnTo>
                    <a:lnTo>
                      <a:pt x="14151" y="1398"/>
                    </a:lnTo>
                    <a:cubicBezTo>
                      <a:pt x="14151" y="1179"/>
                      <a:pt x="14151" y="933"/>
                      <a:pt x="13932" y="823"/>
                    </a:cubicBezTo>
                    <a:cubicBezTo>
                      <a:pt x="13796" y="823"/>
                      <a:pt x="13686" y="714"/>
                      <a:pt x="13577" y="714"/>
                    </a:cubicBezTo>
                    <a:cubicBezTo>
                      <a:pt x="13248" y="714"/>
                      <a:pt x="12892" y="933"/>
                      <a:pt x="12783" y="1398"/>
                    </a:cubicBezTo>
                    <a:lnTo>
                      <a:pt x="12892" y="1398"/>
                    </a:lnTo>
                    <a:cubicBezTo>
                      <a:pt x="12783" y="1754"/>
                      <a:pt x="12892" y="1973"/>
                      <a:pt x="13111" y="2083"/>
                    </a:cubicBezTo>
                    <a:cubicBezTo>
                      <a:pt x="13248" y="2192"/>
                      <a:pt x="13358" y="2192"/>
                      <a:pt x="13467" y="2192"/>
                    </a:cubicBezTo>
                    <a:cubicBezTo>
                      <a:pt x="13577" y="3232"/>
                      <a:pt x="13577" y="4245"/>
                      <a:pt x="13686" y="5394"/>
                    </a:cubicBezTo>
                    <a:cubicBezTo>
                      <a:pt x="13518" y="5362"/>
                      <a:pt x="13352" y="5349"/>
                      <a:pt x="13187" y="5349"/>
                    </a:cubicBezTo>
                    <a:cubicBezTo>
                      <a:pt x="12788" y="5349"/>
                      <a:pt x="12395" y="5426"/>
                      <a:pt x="11989" y="5504"/>
                    </a:cubicBezTo>
                    <a:cubicBezTo>
                      <a:pt x="11880" y="4601"/>
                      <a:pt x="11305" y="3807"/>
                      <a:pt x="10839" y="3123"/>
                    </a:cubicBezTo>
                    <a:cubicBezTo>
                      <a:pt x="10374" y="2548"/>
                      <a:pt x="9936" y="1754"/>
                      <a:pt x="9471" y="1179"/>
                    </a:cubicBezTo>
                    <a:cubicBezTo>
                      <a:pt x="9471" y="1070"/>
                      <a:pt x="9580" y="1070"/>
                      <a:pt x="9580" y="1070"/>
                    </a:cubicBezTo>
                    <a:cubicBezTo>
                      <a:pt x="9690" y="823"/>
                      <a:pt x="9580" y="605"/>
                      <a:pt x="9471" y="495"/>
                    </a:cubicBezTo>
                    <a:cubicBezTo>
                      <a:pt x="9471" y="386"/>
                      <a:pt x="9471" y="386"/>
                      <a:pt x="9361" y="249"/>
                    </a:cubicBezTo>
                    <a:lnTo>
                      <a:pt x="9252" y="139"/>
                    </a:lnTo>
                    <a:cubicBezTo>
                      <a:pt x="9252" y="139"/>
                      <a:pt x="9143" y="30"/>
                      <a:pt x="9006" y="30"/>
                    </a:cubicBezTo>
                    <a:cubicBezTo>
                      <a:pt x="8966" y="10"/>
                      <a:pt x="8926" y="1"/>
                      <a:pt x="888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15"/>
              <p:cNvSpPr/>
              <p:nvPr/>
            </p:nvSpPr>
            <p:spPr>
              <a:xfrm>
                <a:off x="387775" y="4457750"/>
                <a:ext cx="652825" cy="33775"/>
              </a:xfrm>
              <a:custGeom>
                <a:rect b="b" l="l" r="r" t="t"/>
                <a:pathLst>
                  <a:path extrusionOk="0" h="1351" w="26113">
                    <a:moveTo>
                      <a:pt x="261" y="1"/>
                    </a:moveTo>
                    <a:cubicBezTo>
                      <a:pt x="110" y="1"/>
                      <a:pt x="1" y="155"/>
                      <a:pt x="1" y="310"/>
                    </a:cubicBezTo>
                    <a:cubicBezTo>
                      <a:pt x="144" y="1138"/>
                      <a:pt x="832" y="1279"/>
                      <a:pt x="1582" y="1279"/>
                    </a:cubicBezTo>
                    <a:cubicBezTo>
                      <a:pt x="1973" y="1279"/>
                      <a:pt x="2381" y="1241"/>
                      <a:pt x="2738" y="1241"/>
                    </a:cubicBezTo>
                    <a:cubicBezTo>
                      <a:pt x="5256" y="1241"/>
                      <a:pt x="7856" y="1131"/>
                      <a:pt x="10483" y="995"/>
                    </a:cubicBezTo>
                    <a:cubicBezTo>
                      <a:pt x="12130" y="995"/>
                      <a:pt x="13785" y="983"/>
                      <a:pt x="15443" y="983"/>
                    </a:cubicBezTo>
                    <a:cubicBezTo>
                      <a:pt x="18967" y="983"/>
                      <a:pt x="22504" y="1034"/>
                      <a:pt x="26003" y="1350"/>
                    </a:cubicBezTo>
                    <a:cubicBezTo>
                      <a:pt x="26112" y="1350"/>
                      <a:pt x="26112" y="1131"/>
                      <a:pt x="26003" y="1131"/>
                    </a:cubicBezTo>
                    <a:cubicBezTo>
                      <a:pt x="23939" y="278"/>
                      <a:pt x="21540" y="93"/>
                      <a:pt x="19122" y="93"/>
                    </a:cubicBezTo>
                    <a:cubicBezTo>
                      <a:pt x="17275" y="93"/>
                      <a:pt x="15416" y="201"/>
                      <a:pt x="13686" y="201"/>
                    </a:cubicBezTo>
                    <a:cubicBezTo>
                      <a:pt x="13002" y="164"/>
                      <a:pt x="12329" y="152"/>
                      <a:pt x="11661" y="152"/>
                    </a:cubicBezTo>
                    <a:cubicBezTo>
                      <a:pt x="10325" y="152"/>
                      <a:pt x="9005" y="201"/>
                      <a:pt x="7637" y="201"/>
                    </a:cubicBezTo>
                    <a:cubicBezTo>
                      <a:pt x="6487" y="310"/>
                      <a:pt x="5256" y="310"/>
                      <a:pt x="3997" y="310"/>
                    </a:cubicBezTo>
                    <a:cubicBezTo>
                      <a:pt x="3462" y="310"/>
                      <a:pt x="2782" y="375"/>
                      <a:pt x="2125" y="375"/>
                    </a:cubicBezTo>
                    <a:cubicBezTo>
                      <a:pt x="1505" y="375"/>
                      <a:pt x="905" y="317"/>
                      <a:pt x="466" y="91"/>
                    </a:cubicBezTo>
                    <a:cubicBezTo>
                      <a:pt x="394" y="27"/>
                      <a:pt x="324" y="1"/>
                      <a:pt x="26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15"/>
              <p:cNvSpPr/>
              <p:nvPr/>
            </p:nvSpPr>
            <p:spPr>
              <a:xfrm>
                <a:off x="618375" y="2797225"/>
                <a:ext cx="858775" cy="1731250"/>
              </a:xfrm>
              <a:custGeom>
                <a:rect b="b" l="l" r="r" t="t"/>
                <a:pathLst>
                  <a:path extrusionOk="0" h="69250" w="34351">
                    <a:moveTo>
                      <a:pt x="18577" y="4652"/>
                    </a:moveTo>
                    <a:cubicBezTo>
                      <a:pt x="19059" y="4652"/>
                      <a:pt x="19508" y="4769"/>
                      <a:pt x="19735" y="5148"/>
                    </a:cubicBezTo>
                    <a:cubicBezTo>
                      <a:pt x="19735" y="5284"/>
                      <a:pt x="19844" y="5284"/>
                      <a:pt x="19844" y="5284"/>
                    </a:cubicBezTo>
                    <a:cubicBezTo>
                      <a:pt x="19297" y="5832"/>
                      <a:pt x="18722" y="6516"/>
                      <a:pt x="18366" y="7337"/>
                    </a:cubicBezTo>
                    <a:cubicBezTo>
                      <a:pt x="17682" y="6762"/>
                      <a:pt x="16998" y="6297"/>
                      <a:pt x="16204" y="5969"/>
                    </a:cubicBezTo>
                    <a:cubicBezTo>
                      <a:pt x="16560" y="5284"/>
                      <a:pt x="17107" y="4819"/>
                      <a:pt x="17928" y="4710"/>
                    </a:cubicBezTo>
                    <a:cubicBezTo>
                      <a:pt x="18140" y="4676"/>
                      <a:pt x="18362" y="4652"/>
                      <a:pt x="18577" y="4652"/>
                    </a:cubicBezTo>
                    <a:close/>
                    <a:moveTo>
                      <a:pt x="7864" y="8827"/>
                    </a:moveTo>
                    <a:cubicBezTo>
                      <a:pt x="8142" y="8827"/>
                      <a:pt x="8422" y="8914"/>
                      <a:pt x="8677" y="9034"/>
                    </a:cubicBezTo>
                    <a:cubicBezTo>
                      <a:pt x="8458" y="9609"/>
                      <a:pt x="8349" y="10403"/>
                      <a:pt x="8212" y="11087"/>
                    </a:cubicBezTo>
                    <a:cubicBezTo>
                      <a:pt x="7664" y="10868"/>
                      <a:pt x="6980" y="10759"/>
                      <a:pt x="6159" y="10622"/>
                    </a:cubicBezTo>
                    <a:cubicBezTo>
                      <a:pt x="6296" y="10293"/>
                      <a:pt x="6296" y="10074"/>
                      <a:pt x="6515" y="9828"/>
                    </a:cubicBezTo>
                    <a:cubicBezTo>
                      <a:pt x="6624" y="9499"/>
                      <a:pt x="6980" y="9144"/>
                      <a:pt x="7199" y="9034"/>
                    </a:cubicBezTo>
                    <a:cubicBezTo>
                      <a:pt x="7409" y="8886"/>
                      <a:pt x="7636" y="8827"/>
                      <a:pt x="7864" y="8827"/>
                    </a:cubicBezTo>
                    <a:close/>
                    <a:moveTo>
                      <a:pt x="22146" y="5025"/>
                    </a:moveTo>
                    <a:cubicBezTo>
                      <a:pt x="22694" y="5025"/>
                      <a:pt x="23267" y="5259"/>
                      <a:pt x="23840" y="5832"/>
                    </a:cubicBezTo>
                    <a:cubicBezTo>
                      <a:pt x="25784" y="8021"/>
                      <a:pt x="23402" y="11881"/>
                      <a:pt x="21788" y="13496"/>
                    </a:cubicBezTo>
                    <a:cubicBezTo>
                      <a:pt x="21103" y="14180"/>
                      <a:pt x="20309" y="15083"/>
                      <a:pt x="19516" y="15767"/>
                    </a:cubicBezTo>
                    <a:cubicBezTo>
                      <a:pt x="19844" y="14508"/>
                      <a:pt x="20528" y="13359"/>
                      <a:pt x="20419" y="11990"/>
                    </a:cubicBezTo>
                    <a:cubicBezTo>
                      <a:pt x="20419" y="10759"/>
                      <a:pt x="19735" y="9253"/>
                      <a:pt x="19050" y="8240"/>
                    </a:cubicBezTo>
                    <a:cubicBezTo>
                      <a:pt x="18941" y="8131"/>
                      <a:pt x="18831" y="8021"/>
                      <a:pt x="18831" y="7885"/>
                    </a:cubicBezTo>
                    <a:cubicBezTo>
                      <a:pt x="19482" y="6583"/>
                      <a:pt x="20731" y="5025"/>
                      <a:pt x="22146" y="5025"/>
                    </a:cubicBezTo>
                    <a:close/>
                    <a:moveTo>
                      <a:pt x="13741" y="6146"/>
                    </a:moveTo>
                    <a:cubicBezTo>
                      <a:pt x="15310" y="6146"/>
                      <a:pt x="16896" y="6880"/>
                      <a:pt x="18038" y="8021"/>
                    </a:cubicBezTo>
                    <a:cubicBezTo>
                      <a:pt x="16709" y="10891"/>
                      <a:pt x="16129" y="14843"/>
                      <a:pt x="16296" y="16750"/>
                    </a:cubicBezTo>
                    <a:lnTo>
                      <a:pt x="16296" y="16750"/>
                    </a:lnTo>
                    <a:cubicBezTo>
                      <a:pt x="15013" y="14217"/>
                      <a:pt x="11791" y="12382"/>
                      <a:pt x="9252" y="11443"/>
                    </a:cubicBezTo>
                    <a:cubicBezTo>
                      <a:pt x="9252" y="9499"/>
                      <a:pt x="9936" y="7556"/>
                      <a:pt x="11414" y="6762"/>
                    </a:cubicBezTo>
                    <a:cubicBezTo>
                      <a:pt x="12145" y="6337"/>
                      <a:pt x="12941" y="6146"/>
                      <a:pt x="13741" y="6146"/>
                    </a:cubicBezTo>
                    <a:close/>
                    <a:moveTo>
                      <a:pt x="18476" y="8459"/>
                    </a:moveTo>
                    <a:lnTo>
                      <a:pt x="19160" y="9499"/>
                    </a:lnTo>
                    <a:cubicBezTo>
                      <a:pt x="20528" y="11990"/>
                      <a:pt x="19625" y="13496"/>
                      <a:pt x="19160" y="15986"/>
                    </a:cubicBezTo>
                    <a:lnTo>
                      <a:pt x="19050" y="16096"/>
                    </a:lnTo>
                    <a:cubicBezTo>
                      <a:pt x="18257" y="16561"/>
                      <a:pt x="17353" y="16917"/>
                      <a:pt x="16560" y="17355"/>
                    </a:cubicBezTo>
                    <a:cubicBezTo>
                      <a:pt x="16521" y="17249"/>
                      <a:pt x="16479" y="17144"/>
                      <a:pt x="16434" y="17041"/>
                    </a:cubicBezTo>
                    <a:lnTo>
                      <a:pt x="16434" y="17041"/>
                    </a:lnTo>
                    <a:cubicBezTo>
                      <a:pt x="16482" y="17068"/>
                      <a:pt x="16536" y="17081"/>
                      <a:pt x="16587" y="17081"/>
                    </a:cubicBezTo>
                    <a:cubicBezTo>
                      <a:pt x="16690" y="17081"/>
                      <a:pt x="16779" y="17026"/>
                      <a:pt x="16779" y="16917"/>
                    </a:cubicBezTo>
                    <a:cubicBezTo>
                      <a:pt x="17107" y="15083"/>
                      <a:pt x="17244" y="13249"/>
                      <a:pt x="17572" y="11552"/>
                    </a:cubicBezTo>
                    <a:cubicBezTo>
                      <a:pt x="17791" y="10512"/>
                      <a:pt x="18038" y="9499"/>
                      <a:pt x="18476" y="8569"/>
                    </a:cubicBezTo>
                    <a:lnTo>
                      <a:pt x="18476" y="8459"/>
                    </a:lnTo>
                    <a:close/>
                    <a:moveTo>
                      <a:pt x="5393" y="11212"/>
                    </a:moveTo>
                    <a:cubicBezTo>
                      <a:pt x="6353" y="11212"/>
                      <a:pt x="7356" y="11404"/>
                      <a:pt x="8212" y="11662"/>
                    </a:cubicBezTo>
                    <a:cubicBezTo>
                      <a:pt x="8349" y="12346"/>
                      <a:pt x="8458" y="13030"/>
                      <a:pt x="8677" y="13715"/>
                    </a:cubicBezTo>
                    <a:cubicBezTo>
                      <a:pt x="9313" y="15419"/>
                      <a:pt x="11533" y="17501"/>
                      <a:pt x="13491" y="17501"/>
                    </a:cubicBezTo>
                    <a:cubicBezTo>
                      <a:pt x="13640" y="17501"/>
                      <a:pt x="13787" y="17489"/>
                      <a:pt x="13932" y="17464"/>
                    </a:cubicBezTo>
                    <a:cubicBezTo>
                      <a:pt x="14151" y="17464"/>
                      <a:pt x="14151" y="17245"/>
                      <a:pt x="13932" y="17136"/>
                    </a:cubicBezTo>
                    <a:cubicBezTo>
                      <a:pt x="12208" y="16917"/>
                      <a:pt x="10511" y="15658"/>
                      <a:pt x="9717" y="13934"/>
                    </a:cubicBezTo>
                    <a:cubicBezTo>
                      <a:pt x="9471" y="13359"/>
                      <a:pt x="9361" y="12811"/>
                      <a:pt x="9252" y="11990"/>
                    </a:cubicBezTo>
                    <a:lnTo>
                      <a:pt x="9252" y="11990"/>
                    </a:lnTo>
                    <a:cubicBezTo>
                      <a:pt x="11989" y="13140"/>
                      <a:pt x="14835" y="14727"/>
                      <a:pt x="16204" y="17464"/>
                    </a:cubicBezTo>
                    <a:cubicBezTo>
                      <a:pt x="15875" y="17464"/>
                      <a:pt x="15520" y="17601"/>
                      <a:pt x="15191" y="17601"/>
                    </a:cubicBezTo>
                    <a:cubicBezTo>
                      <a:pt x="14835" y="17601"/>
                      <a:pt x="14616" y="17601"/>
                      <a:pt x="14261" y="17464"/>
                    </a:cubicBezTo>
                    <a:cubicBezTo>
                      <a:pt x="14229" y="17433"/>
                      <a:pt x="14198" y="17420"/>
                      <a:pt x="14172" y="17420"/>
                    </a:cubicBezTo>
                    <a:cubicBezTo>
                      <a:pt x="14106" y="17420"/>
                      <a:pt x="14073" y="17503"/>
                      <a:pt x="14151" y="17601"/>
                    </a:cubicBezTo>
                    <a:cubicBezTo>
                      <a:pt x="14151" y="17601"/>
                      <a:pt x="14151" y="17711"/>
                      <a:pt x="14261" y="17711"/>
                    </a:cubicBezTo>
                    <a:cubicBezTo>
                      <a:pt x="14151" y="17711"/>
                      <a:pt x="13932" y="17711"/>
                      <a:pt x="13823" y="17820"/>
                    </a:cubicBezTo>
                    <a:cubicBezTo>
                      <a:pt x="12564" y="17820"/>
                      <a:pt x="11414" y="17711"/>
                      <a:pt x="10155" y="17601"/>
                    </a:cubicBezTo>
                    <a:cubicBezTo>
                      <a:pt x="8349" y="17355"/>
                      <a:pt x="822" y="16780"/>
                      <a:pt x="1834" y="13359"/>
                    </a:cubicBezTo>
                    <a:cubicBezTo>
                      <a:pt x="2329" y="11738"/>
                      <a:pt x="3803" y="11212"/>
                      <a:pt x="5393" y="11212"/>
                    </a:cubicBezTo>
                    <a:close/>
                    <a:moveTo>
                      <a:pt x="23987" y="18451"/>
                    </a:moveTo>
                    <a:cubicBezTo>
                      <a:pt x="24524" y="18451"/>
                      <a:pt x="24951" y="18769"/>
                      <a:pt x="25209" y="19654"/>
                    </a:cubicBezTo>
                    <a:cubicBezTo>
                      <a:pt x="25565" y="20776"/>
                      <a:pt x="25455" y="22391"/>
                      <a:pt x="25099" y="23404"/>
                    </a:cubicBezTo>
                    <a:cubicBezTo>
                      <a:pt x="24469" y="25497"/>
                      <a:pt x="22188" y="27219"/>
                      <a:pt x="19970" y="27219"/>
                    </a:cubicBezTo>
                    <a:cubicBezTo>
                      <a:pt x="19781" y="27219"/>
                      <a:pt x="19593" y="27207"/>
                      <a:pt x="19406" y="27181"/>
                    </a:cubicBezTo>
                    <a:cubicBezTo>
                      <a:pt x="19335" y="27181"/>
                      <a:pt x="19251" y="27181"/>
                      <a:pt x="19202" y="27211"/>
                    </a:cubicBezTo>
                    <a:lnTo>
                      <a:pt x="19202" y="27211"/>
                    </a:lnTo>
                    <a:cubicBezTo>
                      <a:pt x="19453" y="26752"/>
                      <a:pt x="19844" y="26141"/>
                      <a:pt x="19844" y="26141"/>
                    </a:cubicBezTo>
                    <a:cubicBezTo>
                      <a:pt x="20200" y="25675"/>
                      <a:pt x="20528" y="25238"/>
                      <a:pt x="20884" y="24772"/>
                    </a:cubicBezTo>
                    <a:cubicBezTo>
                      <a:pt x="21678" y="23869"/>
                      <a:pt x="22362" y="22829"/>
                      <a:pt x="22937" y="21707"/>
                    </a:cubicBezTo>
                    <a:cubicBezTo>
                      <a:pt x="23015" y="21609"/>
                      <a:pt x="22926" y="21525"/>
                      <a:pt x="22829" y="21525"/>
                    </a:cubicBezTo>
                    <a:cubicBezTo>
                      <a:pt x="22790" y="21525"/>
                      <a:pt x="22749" y="21539"/>
                      <a:pt x="22718" y="21570"/>
                    </a:cubicBezTo>
                    <a:cubicBezTo>
                      <a:pt x="21569" y="23513"/>
                      <a:pt x="19981" y="24991"/>
                      <a:pt x="18831" y="26935"/>
                    </a:cubicBezTo>
                    <a:cubicBezTo>
                      <a:pt x="18613" y="23978"/>
                      <a:pt x="19981" y="20201"/>
                      <a:pt x="22718" y="18833"/>
                    </a:cubicBezTo>
                    <a:cubicBezTo>
                      <a:pt x="23180" y="18607"/>
                      <a:pt x="23610" y="18451"/>
                      <a:pt x="23987" y="18451"/>
                    </a:cubicBezTo>
                    <a:close/>
                    <a:moveTo>
                      <a:pt x="15301" y="28413"/>
                    </a:moveTo>
                    <a:cubicBezTo>
                      <a:pt x="16888" y="28549"/>
                      <a:pt x="18257" y="29097"/>
                      <a:pt x="19297" y="30356"/>
                    </a:cubicBezTo>
                    <a:cubicBezTo>
                      <a:pt x="19297" y="30465"/>
                      <a:pt x="19406" y="30602"/>
                      <a:pt x="19406" y="30712"/>
                    </a:cubicBezTo>
                    <a:lnTo>
                      <a:pt x="19297" y="30821"/>
                    </a:lnTo>
                    <a:cubicBezTo>
                      <a:pt x="17959" y="30119"/>
                      <a:pt x="16590" y="29845"/>
                      <a:pt x="15153" y="29845"/>
                    </a:cubicBezTo>
                    <a:cubicBezTo>
                      <a:pt x="14238" y="29845"/>
                      <a:pt x="13296" y="29956"/>
                      <a:pt x="12317" y="30137"/>
                    </a:cubicBezTo>
                    <a:cubicBezTo>
                      <a:pt x="12208" y="30137"/>
                      <a:pt x="12317" y="30356"/>
                      <a:pt x="12454" y="30356"/>
                    </a:cubicBezTo>
                    <a:cubicBezTo>
                      <a:pt x="13467" y="30356"/>
                      <a:pt x="14616" y="30246"/>
                      <a:pt x="15629" y="30246"/>
                    </a:cubicBezTo>
                    <a:cubicBezTo>
                      <a:pt x="15805" y="30232"/>
                      <a:pt x="15976" y="30225"/>
                      <a:pt x="16142" y="30225"/>
                    </a:cubicBezTo>
                    <a:cubicBezTo>
                      <a:pt x="17267" y="30225"/>
                      <a:pt x="18182" y="30539"/>
                      <a:pt x="19160" y="31040"/>
                    </a:cubicBezTo>
                    <a:cubicBezTo>
                      <a:pt x="18257" y="31971"/>
                      <a:pt x="15520" y="32655"/>
                      <a:pt x="15191" y="32655"/>
                    </a:cubicBezTo>
                    <a:cubicBezTo>
                      <a:pt x="13002" y="32655"/>
                      <a:pt x="11879" y="31615"/>
                      <a:pt x="10949" y="29918"/>
                    </a:cubicBezTo>
                    <a:cubicBezTo>
                      <a:pt x="12208" y="28987"/>
                      <a:pt x="13576" y="28413"/>
                      <a:pt x="15301" y="28413"/>
                    </a:cubicBezTo>
                    <a:close/>
                    <a:moveTo>
                      <a:pt x="29095" y="30137"/>
                    </a:moveTo>
                    <a:lnTo>
                      <a:pt x="29095" y="30137"/>
                    </a:lnTo>
                    <a:cubicBezTo>
                      <a:pt x="29424" y="32299"/>
                      <a:pt x="29314" y="34708"/>
                      <a:pt x="27508" y="36186"/>
                    </a:cubicBezTo>
                    <a:cubicBezTo>
                      <a:pt x="26727" y="36760"/>
                      <a:pt x="25716" y="37006"/>
                      <a:pt x="24812" y="37006"/>
                    </a:cubicBezTo>
                    <a:cubicBezTo>
                      <a:pt x="24639" y="37006"/>
                      <a:pt x="24469" y="36997"/>
                      <a:pt x="24306" y="36980"/>
                    </a:cubicBezTo>
                    <a:cubicBezTo>
                      <a:pt x="23621" y="36980"/>
                      <a:pt x="23156" y="36624"/>
                      <a:pt x="22581" y="36405"/>
                    </a:cubicBezTo>
                    <a:cubicBezTo>
                      <a:pt x="22828" y="36295"/>
                      <a:pt x="22937" y="36186"/>
                      <a:pt x="23047" y="36076"/>
                    </a:cubicBezTo>
                    <a:cubicBezTo>
                      <a:pt x="23512" y="35611"/>
                      <a:pt x="23950" y="35146"/>
                      <a:pt x="24415" y="34708"/>
                    </a:cubicBezTo>
                    <a:cubicBezTo>
                      <a:pt x="25318" y="33668"/>
                      <a:pt x="26249" y="32874"/>
                      <a:pt x="27508" y="32190"/>
                    </a:cubicBezTo>
                    <a:cubicBezTo>
                      <a:pt x="27600" y="32190"/>
                      <a:pt x="27538" y="31939"/>
                      <a:pt x="27370" y="31939"/>
                    </a:cubicBezTo>
                    <a:cubicBezTo>
                      <a:pt x="27338" y="31939"/>
                      <a:pt x="27301" y="31949"/>
                      <a:pt x="27262" y="31971"/>
                    </a:cubicBezTo>
                    <a:cubicBezTo>
                      <a:pt x="26139" y="32518"/>
                      <a:pt x="25099" y="33202"/>
                      <a:pt x="24306" y="34133"/>
                    </a:cubicBezTo>
                    <a:cubicBezTo>
                      <a:pt x="23840" y="34571"/>
                      <a:pt x="23402" y="35036"/>
                      <a:pt x="23047" y="35501"/>
                    </a:cubicBezTo>
                    <a:cubicBezTo>
                      <a:pt x="22937" y="35611"/>
                      <a:pt x="22828" y="35720"/>
                      <a:pt x="22718" y="35720"/>
                    </a:cubicBezTo>
                    <a:cubicBezTo>
                      <a:pt x="23156" y="34242"/>
                      <a:pt x="23950" y="32655"/>
                      <a:pt x="25099" y="31615"/>
                    </a:cubicBezTo>
                    <a:cubicBezTo>
                      <a:pt x="26139" y="30602"/>
                      <a:pt x="27617" y="30356"/>
                      <a:pt x="29095" y="30137"/>
                    </a:cubicBezTo>
                    <a:close/>
                    <a:moveTo>
                      <a:pt x="14945" y="52362"/>
                    </a:moveTo>
                    <a:lnTo>
                      <a:pt x="15054" y="52827"/>
                    </a:lnTo>
                    <a:cubicBezTo>
                      <a:pt x="14945" y="52608"/>
                      <a:pt x="14945" y="52499"/>
                      <a:pt x="14945" y="52362"/>
                    </a:cubicBezTo>
                    <a:close/>
                    <a:moveTo>
                      <a:pt x="29889" y="52937"/>
                    </a:moveTo>
                    <a:cubicBezTo>
                      <a:pt x="29999" y="53402"/>
                      <a:pt x="31258" y="55920"/>
                      <a:pt x="31723" y="55920"/>
                    </a:cubicBezTo>
                    <a:cubicBezTo>
                      <a:pt x="31723" y="55920"/>
                      <a:pt x="32626" y="55099"/>
                      <a:pt x="32736" y="54989"/>
                    </a:cubicBezTo>
                    <a:cubicBezTo>
                      <a:pt x="33201" y="54661"/>
                      <a:pt x="33530" y="54305"/>
                      <a:pt x="33995" y="54086"/>
                    </a:cubicBezTo>
                    <a:cubicBezTo>
                      <a:pt x="34104" y="54086"/>
                      <a:pt x="34214" y="54305"/>
                      <a:pt x="34104" y="54305"/>
                    </a:cubicBezTo>
                    <a:cubicBezTo>
                      <a:pt x="33311" y="54661"/>
                      <a:pt x="32407" y="55674"/>
                      <a:pt x="31723" y="56248"/>
                    </a:cubicBezTo>
                    <a:lnTo>
                      <a:pt x="31477" y="56248"/>
                    </a:lnTo>
                    <a:cubicBezTo>
                      <a:pt x="30792" y="55564"/>
                      <a:pt x="30574" y="54305"/>
                      <a:pt x="29889" y="53730"/>
                    </a:cubicBezTo>
                    <a:cubicBezTo>
                      <a:pt x="29640" y="53555"/>
                      <a:pt x="29658" y="53441"/>
                      <a:pt x="29640" y="53441"/>
                    </a:cubicBezTo>
                    <a:cubicBezTo>
                      <a:pt x="29624" y="53441"/>
                      <a:pt x="29582" y="53527"/>
                      <a:pt x="29314" y="53730"/>
                    </a:cubicBezTo>
                    <a:cubicBezTo>
                      <a:pt x="29347" y="53715"/>
                      <a:pt x="29370" y="53708"/>
                      <a:pt x="29385" y="53708"/>
                    </a:cubicBezTo>
                    <a:cubicBezTo>
                      <a:pt x="29562" y="53708"/>
                      <a:pt x="28580" y="54709"/>
                      <a:pt x="28582" y="54709"/>
                    </a:cubicBezTo>
                    <a:cubicBezTo>
                      <a:pt x="28582" y="54709"/>
                      <a:pt x="28597" y="54694"/>
                      <a:pt x="28630" y="54661"/>
                    </a:cubicBezTo>
                    <a:lnTo>
                      <a:pt x="28630" y="54661"/>
                    </a:lnTo>
                    <a:cubicBezTo>
                      <a:pt x="28192" y="55099"/>
                      <a:pt x="27727" y="55674"/>
                      <a:pt x="27262" y="56139"/>
                    </a:cubicBezTo>
                    <a:lnTo>
                      <a:pt x="27152" y="56139"/>
                    </a:lnTo>
                    <a:cubicBezTo>
                      <a:pt x="26139" y="55455"/>
                      <a:pt x="25565" y="54305"/>
                      <a:pt x="24525" y="53621"/>
                    </a:cubicBezTo>
                    <a:cubicBezTo>
                      <a:pt x="23731" y="54415"/>
                      <a:pt x="22472" y="55564"/>
                      <a:pt x="22143" y="56467"/>
                    </a:cubicBezTo>
                    <a:cubicBezTo>
                      <a:pt x="22143" y="56565"/>
                      <a:pt x="22087" y="56649"/>
                      <a:pt x="22006" y="56649"/>
                    </a:cubicBezTo>
                    <a:cubicBezTo>
                      <a:pt x="21973" y="56649"/>
                      <a:pt x="21936" y="56635"/>
                      <a:pt x="21897" y="56604"/>
                    </a:cubicBezTo>
                    <a:cubicBezTo>
                      <a:pt x="21103" y="56029"/>
                      <a:pt x="20665" y="54880"/>
                      <a:pt x="19844" y="54305"/>
                    </a:cubicBezTo>
                    <a:cubicBezTo>
                      <a:pt x="19625" y="54196"/>
                      <a:pt x="19516" y="54086"/>
                      <a:pt x="19516" y="54086"/>
                    </a:cubicBezTo>
                    <a:cubicBezTo>
                      <a:pt x="19516" y="54196"/>
                      <a:pt x="19516" y="54196"/>
                      <a:pt x="19297" y="54415"/>
                    </a:cubicBezTo>
                    <a:cubicBezTo>
                      <a:pt x="19160" y="54551"/>
                      <a:pt x="19050" y="54880"/>
                      <a:pt x="18831" y="55099"/>
                    </a:cubicBezTo>
                    <a:cubicBezTo>
                      <a:pt x="18476" y="55674"/>
                      <a:pt x="18038" y="56248"/>
                      <a:pt x="17682" y="56823"/>
                    </a:cubicBezTo>
                    <a:cubicBezTo>
                      <a:pt x="17572" y="56823"/>
                      <a:pt x="17572" y="56933"/>
                      <a:pt x="17572" y="56933"/>
                    </a:cubicBezTo>
                    <a:cubicBezTo>
                      <a:pt x="17463" y="56933"/>
                      <a:pt x="17353" y="56933"/>
                      <a:pt x="17353" y="56823"/>
                    </a:cubicBezTo>
                    <a:cubicBezTo>
                      <a:pt x="16998" y="56467"/>
                      <a:pt x="16669" y="56139"/>
                      <a:pt x="16423" y="55783"/>
                    </a:cubicBezTo>
                    <a:cubicBezTo>
                      <a:pt x="15985" y="55455"/>
                      <a:pt x="15629" y="55099"/>
                      <a:pt x="15301" y="54770"/>
                    </a:cubicBezTo>
                    <a:cubicBezTo>
                      <a:pt x="15214" y="54684"/>
                      <a:pt x="15265" y="54511"/>
                      <a:pt x="15344" y="54511"/>
                    </a:cubicBezTo>
                    <a:cubicBezTo>
                      <a:pt x="15365" y="54511"/>
                      <a:pt x="15387" y="54523"/>
                      <a:pt x="15410" y="54551"/>
                    </a:cubicBezTo>
                    <a:cubicBezTo>
                      <a:pt x="16094" y="55236"/>
                      <a:pt x="16888" y="55920"/>
                      <a:pt x="17463" y="56604"/>
                    </a:cubicBezTo>
                    <a:cubicBezTo>
                      <a:pt x="18147" y="55674"/>
                      <a:pt x="18831" y="54770"/>
                      <a:pt x="19406" y="53730"/>
                    </a:cubicBezTo>
                    <a:lnTo>
                      <a:pt x="19516" y="53730"/>
                    </a:lnTo>
                    <a:cubicBezTo>
                      <a:pt x="19844" y="53867"/>
                      <a:pt x="20200" y="54305"/>
                      <a:pt x="20419" y="54551"/>
                    </a:cubicBezTo>
                    <a:cubicBezTo>
                      <a:pt x="20528" y="54770"/>
                      <a:pt x="21569" y="55920"/>
                      <a:pt x="21788" y="56029"/>
                    </a:cubicBezTo>
                    <a:cubicBezTo>
                      <a:pt x="21832" y="56043"/>
                      <a:pt x="21872" y="56050"/>
                      <a:pt x="21906" y="56050"/>
                    </a:cubicBezTo>
                    <a:cubicBezTo>
                      <a:pt x="22149" y="56050"/>
                      <a:pt x="22185" y="55742"/>
                      <a:pt x="22472" y="55455"/>
                    </a:cubicBezTo>
                    <a:cubicBezTo>
                      <a:pt x="23156" y="54661"/>
                      <a:pt x="23731" y="53867"/>
                      <a:pt x="24525" y="53183"/>
                    </a:cubicBezTo>
                    <a:lnTo>
                      <a:pt x="24771" y="53183"/>
                    </a:lnTo>
                    <a:cubicBezTo>
                      <a:pt x="25565" y="53730"/>
                      <a:pt x="26003" y="55099"/>
                      <a:pt x="26933" y="55564"/>
                    </a:cubicBezTo>
                    <a:cubicBezTo>
                      <a:pt x="27056" y="55640"/>
                      <a:pt x="27158" y="55674"/>
                      <a:pt x="27246" y="55674"/>
                    </a:cubicBezTo>
                    <a:cubicBezTo>
                      <a:pt x="27570" y="55674"/>
                      <a:pt x="27711" y="55222"/>
                      <a:pt x="28055" y="54770"/>
                    </a:cubicBezTo>
                    <a:cubicBezTo>
                      <a:pt x="28521" y="54196"/>
                      <a:pt x="29095" y="53511"/>
                      <a:pt x="29561" y="52937"/>
                    </a:cubicBezTo>
                    <a:close/>
                    <a:moveTo>
                      <a:pt x="33088" y="56502"/>
                    </a:moveTo>
                    <a:cubicBezTo>
                      <a:pt x="33174" y="56502"/>
                      <a:pt x="33256" y="56536"/>
                      <a:pt x="33311" y="56604"/>
                    </a:cubicBezTo>
                    <a:cubicBezTo>
                      <a:pt x="33420" y="56604"/>
                      <a:pt x="33420" y="56714"/>
                      <a:pt x="33420" y="56823"/>
                    </a:cubicBezTo>
                    <a:cubicBezTo>
                      <a:pt x="33530" y="56933"/>
                      <a:pt x="33420" y="57152"/>
                      <a:pt x="33311" y="57288"/>
                    </a:cubicBezTo>
                    <a:cubicBezTo>
                      <a:pt x="33248" y="57320"/>
                      <a:pt x="33194" y="57333"/>
                      <a:pt x="33147" y="57333"/>
                    </a:cubicBezTo>
                    <a:cubicBezTo>
                      <a:pt x="33027" y="57333"/>
                      <a:pt x="32943" y="57249"/>
                      <a:pt x="32845" y="57152"/>
                    </a:cubicBezTo>
                    <a:cubicBezTo>
                      <a:pt x="32736" y="57152"/>
                      <a:pt x="32736" y="57042"/>
                      <a:pt x="32736" y="56933"/>
                    </a:cubicBezTo>
                    <a:cubicBezTo>
                      <a:pt x="32736" y="56823"/>
                      <a:pt x="32736" y="56714"/>
                      <a:pt x="32845" y="56604"/>
                    </a:cubicBezTo>
                    <a:cubicBezTo>
                      <a:pt x="32914" y="56536"/>
                      <a:pt x="33003" y="56502"/>
                      <a:pt x="33088" y="56502"/>
                    </a:cubicBezTo>
                    <a:close/>
                    <a:moveTo>
                      <a:pt x="24695" y="56552"/>
                    </a:moveTo>
                    <a:cubicBezTo>
                      <a:pt x="24754" y="56552"/>
                      <a:pt x="24816" y="56569"/>
                      <a:pt x="24880" y="56604"/>
                    </a:cubicBezTo>
                    <a:cubicBezTo>
                      <a:pt x="25099" y="56604"/>
                      <a:pt x="25209" y="56823"/>
                      <a:pt x="25209" y="57042"/>
                    </a:cubicBezTo>
                    <a:cubicBezTo>
                      <a:pt x="25209" y="57428"/>
                      <a:pt x="24983" y="57645"/>
                      <a:pt x="24640" y="57645"/>
                    </a:cubicBezTo>
                    <a:cubicBezTo>
                      <a:pt x="24570" y="57645"/>
                      <a:pt x="24494" y="57636"/>
                      <a:pt x="24415" y="57617"/>
                    </a:cubicBezTo>
                    <a:cubicBezTo>
                      <a:pt x="24196" y="57398"/>
                      <a:pt x="24196" y="57152"/>
                      <a:pt x="24306" y="56933"/>
                    </a:cubicBezTo>
                    <a:cubicBezTo>
                      <a:pt x="24387" y="56690"/>
                      <a:pt x="24528" y="56552"/>
                      <a:pt x="24695" y="56552"/>
                    </a:cubicBezTo>
                    <a:close/>
                    <a:moveTo>
                      <a:pt x="29020" y="56460"/>
                    </a:moveTo>
                    <a:cubicBezTo>
                      <a:pt x="29044" y="56460"/>
                      <a:pt x="29069" y="56462"/>
                      <a:pt x="29095" y="56467"/>
                    </a:cubicBezTo>
                    <a:lnTo>
                      <a:pt x="29314" y="56467"/>
                    </a:lnTo>
                    <a:cubicBezTo>
                      <a:pt x="29970" y="56598"/>
                      <a:pt x="29696" y="57733"/>
                      <a:pt x="29071" y="57733"/>
                    </a:cubicBezTo>
                    <a:cubicBezTo>
                      <a:pt x="29043" y="57733"/>
                      <a:pt x="29015" y="57731"/>
                      <a:pt x="28986" y="57726"/>
                    </a:cubicBezTo>
                    <a:cubicBezTo>
                      <a:pt x="28437" y="57517"/>
                      <a:pt x="28512" y="56460"/>
                      <a:pt x="29020" y="56460"/>
                    </a:cubicBezTo>
                    <a:close/>
                    <a:moveTo>
                      <a:pt x="20091" y="57288"/>
                    </a:moveTo>
                    <a:cubicBezTo>
                      <a:pt x="20309" y="57507"/>
                      <a:pt x="20309" y="57836"/>
                      <a:pt x="20200" y="57973"/>
                    </a:cubicBezTo>
                    <a:cubicBezTo>
                      <a:pt x="20091" y="58082"/>
                      <a:pt x="19981" y="58192"/>
                      <a:pt x="19844" y="58192"/>
                    </a:cubicBezTo>
                    <a:lnTo>
                      <a:pt x="19625" y="58192"/>
                    </a:lnTo>
                    <a:cubicBezTo>
                      <a:pt x="19297" y="58082"/>
                      <a:pt x="19406" y="57726"/>
                      <a:pt x="19516" y="57507"/>
                    </a:cubicBezTo>
                    <a:lnTo>
                      <a:pt x="19516" y="57398"/>
                    </a:lnTo>
                    <a:lnTo>
                      <a:pt x="19735" y="57398"/>
                    </a:lnTo>
                    <a:cubicBezTo>
                      <a:pt x="19844" y="57288"/>
                      <a:pt x="19981" y="57288"/>
                      <a:pt x="20091" y="57288"/>
                    </a:cubicBezTo>
                    <a:close/>
                    <a:moveTo>
                      <a:pt x="16058" y="57382"/>
                    </a:moveTo>
                    <a:cubicBezTo>
                      <a:pt x="16350" y="57382"/>
                      <a:pt x="16526" y="57732"/>
                      <a:pt x="16423" y="58082"/>
                    </a:cubicBezTo>
                    <a:cubicBezTo>
                      <a:pt x="16342" y="58294"/>
                      <a:pt x="16198" y="58380"/>
                      <a:pt x="16048" y="58380"/>
                    </a:cubicBezTo>
                    <a:cubicBezTo>
                      <a:pt x="15792" y="58380"/>
                      <a:pt x="15520" y="58130"/>
                      <a:pt x="15520" y="57836"/>
                    </a:cubicBezTo>
                    <a:cubicBezTo>
                      <a:pt x="15520" y="57617"/>
                      <a:pt x="15629" y="57507"/>
                      <a:pt x="15739" y="57507"/>
                    </a:cubicBezTo>
                    <a:cubicBezTo>
                      <a:pt x="15854" y="57419"/>
                      <a:pt x="15962" y="57382"/>
                      <a:pt x="16058" y="57382"/>
                    </a:cubicBezTo>
                    <a:close/>
                    <a:moveTo>
                      <a:pt x="22165" y="66262"/>
                    </a:moveTo>
                    <a:cubicBezTo>
                      <a:pt x="22655" y="66262"/>
                      <a:pt x="23141" y="66270"/>
                      <a:pt x="23621" y="66293"/>
                    </a:cubicBezTo>
                    <a:cubicBezTo>
                      <a:pt x="26687" y="66293"/>
                      <a:pt x="29780" y="66403"/>
                      <a:pt x="32845" y="66512"/>
                    </a:cubicBezTo>
                    <a:cubicBezTo>
                      <a:pt x="32982" y="66512"/>
                      <a:pt x="32982" y="66622"/>
                      <a:pt x="32845" y="66622"/>
                    </a:cubicBezTo>
                    <a:cubicBezTo>
                      <a:pt x="32042" y="66638"/>
                      <a:pt x="31236" y="66645"/>
                      <a:pt x="30427" y="66645"/>
                    </a:cubicBezTo>
                    <a:cubicBezTo>
                      <a:pt x="27269" y="66645"/>
                      <a:pt x="24075" y="66545"/>
                      <a:pt x="20897" y="66545"/>
                    </a:cubicBezTo>
                    <a:cubicBezTo>
                      <a:pt x="19483" y="66545"/>
                      <a:pt x="18072" y="66565"/>
                      <a:pt x="16669" y="66622"/>
                    </a:cubicBezTo>
                    <a:cubicBezTo>
                      <a:pt x="16353" y="66622"/>
                      <a:pt x="16318" y="66276"/>
                      <a:pt x="16564" y="66276"/>
                    </a:cubicBezTo>
                    <a:cubicBezTo>
                      <a:pt x="16595" y="66276"/>
                      <a:pt x="16630" y="66281"/>
                      <a:pt x="16669" y="66293"/>
                    </a:cubicBezTo>
                    <a:cubicBezTo>
                      <a:pt x="17149" y="66316"/>
                      <a:pt x="17635" y="66325"/>
                      <a:pt x="18125" y="66325"/>
                    </a:cubicBezTo>
                    <a:cubicBezTo>
                      <a:pt x="19463" y="66325"/>
                      <a:pt x="20827" y="66262"/>
                      <a:pt x="22165" y="66262"/>
                    </a:cubicBezTo>
                    <a:close/>
                    <a:moveTo>
                      <a:pt x="9240" y="0"/>
                    </a:moveTo>
                    <a:cubicBezTo>
                      <a:pt x="9060" y="0"/>
                      <a:pt x="8896" y="179"/>
                      <a:pt x="8896" y="358"/>
                    </a:cubicBezTo>
                    <a:cubicBezTo>
                      <a:pt x="8677" y="495"/>
                      <a:pt x="8567" y="714"/>
                      <a:pt x="8567" y="932"/>
                    </a:cubicBezTo>
                    <a:cubicBezTo>
                      <a:pt x="8644" y="1333"/>
                      <a:pt x="8892" y="1454"/>
                      <a:pt x="9184" y="1454"/>
                    </a:cubicBezTo>
                    <a:cubicBezTo>
                      <a:pt x="9312" y="1454"/>
                      <a:pt x="9447" y="1431"/>
                      <a:pt x="9580" y="1398"/>
                    </a:cubicBezTo>
                    <a:cubicBezTo>
                      <a:pt x="9827" y="2082"/>
                      <a:pt x="10155" y="2766"/>
                      <a:pt x="10511" y="3451"/>
                    </a:cubicBezTo>
                    <a:cubicBezTo>
                      <a:pt x="10839" y="4135"/>
                      <a:pt x="11195" y="5038"/>
                      <a:pt x="11770" y="5722"/>
                    </a:cubicBezTo>
                    <a:cubicBezTo>
                      <a:pt x="11305" y="5832"/>
                      <a:pt x="10949" y="5969"/>
                      <a:pt x="10620" y="6188"/>
                    </a:cubicBezTo>
                    <a:cubicBezTo>
                      <a:pt x="10620" y="6297"/>
                      <a:pt x="10511" y="6297"/>
                      <a:pt x="10401" y="6407"/>
                    </a:cubicBezTo>
                    <a:cubicBezTo>
                      <a:pt x="10155" y="6188"/>
                      <a:pt x="10045" y="5969"/>
                      <a:pt x="9827" y="5722"/>
                    </a:cubicBezTo>
                    <a:cubicBezTo>
                      <a:pt x="9471" y="5503"/>
                      <a:pt x="9142" y="5284"/>
                      <a:pt x="8786" y="5038"/>
                    </a:cubicBezTo>
                    <a:cubicBezTo>
                      <a:pt x="8567" y="4929"/>
                      <a:pt x="8349" y="4710"/>
                      <a:pt x="7993" y="4463"/>
                    </a:cubicBezTo>
                    <a:lnTo>
                      <a:pt x="7993" y="4354"/>
                    </a:lnTo>
                    <a:cubicBezTo>
                      <a:pt x="7993" y="3993"/>
                      <a:pt x="7770" y="3614"/>
                      <a:pt x="7431" y="3614"/>
                    </a:cubicBezTo>
                    <a:cubicBezTo>
                      <a:pt x="7359" y="3614"/>
                      <a:pt x="7281" y="3631"/>
                      <a:pt x="7199" y="3670"/>
                    </a:cubicBezTo>
                    <a:cubicBezTo>
                      <a:pt x="7089" y="3670"/>
                      <a:pt x="6980" y="3779"/>
                      <a:pt x="6980" y="3779"/>
                    </a:cubicBezTo>
                    <a:cubicBezTo>
                      <a:pt x="6624" y="3916"/>
                      <a:pt x="6515" y="4025"/>
                      <a:pt x="6515" y="4354"/>
                    </a:cubicBezTo>
                    <a:cubicBezTo>
                      <a:pt x="6515" y="4600"/>
                      <a:pt x="6624" y="4819"/>
                      <a:pt x="6734" y="4929"/>
                    </a:cubicBezTo>
                    <a:cubicBezTo>
                      <a:pt x="6734" y="5038"/>
                      <a:pt x="6843" y="5148"/>
                      <a:pt x="6980" y="5284"/>
                    </a:cubicBezTo>
                    <a:cubicBezTo>
                      <a:pt x="7035" y="5339"/>
                      <a:pt x="7117" y="5367"/>
                      <a:pt x="7199" y="5367"/>
                    </a:cubicBezTo>
                    <a:cubicBezTo>
                      <a:pt x="7281" y="5367"/>
                      <a:pt x="7363" y="5339"/>
                      <a:pt x="7418" y="5284"/>
                    </a:cubicBezTo>
                    <a:cubicBezTo>
                      <a:pt x="7418" y="5284"/>
                      <a:pt x="7418" y="5148"/>
                      <a:pt x="7527" y="5148"/>
                    </a:cubicBezTo>
                    <a:cubicBezTo>
                      <a:pt x="7527" y="5148"/>
                      <a:pt x="7664" y="5148"/>
                      <a:pt x="7774" y="5038"/>
                    </a:cubicBezTo>
                    <a:cubicBezTo>
                      <a:pt x="7993" y="5394"/>
                      <a:pt x="8349" y="5613"/>
                      <a:pt x="8677" y="5969"/>
                    </a:cubicBezTo>
                    <a:cubicBezTo>
                      <a:pt x="9142" y="6188"/>
                      <a:pt x="9471" y="6653"/>
                      <a:pt x="9936" y="6872"/>
                    </a:cubicBezTo>
                    <a:cubicBezTo>
                      <a:pt x="9361" y="7337"/>
                      <a:pt x="9033" y="8021"/>
                      <a:pt x="8786" y="8569"/>
                    </a:cubicBezTo>
                    <a:cubicBezTo>
                      <a:pt x="8380" y="8414"/>
                      <a:pt x="7987" y="8259"/>
                      <a:pt x="7589" y="8259"/>
                    </a:cubicBezTo>
                    <a:cubicBezTo>
                      <a:pt x="7424" y="8259"/>
                      <a:pt x="7258" y="8286"/>
                      <a:pt x="7089" y="8350"/>
                    </a:cubicBezTo>
                    <a:cubicBezTo>
                      <a:pt x="6843" y="8459"/>
                      <a:pt x="6734" y="8706"/>
                      <a:pt x="6515" y="8815"/>
                    </a:cubicBezTo>
                    <a:cubicBezTo>
                      <a:pt x="6405" y="9034"/>
                      <a:pt x="6049" y="9144"/>
                      <a:pt x="5940" y="9390"/>
                    </a:cubicBezTo>
                    <a:cubicBezTo>
                      <a:pt x="5721" y="9718"/>
                      <a:pt x="5475" y="10184"/>
                      <a:pt x="5611" y="10622"/>
                    </a:cubicBezTo>
                    <a:cubicBezTo>
                      <a:pt x="5423" y="10610"/>
                      <a:pt x="5233" y="10603"/>
                      <a:pt x="5044" y="10603"/>
                    </a:cubicBezTo>
                    <a:cubicBezTo>
                      <a:pt x="3500" y="10603"/>
                      <a:pt x="1979" y="11029"/>
                      <a:pt x="1369" y="12346"/>
                    </a:cubicBezTo>
                    <a:cubicBezTo>
                      <a:pt x="0" y="15658"/>
                      <a:pt x="4106" y="17245"/>
                      <a:pt x="6515" y="17820"/>
                    </a:cubicBezTo>
                    <a:cubicBezTo>
                      <a:pt x="8254" y="18223"/>
                      <a:pt x="10117" y="18502"/>
                      <a:pt x="11958" y="18502"/>
                    </a:cubicBezTo>
                    <a:cubicBezTo>
                      <a:pt x="13246" y="18502"/>
                      <a:pt x="14522" y="18366"/>
                      <a:pt x="15739" y="18039"/>
                    </a:cubicBezTo>
                    <a:cubicBezTo>
                      <a:pt x="15875" y="18039"/>
                      <a:pt x="15985" y="18039"/>
                      <a:pt x="16094" y="18149"/>
                    </a:cubicBezTo>
                    <a:lnTo>
                      <a:pt x="16204" y="18039"/>
                    </a:lnTo>
                    <a:cubicBezTo>
                      <a:pt x="16313" y="21926"/>
                      <a:pt x="17791" y="25922"/>
                      <a:pt x="19050" y="29781"/>
                    </a:cubicBezTo>
                    <a:cubicBezTo>
                      <a:pt x="18038" y="28659"/>
                      <a:pt x="16779" y="27975"/>
                      <a:pt x="15301" y="27865"/>
                    </a:cubicBezTo>
                    <a:cubicBezTo>
                      <a:pt x="14928" y="27810"/>
                      <a:pt x="14580" y="27783"/>
                      <a:pt x="14253" y="27783"/>
                    </a:cubicBezTo>
                    <a:cubicBezTo>
                      <a:pt x="12468" y="27783"/>
                      <a:pt x="11312" y="28604"/>
                      <a:pt x="10155" y="30246"/>
                    </a:cubicBezTo>
                    <a:cubicBezTo>
                      <a:pt x="10078" y="30324"/>
                      <a:pt x="10110" y="30401"/>
                      <a:pt x="10174" y="30401"/>
                    </a:cubicBezTo>
                    <a:cubicBezTo>
                      <a:pt x="10200" y="30401"/>
                      <a:pt x="10232" y="30388"/>
                      <a:pt x="10264" y="30356"/>
                    </a:cubicBezTo>
                    <a:cubicBezTo>
                      <a:pt x="10401" y="30246"/>
                      <a:pt x="10620" y="30137"/>
                      <a:pt x="10730" y="30027"/>
                    </a:cubicBezTo>
                    <a:cubicBezTo>
                      <a:pt x="11030" y="32244"/>
                      <a:pt x="13103" y="33312"/>
                      <a:pt x="15108" y="33312"/>
                    </a:cubicBezTo>
                    <a:cubicBezTo>
                      <a:pt x="15480" y="33312"/>
                      <a:pt x="15849" y="33275"/>
                      <a:pt x="16204" y="33202"/>
                    </a:cubicBezTo>
                    <a:cubicBezTo>
                      <a:pt x="16779" y="33093"/>
                      <a:pt x="18831" y="32190"/>
                      <a:pt x="19516" y="31150"/>
                    </a:cubicBezTo>
                    <a:cubicBezTo>
                      <a:pt x="19735" y="31834"/>
                      <a:pt x="19981" y="32409"/>
                      <a:pt x="20200" y="33093"/>
                    </a:cubicBezTo>
                    <a:cubicBezTo>
                      <a:pt x="20994" y="35939"/>
                      <a:pt x="22253" y="38676"/>
                      <a:pt x="22937" y="41550"/>
                    </a:cubicBezTo>
                    <a:cubicBezTo>
                      <a:pt x="22937" y="41769"/>
                      <a:pt x="22937" y="41988"/>
                      <a:pt x="23047" y="42235"/>
                    </a:cubicBezTo>
                    <a:cubicBezTo>
                      <a:pt x="22472" y="41769"/>
                      <a:pt x="21897" y="41550"/>
                      <a:pt x="21103" y="41304"/>
                    </a:cubicBezTo>
                    <a:cubicBezTo>
                      <a:pt x="20674" y="41165"/>
                      <a:pt x="20097" y="41065"/>
                      <a:pt x="19522" y="41065"/>
                    </a:cubicBezTo>
                    <a:cubicBezTo>
                      <a:pt x="18742" y="41065"/>
                      <a:pt x="17967" y="41249"/>
                      <a:pt x="17572" y="41769"/>
                    </a:cubicBezTo>
                    <a:cubicBezTo>
                      <a:pt x="17463" y="41879"/>
                      <a:pt x="17572" y="41988"/>
                      <a:pt x="17682" y="41988"/>
                    </a:cubicBezTo>
                    <a:cubicBezTo>
                      <a:pt x="18379" y="41864"/>
                      <a:pt x="19107" y="41770"/>
                      <a:pt x="19824" y="41770"/>
                    </a:cubicBezTo>
                    <a:cubicBezTo>
                      <a:pt x="20993" y="41770"/>
                      <a:pt x="22130" y="42018"/>
                      <a:pt x="23047" y="42782"/>
                    </a:cubicBezTo>
                    <a:cubicBezTo>
                      <a:pt x="21678" y="42782"/>
                      <a:pt x="20309" y="42919"/>
                      <a:pt x="18941" y="43138"/>
                    </a:cubicBezTo>
                    <a:cubicBezTo>
                      <a:pt x="18831" y="43138"/>
                      <a:pt x="18831" y="43247"/>
                      <a:pt x="18941" y="43247"/>
                    </a:cubicBezTo>
                    <a:cubicBezTo>
                      <a:pt x="19132" y="43263"/>
                      <a:pt x="19325" y="43269"/>
                      <a:pt x="19520" y="43269"/>
                    </a:cubicBezTo>
                    <a:cubicBezTo>
                      <a:pt x="20720" y="43269"/>
                      <a:pt x="21979" y="43013"/>
                      <a:pt x="23156" y="42919"/>
                    </a:cubicBezTo>
                    <a:cubicBezTo>
                      <a:pt x="23156" y="43028"/>
                      <a:pt x="23266" y="43138"/>
                      <a:pt x="23266" y="43138"/>
                    </a:cubicBezTo>
                    <a:cubicBezTo>
                      <a:pt x="22575" y="44107"/>
                      <a:pt x="21540" y="44568"/>
                      <a:pt x="20526" y="44568"/>
                    </a:cubicBezTo>
                    <a:cubicBezTo>
                      <a:pt x="19048" y="44568"/>
                      <a:pt x="17613" y="43588"/>
                      <a:pt x="17353" y="41769"/>
                    </a:cubicBezTo>
                    <a:cubicBezTo>
                      <a:pt x="17353" y="41677"/>
                      <a:pt x="17290" y="41643"/>
                      <a:pt x="17217" y="41643"/>
                    </a:cubicBezTo>
                    <a:cubicBezTo>
                      <a:pt x="17116" y="41643"/>
                      <a:pt x="16998" y="41706"/>
                      <a:pt x="16998" y="41769"/>
                    </a:cubicBezTo>
                    <a:cubicBezTo>
                      <a:pt x="17244" y="43247"/>
                      <a:pt x="18147" y="44616"/>
                      <a:pt x="19516" y="45081"/>
                    </a:cubicBezTo>
                    <a:cubicBezTo>
                      <a:pt x="19871" y="45210"/>
                      <a:pt x="20214" y="45268"/>
                      <a:pt x="20545" y="45268"/>
                    </a:cubicBezTo>
                    <a:cubicBezTo>
                      <a:pt x="21693" y="45268"/>
                      <a:pt x="22680" y="44560"/>
                      <a:pt x="23402" y="43603"/>
                    </a:cubicBezTo>
                    <a:cubicBezTo>
                      <a:pt x="23840" y="45656"/>
                      <a:pt x="24196" y="47818"/>
                      <a:pt x="24771" y="49981"/>
                    </a:cubicBezTo>
                    <a:cubicBezTo>
                      <a:pt x="24415" y="49981"/>
                      <a:pt x="24087" y="50090"/>
                      <a:pt x="23731" y="50090"/>
                    </a:cubicBezTo>
                    <a:cubicBezTo>
                      <a:pt x="20775" y="50555"/>
                      <a:pt x="17791" y="51130"/>
                      <a:pt x="14835" y="51814"/>
                    </a:cubicBezTo>
                    <a:cubicBezTo>
                      <a:pt x="14835" y="51814"/>
                      <a:pt x="14616" y="51814"/>
                      <a:pt x="14616" y="51924"/>
                    </a:cubicBezTo>
                    <a:cubicBezTo>
                      <a:pt x="14835" y="54989"/>
                      <a:pt x="15054" y="58192"/>
                      <a:pt x="15410" y="61257"/>
                    </a:cubicBezTo>
                    <a:cubicBezTo>
                      <a:pt x="15520" y="62872"/>
                      <a:pt x="15629" y="64460"/>
                      <a:pt x="15739" y="65938"/>
                    </a:cubicBezTo>
                    <a:cubicBezTo>
                      <a:pt x="15875" y="66731"/>
                      <a:pt x="15739" y="67552"/>
                      <a:pt x="15985" y="68237"/>
                    </a:cubicBezTo>
                    <a:cubicBezTo>
                      <a:pt x="15985" y="68346"/>
                      <a:pt x="15985" y="68456"/>
                      <a:pt x="16204" y="68565"/>
                    </a:cubicBezTo>
                    <a:lnTo>
                      <a:pt x="16204" y="68784"/>
                    </a:lnTo>
                    <a:cubicBezTo>
                      <a:pt x="16237" y="68825"/>
                      <a:pt x="16282" y="68841"/>
                      <a:pt x="16329" y="68841"/>
                    </a:cubicBezTo>
                    <a:cubicBezTo>
                      <a:pt x="16439" y="68841"/>
                      <a:pt x="16560" y="68751"/>
                      <a:pt x="16560" y="68675"/>
                    </a:cubicBezTo>
                    <a:lnTo>
                      <a:pt x="16560" y="68565"/>
                    </a:lnTo>
                    <a:cubicBezTo>
                      <a:pt x="18147" y="68921"/>
                      <a:pt x="19625" y="69249"/>
                      <a:pt x="21350" y="69249"/>
                    </a:cubicBezTo>
                    <a:cubicBezTo>
                      <a:pt x="23731" y="69249"/>
                      <a:pt x="26139" y="69249"/>
                      <a:pt x="28521" y="69140"/>
                    </a:cubicBezTo>
                    <a:cubicBezTo>
                      <a:pt x="28649" y="69126"/>
                      <a:pt x="28797" y="69121"/>
                      <a:pt x="28961" y="69121"/>
                    </a:cubicBezTo>
                    <a:cubicBezTo>
                      <a:pt x="29504" y="69121"/>
                      <a:pt x="30215" y="69179"/>
                      <a:pt x="30898" y="69179"/>
                    </a:cubicBezTo>
                    <a:cubicBezTo>
                      <a:pt x="31678" y="69179"/>
                      <a:pt x="32423" y="69104"/>
                      <a:pt x="32845" y="68784"/>
                    </a:cubicBezTo>
                    <a:cubicBezTo>
                      <a:pt x="33311" y="68456"/>
                      <a:pt x="33420" y="67881"/>
                      <a:pt x="33311" y="67197"/>
                    </a:cubicBezTo>
                    <a:cubicBezTo>
                      <a:pt x="33420" y="67197"/>
                      <a:pt x="33530" y="67087"/>
                      <a:pt x="33530" y="66978"/>
                    </a:cubicBezTo>
                    <a:cubicBezTo>
                      <a:pt x="33420" y="64131"/>
                      <a:pt x="33995" y="61257"/>
                      <a:pt x="34104" y="58301"/>
                    </a:cubicBezTo>
                    <a:cubicBezTo>
                      <a:pt x="34351" y="55345"/>
                      <a:pt x="34351" y="52362"/>
                      <a:pt x="34351" y="49296"/>
                    </a:cubicBezTo>
                    <a:cubicBezTo>
                      <a:pt x="34351" y="49219"/>
                      <a:pt x="34173" y="49141"/>
                      <a:pt x="34030" y="49141"/>
                    </a:cubicBezTo>
                    <a:cubicBezTo>
                      <a:pt x="33971" y="49141"/>
                      <a:pt x="33917" y="49155"/>
                      <a:pt x="33885" y="49187"/>
                    </a:cubicBezTo>
                    <a:cubicBezTo>
                      <a:pt x="33666" y="49296"/>
                      <a:pt x="33311" y="49296"/>
                      <a:pt x="32982" y="49296"/>
                    </a:cubicBezTo>
                    <a:cubicBezTo>
                      <a:pt x="32298" y="49296"/>
                      <a:pt x="31367" y="49406"/>
                      <a:pt x="30355" y="49515"/>
                    </a:cubicBezTo>
                    <a:cubicBezTo>
                      <a:pt x="28630" y="49625"/>
                      <a:pt x="26933" y="49762"/>
                      <a:pt x="25209" y="49871"/>
                    </a:cubicBezTo>
                    <a:cubicBezTo>
                      <a:pt x="24771" y="45519"/>
                      <a:pt x="23731" y="41414"/>
                      <a:pt x="22472" y="37308"/>
                    </a:cubicBezTo>
                    <a:lnTo>
                      <a:pt x="22472" y="37308"/>
                    </a:lnTo>
                    <a:cubicBezTo>
                      <a:pt x="23186" y="37784"/>
                      <a:pt x="24032" y="38007"/>
                      <a:pt x="24885" y="38007"/>
                    </a:cubicBezTo>
                    <a:cubicBezTo>
                      <a:pt x="26091" y="38007"/>
                      <a:pt x="27311" y="37562"/>
                      <a:pt x="28192" y="36761"/>
                    </a:cubicBezTo>
                    <a:cubicBezTo>
                      <a:pt x="29999" y="35146"/>
                      <a:pt x="29889" y="32299"/>
                      <a:pt x="29314" y="30137"/>
                    </a:cubicBezTo>
                    <a:lnTo>
                      <a:pt x="29424" y="30137"/>
                    </a:lnTo>
                    <a:cubicBezTo>
                      <a:pt x="29561" y="30137"/>
                      <a:pt x="29561" y="30027"/>
                      <a:pt x="29424" y="29918"/>
                    </a:cubicBezTo>
                    <a:lnTo>
                      <a:pt x="29314" y="29918"/>
                    </a:lnTo>
                    <a:cubicBezTo>
                      <a:pt x="29205" y="29781"/>
                      <a:pt x="29205" y="29781"/>
                      <a:pt x="29095" y="29781"/>
                    </a:cubicBezTo>
                    <a:cubicBezTo>
                      <a:pt x="28751" y="29693"/>
                      <a:pt x="28411" y="29651"/>
                      <a:pt x="28079" y="29651"/>
                    </a:cubicBezTo>
                    <a:cubicBezTo>
                      <a:pt x="25007" y="29651"/>
                      <a:pt x="22539" y="33197"/>
                      <a:pt x="22143" y="36186"/>
                    </a:cubicBezTo>
                    <a:cubicBezTo>
                      <a:pt x="21788" y="35392"/>
                      <a:pt x="21569" y="34461"/>
                      <a:pt x="21213" y="33668"/>
                    </a:cubicBezTo>
                    <a:cubicBezTo>
                      <a:pt x="20528" y="31615"/>
                      <a:pt x="19735" y="29562"/>
                      <a:pt x="18941" y="27400"/>
                    </a:cubicBezTo>
                    <a:cubicBezTo>
                      <a:pt x="19050" y="27400"/>
                      <a:pt x="19050" y="27290"/>
                      <a:pt x="19050" y="27290"/>
                    </a:cubicBezTo>
                    <a:cubicBezTo>
                      <a:pt x="19050" y="27400"/>
                      <a:pt x="19050" y="27619"/>
                      <a:pt x="19297" y="27619"/>
                    </a:cubicBezTo>
                    <a:cubicBezTo>
                      <a:pt x="19594" y="27677"/>
                      <a:pt x="19891" y="27705"/>
                      <a:pt x="20187" y="27705"/>
                    </a:cubicBezTo>
                    <a:cubicBezTo>
                      <a:pt x="22257" y="27705"/>
                      <a:pt x="24213" y="26336"/>
                      <a:pt x="25099" y="24444"/>
                    </a:cubicBezTo>
                    <a:cubicBezTo>
                      <a:pt x="25784" y="23185"/>
                      <a:pt x="25893" y="21707"/>
                      <a:pt x="25674" y="20338"/>
                    </a:cubicBezTo>
                    <a:cubicBezTo>
                      <a:pt x="25565" y="19654"/>
                      <a:pt x="25318" y="18149"/>
                      <a:pt x="24634" y="17820"/>
                    </a:cubicBezTo>
                    <a:cubicBezTo>
                      <a:pt x="24463" y="17748"/>
                      <a:pt x="24279" y="17716"/>
                      <a:pt x="24087" y="17716"/>
                    </a:cubicBezTo>
                    <a:cubicBezTo>
                      <a:pt x="22747" y="17716"/>
                      <a:pt x="21018" y="19302"/>
                      <a:pt x="20419" y="20092"/>
                    </a:cubicBezTo>
                    <a:cubicBezTo>
                      <a:pt x="19297" y="21570"/>
                      <a:pt x="18366" y="23869"/>
                      <a:pt x="18476" y="25922"/>
                    </a:cubicBezTo>
                    <a:cubicBezTo>
                      <a:pt x="17572" y="23294"/>
                      <a:pt x="16779" y="20557"/>
                      <a:pt x="16423" y="17930"/>
                    </a:cubicBezTo>
                    <a:cubicBezTo>
                      <a:pt x="16779" y="17820"/>
                      <a:pt x="17244" y="17601"/>
                      <a:pt x="17572" y="17464"/>
                    </a:cubicBezTo>
                    <a:cubicBezTo>
                      <a:pt x="17682" y="17464"/>
                      <a:pt x="17682" y="17355"/>
                      <a:pt x="17682" y="17355"/>
                    </a:cubicBezTo>
                    <a:cubicBezTo>
                      <a:pt x="18613" y="17026"/>
                      <a:pt x="19406" y="16671"/>
                      <a:pt x="20309" y="16096"/>
                    </a:cubicBezTo>
                    <a:cubicBezTo>
                      <a:pt x="21569" y="15083"/>
                      <a:pt x="22937" y="13359"/>
                      <a:pt x="23840" y="11881"/>
                    </a:cubicBezTo>
                    <a:cubicBezTo>
                      <a:pt x="24771" y="10293"/>
                      <a:pt x="25893" y="6872"/>
                      <a:pt x="24087" y="5394"/>
                    </a:cubicBezTo>
                    <a:cubicBezTo>
                      <a:pt x="23283" y="4780"/>
                      <a:pt x="22557" y="4525"/>
                      <a:pt x="21897" y="4525"/>
                    </a:cubicBezTo>
                    <a:cubicBezTo>
                      <a:pt x="21320" y="4525"/>
                      <a:pt x="20794" y="4719"/>
                      <a:pt x="20309" y="5038"/>
                    </a:cubicBezTo>
                    <a:cubicBezTo>
                      <a:pt x="20309" y="4929"/>
                      <a:pt x="20200" y="4929"/>
                      <a:pt x="20200" y="4929"/>
                    </a:cubicBezTo>
                    <a:cubicBezTo>
                      <a:pt x="19981" y="4463"/>
                      <a:pt x="19844" y="4244"/>
                      <a:pt x="19406" y="4135"/>
                    </a:cubicBezTo>
                    <a:cubicBezTo>
                      <a:pt x="19070" y="4007"/>
                      <a:pt x="18658" y="3953"/>
                      <a:pt x="18259" y="3953"/>
                    </a:cubicBezTo>
                    <a:cubicBezTo>
                      <a:pt x="17977" y="3953"/>
                      <a:pt x="17701" y="3980"/>
                      <a:pt x="17463" y="4025"/>
                    </a:cubicBezTo>
                    <a:cubicBezTo>
                      <a:pt x="16669" y="4244"/>
                      <a:pt x="15739" y="5038"/>
                      <a:pt x="15739" y="5832"/>
                    </a:cubicBezTo>
                    <a:cubicBezTo>
                      <a:pt x="15301" y="5722"/>
                      <a:pt x="14835" y="5613"/>
                      <a:pt x="14370" y="5503"/>
                    </a:cubicBezTo>
                    <a:cubicBezTo>
                      <a:pt x="14507" y="4929"/>
                      <a:pt x="14507" y="4354"/>
                      <a:pt x="14370" y="3779"/>
                    </a:cubicBezTo>
                    <a:cubicBezTo>
                      <a:pt x="14261" y="3232"/>
                      <a:pt x="14261" y="2766"/>
                      <a:pt x="14151" y="2192"/>
                    </a:cubicBezTo>
                    <a:cubicBezTo>
                      <a:pt x="14370" y="2192"/>
                      <a:pt x="14507" y="1973"/>
                      <a:pt x="14507" y="1863"/>
                    </a:cubicBezTo>
                    <a:lnTo>
                      <a:pt x="14507" y="1726"/>
                    </a:lnTo>
                    <a:lnTo>
                      <a:pt x="14507" y="1617"/>
                    </a:lnTo>
                    <a:lnTo>
                      <a:pt x="14507" y="1507"/>
                    </a:lnTo>
                    <a:cubicBezTo>
                      <a:pt x="14507" y="1288"/>
                      <a:pt x="14370" y="1179"/>
                      <a:pt x="14261" y="932"/>
                    </a:cubicBezTo>
                    <a:cubicBezTo>
                      <a:pt x="14151" y="932"/>
                      <a:pt x="14042" y="823"/>
                      <a:pt x="13932" y="823"/>
                    </a:cubicBezTo>
                    <a:cubicBezTo>
                      <a:pt x="13576" y="823"/>
                      <a:pt x="13138" y="1042"/>
                      <a:pt x="13138" y="1507"/>
                    </a:cubicBezTo>
                    <a:cubicBezTo>
                      <a:pt x="13138" y="1726"/>
                      <a:pt x="13138" y="2082"/>
                      <a:pt x="13467" y="2192"/>
                    </a:cubicBezTo>
                    <a:cubicBezTo>
                      <a:pt x="13576" y="2301"/>
                      <a:pt x="13576" y="2301"/>
                      <a:pt x="13686" y="2301"/>
                    </a:cubicBezTo>
                    <a:cubicBezTo>
                      <a:pt x="13823" y="3341"/>
                      <a:pt x="13823" y="4354"/>
                      <a:pt x="14042" y="5503"/>
                    </a:cubicBezTo>
                    <a:cubicBezTo>
                      <a:pt x="13758" y="5458"/>
                      <a:pt x="13494" y="5431"/>
                      <a:pt x="13240" y="5431"/>
                    </a:cubicBezTo>
                    <a:cubicBezTo>
                      <a:pt x="12881" y="5431"/>
                      <a:pt x="12544" y="5485"/>
                      <a:pt x="12208" y="5613"/>
                    </a:cubicBezTo>
                    <a:cubicBezTo>
                      <a:pt x="12098" y="4710"/>
                      <a:pt x="11633" y="3916"/>
                      <a:pt x="11195" y="3232"/>
                    </a:cubicBezTo>
                    <a:lnTo>
                      <a:pt x="9827" y="1179"/>
                    </a:lnTo>
                    <a:lnTo>
                      <a:pt x="9936" y="1042"/>
                    </a:lnTo>
                    <a:cubicBezTo>
                      <a:pt x="9936" y="823"/>
                      <a:pt x="9936" y="714"/>
                      <a:pt x="9827" y="495"/>
                    </a:cubicBezTo>
                    <a:cubicBezTo>
                      <a:pt x="9827" y="495"/>
                      <a:pt x="9827" y="358"/>
                      <a:pt x="9717" y="358"/>
                    </a:cubicBezTo>
                    <a:cubicBezTo>
                      <a:pt x="9717" y="248"/>
                      <a:pt x="9717" y="248"/>
                      <a:pt x="9580" y="248"/>
                    </a:cubicBezTo>
                    <a:cubicBezTo>
                      <a:pt x="9580" y="139"/>
                      <a:pt x="9471" y="29"/>
                      <a:pt x="9361" y="29"/>
                    </a:cubicBezTo>
                    <a:cubicBezTo>
                      <a:pt x="9321" y="9"/>
                      <a:pt x="9280" y="0"/>
                      <a:pt x="924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118" name="Google Shape;1118;p15"/>
          <p:cNvSpPr/>
          <p:nvPr/>
        </p:nvSpPr>
        <p:spPr>
          <a:xfrm>
            <a:off x="7048999" y="1309292"/>
            <a:ext cx="1322999" cy="1219583"/>
          </a:xfrm>
          <a:custGeom>
            <a:rect b="b" l="l" r="r" t="t"/>
            <a:pathLst>
              <a:path extrusionOk="0" h="42160" w="45735">
                <a:moveTo>
                  <a:pt x="1309" y="1"/>
                </a:moveTo>
                <a:cubicBezTo>
                  <a:pt x="1054" y="1"/>
                  <a:pt x="799" y="129"/>
                  <a:pt x="639" y="384"/>
                </a:cubicBezTo>
                <a:cubicBezTo>
                  <a:pt x="639" y="799"/>
                  <a:pt x="512" y="1182"/>
                  <a:pt x="512" y="1469"/>
                </a:cubicBezTo>
                <a:cubicBezTo>
                  <a:pt x="384" y="1852"/>
                  <a:pt x="639" y="2107"/>
                  <a:pt x="926" y="2107"/>
                </a:cubicBezTo>
                <a:lnTo>
                  <a:pt x="1054" y="2107"/>
                </a:lnTo>
                <a:cubicBezTo>
                  <a:pt x="1182" y="2107"/>
                  <a:pt x="1437" y="1980"/>
                  <a:pt x="1437" y="1724"/>
                </a:cubicBezTo>
                <a:cubicBezTo>
                  <a:pt x="1597" y="1309"/>
                  <a:pt x="1724" y="1054"/>
                  <a:pt x="1724" y="671"/>
                </a:cubicBezTo>
                <a:cubicBezTo>
                  <a:pt x="1852" y="384"/>
                  <a:pt x="1597" y="129"/>
                  <a:pt x="1309" y="1"/>
                </a:cubicBezTo>
                <a:close/>
                <a:moveTo>
                  <a:pt x="639" y="4246"/>
                </a:moveTo>
                <a:cubicBezTo>
                  <a:pt x="384" y="4246"/>
                  <a:pt x="129" y="4501"/>
                  <a:pt x="129" y="4788"/>
                </a:cubicBezTo>
                <a:cubicBezTo>
                  <a:pt x="1" y="5043"/>
                  <a:pt x="1" y="5458"/>
                  <a:pt x="1" y="5841"/>
                </a:cubicBezTo>
                <a:cubicBezTo>
                  <a:pt x="1" y="6097"/>
                  <a:pt x="256" y="6384"/>
                  <a:pt x="512" y="6384"/>
                </a:cubicBezTo>
                <a:cubicBezTo>
                  <a:pt x="799" y="6384"/>
                  <a:pt x="1054" y="6097"/>
                  <a:pt x="1054" y="5841"/>
                </a:cubicBezTo>
                <a:cubicBezTo>
                  <a:pt x="1054" y="5458"/>
                  <a:pt x="1054" y="5171"/>
                  <a:pt x="1182" y="4788"/>
                </a:cubicBezTo>
                <a:cubicBezTo>
                  <a:pt x="1182" y="4501"/>
                  <a:pt x="926" y="4246"/>
                  <a:pt x="639" y="4246"/>
                </a:cubicBezTo>
                <a:close/>
                <a:moveTo>
                  <a:pt x="639" y="8490"/>
                </a:moveTo>
                <a:cubicBezTo>
                  <a:pt x="384" y="8490"/>
                  <a:pt x="129" y="8777"/>
                  <a:pt x="129" y="9033"/>
                </a:cubicBezTo>
                <a:cubicBezTo>
                  <a:pt x="256" y="9448"/>
                  <a:pt x="256" y="9831"/>
                  <a:pt x="256" y="10086"/>
                </a:cubicBezTo>
                <a:cubicBezTo>
                  <a:pt x="384" y="10373"/>
                  <a:pt x="512" y="10628"/>
                  <a:pt x="799" y="10628"/>
                </a:cubicBezTo>
                <a:lnTo>
                  <a:pt x="926" y="10628"/>
                </a:lnTo>
                <a:cubicBezTo>
                  <a:pt x="1182" y="10628"/>
                  <a:pt x="1309" y="10245"/>
                  <a:pt x="1309" y="9958"/>
                </a:cubicBezTo>
                <a:cubicBezTo>
                  <a:pt x="1309" y="9703"/>
                  <a:pt x="1182" y="9288"/>
                  <a:pt x="1182" y="9033"/>
                </a:cubicBezTo>
                <a:cubicBezTo>
                  <a:pt x="1182" y="8650"/>
                  <a:pt x="926" y="8490"/>
                  <a:pt x="639" y="8490"/>
                </a:cubicBezTo>
                <a:close/>
                <a:moveTo>
                  <a:pt x="1309" y="12639"/>
                </a:moveTo>
                <a:cubicBezTo>
                  <a:pt x="1054" y="12767"/>
                  <a:pt x="926" y="13022"/>
                  <a:pt x="926" y="13277"/>
                </a:cubicBezTo>
                <a:cubicBezTo>
                  <a:pt x="1054" y="13692"/>
                  <a:pt x="1182" y="14075"/>
                  <a:pt x="1309" y="14362"/>
                </a:cubicBezTo>
                <a:cubicBezTo>
                  <a:pt x="1309" y="14618"/>
                  <a:pt x="1597" y="14745"/>
                  <a:pt x="1724" y="14745"/>
                </a:cubicBezTo>
                <a:lnTo>
                  <a:pt x="1980" y="14745"/>
                </a:lnTo>
                <a:cubicBezTo>
                  <a:pt x="2235" y="14618"/>
                  <a:pt x="2394" y="14362"/>
                  <a:pt x="2235" y="14075"/>
                </a:cubicBezTo>
                <a:cubicBezTo>
                  <a:pt x="2107" y="13692"/>
                  <a:pt x="2107" y="13437"/>
                  <a:pt x="1980" y="13022"/>
                </a:cubicBezTo>
                <a:cubicBezTo>
                  <a:pt x="1852" y="12767"/>
                  <a:pt x="1597" y="12639"/>
                  <a:pt x="1309" y="12639"/>
                </a:cubicBezTo>
                <a:close/>
                <a:moveTo>
                  <a:pt x="2881" y="16706"/>
                </a:moveTo>
                <a:cubicBezTo>
                  <a:pt x="2798" y="16706"/>
                  <a:pt x="2718" y="16722"/>
                  <a:pt x="2650" y="16756"/>
                </a:cubicBezTo>
                <a:cubicBezTo>
                  <a:pt x="2394" y="16884"/>
                  <a:pt x="2235" y="17139"/>
                  <a:pt x="2394" y="17426"/>
                </a:cubicBezTo>
                <a:cubicBezTo>
                  <a:pt x="2522" y="17809"/>
                  <a:pt x="2777" y="18065"/>
                  <a:pt x="2905" y="18352"/>
                </a:cubicBezTo>
                <a:cubicBezTo>
                  <a:pt x="3033" y="18607"/>
                  <a:pt x="3192" y="18735"/>
                  <a:pt x="3320" y="18735"/>
                </a:cubicBezTo>
                <a:cubicBezTo>
                  <a:pt x="3448" y="18735"/>
                  <a:pt x="3575" y="18607"/>
                  <a:pt x="3575" y="18607"/>
                </a:cubicBezTo>
                <a:cubicBezTo>
                  <a:pt x="3831" y="18479"/>
                  <a:pt x="3990" y="18224"/>
                  <a:pt x="3831" y="17937"/>
                </a:cubicBezTo>
                <a:cubicBezTo>
                  <a:pt x="3703" y="17682"/>
                  <a:pt x="3575" y="17267"/>
                  <a:pt x="3448" y="17011"/>
                </a:cubicBezTo>
                <a:cubicBezTo>
                  <a:pt x="3354" y="16824"/>
                  <a:pt x="3107" y="16706"/>
                  <a:pt x="2881" y="16706"/>
                </a:cubicBezTo>
                <a:close/>
                <a:moveTo>
                  <a:pt x="4997" y="20376"/>
                </a:moveTo>
                <a:cubicBezTo>
                  <a:pt x="4874" y="20376"/>
                  <a:pt x="4743" y="20407"/>
                  <a:pt x="4628" y="20458"/>
                </a:cubicBezTo>
                <a:cubicBezTo>
                  <a:pt x="4373" y="20618"/>
                  <a:pt x="4373" y="21001"/>
                  <a:pt x="4501" y="21256"/>
                </a:cubicBezTo>
                <a:cubicBezTo>
                  <a:pt x="4788" y="21543"/>
                  <a:pt x="4916" y="21798"/>
                  <a:pt x="5171" y="22054"/>
                </a:cubicBezTo>
                <a:cubicBezTo>
                  <a:pt x="5299" y="22213"/>
                  <a:pt x="5426" y="22341"/>
                  <a:pt x="5586" y="22341"/>
                </a:cubicBezTo>
                <a:cubicBezTo>
                  <a:pt x="5714" y="22341"/>
                  <a:pt x="5841" y="22341"/>
                  <a:pt x="5841" y="22213"/>
                </a:cubicBezTo>
                <a:cubicBezTo>
                  <a:pt x="6097" y="22054"/>
                  <a:pt x="6224" y="21671"/>
                  <a:pt x="5969" y="21543"/>
                </a:cubicBezTo>
                <a:cubicBezTo>
                  <a:pt x="5841" y="21128"/>
                  <a:pt x="5586" y="20873"/>
                  <a:pt x="5426" y="20618"/>
                </a:cubicBezTo>
                <a:cubicBezTo>
                  <a:pt x="5350" y="20445"/>
                  <a:pt x="5181" y="20376"/>
                  <a:pt x="4997" y="20376"/>
                </a:cubicBezTo>
                <a:close/>
                <a:moveTo>
                  <a:pt x="7575" y="23702"/>
                </a:moveTo>
                <a:cubicBezTo>
                  <a:pt x="7465" y="23702"/>
                  <a:pt x="7364" y="23741"/>
                  <a:pt x="7309" y="23809"/>
                </a:cubicBezTo>
                <a:cubicBezTo>
                  <a:pt x="7022" y="24064"/>
                  <a:pt x="7022" y="24320"/>
                  <a:pt x="7309" y="24607"/>
                </a:cubicBezTo>
                <a:cubicBezTo>
                  <a:pt x="7437" y="24862"/>
                  <a:pt x="7692" y="25118"/>
                  <a:pt x="7979" y="25405"/>
                </a:cubicBezTo>
                <a:cubicBezTo>
                  <a:pt x="8107" y="25532"/>
                  <a:pt x="8235" y="25532"/>
                  <a:pt x="8362" y="25532"/>
                </a:cubicBezTo>
                <a:cubicBezTo>
                  <a:pt x="8490" y="25532"/>
                  <a:pt x="8618" y="25532"/>
                  <a:pt x="8777" y="25405"/>
                </a:cubicBezTo>
                <a:cubicBezTo>
                  <a:pt x="9033" y="25118"/>
                  <a:pt x="9033" y="24862"/>
                  <a:pt x="8777" y="24607"/>
                </a:cubicBezTo>
                <a:cubicBezTo>
                  <a:pt x="8490" y="24320"/>
                  <a:pt x="8235" y="24064"/>
                  <a:pt x="7979" y="23937"/>
                </a:cubicBezTo>
                <a:cubicBezTo>
                  <a:pt x="7888" y="23772"/>
                  <a:pt x="7723" y="23702"/>
                  <a:pt x="7575" y="23702"/>
                </a:cubicBezTo>
                <a:close/>
                <a:moveTo>
                  <a:pt x="35185" y="24398"/>
                </a:moveTo>
                <a:cubicBezTo>
                  <a:pt x="35105" y="24398"/>
                  <a:pt x="35023" y="24414"/>
                  <a:pt x="34947" y="24447"/>
                </a:cubicBezTo>
                <a:cubicBezTo>
                  <a:pt x="34564" y="24607"/>
                  <a:pt x="34309" y="24862"/>
                  <a:pt x="33894" y="25245"/>
                </a:cubicBezTo>
                <a:cubicBezTo>
                  <a:pt x="33766" y="25405"/>
                  <a:pt x="33766" y="25788"/>
                  <a:pt x="34022" y="25915"/>
                </a:cubicBezTo>
                <a:cubicBezTo>
                  <a:pt x="34022" y="26043"/>
                  <a:pt x="34149" y="26203"/>
                  <a:pt x="34309" y="26203"/>
                </a:cubicBezTo>
                <a:cubicBezTo>
                  <a:pt x="34436" y="26203"/>
                  <a:pt x="34564" y="26043"/>
                  <a:pt x="34692" y="25915"/>
                </a:cubicBezTo>
                <a:cubicBezTo>
                  <a:pt x="34947" y="25788"/>
                  <a:pt x="35234" y="25532"/>
                  <a:pt x="35362" y="25532"/>
                </a:cubicBezTo>
                <a:cubicBezTo>
                  <a:pt x="35617" y="25405"/>
                  <a:pt x="35745" y="24990"/>
                  <a:pt x="35617" y="24735"/>
                </a:cubicBezTo>
                <a:cubicBezTo>
                  <a:pt x="35617" y="24523"/>
                  <a:pt x="35409" y="24398"/>
                  <a:pt x="35185" y="24398"/>
                </a:cubicBezTo>
                <a:close/>
                <a:moveTo>
                  <a:pt x="37768" y="25626"/>
                </a:moveTo>
                <a:cubicBezTo>
                  <a:pt x="37722" y="25626"/>
                  <a:pt x="37675" y="25637"/>
                  <a:pt x="37628" y="25660"/>
                </a:cubicBezTo>
                <a:cubicBezTo>
                  <a:pt x="37213" y="25788"/>
                  <a:pt x="37085" y="26043"/>
                  <a:pt x="37213" y="26330"/>
                </a:cubicBezTo>
                <a:cubicBezTo>
                  <a:pt x="37213" y="26586"/>
                  <a:pt x="37341" y="26713"/>
                  <a:pt x="37341" y="27001"/>
                </a:cubicBezTo>
                <a:lnTo>
                  <a:pt x="37341" y="27128"/>
                </a:lnTo>
                <a:cubicBezTo>
                  <a:pt x="37213" y="27511"/>
                  <a:pt x="37500" y="27798"/>
                  <a:pt x="37756" y="27798"/>
                </a:cubicBezTo>
                <a:lnTo>
                  <a:pt x="37883" y="27798"/>
                </a:lnTo>
                <a:cubicBezTo>
                  <a:pt x="38139" y="27798"/>
                  <a:pt x="38298" y="27511"/>
                  <a:pt x="38426" y="27256"/>
                </a:cubicBezTo>
                <a:lnTo>
                  <a:pt x="38426" y="27001"/>
                </a:lnTo>
                <a:cubicBezTo>
                  <a:pt x="38426" y="26586"/>
                  <a:pt x="38298" y="26330"/>
                  <a:pt x="38298" y="26043"/>
                </a:cubicBezTo>
                <a:cubicBezTo>
                  <a:pt x="38168" y="25835"/>
                  <a:pt x="37974" y="25626"/>
                  <a:pt x="37768" y="25626"/>
                </a:cubicBezTo>
                <a:close/>
                <a:moveTo>
                  <a:pt x="10828" y="26502"/>
                </a:moveTo>
                <a:cubicBezTo>
                  <a:pt x="10672" y="26502"/>
                  <a:pt x="10523" y="26564"/>
                  <a:pt x="10373" y="26713"/>
                </a:cubicBezTo>
                <a:cubicBezTo>
                  <a:pt x="10213" y="27001"/>
                  <a:pt x="10213" y="27256"/>
                  <a:pt x="10501" y="27511"/>
                </a:cubicBezTo>
                <a:cubicBezTo>
                  <a:pt x="10756" y="27639"/>
                  <a:pt x="11171" y="27926"/>
                  <a:pt x="11426" y="28054"/>
                </a:cubicBezTo>
                <a:cubicBezTo>
                  <a:pt x="11554" y="28181"/>
                  <a:pt x="11554" y="28181"/>
                  <a:pt x="11682" y="28181"/>
                </a:cubicBezTo>
                <a:cubicBezTo>
                  <a:pt x="11809" y="28181"/>
                  <a:pt x="12096" y="28054"/>
                  <a:pt x="12096" y="27926"/>
                </a:cubicBezTo>
                <a:cubicBezTo>
                  <a:pt x="12352" y="27639"/>
                  <a:pt x="12224" y="27384"/>
                  <a:pt x="11969" y="27256"/>
                </a:cubicBezTo>
                <a:cubicBezTo>
                  <a:pt x="11682" y="27001"/>
                  <a:pt x="11426" y="26841"/>
                  <a:pt x="11171" y="26586"/>
                </a:cubicBezTo>
                <a:cubicBezTo>
                  <a:pt x="11052" y="26533"/>
                  <a:pt x="10938" y="26502"/>
                  <a:pt x="10828" y="26502"/>
                </a:cubicBezTo>
                <a:close/>
                <a:moveTo>
                  <a:pt x="14514" y="28674"/>
                </a:moveTo>
                <a:cubicBezTo>
                  <a:pt x="14288" y="28674"/>
                  <a:pt x="14041" y="28792"/>
                  <a:pt x="13947" y="28979"/>
                </a:cubicBezTo>
                <a:cubicBezTo>
                  <a:pt x="13820" y="29235"/>
                  <a:pt x="13947" y="29522"/>
                  <a:pt x="14203" y="29649"/>
                </a:cubicBezTo>
                <a:cubicBezTo>
                  <a:pt x="14618" y="29905"/>
                  <a:pt x="14873" y="30032"/>
                  <a:pt x="15288" y="30192"/>
                </a:cubicBezTo>
                <a:lnTo>
                  <a:pt x="15416" y="30192"/>
                </a:lnTo>
                <a:cubicBezTo>
                  <a:pt x="15671" y="30192"/>
                  <a:pt x="15798" y="30032"/>
                  <a:pt x="15958" y="29905"/>
                </a:cubicBezTo>
                <a:cubicBezTo>
                  <a:pt x="16086" y="29649"/>
                  <a:pt x="15958" y="29235"/>
                  <a:pt x="15671" y="29235"/>
                </a:cubicBezTo>
                <a:cubicBezTo>
                  <a:pt x="15288" y="28979"/>
                  <a:pt x="15001" y="28852"/>
                  <a:pt x="14745" y="28724"/>
                </a:cubicBezTo>
                <a:cubicBezTo>
                  <a:pt x="14677" y="28690"/>
                  <a:pt x="14597" y="28674"/>
                  <a:pt x="14514" y="28674"/>
                </a:cubicBezTo>
                <a:close/>
                <a:moveTo>
                  <a:pt x="33511" y="28054"/>
                </a:moveTo>
                <a:cubicBezTo>
                  <a:pt x="33224" y="28054"/>
                  <a:pt x="33096" y="28309"/>
                  <a:pt x="33096" y="28724"/>
                </a:cubicBezTo>
                <a:cubicBezTo>
                  <a:pt x="33096" y="28979"/>
                  <a:pt x="33224" y="29394"/>
                  <a:pt x="33351" y="29777"/>
                </a:cubicBezTo>
                <a:cubicBezTo>
                  <a:pt x="33351" y="30032"/>
                  <a:pt x="33639" y="30192"/>
                  <a:pt x="33894" y="30192"/>
                </a:cubicBezTo>
                <a:lnTo>
                  <a:pt x="34022" y="30192"/>
                </a:lnTo>
                <a:cubicBezTo>
                  <a:pt x="34309" y="30032"/>
                  <a:pt x="34436" y="29777"/>
                  <a:pt x="34309" y="29522"/>
                </a:cubicBezTo>
                <a:cubicBezTo>
                  <a:pt x="34309" y="29107"/>
                  <a:pt x="34149" y="28852"/>
                  <a:pt x="34149" y="28437"/>
                </a:cubicBezTo>
                <a:cubicBezTo>
                  <a:pt x="34149" y="28181"/>
                  <a:pt x="33766" y="28054"/>
                  <a:pt x="33511" y="28054"/>
                </a:cubicBezTo>
                <a:close/>
                <a:moveTo>
                  <a:pt x="35985" y="29185"/>
                </a:moveTo>
                <a:cubicBezTo>
                  <a:pt x="35903" y="29185"/>
                  <a:pt x="35820" y="29201"/>
                  <a:pt x="35745" y="29235"/>
                </a:cubicBezTo>
                <a:cubicBezTo>
                  <a:pt x="35490" y="29394"/>
                  <a:pt x="35234" y="29649"/>
                  <a:pt x="34947" y="29777"/>
                </a:cubicBezTo>
                <a:cubicBezTo>
                  <a:pt x="34692" y="29905"/>
                  <a:pt x="34564" y="30192"/>
                  <a:pt x="34692" y="30447"/>
                </a:cubicBezTo>
                <a:cubicBezTo>
                  <a:pt x="34692" y="30575"/>
                  <a:pt x="34947" y="30703"/>
                  <a:pt x="35107" y="30703"/>
                </a:cubicBezTo>
                <a:lnTo>
                  <a:pt x="35362" y="30703"/>
                </a:lnTo>
                <a:cubicBezTo>
                  <a:pt x="35745" y="30575"/>
                  <a:pt x="36032" y="30320"/>
                  <a:pt x="36287" y="30192"/>
                </a:cubicBezTo>
                <a:cubicBezTo>
                  <a:pt x="36543" y="30032"/>
                  <a:pt x="36702" y="29649"/>
                  <a:pt x="36543" y="29522"/>
                </a:cubicBezTo>
                <a:cubicBezTo>
                  <a:pt x="36449" y="29310"/>
                  <a:pt x="36216" y="29185"/>
                  <a:pt x="35985" y="29185"/>
                </a:cubicBezTo>
                <a:close/>
                <a:moveTo>
                  <a:pt x="18378" y="30270"/>
                </a:moveTo>
                <a:cubicBezTo>
                  <a:pt x="18159" y="30270"/>
                  <a:pt x="17937" y="30388"/>
                  <a:pt x="17937" y="30575"/>
                </a:cubicBezTo>
                <a:cubicBezTo>
                  <a:pt x="17809" y="30830"/>
                  <a:pt x="17937" y="31245"/>
                  <a:pt x="18352" y="31245"/>
                </a:cubicBezTo>
                <a:cubicBezTo>
                  <a:pt x="18607" y="31373"/>
                  <a:pt x="18990" y="31500"/>
                  <a:pt x="19277" y="31628"/>
                </a:cubicBezTo>
                <a:lnTo>
                  <a:pt x="19405" y="31628"/>
                </a:lnTo>
                <a:cubicBezTo>
                  <a:pt x="19660" y="31628"/>
                  <a:pt x="19947" y="31373"/>
                  <a:pt x="19947" y="31245"/>
                </a:cubicBezTo>
                <a:cubicBezTo>
                  <a:pt x="20075" y="30990"/>
                  <a:pt x="19947" y="30575"/>
                  <a:pt x="19532" y="30575"/>
                </a:cubicBezTo>
                <a:cubicBezTo>
                  <a:pt x="19277" y="30447"/>
                  <a:pt x="18862" y="30320"/>
                  <a:pt x="18607" y="30320"/>
                </a:cubicBezTo>
                <a:cubicBezTo>
                  <a:pt x="18539" y="30285"/>
                  <a:pt x="18459" y="30270"/>
                  <a:pt x="18378" y="30270"/>
                </a:cubicBezTo>
                <a:close/>
                <a:moveTo>
                  <a:pt x="32111" y="30669"/>
                </a:moveTo>
                <a:cubicBezTo>
                  <a:pt x="32050" y="30669"/>
                  <a:pt x="31985" y="30679"/>
                  <a:pt x="31915" y="30703"/>
                </a:cubicBezTo>
                <a:cubicBezTo>
                  <a:pt x="31628" y="30703"/>
                  <a:pt x="31245" y="30830"/>
                  <a:pt x="30958" y="30990"/>
                </a:cubicBezTo>
                <a:cubicBezTo>
                  <a:pt x="30702" y="30990"/>
                  <a:pt x="30447" y="31245"/>
                  <a:pt x="30575" y="31500"/>
                </a:cubicBezTo>
                <a:cubicBezTo>
                  <a:pt x="30575" y="31788"/>
                  <a:pt x="30830" y="31915"/>
                  <a:pt x="31117" y="31915"/>
                </a:cubicBezTo>
                <a:cubicBezTo>
                  <a:pt x="31500" y="31915"/>
                  <a:pt x="31915" y="31788"/>
                  <a:pt x="32171" y="31788"/>
                </a:cubicBezTo>
                <a:cubicBezTo>
                  <a:pt x="32554" y="31628"/>
                  <a:pt x="32713" y="31373"/>
                  <a:pt x="32554" y="31118"/>
                </a:cubicBezTo>
                <a:cubicBezTo>
                  <a:pt x="32554" y="30882"/>
                  <a:pt x="32383" y="30669"/>
                  <a:pt x="32111" y="30669"/>
                </a:cubicBezTo>
                <a:close/>
                <a:moveTo>
                  <a:pt x="22596" y="31118"/>
                </a:moveTo>
                <a:cubicBezTo>
                  <a:pt x="22341" y="31118"/>
                  <a:pt x="22054" y="31373"/>
                  <a:pt x="22054" y="31628"/>
                </a:cubicBezTo>
                <a:cubicBezTo>
                  <a:pt x="22054" y="31915"/>
                  <a:pt x="22181" y="32171"/>
                  <a:pt x="22469" y="32171"/>
                </a:cubicBezTo>
                <a:cubicBezTo>
                  <a:pt x="22852" y="32298"/>
                  <a:pt x="23266" y="32298"/>
                  <a:pt x="23522" y="32298"/>
                </a:cubicBezTo>
                <a:lnTo>
                  <a:pt x="23649" y="32298"/>
                </a:lnTo>
                <a:cubicBezTo>
                  <a:pt x="23937" y="32298"/>
                  <a:pt x="24192" y="32171"/>
                  <a:pt x="24192" y="31915"/>
                </a:cubicBezTo>
                <a:cubicBezTo>
                  <a:pt x="24192" y="31500"/>
                  <a:pt x="23937" y="31245"/>
                  <a:pt x="23649" y="31245"/>
                </a:cubicBezTo>
                <a:cubicBezTo>
                  <a:pt x="23394" y="31245"/>
                  <a:pt x="22979" y="31245"/>
                  <a:pt x="22596" y="31118"/>
                </a:cubicBezTo>
                <a:close/>
                <a:moveTo>
                  <a:pt x="26841" y="31373"/>
                </a:moveTo>
                <a:cubicBezTo>
                  <a:pt x="26586" y="31373"/>
                  <a:pt x="26330" y="31628"/>
                  <a:pt x="26330" y="31915"/>
                </a:cubicBezTo>
                <a:cubicBezTo>
                  <a:pt x="26330" y="32171"/>
                  <a:pt x="26586" y="32426"/>
                  <a:pt x="26841" y="32426"/>
                </a:cubicBezTo>
                <a:lnTo>
                  <a:pt x="27926" y="32426"/>
                </a:lnTo>
                <a:cubicBezTo>
                  <a:pt x="28181" y="32298"/>
                  <a:pt x="28437" y="32171"/>
                  <a:pt x="28437" y="31788"/>
                </a:cubicBezTo>
                <a:cubicBezTo>
                  <a:pt x="28437" y="31500"/>
                  <a:pt x="28181" y="31373"/>
                  <a:pt x="27926" y="31373"/>
                </a:cubicBezTo>
                <a:close/>
                <a:moveTo>
                  <a:pt x="35153" y="32087"/>
                </a:moveTo>
                <a:cubicBezTo>
                  <a:pt x="35052" y="32087"/>
                  <a:pt x="34938" y="32118"/>
                  <a:pt x="34819" y="32171"/>
                </a:cubicBezTo>
                <a:cubicBezTo>
                  <a:pt x="34564" y="32298"/>
                  <a:pt x="34436" y="32586"/>
                  <a:pt x="34564" y="32841"/>
                </a:cubicBezTo>
                <a:cubicBezTo>
                  <a:pt x="34692" y="33096"/>
                  <a:pt x="34819" y="33511"/>
                  <a:pt x="35107" y="33766"/>
                </a:cubicBezTo>
                <a:cubicBezTo>
                  <a:pt x="35107" y="33894"/>
                  <a:pt x="35362" y="34022"/>
                  <a:pt x="35490" y="34022"/>
                </a:cubicBezTo>
                <a:lnTo>
                  <a:pt x="35745" y="34022"/>
                </a:lnTo>
                <a:cubicBezTo>
                  <a:pt x="36032" y="33894"/>
                  <a:pt x="36160" y="33511"/>
                  <a:pt x="36032" y="33224"/>
                </a:cubicBezTo>
                <a:cubicBezTo>
                  <a:pt x="35745" y="32969"/>
                  <a:pt x="35617" y="32713"/>
                  <a:pt x="35490" y="32298"/>
                </a:cubicBezTo>
                <a:cubicBezTo>
                  <a:pt x="35415" y="32149"/>
                  <a:pt x="35296" y="32087"/>
                  <a:pt x="35153" y="32087"/>
                </a:cubicBezTo>
                <a:close/>
                <a:moveTo>
                  <a:pt x="37404" y="35562"/>
                </a:moveTo>
                <a:cubicBezTo>
                  <a:pt x="37253" y="35562"/>
                  <a:pt x="37085" y="35633"/>
                  <a:pt x="36958" y="35777"/>
                </a:cubicBezTo>
                <a:cubicBezTo>
                  <a:pt x="36830" y="35905"/>
                  <a:pt x="36830" y="36288"/>
                  <a:pt x="36958" y="36415"/>
                </a:cubicBezTo>
                <a:lnTo>
                  <a:pt x="37756" y="37213"/>
                </a:lnTo>
                <a:cubicBezTo>
                  <a:pt x="37756" y="37373"/>
                  <a:pt x="37883" y="37500"/>
                  <a:pt x="38011" y="37500"/>
                </a:cubicBezTo>
                <a:cubicBezTo>
                  <a:pt x="38139" y="37500"/>
                  <a:pt x="38298" y="37373"/>
                  <a:pt x="38426" y="37373"/>
                </a:cubicBezTo>
                <a:cubicBezTo>
                  <a:pt x="38681" y="37085"/>
                  <a:pt x="38681" y="36830"/>
                  <a:pt x="38426" y="36575"/>
                </a:cubicBezTo>
                <a:cubicBezTo>
                  <a:pt x="38298" y="36288"/>
                  <a:pt x="38011" y="36032"/>
                  <a:pt x="37756" y="35777"/>
                </a:cubicBezTo>
                <a:cubicBezTo>
                  <a:pt x="37692" y="35633"/>
                  <a:pt x="37556" y="35562"/>
                  <a:pt x="37404" y="35562"/>
                </a:cubicBezTo>
                <a:close/>
                <a:moveTo>
                  <a:pt x="40438" y="38470"/>
                </a:moveTo>
                <a:cubicBezTo>
                  <a:pt x="40259" y="38470"/>
                  <a:pt x="40096" y="38532"/>
                  <a:pt x="40021" y="38681"/>
                </a:cubicBezTo>
                <a:cubicBezTo>
                  <a:pt x="39894" y="38968"/>
                  <a:pt x="39894" y="39224"/>
                  <a:pt x="40149" y="39479"/>
                </a:cubicBezTo>
                <a:cubicBezTo>
                  <a:pt x="40404" y="39607"/>
                  <a:pt x="40692" y="39894"/>
                  <a:pt x="41075" y="40149"/>
                </a:cubicBezTo>
                <a:lnTo>
                  <a:pt x="41330" y="40149"/>
                </a:lnTo>
                <a:cubicBezTo>
                  <a:pt x="41490" y="40149"/>
                  <a:pt x="41617" y="40149"/>
                  <a:pt x="41745" y="39894"/>
                </a:cubicBezTo>
                <a:cubicBezTo>
                  <a:pt x="41872" y="39766"/>
                  <a:pt x="41872" y="39351"/>
                  <a:pt x="41617" y="39224"/>
                </a:cubicBezTo>
                <a:cubicBezTo>
                  <a:pt x="41330" y="38968"/>
                  <a:pt x="41075" y="38809"/>
                  <a:pt x="40819" y="38554"/>
                </a:cubicBezTo>
                <a:cubicBezTo>
                  <a:pt x="40700" y="38501"/>
                  <a:pt x="40565" y="38470"/>
                  <a:pt x="40438" y="38470"/>
                </a:cubicBezTo>
                <a:close/>
                <a:moveTo>
                  <a:pt x="44163" y="40642"/>
                </a:moveTo>
                <a:cubicBezTo>
                  <a:pt x="43937" y="40642"/>
                  <a:pt x="43689" y="40760"/>
                  <a:pt x="43596" y="40947"/>
                </a:cubicBezTo>
                <a:cubicBezTo>
                  <a:pt x="43468" y="41202"/>
                  <a:pt x="43596" y="41490"/>
                  <a:pt x="43883" y="41617"/>
                </a:cubicBezTo>
                <a:cubicBezTo>
                  <a:pt x="44266" y="41745"/>
                  <a:pt x="44521" y="41873"/>
                  <a:pt x="44936" y="42000"/>
                </a:cubicBezTo>
                <a:cubicBezTo>
                  <a:pt x="44936" y="42160"/>
                  <a:pt x="45064" y="42160"/>
                  <a:pt x="45064" y="42160"/>
                </a:cubicBezTo>
                <a:cubicBezTo>
                  <a:pt x="45319" y="42160"/>
                  <a:pt x="45606" y="42000"/>
                  <a:pt x="45606" y="41745"/>
                </a:cubicBezTo>
                <a:cubicBezTo>
                  <a:pt x="45734" y="41490"/>
                  <a:pt x="45606" y="41202"/>
                  <a:pt x="45319" y="41075"/>
                </a:cubicBezTo>
                <a:cubicBezTo>
                  <a:pt x="44936" y="40947"/>
                  <a:pt x="44681" y="40819"/>
                  <a:pt x="44394" y="40692"/>
                </a:cubicBezTo>
                <a:cubicBezTo>
                  <a:pt x="44325" y="40658"/>
                  <a:pt x="44245" y="40642"/>
                  <a:pt x="44163" y="4064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15"/>
          <p:cNvSpPr/>
          <p:nvPr/>
        </p:nvSpPr>
        <p:spPr>
          <a:xfrm flipH="1">
            <a:off x="772001" y="1009450"/>
            <a:ext cx="1322999" cy="1219583"/>
          </a:xfrm>
          <a:custGeom>
            <a:rect b="b" l="l" r="r" t="t"/>
            <a:pathLst>
              <a:path extrusionOk="0" h="42160" w="45735">
                <a:moveTo>
                  <a:pt x="1309" y="1"/>
                </a:moveTo>
                <a:cubicBezTo>
                  <a:pt x="1054" y="1"/>
                  <a:pt x="799" y="129"/>
                  <a:pt x="639" y="384"/>
                </a:cubicBezTo>
                <a:cubicBezTo>
                  <a:pt x="639" y="799"/>
                  <a:pt x="512" y="1182"/>
                  <a:pt x="512" y="1469"/>
                </a:cubicBezTo>
                <a:cubicBezTo>
                  <a:pt x="384" y="1852"/>
                  <a:pt x="639" y="2107"/>
                  <a:pt x="926" y="2107"/>
                </a:cubicBezTo>
                <a:lnTo>
                  <a:pt x="1054" y="2107"/>
                </a:lnTo>
                <a:cubicBezTo>
                  <a:pt x="1182" y="2107"/>
                  <a:pt x="1437" y="1980"/>
                  <a:pt x="1437" y="1724"/>
                </a:cubicBezTo>
                <a:cubicBezTo>
                  <a:pt x="1597" y="1309"/>
                  <a:pt x="1724" y="1054"/>
                  <a:pt x="1724" y="671"/>
                </a:cubicBezTo>
                <a:cubicBezTo>
                  <a:pt x="1852" y="384"/>
                  <a:pt x="1597" y="129"/>
                  <a:pt x="1309" y="1"/>
                </a:cubicBezTo>
                <a:close/>
                <a:moveTo>
                  <a:pt x="639" y="4246"/>
                </a:moveTo>
                <a:cubicBezTo>
                  <a:pt x="384" y="4246"/>
                  <a:pt x="129" y="4501"/>
                  <a:pt x="129" y="4788"/>
                </a:cubicBezTo>
                <a:cubicBezTo>
                  <a:pt x="1" y="5043"/>
                  <a:pt x="1" y="5458"/>
                  <a:pt x="1" y="5841"/>
                </a:cubicBezTo>
                <a:cubicBezTo>
                  <a:pt x="1" y="6097"/>
                  <a:pt x="256" y="6384"/>
                  <a:pt x="512" y="6384"/>
                </a:cubicBezTo>
                <a:cubicBezTo>
                  <a:pt x="799" y="6384"/>
                  <a:pt x="1054" y="6097"/>
                  <a:pt x="1054" y="5841"/>
                </a:cubicBezTo>
                <a:cubicBezTo>
                  <a:pt x="1054" y="5458"/>
                  <a:pt x="1054" y="5171"/>
                  <a:pt x="1182" y="4788"/>
                </a:cubicBezTo>
                <a:cubicBezTo>
                  <a:pt x="1182" y="4501"/>
                  <a:pt x="926" y="4246"/>
                  <a:pt x="639" y="4246"/>
                </a:cubicBezTo>
                <a:close/>
                <a:moveTo>
                  <a:pt x="639" y="8490"/>
                </a:moveTo>
                <a:cubicBezTo>
                  <a:pt x="384" y="8490"/>
                  <a:pt x="129" y="8777"/>
                  <a:pt x="129" y="9033"/>
                </a:cubicBezTo>
                <a:cubicBezTo>
                  <a:pt x="256" y="9448"/>
                  <a:pt x="256" y="9831"/>
                  <a:pt x="256" y="10086"/>
                </a:cubicBezTo>
                <a:cubicBezTo>
                  <a:pt x="384" y="10373"/>
                  <a:pt x="512" y="10628"/>
                  <a:pt x="799" y="10628"/>
                </a:cubicBezTo>
                <a:lnTo>
                  <a:pt x="926" y="10628"/>
                </a:lnTo>
                <a:cubicBezTo>
                  <a:pt x="1182" y="10628"/>
                  <a:pt x="1309" y="10245"/>
                  <a:pt x="1309" y="9958"/>
                </a:cubicBezTo>
                <a:cubicBezTo>
                  <a:pt x="1309" y="9703"/>
                  <a:pt x="1182" y="9288"/>
                  <a:pt x="1182" y="9033"/>
                </a:cubicBezTo>
                <a:cubicBezTo>
                  <a:pt x="1182" y="8650"/>
                  <a:pt x="926" y="8490"/>
                  <a:pt x="639" y="8490"/>
                </a:cubicBezTo>
                <a:close/>
                <a:moveTo>
                  <a:pt x="1309" y="12639"/>
                </a:moveTo>
                <a:cubicBezTo>
                  <a:pt x="1054" y="12767"/>
                  <a:pt x="926" y="13022"/>
                  <a:pt x="926" y="13277"/>
                </a:cubicBezTo>
                <a:cubicBezTo>
                  <a:pt x="1054" y="13692"/>
                  <a:pt x="1182" y="14075"/>
                  <a:pt x="1309" y="14362"/>
                </a:cubicBezTo>
                <a:cubicBezTo>
                  <a:pt x="1309" y="14618"/>
                  <a:pt x="1597" y="14745"/>
                  <a:pt x="1724" y="14745"/>
                </a:cubicBezTo>
                <a:lnTo>
                  <a:pt x="1980" y="14745"/>
                </a:lnTo>
                <a:cubicBezTo>
                  <a:pt x="2235" y="14618"/>
                  <a:pt x="2394" y="14362"/>
                  <a:pt x="2235" y="14075"/>
                </a:cubicBezTo>
                <a:cubicBezTo>
                  <a:pt x="2107" y="13692"/>
                  <a:pt x="2107" y="13437"/>
                  <a:pt x="1980" y="13022"/>
                </a:cubicBezTo>
                <a:cubicBezTo>
                  <a:pt x="1852" y="12767"/>
                  <a:pt x="1597" y="12639"/>
                  <a:pt x="1309" y="12639"/>
                </a:cubicBezTo>
                <a:close/>
                <a:moveTo>
                  <a:pt x="2881" y="16706"/>
                </a:moveTo>
                <a:cubicBezTo>
                  <a:pt x="2798" y="16706"/>
                  <a:pt x="2718" y="16722"/>
                  <a:pt x="2650" y="16756"/>
                </a:cubicBezTo>
                <a:cubicBezTo>
                  <a:pt x="2394" y="16884"/>
                  <a:pt x="2235" y="17139"/>
                  <a:pt x="2394" y="17426"/>
                </a:cubicBezTo>
                <a:cubicBezTo>
                  <a:pt x="2522" y="17809"/>
                  <a:pt x="2777" y="18065"/>
                  <a:pt x="2905" y="18352"/>
                </a:cubicBezTo>
                <a:cubicBezTo>
                  <a:pt x="3033" y="18607"/>
                  <a:pt x="3192" y="18735"/>
                  <a:pt x="3320" y="18735"/>
                </a:cubicBezTo>
                <a:cubicBezTo>
                  <a:pt x="3448" y="18735"/>
                  <a:pt x="3575" y="18607"/>
                  <a:pt x="3575" y="18607"/>
                </a:cubicBezTo>
                <a:cubicBezTo>
                  <a:pt x="3831" y="18479"/>
                  <a:pt x="3990" y="18224"/>
                  <a:pt x="3831" y="17937"/>
                </a:cubicBezTo>
                <a:cubicBezTo>
                  <a:pt x="3703" y="17682"/>
                  <a:pt x="3575" y="17267"/>
                  <a:pt x="3448" y="17011"/>
                </a:cubicBezTo>
                <a:cubicBezTo>
                  <a:pt x="3354" y="16824"/>
                  <a:pt x="3107" y="16706"/>
                  <a:pt x="2881" y="16706"/>
                </a:cubicBezTo>
                <a:close/>
                <a:moveTo>
                  <a:pt x="4997" y="20376"/>
                </a:moveTo>
                <a:cubicBezTo>
                  <a:pt x="4874" y="20376"/>
                  <a:pt x="4743" y="20407"/>
                  <a:pt x="4628" y="20458"/>
                </a:cubicBezTo>
                <a:cubicBezTo>
                  <a:pt x="4373" y="20618"/>
                  <a:pt x="4373" y="21001"/>
                  <a:pt x="4501" y="21256"/>
                </a:cubicBezTo>
                <a:cubicBezTo>
                  <a:pt x="4788" y="21543"/>
                  <a:pt x="4916" y="21798"/>
                  <a:pt x="5171" y="22054"/>
                </a:cubicBezTo>
                <a:cubicBezTo>
                  <a:pt x="5299" y="22213"/>
                  <a:pt x="5426" y="22341"/>
                  <a:pt x="5586" y="22341"/>
                </a:cubicBezTo>
                <a:cubicBezTo>
                  <a:pt x="5714" y="22341"/>
                  <a:pt x="5841" y="22341"/>
                  <a:pt x="5841" y="22213"/>
                </a:cubicBezTo>
                <a:cubicBezTo>
                  <a:pt x="6097" y="22054"/>
                  <a:pt x="6224" y="21671"/>
                  <a:pt x="5969" y="21543"/>
                </a:cubicBezTo>
                <a:cubicBezTo>
                  <a:pt x="5841" y="21128"/>
                  <a:pt x="5586" y="20873"/>
                  <a:pt x="5426" y="20618"/>
                </a:cubicBezTo>
                <a:cubicBezTo>
                  <a:pt x="5350" y="20445"/>
                  <a:pt x="5181" y="20376"/>
                  <a:pt x="4997" y="20376"/>
                </a:cubicBezTo>
                <a:close/>
                <a:moveTo>
                  <a:pt x="7575" y="23702"/>
                </a:moveTo>
                <a:cubicBezTo>
                  <a:pt x="7465" y="23702"/>
                  <a:pt x="7364" y="23741"/>
                  <a:pt x="7309" y="23809"/>
                </a:cubicBezTo>
                <a:cubicBezTo>
                  <a:pt x="7022" y="24064"/>
                  <a:pt x="7022" y="24320"/>
                  <a:pt x="7309" y="24607"/>
                </a:cubicBezTo>
                <a:cubicBezTo>
                  <a:pt x="7437" y="24862"/>
                  <a:pt x="7692" y="25118"/>
                  <a:pt x="7979" y="25405"/>
                </a:cubicBezTo>
                <a:cubicBezTo>
                  <a:pt x="8107" y="25532"/>
                  <a:pt x="8235" y="25532"/>
                  <a:pt x="8362" y="25532"/>
                </a:cubicBezTo>
                <a:cubicBezTo>
                  <a:pt x="8490" y="25532"/>
                  <a:pt x="8618" y="25532"/>
                  <a:pt x="8777" y="25405"/>
                </a:cubicBezTo>
                <a:cubicBezTo>
                  <a:pt x="9033" y="25118"/>
                  <a:pt x="9033" y="24862"/>
                  <a:pt x="8777" y="24607"/>
                </a:cubicBezTo>
                <a:cubicBezTo>
                  <a:pt x="8490" y="24320"/>
                  <a:pt x="8235" y="24064"/>
                  <a:pt x="7979" y="23937"/>
                </a:cubicBezTo>
                <a:cubicBezTo>
                  <a:pt x="7888" y="23772"/>
                  <a:pt x="7723" y="23702"/>
                  <a:pt x="7575" y="23702"/>
                </a:cubicBezTo>
                <a:close/>
                <a:moveTo>
                  <a:pt x="35185" y="24398"/>
                </a:moveTo>
                <a:cubicBezTo>
                  <a:pt x="35105" y="24398"/>
                  <a:pt x="35023" y="24414"/>
                  <a:pt x="34947" y="24447"/>
                </a:cubicBezTo>
                <a:cubicBezTo>
                  <a:pt x="34564" y="24607"/>
                  <a:pt x="34309" y="24862"/>
                  <a:pt x="33894" y="25245"/>
                </a:cubicBezTo>
                <a:cubicBezTo>
                  <a:pt x="33766" y="25405"/>
                  <a:pt x="33766" y="25788"/>
                  <a:pt x="34022" y="25915"/>
                </a:cubicBezTo>
                <a:cubicBezTo>
                  <a:pt x="34022" y="26043"/>
                  <a:pt x="34149" y="26203"/>
                  <a:pt x="34309" y="26203"/>
                </a:cubicBezTo>
                <a:cubicBezTo>
                  <a:pt x="34436" y="26203"/>
                  <a:pt x="34564" y="26043"/>
                  <a:pt x="34692" y="25915"/>
                </a:cubicBezTo>
                <a:cubicBezTo>
                  <a:pt x="34947" y="25788"/>
                  <a:pt x="35234" y="25532"/>
                  <a:pt x="35362" y="25532"/>
                </a:cubicBezTo>
                <a:cubicBezTo>
                  <a:pt x="35617" y="25405"/>
                  <a:pt x="35745" y="24990"/>
                  <a:pt x="35617" y="24735"/>
                </a:cubicBezTo>
                <a:cubicBezTo>
                  <a:pt x="35617" y="24523"/>
                  <a:pt x="35409" y="24398"/>
                  <a:pt x="35185" y="24398"/>
                </a:cubicBezTo>
                <a:close/>
                <a:moveTo>
                  <a:pt x="37768" y="25626"/>
                </a:moveTo>
                <a:cubicBezTo>
                  <a:pt x="37722" y="25626"/>
                  <a:pt x="37675" y="25637"/>
                  <a:pt x="37628" y="25660"/>
                </a:cubicBezTo>
                <a:cubicBezTo>
                  <a:pt x="37213" y="25788"/>
                  <a:pt x="37085" y="26043"/>
                  <a:pt x="37213" y="26330"/>
                </a:cubicBezTo>
                <a:cubicBezTo>
                  <a:pt x="37213" y="26586"/>
                  <a:pt x="37341" y="26713"/>
                  <a:pt x="37341" y="27001"/>
                </a:cubicBezTo>
                <a:lnTo>
                  <a:pt x="37341" y="27128"/>
                </a:lnTo>
                <a:cubicBezTo>
                  <a:pt x="37213" y="27511"/>
                  <a:pt x="37500" y="27798"/>
                  <a:pt x="37756" y="27798"/>
                </a:cubicBezTo>
                <a:lnTo>
                  <a:pt x="37883" y="27798"/>
                </a:lnTo>
                <a:cubicBezTo>
                  <a:pt x="38139" y="27798"/>
                  <a:pt x="38298" y="27511"/>
                  <a:pt x="38426" y="27256"/>
                </a:cubicBezTo>
                <a:lnTo>
                  <a:pt x="38426" y="27001"/>
                </a:lnTo>
                <a:cubicBezTo>
                  <a:pt x="38426" y="26586"/>
                  <a:pt x="38298" y="26330"/>
                  <a:pt x="38298" y="26043"/>
                </a:cubicBezTo>
                <a:cubicBezTo>
                  <a:pt x="38168" y="25835"/>
                  <a:pt x="37974" y="25626"/>
                  <a:pt x="37768" y="25626"/>
                </a:cubicBezTo>
                <a:close/>
                <a:moveTo>
                  <a:pt x="10828" y="26502"/>
                </a:moveTo>
                <a:cubicBezTo>
                  <a:pt x="10672" y="26502"/>
                  <a:pt x="10523" y="26564"/>
                  <a:pt x="10373" y="26713"/>
                </a:cubicBezTo>
                <a:cubicBezTo>
                  <a:pt x="10213" y="27001"/>
                  <a:pt x="10213" y="27256"/>
                  <a:pt x="10501" y="27511"/>
                </a:cubicBezTo>
                <a:cubicBezTo>
                  <a:pt x="10756" y="27639"/>
                  <a:pt x="11171" y="27926"/>
                  <a:pt x="11426" y="28054"/>
                </a:cubicBezTo>
                <a:cubicBezTo>
                  <a:pt x="11554" y="28181"/>
                  <a:pt x="11554" y="28181"/>
                  <a:pt x="11682" y="28181"/>
                </a:cubicBezTo>
                <a:cubicBezTo>
                  <a:pt x="11809" y="28181"/>
                  <a:pt x="12096" y="28054"/>
                  <a:pt x="12096" y="27926"/>
                </a:cubicBezTo>
                <a:cubicBezTo>
                  <a:pt x="12352" y="27639"/>
                  <a:pt x="12224" y="27384"/>
                  <a:pt x="11969" y="27256"/>
                </a:cubicBezTo>
                <a:cubicBezTo>
                  <a:pt x="11682" y="27001"/>
                  <a:pt x="11426" y="26841"/>
                  <a:pt x="11171" y="26586"/>
                </a:cubicBezTo>
                <a:cubicBezTo>
                  <a:pt x="11052" y="26533"/>
                  <a:pt x="10938" y="26502"/>
                  <a:pt x="10828" y="26502"/>
                </a:cubicBezTo>
                <a:close/>
                <a:moveTo>
                  <a:pt x="14514" y="28674"/>
                </a:moveTo>
                <a:cubicBezTo>
                  <a:pt x="14288" y="28674"/>
                  <a:pt x="14041" y="28792"/>
                  <a:pt x="13947" y="28979"/>
                </a:cubicBezTo>
                <a:cubicBezTo>
                  <a:pt x="13820" y="29235"/>
                  <a:pt x="13947" y="29522"/>
                  <a:pt x="14203" y="29649"/>
                </a:cubicBezTo>
                <a:cubicBezTo>
                  <a:pt x="14618" y="29905"/>
                  <a:pt x="14873" y="30032"/>
                  <a:pt x="15288" y="30192"/>
                </a:cubicBezTo>
                <a:lnTo>
                  <a:pt x="15416" y="30192"/>
                </a:lnTo>
                <a:cubicBezTo>
                  <a:pt x="15671" y="30192"/>
                  <a:pt x="15798" y="30032"/>
                  <a:pt x="15958" y="29905"/>
                </a:cubicBezTo>
                <a:cubicBezTo>
                  <a:pt x="16086" y="29649"/>
                  <a:pt x="15958" y="29235"/>
                  <a:pt x="15671" y="29235"/>
                </a:cubicBezTo>
                <a:cubicBezTo>
                  <a:pt x="15288" y="28979"/>
                  <a:pt x="15001" y="28852"/>
                  <a:pt x="14745" y="28724"/>
                </a:cubicBezTo>
                <a:cubicBezTo>
                  <a:pt x="14677" y="28690"/>
                  <a:pt x="14597" y="28674"/>
                  <a:pt x="14514" y="28674"/>
                </a:cubicBezTo>
                <a:close/>
                <a:moveTo>
                  <a:pt x="33511" y="28054"/>
                </a:moveTo>
                <a:cubicBezTo>
                  <a:pt x="33224" y="28054"/>
                  <a:pt x="33096" y="28309"/>
                  <a:pt x="33096" y="28724"/>
                </a:cubicBezTo>
                <a:cubicBezTo>
                  <a:pt x="33096" y="28979"/>
                  <a:pt x="33224" y="29394"/>
                  <a:pt x="33351" y="29777"/>
                </a:cubicBezTo>
                <a:cubicBezTo>
                  <a:pt x="33351" y="30032"/>
                  <a:pt x="33639" y="30192"/>
                  <a:pt x="33894" y="30192"/>
                </a:cubicBezTo>
                <a:lnTo>
                  <a:pt x="34022" y="30192"/>
                </a:lnTo>
                <a:cubicBezTo>
                  <a:pt x="34309" y="30032"/>
                  <a:pt x="34436" y="29777"/>
                  <a:pt x="34309" y="29522"/>
                </a:cubicBezTo>
                <a:cubicBezTo>
                  <a:pt x="34309" y="29107"/>
                  <a:pt x="34149" y="28852"/>
                  <a:pt x="34149" y="28437"/>
                </a:cubicBezTo>
                <a:cubicBezTo>
                  <a:pt x="34149" y="28181"/>
                  <a:pt x="33766" y="28054"/>
                  <a:pt x="33511" y="28054"/>
                </a:cubicBezTo>
                <a:close/>
                <a:moveTo>
                  <a:pt x="35985" y="29185"/>
                </a:moveTo>
                <a:cubicBezTo>
                  <a:pt x="35903" y="29185"/>
                  <a:pt x="35820" y="29201"/>
                  <a:pt x="35745" y="29235"/>
                </a:cubicBezTo>
                <a:cubicBezTo>
                  <a:pt x="35490" y="29394"/>
                  <a:pt x="35234" y="29649"/>
                  <a:pt x="34947" y="29777"/>
                </a:cubicBezTo>
                <a:cubicBezTo>
                  <a:pt x="34692" y="29905"/>
                  <a:pt x="34564" y="30192"/>
                  <a:pt x="34692" y="30447"/>
                </a:cubicBezTo>
                <a:cubicBezTo>
                  <a:pt x="34692" y="30575"/>
                  <a:pt x="34947" y="30703"/>
                  <a:pt x="35107" y="30703"/>
                </a:cubicBezTo>
                <a:lnTo>
                  <a:pt x="35362" y="30703"/>
                </a:lnTo>
                <a:cubicBezTo>
                  <a:pt x="35745" y="30575"/>
                  <a:pt x="36032" y="30320"/>
                  <a:pt x="36287" y="30192"/>
                </a:cubicBezTo>
                <a:cubicBezTo>
                  <a:pt x="36543" y="30032"/>
                  <a:pt x="36702" y="29649"/>
                  <a:pt x="36543" y="29522"/>
                </a:cubicBezTo>
                <a:cubicBezTo>
                  <a:pt x="36449" y="29310"/>
                  <a:pt x="36216" y="29185"/>
                  <a:pt x="35985" y="29185"/>
                </a:cubicBezTo>
                <a:close/>
                <a:moveTo>
                  <a:pt x="18378" y="30270"/>
                </a:moveTo>
                <a:cubicBezTo>
                  <a:pt x="18159" y="30270"/>
                  <a:pt x="17937" y="30388"/>
                  <a:pt x="17937" y="30575"/>
                </a:cubicBezTo>
                <a:cubicBezTo>
                  <a:pt x="17809" y="30830"/>
                  <a:pt x="17937" y="31245"/>
                  <a:pt x="18352" y="31245"/>
                </a:cubicBezTo>
                <a:cubicBezTo>
                  <a:pt x="18607" y="31373"/>
                  <a:pt x="18990" y="31500"/>
                  <a:pt x="19277" y="31628"/>
                </a:cubicBezTo>
                <a:lnTo>
                  <a:pt x="19405" y="31628"/>
                </a:lnTo>
                <a:cubicBezTo>
                  <a:pt x="19660" y="31628"/>
                  <a:pt x="19947" y="31373"/>
                  <a:pt x="19947" y="31245"/>
                </a:cubicBezTo>
                <a:cubicBezTo>
                  <a:pt x="20075" y="30990"/>
                  <a:pt x="19947" y="30575"/>
                  <a:pt x="19532" y="30575"/>
                </a:cubicBezTo>
                <a:cubicBezTo>
                  <a:pt x="19277" y="30447"/>
                  <a:pt x="18862" y="30320"/>
                  <a:pt x="18607" y="30320"/>
                </a:cubicBezTo>
                <a:cubicBezTo>
                  <a:pt x="18539" y="30285"/>
                  <a:pt x="18459" y="30270"/>
                  <a:pt x="18378" y="30270"/>
                </a:cubicBezTo>
                <a:close/>
                <a:moveTo>
                  <a:pt x="32111" y="30669"/>
                </a:moveTo>
                <a:cubicBezTo>
                  <a:pt x="32050" y="30669"/>
                  <a:pt x="31985" y="30679"/>
                  <a:pt x="31915" y="30703"/>
                </a:cubicBezTo>
                <a:cubicBezTo>
                  <a:pt x="31628" y="30703"/>
                  <a:pt x="31245" y="30830"/>
                  <a:pt x="30958" y="30990"/>
                </a:cubicBezTo>
                <a:cubicBezTo>
                  <a:pt x="30702" y="30990"/>
                  <a:pt x="30447" y="31245"/>
                  <a:pt x="30575" y="31500"/>
                </a:cubicBezTo>
                <a:cubicBezTo>
                  <a:pt x="30575" y="31788"/>
                  <a:pt x="30830" y="31915"/>
                  <a:pt x="31117" y="31915"/>
                </a:cubicBezTo>
                <a:cubicBezTo>
                  <a:pt x="31500" y="31915"/>
                  <a:pt x="31915" y="31788"/>
                  <a:pt x="32171" y="31788"/>
                </a:cubicBezTo>
                <a:cubicBezTo>
                  <a:pt x="32554" y="31628"/>
                  <a:pt x="32713" y="31373"/>
                  <a:pt x="32554" y="31118"/>
                </a:cubicBezTo>
                <a:cubicBezTo>
                  <a:pt x="32554" y="30882"/>
                  <a:pt x="32383" y="30669"/>
                  <a:pt x="32111" y="30669"/>
                </a:cubicBezTo>
                <a:close/>
                <a:moveTo>
                  <a:pt x="22596" y="31118"/>
                </a:moveTo>
                <a:cubicBezTo>
                  <a:pt x="22341" y="31118"/>
                  <a:pt x="22054" y="31373"/>
                  <a:pt x="22054" y="31628"/>
                </a:cubicBezTo>
                <a:cubicBezTo>
                  <a:pt x="22054" y="31915"/>
                  <a:pt x="22181" y="32171"/>
                  <a:pt x="22469" y="32171"/>
                </a:cubicBezTo>
                <a:cubicBezTo>
                  <a:pt x="22852" y="32298"/>
                  <a:pt x="23266" y="32298"/>
                  <a:pt x="23522" y="32298"/>
                </a:cubicBezTo>
                <a:lnTo>
                  <a:pt x="23649" y="32298"/>
                </a:lnTo>
                <a:cubicBezTo>
                  <a:pt x="23937" y="32298"/>
                  <a:pt x="24192" y="32171"/>
                  <a:pt x="24192" y="31915"/>
                </a:cubicBezTo>
                <a:cubicBezTo>
                  <a:pt x="24192" y="31500"/>
                  <a:pt x="23937" y="31245"/>
                  <a:pt x="23649" y="31245"/>
                </a:cubicBezTo>
                <a:cubicBezTo>
                  <a:pt x="23394" y="31245"/>
                  <a:pt x="22979" y="31245"/>
                  <a:pt x="22596" y="31118"/>
                </a:cubicBezTo>
                <a:close/>
                <a:moveTo>
                  <a:pt x="26841" y="31373"/>
                </a:moveTo>
                <a:cubicBezTo>
                  <a:pt x="26586" y="31373"/>
                  <a:pt x="26330" y="31628"/>
                  <a:pt x="26330" y="31915"/>
                </a:cubicBezTo>
                <a:cubicBezTo>
                  <a:pt x="26330" y="32171"/>
                  <a:pt x="26586" y="32426"/>
                  <a:pt x="26841" y="32426"/>
                </a:cubicBezTo>
                <a:lnTo>
                  <a:pt x="27926" y="32426"/>
                </a:lnTo>
                <a:cubicBezTo>
                  <a:pt x="28181" y="32298"/>
                  <a:pt x="28437" y="32171"/>
                  <a:pt x="28437" y="31788"/>
                </a:cubicBezTo>
                <a:cubicBezTo>
                  <a:pt x="28437" y="31500"/>
                  <a:pt x="28181" y="31373"/>
                  <a:pt x="27926" y="31373"/>
                </a:cubicBezTo>
                <a:close/>
                <a:moveTo>
                  <a:pt x="35153" y="32087"/>
                </a:moveTo>
                <a:cubicBezTo>
                  <a:pt x="35052" y="32087"/>
                  <a:pt x="34938" y="32118"/>
                  <a:pt x="34819" y="32171"/>
                </a:cubicBezTo>
                <a:cubicBezTo>
                  <a:pt x="34564" y="32298"/>
                  <a:pt x="34436" y="32586"/>
                  <a:pt x="34564" y="32841"/>
                </a:cubicBezTo>
                <a:cubicBezTo>
                  <a:pt x="34692" y="33096"/>
                  <a:pt x="34819" y="33511"/>
                  <a:pt x="35107" y="33766"/>
                </a:cubicBezTo>
                <a:cubicBezTo>
                  <a:pt x="35107" y="33894"/>
                  <a:pt x="35362" y="34022"/>
                  <a:pt x="35490" y="34022"/>
                </a:cubicBezTo>
                <a:lnTo>
                  <a:pt x="35745" y="34022"/>
                </a:lnTo>
                <a:cubicBezTo>
                  <a:pt x="36032" y="33894"/>
                  <a:pt x="36160" y="33511"/>
                  <a:pt x="36032" y="33224"/>
                </a:cubicBezTo>
                <a:cubicBezTo>
                  <a:pt x="35745" y="32969"/>
                  <a:pt x="35617" y="32713"/>
                  <a:pt x="35490" y="32298"/>
                </a:cubicBezTo>
                <a:cubicBezTo>
                  <a:pt x="35415" y="32149"/>
                  <a:pt x="35296" y="32087"/>
                  <a:pt x="35153" y="32087"/>
                </a:cubicBezTo>
                <a:close/>
                <a:moveTo>
                  <a:pt x="37404" y="35562"/>
                </a:moveTo>
                <a:cubicBezTo>
                  <a:pt x="37253" y="35562"/>
                  <a:pt x="37085" y="35633"/>
                  <a:pt x="36958" y="35777"/>
                </a:cubicBezTo>
                <a:cubicBezTo>
                  <a:pt x="36830" y="35905"/>
                  <a:pt x="36830" y="36288"/>
                  <a:pt x="36958" y="36415"/>
                </a:cubicBezTo>
                <a:lnTo>
                  <a:pt x="37756" y="37213"/>
                </a:lnTo>
                <a:cubicBezTo>
                  <a:pt x="37756" y="37373"/>
                  <a:pt x="37883" y="37500"/>
                  <a:pt x="38011" y="37500"/>
                </a:cubicBezTo>
                <a:cubicBezTo>
                  <a:pt x="38139" y="37500"/>
                  <a:pt x="38298" y="37373"/>
                  <a:pt x="38426" y="37373"/>
                </a:cubicBezTo>
                <a:cubicBezTo>
                  <a:pt x="38681" y="37085"/>
                  <a:pt x="38681" y="36830"/>
                  <a:pt x="38426" y="36575"/>
                </a:cubicBezTo>
                <a:cubicBezTo>
                  <a:pt x="38298" y="36288"/>
                  <a:pt x="38011" y="36032"/>
                  <a:pt x="37756" y="35777"/>
                </a:cubicBezTo>
                <a:cubicBezTo>
                  <a:pt x="37692" y="35633"/>
                  <a:pt x="37556" y="35562"/>
                  <a:pt x="37404" y="35562"/>
                </a:cubicBezTo>
                <a:close/>
                <a:moveTo>
                  <a:pt x="40438" y="38470"/>
                </a:moveTo>
                <a:cubicBezTo>
                  <a:pt x="40259" y="38470"/>
                  <a:pt x="40096" y="38532"/>
                  <a:pt x="40021" y="38681"/>
                </a:cubicBezTo>
                <a:cubicBezTo>
                  <a:pt x="39894" y="38968"/>
                  <a:pt x="39894" y="39224"/>
                  <a:pt x="40149" y="39479"/>
                </a:cubicBezTo>
                <a:cubicBezTo>
                  <a:pt x="40404" y="39607"/>
                  <a:pt x="40692" y="39894"/>
                  <a:pt x="41075" y="40149"/>
                </a:cubicBezTo>
                <a:lnTo>
                  <a:pt x="41330" y="40149"/>
                </a:lnTo>
                <a:cubicBezTo>
                  <a:pt x="41490" y="40149"/>
                  <a:pt x="41617" y="40149"/>
                  <a:pt x="41745" y="39894"/>
                </a:cubicBezTo>
                <a:cubicBezTo>
                  <a:pt x="41872" y="39766"/>
                  <a:pt x="41872" y="39351"/>
                  <a:pt x="41617" y="39224"/>
                </a:cubicBezTo>
                <a:cubicBezTo>
                  <a:pt x="41330" y="38968"/>
                  <a:pt x="41075" y="38809"/>
                  <a:pt x="40819" y="38554"/>
                </a:cubicBezTo>
                <a:cubicBezTo>
                  <a:pt x="40700" y="38501"/>
                  <a:pt x="40565" y="38470"/>
                  <a:pt x="40438" y="38470"/>
                </a:cubicBezTo>
                <a:close/>
                <a:moveTo>
                  <a:pt x="44163" y="40642"/>
                </a:moveTo>
                <a:cubicBezTo>
                  <a:pt x="43937" y="40642"/>
                  <a:pt x="43689" y="40760"/>
                  <a:pt x="43596" y="40947"/>
                </a:cubicBezTo>
                <a:cubicBezTo>
                  <a:pt x="43468" y="41202"/>
                  <a:pt x="43596" y="41490"/>
                  <a:pt x="43883" y="41617"/>
                </a:cubicBezTo>
                <a:cubicBezTo>
                  <a:pt x="44266" y="41745"/>
                  <a:pt x="44521" y="41873"/>
                  <a:pt x="44936" y="42000"/>
                </a:cubicBezTo>
                <a:cubicBezTo>
                  <a:pt x="44936" y="42160"/>
                  <a:pt x="45064" y="42160"/>
                  <a:pt x="45064" y="42160"/>
                </a:cubicBezTo>
                <a:cubicBezTo>
                  <a:pt x="45319" y="42160"/>
                  <a:pt x="45606" y="42000"/>
                  <a:pt x="45606" y="41745"/>
                </a:cubicBezTo>
                <a:cubicBezTo>
                  <a:pt x="45734" y="41490"/>
                  <a:pt x="45606" y="41202"/>
                  <a:pt x="45319" y="41075"/>
                </a:cubicBezTo>
                <a:cubicBezTo>
                  <a:pt x="44936" y="40947"/>
                  <a:pt x="44681" y="40819"/>
                  <a:pt x="44394" y="40692"/>
                </a:cubicBezTo>
                <a:cubicBezTo>
                  <a:pt x="44325" y="40658"/>
                  <a:pt x="44245" y="40642"/>
                  <a:pt x="44163" y="4064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15"/>
          <p:cNvSpPr/>
          <p:nvPr/>
        </p:nvSpPr>
        <p:spPr>
          <a:xfrm rot="-9046082">
            <a:off x="8260850" y="2682944"/>
            <a:ext cx="688740" cy="598227"/>
          </a:xfrm>
          <a:custGeom>
            <a:rect b="b" l="l" r="r" t="t"/>
            <a:pathLst>
              <a:path extrusionOk="0" h="19405" w="22341">
                <a:moveTo>
                  <a:pt x="416" y="0"/>
                </a:moveTo>
                <a:cubicBezTo>
                  <a:pt x="128" y="128"/>
                  <a:pt x="1" y="383"/>
                  <a:pt x="1" y="671"/>
                </a:cubicBezTo>
                <a:cubicBezTo>
                  <a:pt x="1" y="1054"/>
                  <a:pt x="128" y="1341"/>
                  <a:pt x="128" y="1724"/>
                </a:cubicBezTo>
                <a:cubicBezTo>
                  <a:pt x="128" y="1979"/>
                  <a:pt x="416" y="2139"/>
                  <a:pt x="671" y="2139"/>
                </a:cubicBezTo>
                <a:lnTo>
                  <a:pt x="799" y="2139"/>
                </a:lnTo>
                <a:cubicBezTo>
                  <a:pt x="1086" y="2139"/>
                  <a:pt x="1213" y="1851"/>
                  <a:pt x="1213" y="1596"/>
                </a:cubicBezTo>
                <a:cubicBezTo>
                  <a:pt x="1213" y="1181"/>
                  <a:pt x="1086" y="798"/>
                  <a:pt x="1086" y="543"/>
                </a:cubicBezTo>
                <a:cubicBezTo>
                  <a:pt x="1086" y="256"/>
                  <a:pt x="799" y="0"/>
                  <a:pt x="416" y="0"/>
                </a:cubicBezTo>
                <a:close/>
                <a:moveTo>
                  <a:pt x="1546" y="4195"/>
                </a:moveTo>
                <a:cubicBezTo>
                  <a:pt x="1478" y="4195"/>
                  <a:pt x="1408" y="4211"/>
                  <a:pt x="1341" y="4245"/>
                </a:cubicBezTo>
                <a:cubicBezTo>
                  <a:pt x="1086" y="4245"/>
                  <a:pt x="926" y="4660"/>
                  <a:pt x="926" y="4915"/>
                </a:cubicBezTo>
                <a:cubicBezTo>
                  <a:pt x="1086" y="5170"/>
                  <a:pt x="1213" y="5585"/>
                  <a:pt x="1341" y="5841"/>
                </a:cubicBezTo>
                <a:cubicBezTo>
                  <a:pt x="1469" y="6128"/>
                  <a:pt x="1596" y="6256"/>
                  <a:pt x="1884" y="6256"/>
                </a:cubicBezTo>
                <a:lnTo>
                  <a:pt x="2011" y="6256"/>
                </a:lnTo>
                <a:cubicBezTo>
                  <a:pt x="2267" y="6128"/>
                  <a:pt x="2394" y="5841"/>
                  <a:pt x="2267" y="5585"/>
                </a:cubicBezTo>
                <a:cubicBezTo>
                  <a:pt x="2267" y="5170"/>
                  <a:pt x="2139" y="4915"/>
                  <a:pt x="2011" y="4532"/>
                </a:cubicBezTo>
                <a:cubicBezTo>
                  <a:pt x="1917" y="4320"/>
                  <a:pt x="1736" y="4195"/>
                  <a:pt x="1546" y="4195"/>
                </a:cubicBezTo>
                <a:close/>
                <a:moveTo>
                  <a:pt x="3168" y="8057"/>
                </a:moveTo>
                <a:cubicBezTo>
                  <a:pt x="3085" y="8057"/>
                  <a:pt x="3005" y="8072"/>
                  <a:pt x="2937" y="8107"/>
                </a:cubicBezTo>
                <a:cubicBezTo>
                  <a:pt x="2682" y="8234"/>
                  <a:pt x="2682" y="8649"/>
                  <a:pt x="2809" y="8904"/>
                </a:cubicBezTo>
                <a:cubicBezTo>
                  <a:pt x="2937" y="9160"/>
                  <a:pt x="3192" y="9447"/>
                  <a:pt x="3320" y="9830"/>
                </a:cubicBezTo>
                <a:cubicBezTo>
                  <a:pt x="3479" y="9958"/>
                  <a:pt x="3607" y="9958"/>
                  <a:pt x="3862" y="9958"/>
                </a:cubicBezTo>
                <a:lnTo>
                  <a:pt x="4118" y="9958"/>
                </a:lnTo>
                <a:cubicBezTo>
                  <a:pt x="4405" y="9702"/>
                  <a:pt x="4405" y="9447"/>
                  <a:pt x="4277" y="9160"/>
                </a:cubicBezTo>
                <a:cubicBezTo>
                  <a:pt x="3990" y="8904"/>
                  <a:pt x="3862" y="8649"/>
                  <a:pt x="3735" y="8362"/>
                </a:cubicBezTo>
                <a:cubicBezTo>
                  <a:pt x="3641" y="8175"/>
                  <a:pt x="3394" y="8057"/>
                  <a:pt x="3168" y="8057"/>
                </a:cubicBezTo>
                <a:close/>
                <a:moveTo>
                  <a:pt x="5685" y="11472"/>
                </a:moveTo>
                <a:cubicBezTo>
                  <a:pt x="5560" y="11472"/>
                  <a:pt x="5433" y="11502"/>
                  <a:pt x="5330" y="11553"/>
                </a:cubicBezTo>
                <a:cubicBezTo>
                  <a:pt x="5203" y="11841"/>
                  <a:pt x="5203" y="12096"/>
                  <a:pt x="5330" y="12351"/>
                </a:cubicBezTo>
                <a:cubicBezTo>
                  <a:pt x="5586" y="12638"/>
                  <a:pt x="5873" y="12894"/>
                  <a:pt x="6128" y="13149"/>
                </a:cubicBezTo>
                <a:cubicBezTo>
                  <a:pt x="6256" y="13309"/>
                  <a:pt x="6384" y="13309"/>
                  <a:pt x="6511" y="13309"/>
                </a:cubicBezTo>
                <a:cubicBezTo>
                  <a:pt x="6671" y="13309"/>
                  <a:pt x="6798" y="13309"/>
                  <a:pt x="6798" y="13149"/>
                </a:cubicBezTo>
                <a:cubicBezTo>
                  <a:pt x="7054" y="12894"/>
                  <a:pt x="7054" y="12638"/>
                  <a:pt x="6798" y="12351"/>
                </a:cubicBezTo>
                <a:cubicBezTo>
                  <a:pt x="6671" y="12224"/>
                  <a:pt x="6384" y="11968"/>
                  <a:pt x="6128" y="11713"/>
                </a:cubicBezTo>
                <a:cubicBezTo>
                  <a:pt x="6052" y="11541"/>
                  <a:pt x="5872" y="11472"/>
                  <a:pt x="5685" y="11472"/>
                </a:cubicBezTo>
                <a:close/>
                <a:moveTo>
                  <a:pt x="8882" y="14350"/>
                </a:moveTo>
                <a:cubicBezTo>
                  <a:pt x="8728" y="14350"/>
                  <a:pt x="8601" y="14459"/>
                  <a:pt x="8522" y="14617"/>
                </a:cubicBezTo>
                <a:cubicBezTo>
                  <a:pt x="8267" y="14745"/>
                  <a:pt x="8394" y="15160"/>
                  <a:pt x="8522" y="15287"/>
                </a:cubicBezTo>
                <a:cubicBezTo>
                  <a:pt x="8905" y="15543"/>
                  <a:pt x="9192" y="15702"/>
                  <a:pt x="9447" y="15958"/>
                </a:cubicBezTo>
                <a:lnTo>
                  <a:pt x="9703" y="15958"/>
                </a:lnTo>
                <a:cubicBezTo>
                  <a:pt x="9990" y="15958"/>
                  <a:pt x="10118" y="15958"/>
                  <a:pt x="10245" y="15830"/>
                </a:cubicBezTo>
                <a:cubicBezTo>
                  <a:pt x="10373" y="15543"/>
                  <a:pt x="10245" y="15160"/>
                  <a:pt x="9990" y="15032"/>
                </a:cubicBezTo>
                <a:cubicBezTo>
                  <a:pt x="9703" y="14904"/>
                  <a:pt x="9447" y="14617"/>
                  <a:pt x="9192" y="14489"/>
                </a:cubicBezTo>
                <a:cubicBezTo>
                  <a:pt x="9082" y="14392"/>
                  <a:pt x="8977" y="14350"/>
                  <a:pt x="8882" y="14350"/>
                </a:cubicBezTo>
                <a:close/>
                <a:moveTo>
                  <a:pt x="12556" y="16436"/>
                </a:moveTo>
                <a:cubicBezTo>
                  <a:pt x="12377" y="16436"/>
                  <a:pt x="12212" y="16571"/>
                  <a:pt x="12096" y="16755"/>
                </a:cubicBezTo>
                <a:cubicBezTo>
                  <a:pt x="11969" y="17011"/>
                  <a:pt x="12096" y="17426"/>
                  <a:pt x="12383" y="17553"/>
                </a:cubicBezTo>
                <a:cubicBezTo>
                  <a:pt x="12639" y="17681"/>
                  <a:pt x="13054" y="17809"/>
                  <a:pt x="13309" y="17936"/>
                </a:cubicBezTo>
                <a:lnTo>
                  <a:pt x="13564" y="17936"/>
                </a:lnTo>
                <a:cubicBezTo>
                  <a:pt x="13692" y="17936"/>
                  <a:pt x="13979" y="17809"/>
                  <a:pt x="13979" y="17681"/>
                </a:cubicBezTo>
                <a:cubicBezTo>
                  <a:pt x="14107" y="17426"/>
                  <a:pt x="13979" y="17011"/>
                  <a:pt x="13692" y="16883"/>
                </a:cubicBezTo>
                <a:cubicBezTo>
                  <a:pt x="13437" y="16755"/>
                  <a:pt x="13054" y="16628"/>
                  <a:pt x="12766" y="16500"/>
                </a:cubicBezTo>
                <a:cubicBezTo>
                  <a:pt x="12696" y="16456"/>
                  <a:pt x="12625" y="16436"/>
                  <a:pt x="12556" y="16436"/>
                </a:cubicBezTo>
                <a:close/>
                <a:moveTo>
                  <a:pt x="16628" y="17809"/>
                </a:moveTo>
                <a:cubicBezTo>
                  <a:pt x="16373" y="17809"/>
                  <a:pt x="16086" y="17936"/>
                  <a:pt x="16086" y="18223"/>
                </a:cubicBezTo>
                <a:cubicBezTo>
                  <a:pt x="15958" y="18479"/>
                  <a:pt x="16245" y="18894"/>
                  <a:pt x="16500" y="18894"/>
                </a:cubicBezTo>
                <a:cubicBezTo>
                  <a:pt x="16756" y="19021"/>
                  <a:pt x="17171" y="19021"/>
                  <a:pt x="17554" y="19149"/>
                </a:cubicBezTo>
                <a:cubicBezTo>
                  <a:pt x="17841" y="19149"/>
                  <a:pt x="18096" y="18894"/>
                  <a:pt x="18096" y="18606"/>
                </a:cubicBezTo>
                <a:cubicBezTo>
                  <a:pt x="18224" y="18351"/>
                  <a:pt x="17968" y="18096"/>
                  <a:pt x="17681" y="18096"/>
                </a:cubicBezTo>
                <a:cubicBezTo>
                  <a:pt x="17426" y="17936"/>
                  <a:pt x="17043" y="17936"/>
                  <a:pt x="16628" y="17809"/>
                </a:cubicBezTo>
                <a:close/>
                <a:moveTo>
                  <a:pt x="20745" y="18351"/>
                </a:moveTo>
                <a:cubicBezTo>
                  <a:pt x="20490" y="18351"/>
                  <a:pt x="20234" y="18606"/>
                  <a:pt x="20234" y="18894"/>
                </a:cubicBezTo>
                <a:cubicBezTo>
                  <a:pt x="20234" y="19149"/>
                  <a:pt x="20490" y="19404"/>
                  <a:pt x="20745" y="19404"/>
                </a:cubicBezTo>
                <a:lnTo>
                  <a:pt x="21830" y="19404"/>
                </a:lnTo>
                <a:cubicBezTo>
                  <a:pt x="22213" y="19404"/>
                  <a:pt x="22341" y="19149"/>
                  <a:pt x="22341" y="18894"/>
                </a:cubicBezTo>
                <a:cubicBezTo>
                  <a:pt x="22341" y="18606"/>
                  <a:pt x="22085" y="18351"/>
                  <a:pt x="21830" y="1835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CUSTOM_10">
    <p:spTree>
      <p:nvGrpSpPr>
        <p:cNvPr id="1121" name="Shape 1121"/>
        <p:cNvGrpSpPr/>
        <p:nvPr/>
      </p:nvGrpSpPr>
      <p:grpSpPr>
        <a:xfrm>
          <a:off x="0" y="0"/>
          <a:ext cx="0" cy="0"/>
          <a:chOff x="0" y="0"/>
          <a:chExt cx="0" cy="0"/>
        </a:xfrm>
      </p:grpSpPr>
      <p:grpSp>
        <p:nvGrpSpPr>
          <p:cNvPr id="1122" name="Google Shape;1122;p16"/>
          <p:cNvGrpSpPr/>
          <p:nvPr/>
        </p:nvGrpSpPr>
        <p:grpSpPr>
          <a:xfrm>
            <a:off x="-4023" y="-548750"/>
            <a:ext cx="9203322" cy="6523194"/>
            <a:chOff x="-4023" y="-548750"/>
            <a:chExt cx="9203322" cy="6523194"/>
          </a:xfrm>
        </p:grpSpPr>
        <p:grpSp>
          <p:nvGrpSpPr>
            <p:cNvPr id="1123" name="Google Shape;1123;p16"/>
            <p:cNvGrpSpPr/>
            <p:nvPr/>
          </p:nvGrpSpPr>
          <p:grpSpPr>
            <a:xfrm>
              <a:off x="-4023" y="-548750"/>
              <a:ext cx="9203322" cy="6523194"/>
              <a:chOff x="-4023" y="-548750"/>
              <a:chExt cx="9203322" cy="6523194"/>
            </a:xfrm>
          </p:grpSpPr>
          <p:grpSp>
            <p:nvGrpSpPr>
              <p:cNvPr id="1124" name="Google Shape;1124;p16"/>
              <p:cNvGrpSpPr/>
              <p:nvPr/>
            </p:nvGrpSpPr>
            <p:grpSpPr>
              <a:xfrm>
                <a:off x="-4023" y="-548750"/>
                <a:ext cx="9203322" cy="6523194"/>
                <a:chOff x="640800" y="527000"/>
                <a:chExt cx="6398750" cy="4535350"/>
              </a:xfrm>
            </p:grpSpPr>
            <p:sp>
              <p:nvSpPr>
                <p:cNvPr id="1125" name="Google Shape;1125;p16"/>
                <p:cNvSpPr/>
                <p:nvPr/>
              </p:nvSpPr>
              <p:spPr>
                <a:xfrm>
                  <a:off x="678350" y="811850"/>
                  <a:ext cx="6314700" cy="1228000"/>
                </a:xfrm>
                <a:custGeom>
                  <a:rect b="b" l="l" r="r" t="t"/>
                  <a:pathLst>
                    <a:path extrusionOk="0" h="49120" w="252588">
                      <a:moveTo>
                        <a:pt x="131759" y="0"/>
                      </a:moveTo>
                      <a:lnTo>
                        <a:pt x="131759" y="305"/>
                      </a:lnTo>
                      <a:lnTo>
                        <a:pt x="135336" y="305"/>
                      </a:lnTo>
                      <a:lnTo>
                        <a:pt x="135336" y="0"/>
                      </a:lnTo>
                      <a:close/>
                      <a:moveTo>
                        <a:pt x="128181" y="0"/>
                      </a:moveTo>
                      <a:cubicBezTo>
                        <a:pt x="127001" y="0"/>
                        <a:pt x="125802" y="90"/>
                        <a:pt x="124604" y="90"/>
                      </a:cubicBezTo>
                      <a:lnTo>
                        <a:pt x="124604" y="376"/>
                      </a:lnTo>
                      <a:cubicBezTo>
                        <a:pt x="125802" y="376"/>
                        <a:pt x="127001" y="305"/>
                        <a:pt x="128181" y="305"/>
                      </a:cubicBezTo>
                      <a:lnTo>
                        <a:pt x="128181" y="0"/>
                      </a:lnTo>
                      <a:close/>
                      <a:moveTo>
                        <a:pt x="138914" y="161"/>
                      </a:moveTo>
                      <a:lnTo>
                        <a:pt x="138842" y="448"/>
                      </a:lnTo>
                      <a:cubicBezTo>
                        <a:pt x="140040" y="537"/>
                        <a:pt x="141239" y="609"/>
                        <a:pt x="142419" y="680"/>
                      </a:cubicBezTo>
                      <a:lnTo>
                        <a:pt x="142491" y="376"/>
                      </a:lnTo>
                      <a:cubicBezTo>
                        <a:pt x="141310" y="305"/>
                        <a:pt x="140112" y="233"/>
                        <a:pt x="138914" y="161"/>
                      </a:cubicBezTo>
                      <a:close/>
                      <a:moveTo>
                        <a:pt x="121026" y="305"/>
                      </a:moveTo>
                      <a:cubicBezTo>
                        <a:pt x="119846" y="376"/>
                        <a:pt x="118647" y="448"/>
                        <a:pt x="117449" y="537"/>
                      </a:cubicBezTo>
                      <a:lnTo>
                        <a:pt x="117449" y="823"/>
                      </a:lnTo>
                      <a:cubicBezTo>
                        <a:pt x="118647" y="752"/>
                        <a:pt x="119846" y="680"/>
                        <a:pt x="121026" y="609"/>
                      </a:cubicBezTo>
                      <a:lnTo>
                        <a:pt x="121026" y="305"/>
                      </a:lnTo>
                      <a:close/>
                      <a:moveTo>
                        <a:pt x="145997" y="609"/>
                      </a:moveTo>
                      <a:lnTo>
                        <a:pt x="145997" y="895"/>
                      </a:lnTo>
                      <a:cubicBezTo>
                        <a:pt x="147195" y="1056"/>
                        <a:pt x="148394" y="1127"/>
                        <a:pt x="149574" y="1270"/>
                      </a:cubicBezTo>
                      <a:lnTo>
                        <a:pt x="149574" y="984"/>
                      </a:lnTo>
                      <a:cubicBezTo>
                        <a:pt x="148394" y="823"/>
                        <a:pt x="147195" y="752"/>
                        <a:pt x="145997" y="609"/>
                      </a:cubicBezTo>
                      <a:close/>
                      <a:moveTo>
                        <a:pt x="113871" y="823"/>
                      </a:moveTo>
                      <a:cubicBezTo>
                        <a:pt x="112691" y="984"/>
                        <a:pt x="111492" y="1127"/>
                        <a:pt x="110294" y="1199"/>
                      </a:cubicBezTo>
                      <a:lnTo>
                        <a:pt x="110383" y="1503"/>
                      </a:lnTo>
                      <a:cubicBezTo>
                        <a:pt x="111564" y="1342"/>
                        <a:pt x="112691" y="1270"/>
                        <a:pt x="113871" y="1127"/>
                      </a:cubicBezTo>
                      <a:lnTo>
                        <a:pt x="113871" y="823"/>
                      </a:lnTo>
                      <a:close/>
                      <a:moveTo>
                        <a:pt x="153152" y="1431"/>
                      </a:moveTo>
                      <a:lnTo>
                        <a:pt x="153080" y="1718"/>
                      </a:lnTo>
                      <a:cubicBezTo>
                        <a:pt x="154279" y="1879"/>
                        <a:pt x="155459" y="2022"/>
                        <a:pt x="156658" y="2165"/>
                      </a:cubicBezTo>
                      <a:lnTo>
                        <a:pt x="156658" y="1879"/>
                      </a:lnTo>
                      <a:cubicBezTo>
                        <a:pt x="155549" y="1718"/>
                        <a:pt x="154350" y="1575"/>
                        <a:pt x="153152" y="1431"/>
                      </a:cubicBezTo>
                      <a:close/>
                      <a:moveTo>
                        <a:pt x="106806" y="1646"/>
                      </a:moveTo>
                      <a:cubicBezTo>
                        <a:pt x="105607" y="1879"/>
                        <a:pt x="104409" y="2022"/>
                        <a:pt x="103228" y="2236"/>
                      </a:cubicBezTo>
                      <a:lnTo>
                        <a:pt x="103300" y="2469"/>
                      </a:lnTo>
                      <a:cubicBezTo>
                        <a:pt x="104409" y="2326"/>
                        <a:pt x="105607" y="2165"/>
                        <a:pt x="106806" y="1950"/>
                      </a:cubicBezTo>
                      <a:lnTo>
                        <a:pt x="106806" y="1646"/>
                      </a:lnTo>
                      <a:close/>
                      <a:moveTo>
                        <a:pt x="160235" y="2469"/>
                      </a:moveTo>
                      <a:lnTo>
                        <a:pt x="160164" y="2773"/>
                      </a:lnTo>
                      <a:cubicBezTo>
                        <a:pt x="161362" y="2988"/>
                        <a:pt x="162543" y="3131"/>
                        <a:pt x="163670" y="3363"/>
                      </a:cubicBezTo>
                      <a:lnTo>
                        <a:pt x="163741" y="3131"/>
                      </a:lnTo>
                      <a:cubicBezTo>
                        <a:pt x="162543" y="2845"/>
                        <a:pt x="161434" y="2684"/>
                        <a:pt x="160235" y="2469"/>
                      </a:cubicBezTo>
                      <a:close/>
                      <a:moveTo>
                        <a:pt x="99722" y="2773"/>
                      </a:moveTo>
                      <a:cubicBezTo>
                        <a:pt x="98524" y="2988"/>
                        <a:pt x="97326" y="3220"/>
                        <a:pt x="96217" y="3435"/>
                      </a:cubicBezTo>
                      <a:lnTo>
                        <a:pt x="96217" y="3739"/>
                      </a:lnTo>
                      <a:cubicBezTo>
                        <a:pt x="97415" y="3506"/>
                        <a:pt x="98596" y="3292"/>
                        <a:pt x="99722" y="3059"/>
                      </a:cubicBezTo>
                      <a:lnTo>
                        <a:pt x="99722" y="2773"/>
                      </a:lnTo>
                      <a:close/>
                      <a:moveTo>
                        <a:pt x="167247" y="3810"/>
                      </a:moveTo>
                      <a:lnTo>
                        <a:pt x="167175" y="4115"/>
                      </a:lnTo>
                      <a:cubicBezTo>
                        <a:pt x="168356" y="4329"/>
                        <a:pt x="169483" y="4633"/>
                        <a:pt x="170663" y="4919"/>
                      </a:cubicBezTo>
                      <a:lnTo>
                        <a:pt x="170753" y="4633"/>
                      </a:lnTo>
                      <a:cubicBezTo>
                        <a:pt x="169554" y="4329"/>
                        <a:pt x="168428" y="4115"/>
                        <a:pt x="167247" y="3810"/>
                      </a:cubicBezTo>
                      <a:close/>
                      <a:moveTo>
                        <a:pt x="92711" y="4186"/>
                      </a:moveTo>
                      <a:cubicBezTo>
                        <a:pt x="91512" y="4401"/>
                        <a:pt x="90332" y="4705"/>
                        <a:pt x="89205" y="4919"/>
                      </a:cubicBezTo>
                      <a:lnTo>
                        <a:pt x="89276" y="5224"/>
                      </a:lnTo>
                      <a:cubicBezTo>
                        <a:pt x="90403" y="5009"/>
                        <a:pt x="91602" y="4705"/>
                        <a:pt x="92711" y="4472"/>
                      </a:cubicBezTo>
                      <a:lnTo>
                        <a:pt x="92711" y="4186"/>
                      </a:lnTo>
                      <a:close/>
                      <a:moveTo>
                        <a:pt x="174241" y="5456"/>
                      </a:moveTo>
                      <a:lnTo>
                        <a:pt x="174169" y="5742"/>
                      </a:lnTo>
                      <a:cubicBezTo>
                        <a:pt x="175296" y="6046"/>
                        <a:pt x="176405" y="6350"/>
                        <a:pt x="177604" y="6708"/>
                      </a:cubicBezTo>
                      <a:lnTo>
                        <a:pt x="177675" y="6422"/>
                      </a:lnTo>
                      <a:cubicBezTo>
                        <a:pt x="176477" y="6118"/>
                        <a:pt x="175368" y="5742"/>
                        <a:pt x="174241" y="5456"/>
                      </a:cubicBezTo>
                      <a:close/>
                      <a:moveTo>
                        <a:pt x="85699" y="5814"/>
                      </a:moveTo>
                      <a:cubicBezTo>
                        <a:pt x="84590" y="6118"/>
                        <a:pt x="83391" y="6422"/>
                        <a:pt x="82282" y="6708"/>
                      </a:cubicBezTo>
                      <a:lnTo>
                        <a:pt x="82354" y="7012"/>
                      </a:lnTo>
                      <a:cubicBezTo>
                        <a:pt x="83463" y="6708"/>
                        <a:pt x="84661" y="6422"/>
                        <a:pt x="85788" y="6118"/>
                      </a:cubicBezTo>
                      <a:lnTo>
                        <a:pt x="85699" y="5814"/>
                      </a:lnTo>
                      <a:close/>
                      <a:moveTo>
                        <a:pt x="181110" y="7388"/>
                      </a:moveTo>
                      <a:lnTo>
                        <a:pt x="181038" y="7692"/>
                      </a:lnTo>
                      <a:cubicBezTo>
                        <a:pt x="182147" y="8050"/>
                        <a:pt x="183274" y="8425"/>
                        <a:pt x="184383" y="8801"/>
                      </a:cubicBezTo>
                      <a:lnTo>
                        <a:pt x="184526" y="8497"/>
                      </a:lnTo>
                      <a:cubicBezTo>
                        <a:pt x="183346" y="8139"/>
                        <a:pt x="182219" y="7764"/>
                        <a:pt x="181110" y="7388"/>
                      </a:cubicBezTo>
                      <a:close/>
                      <a:moveTo>
                        <a:pt x="78776" y="7692"/>
                      </a:moveTo>
                      <a:cubicBezTo>
                        <a:pt x="77650" y="8050"/>
                        <a:pt x="76540" y="8354"/>
                        <a:pt x="75342" y="8729"/>
                      </a:cubicBezTo>
                      <a:lnTo>
                        <a:pt x="75503" y="9034"/>
                      </a:lnTo>
                      <a:cubicBezTo>
                        <a:pt x="76612" y="8658"/>
                        <a:pt x="77739" y="8354"/>
                        <a:pt x="78920" y="7978"/>
                      </a:cubicBezTo>
                      <a:lnTo>
                        <a:pt x="78776" y="7692"/>
                      </a:lnTo>
                      <a:close/>
                      <a:moveTo>
                        <a:pt x="187889" y="9624"/>
                      </a:moveTo>
                      <a:lnTo>
                        <a:pt x="187817" y="9928"/>
                      </a:lnTo>
                      <a:cubicBezTo>
                        <a:pt x="188926" y="10286"/>
                        <a:pt x="190053" y="10733"/>
                        <a:pt x="191162" y="11108"/>
                      </a:cubicBezTo>
                      <a:lnTo>
                        <a:pt x="191234" y="10822"/>
                      </a:lnTo>
                      <a:cubicBezTo>
                        <a:pt x="190125" y="10447"/>
                        <a:pt x="188998" y="9999"/>
                        <a:pt x="187889" y="9624"/>
                      </a:cubicBezTo>
                      <a:close/>
                      <a:moveTo>
                        <a:pt x="71997" y="9838"/>
                      </a:moveTo>
                      <a:cubicBezTo>
                        <a:pt x="70799" y="10214"/>
                        <a:pt x="69690" y="10590"/>
                        <a:pt x="68563" y="10965"/>
                      </a:cubicBezTo>
                      <a:lnTo>
                        <a:pt x="68706" y="11269"/>
                      </a:lnTo>
                      <a:cubicBezTo>
                        <a:pt x="69833" y="10894"/>
                        <a:pt x="70942" y="10447"/>
                        <a:pt x="72069" y="10071"/>
                      </a:cubicBezTo>
                      <a:lnTo>
                        <a:pt x="71997" y="9838"/>
                      </a:lnTo>
                      <a:close/>
                      <a:moveTo>
                        <a:pt x="65218" y="12164"/>
                      </a:moveTo>
                      <a:cubicBezTo>
                        <a:pt x="64091" y="12611"/>
                        <a:pt x="62982" y="12969"/>
                        <a:pt x="61855" y="13416"/>
                      </a:cubicBezTo>
                      <a:lnTo>
                        <a:pt x="61998" y="13720"/>
                      </a:lnTo>
                      <a:cubicBezTo>
                        <a:pt x="63053" y="13273"/>
                        <a:pt x="64162" y="12897"/>
                        <a:pt x="65289" y="12450"/>
                      </a:cubicBezTo>
                      <a:lnTo>
                        <a:pt x="65218" y="12164"/>
                      </a:lnTo>
                      <a:close/>
                      <a:moveTo>
                        <a:pt x="194597" y="12164"/>
                      </a:moveTo>
                      <a:lnTo>
                        <a:pt x="194525" y="12378"/>
                      </a:lnTo>
                      <a:cubicBezTo>
                        <a:pt x="195634" y="12826"/>
                        <a:pt x="196689" y="13273"/>
                        <a:pt x="197799" y="13720"/>
                      </a:cubicBezTo>
                      <a:lnTo>
                        <a:pt x="197942" y="13505"/>
                      </a:lnTo>
                      <a:cubicBezTo>
                        <a:pt x="196833" y="12969"/>
                        <a:pt x="195706" y="12522"/>
                        <a:pt x="194597" y="12164"/>
                      </a:cubicBezTo>
                      <a:close/>
                      <a:moveTo>
                        <a:pt x="58510" y="14757"/>
                      </a:moveTo>
                      <a:cubicBezTo>
                        <a:pt x="57383" y="15205"/>
                        <a:pt x="56346" y="15652"/>
                        <a:pt x="55219" y="16099"/>
                      </a:cubicBezTo>
                      <a:lnTo>
                        <a:pt x="55380" y="16403"/>
                      </a:lnTo>
                      <a:cubicBezTo>
                        <a:pt x="56417" y="15956"/>
                        <a:pt x="57526" y="15437"/>
                        <a:pt x="58653" y="14990"/>
                      </a:cubicBezTo>
                      <a:lnTo>
                        <a:pt x="58510" y="14757"/>
                      </a:lnTo>
                      <a:close/>
                      <a:moveTo>
                        <a:pt x="201233" y="14847"/>
                      </a:moveTo>
                      <a:lnTo>
                        <a:pt x="201072" y="15133"/>
                      </a:lnTo>
                      <a:cubicBezTo>
                        <a:pt x="202199" y="15652"/>
                        <a:pt x="203236" y="16099"/>
                        <a:pt x="204363" y="16636"/>
                      </a:cubicBezTo>
                      <a:lnTo>
                        <a:pt x="204506" y="16332"/>
                      </a:lnTo>
                      <a:cubicBezTo>
                        <a:pt x="203397" y="15813"/>
                        <a:pt x="202270" y="15366"/>
                        <a:pt x="201233" y="14847"/>
                      </a:cubicBezTo>
                      <a:close/>
                      <a:moveTo>
                        <a:pt x="51945" y="17530"/>
                      </a:moveTo>
                      <a:cubicBezTo>
                        <a:pt x="50819" y="18049"/>
                        <a:pt x="49781" y="18496"/>
                        <a:pt x="48672" y="19015"/>
                      </a:cubicBezTo>
                      <a:lnTo>
                        <a:pt x="48815" y="19229"/>
                      </a:lnTo>
                      <a:cubicBezTo>
                        <a:pt x="49853" y="18782"/>
                        <a:pt x="50980" y="18263"/>
                        <a:pt x="52089" y="17816"/>
                      </a:cubicBezTo>
                      <a:lnTo>
                        <a:pt x="51945" y="17530"/>
                      </a:lnTo>
                      <a:close/>
                      <a:moveTo>
                        <a:pt x="207708" y="17888"/>
                      </a:moveTo>
                      <a:lnTo>
                        <a:pt x="207565" y="18120"/>
                      </a:lnTo>
                      <a:cubicBezTo>
                        <a:pt x="208674" y="18639"/>
                        <a:pt x="209729" y="19158"/>
                        <a:pt x="210767" y="19766"/>
                      </a:cubicBezTo>
                      <a:lnTo>
                        <a:pt x="210910" y="19462"/>
                      </a:lnTo>
                      <a:cubicBezTo>
                        <a:pt x="209872" y="18943"/>
                        <a:pt x="208763" y="18424"/>
                        <a:pt x="207708" y="17888"/>
                      </a:cubicBezTo>
                      <a:close/>
                      <a:moveTo>
                        <a:pt x="45452" y="20499"/>
                      </a:moveTo>
                      <a:cubicBezTo>
                        <a:pt x="44343" y="21018"/>
                        <a:pt x="43306" y="21555"/>
                        <a:pt x="42251" y="22073"/>
                      </a:cubicBezTo>
                      <a:lnTo>
                        <a:pt x="42322" y="22360"/>
                      </a:lnTo>
                      <a:cubicBezTo>
                        <a:pt x="43377" y="21841"/>
                        <a:pt x="44486" y="21322"/>
                        <a:pt x="45542" y="20803"/>
                      </a:cubicBezTo>
                      <a:lnTo>
                        <a:pt x="45452" y="20499"/>
                      </a:lnTo>
                      <a:close/>
                      <a:moveTo>
                        <a:pt x="214130" y="21107"/>
                      </a:moveTo>
                      <a:lnTo>
                        <a:pt x="213969" y="21394"/>
                      </a:lnTo>
                      <a:cubicBezTo>
                        <a:pt x="215024" y="21912"/>
                        <a:pt x="216061" y="22521"/>
                        <a:pt x="217099" y="23039"/>
                      </a:cubicBezTo>
                      <a:lnTo>
                        <a:pt x="217260" y="22807"/>
                      </a:lnTo>
                      <a:cubicBezTo>
                        <a:pt x="216205" y="22216"/>
                        <a:pt x="215167" y="21698"/>
                        <a:pt x="214130" y="21107"/>
                      </a:cubicBezTo>
                      <a:close/>
                      <a:moveTo>
                        <a:pt x="39049" y="23701"/>
                      </a:moveTo>
                      <a:cubicBezTo>
                        <a:pt x="37940" y="24238"/>
                        <a:pt x="36884" y="24828"/>
                        <a:pt x="35847" y="25347"/>
                      </a:cubicBezTo>
                      <a:lnTo>
                        <a:pt x="35990" y="25651"/>
                      </a:lnTo>
                      <a:cubicBezTo>
                        <a:pt x="37045" y="25043"/>
                        <a:pt x="38083" y="24524"/>
                        <a:pt x="39120" y="23934"/>
                      </a:cubicBezTo>
                      <a:lnTo>
                        <a:pt x="39049" y="23701"/>
                      </a:lnTo>
                      <a:close/>
                      <a:moveTo>
                        <a:pt x="220390" y="24596"/>
                      </a:moveTo>
                      <a:lnTo>
                        <a:pt x="220229" y="24828"/>
                      </a:lnTo>
                      <a:cubicBezTo>
                        <a:pt x="221195" y="25418"/>
                        <a:pt x="222250" y="26026"/>
                        <a:pt x="223288" y="26617"/>
                      </a:cubicBezTo>
                      <a:lnTo>
                        <a:pt x="223431" y="26384"/>
                      </a:lnTo>
                      <a:cubicBezTo>
                        <a:pt x="222394" y="25794"/>
                        <a:pt x="221356" y="25204"/>
                        <a:pt x="220390" y="24596"/>
                      </a:cubicBezTo>
                      <a:close/>
                      <a:moveTo>
                        <a:pt x="32717" y="27064"/>
                      </a:moveTo>
                      <a:cubicBezTo>
                        <a:pt x="31679" y="27654"/>
                        <a:pt x="30624" y="28262"/>
                        <a:pt x="29586" y="28853"/>
                      </a:cubicBezTo>
                      <a:lnTo>
                        <a:pt x="29729" y="29067"/>
                      </a:lnTo>
                      <a:cubicBezTo>
                        <a:pt x="30785" y="28477"/>
                        <a:pt x="31822" y="27887"/>
                        <a:pt x="32860" y="27368"/>
                      </a:cubicBezTo>
                      <a:lnTo>
                        <a:pt x="32717" y="27064"/>
                      </a:lnTo>
                      <a:close/>
                      <a:moveTo>
                        <a:pt x="226490" y="28262"/>
                      </a:moveTo>
                      <a:lnTo>
                        <a:pt x="226347" y="28477"/>
                      </a:lnTo>
                      <a:cubicBezTo>
                        <a:pt x="227313" y="29157"/>
                        <a:pt x="228350" y="29747"/>
                        <a:pt x="229334" y="30409"/>
                      </a:cubicBezTo>
                      <a:lnTo>
                        <a:pt x="229548" y="30194"/>
                      </a:lnTo>
                      <a:cubicBezTo>
                        <a:pt x="228511" y="29515"/>
                        <a:pt x="227545" y="28853"/>
                        <a:pt x="226490" y="28262"/>
                      </a:cubicBezTo>
                      <a:close/>
                      <a:moveTo>
                        <a:pt x="26528" y="30641"/>
                      </a:moveTo>
                      <a:cubicBezTo>
                        <a:pt x="25490" y="31232"/>
                        <a:pt x="24435" y="31840"/>
                        <a:pt x="23397" y="32502"/>
                      </a:cubicBezTo>
                      <a:lnTo>
                        <a:pt x="23630" y="32734"/>
                      </a:lnTo>
                      <a:cubicBezTo>
                        <a:pt x="24596" y="32126"/>
                        <a:pt x="25633" y="31536"/>
                        <a:pt x="26671" y="30856"/>
                      </a:cubicBezTo>
                      <a:lnTo>
                        <a:pt x="26528" y="30641"/>
                      </a:lnTo>
                      <a:close/>
                      <a:moveTo>
                        <a:pt x="232536" y="32126"/>
                      </a:moveTo>
                      <a:lnTo>
                        <a:pt x="232303" y="32359"/>
                      </a:lnTo>
                      <a:cubicBezTo>
                        <a:pt x="233358" y="33020"/>
                        <a:pt x="234324" y="33700"/>
                        <a:pt x="235290" y="34362"/>
                      </a:cubicBezTo>
                      <a:lnTo>
                        <a:pt x="235433" y="34147"/>
                      </a:lnTo>
                      <a:cubicBezTo>
                        <a:pt x="234467" y="33468"/>
                        <a:pt x="233502" y="32806"/>
                        <a:pt x="232536" y="32126"/>
                      </a:cubicBezTo>
                      <a:close/>
                      <a:moveTo>
                        <a:pt x="20410" y="34362"/>
                      </a:moveTo>
                      <a:cubicBezTo>
                        <a:pt x="19373" y="35042"/>
                        <a:pt x="18335" y="35632"/>
                        <a:pt x="17369" y="36312"/>
                      </a:cubicBezTo>
                      <a:lnTo>
                        <a:pt x="17512" y="36526"/>
                      </a:lnTo>
                      <a:cubicBezTo>
                        <a:pt x="18478" y="35936"/>
                        <a:pt x="19516" y="35256"/>
                        <a:pt x="20571" y="34595"/>
                      </a:cubicBezTo>
                      <a:lnTo>
                        <a:pt x="20410" y="34362"/>
                      </a:lnTo>
                      <a:close/>
                      <a:moveTo>
                        <a:pt x="238421" y="36151"/>
                      </a:moveTo>
                      <a:lnTo>
                        <a:pt x="238188" y="36455"/>
                      </a:lnTo>
                      <a:cubicBezTo>
                        <a:pt x="239172" y="37117"/>
                        <a:pt x="240138" y="37796"/>
                        <a:pt x="241104" y="38548"/>
                      </a:cubicBezTo>
                      <a:lnTo>
                        <a:pt x="241247" y="38315"/>
                      </a:lnTo>
                      <a:cubicBezTo>
                        <a:pt x="240352" y="37564"/>
                        <a:pt x="239386" y="36902"/>
                        <a:pt x="238421" y="36151"/>
                      </a:cubicBezTo>
                      <a:close/>
                      <a:moveTo>
                        <a:pt x="14382" y="38315"/>
                      </a:moveTo>
                      <a:cubicBezTo>
                        <a:pt x="13345" y="38995"/>
                        <a:pt x="12361" y="39657"/>
                        <a:pt x="11467" y="40336"/>
                      </a:cubicBezTo>
                      <a:lnTo>
                        <a:pt x="11627" y="40551"/>
                      </a:lnTo>
                      <a:cubicBezTo>
                        <a:pt x="12593" y="39889"/>
                        <a:pt x="13559" y="39209"/>
                        <a:pt x="14525" y="38548"/>
                      </a:cubicBezTo>
                      <a:lnTo>
                        <a:pt x="14382" y="38315"/>
                      </a:lnTo>
                      <a:close/>
                      <a:moveTo>
                        <a:pt x="244162" y="40408"/>
                      </a:moveTo>
                      <a:lnTo>
                        <a:pt x="243930" y="40694"/>
                      </a:lnTo>
                      <a:cubicBezTo>
                        <a:pt x="244896" y="41374"/>
                        <a:pt x="245880" y="42125"/>
                        <a:pt x="246774" y="42858"/>
                      </a:cubicBezTo>
                      <a:lnTo>
                        <a:pt x="246989" y="42644"/>
                      </a:lnTo>
                      <a:cubicBezTo>
                        <a:pt x="246023" y="41893"/>
                        <a:pt x="245128" y="41141"/>
                        <a:pt x="244162" y="40408"/>
                      </a:cubicBezTo>
                      <a:close/>
                      <a:moveTo>
                        <a:pt x="8497" y="42411"/>
                      </a:moveTo>
                      <a:cubicBezTo>
                        <a:pt x="7531" y="43091"/>
                        <a:pt x="6547" y="43824"/>
                        <a:pt x="5653" y="44504"/>
                      </a:cubicBezTo>
                      <a:lnTo>
                        <a:pt x="5814" y="44719"/>
                      </a:lnTo>
                      <a:cubicBezTo>
                        <a:pt x="6708" y="44057"/>
                        <a:pt x="7674" y="43377"/>
                        <a:pt x="8712" y="42644"/>
                      </a:cubicBezTo>
                      <a:lnTo>
                        <a:pt x="8497" y="42411"/>
                      </a:lnTo>
                      <a:close/>
                      <a:moveTo>
                        <a:pt x="249743" y="44880"/>
                      </a:moveTo>
                      <a:lnTo>
                        <a:pt x="249600" y="45094"/>
                      </a:lnTo>
                      <a:cubicBezTo>
                        <a:pt x="250494" y="45846"/>
                        <a:pt x="251460" y="46597"/>
                        <a:pt x="252355" y="47330"/>
                      </a:cubicBezTo>
                      <a:lnTo>
                        <a:pt x="252587" y="47116"/>
                      </a:lnTo>
                      <a:cubicBezTo>
                        <a:pt x="251604" y="46364"/>
                        <a:pt x="250709" y="45613"/>
                        <a:pt x="249743" y="44880"/>
                      </a:cubicBezTo>
                      <a:close/>
                      <a:moveTo>
                        <a:pt x="2755" y="46668"/>
                      </a:moveTo>
                      <a:cubicBezTo>
                        <a:pt x="1718" y="47491"/>
                        <a:pt x="824" y="48225"/>
                        <a:pt x="1" y="48904"/>
                      </a:cubicBezTo>
                      <a:lnTo>
                        <a:pt x="144" y="49119"/>
                      </a:lnTo>
                      <a:cubicBezTo>
                        <a:pt x="967" y="48457"/>
                        <a:pt x="1933" y="47706"/>
                        <a:pt x="2970" y="46883"/>
                      </a:cubicBezTo>
                      <a:lnTo>
                        <a:pt x="2755" y="46668"/>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6"/>
                <p:cNvSpPr/>
                <p:nvPr/>
              </p:nvSpPr>
              <p:spPr>
                <a:xfrm>
                  <a:off x="873775" y="539950"/>
                  <a:ext cx="1312050" cy="969075"/>
                </a:xfrm>
                <a:custGeom>
                  <a:rect b="b" l="l" r="r" t="t"/>
                  <a:pathLst>
                    <a:path extrusionOk="0" h="38763" w="52482">
                      <a:moveTo>
                        <a:pt x="52249" y="1"/>
                      </a:moveTo>
                      <a:cubicBezTo>
                        <a:pt x="51731" y="1038"/>
                        <a:pt x="51140" y="2094"/>
                        <a:pt x="50604" y="3131"/>
                      </a:cubicBezTo>
                      <a:lnTo>
                        <a:pt x="50836" y="3274"/>
                      </a:lnTo>
                      <a:cubicBezTo>
                        <a:pt x="51426" y="2237"/>
                        <a:pt x="51945" y="1199"/>
                        <a:pt x="52482" y="72"/>
                      </a:cubicBezTo>
                      <a:lnTo>
                        <a:pt x="52249" y="1"/>
                      </a:lnTo>
                      <a:close/>
                      <a:moveTo>
                        <a:pt x="48815" y="6262"/>
                      </a:moveTo>
                      <a:cubicBezTo>
                        <a:pt x="48153" y="7299"/>
                        <a:pt x="47563" y="8283"/>
                        <a:pt x="46883" y="9249"/>
                      </a:cubicBezTo>
                      <a:lnTo>
                        <a:pt x="47116" y="9392"/>
                      </a:lnTo>
                      <a:cubicBezTo>
                        <a:pt x="47777" y="8426"/>
                        <a:pt x="48457" y="7460"/>
                        <a:pt x="49047" y="6405"/>
                      </a:cubicBezTo>
                      <a:lnTo>
                        <a:pt x="48815" y="6262"/>
                      </a:lnTo>
                      <a:close/>
                      <a:moveTo>
                        <a:pt x="44880" y="12146"/>
                      </a:moveTo>
                      <a:cubicBezTo>
                        <a:pt x="44128" y="13112"/>
                        <a:pt x="43377" y="14096"/>
                        <a:pt x="42644" y="14991"/>
                      </a:cubicBezTo>
                      <a:lnTo>
                        <a:pt x="42930" y="15205"/>
                      </a:lnTo>
                      <a:cubicBezTo>
                        <a:pt x="43681" y="14239"/>
                        <a:pt x="44343" y="13345"/>
                        <a:pt x="45094" y="12379"/>
                      </a:cubicBezTo>
                      <a:lnTo>
                        <a:pt x="44880" y="12146"/>
                      </a:lnTo>
                      <a:close/>
                      <a:moveTo>
                        <a:pt x="40318" y="17745"/>
                      </a:moveTo>
                      <a:cubicBezTo>
                        <a:pt x="39585" y="18640"/>
                        <a:pt x="38762" y="19462"/>
                        <a:pt x="37868" y="20267"/>
                      </a:cubicBezTo>
                      <a:lnTo>
                        <a:pt x="38083" y="20500"/>
                      </a:lnTo>
                      <a:cubicBezTo>
                        <a:pt x="38905" y="19677"/>
                        <a:pt x="39728" y="18783"/>
                        <a:pt x="40551" y="17888"/>
                      </a:cubicBezTo>
                      <a:lnTo>
                        <a:pt x="40318" y="17745"/>
                      </a:lnTo>
                      <a:close/>
                      <a:moveTo>
                        <a:pt x="35328" y="22736"/>
                      </a:moveTo>
                      <a:cubicBezTo>
                        <a:pt x="34434" y="23559"/>
                        <a:pt x="33539" y="24292"/>
                        <a:pt x="32573" y="25043"/>
                      </a:cubicBezTo>
                      <a:lnTo>
                        <a:pt x="32806" y="25276"/>
                      </a:lnTo>
                      <a:cubicBezTo>
                        <a:pt x="33700" y="24524"/>
                        <a:pt x="34595" y="23773"/>
                        <a:pt x="35489" y="22950"/>
                      </a:cubicBezTo>
                      <a:lnTo>
                        <a:pt x="35328" y="22736"/>
                      </a:lnTo>
                      <a:close/>
                      <a:moveTo>
                        <a:pt x="29747" y="27208"/>
                      </a:moveTo>
                      <a:cubicBezTo>
                        <a:pt x="28781" y="27869"/>
                        <a:pt x="27797" y="28549"/>
                        <a:pt x="26760" y="29211"/>
                      </a:cubicBezTo>
                      <a:lnTo>
                        <a:pt x="26903" y="29443"/>
                      </a:lnTo>
                      <a:cubicBezTo>
                        <a:pt x="27958" y="28853"/>
                        <a:pt x="28924" y="28173"/>
                        <a:pt x="29890" y="27422"/>
                      </a:cubicBezTo>
                      <a:lnTo>
                        <a:pt x="29747" y="27208"/>
                      </a:lnTo>
                      <a:close/>
                      <a:moveTo>
                        <a:pt x="23701" y="31000"/>
                      </a:moveTo>
                      <a:cubicBezTo>
                        <a:pt x="22664" y="31608"/>
                        <a:pt x="21626" y="32127"/>
                        <a:pt x="20571" y="32645"/>
                      </a:cubicBezTo>
                      <a:lnTo>
                        <a:pt x="20642" y="32949"/>
                      </a:lnTo>
                      <a:cubicBezTo>
                        <a:pt x="21698" y="32431"/>
                        <a:pt x="22807" y="31822"/>
                        <a:pt x="23862" y="31304"/>
                      </a:cubicBezTo>
                      <a:lnTo>
                        <a:pt x="23701" y="31000"/>
                      </a:lnTo>
                      <a:close/>
                      <a:moveTo>
                        <a:pt x="17298" y="34058"/>
                      </a:moveTo>
                      <a:cubicBezTo>
                        <a:pt x="16171" y="34506"/>
                        <a:pt x="15062" y="34953"/>
                        <a:pt x="13935" y="35328"/>
                      </a:cubicBezTo>
                      <a:lnTo>
                        <a:pt x="14024" y="35632"/>
                      </a:lnTo>
                      <a:cubicBezTo>
                        <a:pt x="15133" y="35257"/>
                        <a:pt x="16260" y="34810"/>
                        <a:pt x="17369" y="34362"/>
                      </a:cubicBezTo>
                      <a:lnTo>
                        <a:pt x="17298" y="34058"/>
                      </a:lnTo>
                      <a:close/>
                      <a:moveTo>
                        <a:pt x="10518" y="36455"/>
                      </a:moveTo>
                      <a:cubicBezTo>
                        <a:pt x="9391" y="36742"/>
                        <a:pt x="8211" y="37046"/>
                        <a:pt x="7084" y="37260"/>
                      </a:cubicBezTo>
                      <a:lnTo>
                        <a:pt x="7155" y="37564"/>
                      </a:lnTo>
                      <a:cubicBezTo>
                        <a:pt x="8282" y="37350"/>
                        <a:pt x="9463" y="37046"/>
                        <a:pt x="10590" y="36670"/>
                      </a:cubicBezTo>
                      <a:lnTo>
                        <a:pt x="10518" y="36455"/>
                      </a:lnTo>
                      <a:close/>
                      <a:moveTo>
                        <a:pt x="3578" y="38012"/>
                      </a:moveTo>
                      <a:cubicBezTo>
                        <a:pt x="2308" y="38155"/>
                        <a:pt x="1199" y="38387"/>
                        <a:pt x="0" y="38459"/>
                      </a:cubicBezTo>
                      <a:lnTo>
                        <a:pt x="72" y="38763"/>
                      </a:lnTo>
                      <a:cubicBezTo>
                        <a:pt x="1199" y="38691"/>
                        <a:pt x="2397" y="38459"/>
                        <a:pt x="3650" y="38316"/>
                      </a:cubicBezTo>
                      <a:lnTo>
                        <a:pt x="3578" y="38012"/>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16"/>
                <p:cNvSpPr/>
                <p:nvPr/>
              </p:nvSpPr>
              <p:spPr>
                <a:xfrm>
                  <a:off x="5604525" y="527000"/>
                  <a:ext cx="1405075" cy="1075050"/>
                </a:xfrm>
                <a:custGeom>
                  <a:rect b="b" l="l" r="r" t="t"/>
                  <a:pathLst>
                    <a:path extrusionOk="0" h="43002" w="56203">
                      <a:moveTo>
                        <a:pt x="0" y="0"/>
                      </a:moveTo>
                      <a:cubicBezTo>
                        <a:pt x="0" y="0"/>
                        <a:pt x="90" y="0"/>
                        <a:pt x="90" y="72"/>
                      </a:cubicBezTo>
                      <a:lnTo>
                        <a:pt x="90" y="0"/>
                      </a:lnTo>
                      <a:close/>
                      <a:moveTo>
                        <a:pt x="3506" y="1109"/>
                      </a:moveTo>
                      <a:lnTo>
                        <a:pt x="3435" y="1413"/>
                      </a:lnTo>
                      <a:cubicBezTo>
                        <a:pt x="4472" y="1860"/>
                        <a:pt x="5599" y="2308"/>
                        <a:pt x="6708" y="2826"/>
                      </a:cubicBezTo>
                      <a:lnTo>
                        <a:pt x="6797" y="2540"/>
                      </a:lnTo>
                      <a:cubicBezTo>
                        <a:pt x="5671" y="2093"/>
                        <a:pt x="4633" y="1556"/>
                        <a:pt x="3506" y="1109"/>
                      </a:cubicBezTo>
                      <a:close/>
                      <a:moveTo>
                        <a:pt x="10071" y="4096"/>
                      </a:moveTo>
                      <a:lnTo>
                        <a:pt x="9928" y="4329"/>
                      </a:lnTo>
                      <a:cubicBezTo>
                        <a:pt x="10965" y="4848"/>
                        <a:pt x="12003" y="5366"/>
                        <a:pt x="13130" y="5957"/>
                      </a:cubicBezTo>
                      <a:lnTo>
                        <a:pt x="13273" y="5670"/>
                      </a:lnTo>
                      <a:cubicBezTo>
                        <a:pt x="12164" y="5134"/>
                        <a:pt x="11108" y="4615"/>
                        <a:pt x="10071" y="4096"/>
                      </a:cubicBezTo>
                      <a:close/>
                      <a:moveTo>
                        <a:pt x="16403" y="7370"/>
                      </a:moveTo>
                      <a:lnTo>
                        <a:pt x="16260" y="7674"/>
                      </a:lnTo>
                      <a:cubicBezTo>
                        <a:pt x="17297" y="8193"/>
                        <a:pt x="18335" y="8801"/>
                        <a:pt x="19390" y="9463"/>
                      </a:cubicBezTo>
                      <a:lnTo>
                        <a:pt x="19533" y="9159"/>
                      </a:lnTo>
                      <a:cubicBezTo>
                        <a:pt x="18496" y="8568"/>
                        <a:pt x="17440" y="7978"/>
                        <a:pt x="16403" y="7370"/>
                      </a:cubicBezTo>
                      <a:close/>
                      <a:moveTo>
                        <a:pt x="22592" y="11037"/>
                      </a:moveTo>
                      <a:lnTo>
                        <a:pt x="22359" y="11323"/>
                      </a:lnTo>
                      <a:cubicBezTo>
                        <a:pt x="23415" y="11931"/>
                        <a:pt x="24381" y="12593"/>
                        <a:pt x="25418" y="13273"/>
                      </a:cubicBezTo>
                      <a:lnTo>
                        <a:pt x="25579" y="13040"/>
                      </a:lnTo>
                      <a:cubicBezTo>
                        <a:pt x="24524" y="12378"/>
                        <a:pt x="23558" y="11699"/>
                        <a:pt x="22592" y="11037"/>
                      </a:cubicBezTo>
                      <a:close/>
                      <a:moveTo>
                        <a:pt x="28477" y="15061"/>
                      </a:moveTo>
                      <a:lnTo>
                        <a:pt x="28334" y="15348"/>
                      </a:lnTo>
                      <a:cubicBezTo>
                        <a:pt x="29300" y="16027"/>
                        <a:pt x="30266" y="16689"/>
                        <a:pt x="31160" y="17440"/>
                      </a:cubicBezTo>
                      <a:lnTo>
                        <a:pt x="31392" y="17208"/>
                      </a:lnTo>
                      <a:cubicBezTo>
                        <a:pt x="30409" y="16474"/>
                        <a:pt x="29443" y="15795"/>
                        <a:pt x="28477" y="15061"/>
                      </a:cubicBezTo>
                      <a:close/>
                      <a:moveTo>
                        <a:pt x="34219" y="19444"/>
                      </a:moveTo>
                      <a:lnTo>
                        <a:pt x="33986" y="19676"/>
                      </a:lnTo>
                      <a:cubicBezTo>
                        <a:pt x="34880" y="20428"/>
                        <a:pt x="35864" y="21161"/>
                        <a:pt x="36759" y="21912"/>
                      </a:cubicBezTo>
                      <a:lnTo>
                        <a:pt x="36902" y="21680"/>
                      </a:lnTo>
                      <a:cubicBezTo>
                        <a:pt x="36007" y="20946"/>
                        <a:pt x="35113" y="20195"/>
                        <a:pt x="34219" y="19444"/>
                      </a:cubicBezTo>
                      <a:close/>
                      <a:moveTo>
                        <a:pt x="39585" y="24077"/>
                      </a:moveTo>
                      <a:lnTo>
                        <a:pt x="39442" y="24291"/>
                      </a:lnTo>
                      <a:cubicBezTo>
                        <a:pt x="40247" y="25114"/>
                        <a:pt x="41141" y="25937"/>
                        <a:pt x="42035" y="26760"/>
                      </a:cubicBezTo>
                      <a:lnTo>
                        <a:pt x="42196" y="26527"/>
                      </a:lnTo>
                      <a:cubicBezTo>
                        <a:pt x="41374" y="25704"/>
                        <a:pt x="40479" y="24899"/>
                        <a:pt x="39585" y="24077"/>
                      </a:cubicBezTo>
                      <a:close/>
                      <a:moveTo>
                        <a:pt x="44718" y="29067"/>
                      </a:moveTo>
                      <a:lnTo>
                        <a:pt x="44504" y="29282"/>
                      </a:lnTo>
                      <a:cubicBezTo>
                        <a:pt x="45327" y="30105"/>
                        <a:pt x="46149" y="30999"/>
                        <a:pt x="46954" y="31893"/>
                      </a:cubicBezTo>
                      <a:lnTo>
                        <a:pt x="47187" y="31679"/>
                      </a:lnTo>
                      <a:cubicBezTo>
                        <a:pt x="46364" y="30784"/>
                        <a:pt x="45541" y="29961"/>
                        <a:pt x="44718" y="29067"/>
                      </a:cubicBezTo>
                      <a:close/>
                      <a:moveTo>
                        <a:pt x="49566" y="34362"/>
                      </a:moveTo>
                      <a:lnTo>
                        <a:pt x="49351" y="34576"/>
                      </a:lnTo>
                      <a:cubicBezTo>
                        <a:pt x="50085" y="35471"/>
                        <a:pt x="50908" y="36365"/>
                        <a:pt x="51659" y="37331"/>
                      </a:cubicBezTo>
                      <a:lnTo>
                        <a:pt x="51873" y="37116"/>
                      </a:lnTo>
                      <a:cubicBezTo>
                        <a:pt x="51140" y="36222"/>
                        <a:pt x="50317" y="35256"/>
                        <a:pt x="49566" y="34362"/>
                      </a:cubicBezTo>
                      <a:close/>
                      <a:moveTo>
                        <a:pt x="54038" y="39943"/>
                      </a:moveTo>
                      <a:lnTo>
                        <a:pt x="53823" y="40175"/>
                      </a:lnTo>
                      <a:cubicBezTo>
                        <a:pt x="54557" y="41070"/>
                        <a:pt x="55236" y="42035"/>
                        <a:pt x="55898" y="43001"/>
                      </a:cubicBezTo>
                      <a:lnTo>
                        <a:pt x="56202" y="42858"/>
                      </a:lnTo>
                      <a:cubicBezTo>
                        <a:pt x="55451" y="41892"/>
                        <a:pt x="54789" y="40909"/>
                        <a:pt x="54038" y="3994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16"/>
                <p:cNvSpPr/>
                <p:nvPr/>
              </p:nvSpPr>
              <p:spPr>
                <a:xfrm>
                  <a:off x="6359375" y="527000"/>
                  <a:ext cx="672575" cy="631450"/>
                </a:xfrm>
                <a:custGeom>
                  <a:rect b="b" l="l" r="r" t="t"/>
                  <a:pathLst>
                    <a:path extrusionOk="0" h="25258" w="26903">
                      <a:moveTo>
                        <a:pt x="0" y="0"/>
                      </a:moveTo>
                      <a:cubicBezTo>
                        <a:pt x="215" y="376"/>
                        <a:pt x="447" y="662"/>
                        <a:pt x="662" y="1038"/>
                      </a:cubicBezTo>
                      <a:lnTo>
                        <a:pt x="966" y="895"/>
                      </a:lnTo>
                      <a:cubicBezTo>
                        <a:pt x="751" y="590"/>
                        <a:pt x="519" y="304"/>
                        <a:pt x="376" y="0"/>
                      </a:cubicBezTo>
                      <a:close/>
                      <a:moveTo>
                        <a:pt x="3059" y="3721"/>
                      </a:moveTo>
                      <a:lnTo>
                        <a:pt x="2826" y="3953"/>
                      </a:lnTo>
                      <a:cubicBezTo>
                        <a:pt x="3506" y="4848"/>
                        <a:pt x="4239" y="5814"/>
                        <a:pt x="4991" y="6780"/>
                      </a:cubicBezTo>
                      <a:lnTo>
                        <a:pt x="5295" y="6565"/>
                      </a:lnTo>
                      <a:cubicBezTo>
                        <a:pt x="4472" y="5581"/>
                        <a:pt x="3721" y="4687"/>
                        <a:pt x="3059" y="3721"/>
                      </a:cubicBezTo>
                      <a:close/>
                      <a:moveTo>
                        <a:pt x="7602" y="9248"/>
                      </a:moveTo>
                      <a:lnTo>
                        <a:pt x="7370" y="9463"/>
                      </a:lnTo>
                      <a:cubicBezTo>
                        <a:pt x="8121" y="10357"/>
                        <a:pt x="8944" y="11180"/>
                        <a:pt x="9838" y="12074"/>
                      </a:cubicBezTo>
                      <a:lnTo>
                        <a:pt x="10053" y="11842"/>
                      </a:lnTo>
                      <a:cubicBezTo>
                        <a:pt x="9158" y="11037"/>
                        <a:pt x="8353" y="10142"/>
                        <a:pt x="7602" y="9248"/>
                      </a:cubicBezTo>
                      <a:close/>
                      <a:moveTo>
                        <a:pt x="12593" y="14382"/>
                      </a:moveTo>
                      <a:lnTo>
                        <a:pt x="12378" y="14614"/>
                      </a:lnTo>
                      <a:cubicBezTo>
                        <a:pt x="13272" y="15348"/>
                        <a:pt x="14167" y="16170"/>
                        <a:pt x="15061" y="16993"/>
                      </a:cubicBezTo>
                      <a:lnTo>
                        <a:pt x="15276" y="16761"/>
                      </a:lnTo>
                      <a:cubicBezTo>
                        <a:pt x="14310" y="15956"/>
                        <a:pt x="13415" y="15133"/>
                        <a:pt x="12593" y="14382"/>
                      </a:cubicBezTo>
                      <a:close/>
                      <a:moveTo>
                        <a:pt x="18030" y="18997"/>
                      </a:moveTo>
                      <a:lnTo>
                        <a:pt x="17816" y="19229"/>
                      </a:lnTo>
                      <a:cubicBezTo>
                        <a:pt x="18782" y="19980"/>
                        <a:pt x="19748" y="20714"/>
                        <a:pt x="20714" y="21393"/>
                      </a:cubicBezTo>
                      <a:lnTo>
                        <a:pt x="20874" y="21161"/>
                      </a:lnTo>
                      <a:cubicBezTo>
                        <a:pt x="19891" y="20428"/>
                        <a:pt x="18925" y="19748"/>
                        <a:pt x="18030" y="18997"/>
                      </a:cubicBezTo>
                      <a:close/>
                      <a:moveTo>
                        <a:pt x="23844" y="23182"/>
                      </a:moveTo>
                      <a:lnTo>
                        <a:pt x="23701" y="23397"/>
                      </a:lnTo>
                      <a:cubicBezTo>
                        <a:pt x="24667" y="24005"/>
                        <a:pt x="25704" y="24667"/>
                        <a:pt x="26759" y="25257"/>
                      </a:cubicBezTo>
                      <a:lnTo>
                        <a:pt x="26903" y="24971"/>
                      </a:lnTo>
                      <a:cubicBezTo>
                        <a:pt x="25865" y="24363"/>
                        <a:pt x="24810" y="23772"/>
                        <a:pt x="23844" y="2318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16"/>
                <p:cNvSpPr/>
                <p:nvPr/>
              </p:nvSpPr>
              <p:spPr>
                <a:xfrm>
                  <a:off x="5693950" y="3109475"/>
                  <a:ext cx="1345600" cy="1872375"/>
                </a:xfrm>
                <a:custGeom>
                  <a:rect b="b" l="l" r="r" t="t"/>
                  <a:pathLst>
                    <a:path extrusionOk="0" h="74895" w="53824">
                      <a:moveTo>
                        <a:pt x="53824" y="1"/>
                      </a:moveTo>
                      <a:cubicBezTo>
                        <a:pt x="53305" y="215"/>
                        <a:pt x="52768" y="519"/>
                        <a:pt x="52178" y="752"/>
                      </a:cubicBezTo>
                      <a:lnTo>
                        <a:pt x="52321" y="1038"/>
                      </a:lnTo>
                      <a:cubicBezTo>
                        <a:pt x="52858" y="752"/>
                        <a:pt x="53305" y="591"/>
                        <a:pt x="53824" y="376"/>
                      </a:cubicBezTo>
                      <a:lnTo>
                        <a:pt x="53824" y="1"/>
                      </a:lnTo>
                      <a:close/>
                      <a:moveTo>
                        <a:pt x="48976" y="2308"/>
                      </a:moveTo>
                      <a:cubicBezTo>
                        <a:pt x="47939" y="2827"/>
                        <a:pt x="46883" y="3435"/>
                        <a:pt x="45846" y="4097"/>
                      </a:cubicBezTo>
                      <a:lnTo>
                        <a:pt x="45989" y="4329"/>
                      </a:lnTo>
                      <a:cubicBezTo>
                        <a:pt x="47044" y="3721"/>
                        <a:pt x="48082" y="3131"/>
                        <a:pt x="49119" y="2541"/>
                      </a:cubicBezTo>
                      <a:lnTo>
                        <a:pt x="48976" y="2308"/>
                      </a:lnTo>
                      <a:close/>
                      <a:moveTo>
                        <a:pt x="42859" y="6029"/>
                      </a:moveTo>
                      <a:cubicBezTo>
                        <a:pt x="41893" y="6708"/>
                        <a:pt x="40927" y="7370"/>
                        <a:pt x="39961" y="8121"/>
                      </a:cubicBezTo>
                      <a:lnTo>
                        <a:pt x="40176" y="8354"/>
                      </a:lnTo>
                      <a:cubicBezTo>
                        <a:pt x="41070" y="7603"/>
                        <a:pt x="42036" y="6923"/>
                        <a:pt x="43020" y="6261"/>
                      </a:cubicBezTo>
                      <a:lnTo>
                        <a:pt x="42859" y="6029"/>
                      </a:lnTo>
                      <a:close/>
                      <a:moveTo>
                        <a:pt x="37206" y="10357"/>
                      </a:moveTo>
                      <a:cubicBezTo>
                        <a:pt x="36312" y="11180"/>
                        <a:pt x="35418" y="11931"/>
                        <a:pt x="34523" y="12826"/>
                      </a:cubicBezTo>
                      <a:lnTo>
                        <a:pt x="34738" y="12969"/>
                      </a:lnTo>
                      <a:cubicBezTo>
                        <a:pt x="35561" y="12146"/>
                        <a:pt x="36455" y="11395"/>
                        <a:pt x="37349" y="10590"/>
                      </a:cubicBezTo>
                      <a:lnTo>
                        <a:pt x="37206" y="10357"/>
                      </a:lnTo>
                      <a:close/>
                      <a:moveTo>
                        <a:pt x="31983" y="15276"/>
                      </a:moveTo>
                      <a:cubicBezTo>
                        <a:pt x="31089" y="16171"/>
                        <a:pt x="30266" y="17065"/>
                        <a:pt x="29515" y="17959"/>
                      </a:cubicBezTo>
                      <a:lnTo>
                        <a:pt x="29747" y="18102"/>
                      </a:lnTo>
                      <a:cubicBezTo>
                        <a:pt x="30499" y="17208"/>
                        <a:pt x="31303" y="16403"/>
                        <a:pt x="32126" y="15509"/>
                      </a:cubicBezTo>
                      <a:lnTo>
                        <a:pt x="31983" y="15276"/>
                      </a:lnTo>
                      <a:close/>
                      <a:moveTo>
                        <a:pt x="27136" y="20642"/>
                      </a:moveTo>
                      <a:cubicBezTo>
                        <a:pt x="26384" y="21537"/>
                        <a:pt x="25651" y="22503"/>
                        <a:pt x="24900" y="23469"/>
                      </a:cubicBezTo>
                      <a:lnTo>
                        <a:pt x="25132" y="23630"/>
                      </a:lnTo>
                      <a:cubicBezTo>
                        <a:pt x="25866" y="22664"/>
                        <a:pt x="26617" y="21769"/>
                        <a:pt x="27368" y="20875"/>
                      </a:cubicBezTo>
                      <a:lnTo>
                        <a:pt x="27136" y="20642"/>
                      </a:lnTo>
                      <a:close/>
                      <a:moveTo>
                        <a:pt x="22807" y="26313"/>
                      </a:moveTo>
                      <a:cubicBezTo>
                        <a:pt x="22074" y="27279"/>
                        <a:pt x="21394" y="28245"/>
                        <a:pt x="20732" y="29282"/>
                      </a:cubicBezTo>
                      <a:lnTo>
                        <a:pt x="20947" y="29443"/>
                      </a:lnTo>
                      <a:cubicBezTo>
                        <a:pt x="21626" y="28477"/>
                        <a:pt x="22288" y="27493"/>
                        <a:pt x="23040" y="26527"/>
                      </a:cubicBezTo>
                      <a:lnTo>
                        <a:pt x="22807" y="26313"/>
                      </a:lnTo>
                      <a:close/>
                      <a:moveTo>
                        <a:pt x="18782" y="32269"/>
                      </a:moveTo>
                      <a:cubicBezTo>
                        <a:pt x="18568" y="32573"/>
                        <a:pt x="18425" y="32860"/>
                        <a:pt x="18192" y="33164"/>
                      </a:cubicBezTo>
                      <a:lnTo>
                        <a:pt x="18568" y="33164"/>
                      </a:lnTo>
                      <a:cubicBezTo>
                        <a:pt x="18711" y="32949"/>
                        <a:pt x="18872" y="32645"/>
                        <a:pt x="19015" y="32412"/>
                      </a:cubicBezTo>
                      <a:lnTo>
                        <a:pt x="18782" y="32269"/>
                      </a:lnTo>
                      <a:close/>
                      <a:moveTo>
                        <a:pt x="3435" y="64538"/>
                      </a:moveTo>
                      <a:cubicBezTo>
                        <a:pt x="2988" y="65736"/>
                        <a:pt x="2612" y="66845"/>
                        <a:pt x="2237" y="67972"/>
                      </a:cubicBezTo>
                      <a:lnTo>
                        <a:pt x="2541" y="68044"/>
                      </a:lnTo>
                      <a:cubicBezTo>
                        <a:pt x="2916" y="66935"/>
                        <a:pt x="3292" y="65808"/>
                        <a:pt x="3668" y="64699"/>
                      </a:cubicBezTo>
                      <a:lnTo>
                        <a:pt x="3435" y="64538"/>
                      </a:lnTo>
                      <a:close/>
                      <a:moveTo>
                        <a:pt x="1128" y="71407"/>
                      </a:moveTo>
                      <a:cubicBezTo>
                        <a:pt x="752" y="72587"/>
                        <a:pt x="376" y="73714"/>
                        <a:pt x="1" y="74823"/>
                      </a:cubicBezTo>
                      <a:lnTo>
                        <a:pt x="305" y="74895"/>
                      </a:lnTo>
                      <a:cubicBezTo>
                        <a:pt x="680" y="73786"/>
                        <a:pt x="985" y="72659"/>
                        <a:pt x="1342" y="71478"/>
                      </a:cubicBezTo>
                      <a:lnTo>
                        <a:pt x="1128" y="71407"/>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16"/>
                <p:cNvSpPr/>
                <p:nvPr/>
              </p:nvSpPr>
              <p:spPr>
                <a:xfrm>
                  <a:off x="5586175" y="2753525"/>
                  <a:ext cx="1418050" cy="2308825"/>
                </a:xfrm>
                <a:custGeom>
                  <a:rect b="b" l="l" r="r" t="t"/>
                  <a:pathLst>
                    <a:path extrusionOk="0" h="92353" w="56722">
                      <a:moveTo>
                        <a:pt x="144" y="0"/>
                      </a:moveTo>
                      <a:lnTo>
                        <a:pt x="1" y="233"/>
                      </a:lnTo>
                      <a:cubicBezTo>
                        <a:pt x="895" y="895"/>
                        <a:pt x="1790" y="1646"/>
                        <a:pt x="2756" y="2469"/>
                      </a:cubicBezTo>
                      <a:lnTo>
                        <a:pt x="2970" y="2165"/>
                      </a:lnTo>
                      <a:cubicBezTo>
                        <a:pt x="2004" y="1413"/>
                        <a:pt x="1038" y="680"/>
                        <a:pt x="144" y="0"/>
                      </a:cubicBezTo>
                      <a:close/>
                      <a:moveTo>
                        <a:pt x="5743" y="4472"/>
                      </a:moveTo>
                      <a:lnTo>
                        <a:pt x="5510" y="4705"/>
                      </a:lnTo>
                      <a:cubicBezTo>
                        <a:pt x="6405" y="5438"/>
                        <a:pt x="7370" y="6261"/>
                        <a:pt x="8265" y="7012"/>
                      </a:cubicBezTo>
                      <a:lnTo>
                        <a:pt x="8426" y="6779"/>
                      </a:lnTo>
                      <a:cubicBezTo>
                        <a:pt x="7531" y="6046"/>
                        <a:pt x="6637" y="5223"/>
                        <a:pt x="5743" y="4472"/>
                      </a:cubicBezTo>
                      <a:close/>
                      <a:moveTo>
                        <a:pt x="11109" y="9176"/>
                      </a:moveTo>
                      <a:lnTo>
                        <a:pt x="10948" y="9391"/>
                      </a:lnTo>
                      <a:cubicBezTo>
                        <a:pt x="11771" y="10214"/>
                        <a:pt x="12665" y="11037"/>
                        <a:pt x="13559" y="11859"/>
                      </a:cubicBezTo>
                      <a:lnTo>
                        <a:pt x="13703" y="11627"/>
                      </a:lnTo>
                      <a:cubicBezTo>
                        <a:pt x="12898" y="10804"/>
                        <a:pt x="12003" y="9981"/>
                        <a:pt x="11109" y="9176"/>
                      </a:cubicBezTo>
                      <a:close/>
                      <a:moveTo>
                        <a:pt x="16314" y="14167"/>
                      </a:moveTo>
                      <a:lnTo>
                        <a:pt x="16099" y="14382"/>
                      </a:lnTo>
                      <a:cubicBezTo>
                        <a:pt x="16922" y="15204"/>
                        <a:pt x="17727" y="16027"/>
                        <a:pt x="18550" y="16922"/>
                      </a:cubicBezTo>
                      <a:lnTo>
                        <a:pt x="18783" y="16689"/>
                      </a:lnTo>
                      <a:cubicBezTo>
                        <a:pt x="17960" y="15884"/>
                        <a:pt x="17137" y="14990"/>
                        <a:pt x="16314" y="14167"/>
                      </a:cubicBezTo>
                      <a:close/>
                      <a:moveTo>
                        <a:pt x="21233" y="19301"/>
                      </a:moveTo>
                      <a:lnTo>
                        <a:pt x="21018" y="19533"/>
                      </a:lnTo>
                      <a:cubicBezTo>
                        <a:pt x="21841" y="20428"/>
                        <a:pt x="22646" y="21322"/>
                        <a:pt x="23397" y="22216"/>
                      </a:cubicBezTo>
                      <a:lnTo>
                        <a:pt x="23630" y="21984"/>
                      </a:lnTo>
                      <a:cubicBezTo>
                        <a:pt x="22879" y="21089"/>
                        <a:pt x="22056" y="20195"/>
                        <a:pt x="21233" y="19301"/>
                      </a:cubicBezTo>
                      <a:close/>
                      <a:moveTo>
                        <a:pt x="25937" y="24738"/>
                      </a:moveTo>
                      <a:lnTo>
                        <a:pt x="25705" y="24899"/>
                      </a:lnTo>
                      <a:cubicBezTo>
                        <a:pt x="26528" y="25794"/>
                        <a:pt x="27279" y="26760"/>
                        <a:pt x="28012" y="27654"/>
                      </a:cubicBezTo>
                      <a:lnTo>
                        <a:pt x="28245" y="27511"/>
                      </a:lnTo>
                      <a:cubicBezTo>
                        <a:pt x="27494" y="26527"/>
                        <a:pt x="26760" y="25633"/>
                        <a:pt x="25937" y="24738"/>
                      </a:cubicBezTo>
                      <a:close/>
                      <a:moveTo>
                        <a:pt x="30409" y="30337"/>
                      </a:moveTo>
                      <a:lnTo>
                        <a:pt x="30177" y="30480"/>
                      </a:lnTo>
                      <a:cubicBezTo>
                        <a:pt x="30928" y="31446"/>
                        <a:pt x="31590" y="32430"/>
                        <a:pt x="32341" y="33396"/>
                      </a:cubicBezTo>
                      <a:lnTo>
                        <a:pt x="32574" y="33235"/>
                      </a:lnTo>
                      <a:cubicBezTo>
                        <a:pt x="31822" y="32269"/>
                        <a:pt x="31143" y="31303"/>
                        <a:pt x="30409" y="30337"/>
                      </a:cubicBezTo>
                      <a:close/>
                      <a:moveTo>
                        <a:pt x="34577" y="36150"/>
                      </a:moveTo>
                      <a:lnTo>
                        <a:pt x="34362" y="36294"/>
                      </a:lnTo>
                      <a:cubicBezTo>
                        <a:pt x="35024" y="37260"/>
                        <a:pt x="35704" y="38315"/>
                        <a:pt x="36366" y="39281"/>
                      </a:cubicBezTo>
                      <a:lnTo>
                        <a:pt x="36598" y="39138"/>
                      </a:lnTo>
                      <a:cubicBezTo>
                        <a:pt x="35919" y="38082"/>
                        <a:pt x="35257" y="37116"/>
                        <a:pt x="34577" y="36150"/>
                      </a:cubicBezTo>
                      <a:close/>
                      <a:moveTo>
                        <a:pt x="38530" y="42179"/>
                      </a:moveTo>
                      <a:lnTo>
                        <a:pt x="38226" y="42340"/>
                      </a:lnTo>
                      <a:cubicBezTo>
                        <a:pt x="38906" y="43305"/>
                        <a:pt x="39496" y="44343"/>
                        <a:pt x="40086" y="45398"/>
                      </a:cubicBezTo>
                      <a:lnTo>
                        <a:pt x="40319" y="45237"/>
                      </a:lnTo>
                      <a:cubicBezTo>
                        <a:pt x="39729" y="44200"/>
                        <a:pt x="39120" y="43162"/>
                        <a:pt x="38530" y="42179"/>
                      </a:cubicBezTo>
                      <a:close/>
                      <a:moveTo>
                        <a:pt x="42108" y="48368"/>
                      </a:moveTo>
                      <a:lnTo>
                        <a:pt x="41803" y="48529"/>
                      </a:lnTo>
                      <a:cubicBezTo>
                        <a:pt x="42412" y="49566"/>
                        <a:pt x="42930" y="50603"/>
                        <a:pt x="43449" y="51659"/>
                      </a:cubicBezTo>
                      <a:lnTo>
                        <a:pt x="43753" y="51498"/>
                      </a:lnTo>
                      <a:cubicBezTo>
                        <a:pt x="43217" y="50460"/>
                        <a:pt x="42626" y="49423"/>
                        <a:pt x="42108" y="48368"/>
                      </a:cubicBezTo>
                      <a:close/>
                      <a:moveTo>
                        <a:pt x="45309" y="54700"/>
                      </a:moveTo>
                      <a:lnTo>
                        <a:pt x="45095" y="54861"/>
                      </a:lnTo>
                      <a:cubicBezTo>
                        <a:pt x="45613" y="55970"/>
                        <a:pt x="46061" y="57025"/>
                        <a:pt x="46579" y="58134"/>
                      </a:cubicBezTo>
                      <a:lnTo>
                        <a:pt x="46794" y="57991"/>
                      </a:lnTo>
                      <a:cubicBezTo>
                        <a:pt x="46347" y="56864"/>
                        <a:pt x="45828" y="55827"/>
                        <a:pt x="45309" y="54700"/>
                      </a:cubicBezTo>
                      <a:close/>
                      <a:moveTo>
                        <a:pt x="48225" y="61264"/>
                      </a:moveTo>
                      <a:lnTo>
                        <a:pt x="47992" y="61407"/>
                      </a:lnTo>
                      <a:cubicBezTo>
                        <a:pt x="48440" y="62534"/>
                        <a:pt x="48815" y="63572"/>
                        <a:pt x="49262" y="64699"/>
                      </a:cubicBezTo>
                      <a:lnTo>
                        <a:pt x="49567" y="64627"/>
                      </a:lnTo>
                      <a:lnTo>
                        <a:pt x="48225" y="61264"/>
                      </a:lnTo>
                      <a:close/>
                      <a:moveTo>
                        <a:pt x="50747" y="67972"/>
                      </a:moveTo>
                      <a:lnTo>
                        <a:pt x="50532" y="68044"/>
                      </a:lnTo>
                      <a:cubicBezTo>
                        <a:pt x="50908" y="69170"/>
                        <a:pt x="51266" y="70351"/>
                        <a:pt x="51642" y="71478"/>
                      </a:cubicBezTo>
                      <a:lnTo>
                        <a:pt x="51946" y="71406"/>
                      </a:lnTo>
                      <a:cubicBezTo>
                        <a:pt x="51570" y="70208"/>
                        <a:pt x="51194" y="69099"/>
                        <a:pt x="50747" y="67972"/>
                      </a:cubicBezTo>
                      <a:close/>
                      <a:moveTo>
                        <a:pt x="52912" y="74823"/>
                      </a:moveTo>
                      <a:lnTo>
                        <a:pt x="52697" y="74912"/>
                      </a:lnTo>
                      <a:cubicBezTo>
                        <a:pt x="52983" y="76021"/>
                        <a:pt x="53287" y="77148"/>
                        <a:pt x="53591" y="78329"/>
                      </a:cubicBezTo>
                      <a:lnTo>
                        <a:pt x="53877" y="78257"/>
                      </a:lnTo>
                      <a:cubicBezTo>
                        <a:pt x="53591" y="77059"/>
                        <a:pt x="53287" y="75950"/>
                        <a:pt x="52912" y="74823"/>
                      </a:cubicBezTo>
                      <a:close/>
                      <a:moveTo>
                        <a:pt x="54700" y="81763"/>
                      </a:moveTo>
                      <a:lnTo>
                        <a:pt x="54396" y="81835"/>
                      </a:lnTo>
                      <a:cubicBezTo>
                        <a:pt x="54700" y="82962"/>
                        <a:pt x="54933" y="84142"/>
                        <a:pt x="55147" y="85269"/>
                      </a:cubicBezTo>
                      <a:lnTo>
                        <a:pt x="55451" y="85269"/>
                      </a:lnTo>
                      <a:cubicBezTo>
                        <a:pt x="55219" y="84071"/>
                        <a:pt x="55004" y="82872"/>
                        <a:pt x="54700" y="81763"/>
                      </a:cubicBezTo>
                      <a:close/>
                      <a:moveTo>
                        <a:pt x="56113" y="88775"/>
                      </a:moveTo>
                      <a:lnTo>
                        <a:pt x="55827" y="88847"/>
                      </a:lnTo>
                      <a:cubicBezTo>
                        <a:pt x="56042" y="89956"/>
                        <a:pt x="56185" y="91154"/>
                        <a:pt x="56417" y="92352"/>
                      </a:cubicBezTo>
                      <a:lnTo>
                        <a:pt x="56721" y="92263"/>
                      </a:lnTo>
                      <a:cubicBezTo>
                        <a:pt x="56489" y="91082"/>
                        <a:pt x="56346" y="89956"/>
                        <a:pt x="56113" y="88775"/>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16"/>
                <p:cNvSpPr/>
                <p:nvPr/>
              </p:nvSpPr>
              <p:spPr>
                <a:xfrm>
                  <a:off x="644825" y="3058950"/>
                  <a:ext cx="1067450" cy="1872825"/>
                </a:xfrm>
                <a:custGeom>
                  <a:rect b="b" l="l" r="r" t="t"/>
                  <a:pathLst>
                    <a:path extrusionOk="0" h="74913" w="42698">
                      <a:moveTo>
                        <a:pt x="143" y="0"/>
                      </a:moveTo>
                      <a:lnTo>
                        <a:pt x="0" y="233"/>
                      </a:lnTo>
                      <a:cubicBezTo>
                        <a:pt x="966" y="823"/>
                        <a:pt x="2004" y="1503"/>
                        <a:pt x="3059" y="2165"/>
                      </a:cubicBezTo>
                      <a:lnTo>
                        <a:pt x="3202" y="1950"/>
                      </a:lnTo>
                      <a:cubicBezTo>
                        <a:pt x="2165" y="1270"/>
                        <a:pt x="1109" y="608"/>
                        <a:pt x="143" y="0"/>
                      </a:cubicBezTo>
                      <a:close/>
                      <a:moveTo>
                        <a:pt x="6100" y="4025"/>
                      </a:moveTo>
                      <a:lnTo>
                        <a:pt x="5957" y="4257"/>
                      </a:lnTo>
                      <a:cubicBezTo>
                        <a:pt x="6851" y="4919"/>
                        <a:pt x="7817" y="5671"/>
                        <a:pt x="8783" y="6422"/>
                      </a:cubicBezTo>
                      <a:lnTo>
                        <a:pt x="8944" y="6189"/>
                      </a:lnTo>
                      <a:cubicBezTo>
                        <a:pt x="8711" y="6046"/>
                        <a:pt x="8568" y="5814"/>
                        <a:pt x="8336" y="5671"/>
                      </a:cubicBezTo>
                      <a:lnTo>
                        <a:pt x="8264" y="5742"/>
                      </a:lnTo>
                      <a:lnTo>
                        <a:pt x="8049" y="5599"/>
                      </a:lnTo>
                      <a:cubicBezTo>
                        <a:pt x="8049" y="5527"/>
                        <a:pt x="8049" y="5527"/>
                        <a:pt x="8121" y="5527"/>
                      </a:cubicBezTo>
                      <a:cubicBezTo>
                        <a:pt x="7441" y="5009"/>
                        <a:pt x="6779" y="4472"/>
                        <a:pt x="6100" y="4025"/>
                      </a:cubicBezTo>
                      <a:close/>
                      <a:moveTo>
                        <a:pt x="11698" y="8497"/>
                      </a:moveTo>
                      <a:lnTo>
                        <a:pt x="11555" y="8729"/>
                      </a:lnTo>
                      <a:cubicBezTo>
                        <a:pt x="12360" y="9481"/>
                        <a:pt x="13255" y="10285"/>
                        <a:pt x="14149" y="11108"/>
                      </a:cubicBezTo>
                      <a:lnTo>
                        <a:pt x="14382" y="10894"/>
                      </a:lnTo>
                      <a:cubicBezTo>
                        <a:pt x="13487" y="10071"/>
                        <a:pt x="12593" y="9248"/>
                        <a:pt x="11698" y="8497"/>
                      </a:cubicBezTo>
                      <a:close/>
                      <a:moveTo>
                        <a:pt x="16922" y="13416"/>
                      </a:moveTo>
                      <a:lnTo>
                        <a:pt x="16689" y="13648"/>
                      </a:lnTo>
                      <a:cubicBezTo>
                        <a:pt x="17512" y="14471"/>
                        <a:pt x="18335" y="15365"/>
                        <a:pt x="19157" y="16260"/>
                      </a:cubicBezTo>
                      <a:lnTo>
                        <a:pt x="19372" y="16027"/>
                      </a:lnTo>
                      <a:cubicBezTo>
                        <a:pt x="18549" y="15133"/>
                        <a:pt x="17727" y="14239"/>
                        <a:pt x="16922" y="13416"/>
                      </a:cubicBezTo>
                      <a:close/>
                      <a:moveTo>
                        <a:pt x="21680" y="18782"/>
                      </a:moveTo>
                      <a:lnTo>
                        <a:pt x="21465" y="18943"/>
                      </a:lnTo>
                      <a:cubicBezTo>
                        <a:pt x="22198" y="19837"/>
                        <a:pt x="22950" y="20803"/>
                        <a:pt x="23629" y="21769"/>
                      </a:cubicBezTo>
                      <a:lnTo>
                        <a:pt x="23844" y="21626"/>
                      </a:lnTo>
                      <a:cubicBezTo>
                        <a:pt x="23182" y="20660"/>
                        <a:pt x="22431" y="19676"/>
                        <a:pt x="21680" y="18782"/>
                      </a:cubicBezTo>
                      <a:close/>
                      <a:moveTo>
                        <a:pt x="26008" y="24524"/>
                      </a:moveTo>
                      <a:lnTo>
                        <a:pt x="25704" y="24685"/>
                      </a:lnTo>
                      <a:cubicBezTo>
                        <a:pt x="26384" y="25651"/>
                        <a:pt x="27046" y="26617"/>
                        <a:pt x="27726" y="27654"/>
                      </a:cubicBezTo>
                      <a:lnTo>
                        <a:pt x="27940" y="27511"/>
                      </a:lnTo>
                      <a:cubicBezTo>
                        <a:pt x="27278" y="26473"/>
                        <a:pt x="26599" y="25490"/>
                        <a:pt x="26008" y="24524"/>
                      </a:cubicBezTo>
                      <a:close/>
                      <a:moveTo>
                        <a:pt x="29800" y="30570"/>
                      </a:moveTo>
                      <a:lnTo>
                        <a:pt x="29514" y="30713"/>
                      </a:lnTo>
                      <a:cubicBezTo>
                        <a:pt x="30105" y="31750"/>
                        <a:pt x="30695" y="32806"/>
                        <a:pt x="31231" y="33843"/>
                      </a:cubicBezTo>
                      <a:lnTo>
                        <a:pt x="31518" y="33700"/>
                      </a:lnTo>
                      <a:cubicBezTo>
                        <a:pt x="30927" y="32645"/>
                        <a:pt x="30409" y="31607"/>
                        <a:pt x="29800" y="30570"/>
                      </a:cubicBezTo>
                      <a:close/>
                      <a:moveTo>
                        <a:pt x="33092" y="36902"/>
                      </a:moveTo>
                      <a:lnTo>
                        <a:pt x="32859" y="37045"/>
                      </a:lnTo>
                      <a:cubicBezTo>
                        <a:pt x="33306" y="38100"/>
                        <a:pt x="33825" y="39209"/>
                        <a:pt x="34272" y="40247"/>
                      </a:cubicBezTo>
                      <a:lnTo>
                        <a:pt x="34576" y="40175"/>
                      </a:lnTo>
                      <a:cubicBezTo>
                        <a:pt x="34129" y="39066"/>
                        <a:pt x="33610" y="37939"/>
                        <a:pt x="33092" y="36902"/>
                      </a:cubicBezTo>
                      <a:close/>
                      <a:moveTo>
                        <a:pt x="35918" y="43466"/>
                      </a:moveTo>
                      <a:lnTo>
                        <a:pt x="35614" y="43610"/>
                      </a:lnTo>
                      <a:cubicBezTo>
                        <a:pt x="36061" y="44719"/>
                        <a:pt x="36437" y="45845"/>
                        <a:pt x="36884" y="46954"/>
                      </a:cubicBezTo>
                      <a:lnTo>
                        <a:pt x="37116" y="46883"/>
                      </a:lnTo>
                      <a:cubicBezTo>
                        <a:pt x="36741" y="45702"/>
                        <a:pt x="36365" y="44575"/>
                        <a:pt x="35918" y="43466"/>
                      </a:cubicBezTo>
                      <a:close/>
                      <a:moveTo>
                        <a:pt x="38225" y="50246"/>
                      </a:moveTo>
                      <a:lnTo>
                        <a:pt x="37939" y="50317"/>
                      </a:lnTo>
                      <a:cubicBezTo>
                        <a:pt x="38297" y="51516"/>
                        <a:pt x="38601" y="52625"/>
                        <a:pt x="38905" y="53823"/>
                      </a:cubicBezTo>
                      <a:lnTo>
                        <a:pt x="39191" y="53662"/>
                      </a:lnTo>
                      <a:cubicBezTo>
                        <a:pt x="38905" y="52553"/>
                        <a:pt x="38601" y="51355"/>
                        <a:pt x="38225" y="50246"/>
                      </a:cubicBezTo>
                      <a:close/>
                      <a:moveTo>
                        <a:pt x="40086" y="57168"/>
                      </a:moveTo>
                      <a:lnTo>
                        <a:pt x="39799" y="57240"/>
                      </a:lnTo>
                      <a:cubicBezTo>
                        <a:pt x="40014" y="58367"/>
                        <a:pt x="40318" y="59565"/>
                        <a:pt x="40533" y="60746"/>
                      </a:cubicBezTo>
                      <a:lnTo>
                        <a:pt x="40837" y="60674"/>
                      </a:lnTo>
                      <a:cubicBezTo>
                        <a:pt x="40622" y="59476"/>
                        <a:pt x="40318" y="58295"/>
                        <a:pt x="40086" y="57168"/>
                      </a:cubicBezTo>
                      <a:close/>
                      <a:moveTo>
                        <a:pt x="41427" y="64180"/>
                      </a:moveTo>
                      <a:lnTo>
                        <a:pt x="41141" y="64252"/>
                      </a:lnTo>
                      <a:cubicBezTo>
                        <a:pt x="41356" y="65450"/>
                        <a:pt x="41517" y="66559"/>
                        <a:pt x="41660" y="67757"/>
                      </a:cubicBezTo>
                      <a:lnTo>
                        <a:pt x="41964" y="67757"/>
                      </a:lnTo>
                      <a:cubicBezTo>
                        <a:pt x="41803" y="66559"/>
                        <a:pt x="41660" y="65378"/>
                        <a:pt x="41427" y="64180"/>
                      </a:cubicBezTo>
                      <a:close/>
                      <a:moveTo>
                        <a:pt x="42411" y="71263"/>
                      </a:moveTo>
                      <a:lnTo>
                        <a:pt x="42107" y="71335"/>
                      </a:lnTo>
                      <a:cubicBezTo>
                        <a:pt x="42250" y="72533"/>
                        <a:pt x="42322" y="73642"/>
                        <a:pt x="42411" y="74912"/>
                      </a:cubicBezTo>
                      <a:lnTo>
                        <a:pt x="42697" y="74841"/>
                      </a:lnTo>
                      <a:cubicBezTo>
                        <a:pt x="42626" y="73642"/>
                        <a:pt x="42554" y="72444"/>
                        <a:pt x="42411" y="7126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16"/>
                <p:cNvSpPr/>
                <p:nvPr/>
              </p:nvSpPr>
              <p:spPr>
                <a:xfrm>
                  <a:off x="707875" y="2884100"/>
                  <a:ext cx="1502100" cy="970850"/>
                </a:xfrm>
                <a:custGeom>
                  <a:rect b="b" l="l" r="r" t="t"/>
                  <a:pathLst>
                    <a:path extrusionOk="0" h="38834" w="60084">
                      <a:moveTo>
                        <a:pt x="60012" y="0"/>
                      </a:moveTo>
                      <a:lnTo>
                        <a:pt x="60084" y="143"/>
                      </a:lnTo>
                      <a:lnTo>
                        <a:pt x="60084" y="0"/>
                      </a:lnTo>
                      <a:close/>
                      <a:moveTo>
                        <a:pt x="56792" y="1556"/>
                      </a:moveTo>
                      <a:cubicBezTo>
                        <a:pt x="55683" y="2075"/>
                        <a:pt x="54646" y="2612"/>
                        <a:pt x="53591" y="3131"/>
                      </a:cubicBezTo>
                      <a:lnTo>
                        <a:pt x="53752" y="3417"/>
                      </a:lnTo>
                      <a:cubicBezTo>
                        <a:pt x="54789" y="2898"/>
                        <a:pt x="55827" y="2308"/>
                        <a:pt x="56953" y="1789"/>
                      </a:cubicBezTo>
                      <a:lnTo>
                        <a:pt x="56792" y="1556"/>
                      </a:lnTo>
                      <a:close/>
                      <a:moveTo>
                        <a:pt x="50389" y="4758"/>
                      </a:moveTo>
                      <a:cubicBezTo>
                        <a:pt x="49351" y="5295"/>
                        <a:pt x="48296" y="5885"/>
                        <a:pt x="47259" y="6404"/>
                      </a:cubicBezTo>
                      <a:lnTo>
                        <a:pt x="47330" y="6708"/>
                      </a:lnTo>
                      <a:cubicBezTo>
                        <a:pt x="48385" y="6100"/>
                        <a:pt x="49494" y="5581"/>
                        <a:pt x="50532" y="4991"/>
                      </a:cubicBezTo>
                      <a:lnTo>
                        <a:pt x="50389" y="4758"/>
                      </a:lnTo>
                      <a:close/>
                      <a:moveTo>
                        <a:pt x="44057" y="8121"/>
                      </a:moveTo>
                      <a:cubicBezTo>
                        <a:pt x="43019" y="8711"/>
                        <a:pt x="41964" y="9320"/>
                        <a:pt x="40926" y="9838"/>
                      </a:cubicBezTo>
                      <a:lnTo>
                        <a:pt x="41070" y="10125"/>
                      </a:lnTo>
                      <a:cubicBezTo>
                        <a:pt x="42125" y="9534"/>
                        <a:pt x="43162" y="8944"/>
                        <a:pt x="44200" y="8425"/>
                      </a:cubicBezTo>
                      <a:lnTo>
                        <a:pt x="44057" y="8121"/>
                      </a:lnTo>
                      <a:close/>
                      <a:moveTo>
                        <a:pt x="37868" y="11627"/>
                      </a:moveTo>
                      <a:cubicBezTo>
                        <a:pt x="36830" y="12289"/>
                        <a:pt x="35775" y="12897"/>
                        <a:pt x="34737" y="13487"/>
                      </a:cubicBezTo>
                      <a:lnTo>
                        <a:pt x="34881" y="13702"/>
                      </a:lnTo>
                      <a:cubicBezTo>
                        <a:pt x="35936" y="13112"/>
                        <a:pt x="36973" y="12521"/>
                        <a:pt x="38011" y="11913"/>
                      </a:cubicBezTo>
                      <a:lnTo>
                        <a:pt x="37868" y="11627"/>
                      </a:lnTo>
                      <a:close/>
                      <a:moveTo>
                        <a:pt x="31679" y="15348"/>
                      </a:moveTo>
                      <a:cubicBezTo>
                        <a:pt x="30713" y="15938"/>
                        <a:pt x="29675" y="16618"/>
                        <a:pt x="28709" y="17208"/>
                      </a:cubicBezTo>
                      <a:lnTo>
                        <a:pt x="28853" y="17512"/>
                      </a:lnTo>
                      <a:cubicBezTo>
                        <a:pt x="29818" y="16832"/>
                        <a:pt x="30856" y="16242"/>
                        <a:pt x="31840" y="15580"/>
                      </a:cubicBezTo>
                      <a:lnTo>
                        <a:pt x="31679" y="15348"/>
                      </a:lnTo>
                      <a:close/>
                      <a:moveTo>
                        <a:pt x="25651" y="19158"/>
                      </a:moveTo>
                      <a:cubicBezTo>
                        <a:pt x="24685" y="19819"/>
                        <a:pt x="23629" y="20499"/>
                        <a:pt x="22664" y="21161"/>
                      </a:cubicBezTo>
                      <a:lnTo>
                        <a:pt x="22896" y="21394"/>
                      </a:lnTo>
                      <a:cubicBezTo>
                        <a:pt x="23862" y="20785"/>
                        <a:pt x="24828" y="20124"/>
                        <a:pt x="25865" y="19444"/>
                      </a:cubicBezTo>
                      <a:lnTo>
                        <a:pt x="25651" y="19158"/>
                      </a:lnTo>
                      <a:close/>
                      <a:moveTo>
                        <a:pt x="19766" y="23182"/>
                      </a:moveTo>
                      <a:cubicBezTo>
                        <a:pt x="18710" y="23916"/>
                        <a:pt x="17745" y="24595"/>
                        <a:pt x="16850" y="25257"/>
                      </a:cubicBezTo>
                      <a:lnTo>
                        <a:pt x="16993" y="25490"/>
                      </a:lnTo>
                      <a:cubicBezTo>
                        <a:pt x="17977" y="24810"/>
                        <a:pt x="18943" y="24148"/>
                        <a:pt x="19909" y="23468"/>
                      </a:cubicBezTo>
                      <a:lnTo>
                        <a:pt x="19766" y="23182"/>
                      </a:lnTo>
                      <a:close/>
                      <a:moveTo>
                        <a:pt x="13952" y="27350"/>
                      </a:moveTo>
                      <a:cubicBezTo>
                        <a:pt x="12969" y="28101"/>
                        <a:pt x="12003" y="28835"/>
                        <a:pt x="11037" y="29514"/>
                      </a:cubicBezTo>
                      <a:lnTo>
                        <a:pt x="11269" y="29801"/>
                      </a:lnTo>
                      <a:cubicBezTo>
                        <a:pt x="12164" y="29067"/>
                        <a:pt x="13130" y="28316"/>
                        <a:pt x="14095" y="27654"/>
                      </a:cubicBezTo>
                      <a:lnTo>
                        <a:pt x="13952" y="27350"/>
                      </a:lnTo>
                      <a:close/>
                      <a:moveTo>
                        <a:pt x="8282" y="31750"/>
                      </a:moveTo>
                      <a:cubicBezTo>
                        <a:pt x="7316" y="32484"/>
                        <a:pt x="6350" y="33235"/>
                        <a:pt x="5456" y="33986"/>
                      </a:cubicBezTo>
                      <a:lnTo>
                        <a:pt x="5671" y="34201"/>
                      </a:lnTo>
                      <a:cubicBezTo>
                        <a:pt x="6565" y="33467"/>
                        <a:pt x="7459" y="32716"/>
                        <a:pt x="8425" y="31965"/>
                      </a:cubicBezTo>
                      <a:lnTo>
                        <a:pt x="8282" y="31750"/>
                      </a:lnTo>
                      <a:close/>
                      <a:moveTo>
                        <a:pt x="2683" y="36294"/>
                      </a:moveTo>
                      <a:cubicBezTo>
                        <a:pt x="1789" y="37117"/>
                        <a:pt x="823" y="37850"/>
                        <a:pt x="0" y="38601"/>
                      </a:cubicBezTo>
                      <a:lnTo>
                        <a:pt x="161" y="38834"/>
                      </a:lnTo>
                      <a:cubicBezTo>
                        <a:pt x="1056" y="38082"/>
                        <a:pt x="1950" y="37331"/>
                        <a:pt x="2916" y="36508"/>
                      </a:cubicBezTo>
                      <a:lnTo>
                        <a:pt x="2683" y="36294"/>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16"/>
                <p:cNvSpPr/>
                <p:nvPr/>
              </p:nvSpPr>
              <p:spPr>
                <a:xfrm>
                  <a:off x="944875" y="594075"/>
                  <a:ext cx="1227550" cy="2271275"/>
                </a:xfrm>
                <a:custGeom>
                  <a:rect b="b" l="l" r="r" t="t"/>
                  <a:pathLst>
                    <a:path extrusionOk="0" h="90851" w="49102">
                      <a:moveTo>
                        <a:pt x="287" y="0"/>
                      </a:moveTo>
                      <a:cubicBezTo>
                        <a:pt x="215" y="1109"/>
                        <a:pt x="144" y="2308"/>
                        <a:pt x="144" y="3578"/>
                      </a:cubicBezTo>
                      <a:lnTo>
                        <a:pt x="448" y="3578"/>
                      </a:lnTo>
                      <a:cubicBezTo>
                        <a:pt x="448" y="2308"/>
                        <a:pt x="519" y="1109"/>
                        <a:pt x="591" y="0"/>
                      </a:cubicBezTo>
                      <a:close/>
                      <a:moveTo>
                        <a:pt x="1" y="7155"/>
                      </a:moveTo>
                      <a:lnTo>
                        <a:pt x="1" y="9087"/>
                      </a:lnTo>
                      <a:lnTo>
                        <a:pt x="1" y="10733"/>
                      </a:lnTo>
                      <a:lnTo>
                        <a:pt x="287" y="10733"/>
                      </a:lnTo>
                      <a:lnTo>
                        <a:pt x="287" y="9087"/>
                      </a:lnTo>
                      <a:lnTo>
                        <a:pt x="287" y="7155"/>
                      </a:lnTo>
                      <a:close/>
                      <a:moveTo>
                        <a:pt x="144" y="14310"/>
                      </a:moveTo>
                      <a:cubicBezTo>
                        <a:pt x="144" y="15509"/>
                        <a:pt x="215" y="16689"/>
                        <a:pt x="287" y="17888"/>
                      </a:cubicBezTo>
                      <a:lnTo>
                        <a:pt x="591" y="17888"/>
                      </a:lnTo>
                      <a:cubicBezTo>
                        <a:pt x="519" y="16689"/>
                        <a:pt x="448" y="15509"/>
                        <a:pt x="448" y="14310"/>
                      </a:cubicBezTo>
                      <a:close/>
                      <a:moveTo>
                        <a:pt x="591" y="21465"/>
                      </a:moveTo>
                      <a:cubicBezTo>
                        <a:pt x="662" y="22664"/>
                        <a:pt x="806" y="23844"/>
                        <a:pt x="966" y="25043"/>
                      </a:cubicBezTo>
                      <a:lnTo>
                        <a:pt x="1253" y="24971"/>
                      </a:lnTo>
                      <a:cubicBezTo>
                        <a:pt x="1110" y="23773"/>
                        <a:pt x="966" y="22574"/>
                        <a:pt x="895" y="21465"/>
                      </a:cubicBezTo>
                      <a:close/>
                      <a:moveTo>
                        <a:pt x="1485" y="28548"/>
                      </a:moveTo>
                      <a:cubicBezTo>
                        <a:pt x="1628" y="29729"/>
                        <a:pt x="1861" y="30927"/>
                        <a:pt x="2076" y="32126"/>
                      </a:cubicBezTo>
                      <a:lnTo>
                        <a:pt x="2380" y="32054"/>
                      </a:lnTo>
                      <a:cubicBezTo>
                        <a:pt x="2147" y="30856"/>
                        <a:pt x="1932" y="29657"/>
                        <a:pt x="1789" y="28548"/>
                      </a:cubicBezTo>
                      <a:close/>
                      <a:moveTo>
                        <a:pt x="3131" y="35542"/>
                      </a:moveTo>
                      <a:lnTo>
                        <a:pt x="2827" y="35632"/>
                      </a:lnTo>
                      <a:cubicBezTo>
                        <a:pt x="3041" y="36741"/>
                        <a:pt x="3345" y="37939"/>
                        <a:pt x="3650" y="39120"/>
                      </a:cubicBezTo>
                      <a:lnTo>
                        <a:pt x="3936" y="39048"/>
                      </a:lnTo>
                      <a:cubicBezTo>
                        <a:pt x="3650" y="37868"/>
                        <a:pt x="3345" y="36669"/>
                        <a:pt x="3131" y="35542"/>
                      </a:cubicBezTo>
                      <a:close/>
                      <a:moveTo>
                        <a:pt x="4920" y="42483"/>
                      </a:moveTo>
                      <a:lnTo>
                        <a:pt x="4615" y="42554"/>
                      </a:lnTo>
                      <a:cubicBezTo>
                        <a:pt x="4991" y="43681"/>
                        <a:pt x="5367" y="44790"/>
                        <a:pt x="5725" y="45989"/>
                      </a:cubicBezTo>
                      <a:lnTo>
                        <a:pt x="6029" y="45828"/>
                      </a:lnTo>
                      <a:cubicBezTo>
                        <a:pt x="5653" y="44719"/>
                        <a:pt x="5277" y="43592"/>
                        <a:pt x="4920" y="42483"/>
                      </a:cubicBezTo>
                      <a:close/>
                      <a:moveTo>
                        <a:pt x="7299" y="49190"/>
                      </a:moveTo>
                      <a:lnTo>
                        <a:pt x="6995" y="49334"/>
                      </a:lnTo>
                      <a:cubicBezTo>
                        <a:pt x="7442" y="50389"/>
                        <a:pt x="7889" y="51498"/>
                        <a:pt x="8336" y="52625"/>
                      </a:cubicBezTo>
                      <a:lnTo>
                        <a:pt x="8640" y="52464"/>
                      </a:lnTo>
                      <a:cubicBezTo>
                        <a:pt x="8193" y="51426"/>
                        <a:pt x="7674" y="50299"/>
                        <a:pt x="7299" y="49190"/>
                      </a:cubicBezTo>
                      <a:close/>
                      <a:moveTo>
                        <a:pt x="10196" y="55755"/>
                      </a:moveTo>
                      <a:lnTo>
                        <a:pt x="9910" y="55827"/>
                      </a:lnTo>
                      <a:cubicBezTo>
                        <a:pt x="10429" y="56936"/>
                        <a:pt x="11019" y="57991"/>
                        <a:pt x="11627" y="59028"/>
                      </a:cubicBezTo>
                      <a:lnTo>
                        <a:pt x="11842" y="58885"/>
                      </a:lnTo>
                      <a:cubicBezTo>
                        <a:pt x="11252" y="57830"/>
                        <a:pt x="10733" y="56793"/>
                        <a:pt x="10196" y="55755"/>
                      </a:cubicBezTo>
                      <a:close/>
                      <a:moveTo>
                        <a:pt x="13631" y="61926"/>
                      </a:moveTo>
                      <a:lnTo>
                        <a:pt x="13416" y="62087"/>
                      </a:lnTo>
                      <a:cubicBezTo>
                        <a:pt x="14006" y="63125"/>
                        <a:pt x="14668" y="64091"/>
                        <a:pt x="15419" y="65057"/>
                      </a:cubicBezTo>
                      <a:lnTo>
                        <a:pt x="15652" y="64913"/>
                      </a:lnTo>
                      <a:cubicBezTo>
                        <a:pt x="14972" y="63947"/>
                        <a:pt x="14310" y="62982"/>
                        <a:pt x="13631" y="61926"/>
                      </a:cubicBezTo>
                      <a:close/>
                      <a:moveTo>
                        <a:pt x="17727" y="67829"/>
                      </a:moveTo>
                      <a:lnTo>
                        <a:pt x="17512" y="67972"/>
                      </a:lnTo>
                      <a:cubicBezTo>
                        <a:pt x="18246" y="68938"/>
                        <a:pt x="18997" y="69832"/>
                        <a:pt x="19820" y="70727"/>
                      </a:cubicBezTo>
                      <a:lnTo>
                        <a:pt x="20034" y="70584"/>
                      </a:lnTo>
                      <a:cubicBezTo>
                        <a:pt x="19229" y="69618"/>
                        <a:pt x="18478" y="68723"/>
                        <a:pt x="17727" y="67829"/>
                      </a:cubicBezTo>
                      <a:close/>
                      <a:moveTo>
                        <a:pt x="22431" y="73195"/>
                      </a:moveTo>
                      <a:lnTo>
                        <a:pt x="22199" y="73410"/>
                      </a:lnTo>
                      <a:cubicBezTo>
                        <a:pt x="23022" y="74233"/>
                        <a:pt x="23844" y="75056"/>
                        <a:pt x="24739" y="75950"/>
                      </a:cubicBezTo>
                      <a:lnTo>
                        <a:pt x="24953" y="75717"/>
                      </a:lnTo>
                      <a:cubicBezTo>
                        <a:pt x="24059" y="74895"/>
                        <a:pt x="23254" y="74000"/>
                        <a:pt x="22431" y="73195"/>
                      </a:cubicBezTo>
                      <a:close/>
                      <a:moveTo>
                        <a:pt x="27636" y="78025"/>
                      </a:moveTo>
                      <a:lnTo>
                        <a:pt x="27422" y="78257"/>
                      </a:lnTo>
                      <a:cubicBezTo>
                        <a:pt x="28316" y="79080"/>
                        <a:pt x="29282" y="79814"/>
                        <a:pt x="30248" y="80493"/>
                      </a:cubicBezTo>
                      <a:lnTo>
                        <a:pt x="30409" y="80261"/>
                      </a:lnTo>
                      <a:cubicBezTo>
                        <a:pt x="29425" y="79599"/>
                        <a:pt x="28531" y="78848"/>
                        <a:pt x="27636" y="78025"/>
                      </a:cubicBezTo>
                      <a:close/>
                      <a:moveTo>
                        <a:pt x="33307" y="82354"/>
                      </a:moveTo>
                      <a:lnTo>
                        <a:pt x="33164" y="82586"/>
                      </a:lnTo>
                      <a:cubicBezTo>
                        <a:pt x="34130" y="83248"/>
                        <a:pt x="35095" y="83928"/>
                        <a:pt x="36133" y="84589"/>
                      </a:cubicBezTo>
                      <a:lnTo>
                        <a:pt x="36294" y="84285"/>
                      </a:lnTo>
                      <a:cubicBezTo>
                        <a:pt x="35239" y="83695"/>
                        <a:pt x="34273" y="83033"/>
                        <a:pt x="33307" y="82354"/>
                      </a:cubicBezTo>
                      <a:close/>
                      <a:moveTo>
                        <a:pt x="39353" y="86074"/>
                      </a:moveTo>
                      <a:lnTo>
                        <a:pt x="39192" y="86378"/>
                      </a:lnTo>
                      <a:cubicBezTo>
                        <a:pt x="40247" y="86897"/>
                        <a:pt x="41356" y="87505"/>
                        <a:pt x="42393" y="88024"/>
                      </a:cubicBezTo>
                      <a:lnTo>
                        <a:pt x="42554" y="87720"/>
                      </a:lnTo>
                      <a:cubicBezTo>
                        <a:pt x="41428" y="87201"/>
                        <a:pt x="40390" y="86682"/>
                        <a:pt x="39353" y="86074"/>
                      </a:cubicBezTo>
                      <a:close/>
                      <a:moveTo>
                        <a:pt x="45756" y="89204"/>
                      </a:moveTo>
                      <a:lnTo>
                        <a:pt x="45685" y="89508"/>
                      </a:lnTo>
                      <a:cubicBezTo>
                        <a:pt x="46722" y="89956"/>
                        <a:pt x="47849" y="90403"/>
                        <a:pt x="48958" y="90850"/>
                      </a:cubicBezTo>
                      <a:lnTo>
                        <a:pt x="49101" y="90546"/>
                      </a:lnTo>
                      <a:cubicBezTo>
                        <a:pt x="47921" y="90188"/>
                        <a:pt x="46865" y="89741"/>
                        <a:pt x="45756" y="8920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16"/>
                <p:cNvSpPr/>
                <p:nvPr/>
              </p:nvSpPr>
              <p:spPr>
                <a:xfrm>
                  <a:off x="640800" y="1737975"/>
                  <a:ext cx="471800" cy="1587525"/>
                </a:xfrm>
                <a:custGeom>
                  <a:rect b="b" l="l" r="r" t="t"/>
                  <a:pathLst>
                    <a:path extrusionOk="0" h="63501" w="18872">
                      <a:moveTo>
                        <a:pt x="0" y="0"/>
                      </a:moveTo>
                      <a:lnTo>
                        <a:pt x="0" y="447"/>
                      </a:lnTo>
                      <a:cubicBezTo>
                        <a:pt x="447" y="823"/>
                        <a:pt x="1127" y="1413"/>
                        <a:pt x="1878" y="2093"/>
                      </a:cubicBezTo>
                      <a:lnTo>
                        <a:pt x="2021" y="1860"/>
                      </a:lnTo>
                      <a:cubicBezTo>
                        <a:pt x="1270" y="1199"/>
                        <a:pt x="680" y="608"/>
                        <a:pt x="161" y="233"/>
                      </a:cubicBezTo>
                      <a:cubicBezTo>
                        <a:pt x="90" y="161"/>
                        <a:pt x="90" y="72"/>
                        <a:pt x="0" y="0"/>
                      </a:cubicBezTo>
                      <a:close/>
                      <a:moveTo>
                        <a:pt x="4633" y="4472"/>
                      </a:moveTo>
                      <a:lnTo>
                        <a:pt x="4400" y="4633"/>
                      </a:lnTo>
                      <a:cubicBezTo>
                        <a:pt x="5152" y="5438"/>
                        <a:pt x="5975" y="6332"/>
                        <a:pt x="6797" y="7316"/>
                      </a:cubicBezTo>
                      <a:lnTo>
                        <a:pt x="7012" y="7083"/>
                      </a:lnTo>
                      <a:cubicBezTo>
                        <a:pt x="6189" y="6118"/>
                        <a:pt x="5366" y="5223"/>
                        <a:pt x="4633" y="4472"/>
                      </a:cubicBezTo>
                      <a:close/>
                      <a:moveTo>
                        <a:pt x="9248" y="9910"/>
                      </a:moveTo>
                      <a:lnTo>
                        <a:pt x="9033" y="10071"/>
                      </a:lnTo>
                      <a:cubicBezTo>
                        <a:pt x="9695" y="11037"/>
                        <a:pt x="10375" y="12002"/>
                        <a:pt x="11108" y="12968"/>
                      </a:cubicBezTo>
                      <a:lnTo>
                        <a:pt x="11341" y="12825"/>
                      </a:lnTo>
                      <a:cubicBezTo>
                        <a:pt x="10661" y="11788"/>
                        <a:pt x="9928" y="10804"/>
                        <a:pt x="9248" y="9910"/>
                      </a:cubicBezTo>
                      <a:close/>
                      <a:moveTo>
                        <a:pt x="13273" y="15884"/>
                      </a:moveTo>
                      <a:lnTo>
                        <a:pt x="12969" y="16027"/>
                      </a:lnTo>
                      <a:cubicBezTo>
                        <a:pt x="13577" y="16993"/>
                        <a:pt x="14167" y="18120"/>
                        <a:pt x="14686" y="19157"/>
                      </a:cubicBezTo>
                      <a:lnTo>
                        <a:pt x="14918" y="19014"/>
                      </a:lnTo>
                      <a:cubicBezTo>
                        <a:pt x="14399" y="17959"/>
                        <a:pt x="13863" y="16921"/>
                        <a:pt x="13273" y="15884"/>
                      </a:cubicBezTo>
                      <a:close/>
                      <a:moveTo>
                        <a:pt x="16403" y="22288"/>
                      </a:moveTo>
                      <a:lnTo>
                        <a:pt x="16099" y="22431"/>
                      </a:lnTo>
                      <a:cubicBezTo>
                        <a:pt x="16546" y="23558"/>
                        <a:pt x="16922" y="24667"/>
                        <a:pt x="17226" y="25794"/>
                      </a:cubicBezTo>
                      <a:lnTo>
                        <a:pt x="17530" y="25722"/>
                      </a:lnTo>
                      <a:cubicBezTo>
                        <a:pt x="17226" y="24524"/>
                        <a:pt x="16850" y="23415"/>
                        <a:pt x="16403" y="22288"/>
                      </a:cubicBezTo>
                      <a:close/>
                      <a:moveTo>
                        <a:pt x="18335" y="29228"/>
                      </a:moveTo>
                      <a:lnTo>
                        <a:pt x="18048" y="29300"/>
                      </a:lnTo>
                      <a:cubicBezTo>
                        <a:pt x="18263" y="30409"/>
                        <a:pt x="18424" y="31607"/>
                        <a:pt x="18496" y="32805"/>
                      </a:cubicBezTo>
                      <a:lnTo>
                        <a:pt x="18782" y="32805"/>
                      </a:lnTo>
                      <a:cubicBezTo>
                        <a:pt x="18710" y="31535"/>
                        <a:pt x="18567" y="30409"/>
                        <a:pt x="18335" y="29228"/>
                      </a:cubicBezTo>
                      <a:close/>
                      <a:moveTo>
                        <a:pt x="18567" y="36383"/>
                      </a:moveTo>
                      <a:cubicBezTo>
                        <a:pt x="18496" y="37492"/>
                        <a:pt x="18424" y="38690"/>
                        <a:pt x="18192" y="39871"/>
                      </a:cubicBezTo>
                      <a:lnTo>
                        <a:pt x="18496" y="39960"/>
                      </a:lnTo>
                      <a:cubicBezTo>
                        <a:pt x="18710" y="38762"/>
                        <a:pt x="18782" y="37563"/>
                        <a:pt x="18871" y="36383"/>
                      </a:cubicBezTo>
                      <a:close/>
                      <a:moveTo>
                        <a:pt x="17369" y="43305"/>
                      </a:moveTo>
                      <a:cubicBezTo>
                        <a:pt x="16993" y="44432"/>
                        <a:pt x="16635" y="45541"/>
                        <a:pt x="16188" y="46668"/>
                      </a:cubicBezTo>
                      <a:lnTo>
                        <a:pt x="16403" y="46811"/>
                      </a:lnTo>
                      <a:cubicBezTo>
                        <a:pt x="16922" y="45684"/>
                        <a:pt x="17297" y="44575"/>
                        <a:pt x="17673" y="43448"/>
                      </a:cubicBezTo>
                      <a:lnTo>
                        <a:pt x="17369" y="43305"/>
                      </a:lnTo>
                      <a:close/>
                      <a:moveTo>
                        <a:pt x="14614" y="49870"/>
                      </a:moveTo>
                      <a:cubicBezTo>
                        <a:pt x="14024" y="50907"/>
                        <a:pt x="13416" y="51873"/>
                        <a:pt x="12682" y="52929"/>
                      </a:cubicBezTo>
                      <a:lnTo>
                        <a:pt x="12969" y="53072"/>
                      </a:lnTo>
                      <a:cubicBezTo>
                        <a:pt x="13648" y="52034"/>
                        <a:pt x="14239" y="51051"/>
                        <a:pt x="14847" y="50013"/>
                      </a:cubicBezTo>
                      <a:lnTo>
                        <a:pt x="14614" y="49870"/>
                      </a:lnTo>
                      <a:close/>
                      <a:moveTo>
                        <a:pt x="10518" y="55755"/>
                      </a:moveTo>
                      <a:cubicBezTo>
                        <a:pt x="9838" y="56578"/>
                        <a:pt x="9105" y="57472"/>
                        <a:pt x="8282" y="58366"/>
                      </a:cubicBezTo>
                      <a:cubicBezTo>
                        <a:pt x="8210" y="58366"/>
                        <a:pt x="8210" y="58366"/>
                        <a:pt x="8210" y="58438"/>
                      </a:cubicBezTo>
                      <a:lnTo>
                        <a:pt x="8425" y="58581"/>
                      </a:lnTo>
                      <a:lnTo>
                        <a:pt x="8497" y="58510"/>
                      </a:lnTo>
                      <a:cubicBezTo>
                        <a:pt x="9319" y="57687"/>
                        <a:pt x="10071" y="56792"/>
                        <a:pt x="10822" y="55898"/>
                      </a:cubicBezTo>
                      <a:lnTo>
                        <a:pt x="10518" y="55755"/>
                      </a:lnTo>
                      <a:close/>
                      <a:moveTo>
                        <a:pt x="5670" y="60889"/>
                      </a:moveTo>
                      <a:cubicBezTo>
                        <a:pt x="4776" y="61711"/>
                        <a:pt x="3882" y="62463"/>
                        <a:pt x="2987" y="63285"/>
                      </a:cubicBezTo>
                      <a:lnTo>
                        <a:pt x="3130" y="63500"/>
                      </a:lnTo>
                      <a:cubicBezTo>
                        <a:pt x="4114" y="62677"/>
                        <a:pt x="5009" y="61944"/>
                        <a:pt x="5814" y="61121"/>
                      </a:cubicBezTo>
                      <a:lnTo>
                        <a:pt x="5670" y="60889"/>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16"/>
                <p:cNvSpPr/>
                <p:nvPr/>
              </p:nvSpPr>
              <p:spPr>
                <a:xfrm>
                  <a:off x="6424650" y="1471450"/>
                  <a:ext cx="614900" cy="1989975"/>
                </a:xfrm>
                <a:custGeom>
                  <a:rect b="b" l="l" r="r" t="t"/>
                  <a:pathLst>
                    <a:path extrusionOk="0" h="79599" w="24596">
                      <a:moveTo>
                        <a:pt x="24524" y="0"/>
                      </a:moveTo>
                      <a:cubicBezTo>
                        <a:pt x="23397" y="376"/>
                        <a:pt x="22288" y="895"/>
                        <a:pt x="21233" y="1342"/>
                      </a:cubicBezTo>
                      <a:lnTo>
                        <a:pt x="21304" y="1646"/>
                      </a:lnTo>
                      <a:cubicBezTo>
                        <a:pt x="22360" y="1127"/>
                        <a:pt x="23469" y="680"/>
                        <a:pt x="24596" y="233"/>
                      </a:cubicBezTo>
                      <a:lnTo>
                        <a:pt x="24524" y="0"/>
                      </a:lnTo>
                      <a:close/>
                      <a:moveTo>
                        <a:pt x="18103" y="3131"/>
                      </a:moveTo>
                      <a:cubicBezTo>
                        <a:pt x="17065" y="3810"/>
                        <a:pt x="16099" y="4562"/>
                        <a:pt x="15205" y="5295"/>
                      </a:cubicBezTo>
                      <a:lnTo>
                        <a:pt x="15348" y="5527"/>
                      </a:lnTo>
                      <a:cubicBezTo>
                        <a:pt x="16314" y="4776"/>
                        <a:pt x="17208" y="4025"/>
                        <a:pt x="18263" y="3435"/>
                      </a:cubicBezTo>
                      <a:lnTo>
                        <a:pt x="18103" y="3131"/>
                      </a:lnTo>
                      <a:close/>
                      <a:moveTo>
                        <a:pt x="12522" y="7692"/>
                      </a:moveTo>
                      <a:cubicBezTo>
                        <a:pt x="11699" y="8497"/>
                        <a:pt x="10876" y="9391"/>
                        <a:pt x="10125" y="10375"/>
                      </a:cubicBezTo>
                      <a:lnTo>
                        <a:pt x="10357" y="10518"/>
                      </a:lnTo>
                      <a:cubicBezTo>
                        <a:pt x="11109" y="9624"/>
                        <a:pt x="11913" y="8729"/>
                        <a:pt x="12736" y="7906"/>
                      </a:cubicBezTo>
                      <a:lnTo>
                        <a:pt x="12522" y="7692"/>
                      </a:lnTo>
                      <a:close/>
                      <a:moveTo>
                        <a:pt x="7978" y="13201"/>
                      </a:moveTo>
                      <a:cubicBezTo>
                        <a:pt x="7227" y="14239"/>
                        <a:pt x="6637" y="15204"/>
                        <a:pt x="6029" y="16260"/>
                      </a:cubicBezTo>
                      <a:lnTo>
                        <a:pt x="6261" y="16403"/>
                      </a:lnTo>
                      <a:cubicBezTo>
                        <a:pt x="6851" y="15365"/>
                        <a:pt x="7531" y="14400"/>
                        <a:pt x="8193" y="13344"/>
                      </a:cubicBezTo>
                      <a:lnTo>
                        <a:pt x="7978" y="13201"/>
                      </a:lnTo>
                      <a:close/>
                      <a:moveTo>
                        <a:pt x="4311" y="19390"/>
                      </a:moveTo>
                      <a:cubicBezTo>
                        <a:pt x="3793" y="20571"/>
                        <a:pt x="3274" y="21626"/>
                        <a:pt x="2827" y="22663"/>
                      </a:cubicBezTo>
                      <a:lnTo>
                        <a:pt x="3131" y="22807"/>
                      </a:lnTo>
                      <a:cubicBezTo>
                        <a:pt x="3578" y="21769"/>
                        <a:pt x="4025" y="20660"/>
                        <a:pt x="4615" y="19533"/>
                      </a:cubicBezTo>
                      <a:lnTo>
                        <a:pt x="4311" y="19390"/>
                      </a:lnTo>
                      <a:close/>
                      <a:moveTo>
                        <a:pt x="1628" y="26026"/>
                      </a:moveTo>
                      <a:cubicBezTo>
                        <a:pt x="1038" y="27887"/>
                        <a:pt x="734" y="29157"/>
                        <a:pt x="591" y="29514"/>
                      </a:cubicBezTo>
                      <a:lnTo>
                        <a:pt x="895" y="29604"/>
                      </a:lnTo>
                      <a:cubicBezTo>
                        <a:pt x="966" y="29228"/>
                        <a:pt x="1271" y="27958"/>
                        <a:pt x="1861" y="26169"/>
                      </a:cubicBezTo>
                      <a:lnTo>
                        <a:pt x="1628" y="26026"/>
                      </a:lnTo>
                      <a:close/>
                      <a:moveTo>
                        <a:pt x="144" y="33092"/>
                      </a:moveTo>
                      <a:cubicBezTo>
                        <a:pt x="72" y="34290"/>
                        <a:pt x="1" y="35489"/>
                        <a:pt x="1" y="36669"/>
                      </a:cubicBezTo>
                      <a:lnTo>
                        <a:pt x="287" y="36669"/>
                      </a:lnTo>
                      <a:cubicBezTo>
                        <a:pt x="287" y="35489"/>
                        <a:pt x="376" y="34290"/>
                        <a:pt x="448" y="33092"/>
                      </a:cubicBezTo>
                      <a:close/>
                      <a:moveTo>
                        <a:pt x="72" y="40247"/>
                      </a:moveTo>
                      <a:cubicBezTo>
                        <a:pt x="144" y="41445"/>
                        <a:pt x="287" y="42644"/>
                        <a:pt x="448" y="43824"/>
                      </a:cubicBezTo>
                      <a:lnTo>
                        <a:pt x="734" y="43753"/>
                      </a:lnTo>
                      <a:cubicBezTo>
                        <a:pt x="591" y="42644"/>
                        <a:pt x="448" y="41445"/>
                        <a:pt x="376" y="40247"/>
                      </a:cubicBezTo>
                      <a:close/>
                      <a:moveTo>
                        <a:pt x="1414" y="47259"/>
                      </a:moveTo>
                      <a:lnTo>
                        <a:pt x="1110" y="47330"/>
                      </a:lnTo>
                      <a:cubicBezTo>
                        <a:pt x="1342" y="48529"/>
                        <a:pt x="1628" y="49727"/>
                        <a:pt x="2004" y="50836"/>
                      </a:cubicBezTo>
                      <a:lnTo>
                        <a:pt x="2308" y="50764"/>
                      </a:lnTo>
                      <a:cubicBezTo>
                        <a:pt x="1932" y="49638"/>
                        <a:pt x="1628" y="48457"/>
                        <a:pt x="1414" y="47259"/>
                      </a:cubicBezTo>
                      <a:close/>
                      <a:moveTo>
                        <a:pt x="3417" y="54109"/>
                      </a:moveTo>
                      <a:lnTo>
                        <a:pt x="3202" y="54199"/>
                      </a:lnTo>
                      <a:cubicBezTo>
                        <a:pt x="3578" y="55308"/>
                        <a:pt x="4097" y="56435"/>
                        <a:pt x="4544" y="57544"/>
                      </a:cubicBezTo>
                      <a:lnTo>
                        <a:pt x="4848" y="57401"/>
                      </a:lnTo>
                      <a:cubicBezTo>
                        <a:pt x="4311" y="56345"/>
                        <a:pt x="3864" y="55236"/>
                        <a:pt x="3417" y="54109"/>
                      </a:cubicBezTo>
                      <a:close/>
                      <a:moveTo>
                        <a:pt x="6476" y="60602"/>
                      </a:moveTo>
                      <a:lnTo>
                        <a:pt x="6190" y="60674"/>
                      </a:lnTo>
                      <a:cubicBezTo>
                        <a:pt x="6780" y="61801"/>
                        <a:pt x="7370" y="62767"/>
                        <a:pt x="8050" y="63804"/>
                      </a:cubicBezTo>
                      <a:lnTo>
                        <a:pt x="8264" y="63661"/>
                      </a:lnTo>
                      <a:cubicBezTo>
                        <a:pt x="7674" y="62606"/>
                        <a:pt x="7084" y="61640"/>
                        <a:pt x="6476" y="60602"/>
                      </a:cubicBezTo>
                      <a:close/>
                      <a:moveTo>
                        <a:pt x="10286" y="66559"/>
                      </a:moveTo>
                      <a:lnTo>
                        <a:pt x="10053" y="66720"/>
                      </a:lnTo>
                      <a:cubicBezTo>
                        <a:pt x="10804" y="67757"/>
                        <a:pt x="11556" y="68652"/>
                        <a:pt x="12289" y="69546"/>
                      </a:cubicBezTo>
                      <a:lnTo>
                        <a:pt x="12522" y="69403"/>
                      </a:lnTo>
                      <a:cubicBezTo>
                        <a:pt x="11770" y="68509"/>
                        <a:pt x="11019" y="67525"/>
                        <a:pt x="10286" y="66559"/>
                      </a:cubicBezTo>
                      <a:close/>
                      <a:moveTo>
                        <a:pt x="14829" y="72086"/>
                      </a:moveTo>
                      <a:lnTo>
                        <a:pt x="14597" y="72301"/>
                      </a:lnTo>
                      <a:cubicBezTo>
                        <a:pt x="15491" y="73195"/>
                        <a:pt x="16314" y="74090"/>
                        <a:pt x="17137" y="74841"/>
                      </a:cubicBezTo>
                      <a:lnTo>
                        <a:pt x="17369" y="74608"/>
                      </a:lnTo>
                      <a:cubicBezTo>
                        <a:pt x="16546" y="73875"/>
                        <a:pt x="15723" y="72981"/>
                        <a:pt x="14829" y="72086"/>
                      </a:cubicBezTo>
                      <a:close/>
                      <a:moveTo>
                        <a:pt x="19963" y="77077"/>
                      </a:moveTo>
                      <a:lnTo>
                        <a:pt x="19748" y="77291"/>
                      </a:lnTo>
                      <a:cubicBezTo>
                        <a:pt x="20714" y="78186"/>
                        <a:pt x="21680" y="78937"/>
                        <a:pt x="22503" y="79599"/>
                      </a:cubicBezTo>
                      <a:lnTo>
                        <a:pt x="22735" y="79384"/>
                      </a:lnTo>
                      <a:cubicBezTo>
                        <a:pt x="21841" y="78704"/>
                        <a:pt x="20947" y="77900"/>
                        <a:pt x="19963" y="77077"/>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16"/>
                <p:cNvSpPr/>
                <p:nvPr/>
              </p:nvSpPr>
              <p:spPr>
                <a:xfrm>
                  <a:off x="2345900" y="4181450"/>
                  <a:ext cx="2252475" cy="590750"/>
                </a:xfrm>
                <a:custGeom>
                  <a:rect b="b" l="l" r="r" t="t"/>
                  <a:pathLst>
                    <a:path extrusionOk="0" h="23630" w="90099">
                      <a:moveTo>
                        <a:pt x="46812" y="0"/>
                      </a:moveTo>
                      <a:cubicBezTo>
                        <a:pt x="45613" y="0"/>
                        <a:pt x="44415" y="72"/>
                        <a:pt x="43306" y="161"/>
                      </a:cubicBezTo>
                      <a:lnTo>
                        <a:pt x="43306" y="448"/>
                      </a:lnTo>
                      <a:cubicBezTo>
                        <a:pt x="44486" y="376"/>
                        <a:pt x="45613" y="304"/>
                        <a:pt x="46812" y="304"/>
                      </a:cubicBezTo>
                      <a:lnTo>
                        <a:pt x="46883" y="304"/>
                      </a:lnTo>
                      <a:lnTo>
                        <a:pt x="46883" y="0"/>
                      </a:lnTo>
                      <a:close/>
                      <a:moveTo>
                        <a:pt x="50461" y="161"/>
                      </a:moveTo>
                      <a:lnTo>
                        <a:pt x="50461" y="448"/>
                      </a:lnTo>
                      <a:cubicBezTo>
                        <a:pt x="51570" y="519"/>
                        <a:pt x="52768" y="680"/>
                        <a:pt x="53966" y="895"/>
                      </a:cubicBezTo>
                      <a:lnTo>
                        <a:pt x="54038" y="608"/>
                      </a:lnTo>
                      <a:cubicBezTo>
                        <a:pt x="52840" y="376"/>
                        <a:pt x="51641" y="233"/>
                        <a:pt x="50461" y="161"/>
                      </a:cubicBezTo>
                      <a:close/>
                      <a:moveTo>
                        <a:pt x="39728" y="519"/>
                      </a:moveTo>
                      <a:cubicBezTo>
                        <a:pt x="38530" y="752"/>
                        <a:pt x="37331" y="966"/>
                        <a:pt x="36222" y="1199"/>
                      </a:cubicBezTo>
                      <a:lnTo>
                        <a:pt x="36294" y="1503"/>
                      </a:lnTo>
                      <a:cubicBezTo>
                        <a:pt x="37421" y="1270"/>
                        <a:pt x="38601" y="1056"/>
                        <a:pt x="39800" y="823"/>
                      </a:cubicBezTo>
                      <a:lnTo>
                        <a:pt x="39728" y="519"/>
                      </a:lnTo>
                      <a:close/>
                      <a:moveTo>
                        <a:pt x="57544" y="1270"/>
                      </a:moveTo>
                      <a:lnTo>
                        <a:pt x="57454" y="1574"/>
                      </a:lnTo>
                      <a:cubicBezTo>
                        <a:pt x="58581" y="1861"/>
                        <a:pt x="59780" y="2165"/>
                        <a:pt x="60889" y="2540"/>
                      </a:cubicBezTo>
                      <a:lnTo>
                        <a:pt x="60960" y="2236"/>
                      </a:lnTo>
                      <a:cubicBezTo>
                        <a:pt x="59851" y="1861"/>
                        <a:pt x="58653" y="1574"/>
                        <a:pt x="57544" y="1270"/>
                      </a:cubicBezTo>
                      <a:close/>
                      <a:moveTo>
                        <a:pt x="32716" y="2165"/>
                      </a:moveTo>
                      <a:cubicBezTo>
                        <a:pt x="31607" y="2469"/>
                        <a:pt x="30480" y="2844"/>
                        <a:pt x="29371" y="3292"/>
                      </a:cubicBezTo>
                      <a:lnTo>
                        <a:pt x="29443" y="3578"/>
                      </a:lnTo>
                      <a:cubicBezTo>
                        <a:pt x="30552" y="3131"/>
                        <a:pt x="31679" y="2755"/>
                        <a:pt x="32788" y="2469"/>
                      </a:cubicBezTo>
                      <a:lnTo>
                        <a:pt x="32716" y="2165"/>
                      </a:lnTo>
                      <a:close/>
                      <a:moveTo>
                        <a:pt x="64395" y="3506"/>
                      </a:moveTo>
                      <a:lnTo>
                        <a:pt x="64252" y="3739"/>
                      </a:lnTo>
                      <a:cubicBezTo>
                        <a:pt x="65361" y="4186"/>
                        <a:pt x="66398" y="4705"/>
                        <a:pt x="67525" y="5223"/>
                      </a:cubicBezTo>
                      <a:lnTo>
                        <a:pt x="67668" y="4919"/>
                      </a:lnTo>
                      <a:cubicBezTo>
                        <a:pt x="66559" y="4401"/>
                        <a:pt x="65432" y="3953"/>
                        <a:pt x="64395" y="3506"/>
                      </a:cubicBezTo>
                      <a:close/>
                      <a:moveTo>
                        <a:pt x="26009" y="4633"/>
                      </a:moveTo>
                      <a:cubicBezTo>
                        <a:pt x="24900" y="5152"/>
                        <a:pt x="23844" y="5671"/>
                        <a:pt x="22807" y="6189"/>
                      </a:cubicBezTo>
                      <a:lnTo>
                        <a:pt x="22878" y="6422"/>
                      </a:lnTo>
                      <a:cubicBezTo>
                        <a:pt x="24005" y="5885"/>
                        <a:pt x="25043" y="5367"/>
                        <a:pt x="26152" y="4919"/>
                      </a:cubicBezTo>
                      <a:lnTo>
                        <a:pt x="26009" y="4633"/>
                      </a:lnTo>
                      <a:close/>
                      <a:moveTo>
                        <a:pt x="70798" y="6637"/>
                      </a:moveTo>
                      <a:lnTo>
                        <a:pt x="70655" y="6869"/>
                      </a:lnTo>
                      <a:cubicBezTo>
                        <a:pt x="71693" y="7459"/>
                        <a:pt x="72659" y="8050"/>
                        <a:pt x="73714" y="8729"/>
                      </a:cubicBezTo>
                      <a:lnTo>
                        <a:pt x="73857" y="8425"/>
                      </a:lnTo>
                      <a:cubicBezTo>
                        <a:pt x="72891" y="7835"/>
                        <a:pt x="71854" y="7155"/>
                        <a:pt x="70798" y="6637"/>
                      </a:cubicBezTo>
                      <a:close/>
                      <a:moveTo>
                        <a:pt x="19605" y="7907"/>
                      </a:moveTo>
                      <a:cubicBezTo>
                        <a:pt x="18550" y="8497"/>
                        <a:pt x="17512" y="9105"/>
                        <a:pt x="16546" y="9767"/>
                      </a:cubicBezTo>
                      <a:lnTo>
                        <a:pt x="16689" y="9999"/>
                      </a:lnTo>
                      <a:cubicBezTo>
                        <a:pt x="17745" y="9320"/>
                        <a:pt x="18711" y="8729"/>
                        <a:pt x="19748" y="8121"/>
                      </a:cubicBezTo>
                      <a:lnTo>
                        <a:pt x="19605" y="7907"/>
                      </a:lnTo>
                      <a:close/>
                      <a:moveTo>
                        <a:pt x="76844" y="10447"/>
                      </a:moveTo>
                      <a:lnTo>
                        <a:pt x="76683" y="10733"/>
                      </a:lnTo>
                      <a:cubicBezTo>
                        <a:pt x="77578" y="11412"/>
                        <a:pt x="78562" y="12146"/>
                        <a:pt x="79527" y="12897"/>
                      </a:cubicBezTo>
                      <a:lnTo>
                        <a:pt x="79671" y="12682"/>
                      </a:lnTo>
                      <a:cubicBezTo>
                        <a:pt x="78776" y="11860"/>
                        <a:pt x="77810" y="11180"/>
                        <a:pt x="76844" y="10447"/>
                      </a:cubicBezTo>
                      <a:close/>
                      <a:moveTo>
                        <a:pt x="13559" y="11699"/>
                      </a:moveTo>
                      <a:cubicBezTo>
                        <a:pt x="12593" y="12450"/>
                        <a:pt x="11627" y="13130"/>
                        <a:pt x="10661" y="13863"/>
                      </a:cubicBezTo>
                      <a:lnTo>
                        <a:pt x="10876" y="14096"/>
                      </a:lnTo>
                      <a:cubicBezTo>
                        <a:pt x="11770" y="13416"/>
                        <a:pt x="12736" y="12682"/>
                        <a:pt x="13720" y="12003"/>
                      </a:cubicBezTo>
                      <a:lnTo>
                        <a:pt x="13559" y="11699"/>
                      </a:lnTo>
                      <a:close/>
                      <a:moveTo>
                        <a:pt x="82425" y="14918"/>
                      </a:moveTo>
                      <a:lnTo>
                        <a:pt x="82282" y="15133"/>
                      </a:lnTo>
                      <a:cubicBezTo>
                        <a:pt x="83105" y="15956"/>
                        <a:pt x="83999" y="16707"/>
                        <a:pt x="84894" y="17601"/>
                      </a:cubicBezTo>
                      <a:lnTo>
                        <a:pt x="85108" y="17369"/>
                      </a:lnTo>
                      <a:cubicBezTo>
                        <a:pt x="84214" y="16546"/>
                        <a:pt x="83320" y="15723"/>
                        <a:pt x="82425" y="14918"/>
                      </a:cubicBezTo>
                      <a:close/>
                      <a:moveTo>
                        <a:pt x="7907" y="16099"/>
                      </a:moveTo>
                      <a:cubicBezTo>
                        <a:pt x="6923" y="16850"/>
                        <a:pt x="6029" y="17673"/>
                        <a:pt x="5134" y="18406"/>
                      </a:cubicBezTo>
                      <a:lnTo>
                        <a:pt x="5367" y="18639"/>
                      </a:lnTo>
                      <a:cubicBezTo>
                        <a:pt x="6189" y="17888"/>
                        <a:pt x="7084" y="17154"/>
                        <a:pt x="8050" y="16331"/>
                      </a:cubicBezTo>
                      <a:lnTo>
                        <a:pt x="7907" y="16099"/>
                      </a:lnTo>
                      <a:close/>
                      <a:moveTo>
                        <a:pt x="87648" y="19909"/>
                      </a:moveTo>
                      <a:lnTo>
                        <a:pt x="87416" y="20052"/>
                      </a:lnTo>
                      <a:cubicBezTo>
                        <a:pt x="88239" y="20946"/>
                        <a:pt x="89061" y="21769"/>
                        <a:pt x="89884" y="22664"/>
                      </a:cubicBezTo>
                      <a:lnTo>
                        <a:pt x="90099" y="22520"/>
                      </a:lnTo>
                      <a:cubicBezTo>
                        <a:pt x="89294" y="21626"/>
                        <a:pt x="88471" y="20732"/>
                        <a:pt x="87648" y="19909"/>
                      </a:cubicBezTo>
                      <a:close/>
                      <a:moveTo>
                        <a:pt x="2540" y="20875"/>
                      </a:moveTo>
                      <a:cubicBezTo>
                        <a:pt x="1557" y="21769"/>
                        <a:pt x="752" y="22592"/>
                        <a:pt x="0" y="23415"/>
                      </a:cubicBezTo>
                      <a:lnTo>
                        <a:pt x="144" y="23629"/>
                      </a:lnTo>
                      <a:cubicBezTo>
                        <a:pt x="966" y="22807"/>
                        <a:pt x="1789" y="21984"/>
                        <a:pt x="2755" y="21089"/>
                      </a:cubicBezTo>
                      <a:lnTo>
                        <a:pt x="2540" y="20875"/>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16"/>
                <p:cNvSpPr/>
                <p:nvPr/>
              </p:nvSpPr>
              <p:spPr>
                <a:xfrm>
                  <a:off x="640800" y="4137829"/>
                  <a:ext cx="889025" cy="690925"/>
                </a:xfrm>
                <a:custGeom>
                  <a:rect b="b" l="l" r="r" t="t"/>
                  <a:pathLst>
                    <a:path extrusionOk="0" h="27637" w="35561">
                      <a:moveTo>
                        <a:pt x="0" y="1"/>
                      </a:moveTo>
                      <a:lnTo>
                        <a:pt x="0" y="591"/>
                      </a:lnTo>
                      <a:cubicBezTo>
                        <a:pt x="376" y="1181"/>
                        <a:pt x="895" y="1861"/>
                        <a:pt x="1342" y="2523"/>
                      </a:cubicBezTo>
                      <a:lnTo>
                        <a:pt x="1574" y="2380"/>
                      </a:lnTo>
                      <a:cubicBezTo>
                        <a:pt x="1056" y="1557"/>
                        <a:pt x="447" y="734"/>
                        <a:pt x="0" y="1"/>
                      </a:cubicBezTo>
                      <a:close/>
                      <a:moveTo>
                        <a:pt x="3810" y="5206"/>
                      </a:moveTo>
                      <a:lnTo>
                        <a:pt x="3578" y="5367"/>
                      </a:lnTo>
                      <a:cubicBezTo>
                        <a:pt x="4257" y="6261"/>
                        <a:pt x="5080" y="7156"/>
                        <a:pt x="5903" y="8122"/>
                      </a:cubicBezTo>
                      <a:lnTo>
                        <a:pt x="6118" y="7889"/>
                      </a:lnTo>
                      <a:cubicBezTo>
                        <a:pt x="5295" y="6995"/>
                        <a:pt x="4472" y="6100"/>
                        <a:pt x="3810" y="5206"/>
                      </a:cubicBezTo>
                      <a:close/>
                      <a:moveTo>
                        <a:pt x="8586" y="10501"/>
                      </a:moveTo>
                      <a:lnTo>
                        <a:pt x="8354" y="10733"/>
                      </a:lnTo>
                      <a:cubicBezTo>
                        <a:pt x="9176" y="11538"/>
                        <a:pt x="9999" y="12361"/>
                        <a:pt x="10965" y="13184"/>
                      </a:cubicBezTo>
                      <a:lnTo>
                        <a:pt x="11108" y="12969"/>
                      </a:lnTo>
                      <a:cubicBezTo>
                        <a:pt x="10214" y="12146"/>
                        <a:pt x="9391" y="11323"/>
                        <a:pt x="8586" y="10501"/>
                      </a:cubicBezTo>
                      <a:close/>
                      <a:moveTo>
                        <a:pt x="13863" y="15276"/>
                      </a:moveTo>
                      <a:lnTo>
                        <a:pt x="13648" y="15491"/>
                      </a:lnTo>
                      <a:cubicBezTo>
                        <a:pt x="14543" y="16242"/>
                        <a:pt x="15508" y="16994"/>
                        <a:pt x="16474" y="17727"/>
                      </a:cubicBezTo>
                      <a:lnTo>
                        <a:pt x="16707" y="17512"/>
                      </a:lnTo>
                      <a:cubicBezTo>
                        <a:pt x="15652" y="16761"/>
                        <a:pt x="14757" y="16010"/>
                        <a:pt x="13863" y="15276"/>
                      </a:cubicBezTo>
                      <a:close/>
                      <a:moveTo>
                        <a:pt x="19605" y="19516"/>
                      </a:moveTo>
                      <a:lnTo>
                        <a:pt x="19462" y="19748"/>
                      </a:lnTo>
                      <a:cubicBezTo>
                        <a:pt x="20428" y="20410"/>
                        <a:pt x="21393" y="21018"/>
                        <a:pt x="22449" y="21680"/>
                      </a:cubicBezTo>
                      <a:lnTo>
                        <a:pt x="22663" y="21376"/>
                      </a:lnTo>
                      <a:cubicBezTo>
                        <a:pt x="21554" y="20786"/>
                        <a:pt x="20571" y="20195"/>
                        <a:pt x="19605" y="19516"/>
                      </a:cubicBezTo>
                      <a:close/>
                      <a:moveTo>
                        <a:pt x="25722" y="23093"/>
                      </a:moveTo>
                      <a:lnTo>
                        <a:pt x="25651" y="23397"/>
                      </a:lnTo>
                      <a:cubicBezTo>
                        <a:pt x="26617" y="23916"/>
                        <a:pt x="27726" y="24435"/>
                        <a:pt x="28852" y="24953"/>
                      </a:cubicBezTo>
                      <a:lnTo>
                        <a:pt x="28924" y="24739"/>
                      </a:lnTo>
                      <a:cubicBezTo>
                        <a:pt x="27887" y="24220"/>
                        <a:pt x="26760" y="23701"/>
                        <a:pt x="25722" y="23093"/>
                      </a:cubicBezTo>
                      <a:close/>
                      <a:moveTo>
                        <a:pt x="32197" y="26152"/>
                      </a:moveTo>
                      <a:lnTo>
                        <a:pt x="32126" y="26384"/>
                      </a:lnTo>
                      <a:cubicBezTo>
                        <a:pt x="33181" y="26832"/>
                        <a:pt x="34290" y="27279"/>
                        <a:pt x="35489" y="27637"/>
                      </a:cubicBezTo>
                      <a:lnTo>
                        <a:pt x="35560" y="27350"/>
                      </a:lnTo>
                      <a:cubicBezTo>
                        <a:pt x="34433" y="26975"/>
                        <a:pt x="33324" y="26528"/>
                        <a:pt x="32197" y="2615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16"/>
                <p:cNvSpPr/>
                <p:nvPr/>
              </p:nvSpPr>
              <p:spPr>
                <a:xfrm>
                  <a:off x="6532425" y="3985050"/>
                  <a:ext cx="257150" cy="67100"/>
                </a:xfrm>
                <a:custGeom>
                  <a:rect b="b" l="l" r="r" t="t"/>
                  <a:pathLst>
                    <a:path extrusionOk="0" h="2684" w="10286">
                      <a:moveTo>
                        <a:pt x="10214" y="1"/>
                      </a:moveTo>
                      <a:cubicBezTo>
                        <a:pt x="9105" y="162"/>
                        <a:pt x="7907" y="377"/>
                        <a:pt x="6708" y="681"/>
                      </a:cubicBezTo>
                      <a:lnTo>
                        <a:pt x="6798" y="895"/>
                      </a:lnTo>
                      <a:cubicBezTo>
                        <a:pt x="7978" y="681"/>
                        <a:pt x="9105" y="448"/>
                        <a:pt x="10286" y="305"/>
                      </a:cubicBezTo>
                      <a:lnTo>
                        <a:pt x="10214" y="1"/>
                      </a:lnTo>
                      <a:close/>
                      <a:moveTo>
                        <a:pt x="3220" y="1503"/>
                      </a:moveTo>
                      <a:cubicBezTo>
                        <a:pt x="2165" y="1790"/>
                        <a:pt x="1056" y="2094"/>
                        <a:pt x="0" y="2469"/>
                      </a:cubicBezTo>
                      <a:cubicBezTo>
                        <a:pt x="90" y="2541"/>
                        <a:pt x="161" y="2612"/>
                        <a:pt x="233" y="2684"/>
                      </a:cubicBezTo>
                      <a:cubicBezTo>
                        <a:pt x="1199" y="2398"/>
                        <a:pt x="2236" y="2022"/>
                        <a:pt x="3292" y="1790"/>
                      </a:cubicBezTo>
                      <a:lnTo>
                        <a:pt x="3220" y="1503"/>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9" name="Google Shape;1139;p16"/>
              <p:cNvSpPr/>
              <p:nvPr/>
            </p:nvSpPr>
            <p:spPr>
              <a:xfrm>
                <a:off x="714375" y="542925"/>
                <a:ext cx="7698000" cy="4085100"/>
              </a:xfrm>
              <a:prstGeom prst="roundRect">
                <a:avLst>
                  <a:gd fmla="val 9559"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0" name="Google Shape;1140;p16"/>
            <p:cNvSpPr/>
            <p:nvPr/>
          </p:nvSpPr>
          <p:spPr>
            <a:xfrm>
              <a:off x="807600" y="628200"/>
              <a:ext cx="7528800" cy="3887100"/>
            </a:xfrm>
            <a:prstGeom prst="roundRect">
              <a:avLst>
                <a:gd fmla="val 7397" name="adj"/>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1" name="Google Shape;1141;p16"/>
          <p:cNvSpPr txBox="1"/>
          <p:nvPr>
            <p:ph type="title"/>
          </p:nvPr>
        </p:nvSpPr>
        <p:spPr>
          <a:xfrm>
            <a:off x="720000" y="863338"/>
            <a:ext cx="77040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00B0DF"/>
              </a:buClr>
              <a:buSzPts val="3600"/>
              <a:buNone/>
              <a:defRPr sz="6000">
                <a:solidFill>
                  <a:schemeClr val="accent3"/>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42" name="Google Shape;1142;p16"/>
          <p:cNvSpPr txBox="1"/>
          <p:nvPr>
            <p:ph idx="1" type="subTitle"/>
          </p:nvPr>
        </p:nvSpPr>
        <p:spPr>
          <a:xfrm>
            <a:off x="2391900" y="2072738"/>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143" name="Google Shape;1143;p16"/>
          <p:cNvSpPr txBox="1"/>
          <p:nvPr>
            <p:ph idx="2" type="subTitle"/>
          </p:nvPr>
        </p:nvSpPr>
        <p:spPr>
          <a:xfrm>
            <a:off x="2391900" y="1663168"/>
            <a:ext cx="43602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302F2F"/>
              </a:buClr>
              <a:buSzPts val="1800"/>
              <a:buNone/>
              <a:defRPr sz="1400"/>
            </a:lvl1pPr>
            <a:lvl2pPr lvl="1" algn="ctr">
              <a:lnSpc>
                <a:spcPct val="100000"/>
              </a:lnSpc>
              <a:spcBef>
                <a:spcPts val="1600"/>
              </a:spcBef>
              <a:spcAft>
                <a:spcPts val="0"/>
              </a:spcAft>
              <a:buClr>
                <a:srgbClr val="302F2F"/>
              </a:buClr>
              <a:buSzPts val="1400"/>
              <a:buNone/>
              <a:defRPr>
                <a:solidFill>
                  <a:srgbClr val="302F2F"/>
                </a:solidFill>
              </a:defRPr>
            </a:lvl2pPr>
            <a:lvl3pPr lvl="2" algn="ctr">
              <a:lnSpc>
                <a:spcPct val="100000"/>
              </a:lnSpc>
              <a:spcBef>
                <a:spcPts val="1600"/>
              </a:spcBef>
              <a:spcAft>
                <a:spcPts val="0"/>
              </a:spcAft>
              <a:buClr>
                <a:srgbClr val="302F2F"/>
              </a:buClr>
              <a:buSzPts val="1400"/>
              <a:buNone/>
              <a:defRPr>
                <a:solidFill>
                  <a:srgbClr val="302F2F"/>
                </a:solidFill>
              </a:defRPr>
            </a:lvl3pPr>
            <a:lvl4pPr lvl="3" algn="ctr">
              <a:lnSpc>
                <a:spcPct val="100000"/>
              </a:lnSpc>
              <a:spcBef>
                <a:spcPts val="1600"/>
              </a:spcBef>
              <a:spcAft>
                <a:spcPts val="0"/>
              </a:spcAft>
              <a:buClr>
                <a:srgbClr val="302F2F"/>
              </a:buClr>
              <a:buSzPts val="1400"/>
              <a:buNone/>
              <a:defRPr>
                <a:solidFill>
                  <a:srgbClr val="302F2F"/>
                </a:solidFill>
              </a:defRPr>
            </a:lvl4pPr>
            <a:lvl5pPr lvl="4" algn="ctr">
              <a:lnSpc>
                <a:spcPct val="100000"/>
              </a:lnSpc>
              <a:spcBef>
                <a:spcPts val="1600"/>
              </a:spcBef>
              <a:spcAft>
                <a:spcPts val="0"/>
              </a:spcAft>
              <a:buClr>
                <a:srgbClr val="302F2F"/>
              </a:buClr>
              <a:buSzPts val="1400"/>
              <a:buNone/>
              <a:defRPr>
                <a:solidFill>
                  <a:srgbClr val="302F2F"/>
                </a:solidFill>
              </a:defRPr>
            </a:lvl5pPr>
            <a:lvl6pPr lvl="5" algn="ctr">
              <a:lnSpc>
                <a:spcPct val="100000"/>
              </a:lnSpc>
              <a:spcBef>
                <a:spcPts val="1600"/>
              </a:spcBef>
              <a:spcAft>
                <a:spcPts val="0"/>
              </a:spcAft>
              <a:buClr>
                <a:srgbClr val="302F2F"/>
              </a:buClr>
              <a:buSzPts val="1400"/>
              <a:buNone/>
              <a:defRPr>
                <a:solidFill>
                  <a:srgbClr val="302F2F"/>
                </a:solidFill>
              </a:defRPr>
            </a:lvl6pPr>
            <a:lvl7pPr lvl="6" algn="ctr">
              <a:lnSpc>
                <a:spcPct val="100000"/>
              </a:lnSpc>
              <a:spcBef>
                <a:spcPts val="1600"/>
              </a:spcBef>
              <a:spcAft>
                <a:spcPts val="0"/>
              </a:spcAft>
              <a:buClr>
                <a:srgbClr val="302F2F"/>
              </a:buClr>
              <a:buSzPts val="1400"/>
              <a:buNone/>
              <a:defRPr>
                <a:solidFill>
                  <a:srgbClr val="302F2F"/>
                </a:solidFill>
              </a:defRPr>
            </a:lvl7pPr>
            <a:lvl8pPr lvl="7" algn="ctr">
              <a:lnSpc>
                <a:spcPct val="100000"/>
              </a:lnSpc>
              <a:spcBef>
                <a:spcPts val="1600"/>
              </a:spcBef>
              <a:spcAft>
                <a:spcPts val="0"/>
              </a:spcAft>
              <a:buClr>
                <a:srgbClr val="302F2F"/>
              </a:buClr>
              <a:buSzPts val="1400"/>
              <a:buNone/>
              <a:defRPr>
                <a:solidFill>
                  <a:srgbClr val="302F2F"/>
                </a:solidFill>
              </a:defRPr>
            </a:lvl8pPr>
            <a:lvl9pPr lvl="8" algn="ctr">
              <a:lnSpc>
                <a:spcPct val="100000"/>
              </a:lnSpc>
              <a:spcBef>
                <a:spcPts val="1600"/>
              </a:spcBef>
              <a:spcAft>
                <a:spcPts val="1600"/>
              </a:spcAft>
              <a:buClr>
                <a:srgbClr val="302F2F"/>
              </a:buClr>
              <a:buSzPts val="1400"/>
              <a:buNone/>
              <a:defRPr>
                <a:solidFill>
                  <a:srgbClr val="302F2F"/>
                </a:solidFill>
              </a:defRPr>
            </a:lvl9pPr>
          </a:lstStyle>
          <a:p/>
        </p:txBody>
      </p:sp>
      <p:sp>
        <p:nvSpPr>
          <p:cNvPr id="1144" name="Google Shape;1144;p16"/>
          <p:cNvSpPr txBox="1"/>
          <p:nvPr>
            <p:ph idx="3" type="subTitle"/>
          </p:nvPr>
        </p:nvSpPr>
        <p:spPr>
          <a:xfrm>
            <a:off x="2009700" y="39110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302F2F"/>
              </a:buClr>
              <a:buSzPts val="1200"/>
              <a:buNone/>
              <a:defRPr sz="1200"/>
            </a:lvl1pPr>
            <a:lvl2pPr lvl="1" algn="ctr">
              <a:lnSpc>
                <a:spcPct val="100000"/>
              </a:lnSpc>
              <a:spcBef>
                <a:spcPts val="1600"/>
              </a:spcBef>
              <a:spcAft>
                <a:spcPts val="0"/>
              </a:spcAft>
              <a:buClr>
                <a:srgbClr val="302F2F"/>
              </a:buClr>
              <a:buSzPts val="1200"/>
              <a:buNone/>
              <a:defRPr sz="1200">
                <a:solidFill>
                  <a:srgbClr val="302F2F"/>
                </a:solidFill>
              </a:defRPr>
            </a:lvl2pPr>
            <a:lvl3pPr lvl="2" algn="ctr">
              <a:lnSpc>
                <a:spcPct val="100000"/>
              </a:lnSpc>
              <a:spcBef>
                <a:spcPts val="1600"/>
              </a:spcBef>
              <a:spcAft>
                <a:spcPts val="0"/>
              </a:spcAft>
              <a:buClr>
                <a:srgbClr val="302F2F"/>
              </a:buClr>
              <a:buSzPts val="1200"/>
              <a:buNone/>
              <a:defRPr sz="1200">
                <a:solidFill>
                  <a:srgbClr val="302F2F"/>
                </a:solidFill>
              </a:defRPr>
            </a:lvl3pPr>
            <a:lvl4pPr lvl="3" algn="ctr">
              <a:lnSpc>
                <a:spcPct val="100000"/>
              </a:lnSpc>
              <a:spcBef>
                <a:spcPts val="1600"/>
              </a:spcBef>
              <a:spcAft>
                <a:spcPts val="0"/>
              </a:spcAft>
              <a:buClr>
                <a:srgbClr val="302F2F"/>
              </a:buClr>
              <a:buSzPts val="1200"/>
              <a:buNone/>
              <a:defRPr sz="1200">
                <a:solidFill>
                  <a:srgbClr val="302F2F"/>
                </a:solidFill>
              </a:defRPr>
            </a:lvl4pPr>
            <a:lvl5pPr lvl="4" algn="ctr">
              <a:lnSpc>
                <a:spcPct val="100000"/>
              </a:lnSpc>
              <a:spcBef>
                <a:spcPts val="1600"/>
              </a:spcBef>
              <a:spcAft>
                <a:spcPts val="0"/>
              </a:spcAft>
              <a:buClr>
                <a:srgbClr val="302F2F"/>
              </a:buClr>
              <a:buSzPts val="1200"/>
              <a:buNone/>
              <a:defRPr sz="1200">
                <a:solidFill>
                  <a:srgbClr val="302F2F"/>
                </a:solidFill>
              </a:defRPr>
            </a:lvl5pPr>
            <a:lvl6pPr lvl="5" algn="ctr">
              <a:lnSpc>
                <a:spcPct val="100000"/>
              </a:lnSpc>
              <a:spcBef>
                <a:spcPts val="1600"/>
              </a:spcBef>
              <a:spcAft>
                <a:spcPts val="0"/>
              </a:spcAft>
              <a:buClr>
                <a:srgbClr val="302F2F"/>
              </a:buClr>
              <a:buSzPts val="1200"/>
              <a:buNone/>
              <a:defRPr sz="1200">
                <a:solidFill>
                  <a:srgbClr val="302F2F"/>
                </a:solidFill>
              </a:defRPr>
            </a:lvl6pPr>
            <a:lvl7pPr lvl="6" algn="ctr">
              <a:lnSpc>
                <a:spcPct val="100000"/>
              </a:lnSpc>
              <a:spcBef>
                <a:spcPts val="1600"/>
              </a:spcBef>
              <a:spcAft>
                <a:spcPts val="0"/>
              </a:spcAft>
              <a:buClr>
                <a:srgbClr val="302F2F"/>
              </a:buClr>
              <a:buSzPts val="1200"/>
              <a:buNone/>
              <a:defRPr sz="1200">
                <a:solidFill>
                  <a:srgbClr val="302F2F"/>
                </a:solidFill>
              </a:defRPr>
            </a:lvl7pPr>
            <a:lvl8pPr lvl="7" algn="ctr">
              <a:lnSpc>
                <a:spcPct val="100000"/>
              </a:lnSpc>
              <a:spcBef>
                <a:spcPts val="1600"/>
              </a:spcBef>
              <a:spcAft>
                <a:spcPts val="0"/>
              </a:spcAft>
              <a:buClr>
                <a:srgbClr val="302F2F"/>
              </a:buClr>
              <a:buSzPts val="1200"/>
              <a:buNone/>
              <a:defRPr sz="1200">
                <a:solidFill>
                  <a:srgbClr val="302F2F"/>
                </a:solidFill>
              </a:defRPr>
            </a:lvl8pPr>
            <a:lvl9pPr lvl="8" algn="ctr">
              <a:lnSpc>
                <a:spcPct val="100000"/>
              </a:lnSpc>
              <a:spcBef>
                <a:spcPts val="1600"/>
              </a:spcBef>
              <a:spcAft>
                <a:spcPts val="1600"/>
              </a:spcAft>
              <a:buClr>
                <a:srgbClr val="302F2F"/>
              </a:buClr>
              <a:buSzPts val="1200"/>
              <a:buNone/>
              <a:defRPr sz="1200">
                <a:solidFill>
                  <a:srgbClr val="302F2F"/>
                </a:solidFill>
              </a:defRPr>
            </a:lvl9pPr>
          </a:lstStyle>
          <a:p/>
        </p:txBody>
      </p:sp>
      <p:sp>
        <p:nvSpPr>
          <p:cNvPr id="1145" name="Google Shape;1145;p16"/>
          <p:cNvSpPr txBox="1"/>
          <p:nvPr>
            <p:ph idx="4" type="subTitle"/>
          </p:nvPr>
        </p:nvSpPr>
        <p:spPr>
          <a:xfrm>
            <a:off x="4981500" y="39110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302F2F"/>
              </a:buClr>
              <a:buSzPts val="1200"/>
              <a:buNone/>
              <a:defRPr sz="1200"/>
            </a:lvl1pPr>
            <a:lvl2pPr lvl="1" algn="ctr">
              <a:lnSpc>
                <a:spcPct val="100000"/>
              </a:lnSpc>
              <a:spcBef>
                <a:spcPts val="1600"/>
              </a:spcBef>
              <a:spcAft>
                <a:spcPts val="0"/>
              </a:spcAft>
              <a:buClr>
                <a:srgbClr val="302F2F"/>
              </a:buClr>
              <a:buSzPts val="1200"/>
              <a:buNone/>
              <a:defRPr sz="1200">
                <a:solidFill>
                  <a:srgbClr val="302F2F"/>
                </a:solidFill>
              </a:defRPr>
            </a:lvl2pPr>
            <a:lvl3pPr lvl="2" algn="ctr">
              <a:lnSpc>
                <a:spcPct val="100000"/>
              </a:lnSpc>
              <a:spcBef>
                <a:spcPts val="1600"/>
              </a:spcBef>
              <a:spcAft>
                <a:spcPts val="0"/>
              </a:spcAft>
              <a:buClr>
                <a:srgbClr val="302F2F"/>
              </a:buClr>
              <a:buSzPts val="1200"/>
              <a:buNone/>
              <a:defRPr sz="1200">
                <a:solidFill>
                  <a:srgbClr val="302F2F"/>
                </a:solidFill>
              </a:defRPr>
            </a:lvl3pPr>
            <a:lvl4pPr lvl="3" algn="ctr">
              <a:lnSpc>
                <a:spcPct val="100000"/>
              </a:lnSpc>
              <a:spcBef>
                <a:spcPts val="1600"/>
              </a:spcBef>
              <a:spcAft>
                <a:spcPts val="0"/>
              </a:spcAft>
              <a:buClr>
                <a:srgbClr val="302F2F"/>
              </a:buClr>
              <a:buSzPts val="1200"/>
              <a:buNone/>
              <a:defRPr sz="1200">
                <a:solidFill>
                  <a:srgbClr val="302F2F"/>
                </a:solidFill>
              </a:defRPr>
            </a:lvl4pPr>
            <a:lvl5pPr lvl="4" algn="ctr">
              <a:lnSpc>
                <a:spcPct val="100000"/>
              </a:lnSpc>
              <a:spcBef>
                <a:spcPts val="1600"/>
              </a:spcBef>
              <a:spcAft>
                <a:spcPts val="0"/>
              </a:spcAft>
              <a:buClr>
                <a:srgbClr val="302F2F"/>
              </a:buClr>
              <a:buSzPts val="1200"/>
              <a:buNone/>
              <a:defRPr sz="1200">
                <a:solidFill>
                  <a:srgbClr val="302F2F"/>
                </a:solidFill>
              </a:defRPr>
            </a:lvl5pPr>
            <a:lvl6pPr lvl="5" algn="ctr">
              <a:lnSpc>
                <a:spcPct val="100000"/>
              </a:lnSpc>
              <a:spcBef>
                <a:spcPts val="1600"/>
              </a:spcBef>
              <a:spcAft>
                <a:spcPts val="0"/>
              </a:spcAft>
              <a:buClr>
                <a:srgbClr val="302F2F"/>
              </a:buClr>
              <a:buSzPts val="1200"/>
              <a:buNone/>
              <a:defRPr sz="1200">
                <a:solidFill>
                  <a:srgbClr val="302F2F"/>
                </a:solidFill>
              </a:defRPr>
            </a:lvl6pPr>
            <a:lvl7pPr lvl="6" algn="ctr">
              <a:lnSpc>
                <a:spcPct val="100000"/>
              </a:lnSpc>
              <a:spcBef>
                <a:spcPts val="1600"/>
              </a:spcBef>
              <a:spcAft>
                <a:spcPts val="0"/>
              </a:spcAft>
              <a:buClr>
                <a:srgbClr val="302F2F"/>
              </a:buClr>
              <a:buSzPts val="1200"/>
              <a:buNone/>
              <a:defRPr sz="1200">
                <a:solidFill>
                  <a:srgbClr val="302F2F"/>
                </a:solidFill>
              </a:defRPr>
            </a:lvl7pPr>
            <a:lvl8pPr lvl="7" algn="ctr">
              <a:lnSpc>
                <a:spcPct val="100000"/>
              </a:lnSpc>
              <a:spcBef>
                <a:spcPts val="1600"/>
              </a:spcBef>
              <a:spcAft>
                <a:spcPts val="0"/>
              </a:spcAft>
              <a:buClr>
                <a:srgbClr val="302F2F"/>
              </a:buClr>
              <a:buSzPts val="1200"/>
              <a:buNone/>
              <a:defRPr sz="1200">
                <a:solidFill>
                  <a:srgbClr val="302F2F"/>
                </a:solidFill>
              </a:defRPr>
            </a:lvl8pPr>
            <a:lvl9pPr lvl="8" algn="ctr">
              <a:lnSpc>
                <a:spcPct val="100000"/>
              </a:lnSpc>
              <a:spcBef>
                <a:spcPts val="1600"/>
              </a:spcBef>
              <a:spcAft>
                <a:spcPts val="1600"/>
              </a:spcAft>
              <a:buClr>
                <a:srgbClr val="302F2F"/>
              </a:buClr>
              <a:buSzPts val="1200"/>
              <a:buNone/>
              <a:defRPr sz="1200">
                <a:solidFill>
                  <a:srgbClr val="302F2F"/>
                </a:solidFill>
              </a:defRPr>
            </a:lvl9pPr>
          </a:lstStyle>
          <a:p/>
        </p:txBody>
      </p:sp>
      <p:sp>
        <p:nvSpPr>
          <p:cNvPr id="1146" name="Google Shape;1146;p16"/>
          <p:cNvSpPr txBox="1"/>
          <p:nvPr>
            <p:ph idx="5" type="subTitle"/>
          </p:nvPr>
        </p:nvSpPr>
        <p:spPr>
          <a:xfrm>
            <a:off x="2391900" y="2844263"/>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8">
  <p:cSld name="CUSTOM_15">
    <p:spTree>
      <p:nvGrpSpPr>
        <p:cNvPr id="1147" name="Shape 1147"/>
        <p:cNvGrpSpPr/>
        <p:nvPr/>
      </p:nvGrpSpPr>
      <p:grpSpPr>
        <a:xfrm>
          <a:off x="0" y="0"/>
          <a:ext cx="0" cy="0"/>
          <a:chOff x="0" y="0"/>
          <a:chExt cx="0" cy="0"/>
        </a:xfrm>
      </p:grpSpPr>
      <p:sp>
        <p:nvSpPr>
          <p:cNvPr id="1148" name="Google Shape;1148;p17"/>
          <p:cNvSpPr txBox="1"/>
          <p:nvPr>
            <p:ph type="title"/>
          </p:nvPr>
        </p:nvSpPr>
        <p:spPr>
          <a:xfrm>
            <a:off x="720000" y="558538"/>
            <a:ext cx="77040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00B0DF"/>
              </a:buClr>
              <a:buSzPts val="3600"/>
              <a:buNone/>
              <a:defRPr sz="5000">
                <a:solidFill>
                  <a:schemeClr val="accent3"/>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49" name="Google Shape;1149;p17"/>
          <p:cNvSpPr txBox="1"/>
          <p:nvPr>
            <p:ph idx="1" type="subTitle"/>
          </p:nvPr>
        </p:nvSpPr>
        <p:spPr>
          <a:xfrm>
            <a:off x="2391900" y="1920338"/>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4000">
                <a:solidFill>
                  <a:schemeClr val="accent4"/>
                </a:solidFill>
                <a:latin typeface="Neucha"/>
                <a:ea typeface="Neucha"/>
                <a:cs typeface="Neucha"/>
                <a:sym typeface="Neuch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150" name="Google Shape;1150;p17"/>
          <p:cNvSpPr txBox="1"/>
          <p:nvPr>
            <p:ph idx="2" type="subTitle"/>
          </p:nvPr>
        </p:nvSpPr>
        <p:spPr>
          <a:xfrm>
            <a:off x="2162850" y="1358375"/>
            <a:ext cx="48183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302F2F"/>
              </a:buClr>
              <a:buSzPts val="1800"/>
              <a:buNone/>
              <a:defRPr sz="1600"/>
            </a:lvl1pPr>
            <a:lvl2pPr lvl="1" algn="ctr">
              <a:lnSpc>
                <a:spcPct val="100000"/>
              </a:lnSpc>
              <a:spcBef>
                <a:spcPts val="1600"/>
              </a:spcBef>
              <a:spcAft>
                <a:spcPts val="0"/>
              </a:spcAft>
              <a:buClr>
                <a:srgbClr val="302F2F"/>
              </a:buClr>
              <a:buSzPts val="1400"/>
              <a:buNone/>
              <a:defRPr>
                <a:solidFill>
                  <a:srgbClr val="302F2F"/>
                </a:solidFill>
              </a:defRPr>
            </a:lvl2pPr>
            <a:lvl3pPr lvl="2" algn="ctr">
              <a:lnSpc>
                <a:spcPct val="100000"/>
              </a:lnSpc>
              <a:spcBef>
                <a:spcPts val="1600"/>
              </a:spcBef>
              <a:spcAft>
                <a:spcPts val="0"/>
              </a:spcAft>
              <a:buClr>
                <a:srgbClr val="302F2F"/>
              </a:buClr>
              <a:buSzPts val="1400"/>
              <a:buNone/>
              <a:defRPr>
                <a:solidFill>
                  <a:srgbClr val="302F2F"/>
                </a:solidFill>
              </a:defRPr>
            </a:lvl3pPr>
            <a:lvl4pPr lvl="3" algn="ctr">
              <a:lnSpc>
                <a:spcPct val="100000"/>
              </a:lnSpc>
              <a:spcBef>
                <a:spcPts val="1600"/>
              </a:spcBef>
              <a:spcAft>
                <a:spcPts val="0"/>
              </a:spcAft>
              <a:buClr>
                <a:srgbClr val="302F2F"/>
              </a:buClr>
              <a:buSzPts val="1400"/>
              <a:buNone/>
              <a:defRPr>
                <a:solidFill>
                  <a:srgbClr val="302F2F"/>
                </a:solidFill>
              </a:defRPr>
            </a:lvl4pPr>
            <a:lvl5pPr lvl="4" algn="ctr">
              <a:lnSpc>
                <a:spcPct val="100000"/>
              </a:lnSpc>
              <a:spcBef>
                <a:spcPts val="1600"/>
              </a:spcBef>
              <a:spcAft>
                <a:spcPts val="0"/>
              </a:spcAft>
              <a:buClr>
                <a:srgbClr val="302F2F"/>
              </a:buClr>
              <a:buSzPts val="1400"/>
              <a:buNone/>
              <a:defRPr>
                <a:solidFill>
                  <a:srgbClr val="302F2F"/>
                </a:solidFill>
              </a:defRPr>
            </a:lvl5pPr>
            <a:lvl6pPr lvl="5" algn="ctr">
              <a:lnSpc>
                <a:spcPct val="100000"/>
              </a:lnSpc>
              <a:spcBef>
                <a:spcPts val="1600"/>
              </a:spcBef>
              <a:spcAft>
                <a:spcPts val="0"/>
              </a:spcAft>
              <a:buClr>
                <a:srgbClr val="302F2F"/>
              </a:buClr>
              <a:buSzPts val="1400"/>
              <a:buNone/>
              <a:defRPr>
                <a:solidFill>
                  <a:srgbClr val="302F2F"/>
                </a:solidFill>
              </a:defRPr>
            </a:lvl6pPr>
            <a:lvl7pPr lvl="6" algn="ctr">
              <a:lnSpc>
                <a:spcPct val="100000"/>
              </a:lnSpc>
              <a:spcBef>
                <a:spcPts val="1600"/>
              </a:spcBef>
              <a:spcAft>
                <a:spcPts val="0"/>
              </a:spcAft>
              <a:buClr>
                <a:srgbClr val="302F2F"/>
              </a:buClr>
              <a:buSzPts val="1400"/>
              <a:buNone/>
              <a:defRPr>
                <a:solidFill>
                  <a:srgbClr val="302F2F"/>
                </a:solidFill>
              </a:defRPr>
            </a:lvl7pPr>
            <a:lvl8pPr lvl="7" algn="ctr">
              <a:lnSpc>
                <a:spcPct val="100000"/>
              </a:lnSpc>
              <a:spcBef>
                <a:spcPts val="1600"/>
              </a:spcBef>
              <a:spcAft>
                <a:spcPts val="0"/>
              </a:spcAft>
              <a:buClr>
                <a:srgbClr val="302F2F"/>
              </a:buClr>
              <a:buSzPts val="1400"/>
              <a:buNone/>
              <a:defRPr>
                <a:solidFill>
                  <a:srgbClr val="302F2F"/>
                </a:solidFill>
              </a:defRPr>
            </a:lvl8pPr>
            <a:lvl9pPr lvl="8" algn="ctr">
              <a:lnSpc>
                <a:spcPct val="100000"/>
              </a:lnSpc>
              <a:spcBef>
                <a:spcPts val="1600"/>
              </a:spcBef>
              <a:spcAft>
                <a:spcPts val="1600"/>
              </a:spcAft>
              <a:buClr>
                <a:srgbClr val="302F2F"/>
              </a:buClr>
              <a:buSzPts val="1400"/>
              <a:buNone/>
              <a:defRPr>
                <a:solidFill>
                  <a:srgbClr val="302F2F"/>
                </a:solidFill>
              </a:defRPr>
            </a:lvl9pPr>
          </a:lstStyle>
          <a:p/>
        </p:txBody>
      </p:sp>
      <p:sp>
        <p:nvSpPr>
          <p:cNvPr id="1151" name="Google Shape;1151;p17"/>
          <p:cNvSpPr txBox="1"/>
          <p:nvPr>
            <p:ph idx="3" type="subTitle"/>
          </p:nvPr>
        </p:nvSpPr>
        <p:spPr>
          <a:xfrm>
            <a:off x="1095300" y="38348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302F2F"/>
              </a:buClr>
              <a:buSzPts val="1200"/>
              <a:buNone/>
              <a:defRPr sz="1200"/>
            </a:lvl1pPr>
            <a:lvl2pPr lvl="1" algn="ctr">
              <a:lnSpc>
                <a:spcPct val="100000"/>
              </a:lnSpc>
              <a:spcBef>
                <a:spcPts val="1600"/>
              </a:spcBef>
              <a:spcAft>
                <a:spcPts val="0"/>
              </a:spcAft>
              <a:buClr>
                <a:srgbClr val="302F2F"/>
              </a:buClr>
              <a:buSzPts val="1200"/>
              <a:buNone/>
              <a:defRPr sz="1200">
                <a:solidFill>
                  <a:srgbClr val="302F2F"/>
                </a:solidFill>
              </a:defRPr>
            </a:lvl2pPr>
            <a:lvl3pPr lvl="2" algn="ctr">
              <a:lnSpc>
                <a:spcPct val="100000"/>
              </a:lnSpc>
              <a:spcBef>
                <a:spcPts val="1600"/>
              </a:spcBef>
              <a:spcAft>
                <a:spcPts val="0"/>
              </a:spcAft>
              <a:buClr>
                <a:srgbClr val="302F2F"/>
              </a:buClr>
              <a:buSzPts val="1200"/>
              <a:buNone/>
              <a:defRPr sz="1200">
                <a:solidFill>
                  <a:srgbClr val="302F2F"/>
                </a:solidFill>
              </a:defRPr>
            </a:lvl3pPr>
            <a:lvl4pPr lvl="3" algn="ctr">
              <a:lnSpc>
                <a:spcPct val="100000"/>
              </a:lnSpc>
              <a:spcBef>
                <a:spcPts val="1600"/>
              </a:spcBef>
              <a:spcAft>
                <a:spcPts val="0"/>
              </a:spcAft>
              <a:buClr>
                <a:srgbClr val="302F2F"/>
              </a:buClr>
              <a:buSzPts val="1200"/>
              <a:buNone/>
              <a:defRPr sz="1200">
                <a:solidFill>
                  <a:srgbClr val="302F2F"/>
                </a:solidFill>
              </a:defRPr>
            </a:lvl4pPr>
            <a:lvl5pPr lvl="4" algn="ctr">
              <a:lnSpc>
                <a:spcPct val="100000"/>
              </a:lnSpc>
              <a:spcBef>
                <a:spcPts val="1600"/>
              </a:spcBef>
              <a:spcAft>
                <a:spcPts val="0"/>
              </a:spcAft>
              <a:buClr>
                <a:srgbClr val="302F2F"/>
              </a:buClr>
              <a:buSzPts val="1200"/>
              <a:buNone/>
              <a:defRPr sz="1200">
                <a:solidFill>
                  <a:srgbClr val="302F2F"/>
                </a:solidFill>
              </a:defRPr>
            </a:lvl5pPr>
            <a:lvl6pPr lvl="5" algn="ctr">
              <a:lnSpc>
                <a:spcPct val="100000"/>
              </a:lnSpc>
              <a:spcBef>
                <a:spcPts val="1600"/>
              </a:spcBef>
              <a:spcAft>
                <a:spcPts val="0"/>
              </a:spcAft>
              <a:buClr>
                <a:srgbClr val="302F2F"/>
              </a:buClr>
              <a:buSzPts val="1200"/>
              <a:buNone/>
              <a:defRPr sz="1200">
                <a:solidFill>
                  <a:srgbClr val="302F2F"/>
                </a:solidFill>
              </a:defRPr>
            </a:lvl6pPr>
            <a:lvl7pPr lvl="6" algn="ctr">
              <a:lnSpc>
                <a:spcPct val="100000"/>
              </a:lnSpc>
              <a:spcBef>
                <a:spcPts val="1600"/>
              </a:spcBef>
              <a:spcAft>
                <a:spcPts val="0"/>
              </a:spcAft>
              <a:buClr>
                <a:srgbClr val="302F2F"/>
              </a:buClr>
              <a:buSzPts val="1200"/>
              <a:buNone/>
              <a:defRPr sz="1200">
                <a:solidFill>
                  <a:srgbClr val="302F2F"/>
                </a:solidFill>
              </a:defRPr>
            </a:lvl7pPr>
            <a:lvl8pPr lvl="7" algn="ctr">
              <a:lnSpc>
                <a:spcPct val="100000"/>
              </a:lnSpc>
              <a:spcBef>
                <a:spcPts val="1600"/>
              </a:spcBef>
              <a:spcAft>
                <a:spcPts val="0"/>
              </a:spcAft>
              <a:buClr>
                <a:srgbClr val="302F2F"/>
              </a:buClr>
              <a:buSzPts val="1200"/>
              <a:buNone/>
              <a:defRPr sz="1200">
                <a:solidFill>
                  <a:srgbClr val="302F2F"/>
                </a:solidFill>
              </a:defRPr>
            </a:lvl8pPr>
            <a:lvl9pPr lvl="8" algn="ctr">
              <a:lnSpc>
                <a:spcPct val="100000"/>
              </a:lnSpc>
              <a:spcBef>
                <a:spcPts val="1600"/>
              </a:spcBef>
              <a:spcAft>
                <a:spcPts val="1600"/>
              </a:spcAft>
              <a:buClr>
                <a:srgbClr val="302F2F"/>
              </a:buClr>
              <a:buSzPts val="1200"/>
              <a:buNone/>
              <a:defRPr sz="1200">
                <a:solidFill>
                  <a:srgbClr val="302F2F"/>
                </a:solidFill>
              </a:defRPr>
            </a:lvl9pPr>
          </a:lstStyle>
          <a:p/>
        </p:txBody>
      </p:sp>
      <p:sp>
        <p:nvSpPr>
          <p:cNvPr id="1152" name="Google Shape;1152;p17"/>
          <p:cNvSpPr txBox="1"/>
          <p:nvPr>
            <p:ph idx="4" type="subTitle"/>
          </p:nvPr>
        </p:nvSpPr>
        <p:spPr>
          <a:xfrm>
            <a:off x="5895900" y="38348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302F2F"/>
              </a:buClr>
              <a:buSzPts val="1200"/>
              <a:buNone/>
              <a:defRPr sz="1200"/>
            </a:lvl1pPr>
            <a:lvl2pPr lvl="1" algn="ctr">
              <a:lnSpc>
                <a:spcPct val="100000"/>
              </a:lnSpc>
              <a:spcBef>
                <a:spcPts val="1600"/>
              </a:spcBef>
              <a:spcAft>
                <a:spcPts val="0"/>
              </a:spcAft>
              <a:buClr>
                <a:srgbClr val="302F2F"/>
              </a:buClr>
              <a:buSzPts val="1200"/>
              <a:buNone/>
              <a:defRPr sz="1200">
                <a:solidFill>
                  <a:srgbClr val="302F2F"/>
                </a:solidFill>
              </a:defRPr>
            </a:lvl2pPr>
            <a:lvl3pPr lvl="2" algn="ctr">
              <a:lnSpc>
                <a:spcPct val="100000"/>
              </a:lnSpc>
              <a:spcBef>
                <a:spcPts val="1600"/>
              </a:spcBef>
              <a:spcAft>
                <a:spcPts val="0"/>
              </a:spcAft>
              <a:buClr>
                <a:srgbClr val="302F2F"/>
              </a:buClr>
              <a:buSzPts val="1200"/>
              <a:buNone/>
              <a:defRPr sz="1200">
                <a:solidFill>
                  <a:srgbClr val="302F2F"/>
                </a:solidFill>
              </a:defRPr>
            </a:lvl3pPr>
            <a:lvl4pPr lvl="3" algn="ctr">
              <a:lnSpc>
                <a:spcPct val="100000"/>
              </a:lnSpc>
              <a:spcBef>
                <a:spcPts val="1600"/>
              </a:spcBef>
              <a:spcAft>
                <a:spcPts val="0"/>
              </a:spcAft>
              <a:buClr>
                <a:srgbClr val="302F2F"/>
              </a:buClr>
              <a:buSzPts val="1200"/>
              <a:buNone/>
              <a:defRPr sz="1200">
                <a:solidFill>
                  <a:srgbClr val="302F2F"/>
                </a:solidFill>
              </a:defRPr>
            </a:lvl4pPr>
            <a:lvl5pPr lvl="4" algn="ctr">
              <a:lnSpc>
                <a:spcPct val="100000"/>
              </a:lnSpc>
              <a:spcBef>
                <a:spcPts val="1600"/>
              </a:spcBef>
              <a:spcAft>
                <a:spcPts val="0"/>
              </a:spcAft>
              <a:buClr>
                <a:srgbClr val="302F2F"/>
              </a:buClr>
              <a:buSzPts val="1200"/>
              <a:buNone/>
              <a:defRPr sz="1200">
                <a:solidFill>
                  <a:srgbClr val="302F2F"/>
                </a:solidFill>
              </a:defRPr>
            </a:lvl5pPr>
            <a:lvl6pPr lvl="5" algn="ctr">
              <a:lnSpc>
                <a:spcPct val="100000"/>
              </a:lnSpc>
              <a:spcBef>
                <a:spcPts val="1600"/>
              </a:spcBef>
              <a:spcAft>
                <a:spcPts val="0"/>
              </a:spcAft>
              <a:buClr>
                <a:srgbClr val="302F2F"/>
              </a:buClr>
              <a:buSzPts val="1200"/>
              <a:buNone/>
              <a:defRPr sz="1200">
                <a:solidFill>
                  <a:srgbClr val="302F2F"/>
                </a:solidFill>
              </a:defRPr>
            </a:lvl6pPr>
            <a:lvl7pPr lvl="6" algn="ctr">
              <a:lnSpc>
                <a:spcPct val="100000"/>
              </a:lnSpc>
              <a:spcBef>
                <a:spcPts val="1600"/>
              </a:spcBef>
              <a:spcAft>
                <a:spcPts val="0"/>
              </a:spcAft>
              <a:buClr>
                <a:srgbClr val="302F2F"/>
              </a:buClr>
              <a:buSzPts val="1200"/>
              <a:buNone/>
              <a:defRPr sz="1200">
                <a:solidFill>
                  <a:srgbClr val="302F2F"/>
                </a:solidFill>
              </a:defRPr>
            </a:lvl7pPr>
            <a:lvl8pPr lvl="7" algn="ctr">
              <a:lnSpc>
                <a:spcPct val="100000"/>
              </a:lnSpc>
              <a:spcBef>
                <a:spcPts val="1600"/>
              </a:spcBef>
              <a:spcAft>
                <a:spcPts val="0"/>
              </a:spcAft>
              <a:buClr>
                <a:srgbClr val="302F2F"/>
              </a:buClr>
              <a:buSzPts val="1200"/>
              <a:buNone/>
              <a:defRPr sz="1200">
                <a:solidFill>
                  <a:srgbClr val="302F2F"/>
                </a:solidFill>
              </a:defRPr>
            </a:lvl8pPr>
            <a:lvl9pPr lvl="8" algn="ctr">
              <a:lnSpc>
                <a:spcPct val="100000"/>
              </a:lnSpc>
              <a:spcBef>
                <a:spcPts val="1600"/>
              </a:spcBef>
              <a:spcAft>
                <a:spcPts val="1600"/>
              </a:spcAft>
              <a:buClr>
                <a:srgbClr val="302F2F"/>
              </a:buClr>
              <a:buSzPts val="1200"/>
              <a:buNone/>
              <a:defRPr sz="1200">
                <a:solidFill>
                  <a:srgbClr val="302F2F"/>
                </a:solidFill>
              </a:defRPr>
            </a:lvl9pPr>
          </a:lstStyle>
          <a:p/>
        </p:txBody>
      </p:sp>
      <p:grpSp>
        <p:nvGrpSpPr>
          <p:cNvPr id="1153" name="Google Shape;1153;p17"/>
          <p:cNvGrpSpPr/>
          <p:nvPr/>
        </p:nvGrpSpPr>
        <p:grpSpPr>
          <a:xfrm>
            <a:off x="5925631" y="1070178"/>
            <a:ext cx="2562344" cy="3592245"/>
            <a:chOff x="5925631" y="1070178"/>
            <a:chExt cx="2562344" cy="3592245"/>
          </a:xfrm>
        </p:grpSpPr>
        <p:sp>
          <p:nvSpPr>
            <p:cNvPr id="1154" name="Google Shape;1154;p17"/>
            <p:cNvSpPr/>
            <p:nvPr/>
          </p:nvSpPr>
          <p:spPr>
            <a:xfrm rot="-5400000">
              <a:off x="6611428" y="2850851"/>
              <a:ext cx="3592245"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17"/>
            <p:cNvSpPr/>
            <p:nvPr/>
          </p:nvSpPr>
          <p:spPr>
            <a:xfrm rot="10800000">
              <a:off x="5925631" y="4603450"/>
              <a:ext cx="2562344"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6" name="Google Shape;1156;p17"/>
          <p:cNvGrpSpPr/>
          <p:nvPr/>
        </p:nvGrpSpPr>
        <p:grpSpPr>
          <a:xfrm>
            <a:off x="639256" y="1070178"/>
            <a:ext cx="2562344" cy="3592245"/>
            <a:chOff x="639256" y="1070178"/>
            <a:chExt cx="2562344" cy="3592245"/>
          </a:xfrm>
        </p:grpSpPr>
        <p:sp>
          <p:nvSpPr>
            <p:cNvPr id="1157" name="Google Shape;1157;p17"/>
            <p:cNvSpPr/>
            <p:nvPr/>
          </p:nvSpPr>
          <p:spPr>
            <a:xfrm rot="-5400000">
              <a:off x="-1084772" y="2850851"/>
              <a:ext cx="3592245"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7"/>
            <p:cNvSpPr/>
            <p:nvPr/>
          </p:nvSpPr>
          <p:spPr>
            <a:xfrm rot="10800000">
              <a:off x="639256" y="4603450"/>
              <a:ext cx="2562344"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4">
  <p:cSld name="CUSTOM_23">
    <p:bg>
      <p:bgPr>
        <a:solidFill>
          <a:schemeClr val="accent5"/>
        </a:solidFill>
      </p:bgPr>
    </p:bg>
    <p:spTree>
      <p:nvGrpSpPr>
        <p:cNvPr id="1159" name="Shape 1159"/>
        <p:cNvGrpSpPr/>
        <p:nvPr/>
      </p:nvGrpSpPr>
      <p:grpSpPr>
        <a:xfrm>
          <a:off x="0" y="0"/>
          <a:ext cx="0" cy="0"/>
          <a:chOff x="0" y="0"/>
          <a:chExt cx="0" cy="0"/>
        </a:xfrm>
      </p:grpSpPr>
      <p:sp>
        <p:nvSpPr>
          <p:cNvPr id="1160" name="Google Shape;1160;p18"/>
          <p:cNvSpPr/>
          <p:nvPr/>
        </p:nvSpPr>
        <p:spPr>
          <a:xfrm>
            <a:off x="-601725" y="871225"/>
            <a:ext cx="10713533" cy="3916669"/>
          </a:xfrm>
          <a:custGeom>
            <a:rect b="b" l="l" r="r" t="t"/>
            <a:pathLst>
              <a:path extrusionOk="0" h="22076" w="60386">
                <a:moveTo>
                  <a:pt x="31120" y="653"/>
                </a:moveTo>
                <a:lnTo>
                  <a:pt x="31120" y="653"/>
                </a:lnTo>
                <a:cubicBezTo>
                  <a:pt x="31145" y="655"/>
                  <a:pt x="31167" y="658"/>
                  <a:pt x="31189" y="661"/>
                </a:cubicBezTo>
                <a:lnTo>
                  <a:pt x="31189" y="661"/>
                </a:lnTo>
                <a:cubicBezTo>
                  <a:pt x="31168" y="657"/>
                  <a:pt x="31145" y="655"/>
                  <a:pt x="31120" y="653"/>
                </a:cubicBezTo>
                <a:close/>
                <a:moveTo>
                  <a:pt x="19123" y="724"/>
                </a:moveTo>
                <a:lnTo>
                  <a:pt x="19123" y="724"/>
                </a:lnTo>
                <a:cubicBezTo>
                  <a:pt x="19335" y="740"/>
                  <a:pt x="19550" y="764"/>
                  <a:pt x="19762" y="788"/>
                </a:cubicBezTo>
                <a:lnTo>
                  <a:pt x="19298" y="788"/>
                </a:lnTo>
                <a:cubicBezTo>
                  <a:pt x="19291" y="784"/>
                  <a:pt x="19287" y="781"/>
                  <a:pt x="19281" y="781"/>
                </a:cubicBezTo>
                <a:cubicBezTo>
                  <a:pt x="19227" y="757"/>
                  <a:pt x="19176" y="737"/>
                  <a:pt x="19123" y="724"/>
                </a:cubicBezTo>
                <a:close/>
                <a:moveTo>
                  <a:pt x="48751" y="724"/>
                </a:moveTo>
                <a:cubicBezTo>
                  <a:pt x="48967" y="740"/>
                  <a:pt x="49179" y="764"/>
                  <a:pt x="49391" y="788"/>
                </a:cubicBezTo>
                <a:lnTo>
                  <a:pt x="48926" y="788"/>
                </a:lnTo>
                <a:cubicBezTo>
                  <a:pt x="48920" y="784"/>
                  <a:pt x="48916" y="781"/>
                  <a:pt x="48913" y="781"/>
                </a:cubicBezTo>
                <a:cubicBezTo>
                  <a:pt x="48859" y="757"/>
                  <a:pt x="48805" y="737"/>
                  <a:pt x="48751" y="724"/>
                </a:cubicBezTo>
                <a:close/>
                <a:moveTo>
                  <a:pt x="18273" y="1"/>
                </a:moveTo>
                <a:cubicBezTo>
                  <a:pt x="18202" y="1"/>
                  <a:pt x="18130" y="2"/>
                  <a:pt x="18059" y="3"/>
                </a:cubicBezTo>
                <a:cubicBezTo>
                  <a:pt x="17070" y="30"/>
                  <a:pt x="16349" y="340"/>
                  <a:pt x="15421" y="458"/>
                </a:cubicBezTo>
                <a:cubicBezTo>
                  <a:pt x="14760" y="537"/>
                  <a:pt x="14096" y="575"/>
                  <a:pt x="13432" y="575"/>
                </a:cubicBezTo>
                <a:cubicBezTo>
                  <a:pt x="13075" y="575"/>
                  <a:pt x="12718" y="564"/>
                  <a:pt x="12361" y="542"/>
                </a:cubicBezTo>
                <a:cubicBezTo>
                  <a:pt x="11395" y="476"/>
                  <a:pt x="10578" y="178"/>
                  <a:pt x="9585" y="178"/>
                </a:cubicBezTo>
                <a:cubicBezTo>
                  <a:pt x="9558" y="178"/>
                  <a:pt x="9531" y="178"/>
                  <a:pt x="9504" y="178"/>
                </a:cubicBezTo>
                <a:cubicBezTo>
                  <a:pt x="8454" y="199"/>
                  <a:pt x="7475" y="434"/>
                  <a:pt x="6425" y="458"/>
                </a:cubicBezTo>
                <a:cubicBezTo>
                  <a:pt x="6235" y="462"/>
                  <a:pt x="6046" y="463"/>
                  <a:pt x="5856" y="463"/>
                </a:cubicBezTo>
                <a:cubicBezTo>
                  <a:pt x="5535" y="463"/>
                  <a:pt x="5214" y="459"/>
                  <a:pt x="4893" y="459"/>
                </a:cubicBezTo>
                <a:cubicBezTo>
                  <a:pt x="4439" y="459"/>
                  <a:pt x="3985" y="467"/>
                  <a:pt x="3531" y="501"/>
                </a:cubicBezTo>
                <a:cubicBezTo>
                  <a:pt x="3198" y="525"/>
                  <a:pt x="2868" y="569"/>
                  <a:pt x="2545" y="633"/>
                </a:cubicBezTo>
                <a:lnTo>
                  <a:pt x="2265" y="646"/>
                </a:lnTo>
                <a:cubicBezTo>
                  <a:pt x="2235" y="643"/>
                  <a:pt x="2211" y="639"/>
                  <a:pt x="2188" y="639"/>
                </a:cubicBezTo>
                <a:cubicBezTo>
                  <a:pt x="2077" y="639"/>
                  <a:pt x="1969" y="650"/>
                  <a:pt x="1861" y="676"/>
                </a:cubicBezTo>
                <a:cubicBezTo>
                  <a:pt x="1838" y="680"/>
                  <a:pt x="1818" y="683"/>
                  <a:pt x="1794" y="687"/>
                </a:cubicBezTo>
                <a:cubicBezTo>
                  <a:pt x="1683" y="687"/>
                  <a:pt x="1606" y="660"/>
                  <a:pt x="1495" y="650"/>
                </a:cubicBezTo>
                <a:lnTo>
                  <a:pt x="1495" y="650"/>
                </a:lnTo>
                <a:cubicBezTo>
                  <a:pt x="1589" y="660"/>
                  <a:pt x="1653" y="676"/>
                  <a:pt x="1676" y="724"/>
                </a:cubicBezTo>
                <a:cubicBezTo>
                  <a:pt x="1761" y="899"/>
                  <a:pt x="260" y="1336"/>
                  <a:pt x="122" y="1558"/>
                </a:cubicBezTo>
                <a:cubicBezTo>
                  <a:pt x="0" y="1753"/>
                  <a:pt x="108" y="2097"/>
                  <a:pt x="105" y="2299"/>
                </a:cubicBezTo>
                <a:cubicBezTo>
                  <a:pt x="101" y="2797"/>
                  <a:pt x="226" y="3288"/>
                  <a:pt x="219" y="3783"/>
                </a:cubicBezTo>
                <a:cubicBezTo>
                  <a:pt x="202" y="4927"/>
                  <a:pt x="206" y="6075"/>
                  <a:pt x="219" y="7215"/>
                </a:cubicBezTo>
                <a:cubicBezTo>
                  <a:pt x="243" y="9467"/>
                  <a:pt x="300" y="11718"/>
                  <a:pt x="300" y="13970"/>
                </a:cubicBezTo>
                <a:lnTo>
                  <a:pt x="300" y="21057"/>
                </a:lnTo>
                <a:cubicBezTo>
                  <a:pt x="300" y="21377"/>
                  <a:pt x="488" y="21640"/>
                  <a:pt x="721" y="21640"/>
                </a:cubicBezTo>
                <a:lnTo>
                  <a:pt x="899" y="21640"/>
                </a:lnTo>
                <a:cubicBezTo>
                  <a:pt x="943" y="21640"/>
                  <a:pt x="986" y="21646"/>
                  <a:pt x="1027" y="21663"/>
                </a:cubicBezTo>
                <a:cubicBezTo>
                  <a:pt x="1075" y="21683"/>
                  <a:pt x="1126" y="21693"/>
                  <a:pt x="1177" y="21693"/>
                </a:cubicBezTo>
                <a:cubicBezTo>
                  <a:pt x="1231" y="21693"/>
                  <a:pt x="1285" y="21682"/>
                  <a:pt x="1336" y="21660"/>
                </a:cubicBezTo>
                <a:lnTo>
                  <a:pt x="1380" y="21640"/>
                </a:lnTo>
                <a:lnTo>
                  <a:pt x="4537" y="21640"/>
                </a:lnTo>
                <a:cubicBezTo>
                  <a:pt x="4547" y="21640"/>
                  <a:pt x="4554" y="21643"/>
                  <a:pt x="4561" y="21643"/>
                </a:cubicBezTo>
                <a:cubicBezTo>
                  <a:pt x="4665" y="21663"/>
                  <a:pt x="4773" y="21683"/>
                  <a:pt x="4874" y="21700"/>
                </a:cubicBezTo>
                <a:cubicBezTo>
                  <a:pt x="4884" y="21700"/>
                  <a:pt x="4890" y="21700"/>
                  <a:pt x="4900" y="21703"/>
                </a:cubicBezTo>
                <a:cubicBezTo>
                  <a:pt x="5261" y="21801"/>
                  <a:pt x="5624" y="21872"/>
                  <a:pt x="5994" y="21919"/>
                </a:cubicBezTo>
                <a:cubicBezTo>
                  <a:pt x="6327" y="21956"/>
                  <a:pt x="6661" y="21972"/>
                  <a:pt x="6995" y="21972"/>
                </a:cubicBezTo>
                <a:cubicBezTo>
                  <a:pt x="7915" y="21972"/>
                  <a:pt x="8836" y="21851"/>
                  <a:pt x="9720" y="21730"/>
                </a:cubicBezTo>
                <a:cubicBezTo>
                  <a:pt x="9767" y="21724"/>
                  <a:pt x="9814" y="21714"/>
                  <a:pt x="9861" y="21700"/>
                </a:cubicBezTo>
                <a:cubicBezTo>
                  <a:pt x="9885" y="21690"/>
                  <a:pt x="9911" y="21683"/>
                  <a:pt x="9938" y="21683"/>
                </a:cubicBezTo>
                <a:cubicBezTo>
                  <a:pt x="10228" y="21663"/>
                  <a:pt x="10514" y="21650"/>
                  <a:pt x="10793" y="21640"/>
                </a:cubicBezTo>
                <a:lnTo>
                  <a:pt x="12274" y="21640"/>
                </a:lnTo>
                <a:cubicBezTo>
                  <a:pt x="12974" y="21670"/>
                  <a:pt x="13654" y="21737"/>
                  <a:pt x="14384" y="21825"/>
                </a:cubicBezTo>
                <a:cubicBezTo>
                  <a:pt x="14717" y="21863"/>
                  <a:pt x="15036" y="21880"/>
                  <a:pt x="15349" y="21880"/>
                </a:cubicBezTo>
                <a:cubicBezTo>
                  <a:pt x="15973" y="21880"/>
                  <a:pt x="16572" y="21810"/>
                  <a:pt x="17204" y="21693"/>
                </a:cubicBezTo>
                <a:lnTo>
                  <a:pt x="17470" y="21643"/>
                </a:lnTo>
                <a:cubicBezTo>
                  <a:pt x="17490" y="21640"/>
                  <a:pt x="17507" y="21640"/>
                  <a:pt x="17527" y="21640"/>
                </a:cubicBezTo>
                <a:lnTo>
                  <a:pt x="21569" y="21640"/>
                </a:lnTo>
                <a:cubicBezTo>
                  <a:pt x="21586" y="21640"/>
                  <a:pt x="21606" y="21640"/>
                  <a:pt x="21623" y="21643"/>
                </a:cubicBezTo>
                <a:cubicBezTo>
                  <a:pt x="22151" y="21730"/>
                  <a:pt x="22680" y="21828"/>
                  <a:pt x="23212" y="21909"/>
                </a:cubicBezTo>
                <a:cubicBezTo>
                  <a:pt x="23840" y="22003"/>
                  <a:pt x="24494" y="22075"/>
                  <a:pt x="25150" y="22075"/>
                </a:cubicBezTo>
                <a:cubicBezTo>
                  <a:pt x="25404" y="22075"/>
                  <a:pt x="25658" y="22064"/>
                  <a:pt x="25911" y="22040"/>
                </a:cubicBezTo>
                <a:cubicBezTo>
                  <a:pt x="26641" y="21966"/>
                  <a:pt x="27391" y="21710"/>
                  <a:pt x="28149" y="21640"/>
                </a:cubicBezTo>
                <a:lnTo>
                  <a:pt x="28886" y="21640"/>
                </a:lnTo>
                <a:cubicBezTo>
                  <a:pt x="28939" y="21646"/>
                  <a:pt x="28990" y="21653"/>
                  <a:pt x="29044" y="21660"/>
                </a:cubicBezTo>
                <a:cubicBezTo>
                  <a:pt x="29104" y="21671"/>
                  <a:pt x="29164" y="21677"/>
                  <a:pt x="29224" y="21677"/>
                </a:cubicBezTo>
                <a:cubicBezTo>
                  <a:pt x="29274" y="21677"/>
                  <a:pt x="29324" y="21672"/>
                  <a:pt x="29374" y="21663"/>
                </a:cubicBezTo>
                <a:cubicBezTo>
                  <a:pt x="29393" y="21660"/>
                  <a:pt x="29413" y="21659"/>
                  <a:pt x="29432" y="21659"/>
                </a:cubicBezTo>
                <a:cubicBezTo>
                  <a:pt x="29480" y="21659"/>
                  <a:pt x="29526" y="21668"/>
                  <a:pt x="29569" y="21687"/>
                </a:cubicBezTo>
                <a:cubicBezTo>
                  <a:pt x="29596" y="21697"/>
                  <a:pt x="29624" y="21702"/>
                  <a:pt x="29652" y="21702"/>
                </a:cubicBezTo>
                <a:cubicBezTo>
                  <a:pt x="29686" y="21702"/>
                  <a:pt x="29721" y="21695"/>
                  <a:pt x="29754" y="21680"/>
                </a:cubicBezTo>
                <a:lnTo>
                  <a:pt x="29915" y="21640"/>
                </a:lnTo>
                <a:lnTo>
                  <a:pt x="30524" y="21640"/>
                </a:lnTo>
                <a:cubicBezTo>
                  <a:pt x="30568" y="21640"/>
                  <a:pt x="30609" y="21646"/>
                  <a:pt x="30649" y="21663"/>
                </a:cubicBezTo>
                <a:cubicBezTo>
                  <a:pt x="30698" y="21683"/>
                  <a:pt x="30750" y="21693"/>
                  <a:pt x="30802" y="21693"/>
                </a:cubicBezTo>
                <a:cubicBezTo>
                  <a:pt x="30856" y="21693"/>
                  <a:pt x="30909" y="21682"/>
                  <a:pt x="30959" y="21660"/>
                </a:cubicBezTo>
                <a:cubicBezTo>
                  <a:pt x="30975" y="21653"/>
                  <a:pt x="30989" y="21646"/>
                  <a:pt x="31002" y="21640"/>
                </a:cubicBezTo>
                <a:lnTo>
                  <a:pt x="34166" y="21640"/>
                </a:lnTo>
                <a:cubicBezTo>
                  <a:pt x="34176" y="21640"/>
                  <a:pt x="34183" y="21643"/>
                  <a:pt x="34189" y="21643"/>
                </a:cubicBezTo>
                <a:cubicBezTo>
                  <a:pt x="34294" y="21663"/>
                  <a:pt x="34398" y="21683"/>
                  <a:pt x="34506" y="21700"/>
                </a:cubicBezTo>
                <a:cubicBezTo>
                  <a:pt x="34512" y="21700"/>
                  <a:pt x="34523" y="21700"/>
                  <a:pt x="34529" y="21703"/>
                </a:cubicBezTo>
                <a:cubicBezTo>
                  <a:pt x="34889" y="21801"/>
                  <a:pt x="35253" y="21872"/>
                  <a:pt x="35623" y="21919"/>
                </a:cubicBezTo>
                <a:cubicBezTo>
                  <a:pt x="35955" y="21956"/>
                  <a:pt x="36289" y="21972"/>
                  <a:pt x="36623" y="21972"/>
                </a:cubicBezTo>
                <a:cubicBezTo>
                  <a:pt x="37544" y="21972"/>
                  <a:pt x="38464" y="21851"/>
                  <a:pt x="39349" y="21730"/>
                </a:cubicBezTo>
                <a:cubicBezTo>
                  <a:pt x="39399" y="21724"/>
                  <a:pt x="39446" y="21714"/>
                  <a:pt x="39490" y="21700"/>
                </a:cubicBezTo>
                <a:cubicBezTo>
                  <a:pt x="39517" y="21690"/>
                  <a:pt x="39540" y="21683"/>
                  <a:pt x="39567" y="21683"/>
                </a:cubicBezTo>
                <a:cubicBezTo>
                  <a:pt x="39857" y="21663"/>
                  <a:pt x="40143" y="21650"/>
                  <a:pt x="40422" y="21640"/>
                </a:cubicBezTo>
                <a:lnTo>
                  <a:pt x="41903" y="21640"/>
                </a:lnTo>
                <a:cubicBezTo>
                  <a:pt x="42603" y="21670"/>
                  <a:pt x="43283" y="21737"/>
                  <a:pt x="44016" y="21825"/>
                </a:cubicBezTo>
                <a:cubicBezTo>
                  <a:pt x="44349" y="21863"/>
                  <a:pt x="44668" y="21880"/>
                  <a:pt x="44980" y="21880"/>
                </a:cubicBezTo>
                <a:cubicBezTo>
                  <a:pt x="45604" y="21880"/>
                  <a:pt x="46200" y="21810"/>
                  <a:pt x="46833" y="21693"/>
                </a:cubicBezTo>
                <a:lnTo>
                  <a:pt x="47099" y="21643"/>
                </a:lnTo>
                <a:cubicBezTo>
                  <a:pt x="47119" y="21640"/>
                  <a:pt x="47136" y="21640"/>
                  <a:pt x="47156" y="21640"/>
                </a:cubicBezTo>
                <a:lnTo>
                  <a:pt x="51198" y="21640"/>
                </a:lnTo>
                <a:cubicBezTo>
                  <a:pt x="51215" y="21640"/>
                  <a:pt x="51235" y="21640"/>
                  <a:pt x="51252" y="21643"/>
                </a:cubicBezTo>
                <a:cubicBezTo>
                  <a:pt x="51780" y="21730"/>
                  <a:pt x="52309" y="21828"/>
                  <a:pt x="52840" y="21909"/>
                </a:cubicBezTo>
                <a:cubicBezTo>
                  <a:pt x="53469" y="22003"/>
                  <a:pt x="54123" y="22075"/>
                  <a:pt x="54779" y="22075"/>
                </a:cubicBezTo>
                <a:cubicBezTo>
                  <a:pt x="55033" y="22075"/>
                  <a:pt x="55287" y="22064"/>
                  <a:pt x="55539" y="22040"/>
                </a:cubicBezTo>
                <a:cubicBezTo>
                  <a:pt x="56270" y="21966"/>
                  <a:pt x="57024" y="21710"/>
                  <a:pt x="57781" y="21640"/>
                </a:cubicBezTo>
                <a:lnTo>
                  <a:pt x="58514" y="21640"/>
                </a:lnTo>
                <a:cubicBezTo>
                  <a:pt x="58568" y="21646"/>
                  <a:pt x="58622" y="21653"/>
                  <a:pt x="58673" y="21660"/>
                </a:cubicBezTo>
                <a:cubicBezTo>
                  <a:pt x="58730" y="21672"/>
                  <a:pt x="58788" y="21678"/>
                  <a:pt x="58846" y="21678"/>
                </a:cubicBezTo>
                <a:cubicBezTo>
                  <a:pt x="58899" y="21678"/>
                  <a:pt x="58952" y="21673"/>
                  <a:pt x="59006" y="21663"/>
                </a:cubicBezTo>
                <a:cubicBezTo>
                  <a:pt x="59024" y="21660"/>
                  <a:pt x="59043" y="21659"/>
                  <a:pt x="59062" y="21659"/>
                </a:cubicBezTo>
                <a:cubicBezTo>
                  <a:pt x="59108" y="21659"/>
                  <a:pt x="59155" y="21668"/>
                  <a:pt x="59198" y="21687"/>
                </a:cubicBezTo>
                <a:cubicBezTo>
                  <a:pt x="59225" y="21697"/>
                  <a:pt x="59253" y="21702"/>
                  <a:pt x="59282" y="21702"/>
                </a:cubicBezTo>
                <a:cubicBezTo>
                  <a:pt x="59317" y="21702"/>
                  <a:pt x="59351" y="21695"/>
                  <a:pt x="59383" y="21680"/>
                </a:cubicBezTo>
                <a:lnTo>
                  <a:pt x="59548" y="21640"/>
                </a:lnTo>
                <a:lnTo>
                  <a:pt x="59958" y="21640"/>
                </a:lnTo>
                <a:cubicBezTo>
                  <a:pt x="60190" y="21640"/>
                  <a:pt x="60379" y="21377"/>
                  <a:pt x="60379" y="21057"/>
                </a:cubicBezTo>
                <a:lnTo>
                  <a:pt x="60386" y="1700"/>
                </a:lnTo>
                <a:cubicBezTo>
                  <a:pt x="60386" y="1380"/>
                  <a:pt x="60197" y="1121"/>
                  <a:pt x="59965" y="1121"/>
                </a:cubicBezTo>
                <a:lnTo>
                  <a:pt x="59652" y="1121"/>
                </a:lnTo>
                <a:cubicBezTo>
                  <a:pt x="59679" y="1074"/>
                  <a:pt x="59706" y="1030"/>
                  <a:pt x="59729" y="983"/>
                </a:cubicBezTo>
                <a:cubicBezTo>
                  <a:pt x="59760" y="922"/>
                  <a:pt x="59669" y="862"/>
                  <a:pt x="59544" y="858"/>
                </a:cubicBezTo>
                <a:lnTo>
                  <a:pt x="59167" y="801"/>
                </a:lnTo>
                <a:cubicBezTo>
                  <a:pt x="59161" y="799"/>
                  <a:pt x="59154" y="798"/>
                  <a:pt x="59148" y="798"/>
                </a:cubicBezTo>
                <a:cubicBezTo>
                  <a:pt x="59120" y="798"/>
                  <a:pt x="59094" y="814"/>
                  <a:pt x="59113" y="828"/>
                </a:cubicBezTo>
                <a:cubicBezTo>
                  <a:pt x="59113" y="841"/>
                  <a:pt x="59113" y="855"/>
                  <a:pt x="59117" y="868"/>
                </a:cubicBezTo>
                <a:cubicBezTo>
                  <a:pt x="59100" y="858"/>
                  <a:pt x="59083" y="848"/>
                  <a:pt x="59066" y="838"/>
                </a:cubicBezTo>
                <a:lnTo>
                  <a:pt x="59066" y="788"/>
                </a:lnTo>
                <a:lnTo>
                  <a:pt x="59016" y="788"/>
                </a:lnTo>
                <a:cubicBezTo>
                  <a:pt x="58975" y="788"/>
                  <a:pt x="58938" y="781"/>
                  <a:pt x="58901" y="767"/>
                </a:cubicBezTo>
                <a:cubicBezTo>
                  <a:pt x="58514" y="623"/>
                  <a:pt x="57962" y="555"/>
                  <a:pt x="57528" y="525"/>
                </a:cubicBezTo>
                <a:cubicBezTo>
                  <a:pt x="57279" y="506"/>
                  <a:pt x="57028" y="499"/>
                  <a:pt x="56776" y="499"/>
                </a:cubicBezTo>
                <a:cubicBezTo>
                  <a:pt x="56297" y="499"/>
                  <a:pt x="55816" y="527"/>
                  <a:pt x="55344" y="562"/>
                </a:cubicBezTo>
                <a:cubicBezTo>
                  <a:pt x="54967" y="592"/>
                  <a:pt x="54590" y="616"/>
                  <a:pt x="54213" y="639"/>
                </a:cubicBezTo>
                <a:cubicBezTo>
                  <a:pt x="54197" y="639"/>
                  <a:pt x="54183" y="636"/>
                  <a:pt x="54166" y="633"/>
                </a:cubicBezTo>
                <a:lnTo>
                  <a:pt x="50808" y="266"/>
                </a:lnTo>
                <a:cubicBezTo>
                  <a:pt x="49872" y="163"/>
                  <a:pt x="48875" y="4"/>
                  <a:pt x="47903" y="4"/>
                </a:cubicBezTo>
                <a:cubicBezTo>
                  <a:pt x="47830" y="4"/>
                  <a:pt x="47757" y="5"/>
                  <a:pt x="47685" y="7"/>
                </a:cubicBezTo>
                <a:cubicBezTo>
                  <a:pt x="46699" y="30"/>
                  <a:pt x="45975" y="343"/>
                  <a:pt x="45046" y="461"/>
                </a:cubicBezTo>
                <a:cubicBezTo>
                  <a:pt x="44381" y="538"/>
                  <a:pt x="43713" y="577"/>
                  <a:pt x="43043" y="577"/>
                </a:cubicBezTo>
                <a:cubicBezTo>
                  <a:pt x="42692" y="577"/>
                  <a:pt x="42341" y="566"/>
                  <a:pt x="41990" y="545"/>
                </a:cubicBezTo>
                <a:cubicBezTo>
                  <a:pt x="41028" y="480"/>
                  <a:pt x="40215" y="181"/>
                  <a:pt x="39228" y="181"/>
                </a:cubicBezTo>
                <a:cubicBezTo>
                  <a:pt x="39196" y="181"/>
                  <a:pt x="39165" y="181"/>
                  <a:pt x="39133" y="182"/>
                </a:cubicBezTo>
                <a:cubicBezTo>
                  <a:pt x="38083" y="202"/>
                  <a:pt x="37104" y="438"/>
                  <a:pt x="36050" y="458"/>
                </a:cubicBezTo>
                <a:cubicBezTo>
                  <a:pt x="35844" y="463"/>
                  <a:pt x="35638" y="464"/>
                  <a:pt x="35431" y="464"/>
                </a:cubicBezTo>
                <a:cubicBezTo>
                  <a:pt x="35128" y="464"/>
                  <a:pt x="34825" y="461"/>
                  <a:pt x="34522" y="461"/>
                </a:cubicBezTo>
                <a:cubicBezTo>
                  <a:pt x="34067" y="461"/>
                  <a:pt x="33612" y="468"/>
                  <a:pt x="33156" y="505"/>
                </a:cubicBezTo>
                <a:cubicBezTo>
                  <a:pt x="32826" y="528"/>
                  <a:pt x="32497" y="572"/>
                  <a:pt x="32170" y="633"/>
                </a:cubicBezTo>
                <a:lnTo>
                  <a:pt x="31891" y="646"/>
                </a:lnTo>
                <a:cubicBezTo>
                  <a:pt x="31864" y="643"/>
                  <a:pt x="31837" y="643"/>
                  <a:pt x="31813" y="643"/>
                </a:cubicBezTo>
                <a:cubicBezTo>
                  <a:pt x="31800" y="642"/>
                  <a:pt x="31787" y="642"/>
                  <a:pt x="31774" y="642"/>
                </a:cubicBezTo>
                <a:cubicBezTo>
                  <a:pt x="31678" y="642"/>
                  <a:pt x="31581" y="653"/>
                  <a:pt x="31487" y="676"/>
                </a:cubicBezTo>
                <a:cubicBezTo>
                  <a:pt x="31467" y="683"/>
                  <a:pt x="31447" y="687"/>
                  <a:pt x="31423" y="687"/>
                </a:cubicBezTo>
                <a:cubicBezTo>
                  <a:pt x="31416" y="687"/>
                  <a:pt x="31410" y="687"/>
                  <a:pt x="31403" y="687"/>
                </a:cubicBezTo>
                <a:cubicBezTo>
                  <a:pt x="31323" y="687"/>
                  <a:pt x="31262" y="672"/>
                  <a:pt x="31189" y="661"/>
                </a:cubicBezTo>
                <a:lnTo>
                  <a:pt x="31189" y="661"/>
                </a:lnTo>
                <a:cubicBezTo>
                  <a:pt x="31247" y="672"/>
                  <a:pt x="31288" y="691"/>
                  <a:pt x="31305" y="724"/>
                </a:cubicBezTo>
                <a:cubicBezTo>
                  <a:pt x="31346" y="808"/>
                  <a:pt x="31033" y="946"/>
                  <a:pt x="30676" y="1097"/>
                </a:cubicBezTo>
                <a:cubicBezTo>
                  <a:pt x="30639" y="1114"/>
                  <a:pt x="30595" y="1121"/>
                  <a:pt x="30555" y="1121"/>
                </a:cubicBezTo>
                <a:lnTo>
                  <a:pt x="30020" y="1121"/>
                </a:lnTo>
                <a:cubicBezTo>
                  <a:pt x="30047" y="1077"/>
                  <a:pt x="30074" y="1033"/>
                  <a:pt x="30094" y="986"/>
                </a:cubicBezTo>
                <a:cubicBezTo>
                  <a:pt x="30124" y="922"/>
                  <a:pt x="30037" y="865"/>
                  <a:pt x="29912" y="858"/>
                </a:cubicBezTo>
                <a:lnTo>
                  <a:pt x="29538" y="801"/>
                </a:lnTo>
                <a:cubicBezTo>
                  <a:pt x="29532" y="799"/>
                  <a:pt x="29526" y="798"/>
                  <a:pt x="29519" y="798"/>
                </a:cubicBezTo>
                <a:cubicBezTo>
                  <a:pt x="29492" y="798"/>
                  <a:pt x="29468" y="814"/>
                  <a:pt x="29485" y="828"/>
                </a:cubicBezTo>
                <a:lnTo>
                  <a:pt x="29488" y="865"/>
                </a:lnTo>
                <a:cubicBezTo>
                  <a:pt x="29471" y="855"/>
                  <a:pt x="29454" y="845"/>
                  <a:pt x="29437" y="838"/>
                </a:cubicBezTo>
                <a:lnTo>
                  <a:pt x="29437" y="788"/>
                </a:lnTo>
                <a:lnTo>
                  <a:pt x="29387" y="788"/>
                </a:lnTo>
                <a:cubicBezTo>
                  <a:pt x="29350" y="788"/>
                  <a:pt x="29310" y="781"/>
                  <a:pt x="29276" y="767"/>
                </a:cubicBezTo>
                <a:cubicBezTo>
                  <a:pt x="28886" y="619"/>
                  <a:pt x="28334" y="555"/>
                  <a:pt x="27899" y="522"/>
                </a:cubicBezTo>
                <a:cubicBezTo>
                  <a:pt x="27658" y="504"/>
                  <a:pt x="27415" y="496"/>
                  <a:pt x="27172" y="496"/>
                </a:cubicBezTo>
                <a:cubicBezTo>
                  <a:pt x="26685" y="496"/>
                  <a:pt x="26195" y="526"/>
                  <a:pt x="25715" y="562"/>
                </a:cubicBezTo>
                <a:cubicBezTo>
                  <a:pt x="25342" y="589"/>
                  <a:pt x="24962" y="616"/>
                  <a:pt x="24585" y="639"/>
                </a:cubicBezTo>
                <a:cubicBezTo>
                  <a:pt x="24571" y="636"/>
                  <a:pt x="24558" y="633"/>
                  <a:pt x="24537" y="633"/>
                </a:cubicBezTo>
                <a:lnTo>
                  <a:pt x="21179" y="263"/>
                </a:lnTo>
                <a:cubicBezTo>
                  <a:pt x="20242" y="162"/>
                  <a:pt x="19243" y="1"/>
                  <a:pt x="182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18"/>
          <p:cNvSpPr/>
          <p:nvPr/>
        </p:nvSpPr>
        <p:spPr>
          <a:xfrm>
            <a:off x="5987638" y="222805"/>
            <a:ext cx="313114" cy="248826"/>
          </a:xfrm>
          <a:custGeom>
            <a:rect b="b" l="l" r="r" t="t"/>
            <a:pathLst>
              <a:path extrusionOk="0" h="7470" w="9400">
                <a:moveTo>
                  <a:pt x="4688" y="678"/>
                </a:moveTo>
                <a:cubicBezTo>
                  <a:pt x="4688" y="678"/>
                  <a:pt x="4788" y="778"/>
                  <a:pt x="4788" y="903"/>
                </a:cubicBezTo>
                <a:cubicBezTo>
                  <a:pt x="5014" y="1104"/>
                  <a:pt x="5114" y="1404"/>
                  <a:pt x="5214" y="1830"/>
                </a:cubicBezTo>
                <a:lnTo>
                  <a:pt x="5114" y="1830"/>
                </a:lnTo>
                <a:cubicBezTo>
                  <a:pt x="4788" y="1830"/>
                  <a:pt x="4487" y="1730"/>
                  <a:pt x="4161" y="1730"/>
                </a:cubicBezTo>
                <a:cubicBezTo>
                  <a:pt x="4387" y="1204"/>
                  <a:pt x="4587" y="903"/>
                  <a:pt x="4688" y="678"/>
                </a:cubicBezTo>
                <a:close/>
                <a:moveTo>
                  <a:pt x="2081" y="2357"/>
                </a:moveTo>
                <a:lnTo>
                  <a:pt x="2908" y="2457"/>
                </a:lnTo>
                <a:cubicBezTo>
                  <a:pt x="2808" y="2658"/>
                  <a:pt x="2708" y="2883"/>
                  <a:pt x="2607" y="2983"/>
                </a:cubicBezTo>
                <a:cubicBezTo>
                  <a:pt x="2507" y="2883"/>
                  <a:pt x="2382" y="2783"/>
                  <a:pt x="2282" y="2658"/>
                </a:cubicBezTo>
                <a:cubicBezTo>
                  <a:pt x="2181" y="2557"/>
                  <a:pt x="2081" y="2457"/>
                  <a:pt x="1981" y="2357"/>
                </a:cubicBezTo>
                <a:close/>
                <a:moveTo>
                  <a:pt x="3635" y="2557"/>
                </a:moveTo>
                <a:cubicBezTo>
                  <a:pt x="4061" y="2658"/>
                  <a:pt x="4487" y="2783"/>
                  <a:pt x="5014" y="2783"/>
                </a:cubicBezTo>
                <a:lnTo>
                  <a:pt x="5214" y="2783"/>
                </a:lnTo>
                <a:lnTo>
                  <a:pt x="5214" y="2883"/>
                </a:lnTo>
                <a:cubicBezTo>
                  <a:pt x="5164" y="2883"/>
                  <a:pt x="5164" y="2858"/>
                  <a:pt x="5136" y="2858"/>
                </a:cubicBezTo>
                <a:cubicBezTo>
                  <a:pt x="5107" y="2858"/>
                  <a:pt x="5051" y="2883"/>
                  <a:pt x="4888" y="2983"/>
                </a:cubicBezTo>
                <a:lnTo>
                  <a:pt x="4161" y="3284"/>
                </a:lnTo>
                <a:lnTo>
                  <a:pt x="3535" y="3710"/>
                </a:lnTo>
                <a:lnTo>
                  <a:pt x="3334" y="3710"/>
                </a:lnTo>
                <a:cubicBezTo>
                  <a:pt x="3234" y="3710"/>
                  <a:pt x="3134" y="3610"/>
                  <a:pt x="3008" y="3510"/>
                </a:cubicBezTo>
                <a:lnTo>
                  <a:pt x="3134" y="3409"/>
                </a:lnTo>
                <a:cubicBezTo>
                  <a:pt x="3234" y="3084"/>
                  <a:pt x="3435" y="2883"/>
                  <a:pt x="3635" y="2557"/>
                </a:cubicBezTo>
                <a:close/>
                <a:moveTo>
                  <a:pt x="5515" y="3610"/>
                </a:moveTo>
                <a:lnTo>
                  <a:pt x="5515" y="4136"/>
                </a:lnTo>
                <a:cubicBezTo>
                  <a:pt x="5515" y="4537"/>
                  <a:pt x="5515" y="4963"/>
                  <a:pt x="5415" y="5389"/>
                </a:cubicBezTo>
                <a:lnTo>
                  <a:pt x="5415" y="5490"/>
                </a:lnTo>
                <a:lnTo>
                  <a:pt x="5415" y="5590"/>
                </a:lnTo>
                <a:lnTo>
                  <a:pt x="5415" y="5690"/>
                </a:lnTo>
                <a:lnTo>
                  <a:pt x="5314" y="5690"/>
                </a:lnTo>
                <a:cubicBezTo>
                  <a:pt x="5314" y="5690"/>
                  <a:pt x="5314" y="5590"/>
                  <a:pt x="5214" y="5590"/>
                </a:cubicBezTo>
                <a:cubicBezTo>
                  <a:pt x="5314" y="5590"/>
                  <a:pt x="5114" y="5490"/>
                  <a:pt x="5014" y="5389"/>
                </a:cubicBezTo>
                <a:lnTo>
                  <a:pt x="4688" y="5064"/>
                </a:lnTo>
                <a:cubicBezTo>
                  <a:pt x="4487" y="4863"/>
                  <a:pt x="4262" y="4537"/>
                  <a:pt x="3961" y="4337"/>
                </a:cubicBezTo>
                <a:lnTo>
                  <a:pt x="4587" y="4036"/>
                </a:lnTo>
                <a:lnTo>
                  <a:pt x="5214" y="3710"/>
                </a:lnTo>
                <a:lnTo>
                  <a:pt x="5515" y="3610"/>
                </a:lnTo>
                <a:close/>
                <a:moveTo>
                  <a:pt x="4587" y="1"/>
                </a:moveTo>
                <a:cubicBezTo>
                  <a:pt x="4512" y="1"/>
                  <a:pt x="4437" y="51"/>
                  <a:pt x="4387" y="151"/>
                </a:cubicBezTo>
                <a:cubicBezTo>
                  <a:pt x="4387" y="151"/>
                  <a:pt x="4061" y="678"/>
                  <a:pt x="3535" y="1530"/>
                </a:cubicBezTo>
                <a:lnTo>
                  <a:pt x="3535" y="1630"/>
                </a:lnTo>
                <a:cubicBezTo>
                  <a:pt x="3435" y="1630"/>
                  <a:pt x="3334" y="1530"/>
                  <a:pt x="3334" y="1530"/>
                </a:cubicBezTo>
                <a:lnTo>
                  <a:pt x="2181" y="1404"/>
                </a:lnTo>
                <a:cubicBezTo>
                  <a:pt x="1555" y="1304"/>
                  <a:pt x="728" y="1204"/>
                  <a:pt x="1" y="1104"/>
                </a:cubicBezTo>
                <a:lnTo>
                  <a:pt x="1" y="1104"/>
                </a:lnTo>
                <a:cubicBezTo>
                  <a:pt x="302" y="1630"/>
                  <a:pt x="502" y="1931"/>
                  <a:pt x="828" y="2457"/>
                </a:cubicBezTo>
                <a:cubicBezTo>
                  <a:pt x="928" y="2557"/>
                  <a:pt x="1029" y="2658"/>
                  <a:pt x="1029" y="2783"/>
                </a:cubicBezTo>
                <a:lnTo>
                  <a:pt x="1254" y="2983"/>
                </a:lnTo>
                <a:cubicBezTo>
                  <a:pt x="1354" y="3084"/>
                  <a:pt x="1455" y="3184"/>
                  <a:pt x="1555" y="3284"/>
                </a:cubicBezTo>
                <a:cubicBezTo>
                  <a:pt x="1755" y="3510"/>
                  <a:pt x="1881" y="3610"/>
                  <a:pt x="2081" y="3810"/>
                </a:cubicBezTo>
                <a:cubicBezTo>
                  <a:pt x="1981" y="3911"/>
                  <a:pt x="1881" y="4136"/>
                  <a:pt x="1655" y="4337"/>
                </a:cubicBezTo>
                <a:lnTo>
                  <a:pt x="1254" y="5164"/>
                </a:lnTo>
                <a:lnTo>
                  <a:pt x="928" y="5590"/>
                </a:lnTo>
                <a:lnTo>
                  <a:pt x="828" y="5790"/>
                </a:lnTo>
                <a:lnTo>
                  <a:pt x="728" y="6016"/>
                </a:lnTo>
                <a:cubicBezTo>
                  <a:pt x="1455" y="5690"/>
                  <a:pt x="2181" y="5289"/>
                  <a:pt x="3008" y="4863"/>
                </a:cubicBezTo>
                <a:lnTo>
                  <a:pt x="3134" y="4763"/>
                </a:lnTo>
                <a:cubicBezTo>
                  <a:pt x="3535" y="5064"/>
                  <a:pt x="3861" y="5389"/>
                  <a:pt x="4161" y="5690"/>
                </a:cubicBezTo>
                <a:lnTo>
                  <a:pt x="4487" y="5916"/>
                </a:lnTo>
                <a:cubicBezTo>
                  <a:pt x="4587" y="6016"/>
                  <a:pt x="4587" y="6116"/>
                  <a:pt x="4788" y="6317"/>
                </a:cubicBezTo>
                <a:cubicBezTo>
                  <a:pt x="5214" y="6643"/>
                  <a:pt x="5515" y="7044"/>
                  <a:pt x="5841" y="7470"/>
                </a:cubicBezTo>
                <a:lnTo>
                  <a:pt x="5841" y="7369"/>
                </a:lnTo>
                <a:lnTo>
                  <a:pt x="5941" y="7269"/>
                </a:lnTo>
                <a:lnTo>
                  <a:pt x="5941" y="6943"/>
                </a:lnTo>
                <a:cubicBezTo>
                  <a:pt x="5941" y="6743"/>
                  <a:pt x="6041" y="6542"/>
                  <a:pt x="6041" y="6417"/>
                </a:cubicBezTo>
                <a:cubicBezTo>
                  <a:pt x="6041" y="6216"/>
                  <a:pt x="6141" y="6016"/>
                  <a:pt x="6141" y="5790"/>
                </a:cubicBezTo>
                <a:lnTo>
                  <a:pt x="6141" y="5590"/>
                </a:lnTo>
                <a:lnTo>
                  <a:pt x="6141" y="5389"/>
                </a:lnTo>
                <a:lnTo>
                  <a:pt x="6141" y="4136"/>
                </a:lnTo>
                <a:lnTo>
                  <a:pt x="6141" y="3409"/>
                </a:lnTo>
                <a:lnTo>
                  <a:pt x="6467" y="3284"/>
                </a:lnTo>
                <a:cubicBezTo>
                  <a:pt x="7294" y="2883"/>
                  <a:pt x="8447" y="2457"/>
                  <a:pt x="9399" y="2031"/>
                </a:cubicBezTo>
                <a:lnTo>
                  <a:pt x="7094" y="2031"/>
                </a:lnTo>
                <a:cubicBezTo>
                  <a:pt x="6893" y="2031"/>
                  <a:pt x="6668" y="1931"/>
                  <a:pt x="6467" y="1931"/>
                </a:cubicBezTo>
                <a:lnTo>
                  <a:pt x="5841" y="1931"/>
                </a:lnTo>
                <a:cubicBezTo>
                  <a:pt x="5740" y="1304"/>
                  <a:pt x="5415" y="903"/>
                  <a:pt x="5214" y="577"/>
                </a:cubicBezTo>
                <a:cubicBezTo>
                  <a:pt x="5014" y="277"/>
                  <a:pt x="4888" y="151"/>
                  <a:pt x="4888" y="151"/>
                </a:cubicBezTo>
                <a:lnTo>
                  <a:pt x="4788" y="151"/>
                </a:lnTo>
                <a:cubicBezTo>
                  <a:pt x="4738" y="51"/>
                  <a:pt x="4663" y="1"/>
                  <a:pt x="4587" y="1"/>
                </a:cubicBezTo>
                <a:close/>
              </a:path>
            </a:pathLst>
          </a:custGeom>
          <a:solidFill>
            <a:srgbClr val="313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18"/>
          <p:cNvSpPr/>
          <p:nvPr/>
        </p:nvSpPr>
        <p:spPr>
          <a:xfrm>
            <a:off x="2633532" y="197492"/>
            <a:ext cx="327304" cy="274141"/>
          </a:xfrm>
          <a:custGeom>
            <a:rect b="b" l="l" r="r" t="t"/>
            <a:pathLst>
              <a:path extrusionOk="0" h="8230" w="9826">
                <a:moveTo>
                  <a:pt x="5214" y="711"/>
                </a:moveTo>
                <a:lnTo>
                  <a:pt x="5640" y="2290"/>
                </a:lnTo>
                <a:lnTo>
                  <a:pt x="4487" y="2290"/>
                </a:lnTo>
                <a:cubicBezTo>
                  <a:pt x="4712" y="1863"/>
                  <a:pt x="4913" y="1462"/>
                  <a:pt x="5013" y="1237"/>
                </a:cubicBezTo>
                <a:cubicBezTo>
                  <a:pt x="5113" y="936"/>
                  <a:pt x="5214" y="836"/>
                  <a:pt x="5214" y="711"/>
                </a:cubicBezTo>
                <a:close/>
                <a:moveTo>
                  <a:pt x="3234" y="3117"/>
                </a:moveTo>
                <a:cubicBezTo>
                  <a:pt x="3133" y="3217"/>
                  <a:pt x="3033" y="3442"/>
                  <a:pt x="3033" y="3543"/>
                </a:cubicBezTo>
                <a:lnTo>
                  <a:pt x="2707" y="3217"/>
                </a:lnTo>
                <a:lnTo>
                  <a:pt x="2607" y="3217"/>
                </a:lnTo>
                <a:lnTo>
                  <a:pt x="2607" y="3117"/>
                </a:lnTo>
                <a:close/>
                <a:moveTo>
                  <a:pt x="7093" y="3342"/>
                </a:moveTo>
                <a:lnTo>
                  <a:pt x="6893" y="3543"/>
                </a:lnTo>
                <a:lnTo>
                  <a:pt x="6692" y="3643"/>
                </a:lnTo>
                <a:cubicBezTo>
                  <a:pt x="6592" y="3543"/>
                  <a:pt x="6592" y="3442"/>
                  <a:pt x="6592" y="3342"/>
                </a:cubicBezTo>
                <a:close/>
                <a:moveTo>
                  <a:pt x="5966" y="3217"/>
                </a:moveTo>
                <a:cubicBezTo>
                  <a:pt x="5966" y="3543"/>
                  <a:pt x="6066" y="3843"/>
                  <a:pt x="6166" y="4069"/>
                </a:cubicBezTo>
                <a:cubicBezTo>
                  <a:pt x="5640" y="4470"/>
                  <a:pt x="5214" y="4796"/>
                  <a:pt x="4712" y="5097"/>
                </a:cubicBezTo>
                <a:cubicBezTo>
                  <a:pt x="4587" y="4996"/>
                  <a:pt x="4487" y="4896"/>
                  <a:pt x="4387" y="4796"/>
                </a:cubicBezTo>
                <a:lnTo>
                  <a:pt x="3459" y="3969"/>
                </a:lnTo>
                <a:cubicBezTo>
                  <a:pt x="3660" y="3643"/>
                  <a:pt x="3760" y="3442"/>
                  <a:pt x="3961" y="3217"/>
                </a:cubicBezTo>
                <a:close/>
                <a:moveTo>
                  <a:pt x="6266" y="5097"/>
                </a:moveTo>
                <a:cubicBezTo>
                  <a:pt x="6367" y="5322"/>
                  <a:pt x="6367" y="5623"/>
                  <a:pt x="6467" y="5949"/>
                </a:cubicBezTo>
                <a:lnTo>
                  <a:pt x="6467" y="6249"/>
                </a:lnTo>
                <a:lnTo>
                  <a:pt x="6467" y="6350"/>
                </a:lnTo>
                <a:lnTo>
                  <a:pt x="6467" y="6475"/>
                </a:lnTo>
                <a:lnTo>
                  <a:pt x="6467" y="6575"/>
                </a:lnTo>
                <a:cubicBezTo>
                  <a:pt x="6467" y="6575"/>
                  <a:pt x="6367" y="6575"/>
                  <a:pt x="6367" y="6475"/>
                </a:cubicBezTo>
                <a:lnTo>
                  <a:pt x="5740" y="6049"/>
                </a:lnTo>
                <a:cubicBezTo>
                  <a:pt x="5640" y="5949"/>
                  <a:pt x="5540" y="5848"/>
                  <a:pt x="5439" y="5723"/>
                </a:cubicBezTo>
                <a:cubicBezTo>
                  <a:pt x="5740" y="5523"/>
                  <a:pt x="6066" y="5322"/>
                  <a:pt x="6266" y="5097"/>
                </a:cubicBezTo>
                <a:close/>
                <a:moveTo>
                  <a:pt x="2933" y="4696"/>
                </a:moveTo>
                <a:lnTo>
                  <a:pt x="3860" y="5422"/>
                </a:lnTo>
                <a:cubicBezTo>
                  <a:pt x="3860" y="5523"/>
                  <a:pt x="3961" y="5523"/>
                  <a:pt x="3961" y="5523"/>
                </a:cubicBezTo>
                <a:cubicBezTo>
                  <a:pt x="3560" y="5848"/>
                  <a:pt x="3133" y="6149"/>
                  <a:pt x="2607" y="6350"/>
                </a:cubicBezTo>
                <a:cubicBezTo>
                  <a:pt x="2507" y="6475"/>
                  <a:pt x="2306" y="6575"/>
                  <a:pt x="2081" y="6575"/>
                </a:cubicBezTo>
                <a:lnTo>
                  <a:pt x="1780" y="6776"/>
                </a:lnTo>
                <a:cubicBezTo>
                  <a:pt x="1780" y="6776"/>
                  <a:pt x="1680" y="6776"/>
                  <a:pt x="1580" y="6876"/>
                </a:cubicBezTo>
                <a:cubicBezTo>
                  <a:pt x="1680" y="6776"/>
                  <a:pt x="1680" y="6776"/>
                  <a:pt x="1680" y="6676"/>
                </a:cubicBezTo>
                <a:lnTo>
                  <a:pt x="1680" y="6575"/>
                </a:lnTo>
                <a:lnTo>
                  <a:pt x="1880" y="6249"/>
                </a:lnTo>
                <a:cubicBezTo>
                  <a:pt x="2206" y="5848"/>
                  <a:pt x="2507" y="5422"/>
                  <a:pt x="2707" y="4996"/>
                </a:cubicBezTo>
                <a:cubicBezTo>
                  <a:pt x="2833" y="4896"/>
                  <a:pt x="2933" y="4796"/>
                  <a:pt x="2933" y="4696"/>
                </a:cubicBezTo>
                <a:close/>
                <a:moveTo>
                  <a:pt x="5330" y="1"/>
                </a:moveTo>
                <a:cubicBezTo>
                  <a:pt x="5210" y="1"/>
                  <a:pt x="5113" y="87"/>
                  <a:pt x="5113" y="209"/>
                </a:cubicBezTo>
                <a:cubicBezTo>
                  <a:pt x="5013" y="209"/>
                  <a:pt x="4813" y="209"/>
                  <a:pt x="4813" y="410"/>
                </a:cubicBezTo>
                <a:lnTo>
                  <a:pt x="4487" y="1036"/>
                </a:lnTo>
                <a:cubicBezTo>
                  <a:pt x="4387" y="1337"/>
                  <a:pt x="4186" y="1763"/>
                  <a:pt x="3860" y="2290"/>
                </a:cubicBezTo>
                <a:lnTo>
                  <a:pt x="2507" y="2189"/>
                </a:lnTo>
                <a:lnTo>
                  <a:pt x="1" y="2189"/>
                </a:lnTo>
                <a:lnTo>
                  <a:pt x="1454" y="3342"/>
                </a:lnTo>
                <a:lnTo>
                  <a:pt x="2081" y="3969"/>
                </a:lnTo>
                <a:lnTo>
                  <a:pt x="2507" y="4269"/>
                </a:lnTo>
                <a:lnTo>
                  <a:pt x="2206" y="4595"/>
                </a:lnTo>
                <a:cubicBezTo>
                  <a:pt x="1880" y="4996"/>
                  <a:pt x="1580" y="5422"/>
                  <a:pt x="1254" y="5949"/>
                </a:cubicBezTo>
                <a:lnTo>
                  <a:pt x="1053" y="6249"/>
                </a:lnTo>
                <a:cubicBezTo>
                  <a:pt x="953" y="6475"/>
                  <a:pt x="828" y="6676"/>
                  <a:pt x="627" y="6876"/>
                </a:cubicBezTo>
                <a:cubicBezTo>
                  <a:pt x="427" y="7302"/>
                  <a:pt x="201" y="7728"/>
                  <a:pt x="1" y="8229"/>
                </a:cubicBezTo>
                <a:cubicBezTo>
                  <a:pt x="627" y="8029"/>
                  <a:pt x="1154" y="7929"/>
                  <a:pt x="1780" y="7603"/>
                </a:cubicBezTo>
                <a:lnTo>
                  <a:pt x="2206" y="7503"/>
                </a:lnTo>
                <a:lnTo>
                  <a:pt x="2507" y="7302"/>
                </a:lnTo>
                <a:cubicBezTo>
                  <a:pt x="2607" y="7302"/>
                  <a:pt x="2833" y="7202"/>
                  <a:pt x="3033" y="7102"/>
                </a:cubicBezTo>
                <a:cubicBezTo>
                  <a:pt x="3560" y="6776"/>
                  <a:pt x="4186" y="6475"/>
                  <a:pt x="4712" y="6149"/>
                </a:cubicBezTo>
                <a:cubicBezTo>
                  <a:pt x="4913" y="6350"/>
                  <a:pt x="5113" y="6475"/>
                  <a:pt x="5339" y="6676"/>
                </a:cubicBezTo>
                <a:lnTo>
                  <a:pt x="5640" y="6876"/>
                </a:lnTo>
                <a:lnTo>
                  <a:pt x="5840" y="7102"/>
                </a:lnTo>
                <a:cubicBezTo>
                  <a:pt x="5966" y="7102"/>
                  <a:pt x="6066" y="7202"/>
                  <a:pt x="6166" y="7302"/>
                </a:cubicBezTo>
                <a:cubicBezTo>
                  <a:pt x="6592" y="7603"/>
                  <a:pt x="6993" y="7828"/>
                  <a:pt x="7419" y="8129"/>
                </a:cubicBezTo>
                <a:lnTo>
                  <a:pt x="7319" y="6776"/>
                </a:lnTo>
                <a:lnTo>
                  <a:pt x="7219" y="6475"/>
                </a:lnTo>
                <a:lnTo>
                  <a:pt x="7219" y="6149"/>
                </a:lnTo>
                <a:lnTo>
                  <a:pt x="7093" y="5848"/>
                </a:lnTo>
                <a:cubicBezTo>
                  <a:pt x="7093" y="5422"/>
                  <a:pt x="6993" y="4996"/>
                  <a:pt x="6893" y="4696"/>
                </a:cubicBezTo>
                <a:lnTo>
                  <a:pt x="6993" y="4595"/>
                </a:lnTo>
                <a:lnTo>
                  <a:pt x="7419" y="4269"/>
                </a:lnTo>
                <a:lnTo>
                  <a:pt x="8146" y="3743"/>
                </a:lnTo>
                <a:lnTo>
                  <a:pt x="9825" y="2390"/>
                </a:lnTo>
                <a:lnTo>
                  <a:pt x="7620" y="2390"/>
                </a:lnTo>
                <a:lnTo>
                  <a:pt x="6266" y="2290"/>
                </a:lnTo>
                <a:lnTo>
                  <a:pt x="6266" y="2189"/>
                </a:lnTo>
                <a:lnTo>
                  <a:pt x="5640" y="209"/>
                </a:lnTo>
                <a:cubicBezTo>
                  <a:pt x="5548" y="61"/>
                  <a:pt x="5431" y="1"/>
                  <a:pt x="5330" y="1"/>
                </a:cubicBezTo>
                <a:close/>
              </a:path>
            </a:pathLst>
          </a:custGeom>
          <a:solidFill>
            <a:srgbClr val="313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63" name="Google Shape;1163;p18"/>
          <p:cNvGrpSpPr/>
          <p:nvPr/>
        </p:nvGrpSpPr>
        <p:grpSpPr>
          <a:xfrm>
            <a:off x="674451" y="375131"/>
            <a:ext cx="911695" cy="328736"/>
            <a:chOff x="1158713" y="2618569"/>
            <a:chExt cx="911695" cy="328736"/>
          </a:xfrm>
        </p:grpSpPr>
        <p:sp>
          <p:nvSpPr>
            <p:cNvPr id="1164" name="Google Shape;1164;p18"/>
            <p:cNvSpPr/>
            <p:nvPr/>
          </p:nvSpPr>
          <p:spPr>
            <a:xfrm>
              <a:off x="1158713" y="2618569"/>
              <a:ext cx="911695" cy="328736"/>
            </a:xfrm>
            <a:custGeom>
              <a:rect b="b" l="l" r="r" t="t"/>
              <a:pathLst>
                <a:path extrusionOk="0" h="9869" w="27370">
                  <a:moveTo>
                    <a:pt x="13058" y="996"/>
                  </a:moveTo>
                  <a:cubicBezTo>
                    <a:pt x="13058" y="996"/>
                    <a:pt x="13058" y="1097"/>
                    <a:pt x="13158" y="1097"/>
                  </a:cubicBezTo>
                  <a:cubicBezTo>
                    <a:pt x="13158" y="1097"/>
                    <a:pt x="13359" y="1097"/>
                    <a:pt x="13785" y="1197"/>
                  </a:cubicBezTo>
                  <a:cubicBezTo>
                    <a:pt x="14086" y="1297"/>
                    <a:pt x="14612" y="1422"/>
                    <a:pt x="14938" y="1523"/>
                  </a:cubicBezTo>
                  <a:cubicBezTo>
                    <a:pt x="15564" y="1723"/>
                    <a:pt x="16592" y="2149"/>
                    <a:pt x="16592" y="2149"/>
                  </a:cubicBezTo>
                  <a:cubicBezTo>
                    <a:pt x="16616" y="2168"/>
                    <a:pt x="16639" y="2176"/>
                    <a:pt x="16659" y="2176"/>
                  </a:cubicBezTo>
                  <a:cubicBezTo>
                    <a:pt x="16748" y="2176"/>
                    <a:pt x="16799" y="2025"/>
                    <a:pt x="16717" y="1924"/>
                  </a:cubicBezTo>
                  <a:cubicBezTo>
                    <a:pt x="16818" y="1924"/>
                    <a:pt x="15865" y="1297"/>
                    <a:pt x="15138" y="1097"/>
                  </a:cubicBezTo>
                  <a:lnTo>
                    <a:pt x="15138" y="1097"/>
                  </a:lnTo>
                  <a:cubicBezTo>
                    <a:pt x="15865" y="1197"/>
                    <a:pt x="16392" y="1422"/>
                    <a:pt x="16918" y="1723"/>
                  </a:cubicBezTo>
                  <a:cubicBezTo>
                    <a:pt x="17645" y="2049"/>
                    <a:pt x="18171" y="2450"/>
                    <a:pt x="18472" y="2876"/>
                  </a:cubicBezTo>
                  <a:cubicBezTo>
                    <a:pt x="18697" y="3177"/>
                    <a:pt x="18898" y="3402"/>
                    <a:pt x="18898" y="3402"/>
                  </a:cubicBezTo>
                  <a:cubicBezTo>
                    <a:pt x="17845" y="3803"/>
                    <a:pt x="17018" y="4229"/>
                    <a:pt x="16392" y="4756"/>
                  </a:cubicBezTo>
                  <a:cubicBezTo>
                    <a:pt x="15239" y="5483"/>
                    <a:pt x="14712" y="6209"/>
                    <a:pt x="14712" y="6209"/>
                  </a:cubicBezTo>
                  <a:cubicBezTo>
                    <a:pt x="14570" y="6441"/>
                    <a:pt x="14693" y="6659"/>
                    <a:pt x="14884" y="6659"/>
                  </a:cubicBezTo>
                  <a:cubicBezTo>
                    <a:pt x="14962" y="6659"/>
                    <a:pt x="15051" y="6622"/>
                    <a:pt x="15138" y="6535"/>
                  </a:cubicBezTo>
                  <a:cubicBezTo>
                    <a:pt x="15138" y="6535"/>
                    <a:pt x="15564" y="5909"/>
                    <a:pt x="16717" y="5182"/>
                  </a:cubicBezTo>
                  <a:cubicBezTo>
                    <a:pt x="17219" y="4856"/>
                    <a:pt x="17845" y="4430"/>
                    <a:pt x="18697" y="4229"/>
                  </a:cubicBezTo>
                  <a:cubicBezTo>
                    <a:pt x="19524" y="3929"/>
                    <a:pt x="20477" y="3703"/>
                    <a:pt x="21504" y="3703"/>
                  </a:cubicBezTo>
                  <a:cubicBezTo>
                    <a:pt x="21930" y="3703"/>
                    <a:pt x="22457" y="3803"/>
                    <a:pt x="22983" y="4029"/>
                  </a:cubicBezTo>
                  <a:cubicBezTo>
                    <a:pt x="23484" y="4129"/>
                    <a:pt x="24011" y="4330"/>
                    <a:pt x="24537" y="4555"/>
                  </a:cubicBezTo>
                  <a:cubicBezTo>
                    <a:pt x="24963" y="4856"/>
                    <a:pt x="25489" y="5056"/>
                    <a:pt x="25890" y="5483"/>
                  </a:cubicBezTo>
                  <a:cubicBezTo>
                    <a:pt x="26216" y="5808"/>
                    <a:pt x="26517" y="6209"/>
                    <a:pt x="26517" y="6635"/>
                  </a:cubicBezTo>
                  <a:cubicBezTo>
                    <a:pt x="26517" y="7162"/>
                    <a:pt x="26316" y="7563"/>
                    <a:pt x="25890" y="7889"/>
                  </a:cubicBezTo>
                  <a:cubicBezTo>
                    <a:pt x="25590" y="8315"/>
                    <a:pt x="25164" y="8515"/>
                    <a:pt x="24637" y="8615"/>
                  </a:cubicBezTo>
                  <a:cubicBezTo>
                    <a:pt x="23610" y="8941"/>
                    <a:pt x="22557" y="8941"/>
                    <a:pt x="21504" y="8941"/>
                  </a:cubicBezTo>
                  <a:cubicBezTo>
                    <a:pt x="20477" y="8941"/>
                    <a:pt x="19424" y="8816"/>
                    <a:pt x="18271" y="8716"/>
                  </a:cubicBezTo>
                  <a:lnTo>
                    <a:pt x="14712" y="8716"/>
                  </a:lnTo>
                  <a:cubicBezTo>
                    <a:pt x="12432" y="8716"/>
                    <a:pt x="10026" y="8716"/>
                    <a:pt x="7945" y="8615"/>
                  </a:cubicBezTo>
                  <a:cubicBezTo>
                    <a:pt x="7419" y="8615"/>
                    <a:pt x="6993" y="8515"/>
                    <a:pt x="6467" y="8515"/>
                  </a:cubicBezTo>
                  <a:cubicBezTo>
                    <a:pt x="6567" y="8415"/>
                    <a:pt x="6567" y="8315"/>
                    <a:pt x="6567" y="8189"/>
                  </a:cubicBezTo>
                  <a:cubicBezTo>
                    <a:pt x="6692" y="7989"/>
                    <a:pt x="6692" y="7688"/>
                    <a:pt x="6692" y="7688"/>
                  </a:cubicBezTo>
                  <a:lnTo>
                    <a:pt x="6467" y="7563"/>
                  </a:lnTo>
                  <a:cubicBezTo>
                    <a:pt x="6467" y="7563"/>
                    <a:pt x="6266" y="7889"/>
                    <a:pt x="6166" y="8089"/>
                  </a:cubicBezTo>
                  <a:cubicBezTo>
                    <a:pt x="6166" y="8189"/>
                    <a:pt x="6166" y="8315"/>
                    <a:pt x="6066" y="8415"/>
                  </a:cubicBezTo>
                  <a:lnTo>
                    <a:pt x="5539" y="8415"/>
                  </a:lnTo>
                  <a:cubicBezTo>
                    <a:pt x="5539" y="8315"/>
                    <a:pt x="5640" y="8189"/>
                    <a:pt x="5640" y="8089"/>
                  </a:cubicBezTo>
                  <a:cubicBezTo>
                    <a:pt x="5740" y="7989"/>
                    <a:pt x="5840" y="7688"/>
                    <a:pt x="5840" y="7688"/>
                  </a:cubicBezTo>
                  <a:lnTo>
                    <a:pt x="5640" y="7563"/>
                  </a:lnTo>
                  <a:cubicBezTo>
                    <a:pt x="5640" y="7563"/>
                    <a:pt x="5314" y="7688"/>
                    <a:pt x="5214" y="7889"/>
                  </a:cubicBezTo>
                  <a:cubicBezTo>
                    <a:pt x="5214" y="7989"/>
                    <a:pt x="5113" y="8189"/>
                    <a:pt x="5214" y="8315"/>
                  </a:cubicBezTo>
                  <a:lnTo>
                    <a:pt x="5214" y="8415"/>
                  </a:lnTo>
                  <a:cubicBezTo>
                    <a:pt x="4286" y="8315"/>
                    <a:pt x="3434" y="8089"/>
                    <a:pt x="2707" y="7989"/>
                  </a:cubicBezTo>
                  <a:cubicBezTo>
                    <a:pt x="1454" y="7788"/>
                    <a:pt x="727" y="7462"/>
                    <a:pt x="727" y="7462"/>
                  </a:cubicBezTo>
                  <a:lnTo>
                    <a:pt x="527" y="7462"/>
                  </a:lnTo>
                  <a:cubicBezTo>
                    <a:pt x="527" y="7362"/>
                    <a:pt x="627" y="6836"/>
                    <a:pt x="1053" y="6435"/>
                  </a:cubicBezTo>
                  <a:cubicBezTo>
                    <a:pt x="1454" y="5909"/>
                    <a:pt x="2306" y="5382"/>
                    <a:pt x="3033" y="5056"/>
                  </a:cubicBezTo>
                  <a:cubicBezTo>
                    <a:pt x="3660" y="4756"/>
                    <a:pt x="4587" y="4330"/>
                    <a:pt x="5314" y="4129"/>
                  </a:cubicBezTo>
                  <a:cubicBezTo>
                    <a:pt x="5740" y="4029"/>
                    <a:pt x="6066" y="3929"/>
                    <a:pt x="6366" y="3929"/>
                  </a:cubicBezTo>
                  <a:cubicBezTo>
                    <a:pt x="6266" y="4129"/>
                    <a:pt x="6166" y="4330"/>
                    <a:pt x="6066" y="4555"/>
                  </a:cubicBezTo>
                  <a:cubicBezTo>
                    <a:pt x="5840" y="5056"/>
                    <a:pt x="5840" y="5483"/>
                    <a:pt x="5840" y="5483"/>
                  </a:cubicBezTo>
                  <a:cubicBezTo>
                    <a:pt x="5840" y="5540"/>
                    <a:pt x="5982" y="5598"/>
                    <a:pt x="6121" y="5598"/>
                  </a:cubicBezTo>
                  <a:cubicBezTo>
                    <a:pt x="6223" y="5598"/>
                    <a:pt x="6324" y="5567"/>
                    <a:pt x="6366" y="5483"/>
                  </a:cubicBezTo>
                  <a:cubicBezTo>
                    <a:pt x="6366" y="5483"/>
                    <a:pt x="6366" y="5282"/>
                    <a:pt x="6567" y="4756"/>
                  </a:cubicBezTo>
                  <a:cubicBezTo>
                    <a:pt x="6792" y="4330"/>
                    <a:pt x="7093" y="3703"/>
                    <a:pt x="7620" y="3177"/>
                  </a:cubicBezTo>
                  <a:cubicBezTo>
                    <a:pt x="8246" y="2675"/>
                    <a:pt x="8873" y="2149"/>
                    <a:pt x="9700" y="1823"/>
                  </a:cubicBezTo>
                  <a:cubicBezTo>
                    <a:pt x="10552" y="1422"/>
                    <a:pt x="11379" y="1197"/>
                    <a:pt x="12106" y="1097"/>
                  </a:cubicBezTo>
                  <a:cubicBezTo>
                    <a:pt x="12432" y="996"/>
                    <a:pt x="12732" y="996"/>
                    <a:pt x="13058" y="996"/>
                  </a:cubicBezTo>
                  <a:close/>
                  <a:moveTo>
                    <a:pt x="13234" y="0"/>
                  </a:moveTo>
                  <a:cubicBezTo>
                    <a:pt x="12764" y="0"/>
                    <a:pt x="12319" y="56"/>
                    <a:pt x="11905" y="169"/>
                  </a:cubicBezTo>
                  <a:cubicBezTo>
                    <a:pt x="11078" y="269"/>
                    <a:pt x="10126" y="570"/>
                    <a:pt x="9299" y="996"/>
                  </a:cubicBezTo>
                  <a:cubicBezTo>
                    <a:pt x="8447" y="1422"/>
                    <a:pt x="7720" y="2049"/>
                    <a:pt x="7093" y="2675"/>
                  </a:cubicBezTo>
                  <a:cubicBezTo>
                    <a:pt x="6893" y="2876"/>
                    <a:pt x="6792" y="3076"/>
                    <a:pt x="6692" y="3402"/>
                  </a:cubicBezTo>
                  <a:cubicBezTo>
                    <a:pt x="6630" y="3352"/>
                    <a:pt x="6442" y="3327"/>
                    <a:pt x="6166" y="3327"/>
                  </a:cubicBezTo>
                  <a:cubicBezTo>
                    <a:pt x="5890" y="3327"/>
                    <a:pt x="5527" y="3352"/>
                    <a:pt x="5113" y="3402"/>
                  </a:cubicBezTo>
                  <a:cubicBezTo>
                    <a:pt x="4286" y="3503"/>
                    <a:pt x="3334" y="3803"/>
                    <a:pt x="2507" y="4229"/>
                  </a:cubicBezTo>
                  <a:cubicBezTo>
                    <a:pt x="1780" y="4555"/>
                    <a:pt x="928" y="5182"/>
                    <a:pt x="427" y="6009"/>
                  </a:cubicBezTo>
                  <a:cubicBezTo>
                    <a:pt x="201" y="6435"/>
                    <a:pt x="101" y="6836"/>
                    <a:pt x="0" y="7061"/>
                  </a:cubicBezTo>
                  <a:cubicBezTo>
                    <a:pt x="0" y="7362"/>
                    <a:pt x="101" y="7563"/>
                    <a:pt x="101" y="7563"/>
                  </a:cubicBezTo>
                  <a:lnTo>
                    <a:pt x="301" y="7563"/>
                  </a:lnTo>
                  <a:cubicBezTo>
                    <a:pt x="301" y="7688"/>
                    <a:pt x="301" y="7889"/>
                    <a:pt x="527" y="7989"/>
                  </a:cubicBezTo>
                  <a:cubicBezTo>
                    <a:pt x="527" y="7989"/>
                    <a:pt x="1354" y="8315"/>
                    <a:pt x="2607" y="8515"/>
                  </a:cubicBezTo>
                  <a:cubicBezTo>
                    <a:pt x="3960" y="8816"/>
                    <a:pt x="5740" y="9142"/>
                    <a:pt x="7945" y="9342"/>
                  </a:cubicBezTo>
                  <a:cubicBezTo>
                    <a:pt x="10026" y="9442"/>
                    <a:pt x="12432" y="9568"/>
                    <a:pt x="14712" y="9668"/>
                  </a:cubicBezTo>
                  <a:lnTo>
                    <a:pt x="18271" y="9668"/>
                  </a:lnTo>
                  <a:cubicBezTo>
                    <a:pt x="19324" y="9768"/>
                    <a:pt x="20477" y="9869"/>
                    <a:pt x="21504" y="9869"/>
                  </a:cubicBezTo>
                  <a:cubicBezTo>
                    <a:pt x="22557" y="9869"/>
                    <a:pt x="23710" y="9869"/>
                    <a:pt x="24863" y="9568"/>
                  </a:cubicBezTo>
                  <a:cubicBezTo>
                    <a:pt x="25489" y="9342"/>
                    <a:pt x="26116" y="9041"/>
                    <a:pt x="26617" y="8615"/>
                  </a:cubicBezTo>
                  <a:cubicBezTo>
                    <a:pt x="26843" y="8315"/>
                    <a:pt x="27043" y="7989"/>
                    <a:pt x="27143" y="7688"/>
                  </a:cubicBezTo>
                  <a:cubicBezTo>
                    <a:pt x="27369" y="7362"/>
                    <a:pt x="27369" y="7061"/>
                    <a:pt x="27369" y="6635"/>
                  </a:cubicBezTo>
                  <a:cubicBezTo>
                    <a:pt x="27369" y="6310"/>
                    <a:pt x="27244" y="5909"/>
                    <a:pt x="27043" y="5583"/>
                  </a:cubicBezTo>
                  <a:cubicBezTo>
                    <a:pt x="26943" y="5282"/>
                    <a:pt x="26617" y="5056"/>
                    <a:pt x="26417" y="4856"/>
                  </a:cubicBezTo>
                  <a:cubicBezTo>
                    <a:pt x="25991" y="4430"/>
                    <a:pt x="25364" y="4129"/>
                    <a:pt x="24863" y="3803"/>
                  </a:cubicBezTo>
                  <a:cubicBezTo>
                    <a:pt x="24336" y="3603"/>
                    <a:pt x="23710" y="3402"/>
                    <a:pt x="23184" y="3302"/>
                  </a:cubicBezTo>
                  <a:cubicBezTo>
                    <a:pt x="22657" y="3076"/>
                    <a:pt x="22131" y="2976"/>
                    <a:pt x="21504" y="2976"/>
                  </a:cubicBezTo>
                  <a:cubicBezTo>
                    <a:pt x="20778" y="2976"/>
                    <a:pt x="20051" y="3076"/>
                    <a:pt x="19424" y="3302"/>
                  </a:cubicBezTo>
                  <a:cubicBezTo>
                    <a:pt x="19324" y="3302"/>
                    <a:pt x="19224" y="2976"/>
                    <a:pt x="18898" y="2450"/>
                  </a:cubicBezTo>
                  <a:cubicBezTo>
                    <a:pt x="18597" y="2049"/>
                    <a:pt x="18071" y="1523"/>
                    <a:pt x="17344" y="1097"/>
                  </a:cubicBezTo>
                  <a:cubicBezTo>
                    <a:pt x="16592" y="570"/>
                    <a:pt x="15665" y="269"/>
                    <a:pt x="14712" y="169"/>
                  </a:cubicBezTo>
                  <a:cubicBezTo>
                    <a:pt x="14199" y="56"/>
                    <a:pt x="13704" y="0"/>
                    <a:pt x="132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18"/>
            <p:cNvSpPr/>
            <p:nvPr/>
          </p:nvSpPr>
          <p:spPr>
            <a:xfrm>
              <a:off x="1200451" y="2842912"/>
              <a:ext cx="93534" cy="45135"/>
            </a:xfrm>
            <a:custGeom>
              <a:rect b="b" l="l" r="r" t="t"/>
              <a:pathLst>
                <a:path extrusionOk="0" h="1355" w="2808">
                  <a:moveTo>
                    <a:pt x="201" y="1"/>
                  </a:moveTo>
                  <a:cubicBezTo>
                    <a:pt x="101" y="1"/>
                    <a:pt x="1" y="201"/>
                    <a:pt x="1" y="201"/>
                  </a:cubicBezTo>
                  <a:lnTo>
                    <a:pt x="427" y="627"/>
                  </a:lnTo>
                  <a:cubicBezTo>
                    <a:pt x="627" y="828"/>
                    <a:pt x="1053" y="953"/>
                    <a:pt x="1354" y="1053"/>
                  </a:cubicBezTo>
                  <a:cubicBezTo>
                    <a:pt x="1880" y="1254"/>
                    <a:pt x="2808" y="1354"/>
                    <a:pt x="2808" y="1354"/>
                  </a:cubicBezTo>
                  <a:lnTo>
                    <a:pt x="2808" y="1154"/>
                  </a:lnTo>
                  <a:cubicBezTo>
                    <a:pt x="2808" y="1154"/>
                    <a:pt x="1981" y="727"/>
                    <a:pt x="1454" y="627"/>
                  </a:cubicBezTo>
                  <a:cubicBezTo>
                    <a:pt x="1154" y="527"/>
                    <a:pt x="828" y="427"/>
                    <a:pt x="627" y="326"/>
                  </a:cubicBezTo>
                  <a:cubicBezTo>
                    <a:pt x="301" y="201"/>
                    <a:pt x="201" y="1"/>
                    <a:pt x="2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18"/>
            <p:cNvSpPr/>
            <p:nvPr/>
          </p:nvSpPr>
          <p:spPr>
            <a:xfrm>
              <a:off x="1739773" y="2717699"/>
              <a:ext cx="27581" cy="20885"/>
            </a:xfrm>
            <a:custGeom>
              <a:rect b="b" l="l" r="r" t="t"/>
              <a:pathLst>
                <a:path extrusionOk="0" h="627" w="828">
                  <a:moveTo>
                    <a:pt x="727" y="0"/>
                  </a:moveTo>
                  <a:cubicBezTo>
                    <a:pt x="727" y="0"/>
                    <a:pt x="401" y="0"/>
                    <a:pt x="301" y="100"/>
                  </a:cubicBezTo>
                  <a:cubicBezTo>
                    <a:pt x="100" y="201"/>
                    <a:pt x="0" y="426"/>
                    <a:pt x="0" y="426"/>
                  </a:cubicBezTo>
                  <a:lnTo>
                    <a:pt x="100" y="627"/>
                  </a:lnTo>
                  <a:cubicBezTo>
                    <a:pt x="100" y="627"/>
                    <a:pt x="301" y="627"/>
                    <a:pt x="526" y="527"/>
                  </a:cubicBezTo>
                  <a:cubicBezTo>
                    <a:pt x="627" y="426"/>
                    <a:pt x="827" y="201"/>
                    <a:pt x="827" y="201"/>
                  </a:cubicBezTo>
                  <a:lnTo>
                    <a:pt x="72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18"/>
            <p:cNvSpPr/>
            <p:nvPr/>
          </p:nvSpPr>
          <p:spPr>
            <a:xfrm>
              <a:off x="1722218" y="2696814"/>
              <a:ext cx="27581" cy="27581"/>
            </a:xfrm>
            <a:custGeom>
              <a:rect b="b" l="l" r="r" t="t"/>
              <a:pathLst>
                <a:path extrusionOk="0" h="828" w="828">
                  <a:moveTo>
                    <a:pt x="728" y="1"/>
                  </a:moveTo>
                  <a:cubicBezTo>
                    <a:pt x="728" y="1"/>
                    <a:pt x="427" y="101"/>
                    <a:pt x="201" y="201"/>
                  </a:cubicBezTo>
                  <a:cubicBezTo>
                    <a:pt x="101" y="427"/>
                    <a:pt x="1" y="627"/>
                    <a:pt x="1" y="627"/>
                  </a:cubicBezTo>
                  <a:lnTo>
                    <a:pt x="101" y="828"/>
                  </a:lnTo>
                  <a:cubicBezTo>
                    <a:pt x="101" y="828"/>
                    <a:pt x="427" y="727"/>
                    <a:pt x="527" y="627"/>
                  </a:cubicBezTo>
                  <a:cubicBezTo>
                    <a:pt x="728" y="427"/>
                    <a:pt x="828" y="201"/>
                    <a:pt x="828" y="201"/>
                  </a:cubicBezTo>
                  <a:lnTo>
                    <a:pt x="728"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68" name="Google Shape;1168;p18"/>
          <p:cNvGrpSpPr/>
          <p:nvPr/>
        </p:nvGrpSpPr>
        <p:grpSpPr>
          <a:xfrm>
            <a:off x="7095760" y="366402"/>
            <a:ext cx="1085306" cy="346191"/>
            <a:chOff x="3030435" y="2655077"/>
            <a:chExt cx="1085306" cy="346191"/>
          </a:xfrm>
        </p:grpSpPr>
        <p:sp>
          <p:nvSpPr>
            <p:cNvPr id="1169" name="Google Shape;1169;p18"/>
            <p:cNvSpPr/>
            <p:nvPr/>
          </p:nvSpPr>
          <p:spPr>
            <a:xfrm>
              <a:off x="3030435" y="2655077"/>
              <a:ext cx="1085306" cy="346191"/>
            </a:xfrm>
            <a:custGeom>
              <a:rect b="b" l="l" r="r" t="t"/>
              <a:pathLst>
                <a:path extrusionOk="0" h="10393" w="32582">
                  <a:moveTo>
                    <a:pt x="16575" y="987"/>
                  </a:moveTo>
                  <a:cubicBezTo>
                    <a:pt x="17055" y="987"/>
                    <a:pt x="17520" y="1012"/>
                    <a:pt x="17945" y="1053"/>
                  </a:cubicBezTo>
                  <a:cubicBezTo>
                    <a:pt x="18998" y="1053"/>
                    <a:pt x="20151" y="1354"/>
                    <a:pt x="21178" y="1780"/>
                  </a:cubicBezTo>
                  <a:cubicBezTo>
                    <a:pt x="22331" y="2206"/>
                    <a:pt x="23384" y="2833"/>
                    <a:pt x="24211" y="3559"/>
                  </a:cubicBezTo>
                  <a:cubicBezTo>
                    <a:pt x="24938" y="4286"/>
                    <a:pt x="25564" y="5013"/>
                    <a:pt x="25990" y="5640"/>
                  </a:cubicBezTo>
                  <a:cubicBezTo>
                    <a:pt x="26366" y="6103"/>
                    <a:pt x="26566" y="6489"/>
                    <a:pt x="26608" y="6489"/>
                  </a:cubicBezTo>
                  <a:cubicBezTo>
                    <a:pt x="26614" y="6489"/>
                    <a:pt x="26617" y="6482"/>
                    <a:pt x="26617" y="6467"/>
                  </a:cubicBezTo>
                  <a:cubicBezTo>
                    <a:pt x="26647" y="6534"/>
                    <a:pt x="26696" y="6561"/>
                    <a:pt x="26751" y="6561"/>
                  </a:cubicBezTo>
                  <a:cubicBezTo>
                    <a:pt x="26882" y="6561"/>
                    <a:pt x="27043" y="6407"/>
                    <a:pt x="27043" y="6266"/>
                  </a:cubicBezTo>
                  <a:cubicBezTo>
                    <a:pt x="27043" y="6266"/>
                    <a:pt x="26817" y="5840"/>
                    <a:pt x="26416" y="5339"/>
                  </a:cubicBezTo>
                  <a:cubicBezTo>
                    <a:pt x="26191" y="4913"/>
                    <a:pt x="25890" y="4387"/>
                    <a:pt x="25464" y="3860"/>
                  </a:cubicBezTo>
                  <a:cubicBezTo>
                    <a:pt x="25790" y="3860"/>
                    <a:pt x="26191" y="3860"/>
                    <a:pt x="26817" y="3960"/>
                  </a:cubicBezTo>
                  <a:cubicBezTo>
                    <a:pt x="27770" y="4186"/>
                    <a:pt x="28923" y="4712"/>
                    <a:pt x="29650" y="5214"/>
                  </a:cubicBezTo>
                  <a:cubicBezTo>
                    <a:pt x="30477" y="5740"/>
                    <a:pt x="31429" y="6592"/>
                    <a:pt x="31730" y="7419"/>
                  </a:cubicBezTo>
                  <a:cubicBezTo>
                    <a:pt x="32156" y="8346"/>
                    <a:pt x="31955" y="9098"/>
                    <a:pt x="31955" y="9098"/>
                  </a:cubicBezTo>
                  <a:cubicBezTo>
                    <a:pt x="31955" y="9098"/>
                    <a:pt x="32056" y="9199"/>
                    <a:pt x="32156" y="9199"/>
                  </a:cubicBezTo>
                  <a:cubicBezTo>
                    <a:pt x="32156" y="9199"/>
                    <a:pt x="31329" y="9299"/>
                    <a:pt x="29850" y="9499"/>
                  </a:cubicBezTo>
                  <a:cubicBezTo>
                    <a:pt x="28902" y="9570"/>
                    <a:pt x="27646" y="9652"/>
                    <a:pt x="26185" y="9652"/>
                  </a:cubicBezTo>
                  <a:cubicBezTo>
                    <a:pt x="25562" y="9652"/>
                    <a:pt x="24901" y="9637"/>
                    <a:pt x="24211" y="9600"/>
                  </a:cubicBezTo>
                  <a:cubicBezTo>
                    <a:pt x="19624" y="9600"/>
                    <a:pt x="13985" y="9098"/>
                    <a:pt x="9499" y="9098"/>
                  </a:cubicBezTo>
                  <a:cubicBezTo>
                    <a:pt x="8446" y="8973"/>
                    <a:pt x="7294" y="8873"/>
                    <a:pt x="6040" y="8773"/>
                  </a:cubicBezTo>
                  <a:cubicBezTo>
                    <a:pt x="5840" y="8672"/>
                    <a:pt x="5639" y="8672"/>
                    <a:pt x="5314" y="8672"/>
                  </a:cubicBezTo>
                  <a:cubicBezTo>
                    <a:pt x="5414" y="8572"/>
                    <a:pt x="5639" y="8246"/>
                    <a:pt x="5740" y="8046"/>
                  </a:cubicBezTo>
                  <a:cubicBezTo>
                    <a:pt x="5840" y="7845"/>
                    <a:pt x="5840" y="7419"/>
                    <a:pt x="5840" y="7419"/>
                  </a:cubicBezTo>
                  <a:cubicBezTo>
                    <a:pt x="5840" y="7419"/>
                    <a:pt x="5712" y="7291"/>
                    <a:pt x="5660" y="7291"/>
                  </a:cubicBezTo>
                  <a:cubicBezTo>
                    <a:pt x="5647" y="7291"/>
                    <a:pt x="5639" y="7299"/>
                    <a:pt x="5639" y="7319"/>
                  </a:cubicBezTo>
                  <a:cubicBezTo>
                    <a:pt x="5639" y="7319"/>
                    <a:pt x="5314" y="7620"/>
                    <a:pt x="5213" y="7845"/>
                  </a:cubicBezTo>
                  <a:cubicBezTo>
                    <a:pt x="5113" y="8146"/>
                    <a:pt x="5113" y="8572"/>
                    <a:pt x="5113" y="8572"/>
                  </a:cubicBezTo>
                  <a:cubicBezTo>
                    <a:pt x="4787" y="8572"/>
                    <a:pt x="4587" y="8472"/>
                    <a:pt x="4261" y="8472"/>
                  </a:cubicBezTo>
                  <a:lnTo>
                    <a:pt x="4161" y="8472"/>
                  </a:lnTo>
                  <a:cubicBezTo>
                    <a:pt x="4161" y="8346"/>
                    <a:pt x="4161" y="8246"/>
                    <a:pt x="4261" y="8146"/>
                  </a:cubicBezTo>
                  <a:cubicBezTo>
                    <a:pt x="4261" y="7945"/>
                    <a:pt x="4386" y="7720"/>
                    <a:pt x="4486" y="7620"/>
                  </a:cubicBezTo>
                  <a:cubicBezTo>
                    <a:pt x="4587" y="7319"/>
                    <a:pt x="4888" y="6893"/>
                    <a:pt x="4888" y="6893"/>
                  </a:cubicBezTo>
                  <a:cubicBezTo>
                    <a:pt x="4888" y="6793"/>
                    <a:pt x="4687" y="6692"/>
                    <a:pt x="4687" y="6692"/>
                  </a:cubicBezTo>
                  <a:cubicBezTo>
                    <a:pt x="4687" y="6692"/>
                    <a:pt x="4161" y="6993"/>
                    <a:pt x="4060" y="7419"/>
                  </a:cubicBezTo>
                  <a:cubicBezTo>
                    <a:pt x="3960" y="7620"/>
                    <a:pt x="3960" y="7845"/>
                    <a:pt x="3960" y="8046"/>
                  </a:cubicBezTo>
                  <a:cubicBezTo>
                    <a:pt x="3860" y="8246"/>
                    <a:pt x="3960" y="8346"/>
                    <a:pt x="3960" y="8346"/>
                  </a:cubicBezTo>
                  <a:lnTo>
                    <a:pt x="3760" y="8346"/>
                  </a:lnTo>
                  <a:cubicBezTo>
                    <a:pt x="3634" y="8346"/>
                    <a:pt x="3534" y="8246"/>
                    <a:pt x="3334" y="8246"/>
                  </a:cubicBezTo>
                  <a:cubicBezTo>
                    <a:pt x="3008" y="8146"/>
                    <a:pt x="2807" y="8046"/>
                    <a:pt x="2507" y="7945"/>
                  </a:cubicBezTo>
                  <a:cubicBezTo>
                    <a:pt x="1980" y="7720"/>
                    <a:pt x="1454" y="7419"/>
                    <a:pt x="1128" y="6993"/>
                  </a:cubicBezTo>
                  <a:cubicBezTo>
                    <a:pt x="827" y="6592"/>
                    <a:pt x="727" y="6166"/>
                    <a:pt x="928" y="5740"/>
                  </a:cubicBezTo>
                  <a:cubicBezTo>
                    <a:pt x="1128" y="5214"/>
                    <a:pt x="1654" y="4913"/>
                    <a:pt x="2080" y="4587"/>
                  </a:cubicBezTo>
                  <a:cubicBezTo>
                    <a:pt x="2607" y="4286"/>
                    <a:pt x="3133" y="4086"/>
                    <a:pt x="3634" y="3960"/>
                  </a:cubicBezTo>
                  <a:cubicBezTo>
                    <a:pt x="4214" y="3795"/>
                    <a:pt x="4793" y="3720"/>
                    <a:pt x="5335" y="3720"/>
                  </a:cubicBezTo>
                  <a:cubicBezTo>
                    <a:pt x="5778" y="3720"/>
                    <a:pt x="6195" y="3770"/>
                    <a:pt x="6567" y="3860"/>
                  </a:cubicBezTo>
                  <a:cubicBezTo>
                    <a:pt x="7519" y="4086"/>
                    <a:pt x="8246" y="4387"/>
                    <a:pt x="8872" y="4712"/>
                  </a:cubicBezTo>
                  <a:cubicBezTo>
                    <a:pt x="10126" y="5439"/>
                    <a:pt x="10652" y="6066"/>
                    <a:pt x="10652" y="6066"/>
                  </a:cubicBezTo>
                  <a:cubicBezTo>
                    <a:pt x="10751" y="6165"/>
                    <a:pt x="10853" y="6210"/>
                    <a:pt x="10934" y="6210"/>
                  </a:cubicBezTo>
                  <a:cubicBezTo>
                    <a:pt x="11097" y="6210"/>
                    <a:pt x="11171" y="6025"/>
                    <a:pt x="10953" y="5740"/>
                  </a:cubicBezTo>
                  <a:cubicBezTo>
                    <a:pt x="10953" y="5740"/>
                    <a:pt x="10426" y="5013"/>
                    <a:pt x="9173" y="4286"/>
                  </a:cubicBezTo>
                  <a:cubicBezTo>
                    <a:pt x="8772" y="3960"/>
                    <a:pt x="8246" y="3760"/>
                    <a:pt x="7720" y="3559"/>
                  </a:cubicBezTo>
                  <a:cubicBezTo>
                    <a:pt x="8146" y="3334"/>
                    <a:pt x="9399" y="2607"/>
                    <a:pt x="11053" y="1980"/>
                  </a:cubicBezTo>
                  <a:cubicBezTo>
                    <a:pt x="12106" y="1680"/>
                    <a:pt x="13258" y="1354"/>
                    <a:pt x="14512" y="1153"/>
                  </a:cubicBezTo>
                  <a:cubicBezTo>
                    <a:pt x="15187" y="1036"/>
                    <a:pt x="15897" y="987"/>
                    <a:pt x="16575" y="987"/>
                  </a:cubicBezTo>
                  <a:close/>
                  <a:moveTo>
                    <a:pt x="17945" y="1"/>
                  </a:moveTo>
                  <a:cubicBezTo>
                    <a:pt x="16918" y="1"/>
                    <a:pt x="15539" y="1"/>
                    <a:pt x="14286" y="326"/>
                  </a:cubicBezTo>
                  <a:cubicBezTo>
                    <a:pt x="13033" y="527"/>
                    <a:pt x="11780" y="953"/>
                    <a:pt x="10752" y="1354"/>
                  </a:cubicBezTo>
                  <a:cubicBezTo>
                    <a:pt x="8647" y="2206"/>
                    <a:pt x="7294" y="3234"/>
                    <a:pt x="7294" y="3234"/>
                  </a:cubicBezTo>
                  <a:cubicBezTo>
                    <a:pt x="7193" y="3234"/>
                    <a:pt x="7193" y="3334"/>
                    <a:pt x="7193" y="3334"/>
                  </a:cubicBezTo>
                  <a:cubicBezTo>
                    <a:pt x="7093" y="3334"/>
                    <a:pt x="6893" y="3234"/>
                    <a:pt x="6767" y="3234"/>
                  </a:cubicBezTo>
                  <a:cubicBezTo>
                    <a:pt x="6204" y="3124"/>
                    <a:pt x="5602" y="3044"/>
                    <a:pt x="4984" y="3044"/>
                  </a:cubicBezTo>
                  <a:cubicBezTo>
                    <a:pt x="4475" y="3044"/>
                    <a:pt x="3954" y="3098"/>
                    <a:pt x="3434" y="3234"/>
                  </a:cubicBezTo>
                  <a:cubicBezTo>
                    <a:pt x="2807" y="3334"/>
                    <a:pt x="2281" y="3660"/>
                    <a:pt x="1654" y="3960"/>
                  </a:cubicBezTo>
                  <a:cubicBezTo>
                    <a:pt x="1128" y="4286"/>
                    <a:pt x="627" y="4712"/>
                    <a:pt x="201" y="5339"/>
                  </a:cubicBezTo>
                  <a:cubicBezTo>
                    <a:pt x="101" y="5640"/>
                    <a:pt x="0" y="6066"/>
                    <a:pt x="0" y="6467"/>
                  </a:cubicBezTo>
                  <a:cubicBezTo>
                    <a:pt x="101" y="6893"/>
                    <a:pt x="201" y="7219"/>
                    <a:pt x="502" y="7519"/>
                  </a:cubicBezTo>
                  <a:cubicBezTo>
                    <a:pt x="928" y="8146"/>
                    <a:pt x="1554" y="8572"/>
                    <a:pt x="2181" y="8773"/>
                  </a:cubicBezTo>
                  <a:cubicBezTo>
                    <a:pt x="2507" y="8973"/>
                    <a:pt x="2807" y="9098"/>
                    <a:pt x="3133" y="9098"/>
                  </a:cubicBezTo>
                  <a:cubicBezTo>
                    <a:pt x="3334" y="9199"/>
                    <a:pt x="3434" y="9199"/>
                    <a:pt x="3634" y="9199"/>
                  </a:cubicBezTo>
                  <a:cubicBezTo>
                    <a:pt x="3760" y="9299"/>
                    <a:pt x="3960" y="9299"/>
                    <a:pt x="4060" y="9299"/>
                  </a:cubicBezTo>
                  <a:cubicBezTo>
                    <a:pt x="4687" y="9499"/>
                    <a:pt x="5314" y="9600"/>
                    <a:pt x="5940" y="9725"/>
                  </a:cubicBezTo>
                  <a:cubicBezTo>
                    <a:pt x="7193" y="9825"/>
                    <a:pt x="8346" y="9925"/>
                    <a:pt x="9499" y="10026"/>
                  </a:cubicBezTo>
                  <a:lnTo>
                    <a:pt x="11279" y="10026"/>
                  </a:lnTo>
                  <a:cubicBezTo>
                    <a:pt x="11780" y="10026"/>
                    <a:pt x="12406" y="10026"/>
                    <a:pt x="13033" y="10126"/>
                  </a:cubicBezTo>
                  <a:lnTo>
                    <a:pt x="16792" y="10226"/>
                  </a:lnTo>
                  <a:cubicBezTo>
                    <a:pt x="18583" y="10316"/>
                    <a:pt x="20437" y="10392"/>
                    <a:pt x="22181" y="10392"/>
                  </a:cubicBezTo>
                  <a:cubicBezTo>
                    <a:pt x="22879" y="10392"/>
                    <a:pt x="23559" y="10380"/>
                    <a:pt x="24211" y="10351"/>
                  </a:cubicBezTo>
                  <a:cubicBezTo>
                    <a:pt x="26517" y="10351"/>
                    <a:pt x="28497" y="10226"/>
                    <a:pt x="29950" y="10026"/>
                  </a:cubicBezTo>
                  <a:cubicBezTo>
                    <a:pt x="31429" y="9825"/>
                    <a:pt x="32256" y="9725"/>
                    <a:pt x="32256" y="9725"/>
                  </a:cubicBezTo>
                  <a:cubicBezTo>
                    <a:pt x="32582" y="9600"/>
                    <a:pt x="32582" y="9299"/>
                    <a:pt x="32356" y="9199"/>
                  </a:cubicBezTo>
                  <a:lnTo>
                    <a:pt x="32457" y="9199"/>
                  </a:lnTo>
                  <a:cubicBezTo>
                    <a:pt x="32457" y="9199"/>
                    <a:pt x="32457" y="8973"/>
                    <a:pt x="32582" y="8672"/>
                  </a:cubicBezTo>
                  <a:cubicBezTo>
                    <a:pt x="32582" y="8246"/>
                    <a:pt x="32582" y="7720"/>
                    <a:pt x="32457" y="7219"/>
                  </a:cubicBezTo>
                  <a:cubicBezTo>
                    <a:pt x="32256" y="6692"/>
                    <a:pt x="31955" y="6066"/>
                    <a:pt x="31529" y="5640"/>
                  </a:cubicBezTo>
                  <a:cubicBezTo>
                    <a:pt x="31103" y="5113"/>
                    <a:pt x="30702" y="4712"/>
                    <a:pt x="30276" y="4387"/>
                  </a:cubicBezTo>
                  <a:cubicBezTo>
                    <a:pt x="29324" y="3760"/>
                    <a:pt x="28071" y="3334"/>
                    <a:pt x="26943" y="3234"/>
                  </a:cubicBezTo>
                  <a:cubicBezTo>
                    <a:pt x="26763" y="3215"/>
                    <a:pt x="26591" y="3206"/>
                    <a:pt x="26429" y="3206"/>
                  </a:cubicBezTo>
                  <a:cubicBezTo>
                    <a:pt x="25734" y="3206"/>
                    <a:pt x="25226" y="3358"/>
                    <a:pt x="25063" y="3459"/>
                  </a:cubicBezTo>
                  <a:cubicBezTo>
                    <a:pt x="24938" y="3334"/>
                    <a:pt x="24837" y="3133"/>
                    <a:pt x="24637" y="3033"/>
                  </a:cubicBezTo>
                  <a:cubicBezTo>
                    <a:pt x="23910" y="2206"/>
                    <a:pt x="22757" y="1454"/>
                    <a:pt x="21604" y="953"/>
                  </a:cubicBezTo>
                  <a:cubicBezTo>
                    <a:pt x="20351" y="427"/>
                    <a:pt x="19098" y="101"/>
                    <a:pt x="179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18"/>
            <p:cNvSpPr/>
            <p:nvPr/>
          </p:nvSpPr>
          <p:spPr>
            <a:xfrm>
              <a:off x="3127268" y="2888013"/>
              <a:ext cx="20919" cy="24216"/>
            </a:xfrm>
            <a:custGeom>
              <a:rect b="b" l="l" r="r" t="t"/>
              <a:pathLst>
                <a:path extrusionOk="0" h="727" w="628">
                  <a:moveTo>
                    <a:pt x="527" y="0"/>
                  </a:moveTo>
                  <a:cubicBezTo>
                    <a:pt x="527" y="0"/>
                    <a:pt x="226" y="100"/>
                    <a:pt x="101" y="226"/>
                  </a:cubicBezTo>
                  <a:lnTo>
                    <a:pt x="101" y="526"/>
                  </a:lnTo>
                  <a:cubicBezTo>
                    <a:pt x="1" y="627"/>
                    <a:pt x="101" y="727"/>
                    <a:pt x="101" y="727"/>
                  </a:cubicBezTo>
                  <a:lnTo>
                    <a:pt x="326" y="727"/>
                  </a:lnTo>
                  <a:lnTo>
                    <a:pt x="527" y="526"/>
                  </a:lnTo>
                  <a:cubicBezTo>
                    <a:pt x="627" y="426"/>
                    <a:pt x="627" y="226"/>
                    <a:pt x="627" y="226"/>
                  </a:cubicBezTo>
                  <a:lnTo>
                    <a:pt x="52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18"/>
            <p:cNvSpPr/>
            <p:nvPr/>
          </p:nvSpPr>
          <p:spPr>
            <a:xfrm>
              <a:off x="3263339" y="2926386"/>
              <a:ext cx="351520" cy="31778"/>
            </a:xfrm>
            <a:custGeom>
              <a:rect b="b" l="l" r="r" t="t"/>
              <a:pathLst>
                <a:path extrusionOk="0" h="954" w="10553">
                  <a:moveTo>
                    <a:pt x="201" y="1"/>
                  </a:moveTo>
                  <a:cubicBezTo>
                    <a:pt x="101" y="1"/>
                    <a:pt x="1" y="201"/>
                    <a:pt x="101" y="201"/>
                  </a:cubicBezTo>
                  <a:cubicBezTo>
                    <a:pt x="101" y="201"/>
                    <a:pt x="928" y="427"/>
                    <a:pt x="1981" y="527"/>
                  </a:cubicBezTo>
                  <a:lnTo>
                    <a:pt x="5314" y="527"/>
                  </a:lnTo>
                  <a:cubicBezTo>
                    <a:pt x="6266" y="527"/>
                    <a:pt x="7620" y="527"/>
                    <a:pt x="8547" y="628"/>
                  </a:cubicBezTo>
                  <a:cubicBezTo>
                    <a:pt x="9600" y="728"/>
                    <a:pt x="10327" y="953"/>
                    <a:pt x="10327" y="953"/>
                  </a:cubicBezTo>
                  <a:cubicBezTo>
                    <a:pt x="10427" y="953"/>
                    <a:pt x="10552" y="728"/>
                    <a:pt x="10427" y="728"/>
                  </a:cubicBezTo>
                  <a:cubicBezTo>
                    <a:pt x="10427" y="728"/>
                    <a:pt x="9700" y="427"/>
                    <a:pt x="8673" y="201"/>
                  </a:cubicBezTo>
                  <a:cubicBezTo>
                    <a:pt x="7620" y="101"/>
                    <a:pt x="6266" y="1"/>
                    <a:pt x="5314" y="1"/>
                  </a:cubicBezTo>
                  <a:cubicBezTo>
                    <a:pt x="4287" y="1"/>
                    <a:pt x="3033" y="101"/>
                    <a:pt x="1981" y="101"/>
                  </a:cubicBezTo>
                  <a:cubicBezTo>
                    <a:pt x="928" y="101"/>
                    <a:pt x="201" y="1"/>
                    <a:pt x="2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18"/>
            <p:cNvSpPr/>
            <p:nvPr/>
          </p:nvSpPr>
          <p:spPr>
            <a:xfrm>
              <a:off x="3711658" y="2721030"/>
              <a:ext cx="55961" cy="65987"/>
            </a:xfrm>
            <a:custGeom>
              <a:rect b="b" l="l" r="r" t="t"/>
              <a:pathLst>
                <a:path extrusionOk="0" h="1981" w="1680">
                  <a:moveTo>
                    <a:pt x="727" y="0"/>
                  </a:moveTo>
                  <a:cubicBezTo>
                    <a:pt x="727" y="0"/>
                    <a:pt x="627" y="0"/>
                    <a:pt x="627" y="101"/>
                  </a:cubicBezTo>
                  <a:lnTo>
                    <a:pt x="527" y="226"/>
                  </a:lnTo>
                  <a:cubicBezTo>
                    <a:pt x="527" y="326"/>
                    <a:pt x="427" y="427"/>
                    <a:pt x="326" y="527"/>
                  </a:cubicBezTo>
                  <a:cubicBezTo>
                    <a:pt x="226" y="627"/>
                    <a:pt x="226" y="853"/>
                    <a:pt x="101" y="953"/>
                  </a:cubicBezTo>
                  <a:lnTo>
                    <a:pt x="0" y="1053"/>
                  </a:lnTo>
                  <a:cubicBezTo>
                    <a:pt x="0" y="1053"/>
                    <a:pt x="0" y="1254"/>
                    <a:pt x="101" y="1254"/>
                  </a:cubicBezTo>
                  <a:cubicBezTo>
                    <a:pt x="101" y="1254"/>
                    <a:pt x="226" y="1254"/>
                    <a:pt x="326" y="1153"/>
                  </a:cubicBezTo>
                  <a:cubicBezTo>
                    <a:pt x="527" y="1053"/>
                    <a:pt x="627" y="953"/>
                    <a:pt x="727" y="853"/>
                  </a:cubicBezTo>
                  <a:cubicBezTo>
                    <a:pt x="853" y="727"/>
                    <a:pt x="853" y="527"/>
                    <a:pt x="953" y="427"/>
                  </a:cubicBezTo>
                  <a:cubicBezTo>
                    <a:pt x="1053" y="627"/>
                    <a:pt x="1153" y="853"/>
                    <a:pt x="1153" y="953"/>
                  </a:cubicBezTo>
                  <a:cubicBezTo>
                    <a:pt x="1254" y="1153"/>
                    <a:pt x="1153" y="1354"/>
                    <a:pt x="1053" y="1579"/>
                  </a:cubicBezTo>
                  <a:cubicBezTo>
                    <a:pt x="953" y="1680"/>
                    <a:pt x="853" y="1880"/>
                    <a:pt x="853" y="1880"/>
                  </a:cubicBezTo>
                  <a:lnTo>
                    <a:pt x="1053" y="1980"/>
                  </a:lnTo>
                  <a:cubicBezTo>
                    <a:pt x="1053" y="1980"/>
                    <a:pt x="1254" y="1880"/>
                    <a:pt x="1354" y="1780"/>
                  </a:cubicBezTo>
                  <a:cubicBezTo>
                    <a:pt x="1579" y="1579"/>
                    <a:pt x="1680" y="1254"/>
                    <a:pt x="1680" y="953"/>
                  </a:cubicBezTo>
                  <a:cubicBezTo>
                    <a:pt x="1680" y="627"/>
                    <a:pt x="1354" y="326"/>
                    <a:pt x="1254" y="226"/>
                  </a:cubicBezTo>
                  <a:cubicBezTo>
                    <a:pt x="1053" y="0"/>
                    <a:pt x="853" y="0"/>
                    <a:pt x="85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18"/>
            <p:cNvSpPr/>
            <p:nvPr/>
          </p:nvSpPr>
          <p:spPr>
            <a:xfrm>
              <a:off x="3777612" y="2783653"/>
              <a:ext cx="80177" cy="73482"/>
            </a:xfrm>
            <a:custGeom>
              <a:rect b="b" l="l" r="r" t="t"/>
              <a:pathLst>
                <a:path extrusionOk="0" h="2206" w="2407">
                  <a:moveTo>
                    <a:pt x="226" y="0"/>
                  </a:moveTo>
                  <a:cubicBezTo>
                    <a:pt x="226" y="0"/>
                    <a:pt x="0" y="100"/>
                    <a:pt x="0" y="226"/>
                  </a:cubicBezTo>
                  <a:lnTo>
                    <a:pt x="1053" y="1253"/>
                  </a:lnTo>
                  <a:cubicBezTo>
                    <a:pt x="1579" y="1679"/>
                    <a:pt x="2306" y="2206"/>
                    <a:pt x="2306" y="2206"/>
                  </a:cubicBezTo>
                  <a:cubicBezTo>
                    <a:pt x="2306" y="2206"/>
                    <a:pt x="2406" y="2105"/>
                    <a:pt x="2406" y="1980"/>
                  </a:cubicBezTo>
                  <a:cubicBezTo>
                    <a:pt x="2406" y="1980"/>
                    <a:pt x="1880" y="1253"/>
                    <a:pt x="1379" y="953"/>
                  </a:cubicBezTo>
                  <a:cubicBezTo>
                    <a:pt x="953" y="527"/>
                    <a:pt x="226" y="0"/>
                    <a:pt x="2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18"/>
            <p:cNvSpPr/>
            <p:nvPr/>
          </p:nvSpPr>
          <p:spPr>
            <a:xfrm>
              <a:off x="3517128" y="2707673"/>
              <a:ext cx="163685" cy="20919"/>
            </a:xfrm>
            <a:custGeom>
              <a:rect b="b" l="l" r="r" t="t"/>
              <a:pathLst>
                <a:path extrusionOk="0" h="628" w="4914">
                  <a:moveTo>
                    <a:pt x="2507" y="0"/>
                  </a:moveTo>
                  <a:cubicBezTo>
                    <a:pt x="1981" y="0"/>
                    <a:pt x="1354" y="0"/>
                    <a:pt x="828" y="101"/>
                  </a:cubicBezTo>
                  <a:cubicBezTo>
                    <a:pt x="427" y="201"/>
                    <a:pt x="1" y="301"/>
                    <a:pt x="1" y="301"/>
                  </a:cubicBezTo>
                  <a:cubicBezTo>
                    <a:pt x="1" y="301"/>
                    <a:pt x="1" y="502"/>
                    <a:pt x="101" y="627"/>
                  </a:cubicBezTo>
                  <a:cubicBezTo>
                    <a:pt x="101" y="627"/>
                    <a:pt x="427" y="502"/>
                    <a:pt x="928" y="502"/>
                  </a:cubicBezTo>
                  <a:cubicBezTo>
                    <a:pt x="1070" y="468"/>
                    <a:pt x="1235" y="457"/>
                    <a:pt x="1406" y="457"/>
                  </a:cubicBezTo>
                  <a:cubicBezTo>
                    <a:pt x="1750" y="457"/>
                    <a:pt x="2123" y="502"/>
                    <a:pt x="2407" y="502"/>
                  </a:cubicBezTo>
                  <a:cubicBezTo>
                    <a:pt x="3334" y="502"/>
                    <a:pt x="4913" y="627"/>
                    <a:pt x="4913" y="627"/>
                  </a:cubicBezTo>
                  <a:lnTo>
                    <a:pt x="4913" y="301"/>
                  </a:lnTo>
                  <a:cubicBezTo>
                    <a:pt x="4913" y="301"/>
                    <a:pt x="3434" y="0"/>
                    <a:pt x="250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75" name="Google Shape;1175;p18"/>
          <p:cNvSpPr/>
          <p:nvPr/>
        </p:nvSpPr>
        <p:spPr>
          <a:xfrm>
            <a:off x="4005132" y="349892"/>
            <a:ext cx="327304" cy="274141"/>
          </a:xfrm>
          <a:custGeom>
            <a:rect b="b" l="l" r="r" t="t"/>
            <a:pathLst>
              <a:path extrusionOk="0" h="8230" w="9826">
                <a:moveTo>
                  <a:pt x="5214" y="711"/>
                </a:moveTo>
                <a:lnTo>
                  <a:pt x="5640" y="2290"/>
                </a:lnTo>
                <a:lnTo>
                  <a:pt x="4487" y="2290"/>
                </a:lnTo>
                <a:cubicBezTo>
                  <a:pt x="4712" y="1863"/>
                  <a:pt x="4913" y="1462"/>
                  <a:pt x="5013" y="1237"/>
                </a:cubicBezTo>
                <a:cubicBezTo>
                  <a:pt x="5113" y="936"/>
                  <a:pt x="5214" y="836"/>
                  <a:pt x="5214" y="711"/>
                </a:cubicBezTo>
                <a:close/>
                <a:moveTo>
                  <a:pt x="3234" y="3117"/>
                </a:moveTo>
                <a:cubicBezTo>
                  <a:pt x="3133" y="3217"/>
                  <a:pt x="3033" y="3442"/>
                  <a:pt x="3033" y="3543"/>
                </a:cubicBezTo>
                <a:lnTo>
                  <a:pt x="2707" y="3217"/>
                </a:lnTo>
                <a:lnTo>
                  <a:pt x="2607" y="3217"/>
                </a:lnTo>
                <a:lnTo>
                  <a:pt x="2607" y="3117"/>
                </a:lnTo>
                <a:close/>
                <a:moveTo>
                  <a:pt x="7093" y="3342"/>
                </a:moveTo>
                <a:lnTo>
                  <a:pt x="6893" y="3543"/>
                </a:lnTo>
                <a:lnTo>
                  <a:pt x="6692" y="3643"/>
                </a:lnTo>
                <a:cubicBezTo>
                  <a:pt x="6592" y="3543"/>
                  <a:pt x="6592" y="3442"/>
                  <a:pt x="6592" y="3342"/>
                </a:cubicBezTo>
                <a:close/>
                <a:moveTo>
                  <a:pt x="5966" y="3217"/>
                </a:moveTo>
                <a:cubicBezTo>
                  <a:pt x="5966" y="3543"/>
                  <a:pt x="6066" y="3843"/>
                  <a:pt x="6166" y="4069"/>
                </a:cubicBezTo>
                <a:cubicBezTo>
                  <a:pt x="5640" y="4470"/>
                  <a:pt x="5214" y="4796"/>
                  <a:pt x="4712" y="5097"/>
                </a:cubicBezTo>
                <a:cubicBezTo>
                  <a:pt x="4587" y="4996"/>
                  <a:pt x="4487" y="4896"/>
                  <a:pt x="4387" y="4796"/>
                </a:cubicBezTo>
                <a:lnTo>
                  <a:pt x="3459" y="3969"/>
                </a:lnTo>
                <a:cubicBezTo>
                  <a:pt x="3660" y="3643"/>
                  <a:pt x="3760" y="3442"/>
                  <a:pt x="3961" y="3217"/>
                </a:cubicBezTo>
                <a:close/>
                <a:moveTo>
                  <a:pt x="6266" y="5097"/>
                </a:moveTo>
                <a:cubicBezTo>
                  <a:pt x="6367" y="5322"/>
                  <a:pt x="6367" y="5623"/>
                  <a:pt x="6467" y="5949"/>
                </a:cubicBezTo>
                <a:lnTo>
                  <a:pt x="6467" y="6249"/>
                </a:lnTo>
                <a:lnTo>
                  <a:pt x="6467" y="6350"/>
                </a:lnTo>
                <a:lnTo>
                  <a:pt x="6467" y="6475"/>
                </a:lnTo>
                <a:lnTo>
                  <a:pt x="6467" y="6575"/>
                </a:lnTo>
                <a:cubicBezTo>
                  <a:pt x="6467" y="6575"/>
                  <a:pt x="6367" y="6575"/>
                  <a:pt x="6367" y="6475"/>
                </a:cubicBezTo>
                <a:lnTo>
                  <a:pt x="5740" y="6049"/>
                </a:lnTo>
                <a:cubicBezTo>
                  <a:pt x="5640" y="5949"/>
                  <a:pt x="5540" y="5848"/>
                  <a:pt x="5439" y="5723"/>
                </a:cubicBezTo>
                <a:cubicBezTo>
                  <a:pt x="5740" y="5523"/>
                  <a:pt x="6066" y="5322"/>
                  <a:pt x="6266" y="5097"/>
                </a:cubicBezTo>
                <a:close/>
                <a:moveTo>
                  <a:pt x="2933" y="4696"/>
                </a:moveTo>
                <a:lnTo>
                  <a:pt x="3860" y="5422"/>
                </a:lnTo>
                <a:cubicBezTo>
                  <a:pt x="3860" y="5523"/>
                  <a:pt x="3961" y="5523"/>
                  <a:pt x="3961" y="5523"/>
                </a:cubicBezTo>
                <a:cubicBezTo>
                  <a:pt x="3560" y="5848"/>
                  <a:pt x="3133" y="6149"/>
                  <a:pt x="2607" y="6350"/>
                </a:cubicBezTo>
                <a:cubicBezTo>
                  <a:pt x="2507" y="6475"/>
                  <a:pt x="2306" y="6575"/>
                  <a:pt x="2081" y="6575"/>
                </a:cubicBezTo>
                <a:lnTo>
                  <a:pt x="1780" y="6776"/>
                </a:lnTo>
                <a:cubicBezTo>
                  <a:pt x="1780" y="6776"/>
                  <a:pt x="1680" y="6776"/>
                  <a:pt x="1580" y="6876"/>
                </a:cubicBezTo>
                <a:cubicBezTo>
                  <a:pt x="1680" y="6776"/>
                  <a:pt x="1680" y="6776"/>
                  <a:pt x="1680" y="6676"/>
                </a:cubicBezTo>
                <a:lnTo>
                  <a:pt x="1680" y="6575"/>
                </a:lnTo>
                <a:lnTo>
                  <a:pt x="1880" y="6249"/>
                </a:lnTo>
                <a:cubicBezTo>
                  <a:pt x="2206" y="5848"/>
                  <a:pt x="2507" y="5422"/>
                  <a:pt x="2707" y="4996"/>
                </a:cubicBezTo>
                <a:cubicBezTo>
                  <a:pt x="2833" y="4896"/>
                  <a:pt x="2933" y="4796"/>
                  <a:pt x="2933" y="4696"/>
                </a:cubicBezTo>
                <a:close/>
                <a:moveTo>
                  <a:pt x="5330" y="1"/>
                </a:moveTo>
                <a:cubicBezTo>
                  <a:pt x="5210" y="1"/>
                  <a:pt x="5113" y="87"/>
                  <a:pt x="5113" y="209"/>
                </a:cubicBezTo>
                <a:cubicBezTo>
                  <a:pt x="5013" y="209"/>
                  <a:pt x="4813" y="209"/>
                  <a:pt x="4813" y="410"/>
                </a:cubicBezTo>
                <a:lnTo>
                  <a:pt x="4487" y="1036"/>
                </a:lnTo>
                <a:cubicBezTo>
                  <a:pt x="4387" y="1337"/>
                  <a:pt x="4186" y="1763"/>
                  <a:pt x="3860" y="2290"/>
                </a:cubicBezTo>
                <a:lnTo>
                  <a:pt x="2507" y="2189"/>
                </a:lnTo>
                <a:lnTo>
                  <a:pt x="1" y="2189"/>
                </a:lnTo>
                <a:lnTo>
                  <a:pt x="1454" y="3342"/>
                </a:lnTo>
                <a:lnTo>
                  <a:pt x="2081" y="3969"/>
                </a:lnTo>
                <a:lnTo>
                  <a:pt x="2507" y="4269"/>
                </a:lnTo>
                <a:lnTo>
                  <a:pt x="2206" y="4595"/>
                </a:lnTo>
                <a:cubicBezTo>
                  <a:pt x="1880" y="4996"/>
                  <a:pt x="1580" y="5422"/>
                  <a:pt x="1254" y="5949"/>
                </a:cubicBezTo>
                <a:lnTo>
                  <a:pt x="1053" y="6249"/>
                </a:lnTo>
                <a:cubicBezTo>
                  <a:pt x="953" y="6475"/>
                  <a:pt x="828" y="6676"/>
                  <a:pt x="627" y="6876"/>
                </a:cubicBezTo>
                <a:cubicBezTo>
                  <a:pt x="427" y="7302"/>
                  <a:pt x="201" y="7728"/>
                  <a:pt x="1" y="8229"/>
                </a:cubicBezTo>
                <a:cubicBezTo>
                  <a:pt x="627" y="8029"/>
                  <a:pt x="1154" y="7929"/>
                  <a:pt x="1780" y="7603"/>
                </a:cubicBezTo>
                <a:lnTo>
                  <a:pt x="2206" y="7503"/>
                </a:lnTo>
                <a:lnTo>
                  <a:pt x="2507" y="7302"/>
                </a:lnTo>
                <a:cubicBezTo>
                  <a:pt x="2607" y="7302"/>
                  <a:pt x="2833" y="7202"/>
                  <a:pt x="3033" y="7102"/>
                </a:cubicBezTo>
                <a:cubicBezTo>
                  <a:pt x="3560" y="6776"/>
                  <a:pt x="4186" y="6475"/>
                  <a:pt x="4712" y="6149"/>
                </a:cubicBezTo>
                <a:cubicBezTo>
                  <a:pt x="4913" y="6350"/>
                  <a:pt x="5113" y="6475"/>
                  <a:pt x="5339" y="6676"/>
                </a:cubicBezTo>
                <a:lnTo>
                  <a:pt x="5640" y="6876"/>
                </a:lnTo>
                <a:lnTo>
                  <a:pt x="5840" y="7102"/>
                </a:lnTo>
                <a:cubicBezTo>
                  <a:pt x="5966" y="7102"/>
                  <a:pt x="6066" y="7202"/>
                  <a:pt x="6166" y="7302"/>
                </a:cubicBezTo>
                <a:cubicBezTo>
                  <a:pt x="6592" y="7603"/>
                  <a:pt x="6993" y="7828"/>
                  <a:pt x="7419" y="8129"/>
                </a:cubicBezTo>
                <a:lnTo>
                  <a:pt x="7319" y="6776"/>
                </a:lnTo>
                <a:lnTo>
                  <a:pt x="7219" y="6475"/>
                </a:lnTo>
                <a:lnTo>
                  <a:pt x="7219" y="6149"/>
                </a:lnTo>
                <a:lnTo>
                  <a:pt x="7093" y="5848"/>
                </a:lnTo>
                <a:cubicBezTo>
                  <a:pt x="7093" y="5422"/>
                  <a:pt x="6993" y="4996"/>
                  <a:pt x="6893" y="4696"/>
                </a:cubicBezTo>
                <a:lnTo>
                  <a:pt x="6993" y="4595"/>
                </a:lnTo>
                <a:lnTo>
                  <a:pt x="7419" y="4269"/>
                </a:lnTo>
                <a:lnTo>
                  <a:pt x="8146" y="3743"/>
                </a:lnTo>
                <a:lnTo>
                  <a:pt x="9825" y="2390"/>
                </a:lnTo>
                <a:lnTo>
                  <a:pt x="7620" y="2390"/>
                </a:lnTo>
                <a:lnTo>
                  <a:pt x="6266" y="2290"/>
                </a:lnTo>
                <a:lnTo>
                  <a:pt x="6266" y="2189"/>
                </a:lnTo>
                <a:lnTo>
                  <a:pt x="5640" y="209"/>
                </a:lnTo>
                <a:cubicBezTo>
                  <a:pt x="5548" y="61"/>
                  <a:pt x="5431" y="1"/>
                  <a:pt x="5330" y="1"/>
                </a:cubicBezTo>
                <a:close/>
              </a:path>
            </a:pathLst>
          </a:custGeom>
          <a:solidFill>
            <a:srgbClr val="313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18"/>
          <p:cNvSpPr txBox="1"/>
          <p:nvPr>
            <p:ph type="title"/>
          </p:nvPr>
        </p:nvSpPr>
        <p:spPr>
          <a:xfrm>
            <a:off x="720000" y="1134506"/>
            <a:ext cx="77040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3600"/>
              <a:buNone/>
              <a:defRPr sz="5500">
                <a:solidFill>
                  <a:schemeClr val="accent3"/>
                </a:solidFill>
              </a:defRPr>
            </a:lvl1pPr>
            <a:lvl2pPr lvl="1" algn="ctr">
              <a:lnSpc>
                <a:spcPct val="100000"/>
              </a:lnSpc>
              <a:spcBef>
                <a:spcPts val="0"/>
              </a:spcBef>
              <a:spcAft>
                <a:spcPts val="0"/>
              </a:spcAft>
              <a:buClr>
                <a:schemeClr val="accent2"/>
              </a:buClr>
              <a:buSzPts val="3600"/>
              <a:buNone/>
              <a:defRPr sz="3600">
                <a:solidFill>
                  <a:schemeClr val="accent2"/>
                </a:solidFill>
              </a:defRPr>
            </a:lvl2pPr>
            <a:lvl3pPr lvl="2" algn="ctr">
              <a:lnSpc>
                <a:spcPct val="100000"/>
              </a:lnSpc>
              <a:spcBef>
                <a:spcPts val="0"/>
              </a:spcBef>
              <a:spcAft>
                <a:spcPts val="0"/>
              </a:spcAft>
              <a:buClr>
                <a:schemeClr val="accent2"/>
              </a:buClr>
              <a:buSzPts val="3600"/>
              <a:buNone/>
              <a:defRPr sz="3600">
                <a:solidFill>
                  <a:schemeClr val="accent2"/>
                </a:solidFill>
              </a:defRPr>
            </a:lvl3pPr>
            <a:lvl4pPr lvl="3" algn="ctr">
              <a:lnSpc>
                <a:spcPct val="100000"/>
              </a:lnSpc>
              <a:spcBef>
                <a:spcPts val="0"/>
              </a:spcBef>
              <a:spcAft>
                <a:spcPts val="0"/>
              </a:spcAft>
              <a:buClr>
                <a:schemeClr val="accent2"/>
              </a:buClr>
              <a:buSzPts val="3600"/>
              <a:buNone/>
              <a:defRPr sz="3600">
                <a:solidFill>
                  <a:schemeClr val="accent2"/>
                </a:solidFill>
              </a:defRPr>
            </a:lvl4pPr>
            <a:lvl5pPr lvl="4" algn="ctr">
              <a:lnSpc>
                <a:spcPct val="100000"/>
              </a:lnSpc>
              <a:spcBef>
                <a:spcPts val="0"/>
              </a:spcBef>
              <a:spcAft>
                <a:spcPts val="0"/>
              </a:spcAft>
              <a:buClr>
                <a:schemeClr val="accent2"/>
              </a:buClr>
              <a:buSzPts val="3600"/>
              <a:buNone/>
              <a:defRPr sz="3600">
                <a:solidFill>
                  <a:schemeClr val="accent2"/>
                </a:solidFill>
              </a:defRPr>
            </a:lvl5pPr>
            <a:lvl6pPr lvl="5" algn="ctr">
              <a:lnSpc>
                <a:spcPct val="100000"/>
              </a:lnSpc>
              <a:spcBef>
                <a:spcPts val="0"/>
              </a:spcBef>
              <a:spcAft>
                <a:spcPts val="0"/>
              </a:spcAft>
              <a:buClr>
                <a:schemeClr val="accent2"/>
              </a:buClr>
              <a:buSzPts val="3600"/>
              <a:buNone/>
              <a:defRPr sz="3600">
                <a:solidFill>
                  <a:schemeClr val="accent2"/>
                </a:solidFill>
              </a:defRPr>
            </a:lvl6pPr>
            <a:lvl7pPr lvl="6" algn="ctr">
              <a:lnSpc>
                <a:spcPct val="100000"/>
              </a:lnSpc>
              <a:spcBef>
                <a:spcPts val="0"/>
              </a:spcBef>
              <a:spcAft>
                <a:spcPts val="0"/>
              </a:spcAft>
              <a:buClr>
                <a:schemeClr val="accent2"/>
              </a:buClr>
              <a:buSzPts val="3600"/>
              <a:buNone/>
              <a:defRPr sz="3600">
                <a:solidFill>
                  <a:schemeClr val="accent2"/>
                </a:solidFill>
              </a:defRPr>
            </a:lvl7pPr>
            <a:lvl8pPr lvl="7" algn="ctr">
              <a:lnSpc>
                <a:spcPct val="100000"/>
              </a:lnSpc>
              <a:spcBef>
                <a:spcPts val="0"/>
              </a:spcBef>
              <a:spcAft>
                <a:spcPts val="0"/>
              </a:spcAft>
              <a:buClr>
                <a:schemeClr val="accent2"/>
              </a:buClr>
              <a:buSzPts val="3600"/>
              <a:buNone/>
              <a:defRPr sz="3600">
                <a:solidFill>
                  <a:schemeClr val="accent2"/>
                </a:solidFill>
              </a:defRPr>
            </a:lvl8pPr>
            <a:lvl9pPr lvl="8" algn="ctr">
              <a:lnSpc>
                <a:spcPct val="100000"/>
              </a:lnSpc>
              <a:spcBef>
                <a:spcPts val="0"/>
              </a:spcBef>
              <a:spcAft>
                <a:spcPts val="0"/>
              </a:spcAft>
              <a:buClr>
                <a:schemeClr val="accent2"/>
              </a:buClr>
              <a:buSzPts val="3600"/>
              <a:buNone/>
              <a:defRPr sz="3600">
                <a:solidFill>
                  <a:schemeClr val="accent2"/>
                </a:solidFill>
              </a:defRPr>
            </a:lvl9pPr>
          </a:lstStyle>
          <a:p/>
        </p:txBody>
      </p:sp>
      <p:sp>
        <p:nvSpPr>
          <p:cNvPr id="1177" name="Google Shape;1177;p18"/>
          <p:cNvSpPr txBox="1"/>
          <p:nvPr>
            <p:ph idx="1" type="subTitle"/>
          </p:nvPr>
        </p:nvSpPr>
        <p:spPr>
          <a:xfrm>
            <a:off x="2391900" y="2248656"/>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1178" name="Google Shape;1178;p18"/>
          <p:cNvSpPr txBox="1"/>
          <p:nvPr>
            <p:ph idx="2" type="subTitle"/>
          </p:nvPr>
        </p:nvSpPr>
        <p:spPr>
          <a:xfrm>
            <a:off x="2391900" y="2943981"/>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1179" name="Google Shape;1179;p18"/>
          <p:cNvSpPr txBox="1"/>
          <p:nvPr>
            <p:ph idx="3" type="subTitle"/>
          </p:nvPr>
        </p:nvSpPr>
        <p:spPr>
          <a:xfrm>
            <a:off x="1171500" y="3906019"/>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180" name="Google Shape;1180;p18"/>
          <p:cNvSpPr txBox="1"/>
          <p:nvPr>
            <p:ph idx="4" type="subTitle"/>
          </p:nvPr>
        </p:nvSpPr>
        <p:spPr>
          <a:xfrm>
            <a:off x="5819700" y="3906019"/>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181" name="Google Shape;1181;p18"/>
          <p:cNvSpPr txBox="1"/>
          <p:nvPr>
            <p:ph idx="5" type="subTitle"/>
          </p:nvPr>
        </p:nvSpPr>
        <p:spPr>
          <a:xfrm>
            <a:off x="2197500" y="1877194"/>
            <a:ext cx="4749000" cy="4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5">
  <p:cSld name="CUSTOM_25">
    <p:spTree>
      <p:nvGrpSpPr>
        <p:cNvPr id="1182" name="Shape 1182"/>
        <p:cNvGrpSpPr/>
        <p:nvPr/>
      </p:nvGrpSpPr>
      <p:grpSpPr>
        <a:xfrm>
          <a:off x="0" y="0"/>
          <a:ext cx="0" cy="0"/>
          <a:chOff x="0" y="0"/>
          <a:chExt cx="0" cy="0"/>
        </a:xfrm>
      </p:grpSpPr>
      <p:sp>
        <p:nvSpPr>
          <p:cNvPr id="1183" name="Google Shape;1183;p19"/>
          <p:cNvSpPr/>
          <p:nvPr/>
        </p:nvSpPr>
        <p:spPr>
          <a:xfrm>
            <a:off x="666907" y="568075"/>
            <a:ext cx="7857810" cy="4140241"/>
          </a:xfrm>
          <a:custGeom>
            <a:rect b="b" l="l" r="r" t="t"/>
            <a:pathLst>
              <a:path extrusionOk="0" fill="none" h="204861" w="275471">
                <a:moveTo>
                  <a:pt x="5325" y="199029"/>
                </a:moveTo>
                <a:cubicBezTo>
                  <a:pt x="8875" y="203466"/>
                  <a:pt x="42469" y="202198"/>
                  <a:pt x="75682" y="202832"/>
                </a:cubicBezTo>
                <a:cubicBezTo>
                  <a:pt x="108896" y="203466"/>
                  <a:pt x="188380" y="203339"/>
                  <a:pt x="204100" y="202832"/>
                </a:cubicBezTo>
                <a:cubicBezTo>
                  <a:pt x="219692" y="202325"/>
                  <a:pt x="264695" y="204860"/>
                  <a:pt x="269893" y="201184"/>
                </a:cubicBezTo>
                <a:cubicBezTo>
                  <a:pt x="275090" y="197381"/>
                  <a:pt x="274457" y="153772"/>
                  <a:pt x="274457" y="142997"/>
                </a:cubicBezTo>
                <a:cubicBezTo>
                  <a:pt x="274457" y="132221"/>
                  <a:pt x="275090" y="92923"/>
                  <a:pt x="273823" y="81260"/>
                </a:cubicBezTo>
                <a:cubicBezTo>
                  <a:pt x="272428" y="69597"/>
                  <a:pt x="275471" y="7987"/>
                  <a:pt x="270273" y="4691"/>
                </a:cubicBezTo>
                <a:cubicBezTo>
                  <a:pt x="265076" y="1395"/>
                  <a:pt x="218298" y="2029"/>
                  <a:pt x="191676" y="2156"/>
                </a:cubicBezTo>
                <a:cubicBezTo>
                  <a:pt x="156434" y="2283"/>
                  <a:pt x="107628" y="888"/>
                  <a:pt x="82908" y="381"/>
                </a:cubicBezTo>
                <a:cubicBezTo>
                  <a:pt x="58061" y="1"/>
                  <a:pt x="8495" y="1015"/>
                  <a:pt x="5199" y="3804"/>
                </a:cubicBezTo>
                <a:cubicBezTo>
                  <a:pt x="1903" y="6466"/>
                  <a:pt x="3931" y="76950"/>
                  <a:pt x="5199" y="96219"/>
                </a:cubicBezTo>
                <a:cubicBezTo>
                  <a:pt x="6593" y="115488"/>
                  <a:pt x="1" y="192564"/>
                  <a:pt x="5325" y="199029"/>
                </a:cubicBezTo>
                <a:close/>
              </a:path>
            </a:pathLst>
          </a:custGeom>
          <a:noFill/>
          <a:ln cap="rnd"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19"/>
          <p:cNvSpPr/>
          <p:nvPr/>
        </p:nvSpPr>
        <p:spPr>
          <a:xfrm>
            <a:off x="619282" y="520450"/>
            <a:ext cx="7857810" cy="4140241"/>
          </a:xfrm>
          <a:custGeom>
            <a:rect b="b" l="l" r="r" t="t"/>
            <a:pathLst>
              <a:path extrusionOk="0" fill="none" h="204861" w="275471">
                <a:moveTo>
                  <a:pt x="5325" y="199029"/>
                </a:moveTo>
                <a:cubicBezTo>
                  <a:pt x="8875" y="203466"/>
                  <a:pt x="42469" y="202198"/>
                  <a:pt x="75682" y="202832"/>
                </a:cubicBezTo>
                <a:cubicBezTo>
                  <a:pt x="108896" y="203466"/>
                  <a:pt x="188380" y="203339"/>
                  <a:pt x="204100" y="202832"/>
                </a:cubicBezTo>
                <a:cubicBezTo>
                  <a:pt x="219692" y="202325"/>
                  <a:pt x="264695" y="204860"/>
                  <a:pt x="269893" y="201184"/>
                </a:cubicBezTo>
                <a:cubicBezTo>
                  <a:pt x="275090" y="197381"/>
                  <a:pt x="274457" y="153772"/>
                  <a:pt x="274457" y="142997"/>
                </a:cubicBezTo>
                <a:cubicBezTo>
                  <a:pt x="274457" y="132221"/>
                  <a:pt x="275090" y="92923"/>
                  <a:pt x="273823" y="81260"/>
                </a:cubicBezTo>
                <a:cubicBezTo>
                  <a:pt x="272428" y="69597"/>
                  <a:pt x="275471" y="7987"/>
                  <a:pt x="270273" y="4691"/>
                </a:cubicBezTo>
                <a:cubicBezTo>
                  <a:pt x="265076" y="1395"/>
                  <a:pt x="218298" y="2029"/>
                  <a:pt x="191676" y="2156"/>
                </a:cubicBezTo>
                <a:cubicBezTo>
                  <a:pt x="156434" y="2283"/>
                  <a:pt x="107628" y="888"/>
                  <a:pt x="82908" y="381"/>
                </a:cubicBezTo>
                <a:cubicBezTo>
                  <a:pt x="58061" y="1"/>
                  <a:pt x="8495" y="1015"/>
                  <a:pt x="5199" y="3804"/>
                </a:cubicBezTo>
                <a:cubicBezTo>
                  <a:pt x="1903" y="6466"/>
                  <a:pt x="3931" y="76950"/>
                  <a:pt x="5199" y="96219"/>
                </a:cubicBezTo>
                <a:cubicBezTo>
                  <a:pt x="6593" y="115488"/>
                  <a:pt x="1" y="192564"/>
                  <a:pt x="5325" y="199029"/>
                </a:cubicBezTo>
                <a:close/>
              </a:path>
            </a:pathLst>
          </a:custGeom>
          <a:noFill/>
          <a:ln cap="rnd"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19"/>
          <p:cNvSpPr txBox="1"/>
          <p:nvPr>
            <p:ph type="title"/>
          </p:nvPr>
        </p:nvSpPr>
        <p:spPr>
          <a:xfrm>
            <a:off x="1366800" y="996700"/>
            <a:ext cx="5800800" cy="841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6000">
                <a:solidFill>
                  <a:schemeClr val="accent3"/>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86" name="Google Shape;1186;p19"/>
          <p:cNvSpPr txBox="1"/>
          <p:nvPr>
            <p:ph idx="1" type="subTitle"/>
          </p:nvPr>
        </p:nvSpPr>
        <p:spPr>
          <a:xfrm>
            <a:off x="2807400" y="2206088"/>
            <a:ext cx="4360200" cy="713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187" name="Google Shape;1187;p19"/>
          <p:cNvSpPr txBox="1"/>
          <p:nvPr>
            <p:ph idx="2" type="subTitle"/>
          </p:nvPr>
        </p:nvSpPr>
        <p:spPr>
          <a:xfrm>
            <a:off x="1405998" y="3941150"/>
            <a:ext cx="2027700" cy="4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188" name="Google Shape;1188;p19"/>
          <p:cNvSpPr txBox="1"/>
          <p:nvPr>
            <p:ph idx="3" type="subTitle"/>
          </p:nvPr>
        </p:nvSpPr>
        <p:spPr>
          <a:xfrm>
            <a:off x="1576500" y="1844150"/>
            <a:ext cx="5591100" cy="458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189" name="Google Shape;1189;p19"/>
          <p:cNvSpPr txBox="1"/>
          <p:nvPr>
            <p:ph idx="4" type="subTitle"/>
          </p:nvPr>
        </p:nvSpPr>
        <p:spPr>
          <a:xfrm>
            <a:off x="3108300" y="2958575"/>
            <a:ext cx="4059300" cy="957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SECTION_HEADER_1_1">
    <p:spTree>
      <p:nvGrpSpPr>
        <p:cNvPr id="1190" name="Shape 1190"/>
        <p:cNvGrpSpPr/>
        <p:nvPr/>
      </p:nvGrpSpPr>
      <p:grpSpPr>
        <a:xfrm>
          <a:off x="0" y="0"/>
          <a:ext cx="0" cy="0"/>
          <a:chOff x="0" y="0"/>
          <a:chExt cx="0" cy="0"/>
        </a:xfrm>
      </p:grpSpPr>
      <p:grpSp>
        <p:nvGrpSpPr>
          <p:cNvPr id="1191" name="Google Shape;1191;p20"/>
          <p:cNvGrpSpPr/>
          <p:nvPr/>
        </p:nvGrpSpPr>
        <p:grpSpPr>
          <a:xfrm>
            <a:off x="-11500" y="75650"/>
            <a:ext cx="9202909" cy="4913400"/>
            <a:chOff x="-11500" y="75650"/>
            <a:chExt cx="9202909" cy="4913400"/>
          </a:xfrm>
        </p:grpSpPr>
        <p:sp>
          <p:nvSpPr>
            <p:cNvPr id="1192" name="Google Shape;1192;p20"/>
            <p:cNvSpPr/>
            <p:nvPr/>
          </p:nvSpPr>
          <p:spPr>
            <a:xfrm>
              <a:off x="-11500" y="756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20"/>
            <p:cNvSpPr/>
            <p:nvPr/>
          </p:nvSpPr>
          <p:spPr>
            <a:xfrm>
              <a:off x="-11500" y="2726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20"/>
            <p:cNvSpPr/>
            <p:nvPr/>
          </p:nvSpPr>
          <p:spPr>
            <a:xfrm>
              <a:off x="-11500" y="4697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20"/>
            <p:cNvSpPr/>
            <p:nvPr/>
          </p:nvSpPr>
          <p:spPr>
            <a:xfrm>
              <a:off x="-11500" y="6667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20"/>
            <p:cNvSpPr/>
            <p:nvPr/>
          </p:nvSpPr>
          <p:spPr>
            <a:xfrm>
              <a:off x="-11500" y="8613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20"/>
            <p:cNvSpPr/>
            <p:nvPr/>
          </p:nvSpPr>
          <p:spPr>
            <a:xfrm>
              <a:off x="-11500" y="10583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20"/>
            <p:cNvSpPr/>
            <p:nvPr/>
          </p:nvSpPr>
          <p:spPr>
            <a:xfrm>
              <a:off x="-11500" y="12553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20"/>
            <p:cNvSpPr/>
            <p:nvPr/>
          </p:nvSpPr>
          <p:spPr>
            <a:xfrm>
              <a:off x="-11500" y="145040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20"/>
            <p:cNvSpPr/>
            <p:nvPr/>
          </p:nvSpPr>
          <p:spPr>
            <a:xfrm>
              <a:off x="-11500" y="16474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20"/>
            <p:cNvSpPr/>
            <p:nvPr/>
          </p:nvSpPr>
          <p:spPr>
            <a:xfrm>
              <a:off x="-11500" y="184445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20"/>
            <p:cNvSpPr/>
            <p:nvPr/>
          </p:nvSpPr>
          <p:spPr>
            <a:xfrm>
              <a:off x="-11500" y="20414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20"/>
            <p:cNvSpPr/>
            <p:nvPr/>
          </p:nvSpPr>
          <p:spPr>
            <a:xfrm>
              <a:off x="-11500" y="22365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20"/>
            <p:cNvSpPr/>
            <p:nvPr/>
          </p:nvSpPr>
          <p:spPr>
            <a:xfrm>
              <a:off x="-11500" y="24335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20"/>
            <p:cNvSpPr/>
            <p:nvPr/>
          </p:nvSpPr>
          <p:spPr>
            <a:xfrm>
              <a:off x="-11500" y="26306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20"/>
            <p:cNvSpPr/>
            <p:nvPr/>
          </p:nvSpPr>
          <p:spPr>
            <a:xfrm>
              <a:off x="-11500" y="28276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20"/>
            <p:cNvSpPr/>
            <p:nvPr/>
          </p:nvSpPr>
          <p:spPr>
            <a:xfrm>
              <a:off x="-11500" y="30226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20"/>
            <p:cNvSpPr/>
            <p:nvPr/>
          </p:nvSpPr>
          <p:spPr>
            <a:xfrm>
              <a:off x="-11500" y="321970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20"/>
            <p:cNvSpPr/>
            <p:nvPr/>
          </p:nvSpPr>
          <p:spPr>
            <a:xfrm>
              <a:off x="-11500" y="34167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20"/>
            <p:cNvSpPr/>
            <p:nvPr/>
          </p:nvSpPr>
          <p:spPr>
            <a:xfrm>
              <a:off x="-11500" y="36137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20"/>
            <p:cNvSpPr/>
            <p:nvPr/>
          </p:nvSpPr>
          <p:spPr>
            <a:xfrm>
              <a:off x="-11500" y="38088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20"/>
            <p:cNvSpPr/>
            <p:nvPr/>
          </p:nvSpPr>
          <p:spPr>
            <a:xfrm>
              <a:off x="-11500" y="400585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20"/>
            <p:cNvSpPr/>
            <p:nvPr/>
          </p:nvSpPr>
          <p:spPr>
            <a:xfrm>
              <a:off x="-11500" y="42028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20"/>
            <p:cNvSpPr/>
            <p:nvPr/>
          </p:nvSpPr>
          <p:spPr>
            <a:xfrm>
              <a:off x="-11500" y="43979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20"/>
            <p:cNvSpPr/>
            <p:nvPr/>
          </p:nvSpPr>
          <p:spPr>
            <a:xfrm>
              <a:off x="-11500" y="45949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20"/>
            <p:cNvSpPr/>
            <p:nvPr/>
          </p:nvSpPr>
          <p:spPr>
            <a:xfrm>
              <a:off x="-11500" y="47920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20"/>
            <p:cNvSpPr/>
            <p:nvPr/>
          </p:nvSpPr>
          <p:spPr>
            <a:xfrm>
              <a:off x="-11500" y="49890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18" name="Google Shape;1218;p20"/>
          <p:cNvSpPr txBox="1"/>
          <p:nvPr>
            <p:ph type="title"/>
          </p:nvPr>
        </p:nvSpPr>
        <p:spPr>
          <a:xfrm>
            <a:off x="720000" y="939538"/>
            <a:ext cx="77040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3600"/>
              <a:buNone/>
              <a:defRPr sz="6000">
                <a:solidFill>
                  <a:schemeClr val="accent2"/>
                </a:solidFill>
              </a:defRPr>
            </a:lvl1pPr>
            <a:lvl2pPr lvl="1" algn="ctr">
              <a:lnSpc>
                <a:spcPct val="100000"/>
              </a:lnSpc>
              <a:spcBef>
                <a:spcPts val="0"/>
              </a:spcBef>
              <a:spcAft>
                <a:spcPts val="0"/>
              </a:spcAft>
              <a:buClr>
                <a:schemeClr val="accent2"/>
              </a:buClr>
              <a:buSzPts val="3600"/>
              <a:buNone/>
              <a:defRPr sz="3600">
                <a:solidFill>
                  <a:schemeClr val="accent2"/>
                </a:solidFill>
              </a:defRPr>
            </a:lvl2pPr>
            <a:lvl3pPr lvl="2" algn="ctr">
              <a:lnSpc>
                <a:spcPct val="100000"/>
              </a:lnSpc>
              <a:spcBef>
                <a:spcPts val="0"/>
              </a:spcBef>
              <a:spcAft>
                <a:spcPts val="0"/>
              </a:spcAft>
              <a:buClr>
                <a:schemeClr val="accent2"/>
              </a:buClr>
              <a:buSzPts val="3600"/>
              <a:buNone/>
              <a:defRPr sz="3600">
                <a:solidFill>
                  <a:schemeClr val="accent2"/>
                </a:solidFill>
              </a:defRPr>
            </a:lvl3pPr>
            <a:lvl4pPr lvl="3" algn="ctr">
              <a:lnSpc>
                <a:spcPct val="100000"/>
              </a:lnSpc>
              <a:spcBef>
                <a:spcPts val="0"/>
              </a:spcBef>
              <a:spcAft>
                <a:spcPts val="0"/>
              </a:spcAft>
              <a:buClr>
                <a:schemeClr val="accent2"/>
              </a:buClr>
              <a:buSzPts val="3600"/>
              <a:buNone/>
              <a:defRPr sz="3600">
                <a:solidFill>
                  <a:schemeClr val="accent2"/>
                </a:solidFill>
              </a:defRPr>
            </a:lvl4pPr>
            <a:lvl5pPr lvl="4" algn="ctr">
              <a:lnSpc>
                <a:spcPct val="100000"/>
              </a:lnSpc>
              <a:spcBef>
                <a:spcPts val="0"/>
              </a:spcBef>
              <a:spcAft>
                <a:spcPts val="0"/>
              </a:spcAft>
              <a:buClr>
                <a:schemeClr val="accent2"/>
              </a:buClr>
              <a:buSzPts val="3600"/>
              <a:buNone/>
              <a:defRPr sz="3600">
                <a:solidFill>
                  <a:schemeClr val="accent2"/>
                </a:solidFill>
              </a:defRPr>
            </a:lvl5pPr>
            <a:lvl6pPr lvl="5" algn="ctr">
              <a:lnSpc>
                <a:spcPct val="100000"/>
              </a:lnSpc>
              <a:spcBef>
                <a:spcPts val="0"/>
              </a:spcBef>
              <a:spcAft>
                <a:spcPts val="0"/>
              </a:spcAft>
              <a:buClr>
                <a:schemeClr val="accent2"/>
              </a:buClr>
              <a:buSzPts val="3600"/>
              <a:buNone/>
              <a:defRPr sz="3600">
                <a:solidFill>
                  <a:schemeClr val="accent2"/>
                </a:solidFill>
              </a:defRPr>
            </a:lvl6pPr>
            <a:lvl7pPr lvl="6" algn="ctr">
              <a:lnSpc>
                <a:spcPct val="100000"/>
              </a:lnSpc>
              <a:spcBef>
                <a:spcPts val="0"/>
              </a:spcBef>
              <a:spcAft>
                <a:spcPts val="0"/>
              </a:spcAft>
              <a:buClr>
                <a:schemeClr val="accent2"/>
              </a:buClr>
              <a:buSzPts val="3600"/>
              <a:buNone/>
              <a:defRPr sz="3600">
                <a:solidFill>
                  <a:schemeClr val="accent2"/>
                </a:solidFill>
              </a:defRPr>
            </a:lvl7pPr>
            <a:lvl8pPr lvl="7" algn="ctr">
              <a:lnSpc>
                <a:spcPct val="100000"/>
              </a:lnSpc>
              <a:spcBef>
                <a:spcPts val="0"/>
              </a:spcBef>
              <a:spcAft>
                <a:spcPts val="0"/>
              </a:spcAft>
              <a:buClr>
                <a:schemeClr val="accent2"/>
              </a:buClr>
              <a:buSzPts val="3600"/>
              <a:buNone/>
              <a:defRPr sz="3600">
                <a:solidFill>
                  <a:schemeClr val="accent2"/>
                </a:solidFill>
              </a:defRPr>
            </a:lvl8pPr>
            <a:lvl9pPr lvl="8" algn="ctr">
              <a:lnSpc>
                <a:spcPct val="100000"/>
              </a:lnSpc>
              <a:spcBef>
                <a:spcPts val="0"/>
              </a:spcBef>
              <a:spcAft>
                <a:spcPts val="0"/>
              </a:spcAft>
              <a:buClr>
                <a:schemeClr val="accent2"/>
              </a:buClr>
              <a:buSzPts val="3600"/>
              <a:buNone/>
              <a:defRPr sz="3600">
                <a:solidFill>
                  <a:schemeClr val="accent2"/>
                </a:solidFill>
              </a:defRPr>
            </a:lvl9pPr>
          </a:lstStyle>
          <a:p/>
        </p:txBody>
      </p:sp>
      <p:sp>
        <p:nvSpPr>
          <p:cNvPr id="1219" name="Google Shape;1219;p20"/>
          <p:cNvSpPr txBox="1"/>
          <p:nvPr>
            <p:ph idx="2" type="title"/>
          </p:nvPr>
        </p:nvSpPr>
        <p:spPr>
          <a:xfrm>
            <a:off x="4067175" y="4068050"/>
            <a:ext cx="1007400" cy="504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2"/>
              </a:buClr>
              <a:buSzPts val="6000"/>
              <a:buNone/>
              <a:defRPr sz="2500">
                <a:solidFill>
                  <a:schemeClr val="accent2"/>
                </a:solidFill>
              </a:defRPr>
            </a:lvl1pPr>
            <a:lvl2pPr lvl="1" algn="ctr">
              <a:lnSpc>
                <a:spcPct val="100000"/>
              </a:lnSpc>
              <a:spcBef>
                <a:spcPts val="0"/>
              </a:spcBef>
              <a:spcAft>
                <a:spcPts val="0"/>
              </a:spcAft>
              <a:buClr>
                <a:schemeClr val="accent2"/>
              </a:buClr>
              <a:buSzPts val="6000"/>
              <a:buNone/>
              <a:defRPr sz="6000">
                <a:solidFill>
                  <a:schemeClr val="accent2"/>
                </a:solidFill>
              </a:defRPr>
            </a:lvl2pPr>
            <a:lvl3pPr lvl="2" algn="ctr">
              <a:lnSpc>
                <a:spcPct val="100000"/>
              </a:lnSpc>
              <a:spcBef>
                <a:spcPts val="0"/>
              </a:spcBef>
              <a:spcAft>
                <a:spcPts val="0"/>
              </a:spcAft>
              <a:buClr>
                <a:schemeClr val="accent2"/>
              </a:buClr>
              <a:buSzPts val="6000"/>
              <a:buNone/>
              <a:defRPr sz="6000">
                <a:solidFill>
                  <a:schemeClr val="accent2"/>
                </a:solidFill>
              </a:defRPr>
            </a:lvl3pPr>
            <a:lvl4pPr lvl="3" algn="ctr">
              <a:lnSpc>
                <a:spcPct val="100000"/>
              </a:lnSpc>
              <a:spcBef>
                <a:spcPts val="0"/>
              </a:spcBef>
              <a:spcAft>
                <a:spcPts val="0"/>
              </a:spcAft>
              <a:buClr>
                <a:schemeClr val="accent2"/>
              </a:buClr>
              <a:buSzPts val="6000"/>
              <a:buNone/>
              <a:defRPr sz="6000">
                <a:solidFill>
                  <a:schemeClr val="accent2"/>
                </a:solidFill>
              </a:defRPr>
            </a:lvl4pPr>
            <a:lvl5pPr lvl="4" algn="ctr">
              <a:lnSpc>
                <a:spcPct val="100000"/>
              </a:lnSpc>
              <a:spcBef>
                <a:spcPts val="0"/>
              </a:spcBef>
              <a:spcAft>
                <a:spcPts val="0"/>
              </a:spcAft>
              <a:buClr>
                <a:schemeClr val="accent2"/>
              </a:buClr>
              <a:buSzPts val="6000"/>
              <a:buNone/>
              <a:defRPr sz="6000">
                <a:solidFill>
                  <a:schemeClr val="accent2"/>
                </a:solidFill>
              </a:defRPr>
            </a:lvl5pPr>
            <a:lvl6pPr lvl="5" algn="ctr">
              <a:lnSpc>
                <a:spcPct val="100000"/>
              </a:lnSpc>
              <a:spcBef>
                <a:spcPts val="0"/>
              </a:spcBef>
              <a:spcAft>
                <a:spcPts val="0"/>
              </a:spcAft>
              <a:buClr>
                <a:schemeClr val="accent2"/>
              </a:buClr>
              <a:buSzPts val="6000"/>
              <a:buNone/>
              <a:defRPr sz="6000">
                <a:solidFill>
                  <a:schemeClr val="accent2"/>
                </a:solidFill>
              </a:defRPr>
            </a:lvl6pPr>
            <a:lvl7pPr lvl="6" algn="ctr">
              <a:lnSpc>
                <a:spcPct val="100000"/>
              </a:lnSpc>
              <a:spcBef>
                <a:spcPts val="0"/>
              </a:spcBef>
              <a:spcAft>
                <a:spcPts val="0"/>
              </a:spcAft>
              <a:buClr>
                <a:schemeClr val="accent2"/>
              </a:buClr>
              <a:buSzPts val="6000"/>
              <a:buNone/>
              <a:defRPr sz="6000">
                <a:solidFill>
                  <a:schemeClr val="accent2"/>
                </a:solidFill>
              </a:defRPr>
            </a:lvl7pPr>
            <a:lvl8pPr lvl="7" algn="ctr">
              <a:lnSpc>
                <a:spcPct val="100000"/>
              </a:lnSpc>
              <a:spcBef>
                <a:spcPts val="0"/>
              </a:spcBef>
              <a:spcAft>
                <a:spcPts val="0"/>
              </a:spcAft>
              <a:buClr>
                <a:schemeClr val="accent2"/>
              </a:buClr>
              <a:buSzPts val="6000"/>
              <a:buNone/>
              <a:defRPr sz="6000">
                <a:solidFill>
                  <a:schemeClr val="accent2"/>
                </a:solidFill>
              </a:defRPr>
            </a:lvl8pPr>
            <a:lvl9pPr lvl="8" algn="ctr">
              <a:lnSpc>
                <a:spcPct val="100000"/>
              </a:lnSpc>
              <a:spcBef>
                <a:spcPts val="0"/>
              </a:spcBef>
              <a:spcAft>
                <a:spcPts val="0"/>
              </a:spcAft>
              <a:buClr>
                <a:schemeClr val="accent2"/>
              </a:buClr>
              <a:buSzPts val="6000"/>
              <a:buNone/>
              <a:defRPr sz="6000">
                <a:solidFill>
                  <a:schemeClr val="accent2"/>
                </a:solidFill>
              </a:defRPr>
            </a:lvl9pPr>
          </a:lstStyle>
          <a:p/>
        </p:txBody>
      </p:sp>
      <p:sp>
        <p:nvSpPr>
          <p:cNvPr id="1220" name="Google Shape;1220;p20"/>
          <p:cNvSpPr txBox="1"/>
          <p:nvPr>
            <p:ph idx="1" type="subTitle"/>
          </p:nvPr>
        </p:nvSpPr>
        <p:spPr>
          <a:xfrm>
            <a:off x="2391900" y="1996538"/>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2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1221" name="Google Shape;1221;p20"/>
          <p:cNvSpPr txBox="1"/>
          <p:nvPr>
            <p:ph idx="3" type="subTitle"/>
          </p:nvPr>
        </p:nvSpPr>
        <p:spPr>
          <a:xfrm>
            <a:off x="2391900" y="2691863"/>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1222" name="Google Shape;1222;p20"/>
          <p:cNvSpPr txBox="1"/>
          <p:nvPr>
            <p:ph idx="4" type="subTitle"/>
          </p:nvPr>
        </p:nvSpPr>
        <p:spPr>
          <a:xfrm>
            <a:off x="1323900" y="39872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223" name="Google Shape;1223;p20"/>
          <p:cNvSpPr txBox="1"/>
          <p:nvPr>
            <p:ph idx="5" type="subTitle"/>
          </p:nvPr>
        </p:nvSpPr>
        <p:spPr>
          <a:xfrm>
            <a:off x="5667300" y="39872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grpSp>
        <p:nvGrpSpPr>
          <p:cNvPr id="1224" name="Google Shape;1224;p20"/>
          <p:cNvGrpSpPr/>
          <p:nvPr/>
        </p:nvGrpSpPr>
        <p:grpSpPr>
          <a:xfrm>
            <a:off x="6733825" y="430300"/>
            <a:ext cx="2104088" cy="4617425"/>
            <a:chOff x="6733825" y="430300"/>
            <a:chExt cx="2104088" cy="4617425"/>
          </a:xfrm>
        </p:grpSpPr>
        <p:grpSp>
          <p:nvGrpSpPr>
            <p:cNvPr id="1225" name="Google Shape;1225;p20"/>
            <p:cNvGrpSpPr/>
            <p:nvPr/>
          </p:nvGrpSpPr>
          <p:grpSpPr>
            <a:xfrm>
              <a:off x="7827575" y="430300"/>
              <a:ext cx="948325" cy="369100"/>
              <a:chOff x="6105125" y="425175"/>
              <a:chExt cx="948325" cy="369100"/>
            </a:xfrm>
          </p:grpSpPr>
          <p:sp>
            <p:nvSpPr>
              <p:cNvPr id="1226" name="Google Shape;1226;p20"/>
              <p:cNvSpPr/>
              <p:nvPr/>
            </p:nvSpPr>
            <p:spPr>
              <a:xfrm>
                <a:off x="6105125" y="425175"/>
                <a:ext cx="151300" cy="276725"/>
              </a:xfrm>
              <a:custGeom>
                <a:rect b="b" l="l" r="r" t="t"/>
                <a:pathLst>
                  <a:path extrusionOk="0" h="11069" w="6052">
                    <a:moveTo>
                      <a:pt x="2067" y="0"/>
                    </a:moveTo>
                    <a:cubicBezTo>
                      <a:pt x="1927" y="0"/>
                      <a:pt x="1780" y="71"/>
                      <a:pt x="1709" y="236"/>
                    </a:cubicBezTo>
                    <a:cubicBezTo>
                      <a:pt x="492" y="3437"/>
                      <a:pt x="1" y="6775"/>
                      <a:pt x="334" y="10133"/>
                    </a:cubicBezTo>
                    <a:cubicBezTo>
                      <a:pt x="334" y="10359"/>
                      <a:pt x="481" y="10485"/>
                      <a:pt x="627" y="10485"/>
                    </a:cubicBezTo>
                    <a:cubicBezTo>
                      <a:pt x="748" y="10485"/>
                      <a:pt x="868" y="10399"/>
                      <a:pt x="904" y="10212"/>
                    </a:cubicBezTo>
                    <a:cubicBezTo>
                      <a:pt x="911" y="10189"/>
                      <a:pt x="920" y="10163"/>
                      <a:pt x="931" y="10133"/>
                    </a:cubicBezTo>
                    <a:lnTo>
                      <a:pt x="931" y="10133"/>
                    </a:lnTo>
                    <a:cubicBezTo>
                      <a:pt x="948" y="10133"/>
                      <a:pt x="965" y="10133"/>
                      <a:pt x="982" y="10133"/>
                    </a:cubicBezTo>
                    <a:cubicBezTo>
                      <a:pt x="979" y="10097"/>
                      <a:pt x="975" y="10061"/>
                      <a:pt x="972" y="10025"/>
                    </a:cubicBezTo>
                    <a:lnTo>
                      <a:pt x="972" y="10025"/>
                    </a:lnTo>
                    <a:cubicBezTo>
                      <a:pt x="1298" y="9185"/>
                      <a:pt x="2442" y="6761"/>
                      <a:pt x="3343" y="6761"/>
                    </a:cubicBezTo>
                    <a:cubicBezTo>
                      <a:pt x="3625" y="6761"/>
                      <a:pt x="3884" y="7000"/>
                      <a:pt x="4085" y="7600"/>
                    </a:cubicBezTo>
                    <a:cubicBezTo>
                      <a:pt x="4419" y="8837"/>
                      <a:pt x="4753" y="9819"/>
                      <a:pt x="5322" y="10880"/>
                    </a:cubicBezTo>
                    <a:cubicBezTo>
                      <a:pt x="5399" y="11013"/>
                      <a:pt x="5509" y="11068"/>
                      <a:pt x="5617" y="11068"/>
                    </a:cubicBezTo>
                    <a:cubicBezTo>
                      <a:pt x="5842" y="11068"/>
                      <a:pt x="6051" y="10825"/>
                      <a:pt x="5892" y="10546"/>
                    </a:cubicBezTo>
                    <a:cubicBezTo>
                      <a:pt x="5244" y="9407"/>
                      <a:pt x="5067" y="8170"/>
                      <a:pt x="4576" y="7031"/>
                    </a:cubicBezTo>
                    <a:cubicBezTo>
                      <a:pt x="4341" y="6461"/>
                      <a:pt x="4007" y="6049"/>
                      <a:pt x="3359" y="5970"/>
                    </a:cubicBezTo>
                    <a:cubicBezTo>
                      <a:pt x="2188" y="5970"/>
                      <a:pt x="1396" y="7285"/>
                      <a:pt x="885" y="8512"/>
                    </a:cubicBezTo>
                    <a:lnTo>
                      <a:pt x="885" y="8512"/>
                    </a:lnTo>
                    <a:cubicBezTo>
                      <a:pt x="827" y="5725"/>
                      <a:pt x="1340" y="3011"/>
                      <a:pt x="2377" y="393"/>
                    </a:cubicBezTo>
                    <a:cubicBezTo>
                      <a:pt x="2471" y="158"/>
                      <a:pt x="2276" y="0"/>
                      <a:pt x="20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20"/>
              <p:cNvSpPr/>
              <p:nvPr/>
            </p:nvSpPr>
            <p:spPr>
              <a:xfrm>
                <a:off x="6236200" y="470750"/>
                <a:ext cx="51100" cy="91575"/>
              </a:xfrm>
              <a:custGeom>
                <a:rect b="b" l="l" r="r" t="t"/>
                <a:pathLst>
                  <a:path extrusionOk="0" h="3663" w="2044">
                    <a:moveTo>
                      <a:pt x="1251" y="0"/>
                    </a:moveTo>
                    <a:cubicBezTo>
                      <a:pt x="949" y="0"/>
                      <a:pt x="671" y="73"/>
                      <a:pt x="394" y="298"/>
                    </a:cubicBezTo>
                    <a:cubicBezTo>
                      <a:pt x="121" y="502"/>
                      <a:pt x="321" y="898"/>
                      <a:pt x="596" y="898"/>
                    </a:cubicBezTo>
                    <a:cubicBezTo>
                      <a:pt x="639" y="898"/>
                      <a:pt x="683" y="889"/>
                      <a:pt x="727" y="868"/>
                    </a:cubicBezTo>
                    <a:cubicBezTo>
                      <a:pt x="886" y="721"/>
                      <a:pt x="1037" y="666"/>
                      <a:pt x="1209" y="664"/>
                    </a:cubicBezTo>
                    <a:lnTo>
                      <a:pt x="1209" y="664"/>
                    </a:lnTo>
                    <a:cubicBezTo>
                      <a:pt x="1012" y="1340"/>
                      <a:pt x="642" y="1947"/>
                      <a:pt x="158" y="2498"/>
                    </a:cubicBezTo>
                    <a:cubicBezTo>
                      <a:pt x="1" y="2596"/>
                      <a:pt x="1" y="2832"/>
                      <a:pt x="158" y="2910"/>
                    </a:cubicBezTo>
                    <a:cubicBezTo>
                      <a:pt x="492" y="3322"/>
                      <a:pt x="885" y="3578"/>
                      <a:pt x="1376" y="3656"/>
                    </a:cubicBezTo>
                    <a:cubicBezTo>
                      <a:pt x="1399" y="3661"/>
                      <a:pt x="1422" y="3663"/>
                      <a:pt x="1444" y="3663"/>
                    </a:cubicBezTo>
                    <a:cubicBezTo>
                      <a:pt x="1815" y="3663"/>
                      <a:pt x="2015" y="3081"/>
                      <a:pt x="1552" y="2989"/>
                    </a:cubicBezTo>
                    <a:cubicBezTo>
                      <a:pt x="1309" y="2931"/>
                      <a:pt x="1065" y="2832"/>
                      <a:pt x="860" y="2684"/>
                    </a:cubicBezTo>
                    <a:lnTo>
                      <a:pt x="860" y="2684"/>
                    </a:lnTo>
                    <a:cubicBezTo>
                      <a:pt x="1388" y="2074"/>
                      <a:pt x="1738" y="1326"/>
                      <a:pt x="1965" y="455"/>
                    </a:cubicBezTo>
                    <a:cubicBezTo>
                      <a:pt x="2043" y="298"/>
                      <a:pt x="1866" y="141"/>
                      <a:pt x="1709" y="43"/>
                    </a:cubicBezTo>
                    <a:cubicBezTo>
                      <a:pt x="1549" y="17"/>
                      <a:pt x="1397" y="0"/>
                      <a:pt x="125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20"/>
              <p:cNvSpPr/>
              <p:nvPr/>
            </p:nvSpPr>
            <p:spPr>
              <a:xfrm>
                <a:off x="6358950" y="674575"/>
                <a:ext cx="79550" cy="18175"/>
              </a:xfrm>
              <a:custGeom>
                <a:rect b="b" l="l" r="r" t="t"/>
                <a:pathLst>
                  <a:path extrusionOk="0" h="727" w="3182">
                    <a:moveTo>
                      <a:pt x="393" y="0"/>
                    </a:moveTo>
                    <a:cubicBezTo>
                      <a:pt x="0" y="0"/>
                      <a:pt x="0" y="648"/>
                      <a:pt x="393" y="648"/>
                    </a:cubicBezTo>
                    <a:cubicBezTo>
                      <a:pt x="1218" y="648"/>
                      <a:pt x="2043" y="727"/>
                      <a:pt x="2769" y="727"/>
                    </a:cubicBezTo>
                    <a:cubicBezTo>
                      <a:pt x="3182" y="727"/>
                      <a:pt x="3182" y="79"/>
                      <a:pt x="2769" y="79"/>
                    </a:cubicBezTo>
                    <a:cubicBezTo>
                      <a:pt x="2043" y="79"/>
                      <a:pt x="1218" y="0"/>
                      <a:pt x="39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20"/>
              <p:cNvSpPr/>
              <p:nvPr/>
            </p:nvSpPr>
            <p:spPr>
              <a:xfrm>
                <a:off x="6358975" y="721525"/>
                <a:ext cx="73625" cy="20325"/>
              </a:xfrm>
              <a:custGeom>
                <a:rect b="b" l="l" r="r" t="t"/>
                <a:pathLst>
                  <a:path extrusionOk="0" h="813" w="2945">
                    <a:moveTo>
                      <a:pt x="329" y="1"/>
                    </a:moveTo>
                    <a:cubicBezTo>
                      <a:pt x="1" y="1"/>
                      <a:pt x="22" y="582"/>
                      <a:pt x="392" y="656"/>
                    </a:cubicBezTo>
                    <a:cubicBezTo>
                      <a:pt x="1138" y="656"/>
                      <a:pt x="1786" y="734"/>
                      <a:pt x="2533" y="813"/>
                    </a:cubicBezTo>
                    <a:cubicBezTo>
                      <a:pt x="2945" y="813"/>
                      <a:pt x="2945" y="165"/>
                      <a:pt x="2533" y="165"/>
                    </a:cubicBezTo>
                    <a:cubicBezTo>
                      <a:pt x="1786" y="86"/>
                      <a:pt x="1138" y="8"/>
                      <a:pt x="392" y="8"/>
                    </a:cubicBezTo>
                    <a:cubicBezTo>
                      <a:pt x="370" y="3"/>
                      <a:pt x="349" y="1"/>
                      <a:pt x="32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20"/>
              <p:cNvSpPr/>
              <p:nvPr/>
            </p:nvSpPr>
            <p:spPr>
              <a:xfrm>
                <a:off x="6491500" y="628700"/>
                <a:ext cx="211100" cy="133975"/>
              </a:xfrm>
              <a:custGeom>
                <a:rect b="b" l="l" r="r" t="t"/>
                <a:pathLst>
                  <a:path extrusionOk="0" h="5359" w="8444">
                    <a:moveTo>
                      <a:pt x="3460" y="670"/>
                    </a:moveTo>
                    <a:cubicBezTo>
                      <a:pt x="3820" y="670"/>
                      <a:pt x="4137" y="735"/>
                      <a:pt x="4451" y="860"/>
                    </a:cubicBezTo>
                    <a:lnTo>
                      <a:pt x="4451" y="860"/>
                    </a:lnTo>
                    <a:cubicBezTo>
                      <a:pt x="4438" y="881"/>
                      <a:pt x="4427" y="905"/>
                      <a:pt x="4419" y="932"/>
                    </a:cubicBezTo>
                    <a:cubicBezTo>
                      <a:pt x="4341" y="1227"/>
                      <a:pt x="4298" y="1517"/>
                      <a:pt x="4286" y="1799"/>
                    </a:cubicBezTo>
                    <a:lnTo>
                      <a:pt x="4286" y="1799"/>
                    </a:lnTo>
                    <a:cubicBezTo>
                      <a:pt x="4214" y="2102"/>
                      <a:pt x="4108" y="2395"/>
                      <a:pt x="3928" y="2660"/>
                    </a:cubicBezTo>
                    <a:cubicBezTo>
                      <a:pt x="3614" y="3230"/>
                      <a:pt x="3123" y="3544"/>
                      <a:pt x="2455" y="3544"/>
                    </a:cubicBezTo>
                    <a:cubicBezTo>
                      <a:pt x="1650" y="3544"/>
                      <a:pt x="1316" y="3230"/>
                      <a:pt x="1572" y="2405"/>
                    </a:cubicBezTo>
                    <a:cubicBezTo>
                      <a:pt x="1238" y="1757"/>
                      <a:pt x="1395" y="1266"/>
                      <a:pt x="2062" y="1011"/>
                    </a:cubicBezTo>
                    <a:cubicBezTo>
                      <a:pt x="2377" y="853"/>
                      <a:pt x="2711" y="775"/>
                      <a:pt x="3044" y="696"/>
                    </a:cubicBezTo>
                    <a:cubicBezTo>
                      <a:pt x="3190" y="679"/>
                      <a:pt x="3328" y="670"/>
                      <a:pt x="3460" y="670"/>
                    </a:cubicBezTo>
                    <a:close/>
                    <a:moveTo>
                      <a:pt x="3402" y="0"/>
                    </a:moveTo>
                    <a:cubicBezTo>
                      <a:pt x="2824" y="0"/>
                      <a:pt x="2249" y="145"/>
                      <a:pt x="1729" y="441"/>
                    </a:cubicBezTo>
                    <a:cubicBezTo>
                      <a:pt x="747" y="1011"/>
                      <a:pt x="1" y="2071"/>
                      <a:pt x="590" y="3230"/>
                    </a:cubicBezTo>
                    <a:cubicBezTo>
                      <a:pt x="1029" y="3851"/>
                      <a:pt x="1808" y="4239"/>
                      <a:pt x="2556" y="4239"/>
                    </a:cubicBezTo>
                    <a:cubicBezTo>
                      <a:pt x="2777" y="4239"/>
                      <a:pt x="2995" y="4205"/>
                      <a:pt x="3201" y="4133"/>
                    </a:cubicBezTo>
                    <a:cubicBezTo>
                      <a:pt x="3761" y="3924"/>
                      <a:pt x="4172" y="3552"/>
                      <a:pt x="4464" y="3098"/>
                    </a:cubicBezTo>
                    <a:lnTo>
                      <a:pt x="4464" y="3098"/>
                    </a:lnTo>
                    <a:cubicBezTo>
                      <a:pt x="4912" y="4428"/>
                      <a:pt x="6140" y="5359"/>
                      <a:pt x="7699" y="5359"/>
                    </a:cubicBezTo>
                    <a:cubicBezTo>
                      <a:pt x="7783" y="5359"/>
                      <a:pt x="7868" y="5356"/>
                      <a:pt x="7954" y="5350"/>
                    </a:cubicBezTo>
                    <a:cubicBezTo>
                      <a:pt x="8417" y="5276"/>
                      <a:pt x="8443" y="4696"/>
                      <a:pt x="8033" y="4696"/>
                    </a:cubicBezTo>
                    <a:cubicBezTo>
                      <a:pt x="8008" y="4696"/>
                      <a:pt x="7982" y="4698"/>
                      <a:pt x="7954" y="4702"/>
                    </a:cubicBezTo>
                    <a:cubicBezTo>
                      <a:pt x="7865" y="4709"/>
                      <a:pt x="7778" y="4712"/>
                      <a:pt x="7693" y="4712"/>
                    </a:cubicBezTo>
                    <a:cubicBezTo>
                      <a:pt x="6042" y="4712"/>
                      <a:pt x="4896" y="3487"/>
                      <a:pt x="4960" y="1886"/>
                    </a:cubicBezTo>
                    <a:lnTo>
                      <a:pt x="4960" y="1886"/>
                    </a:lnTo>
                    <a:cubicBezTo>
                      <a:pt x="5015" y="1651"/>
                      <a:pt x="5052" y="1413"/>
                      <a:pt x="5074" y="1179"/>
                    </a:cubicBezTo>
                    <a:lnTo>
                      <a:pt x="5074" y="1179"/>
                    </a:lnTo>
                    <a:cubicBezTo>
                      <a:pt x="5078" y="1182"/>
                      <a:pt x="5082" y="1185"/>
                      <a:pt x="5087" y="1187"/>
                    </a:cubicBezTo>
                    <a:cubicBezTo>
                      <a:pt x="5139" y="1226"/>
                      <a:pt x="5191" y="1243"/>
                      <a:pt x="5241" y="1243"/>
                    </a:cubicBezTo>
                    <a:cubicBezTo>
                      <a:pt x="5493" y="1243"/>
                      <a:pt x="5680" y="811"/>
                      <a:pt x="5401" y="598"/>
                    </a:cubicBezTo>
                    <a:cubicBezTo>
                      <a:pt x="4783" y="204"/>
                      <a:pt x="4089" y="0"/>
                      <a:pt x="340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20"/>
              <p:cNvSpPr/>
              <p:nvPr/>
            </p:nvSpPr>
            <p:spPr>
              <a:xfrm>
                <a:off x="6647850" y="573050"/>
                <a:ext cx="48950" cy="80775"/>
              </a:xfrm>
              <a:custGeom>
                <a:rect b="b" l="l" r="r" t="t"/>
                <a:pathLst>
                  <a:path extrusionOk="0" h="3231" w="1958">
                    <a:moveTo>
                      <a:pt x="689" y="1"/>
                    </a:moveTo>
                    <a:cubicBezTo>
                      <a:pt x="406" y="1"/>
                      <a:pt x="146" y="147"/>
                      <a:pt x="50" y="468"/>
                    </a:cubicBezTo>
                    <a:cubicBezTo>
                      <a:pt x="0" y="719"/>
                      <a:pt x="215" y="914"/>
                      <a:pt x="423" y="914"/>
                    </a:cubicBezTo>
                    <a:cubicBezTo>
                      <a:pt x="540" y="914"/>
                      <a:pt x="654" y="852"/>
                      <a:pt x="718" y="703"/>
                    </a:cubicBezTo>
                    <a:cubicBezTo>
                      <a:pt x="718" y="677"/>
                      <a:pt x="727" y="668"/>
                      <a:pt x="738" y="668"/>
                    </a:cubicBezTo>
                    <a:cubicBezTo>
                      <a:pt x="762" y="668"/>
                      <a:pt x="797" y="703"/>
                      <a:pt x="797" y="703"/>
                    </a:cubicBezTo>
                    <a:cubicBezTo>
                      <a:pt x="954" y="703"/>
                      <a:pt x="875" y="1037"/>
                      <a:pt x="875" y="1116"/>
                    </a:cubicBezTo>
                    <a:cubicBezTo>
                      <a:pt x="797" y="1273"/>
                      <a:pt x="620" y="1528"/>
                      <a:pt x="541" y="1685"/>
                    </a:cubicBezTo>
                    <a:cubicBezTo>
                      <a:pt x="463" y="2019"/>
                      <a:pt x="306" y="2431"/>
                      <a:pt x="463" y="2746"/>
                    </a:cubicBezTo>
                    <a:cubicBezTo>
                      <a:pt x="620" y="3048"/>
                      <a:pt x="926" y="3231"/>
                      <a:pt x="1234" y="3231"/>
                    </a:cubicBezTo>
                    <a:cubicBezTo>
                      <a:pt x="1426" y="3231"/>
                      <a:pt x="1620" y="3159"/>
                      <a:pt x="1778" y="3001"/>
                    </a:cubicBezTo>
                    <a:cubicBezTo>
                      <a:pt x="1958" y="2807"/>
                      <a:pt x="1762" y="2476"/>
                      <a:pt x="1520" y="2476"/>
                    </a:cubicBezTo>
                    <a:cubicBezTo>
                      <a:pt x="1443" y="2476"/>
                      <a:pt x="1363" y="2509"/>
                      <a:pt x="1287" y="2589"/>
                    </a:cubicBezTo>
                    <a:cubicBezTo>
                      <a:pt x="1272" y="2604"/>
                      <a:pt x="1257" y="2610"/>
                      <a:pt x="1241" y="2610"/>
                    </a:cubicBezTo>
                    <a:cubicBezTo>
                      <a:pt x="1175" y="2610"/>
                      <a:pt x="1111" y="2495"/>
                      <a:pt x="1111" y="2431"/>
                    </a:cubicBezTo>
                    <a:cubicBezTo>
                      <a:pt x="1032" y="2333"/>
                      <a:pt x="1111" y="2176"/>
                      <a:pt x="1111" y="2019"/>
                    </a:cubicBezTo>
                    <a:cubicBezTo>
                      <a:pt x="1209" y="1764"/>
                      <a:pt x="1366" y="1607"/>
                      <a:pt x="1445" y="1351"/>
                    </a:cubicBezTo>
                    <a:cubicBezTo>
                      <a:pt x="1523" y="1037"/>
                      <a:pt x="1602" y="625"/>
                      <a:pt x="1366" y="291"/>
                    </a:cubicBezTo>
                    <a:cubicBezTo>
                      <a:pt x="1178" y="103"/>
                      <a:pt x="925" y="1"/>
                      <a:pt x="68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20"/>
              <p:cNvSpPr/>
              <p:nvPr/>
            </p:nvSpPr>
            <p:spPr>
              <a:xfrm>
                <a:off x="6763975" y="681400"/>
                <a:ext cx="29300" cy="66500"/>
              </a:xfrm>
              <a:custGeom>
                <a:rect b="b" l="l" r="r" t="t"/>
                <a:pathLst>
                  <a:path extrusionOk="0" h="2660" w="1172">
                    <a:moveTo>
                      <a:pt x="709" y="1"/>
                    </a:moveTo>
                    <a:cubicBezTo>
                      <a:pt x="620" y="1"/>
                      <a:pt x="538" y="41"/>
                      <a:pt x="491" y="140"/>
                    </a:cubicBezTo>
                    <a:cubicBezTo>
                      <a:pt x="79" y="866"/>
                      <a:pt x="1" y="1613"/>
                      <a:pt x="158" y="2418"/>
                    </a:cubicBezTo>
                    <a:cubicBezTo>
                      <a:pt x="158" y="2586"/>
                      <a:pt x="265" y="2659"/>
                      <a:pt x="388" y="2659"/>
                    </a:cubicBezTo>
                    <a:cubicBezTo>
                      <a:pt x="565" y="2659"/>
                      <a:pt x="774" y="2505"/>
                      <a:pt x="727" y="2261"/>
                    </a:cubicBezTo>
                    <a:cubicBezTo>
                      <a:pt x="649" y="1613"/>
                      <a:pt x="727" y="1043"/>
                      <a:pt x="1061" y="454"/>
                    </a:cubicBezTo>
                    <a:cubicBezTo>
                      <a:pt x="1172" y="232"/>
                      <a:pt x="921" y="1"/>
                      <a:pt x="70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20"/>
              <p:cNvSpPr/>
              <p:nvPr/>
            </p:nvSpPr>
            <p:spPr>
              <a:xfrm>
                <a:off x="6716900" y="700600"/>
                <a:ext cx="117150" cy="29725"/>
              </a:xfrm>
              <a:custGeom>
                <a:rect b="b" l="l" r="r" t="t"/>
                <a:pathLst>
                  <a:path extrusionOk="0" h="1189" w="4686">
                    <a:moveTo>
                      <a:pt x="1083" y="0"/>
                    </a:moveTo>
                    <a:cubicBezTo>
                      <a:pt x="862" y="0"/>
                      <a:pt x="638" y="7"/>
                      <a:pt x="411" y="20"/>
                    </a:cubicBezTo>
                    <a:cubicBezTo>
                      <a:pt x="26" y="93"/>
                      <a:pt x="0" y="678"/>
                      <a:pt x="332" y="678"/>
                    </a:cubicBezTo>
                    <a:cubicBezTo>
                      <a:pt x="356" y="678"/>
                      <a:pt x="383" y="675"/>
                      <a:pt x="411" y="668"/>
                    </a:cubicBezTo>
                    <a:cubicBezTo>
                      <a:pt x="613" y="656"/>
                      <a:pt x="813" y="650"/>
                      <a:pt x="1012" y="650"/>
                    </a:cubicBezTo>
                    <a:cubicBezTo>
                      <a:pt x="2092" y="650"/>
                      <a:pt x="3134" y="827"/>
                      <a:pt x="4162" y="1159"/>
                    </a:cubicBezTo>
                    <a:cubicBezTo>
                      <a:pt x="4200" y="1179"/>
                      <a:pt x="4237" y="1188"/>
                      <a:pt x="4272" y="1188"/>
                    </a:cubicBezTo>
                    <a:cubicBezTo>
                      <a:pt x="4541" y="1188"/>
                      <a:pt x="4686" y="650"/>
                      <a:pt x="4338" y="511"/>
                    </a:cubicBezTo>
                    <a:cubicBezTo>
                      <a:pt x="3240" y="167"/>
                      <a:pt x="2197" y="0"/>
                      <a:pt x="108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20"/>
              <p:cNvSpPr/>
              <p:nvPr/>
            </p:nvSpPr>
            <p:spPr>
              <a:xfrm>
                <a:off x="6864125" y="592925"/>
                <a:ext cx="128650" cy="201350"/>
              </a:xfrm>
              <a:custGeom>
                <a:rect b="b" l="l" r="r" t="t"/>
                <a:pathLst>
                  <a:path extrusionOk="0" h="8054" w="5146">
                    <a:moveTo>
                      <a:pt x="2803" y="5146"/>
                    </a:moveTo>
                    <a:cubicBezTo>
                      <a:pt x="2851" y="5146"/>
                      <a:pt x="2898" y="5148"/>
                      <a:pt x="2946" y="5152"/>
                    </a:cubicBezTo>
                    <a:cubicBezTo>
                      <a:pt x="3182" y="5152"/>
                      <a:pt x="3359" y="5230"/>
                      <a:pt x="3594" y="5387"/>
                    </a:cubicBezTo>
                    <a:cubicBezTo>
                      <a:pt x="4419" y="5721"/>
                      <a:pt x="4242" y="6291"/>
                      <a:pt x="3025" y="7272"/>
                    </a:cubicBezTo>
                    <a:cubicBezTo>
                      <a:pt x="2776" y="7384"/>
                      <a:pt x="2512" y="7430"/>
                      <a:pt x="2246" y="7430"/>
                    </a:cubicBezTo>
                    <a:cubicBezTo>
                      <a:pt x="1714" y="7430"/>
                      <a:pt x="1172" y="7246"/>
                      <a:pt x="727" y="7037"/>
                    </a:cubicBezTo>
                    <a:cubicBezTo>
                      <a:pt x="692" y="7022"/>
                      <a:pt x="657" y="7012"/>
                      <a:pt x="623" y="7007"/>
                    </a:cubicBezTo>
                    <a:lnTo>
                      <a:pt x="623" y="7007"/>
                    </a:lnTo>
                    <a:cubicBezTo>
                      <a:pt x="634" y="6986"/>
                      <a:pt x="643" y="6964"/>
                      <a:pt x="649" y="6939"/>
                    </a:cubicBezTo>
                    <a:cubicBezTo>
                      <a:pt x="892" y="5926"/>
                      <a:pt x="1799" y="5146"/>
                      <a:pt x="2803" y="5146"/>
                    </a:cubicBezTo>
                    <a:close/>
                    <a:moveTo>
                      <a:pt x="784" y="0"/>
                    </a:moveTo>
                    <a:cubicBezTo>
                      <a:pt x="650" y="0"/>
                      <a:pt x="524" y="74"/>
                      <a:pt x="492" y="242"/>
                    </a:cubicBezTo>
                    <a:cubicBezTo>
                      <a:pt x="162" y="2416"/>
                      <a:pt x="4" y="4533"/>
                      <a:pt x="1" y="6781"/>
                    </a:cubicBezTo>
                    <a:lnTo>
                      <a:pt x="1" y="6781"/>
                    </a:lnTo>
                    <a:cubicBezTo>
                      <a:pt x="1" y="6781"/>
                      <a:pt x="1" y="6781"/>
                      <a:pt x="1" y="6781"/>
                    </a:cubicBezTo>
                    <a:lnTo>
                      <a:pt x="1" y="6781"/>
                    </a:lnTo>
                    <a:cubicBezTo>
                      <a:pt x="1" y="6808"/>
                      <a:pt x="1" y="6834"/>
                      <a:pt x="1" y="6860"/>
                    </a:cubicBezTo>
                    <a:cubicBezTo>
                      <a:pt x="1" y="7024"/>
                      <a:pt x="138" y="7126"/>
                      <a:pt x="287" y="7149"/>
                    </a:cubicBezTo>
                    <a:lnTo>
                      <a:pt x="287" y="7149"/>
                    </a:lnTo>
                    <a:cubicBezTo>
                      <a:pt x="179" y="7294"/>
                      <a:pt x="187" y="7509"/>
                      <a:pt x="413" y="7606"/>
                    </a:cubicBezTo>
                    <a:cubicBezTo>
                      <a:pt x="983" y="7891"/>
                      <a:pt x="1616" y="8053"/>
                      <a:pt x="2239" y="8053"/>
                    </a:cubicBezTo>
                    <a:cubicBezTo>
                      <a:pt x="2863" y="8053"/>
                      <a:pt x="3477" y="7891"/>
                      <a:pt x="4007" y="7528"/>
                    </a:cubicBezTo>
                    <a:cubicBezTo>
                      <a:pt x="4733" y="7037"/>
                      <a:pt x="5146" y="6133"/>
                      <a:pt x="4576" y="5387"/>
                    </a:cubicBezTo>
                    <a:cubicBezTo>
                      <a:pt x="4135" y="4755"/>
                      <a:pt x="3522" y="4492"/>
                      <a:pt x="2886" y="4492"/>
                    </a:cubicBezTo>
                    <a:cubicBezTo>
                      <a:pt x="2079" y="4492"/>
                      <a:pt x="1235" y="4917"/>
                      <a:pt x="660" y="5551"/>
                    </a:cubicBezTo>
                    <a:lnTo>
                      <a:pt x="660" y="5551"/>
                    </a:lnTo>
                    <a:cubicBezTo>
                      <a:pt x="693" y="3808"/>
                      <a:pt x="809" y="2097"/>
                      <a:pt x="1140" y="399"/>
                    </a:cubicBezTo>
                    <a:cubicBezTo>
                      <a:pt x="1186" y="155"/>
                      <a:pt x="978" y="0"/>
                      <a:pt x="78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20"/>
              <p:cNvSpPr/>
              <p:nvPr/>
            </p:nvSpPr>
            <p:spPr>
              <a:xfrm>
                <a:off x="6976050" y="623600"/>
                <a:ext cx="77400" cy="69400"/>
              </a:xfrm>
              <a:custGeom>
                <a:rect b="b" l="l" r="r" t="t"/>
                <a:pathLst>
                  <a:path extrusionOk="0" h="2776" w="3096">
                    <a:moveTo>
                      <a:pt x="1284" y="0"/>
                    </a:moveTo>
                    <a:cubicBezTo>
                      <a:pt x="897" y="0"/>
                      <a:pt x="540" y="126"/>
                      <a:pt x="256" y="409"/>
                    </a:cubicBezTo>
                    <a:cubicBezTo>
                      <a:pt x="0" y="601"/>
                      <a:pt x="279" y="963"/>
                      <a:pt x="518" y="963"/>
                    </a:cubicBezTo>
                    <a:cubicBezTo>
                      <a:pt x="573" y="963"/>
                      <a:pt x="625" y="944"/>
                      <a:pt x="669" y="900"/>
                    </a:cubicBezTo>
                    <a:cubicBezTo>
                      <a:pt x="886" y="734"/>
                      <a:pt x="1104" y="643"/>
                      <a:pt x="1316" y="643"/>
                    </a:cubicBezTo>
                    <a:cubicBezTo>
                      <a:pt x="1343" y="643"/>
                      <a:pt x="1369" y="644"/>
                      <a:pt x="1396" y="647"/>
                    </a:cubicBezTo>
                    <a:lnTo>
                      <a:pt x="1396" y="647"/>
                    </a:lnTo>
                    <a:cubicBezTo>
                      <a:pt x="1310" y="1177"/>
                      <a:pt x="941" y="1578"/>
                      <a:pt x="512" y="1784"/>
                    </a:cubicBezTo>
                    <a:cubicBezTo>
                      <a:pt x="256" y="1882"/>
                      <a:pt x="256" y="2373"/>
                      <a:pt x="512" y="2373"/>
                    </a:cubicBezTo>
                    <a:cubicBezTo>
                      <a:pt x="1238" y="2530"/>
                      <a:pt x="1906" y="2609"/>
                      <a:pt x="2554" y="2766"/>
                    </a:cubicBezTo>
                    <a:cubicBezTo>
                      <a:pt x="2582" y="2773"/>
                      <a:pt x="2609" y="2776"/>
                      <a:pt x="2635" y="2776"/>
                    </a:cubicBezTo>
                    <a:cubicBezTo>
                      <a:pt x="2985" y="2776"/>
                      <a:pt x="3095" y="2191"/>
                      <a:pt x="2711" y="2118"/>
                    </a:cubicBezTo>
                    <a:cubicBezTo>
                      <a:pt x="2291" y="2067"/>
                      <a:pt x="1872" y="1983"/>
                      <a:pt x="1447" y="1883"/>
                    </a:cubicBezTo>
                    <a:lnTo>
                      <a:pt x="1447" y="1883"/>
                    </a:lnTo>
                    <a:cubicBezTo>
                      <a:pt x="1802" y="1476"/>
                      <a:pt x="2010" y="956"/>
                      <a:pt x="2063" y="409"/>
                    </a:cubicBezTo>
                    <a:cubicBezTo>
                      <a:pt x="2063" y="233"/>
                      <a:pt x="1906" y="154"/>
                      <a:pt x="1827" y="76"/>
                    </a:cubicBezTo>
                    <a:cubicBezTo>
                      <a:pt x="1643" y="26"/>
                      <a:pt x="1461" y="0"/>
                      <a:pt x="128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6" name="Google Shape;1236;p20"/>
            <p:cNvGrpSpPr/>
            <p:nvPr/>
          </p:nvGrpSpPr>
          <p:grpSpPr>
            <a:xfrm>
              <a:off x="7735250" y="4366475"/>
              <a:ext cx="833450" cy="681250"/>
              <a:chOff x="6120550" y="4111175"/>
              <a:chExt cx="833450" cy="681250"/>
            </a:xfrm>
          </p:grpSpPr>
          <p:sp>
            <p:nvSpPr>
              <p:cNvPr id="1237" name="Google Shape;1237;p20"/>
              <p:cNvSpPr/>
              <p:nvPr/>
            </p:nvSpPr>
            <p:spPr>
              <a:xfrm>
                <a:off x="6120550" y="4575225"/>
                <a:ext cx="268275" cy="217200"/>
              </a:xfrm>
              <a:custGeom>
                <a:rect b="b" l="l" r="r" t="t"/>
                <a:pathLst>
                  <a:path extrusionOk="0" h="8688" w="10731">
                    <a:moveTo>
                      <a:pt x="465" y="0"/>
                    </a:moveTo>
                    <a:cubicBezTo>
                      <a:pt x="247" y="0"/>
                      <a:pt x="0" y="273"/>
                      <a:pt x="110" y="507"/>
                    </a:cubicBezTo>
                    <a:cubicBezTo>
                      <a:pt x="1504" y="3688"/>
                      <a:pt x="3468" y="6398"/>
                      <a:pt x="6100" y="8597"/>
                    </a:cubicBezTo>
                    <a:cubicBezTo>
                      <a:pt x="6177" y="8661"/>
                      <a:pt x="6261" y="8688"/>
                      <a:pt x="6339" y="8688"/>
                    </a:cubicBezTo>
                    <a:cubicBezTo>
                      <a:pt x="6578" y="8688"/>
                      <a:pt x="6768" y="8436"/>
                      <a:pt x="6591" y="8185"/>
                    </a:cubicBezTo>
                    <a:cubicBezTo>
                      <a:pt x="6583" y="8168"/>
                      <a:pt x="6574" y="8150"/>
                      <a:pt x="6566" y="8131"/>
                    </a:cubicBezTo>
                    <a:lnTo>
                      <a:pt x="6566" y="8131"/>
                    </a:lnTo>
                    <a:cubicBezTo>
                      <a:pt x="6574" y="8123"/>
                      <a:pt x="6582" y="8115"/>
                      <a:pt x="6591" y="8107"/>
                    </a:cubicBezTo>
                    <a:cubicBezTo>
                      <a:pt x="6571" y="8091"/>
                      <a:pt x="6552" y="8075"/>
                      <a:pt x="6533" y="8060"/>
                    </a:cubicBezTo>
                    <a:lnTo>
                      <a:pt x="6533" y="8060"/>
                    </a:lnTo>
                    <a:cubicBezTo>
                      <a:pt x="6098" y="7111"/>
                      <a:pt x="4826" y="4129"/>
                      <a:pt x="6389" y="4129"/>
                    </a:cubicBezTo>
                    <a:cubicBezTo>
                      <a:pt x="6628" y="4129"/>
                      <a:pt x="6933" y="4198"/>
                      <a:pt x="7317" y="4356"/>
                    </a:cubicBezTo>
                    <a:cubicBezTo>
                      <a:pt x="8299" y="4670"/>
                      <a:pt x="9124" y="5239"/>
                      <a:pt x="10184" y="5573"/>
                    </a:cubicBezTo>
                    <a:cubicBezTo>
                      <a:pt x="10208" y="5578"/>
                      <a:pt x="10231" y="5580"/>
                      <a:pt x="10252" y="5580"/>
                    </a:cubicBezTo>
                    <a:cubicBezTo>
                      <a:pt x="10613" y="5580"/>
                      <a:pt x="10730" y="4999"/>
                      <a:pt x="10341" y="4925"/>
                    </a:cubicBezTo>
                    <a:cubicBezTo>
                      <a:pt x="9045" y="4591"/>
                      <a:pt x="8063" y="3688"/>
                      <a:pt x="6748" y="3276"/>
                    </a:cubicBezTo>
                    <a:cubicBezTo>
                      <a:pt x="6524" y="3204"/>
                      <a:pt x="6301" y="3149"/>
                      <a:pt x="6084" y="3149"/>
                    </a:cubicBezTo>
                    <a:cubicBezTo>
                      <a:pt x="5826" y="3149"/>
                      <a:pt x="5578" y="3228"/>
                      <a:pt x="5353" y="3452"/>
                    </a:cubicBezTo>
                    <a:cubicBezTo>
                      <a:pt x="4456" y="4283"/>
                      <a:pt x="4819" y="5771"/>
                      <a:pt x="5353" y="7019"/>
                    </a:cubicBezTo>
                    <a:lnTo>
                      <a:pt x="5353" y="7019"/>
                    </a:lnTo>
                    <a:cubicBezTo>
                      <a:pt x="3334" y="5088"/>
                      <a:pt x="1783" y="2768"/>
                      <a:pt x="699" y="173"/>
                    </a:cubicBezTo>
                    <a:cubicBezTo>
                      <a:pt x="646" y="50"/>
                      <a:pt x="559" y="0"/>
                      <a:pt x="46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20"/>
              <p:cNvSpPr/>
              <p:nvPr/>
            </p:nvSpPr>
            <p:spPr>
              <a:xfrm>
                <a:off x="6224725" y="4525225"/>
                <a:ext cx="85725" cy="78875"/>
              </a:xfrm>
              <a:custGeom>
                <a:rect b="b" l="l" r="r" t="t"/>
                <a:pathLst>
                  <a:path extrusionOk="0" h="3155" w="3429">
                    <a:moveTo>
                      <a:pt x="1064" y="0"/>
                    </a:moveTo>
                    <a:cubicBezTo>
                      <a:pt x="996" y="0"/>
                      <a:pt x="926" y="19"/>
                      <a:pt x="853" y="52"/>
                    </a:cubicBezTo>
                    <a:cubicBezTo>
                      <a:pt x="460" y="209"/>
                      <a:pt x="126" y="622"/>
                      <a:pt x="47" y="1112"/>
                    </a:cubicBezTo>
                    <a:cubicBezTo>
                      <a:pt x="1" y="1357"/>
                      <a:pt x="209" y="1511"/>
                      <a:pt x="403" y="1511"/>
                    </a:cubicBezTo>
                    <a:cubicBezTo>
                      <a:pt x="537" y="1511"/>
                      <a:pt x="663" y="1438"/>
                      <a:pt x="696" y="1270"/>
                    </a:cubicBezTo>
                    <a:cubicBezTo>
                      <a:pt x="743" y="1080"/>
                      <a:pt x="826" y="911"/>
                      <a:pt x="937" y="773"/>
                    </a:cubicBezTo>
                    <a:lnTo>
                      <a:pt x="937" y="773"/>
                    </a:lnTo>
                    <a:cubicBezTo>
                      <a:pt x="1253" y="1420"/>
                      <a:pt x="1442" y="2128"/>
                      <a:pt x="1442" y="2821"/>
                    </a:cubicBezTo>
                    <a:cubicBezTo>
                      <a:pt x="1442" y="2998"/>
                      <a:pt x="1599" y="3155"/>
                      <a:pt x="1756" y="3155"/>
                    </a:cubicBezTo>
                    <a:cubicBezTo>
                      <a:pt x="2247" y="3155"/>
                      <a:pt x="2738" y="2998"/>
                      <a:pt x="3150" y="2742"/>
                    </a:cubicBezTo>
                    <a:cubicBezTo>
                      <a:pt x="3429" y="2546"/>
                      <a:pt x="3243" y="2117"/>
                      <a:pt x="2979" y="2117"/>
                    </a:cubicBezTo>
                    <a:cubicBezTo>
                      <a:pt x="2927" y="2117"/>
                      <a:pt x="2872" y="2134"/>
                      <a:pt x="2816" y="2173"/>
                    </a:cubicBezTo>
                    <a:cubicBezTo>
                      <a:pt x="2588" y="2359"/>
                      <a:pt x="2349" y="2451"/>
                      <a:pt x="2077" y="2487"/>
                    </a:cubicBezTo>
                    <a:lnTo>
                      <a:pt x="2077" y="2487"/>
                    </a:lnTo>
                    <a:cubicBezTo>
                      <a:pt x="2012" y="1637"/>
                      <a:pt x="1709" y="861"/>
                      <a:pt x="1344" y="131"/>
                    </a:cubicBezTo>
                    <a:cubicBezTo>
                      <a:pt x="1252" y="39"/>
                      <a:pt x="1160" y="0"/>
                      <a:pt x="106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20"/>
              <p:cNvSpPr/>
              <p:nvPr/>
            </p:nvSpPr>
            <p:spPr>
              <a:xfrm>
                <a:off x="6448225" y="4562475"/>
                <a:ext cx="64000" cy="56725"/>
              </a:xfrm>
              <a:custGeom>
                <a:rect b="b" l="l" r="r" t="t"/>
                <a:pathLst>
                  <a:path extrusionOk="0" h="2269" w="2560">
                    <a:moveTo>
                      <a:pt x="2107" y="1"/>
                    </a:moveTo>
                    <a:cubicBezTo>
                      <a:pt x="2036" y="1"/>
                      <a:pt x="1965" y="34"/>
                      <a:pt x="1908" y="113"/>
                    </a:cubicBezTo>
                    <a:cubicBezTo>
                      <a:pt x="1339" y="604"/>
                      <a:pt x="750" y="1174"/>
                      <a:pt x="180" y="1743"/>
                    </a:cubicBezTo>
                    <a:cubicBezTo>
                      <a:pt x="1" y="1938"/>
                      <a:pt x="197" y="2268"/>
                      <a:pt x="439" y="2268"/>
                    </a:cubicBezTo>
                    <a:cubicBezTo>
                      <a:pt x="515" y="2268"/>
                      <a:pt x="596" y="2236"/>
                      <a:pt x="671" y="2156"/>
                    </a:cubicBezTo>
                    <a:cubicBezTo>
                      <a:pt x="1241" y="1665"/>
                      <a:pt x="1830" y="1095"/>
                      <a:pt x="2321" y="526"/>
                    </a:cubicBezTo>
                    <a:cubicBezTo>
                      <a:pt x="2560" y="332"/>
                      <a:pt x="2333" y="1"/>
                      <a:pt x="210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20"/>
              <p:cNvSpPr/>
              <p:nvPr/>
            </p:nvSpPr>
            <p:spPr>
              <a:xfrm>
                <a:off x="6479175" y="4602525"/>
                <a:ext cx="64325" cy="49300"/>
              </a:xfrm>
              <a:custGeom>
                <a:rect b="b" l="l" r="r" t="t"/>
                <a:pathLst>
                  <a:path extrusionOk="0" h="1972" w="2573">
                    <a:moveTo>
                      <a:pt x="2005" y="0"/>
                    </a:moveTo>
                    <a:cubicBezTo>
                      <a:pt x="1938" y="0"/>
                      <a:pt x="1871" y="19"/>
                      <a:pt x="1809" y="63"/>
                    </a:cubicBezTo>
                    <a:cubicBezTo>
                      <a:pt x="1318" y="554"/>
                      <a:pt x="749" y="966"/>
                      <a:pt x="258" y="1457"/>
                    </a:cubicBezTo>
                    <a:cubicBezTo>
                      <a:pt x="1" y="1639"/>
                      <a:pt x="233" y="1971"/>
                      <a:pt x="506" y="1971"/>
                    </a:cubicBezTo>
                    <a:cubicBezTo>
                      <a:pt x="587" y="1971"/>
                      <a:pt x="672" y="1942"/>
                      <a:pt x="749" y="1869"/>
                    </a:cubicBezTo>
                    <a:cubicBezTo>
                      <a:pt x="1240" y="1457"/>
                      <a:pt x="1731" y="966"/>
                      <a:pt x="2300" y="554"/>
                    </a:cubicBezTo>
                    <a:cubicBezTo>
                      <a:pt x="2572" y="362"/>
                      <a:pt x="2297" y="0"/>
                      <a:pt x="20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20"/>
              <p:cNvSpPr/>
              <p:nvPr/>
            </p:nvSpPr>
            <p:spPr>
              <a:xfrm>
                <a:off x="6538625" y="4401575"/>
                <a:ext cx="208600" cy="132300"/>
              </a:xfrm>
              <a:custGeom>
                <a:rect b="b" l="l" r="r" t="t"/>
                <a:pathLst>
                  <a:path extrusionOk="0" h="5292" w="8344">
                    <a:moveTo>
                      <a:pt x="2502" y="887"/>
                    </a:moveTo>
                    <a:cubicBezTo>
                      <a:pt x="2507" y="921"/>
                      <a:pt x="2517" y="957"/>
                      <a:pt x="2534" y="992"/>
                    </a:cubicBezTo>
                    <a:cubicBezTo>
                      <a:pt x="2695" y="1277"/>
                      <a:pt x="2881" y="1530"/>
                      <a:pt x="3088" y="1749"/>
                    </a:cubicBezTo>
                    <a:lnTo>
                      <a:pt x="3088" y="1749"/>
                    </a:lnTo>
                    <a:cubicBezTo>
                      <a:pt x="3317" y="2168"/>
                      <a:pt x="3486" y="2651"/>
                      <a:pt x="3437" y="3113"/>
                    </a:cubicBezTo>
                    <a:cubicBezTo>
                      <a:pt x="3359" y="3839"/>
                      <a:pt x="3025" y="4330"/>
                      <a:pt x="2455" y="4507"/>
                    </a:cubicBezTo>
                    <a:cubicBezTo>
                      <a:pt x="2289" y="4613"/>
                      <a:pt x="2127" y="4665"/>
                      <a:pt x="1973" y="4665"/>
                    </a:cubicBezTo>
                    <a:cubicBezTo>
                      <a:pt x="1525" y="4665"/>
                      <a:pt x="1132" y="4234"/>
                      <a:pt x="826" y="3447"/>
                    </a:cubicBezTo>
                    <a:cubicBezTo>
                      <a:pt x="698" y="2317"/>
                      <a:pt x="1526" y="1341"/>
                      <a:pt x="2502" y="887"/>
                    </a:cubicBezTo>
                    <a:close/>
                    <a:moveTo>
                      <a:pt x="3028" y="0"/>
                    </a:moveTo>
                    <a:cubicBezTo>
                      <a:pt x="3002" y="0"/>
                      <a:pt x="2975" y="3"/>
                      <a:pt x="2946" y="10"/>
                    </a:cubicBezTo>
                    <a:cubicBezTo>
                      <a:pt x="1650" y="246"/>
                      <a:pt x="668" y="1228"/>
                      <a:pt x="335" y="2543"/>
                    </a:cubicBezTo>
                    <a:cubicBezTo>
                      <a:pt x="1" y="3525"/>
                      <a:pt x="177" y="4743"/>
                      <a:pt x="1238" y="5155"/>
                    </a:cubicBezTo>
                    <a:cubicBezTo>
                      <a:pt x="1461" y="5249"/>
                      <a:pt x="1696" y="5292"/>
                      <a:pt x="1931" y="5292"/>
                    </a:cubicBezTo>
                    <a:cubicBezTo>
                      <a:pt x="2731" y="5292"/>
                      <a:pt x="3531" y="4793"/>
                      <a:pt x="3850" y="4095"/>
                    </a:cubicBezTo>
                    <a:cubicBezTo>
                      <a:pt x="4133" y="3555"/>
                      <a:pt x="4169" y="3003"/>
                      <a:pt x="4051" y="2472"/>
                    </a:cubicBezTo>
                    <a:lnTo>
                      <a:pt x="4051" y="2472"/>
                    </a:lnTo>
                    <a:cubicBezTo>
                      <a:pt x="4514" y="2706"/>
                      <a:pt x="5017" y="2824"/>
                      <a:pt x="5522" y="2824"/>
                    </a:cubicBezTo>
                    <a:cubicBezTo>
                      <a:pt x="6466" y="2824"/>
                      <a:pt x="7414" y="2409"/>
                      <a:pt x="8111" y="1561"/>
                    </a:cubicBezTo>
                    <a:cubicBezTo>
                      <a:pt x="8343" y="1315"/>
                      <a:pt x="8136" y="1025"/>
                      <a:pt x="7917" y="1025"/>
                    </a:cubicBezTo>
                    <a:cubicBezTo>
                      <a:pt x="7839" y="1025"/>
                      <a:pt x="7760" y="1062"/>
                      <a:pt x="7699" y="1149"/>
                    </a:cubicBezTo>
                    <a:cubicBezTo>
                      <a:pt x="7077" y="1841"/>
                      <a:pt x="6295" y="2178"/>
                      <a:pt x="5532" y="2178"/>
                    </a:cubicBezTo>
                    <a:cubicBezTo>
                      <a:pt x="4766" y="2178"/>
                      <a:pt x="4019" y="1838"/>
                      <a:pt x="3474" y="1179"/>
                    </a:cubicBezTo>
                    <a:lnTo>
                      <a:pt x="3474" y="1179"/>
                    </a:lnTo>
                    <a:cubicBezTo>
                      <a:pt x="3391" y="1053"/>
                      <a:pt x="3303" y="931"/>
                      <a:pt x="3212" y="812"/>
                    </a:cubicBezTo>
                    <a:lnTo>
                      <a:pt x="3212" y="812"/>
                    </a:lnTo>
                    <a:cubicBezTo>
                      <a:pt x="3184" y="767"/>
                      <a:pt x="3157" y="720"/>
                      <a:pt x="3131" y="673"/>
                    </a:cubicBezTo>
                    <a:lnTo>
                      <a:pt x="3131" y="673"/>
                    </a:lnTo>
                    <a:cubicBezTo>
                      <a:pt x="3155" y="667"/>
                      <a:pt x="3178" y="663"/>
                      <a:pt x="3202" y="658"/>
                    </a:cubicBezTo>
                    <a:cubicBezTo>
                      <a:pt x="3586" y="585"/>
                      <a:pt x="3391" y="0"/>
                      <a:pt x="30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20"/>
              <p:cNvSpPr/>
              <p:nvPr/>
            </p:nvSpPr>
            <p:spPr>
              <a:xfrm>
                <a:off x="6580775" y="4319175"/>
                <a:ext cx="82575" cy="60025"/>
              </a:xfrm>
              <a:custGeom>
                <a:rect b="b" l="l" r="r" t="t"/>
                <a:pathLst>
                  <a:path extrusionOk="0" h="2401" w="3303">
                    <a:moveTo>
                      <a:pt x="984" y="0"/>
                    </a:moveTo>
                    <a:cubicBezTo>
                      <a:pt x="476" y="0"/>
                      <a:pt x="0" y="504"/>
                      <a:pt x="279" y="1008"/>
                    </a:cubicBezTo>
                    <a:cubicBezTo>
                      <a:pt x="361" y="1142"/>
                      <a:pt x="476" y="1197"/>
                      <a:pt x="586" y="1197"/>
                    </a:cubicBezTo>
                    <a:cubicBezTo>
                      <a:pt x="816" y="1197"/>
                      <a:pt x="1021" y="954"/>
                      <a:pt x="848" y="675"/>
                    </a:cubicBezTo>
                    <a:lnTo>
                      <a:pt x="1103" y="675"/>
                    </a:lnTo>
                    <a:cubicBezTo>
                      <a:pt x="1182" y="675"/>
                      <a:pt x="1260" y="930"/>
                      <a:pt x="1339" y="1008"/>
                    </a:cubicBezTo>
                    <a:cubicBezTo>
                      <a:pt x="1437" y="1166"/>
                      <a:pt x="1437" y="1342"/>
                      <a:pt x="1516" y="1499"/>
                    </a:cubicBezTo>
                    <a:cubicBezTo>
                      <a:pt x="1594" y="1833"/>
                      <a:pt x="1830" y="2147"/>
                      <a:pt x="2085" y="2324"/>
                    </a:cubicBezTo>
                    <a:cubicBezTo>
                      <a:pt x="2194" y="2376"/>
                      <a:pt x="2314" y="2401"/>
                      <a:pt x="2435" y="2401"/>
                    </a:cubicBezTo>
                    <a:cubicBezTo>
                      <a:pt x="2862" y="2401"/>
                      <a:pt x="3303" y="2100"/>
                      <a:pt x="3303" y="1656"/>
                    </a:cubicBezTo>
                    <a:cubicBezTo>
                      <a:pt x="3303" y="1450"/>
                      <a:pt x="3141" y="1347"/>
                      <a:pt x="2979" y="1347"/>
                    </a:cubicBezTo>
                    <a:cubicBezTo>
                      <a:pt x="2817" y="1347"/>
                      <a:pt x="2655" y="1450"/>
                      <a:pt x="2655" y="1656"/>
                    </a:cubicBezTo>
                    <a:cubicBezTo>
                      <a:pt x="2655" y="1712"/>
                      <a:pt x="2622" y="1732"/>
                      <a:pt x="2577" y="1732"/>
                    </a:cubicBezTo>
                    <a:cubicBezTo>
                      <a:pt x="2479" y="1732"/>
                      <a:pt x="2321" y="1632"/>
                      <a:pt x="2321" y="1578"/>
                    </a:cubicBezTo>
                    <a:cubicBezTo>
                      <a:pt x="2242" y="1499"/>
                      <a:pt x="2164" y="1421"/>
                      <a:pt x="2085" y="1244"/>
                    </a:cubicBezTo>
                    <a:cubicBezTo>
                      <a:pt x="2085" y="1087"/>
                      <a:pt x="2007" y="930"/>
                      <a:pt x="1928" y="753"/>
                    </a:cubicBezTo>
                    <a:cubicBezTo>
                      <a:pt x="1751" y="439"/>
                      <a:pt x="1594" y="105"/>
                      <a:pt x="1182" y="27"/>
                    </a:cubicBezTo>
                    <a:cubicBezTo>
                      <a:pt x="1117" y="9"/>
                      <a:pt x="1050" y="0"/>
                      <a:pt x="98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20"/>
              <p:cNvSpPr/>
              <p:nvPr/>
            </p:nvSpPr>
            <p:spPr>
              <a:xfrm>
                <a:off x="6746100" y="4317875"/>
                <a:ext cx="50875" cy="56600"/>
              </a:xfrm>
              <a:custGeom>
                <a:rect b="b" l="l" r="r" t="t"/>
                <a:pathLst>
                  <a:path extrusionOk="0" h="2264" w="2035">
                    <a:moveTo>
                      <a:pt x="384" y="1"/>
                    </a:moveTo>
                    <a:cubicBezTo>
                      <a:pt x="189" y="1"/>
                      <a:pt x="0" y="164"/>
                      <a:pt x="48" y="412"/>
                    </a:cubicBezTo>
                    <a:cubicBezTo>
                      <a:pt x="382" y="1139"/>
                      <a:pt x="794" y="1708"/>
                      <a:pt x="1442" y="2199"/>
                    </a:cubicBezTo>
                    <a:cubicBezTo>
                      <a:pt x="1501" y="2244"/>
                      <a:pt x="1559" y="2264"/>
                      <a:pt x="1613" y="2264"/>
                    </a:cubicBezTo>
                    <a:cubicBezTo>
                      <a:pt x="1867" y="2264"/>
                      <a:pt x="2035" y="1840"/>
                      <a:pt x="1776" y="1630"/>
                    </a:cubicBezTo>
                    <a:cubicBezTo>
                      <a:pt x="1285" y="1296"/>
                      <a:pt x="951" y="805"/>
                      <a:pt x="716" y="236"/>
                    </a:cubicBezTo>
                    <a:cubicBezTo>
                      <a:pt x="645" y="72"/>
                      <a:pt x="513" y="1"/>
                      <a:pt x="38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20"/>
              <p:cNvSpPr/>
              <p:nvPr/>
            </p:nvSpPr>
            <p:spPr>
              <a:xfrm>
                <a:off x="6721000" y="4312775"/>
                <a:ext cx="98725" cy="73500"/>
              </a:xfrm>
              <a:custGeom>
                <a:rect b="b" l="l" r="r" t="t"/>
                <a:pathLst>
                  <a:path extrusionOk="0" h="2940" w="3949">
                    <a:moveTo>
                      <a:pt x="3413" y="0"/>
                    </a:moveTo>
                    <a:cubicBezTo>
                      <a:pt x="3368" y="0"/>
                      <a:pt x="3320" y="9"/>
                      <a:pt x="3271" y="27"/>
                    </a:cubicBezTo>
                    <a:cubicBezTo>
                      <a:pt x="2112" y="518"/>
                      <a:pt x="1052" y="1343"/>
                      <a:pt x="247" y="2403"/>
                    </a:cubicBezTo>
                    <a:cubicBezTo>
                      <a:pt x="0" y="2650"/>
                      <a:pt x="203" y="2939"/>
                      <a:pt x="422" y="2939"/>
                    </a:cubicBezTo>
                    <a:cubicBezTo>
                      <a:pt x="499" y="2939"/>
                      <a:pt x="578" y="2903"/>
                      <a:pt x="639" y="2816"/>
                    </a:cubicBezTo>
                    <a:cubicBezTo>
                      <a:pt x="1464" y="1834"/>
                      <a:pt x="2446" y="1107"/>
                      <a:pt x="3585" y="616"/>
                    </a:cubicBezTo>
                    <a:cubicBezTo>
                      <a:pt x="3948" y="461"/>
                      <a:pt x="3748" y="0"/>
                      <a:pt x="34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20"/>
              <p:cNvSpPr/>
              <p:nvPr/>
            </p:nvSpPr>
            <p:spPr>
              <a:xfrm>
                <a:off x="6755575" y="4182075"/>
                <a:ext cx="198425" cy="144400"/>
              </a:xfrm>
              <a:custGeom>
                <a:rect b="b" l="l" r="r" t="t"/>
                <a:pathLst>
                  <a:path extrusionOk="0" h="5776" w="7937">
                    <a:moveTo>
                      <a:pt x="6163" y="1871"/>
                    </a:moveTo>
                    <a:cubicBezTo>
                      <a:pt x="6387" y="1871"/>
                      <a:pt x="6567" y="2017"/>
                      <a:pt x="6719" y="2310"/>
                    </a:cubicBezTo>
                    <a:cubicBezTo>
                      <a:pt x="7288" y="2643"/>
                      <a:pt x="7367" y="3134"/>
                      <a:pt x="6876" y="3625"/>
                    </a:cubicBezTo>
                    <a:cubicBezTo>
                      <a:pt x="6542" y="4450"/>
                      <a:pt x="5894" y="4941"/>
                      <a:pt x="5069" y="5177"/>
                    </a:cubicBezTo>
                    <a:cubicBezTo>
                      <a:pt x="5052" y="5180"/>
                      <a:pt x="5036" y="5184"/>
                      <a:pt x="5021" y="5190"/>
                    </a:cubicBezTo>
                    <a:lnTo>
                      <a:pt x="5021" y="5190"/>
                    </a:lnTo>
                    <a:cubicBezTo>
                      <a:pt x="5015" y="5160"/>
                      <a:pt x="5005" y="5129"/>
                      <a:pt x="4991" y="5098"/>
                    </a:cubicBezTo>
                    <a:cubicBezTo>
                      <a:pt x="4343" y="4195"/>
                      <a:pt x="4500" y="2722"/>
                      <a:pt x="5639" y="2074"/>
                    </a:cubicBezTo>
                    <a:cubicBezTo>
                      <a:pt x="5837" y="1939"/>
                      <a:pt x="6010" y="1871"/>
                      <a:pt x="6163" y="1871"/>
                    </a:cubicBezTo>
                    <a:close/>
                    <a:moveTo>
                      <a:pt x="435" y="0"/>
                    </a:moveTo>
                    <a:cubicBezTo>
                      <a:pt x="210" y="0"/>
                      <a:pt x="0" y="243"/>
                      <a:pt x="160" y="523"/>
                    </a:cubicBezTo>
                    <a:cubicBezTo>
                      <a:pt x="1397" y="2310"/>
                      <a:pt x="2870" y="3959"/>
                      <a:pt x="4421" y="5511"/>
                    </a:cubicBezTo>
                    <a:cubicBezTo>
                      <a:pt x="4502" y="5568"/>
                      <a:pt x="4587" y="5593"/>
                      <a:pt x="4666" y="5593"/>
                    </a:cubicBezTo>
                    <a:cubicBezTo>
                      <a:pt x="4731" y="5593"/>
                      <a:pt x="4792" y="5576"/>
                      <a:pt x="4845" y="5547"/>
                    </a:cubicBezTo>
                    <a:lnTo>
                      <a:pt x="4845" y="5547"/>
                    </a:lnTo>
                    <a:cubicBezTo>
                      <a:pt x="4877" y="5670"/>
                      <a:pt x="4973" y="5776"/>
                      <a:pt x="5112" y="5776"/>
                    </a:cubicBezTo>
                    <a:cubicBezTo>
                      <a:pt x="5153" y="5776"/>
                      <a:pt x="5198" y="5767"/>
                      <a:pt x="5246" y="5746"/>
                    </a:cubicBezTo>
                    <a:cubicBezTo>
                      <a:pt x="6464" y="5432"/>
                      <a:pt x="7524" y="4450"/>
                      <a:pt x="7779" y="3213"/>
                    </a:cubicBezTo>
                    <a:cubicBezTo>
                      <a:pt x="7936" y="2310"/>
                      <a:pt x="7603" y="1504"/>
                      <a:pt x="6719" y="1249"/>
                    </a:cubicBezTo>
                    <a:cubicBezTo>
                      <a:pt x="6554" y="1214"/>
                      <a:pt x="6396" y="1197"/>
                      <a:pt x="6245" y="1197"/>
                    </a:cubicBezTo>
                    <a:cubicBezTo>
                      <a:pt x="4783" y="1197"/>
                      <a:pt x="3942" y="2745"/>
                      <a:pt x="4013" y="4130"/>
                    </a:cubicBezTo>
                    <a:lnTo>
                      <a:pt x="4013" y="4130"/>
                    </a:lnTo>
                    <a:cubicBezTo>
                      <a:pt x="2817" y="2900"/>
                      <a:pt x="1722" y="1576"/>
                      <a:pt x="729" y="189"/>
                    </a:cubicBezTo>
                    <a:cubicBezTo>
                      <a:pt x="653" y="56"/>
                      <a:pt x="542" y="0"/>
                      <a:pt x="4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20"/>
              <p:cNvSpPr/>
              <p:nvPr/>
            </p:nvSpPr>
            <p:spPr>
              <a:xfrm>
                <a:off x="6857750" y="4111175"/>
                <a:ext cx="91100" cy="64600"/>
              </a:xfrm>
              <a:custGeom>
                <a:rect b="b" l="l" r="r" t="t"/>
                <a:pathLst>
                  <a:path extrusionOk="0" h="2584" w="3644">
                    <a:moveTo>
                      <a:pt x="904" y="1"/>
                    </a:moveTo>
                    <a:cubicBezTo>
                      <a:pt x="413" y="236"/>
                      <a:pt x="79" y="727"/>
                      <a:pt x="0" y="1316"/>
                    </a:cubicBezTo>
                    <a:cubicBezTo>
                      <a:pt x="0" y="1562"/>
                      <a:pt x="167" y="1684"/>
                      <a:pt x="334" y="1684"/>
                    </a:cubicBezTo>
                    <a:cubicBezTo>
                      <a:pt x="501" y="1684"/>
                      <a:pt x="668" y="1562"/>
                      <a:pt x="668" y="1316"/>
                    </a:cubicBezTo>
                    <a:cubicBezTo>
                      <a:pt x="724" y="1079"/>
                      <a:pt x="819" y="882"/>
                      <a:pt x="989" y="731"/>
                    </a:cubicBezTo>
                    <a:lnTo>
                      <a:pt x="989" y="731"/>
                    </a:lnTo>
                    <a:cubicBezTo>
                      <a:pt x="1331" y="1124"/>
                      <a:pt x="1365" y="1623"/>
                      <a:pt x="1159" y="2121"/>
                    </a:cubicBezTo>
                    <a:cubicBezTo>
                      <a:pt x="1082" y="2383"/>
                      <a:pt x="1270" y="2584"/>
                      <a:pt x="1477" y="2584"/>
                    </a:cubicBezTo>
                    <a:cubicBezTo>
                      <a:pt x="1535" y="2584"/>
                      <a:pt x="1594" y="2568"/>
                      <a:pt x="1650" y="2534"/>
                    </a:cubicBezTo>
                    <a:cubicBezTo>
                      <a:pt x="2219" y="2121"/>
                      <a:pt x="2789" y="1807"/>
                      <a:pt x="3358" y="1395"/>
                    </a:cubicBezTo>
                    <a:cubicBezTo>
                      <a:pt x="3643" y="1177"/>
                      <a:pt x="3442" y="788"/>
                      <a:pt x="3170" y="788"/>
                    </a:cubicBezTo>
                    <a:cubicBezTo>
                      <a:pt x="3123" y="788"/>
                      <a:pt x="3074" y="799"/>
                      <a:pt x="3025" y="825"/>
                    </a:cubicBezTo>
                    <a:cubicBezTo>
                      <a:pt x="2654" y="1081"/>
                      <a:pt x="2283" y="1345"/>
                      <a:pt x="1912" y="1590"/>
                    </a:cubicBezTo>
                    <a:lnTo>
                      <a:pt x="1912" y="1590"/>
                    </a:lnTo>
                    <a:cubicBezTo>
                      <a:pt x="1900" y="1042"/>
                      <a:pt x="1703" y="520"/>
                      <a:pt x="1316" y="79"/>
                    </a:cubicBezTo>
                    <a:cubicBezTo>
                      <a:pt x="1238" y="1"/>
                      <a:pt x="1061" y="1"/>
                      <a:pt x="90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7" name="Google Shape;1247;p20"/>
            <p:cNvGrpSpPr/>
            <p:nvPr/>
          </p:nvGrpSpPr>
          <p:grpSpPr>
            <a:xfrm>
              <a:off x="7735250" y="2754175"/>
              <a:ext cx="607825" cy="663875"/>
              <a:chOff x="6516050" y="2754175"/>
              <a:chExt cx="607825" cy="663875"/>
            </a:xfrm>
          </p:grpSpPr>
          <p:sp>
            <p:nvSpPr>
              <p:cNvPr id="1248" name="Google Shape;1248;p20"/>
              <p:cNvSpPr/>
              <p:nvPr/>
            </p:nvSpPr>
            <p:spPr>
              <a:xfrm>
                <a:off x="6516050" y="2754175"/>
                <a:ext cx="607825" cy="663875"/>
              </a:xfrm>
              <a:custGeom>
                <a:rect b="b" l="l" r="r" t="t"/>
                <a:pathLst>
                  <a:path extrusionOk="0" h="26555" w="24313">
                    <a:moveTo>
                      <a:pt x="7546" y="671"/>
                    </a:moveTo>
                    <a:cubicBezTo>
                      <a:pt x="8073" y="671"/>
                      <a:pt x="8501" y="857"/>
                      <a:pt x="8346" y="1494"/>
                    </a:cubicBezTo>
                    <a:cubicBezTo>
                      <a:pt x="8346" y="1671"/>
                      <a:pt x="7954" y="1828"/>
                      <a:pt x="7856" y="1907"/>
                    </a:cubicBezTo>
                    <a:cubicBezTo>
                      <a:pt x="7463" y="2240"/>
                      <a:pt x="6972" y="2574"/>
                      <a:pt x="6481" y="2810"/>
                    </a:cubicBezTo>
                    <a:cubicBezTo>
                      <a:pt x="6383" y="2967"/>
                      <a:pt x="6304" y="3144"/>
                      <a:pt x="6383" y="3301"/>
                    </a:cubicBezTo>
                    <a:cubicBezTo>
                      <a:pt x="7620" y="5029"/>
                      <a:pt x="8837" y="6816"/>
                      <a:pt x="10075" y="8544"/>
                    </a:cubicBezTo>
                    <a:cubicBezTo>
                      <a:pt x="11390" y="10429"/>
                      <a:pt x="13177" y="11490"/>
                      <a:pt x="15141" y="12629"/>
                    </a:cubicBezTo>
                    <a:cubicBezTo>
                      <a:pt x="17517" y="14023"/>
                      <a:pt x="19894" y="15496"/>
                      <a:pt x="22348" y="16890"/>
                    </a:cubicBezTo>
                    <a:cubicBezTo>
                      <a:pt x="22682" y="17047"/>
                      <a:pt x="23173" y="17303"/>
                      <a:pt x="23409" y="17538"/>
                    </a:cubicBezTo>
                    <a:cubicBezTo>
                      <a:pt x="23487" y="17617"/>
                      <a:pt x="23664" y="17617"/>
                      <a:pt x="23743" y="17695"/>
                    </a:cubicBezTo>
                    <a:cubicBezTo>
                      <a:pt x="23743" y="17695"/>
                      <a:pt x="23075" y="18775"/>
                      <a:pt x="23173" y="18775"/>
                    </a:cubicBezTo>
                    <a:cubicBezTo>
                      <a:pt x="22427" y="19993"/>
                      <a:pt x="21366" y="20641"/>
                      <a:pt x="20227" y="21466"/>
                    </a:cubicBezTo>
                    <a:cubicBezTo>
                      <a:pt x="17779" y="23123"/>
                      <a:pt x="14970" y="25900"/>
                      <a:pt x="11869" y="25900"/>
                    </a:cubicBezTo>
                    <a:cubicBezTo>
                      <a:pt x="11825" y="25900"/>
                      <a:pt x="11781" y="25899"/>
                      <a:pt x="11737" y="25898"/>
                    </a:cubicBezTo>
                    <a:lnTo>
                      <a:pt x="11737" y="25898"/>
                    </a:lnTo>
                    <a:lnTo>
                      <a:pt x="9584" y="14593"/>
                    </a:lnTo>
                    <a:cubicBezTo>
                      <a:pt x="8936" y="10822"/>
                      <a:pt x="6383" y="7975"/>
                      <a:pt x="4183" y="4852"/>
                    </a:cubicBezTo>
                    <a:cubicBezTo>
                      <a:pt x="4128" y="4797"/>
                      <a:pt x="4023" y="4741"/>
                      <a:pt x="3911" y="4741"/>
                    </a:cubicBezTo>
                    <a:cubicBezTo>
                      <a:pt x="3865" y="4741"/>
                      <a:pt x="3817" y="4751"/>
                      <a:pt x="3771" y="4774"/>
                    </a:cubicBezTo>
                    <a:cubicBezTo>
                      <a:pt x="3358" y="5029"/>
                      <a:pt x="2946" y="5343"/>
                      <a:pt x="2553" y="5599"/>
                    </a:cubicBezTo>
                    <a:cubicBezTo>
                      <a:pt x="2298" y="5756"/>
                      <a:pt x="1473" y="6247"/>
                      <a:pt x="1729" y="6325"/>
                    </a:cubicBezTo>
                    <a:cubicBezTo>
                      <a:pt x="668" y="6089"/>
                      <a:pt x="1807" y="4047"/>
                      <a:pt x="2141" y="3713"/>
                    </a:cubicBezTo>
                    <a:cubicBezTo>
                      <a:pt x="2298" y="3635"/>
                      <a:pt x="2553" y="3458"/>
                      <a:pt x="2710" y="3379"/>
                    </a:cubicBezTo>
                    <a:cubicBezTo>
                      <a:pt x="3044" y="3144"/>
                      <a:pt x="3358" y="2889"/>
                      <a:pt x="3692" y="2653"/>
                    </a:cubicBezTo>
                    <a:cubicBezTo>
                      <a:pt x="4419" y="2162"/>
                      <a:pt x="5244" y="1494"/>
                      <a:pt x="6069" y="1003"/>
                    </a:cubicBezTo>
                    <a:cubicBezTo>
                      <a:pt x="6195" y="919"/>
                      <a:pt x="6937" y="671"/>
                      <a:pt x="7546" y="671"/>
                    </a:cubicBezTo>
                    <a:close/>
                    <a:moveTo>
                      <a:pt x="7241" y="1"/>
                    </a:moveTo>
                    <a:cubicBezTo>
                      <a:pt x="5837" y="1"/>
                      <a:pt x="4415" y="1358"/>
                      <a:pt x="3358" y="2083"/>
                    </a:cubicBezTo>
                    <a:cubicBezTo>
                      <a:pt x="1964" y="3065"/>
                      <a:pt x="0" y="4126"/>
                      <a:pt x="904" y="6089"/>
                    </a:cubicBezTo>
                    <a:cubicBezTo>
                      <a:pt x="1108" y="6613"/>
                      <a:pt x="1396" y="6808"/>
                      <a:pt x="1724" y="6808"/>
                    </a:cubicBezTo>
                    <a:cubicBezTo>
                      <a:pt x="2382" y="6808"/>
                      <a:pt x="3203" y="6027"/>
                      <a:pt x="3856" y="5525"/>
                    </a:cubicBezTo>
                    <a:lnTo>
                      <a:pt x="3856" y="5525"/>
                    </a:lnTo>
                    <a:cubicBezTo>
                      <a:pt x="5990" y="8500"/>
                      <a:pt x="8295" y="11297"/>
                      <a:pt x="9014" y="15005"/>
                    </a:cubicBezTo>
                    <a:cubicBezTo>
                      <a:pt x="9741" y="18775"/>
                      <a:pt x="10408" y="22526"/>
                      <a:pt x="11135" y="26297"/>
                    </a:cubicBezTo>
                    <a:cubicBezTo>
                      <a:pt x="11167" y="26462"/>
                      <a:pt x="11293" y="26533"/>
                      <a:pt x="11426" y="26533"/>
                    </a:cubicBezTo>
                    <a:cubicBezTo>
                      <a:pt x="11434" y="26533"/>
                      <a:pt x="11442" y="26532"/>
                      <a:pt x="11450" y="26532"/>
                    </a:cubicBezTo>
                    <a:lnTo>
                      <a:pt x="11450" y="26532"/>
                    </a:lnTo>
                    <a:cubicBezTo>
                      <a:pt x="11456" y="26532"/>
                      <a:pt x="11463" y="26532"/>
                      <a:pt x="11469" y="26532"/>
                    </a:cubicBezTo>
                    <a:cubicBezTo>
                      <a:pt x="11644" y="26548"/>
                      <a:pt x="11817" y="26555"/>
                      <a:pt x="11987" y="26555"/>
                    </a:cubicBezTo>
                    <a:cubicBezTo>
                      <a:pt x="14668" y="26555"/>
                      <a:pt x="16672" y="24727"/>
                      <a:pt x="18833" y="23194"/>
                    </a:cubicBezTo>
                    <a:cubicBezTo>
                      <a:pt x="21033" y="21623"/>
                      <a:pt x="23487" y="20405"/>
                      <a:pt x="24312" y="17617"/>
                    </a:cubicBezTo>
                    <a:cubicBezTo>
                      <a:pt x="24312" y="17460"/>
                      <a:pt x="24234" y="17303"/>
                      <a:pt x="24155" y="17204"/>
                    </a:cubicBezTo>
                    <a:cubicBezTo>
                      <a:pt x="20875" y="15241"/>
                      <a:pt x="17596" y="13375"/>
                      <a:pt x="14336" y="11411"/>
                    </a:cubicBezTo>
                    <a:cubicBezTo>
                      <a:pt x="12686" y="10429"/>
                      <a:pt x="11390" y="9271"/>
                      <a:pt x="10232" y="7719"/>
                    </a:cubicBezTo>
                    <a:cubicBezTo>
                      <a:pt x="9218" y="6161"/>
                      <a:pt x="8132" y="4674"/>
                      <a:pt x="7111" y="3173"/>
                    </a:cubicBezTo>
                    <a:lnTo>
                      <a:pt x="7111" y="3173"/>
                    </a:lnTo>
                    <a:cubicBezTo>
                      <a:pt x="8275" y="2432"/>
                      <a:pt x="10217" y="1314"/>
                      <a:pt x="8268" y="277"/>
                    </a:cubicBezTo>
                    <a:cubicBezTo>
                      <a:pt x="7931" y="83"/>
                      <a:pt x="7587" y="1"/>
                      <a:pt x="724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20"/>
              <p:cNvSpPr/>
              <p:nvPr/>
            </p:nvSpPr>
            <p:spPr>
              <a:xfrm>
                <a:off x="6774775" y="3120375"/>
                <a:ext cx="245075" cy="194775"/>
              </a:xfrm>
              <a:custGeom>
                <a:rect b="b" l="l" r="r" t="t"/>
                <a:pathLst>
                  <a:path extrusionOk="0" h="7791" w="9803">
                    <a:moveTo>
                      <a:pt x="9293" y="1"/>
                    </a:moveTo>
                    <a:cubicBezTo>
                      <a:pt x="9213" y="1"/>
                      <a:pt x="9129" y="31"/>
                      <a:pt x="9054" y="102"/>
                    </a:cubicBezTo>
                    <a:cubicBezTo>
                      <a:pt x="8150" y="927"/>
                      <a:pt x="6933" y="1084"/>
                      <a:pt x="6029" y="1830"/>
                    </a:cubicBezTo>
                    <a:cubicBezTo>
                      <a:pt x="5047" y="2655"/>
                      <a:pt x="4871" y="3637"/>
                      <a:pt x="3653" y="4206"/>
                    </a:cubicBezTo>
                    <a:cubicBezTo>
                      <a:pt x="1847" y="4854"/>
                      <a:pt x="550" y="5345"/>
                      <a:pt x="59" y="7387"/>
                    </a:cubicBezTo>
                    <a:cubicBezTo>
                      <a:pt x="1" y="7635"/>
                      <a:pt x="217" y="7790"/>
                      <a:pt x="417" y="7790"/>
                    </a:cubicBezTo>
                    <a:cubicBezTo>
                      <a:pt x="550" y="7790"/>
                      <a:pt x="676" y="7721"/>
                      <a:pt x="708" y="7564"/>
                    </a:cubicBezTo>
                    <a:cubicBezTo>
                      <a:pt x="1434" y="4776"/>
                      <a:pt x="3889" y="5502"/>
                      <a:pt x="5362" y="3715"/>
                    </a:cubicBezTo>
                    <a:cubicBezTo>
                      <a:pt x="6108" y="2890"/>
                      <a:pt x="6520" y="2242"/>
                      <a:pt x="7502" y="1751"/>
                    </a:cubicBezTo>
                    <a:cubicBezTo>
                      <a:pt x="8229" y="1417"/>
                      <a:pt x="8975" y="1084"/>
                      <a:pt x="9545" y="593"/>
                    </a:cubicBezTo>
                    <a:cubicBezTo>
                      <a:pt x="9803" y="350"/>
                      <a:pt x="9567" y="1"/>
                      <a:pt x="92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20"/>
              <p:cNvSpPr/>
              <p:nvPr/>
            </p:nvSpPr>
            <p:spPr>
              <a:xfrm>
                <a:off x="6834575" y="3058175"/>
                <a:ext cx="50775" cy="35725"/>
              </a:xfrm>
              <a:custGeom>
                <a:rect b="b" l="l" r="r" t="t"/>
                <a:pathLst>
                  <a:path extrusionOk="0" h="1429" w="2031">
                    <a:moveTo>
                      <a:pt x="1581" y="0"/>
                    </a:moveTo>
                    <a:cubicBezTo>
                      <a:pt x="1529" y="0"/>
                      <a:pt x="1474" y="17"/>
                      <a:pt x="1418" y="56"/>
                    </a:cubicBezTo>
                    <a:cubicBezTo>
                      <a:pt x="1006" y="312"/>
                      <a:pt x="692" y="547"/>
                      <a:pt x="279" y="803"/>
                    </a:cubicBezTo>
                    <a:cubicBezTo>
                      <a:pt x="1" y="999"/>
                      <a:pt x="187" y="1428"/>
                      <a:pt x="450" y="1428"/>
                    </a:cubicBezTo>
                    <a:cubicBezTo>
                      <a:pt x="502" y="1428"/>
                      <a:pt x="558" y="1411"/>
                      <a:pt x="613" y="1372"/>
                    </a:cubicBezTo>
                    <a:cubicBezTo>
                      <a:pt x="1006" y="1117"/>
                      <a:pt x="1340" y="881"/>
                      <a:pt x="1752" y="626"/>
                    </a:cubicBezTo>
                    <a:cubicBezTo>
                      <a:pt x="2031" y="429"/>
                      <a:pt x="1844" y="0"/>
                      <a:pt x="15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20"/>
              <p:cNvSpPr/>
              <p:nvPr/>
            </p:nvSpPr>
            <p:spPr>
              <a:xfrm>
                <a:off x="6808650" y="3034275"/>
                <a:ext cx="34875" cy="28275"/>
              </a:xfrm>
              <a:custGeom>
                <a:rect b="b" l="l" r="r" t="t"/>
                <a:pathLst>
                  <a:path extrusionOk="0" h="1131" w="1395">
                    <a:moveTo>
                      <a:pt x="951" y="0"/>
                    </a:moveTo>
                    <a:cubicBezTo>
                      <a:pt x="909" y="0"/>
                      <a:pt x="867" y="10"/>
                      <a:pt x="825" y="31"/>
                    </a:cubicBezTo>
                    <a:cubicBezTo>
                      <a:pt x="570" y="207"/>
                      <a:pt x="413" y="364"/>
                      <a:pt x="177" y="522"/>
                    </a:cubicBezTo>
                    <a:cubicBezTo>
                      <a:pt x="1" y="600"/>
                      <a:pt x="1" y="777"/>
                      <a:pt x="79" y="934"/>
                    </a:cubicBezTo>
                    <a:cubicBezTo>
                      <a:pt x="150" y="1048"/>
                      <a:pt x="252" y="1130"/>
                      <a:pt x="362" y="1130"/>
                    </a:cubicBezTo>
                    <a:cubicBezTo>
                      <a:pt x="405" y="1130"/>
                      <a:pt x="448" y="1118"/>
                      <a:pt x="492" y="1091"/>
                    </a:cubicBezTo>
                    <a:cubicBezTo>
                      <a:pt x="747" y="934"/>
                      <a:pt x="904" y="777"/>
                      <a:pt x="1159" y="600"/>
                    </a:cubicBezTo>
                    <a:cubicBezTo>
                      <a:pt x="1316" y="522"/>
                      <a:pt x="1395" y="364"/>
                      <a:pt x="1238" y="207"/>
                    </a:cubicBezTo>
                    <a:cubicBezTo>
                      <a:pt x="1180" y="77"/>
                      <a:pt x="1069" y="0"/>
                      <a:pt x="9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20"/>
              <p:cNvSpPr/>
              <p:nvPr/>
            </p:nvSpPr>
            <p:spPr>
              <a:xfrm>
                <a:off x="6765950" y="2997900"/>
                <a:ext cx="40750" cy="30550"/>
              </a:xfrm>
              <a:custGeom>
                <a:rect b="b" l="l" r="r" t="t"/>
                <a:pathLst>
                  <a:path extrusionOk="0" h="1222" w="1630">
                    <a:moveTo>
                      <a:pt x="1258" y="1"/>
                    </a:moveTo>
                    <a:cubicBezTo>
                      <a:pt x="1163" y="1"/>
                      <a:pt x="1073" y="46"/>
                      <a:pt x="982" y="91"/>
                    </a:cubicBezTo>
                    <a:cubicBezTo>
                      <a:pt x="727" y="347"/>
                      <a:pt x="491" y="504"/>
                      <a:pt x="157" y="582"/>
                    </a:cubicBezTo>
                    <a:cubicBezTo>
                      <a:pt x="0" y="680"/>
                      <a:pt x="0" y="916"/>
                      <a:pt x="79" y="1073"/>
                    </a:cubicBezTo>
                    <a:cubicBezTo>
                      <a:pt x="126" y="1179"/>
                      <a:pt x="201" y="1222"/>
                      <a:pt x="292" y="1222"/>
                    </a:cubicBezTo>
                    <a:cubicBezTo>
                      <a:pt x="353" y="1222"/>
                      <a:pt x="420" y="1203"/>
                      <a:pt x="491" y="1171"/>
                    </a:cubicBezTo>
                    <a:cubicBezTo>
                      <a:pt x="903" y="995"/>
                      <a:pt x="1139" y="838"/>
                      <a:pt x="1473" y="582"/>
                    </a:cubicBezTo>
                    <a:cubicBezTo>
                      <a:pt x="1630" y="425"/>
                      <a:pt x="1551" y="189"/>
                      <a:pt x="1473" y="91"/>
                    </a:cubicBezTo>
                    <a:cubicBezTo>
                      <a:pt x="1398" y="25"/>
                      <a:pt x="1327" y="1"/>
                      <a:pt x="125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20"/>
              <p:cNvSpPr/>
              <p:nvPr/>
            </p:nvSpPr>
            <p:spPr>
              <a:xfrm>
                <a:off x="6750625" y="2977300"/>
                <a:ext cx="36500" cy="30675"/>
              </a:xfrm>
              <a:custGeom>
                <a:rect b="b" l="l" r="r" t="t"/>
                <a:pathLst>
                  <a:path extrusionOk="0" h="1227" w="1460">
                    <a:moveTo>
                      <a:pt x="1017" y="0"/>
                    </a:moveTo>
                    <a:cubicBezTo>
                      <a:pt x="917" y="0"/>
                      <a:pt x="821" y="56"/>
                      <a:pt x="770" y="189"/>
                    </a:cubicBezTo>
                    <a:cubicBezTo>
                      <a:pt x="613" y="346"/>
                      <a:pt x="436" y="523"/>
                      <a:pt x="279" y="601"/>
                    </a:cubicBezTo>
                    <a:cubicBezTo>
                      <a:pt x="1" y="798"/>
                      <a:pt x="187" y="1227"/>
                      <a:pt x="450" y="1227"/>
                    </a:cubicBezTo>
                    <a:cubicBezTo>
                      <a:pt x="502" y="1227"/>
                      <a:pt x="558" y="1210"/>
                      <a:pt x="613" y="1171"/>
                    </a:cubicBezTo>
                    <a:cubicBezTo>
                      <a:pt x="927" y="1013"/>
                      <a:pt x="1104" y="758"/>
                      <a:pt x="1340" y="523"/>
                    </a:cubicBezTo>
                    <a:cubicBezTo>
                      <a:pt x="1459" y="243"/>
                      <a:pt x="1228" y="0"/>
                      <a:pt x="101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20"/>
              <p:cNvSpPr/>
              <p:nvPr/>
            </p:nvSpPr>
            <p:spPr>
              <a:xfrm>
                <a:off x="6728550" y="2946475"/>
                <a:ext cx="44325" cy="28825"/>
              </a:xfrm>
              <a:custGeom>
                <a:rect b="b" l="l" r="r" t="t"/>
                <a:pathLst>
                  <a:path extrusionOk="0" h="1153" w="1773">
                    <a:moveTo>
                      <a:pt x="1280" y="0"/>
                    </a:moveTo>
                    <a:cubicBezTo>
                      <a:pt x="1242" y="0"/>
                      <a:pt x="1202" y="9"/>
                      <a:pt x="1162" y="27"/>
                    </a:cubicBezTo>
                    <a:cubicBezTo>
                      <a:pt x="828" y="185"/>
                      <a:pt x="593" y="361"/>
                      <a:pt x="259" y="518"/>
                    </a:cubicBezTo>
                    <a:cubicBezTo>
                      <a:pt x="0" y="729"/>
                      <a:pt x="168" y="1152"/>
                      <a:pt x="421" y="1152"/>
                    </a:cubicBezTo>
                    <a:cubicBezTo>
                      <a:pt x="476" y="1152"/>
                      <a:pt x="534" y="1133"/>
                      <a:pt x="593" y="1088"/>
                    </a:cubicBezTo>
                    <a:cubicBezTo>
                      <a:pt x="927" y="931"/>
                      <a:pt x="1162" y="774"/>
                      <a:pt x="1496" y="597"/>
                    </a:cubicBezTo>
                    <a:cubicBezTo>
                      <a:pt x="1773" y="459"/>
                      <a:pt x="1562" y="0"/>
                      <a:pt x="12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20"/>
              <p:cNvSpPr/>
              <p:nvPr/>
            </p:nvSpPr>
            <p:spPr>
              <a:xfrm>
                <a:off x="6710450" y="2917375"/>
                <a:ext cx="30975" cy="26625"/>
              </a:xfrm>
              <a:custGeom>
                <a:rect b="b" l="l" r="r" t="t"/>
                <a:pathLst>
                  <a:path extrusionOk="0" h="1065" w="1239">
                    <a:moveTo>
                      <a:pt x="889" y="1"/>
                    </a:moveTo>
                    <a:cubicBezTo>
                      <a:pt x="812" y="1"/>
                      <a:pt x="734" y="20"/>
                      <a:pt x="669" y="52"/>
                    </a:cubicBezTo>
                    <a:cubicBezTo>
                      <a:pt x="413" y="210"/>
                      <a:pt x="256" y="367"/>
                      <a:pt x="80" y="543"/>
                    </a:cubicBezTo>
                    <a:cubicBezTo>
                      <a:pt x="1" y="700"/>
                      <a:pt x="80" y="956"/>
                      <a:pt x="178" y="1034"/>
                    </a:cubicBezTo>
                    <a:cubicBezTo>
                      <a:pt x="219" y="1055"/>
                      <a:pt x="266" y="1065"/>
                      <a:pt x="314" y="1065"/>
                    </a:cubicBezTo>
                    <a:cubicBezTo>
                      <a:pt x="449" y="1065"/>
                      <a:pt x="596" y="988"/>
                      <a:pt x="669" y="858"/>
                    </a:cubicBezTo>
                    <a:cubicBezTo>
                      <a:pt x="747" y="779"/>
                      <a:pt x="904" y="700"/>
                      <a:pt x="1061" y="622"/>
                    </a:cubicBezTo>
                    <a:cubicBezTo>
                      <a:pt x="1160" y="543"/>
                      <a:pt x="1238" y="288"/>
                      <a:pt x="1160" y="131"/>
                    </a:cubicBezTo>
                    <a:cubicBezTo>
                      <a:pt x="1102" y="39"/>
                      <a:pt x="997" y="1"/>
                      <a:pt x="88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20"/>
              <p:cNvSpPr/>
              <p:nvPr/>
            </p:nvSpPr>
            <p:spPr>
              <a:xfrm>
                <a:off x="6679200" y="2872700"/>
                <a:ext cx="37675" cy="28075"/>
              </a:xfrm>
              <a:custGeom>
                <a:rect b="b" l="l" r="r" t="t"/>
                <a:pathLst>
                  <a:path extrusionOk="0" h="1123" w="1507">
                    <a:moveTo>
                      <a:pt x="1114" y="0"/>
                    </a:moveTo>
                    <a:cubicBezTo>
                      <a:pt x="1007" y="0"/>
                      <a:pt x="908" y="56"/>
                      <a:pt x="839" y="111"/>
                    </a:cubicBezTo>
                    <a:cubicBezTo>
                      <a:pt x="682" y="288"/>
                      <a:pt x="524" y="445"/>
                      <a:pt x="348" y="524"/>
                    </a:cubicBezTo>
                    <a:cubicBezTo>
                      <a:pt x="0" y="593"/>
                      <a:pt x="83" y="1123"/>
                      <a:pt x="392" y="1123"/>
                    </a:cubicBezTo>
                    <a:cubicBezTo>
                      <a:pt x="432" y="1123"/>
                      <a:pt x="477" y="1114"/>
                      <a:pt x="524" y="1093"/>
                    </a:cubicBezTo>
                    <a:cubicBezTo>
                      <a:pt x="839" y="1015"/>
                      <a:pt x="1172" y="779"/>
                      <a:pt x="1428" y="445"/>
                    </a:cubicBezTo>
                    <a:cubicBezTo>
                      <a:pt x="1506" y="367"/>
                      <a:pt x="1428" y="111"/>
                      <a:pt x="1251" y="33"/>
                    </a:cubicBezTo>
                    <a:cubicBezTo>
                      <a:pt x="1205" y="10"/>
                      <a:pt x="1159" y="0"/>
                      <a:pt x="11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20"/>
              <p:cNvSpPr/>
              <p:nvPr/>
            </p:nvSpPr>
            <p:spPr>
              <a:xfrm>
                <a:off x="6661275" y="2842050"/>
                <a:ext cx="41350" cy="34950"/>
              </a:xfrm>
              <a:custGeom>
                <a:rect b="b" l="l" r="r" t="t"/>
                <a:pathLst>
                  <a:path extrusionOk="0" h="1398" w="1654">
                    <a:moveTo>
                      <a:pt x="1216" y="0"/>
                    </a:moveTo>
                    <a:cubicBezTo>
                      <a:pt x="1169" y="0"/>
                      <a:pt x="1118" y="12"/>
                      <a:pt x="1065" y="41"/>
                    </a:cubicBezTo>
                    <a:cubicBezTo>
                      <a:pt x="750" y="277"/>
                      <a:pt x="417" y="532"/>
                      <a:pt x="181" y="925"/>
                    </a:cubicBezTo>
                    <a:cubicBezTo>
                      <a:pt x="0" y="1161"/>
                      <a:pt x="232" y="1397"/>
                      <a:pt x="474" y="1397"/>
                    </a:cubicBezTo>
                    <a:cubicBezTo>
                      <a:pt x="574" y="1397"/>
                      <a:pt x="676" y="1357"/>
                      <a:pt x="750" y="1259"/>
                    </a:cubicBezTo>
                    <a:cubicBezTo>
                      <a:pt x="908" y="1023"/>
                      <a:pt x="1163" y="768"/>
                      <a:pt x="1399" y="611"/>
                    </a:cubicBezTo>
                    <a:cubicBezTo>
                      <a:pt x="1556" y="532"/>
                      <a:pt x="1654" y="277"/>
                      <a:pt x="1477" y="120"/>
                    </a:cubicBezTo>
                    <a:cubicBezTo>
                      <a:pt x="1422" y="65"/>
                      <a:pt x="1328" y="0"/>
                      <a:pt x="121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58" name="Google Shape;1258;p20"/>
            <p:cNvGrpSpPr/>
            <p:nvPr/>
          </p:nvGrpSpPr>
          <p:grpSpPr>
            <a:xfrm>
              <a:off x="8138113" y="3749325"/>
              <a:ext cx="699800" cy="285875"/>
              <a:chOff x="6474025" y="3680125"/>
              <a:chExt cx="699800" cy="285875"/>
            </a:xfrm>
          </p:grpSpPr>
          <p:sp>
            <p:nvSpPr>
              <p:cNvPr id="1259" name="Google Shape;1259;p20"/>
              <p:cNvSpPr/>
              <p:nvPr/>
            </p:nvSpPr>
            <p:spPr>
              <a:xfrm>
                <a:off x="6474025" y="3680125"/>
                <a:ext cx="699800" cy="206825"/>
              </a:xfrm>
              <a:custGeom>
                <a:rect b="b" l="l" r="r" t="t"/>
                <a:pathLst>
                  <a:path extrusionOk="0" h="8273" w="27992">
                    <a:moveTo>
                      <a:pt x="955" y="1"/>
                    </a:moveTo>
                    <a:cubicBezTo>
                      <a:pt x="788" y="1"/>
                      <a:pt x="621" y="99"/>
                      <a:pt x="621" y="295"/>
                    </a:cubicBezTo>
                    <a:cubicBezTo>
                      <a:pt x="385" y="2180"/>
                      <a:pt x="209" y="4066"/>
                      <a:pt x="51" y="5951"/>
                    </a:cubicBezTo>
                    <a:cubicBezTo>
                      <a:pt x="0" y="6169"/>
                      <a:pt x="159" y="6278"/>
                      <a:pt x="340" y="6278"/>
                    </a:cubicBezTo>
                    <a:cubicBezTo>
                      <a:pt x="437" y="6278"/>
                      <a:pt x="539" y="6248"/>
                      <a:pt x="621" y="6186"/>
                    </a:cubicBezTo>
                    <a:cubicBezTo>
                      <a:pt x="1446" y="5205"/>
                      <a:pt x="2271" y="4321"/>
                      <a:pt x="3154" y="3339"/>
                    </a:cubicBezTo>
                    <a:cubicBezTo>
                      <a:pt x="3567" y="2927"/>
                      <a:pt x="3979" y="2357"/>
                      <a:pt x="4391" y="1945"/>
                    </a:cubicBezTo>
                    <a:cubicBezTo>
                      <a:pt x="4871" y="1504"/>
                      <a:pt x="5214" y="1354"/>
                      <a:pt x="5652" y="1354"/>
                    </a:cubicBezTo>
                    <a:cubicBezTo>
                      <a:pt x="5877" y="1354"/>
                      <a:pt x="6127" y="1394"/>
                      <a:pt x="6434" y="1454"/>
                    </a:cubicBezTo>
                    <a:cubicBezTo>
                      <a:pt x="8731" y="1945"/>
                      <a:pt x="11108" y="3162"/>
                      <a:pt x="13307" y="3908"/>
                    </a:cubicBezTo>
                    <a:cubicBezTo>
                      <a:pt x="17981" y="5538"/>
                      <a:pt x="22635" y="6933"/>
                      <a:pt x="27466" y="8248"/>
                    </a:cubicBezTo>
                    <a:cubicBezTo>
                      <a:pt x="27510" y="8265"/>
                      <a:pt x="27551" y="8273"/>
                      <a:pt x="27589" y="8273"/>
                    </a:cubicBezTo>
                    <a:cubicBezTo>
                      <a:pt x="27905" y="8273"/>
                      <a:pt x="27991" y="7747"/>
                      <a:pt x="27623" y="7659"/>
                    </a:cubicBezTo>
                    <a:cubicBezTo>
                      <a:pt x="22144" y="6108"/>
                      <a:pt x="16744" y="4478"/>
                      <a:pt x="11343" y="2593"/>
                    </a:cubicBezTo>
                    <a:cubicBezTo>
                      <a:pt x="10126" y="2102"/>
                      <a:pt x="8810" y="1611"/>
                      <a:pt x="7494" y="1198"/>
                    </a:cubicBezTo>
                    <a:cubicBezTo>
                      <a:pt x="6961" y="1005"/>
                      <a:pt x="6150" y="466"/>
                      <a:pt x="5463" y="466"/>
                    </a:cubicBezTo>
                    <a:cubicBezTo>
                      <a:pt x="5315" y="466"/>
                      <a:pt x="5172" y="491"/>
                      <a:pt x="5039" y="550"/>
                    </a:cubicBezTo>
                    <a:cubicBezTo>
                      <a:pt x="4234" y="786"/>
                      <a:pt x="3567" y="1866"/>
                      <a:pt x="3076" y="2436"/>
                    </a:cubicBezTo>
                    <a:cubicBezTo>
                      <a:pt x="2314" y="3258"/>
                      <a:pt x="1552" y="4129"/>
                      <a:pt x="790" y="4973"/>
                    </a:cubicBezTo>
                    <a:lnTo>
                      <a:pt x="790" y="4973"/>
                    </a:lnTo>
                    <a:cubicBezTo>
                      <a:pt x="934" y="3413"/>
                      <a:pt x="1078" y="1854"/>
                      <a:pt x="1289" y="295"/>
                    </a:cubicBezTo>
                    <a:cubicBezTo>
                      <a:pt x="1289" y="99"/>
                      <a:pt x="1122" y="1"/>
                      <a:pt x="95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20"/>
              <p:cNvSpPr/>
              <p:nvPr/>
            </p:nvSpPr>
            <p:spPr>
              <a:xfrm>
                <a:off x="6641725" y="3801125"/>
                <a:ext cx="146825" cy="144125"/>
              </a:xfrm>
              <a:custGeom>
                <a:rect b="b" l="l" r="r" t="t"/>
                <a:pathLst>
                  <a:path extrusionOk="0" h="5765" w="5873">
                    <a:moveTo>
                      <a:pt x="3703" y="1"/>
                    </a:moveTo>
                    <a:cubicBezTo>
                      <a:pt x="3338" y="1"/>
                      <a:pt x="2959" y="59"/>
                      <a:pt x="2593" y="129"/>
                    </a:cubicBezTo>
                    <a:cubicBezTo>
                      <a:pt x="2207" y="202"/>
                      <a:pt x="2320" y="706"/>
                      <a:pt x="2674" y="706"/>
                    </a:cubicBezTo>
                    <a:cubicBezTo>
                      <a:pt x="2698" y="706"/>
                      <a:pt x="2724" y="703"/>
                      <a:pt x="2750" y="698"/>
                    </a:cubicBezTo>
                    <a:cubicBezTo>
                      <a:pt x="2992" y="665"/>
                      <a:pt x="3308" y="618"/>
                      <a:pt x="3624" y="618"/>
                    </a:cubicBezTo>
                    <a:cubicBezTo>
                      <a:pt x="4051" y="618"/>
                      <a:pt x="4477" y="705"/>
                      <a:pt x="4714" y="1032"/>
                    </a:cubicBezTo>
                    <a:cubicBezTo>
                      <a:pt x="5696" y="2250"/>
                      <a:pt x="3909" y="2662"/>
                      <a:pt x="3241" y="2662"/>
                    </a:cubicBezTo>
                    <a:cubicBezTo>
                      <a:pt x="2338" y="2662"/>
                      <a:pt x="1277" y="2505"/>
                      <a:pt x="374" y="2427"/>
                    </a:cubicBezTo>
                    <a:cubicBezTo>
                      <a:pt x="345" y="2415"/>
                      <a:pt x="317" y="2409"/>
                      <a:pt x="291" y="2409"/>
                    </a:cubicBezTo>
                    <a:cubicBezTo>
                      <a:pt x="104" y="2409"/>
                      <a:pt x="0" y="2693"/>
                      <a:pt x="138" y="2917"/>
                    </a:cubicBezTo>
                    <a:cubicBezTo>
                      <a:pt x="1277" y="4705"/>
                      <a:pt x="3241" y="5765"/>
                      <a:pt x="5460" y="5765"/>
                    </a:cubicBezTo>
                    <a:cubicBezTo>
                      <a:pt x="5872" y="5765"/>
                      <a:pt x="5872" y="5117"/>
                      <a:pt x="5460" y="5117"/>
                    </a:cubicBezTo>
                    <a:cubicBezTo>
                      <a:pt x="3733" y="5117"/>
                      <a:pt x="2189" y="4418"/>
                      <a:pt x="1067" y="3142"/>
                    </a:cubicBezTo>
                    <a:lnTo>
                      <a:pt x="1067" y="3142"/>
                    </a:lnTo>
                    <a:cubicBezTo>
                      <a:pt x="1682" y="3216"/>
                      <a:pt x="2409" y="3321"/>
                      <a:pt x="3102" y="3321"/>
                    </a:cubicBezTo>
                    <a:cubicBezTo>
                      <a:pt x="4165" y="3321"/>
                      <a:pt x="5150" y="3074"/>
                      <a:pt x="5539" y="2093"/>
                    </a:cubicBezTo>
                    <a:cubicBezTo>
                      <a:pt x="5774" y="1445"/>
                      <a:pt x="5539" y="777"/>
                      <a:pt x="4969" y="365"/>
                    </a:cubicBezTo>
                    <a:cubicBezTo>
                      <a:pt x="4598" y="92"/>
                      <a:pt x="4161" y="1"/>
                      <a:pt x="370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20"/>
              <p:cNvSpPr/>
              <p:nvPr/>
            </p:nvSpPr>
            <p:spPr>
              <a:xfrm>
                <a:off x="6792450" y="3826775"/>
                <a:ext cx="143375" cy="139225"/>
              </a:xfrm>
              <a:custGeom>
                <a:rect b="b" l="l" r="r" t="t"/>
                <a:pathLst>
                  <a:path extrusionOk="0" h="5569" w="5735">
                    <a:moveTo>
                      <a:pt x="1581" y="0"/>
                    </a:moveTo>
                    <a:cubicBezTo>
                      <a:pt x="1519" y="0"/>
                      <a:pt x="1456" y="2"/>
                      <a:pt x="1395" y="6"/>
                    </a:cubicBezTo>
                    <a:cubicBezTo>
                      <a:pt x="570" y="85"/>
                      <a:pt x="1" y="733"/>
                      <a:pt x="236" y="1558"/>
                    </a:cubicBezTo>
                    <a:cubicBezTo>
                      <a:pt x="570" y="2540"/>
                      <a:pt x="1552" y="2873"/>
                      <a:pt x="2455" y="2873"/>
                    </a:cubicBezTo>
                    <a:cubicBezTo>
                      <a:pt x="3182" y="2952"/>
                      <a:pt x="4164" y="2775"/>
                      <a:pt x="4576" y="3443"/>
                    </a:cubicBezTo>
                    <a:cubicBezTo>
                      <a:pt x="5146" y="4248"/>
                      <a:pt x="4262" y="4916"/>
                      <a:pt x="3437" y="4916"/>
                    </a:cubicBezTo>
                    <a:cubicBezTo>
                      <a:pt x="2868" y="4916"/>
                      <a:pt x="2200" y="4660"/>
                      <a:pt x="1709" y="4425"/>
                    </a:cubicBezTo>
                    <a:cubicBezTo>
                      <a:pt x="1639" y="4379"/>
                      <a:pt x="1571" y="4360"/>
                      <a:pt x="1509" y="4360"/>
                    </a:cubicBezTo>
                    <a:cubicBezTo>
                      <a:pt x="1221" y="4360"/>
                      <a:pt x="1056" y="4770"/>
                      <a:pt x="1395" y="4916"/>
                    </a:cubicBezTo>
                    <a:cubicBezTo>
                      <a:pt x="2066" y="5227"/>
                      <a:pt x="2801" y="5569"/>
                      <a:pt x="3523" y="5569"/>
                    </a:cubicBezTo>
                    <a:cubicBezTo>
                      <a:pt x="3942" y="5569"/>
                      <a:pt x="4357" y="5454"/>
                      <a:pt x="4753" y="5151"/>
                    </a:cubicBezTo>
                    <a:cubicBezTo>
                      <a:pt x="5479" y="4582"/>
                      <a:pt x="5735" y="3600"/>
                      <a:pt x="5067" y="2952"/>
                    </a:cubicBezTo>
                    <a:cubicBezTo>
                      <a:pt x="4164" y="1970"/>
                      <a:pt x="2868" y="2461"/>
                      <a:pt x="1807" y="2127"/>
                    </a:cubicBezTo>
                    <a:cubicBezTo>
                      <a:pt x="1473" y="2127"/>
                      <a:pt x="1218" y="1891"/>
                      <a:pt x="982" y="1636"/>
                    </a:cubicBezTo>
                    <a:cubicBezTo>
                      <a:pt x="904" y="910"/>
                      <a:pt x="1140" y="654"/>
                      <a:pt x="1630" y="654"/>
                    </a:cubicBezTo>
                    <a:cubicBezTo>
                      <a:pt x="1886" y="654"/>
                      <a:pt x="2200" y="811"/>
                      <a:pt x="2455" y="811"/>
                    </a:cubicBezTo>
                    <a:cubicBezTo>
                      <a:pt x="3359" y="1067"/>
                      <a:pt x="4164" y="1401"/>
                      <a:pt x="5067" y="1636"/>
                    </a:cubicBezTo>
                    <a:cubicBezTo>
                      <a:pt x="5111" y="1653"/>
                      <a:pt x="5153" y="1661"/>
                      <a:pt x="5191" y="1661"/>
                    </a:cubicBezTo>
                    <a:cubicBezTo>
                      <a:pt x="5507" y="1661"/>
                      <a:pt x="5594" y="1137"/>
                      <a:pt x="5244" y="1067"/>
                    </a:cubicBezTo>
                    <a:cubicBezTo>
                      <a:pt x="4144" y="675"/>
                      <a:pt x="2760" y="0"/>
                      <a:pt x="15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2" name="Google Shape;1262;p20"/>
            <p:cNvGrpSpPr/>
            <p:nvPr/>
          </p:nvGrpSpPr>
          <p:grpSpPr>
            <a:xfrm>
              <a:off x="6733825" y="505875"/>
              <a:ext cx="691275" cy="491075"/>
              <a:chOff x="6657625" y="658275"/>
              <a:chExt cx="691275" cy="491075"/>
            </a:xfrm>
          </p:grpSpPr>
          <p:grpSp>
            <p:nvGrpSpPr>
              <p:cNvPr id="1263" name="Google Shape;1263;p20"/>
              <p:cNvGrpSpPr/>
              <p:nvPr/>
            </p:nvGrpSpPr>
            <p:grpSpPr>
              <a:xfrm>
                <a:off x="6657625" y="658275"/>
                <a:ext cx="691275" cy="491075"/>
                <a:chOff x="5438425" y="658275"/>
                <a:chExt cx="691275" cy="491075"/>
              </a:xfrm>
            </p:grpSpPr>
            <p:sp>
              <p:nvSpPr>
                <p:cNvPr id="1264" name="Google Shape;1264;p20"/>
                <p:cNvSpPr/>
                <p:nvPr/>
              </p:nvSpPr>
              <p:spPr>
                <a:xfrm>
                  <a:off x="5438425" y="658275"/>
                  <a:ext cx="691275" cy="491075"/>
                </a:xfrm>
                <a:custGeom>
                  <a:rect b="b" l="l" r="r" t="t"/>
                  <a:pathLst>
                    <a:path extrusionOk="0" h="19643" w="27651">
                      <a:moveTo>
                        <a:pt x="3173" y="681"/>
                      </a:moveTo>
                      <a:cubicBezTo>
                        <a:pt x="3674" y="681"/>
                        <a:pt x="4191" y="826"/>
                        <a:pt x="4655" y="1143"/>
                      </a:cubicBezTo>
                      <a:cubicBezTo>
                        <a:pt x="4708" y="1181"/>
                        <a:pt x="4760" y="1198"/>
                        <a:pt x="4810" y="1199"/>
                      </a:cubicBezTo>
                      <a:lnTo>
                        <a:pt x="4810" y="1199"/>
                      </a:lnTo>
                      <a:cubicBezTo>
                        <a:pt x="9084" y="3778"/>
                        <a:pt x="13284" y="6351"/>
                        <a:pt x="17341" y="9155"/>
                      </a:cubicBezTo>
                      <a:cubicBezTo>
                        <a:pt x="21143" y="11779"/>
                        <a:pt x="24799" y="14698"/>
                        <a:pt x="26721" y="18963"/>
                      </a:cubicBezTo>
                      <a:lnTo>
                        <a:pt x="26721" y="18963"/>
                      </a:lnTo>
                      <a:cubicBezTo>
                        <a:pt x="21133" y="18717"/>
                        <a:pt x="16379" y="14544"/>
                        <a:pt x="11940" y="11610"/>
                      </a:cubicBezTo>
                      <a:cubicBezTo>
                        <a:pt x="9564" y="10059"/>
                        <a:pt x="7188" y="8507"/>
                        <a:pt x="4812" y="6956"/>
                      </a:cubicBezTo>
                      <a:cubicBezTo>
                        <a:pt x="3516" y="6131"/>
                        <a:pt x="1296" y="5149"/>
                        <a:pt x="884" y="3598"/>
                      </a:cubicBezTo>
                      <a:cubicBezTo>
                        <a:pt x="402" y="1890"/>
                        <a:pt x="1722" y="681"/>
                        <a:pt x="3173" y="681"/>
                      </a:cubicBezTo>
                      <a:close/>
                      <a:moveTo>
                        <a:pt x="3141" y="0"/>
                      </a:moveTo>
                      <a:cubicBezTo>
                        <a:pt x="1758" y="0"/>
                        <a:pt x="440" y="883"/>
                        <a:pt x="157" y="2459"/>
                      </a:cubicBezTo>
                      <a:cubicBezTo>
                        <a:pt x="0" y="3677"/>
                        <a:pt x="491" y="4658"/>
                        <a:pt x="1375" y="5483"/>
                      </a:cubicBezTo>
                      <a:cubicBezTo>
                        <a:pt x="2848" y="6701"/>
                        <a:pt x="4733" y="7683"/>
                        <a:pt x="6284" y="8743"/>
                      </a:cubicBezTo>
                      <a:cubicBezTo>
                        <a:pt x="9898" y="11119"/>
                        <a:pt x="13570" y="13495"/>
                        <a:pt x="17183" y="15872"/>
                      </a:cubicBezTo>
                      <a:cubicBezTo>
                        <a:pt x="20286" y="17914"/>
                        <a:pt x="23389" y="19642"/>
                        <a:pt x="27238" y="19642"/>
                      </a:cubicBezTo>
                      <a:cubicBezTo>
                        <a:pt x="27395" y="19642"/>
                        <a:pt x="27650" y="19387"/>
                        <a:pt x="27572" y="19230"/>
                      </a:cubicBezTo>
                      <a:cubicBezTo>
                        <a:pt x="25844" y="15047"/>
                        <a:pt x="22584" y="12101"/>
                        <a:pt x="18971" y="9489"/>
                      </a:cubicBezTo>
                      <a:cubicBezTo>
                        <a:pt x="14316" y="6210"/>
                        <a:pt x="9407" y="3186"/>
                        <a:pt x="4497" y="240"/>
                      </a:cubicBezTo>
                      <a:cubicBezTo>
                        <a:pt x="4442" y="201"/>
                        <a:pt x="4387" y="184"/>
                        <a:pt x="4334" y="184"/>
                      </a:cubicBezTo>
                      <a:cubicBezTo>
                        <a:pt x="4307" y="184"/>
                        <a:pt x="4281" y="188"/>
                        <a:pt x="4256" y="197"/>
                      </a:cubicBezTo>
                      <a:lnTo>
                        <a:pt x="4256" y="197"/>
                      </a:lnTo>
                      <a:cubicBezTo>
                        <a:pt x="3892" y="64"/>
                        <a:pt x="3514" y="0"/>
                        <a:pt x="314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20"/>
                <p:cNvSpPr/>
                <p:nvPr/>
              </p:nvSpPr>
              <p:spPr>
                <a:xfrm>
                  <a:off x="5944450" y="988425"/>
                  <a:ext cx="89025" cy="126675"/>
                </a:xfrm>
                <a:custGeom>
                  <a:rect b="b" l="l" r="r" t="t"/>
                  <a:pathLst>
                    <a:path extrusionOk="0" h="5067" w="3561">
                      <a:moveTo>
                        <a:pt x="3064" y="0"/>
                      </a:moveTo>
                      <a:cubicBezTo>
                        <a:pt x="2854" y="0"/>
                        <a:pt x="2607" y="195"/>
                        <a:pt x="2657" y="447"/>
                      </a:cubicBezTo>
                      <a:cubicBezTo>
                        <a:pt x="2912" y="2096"/>
                        <a:pt x="1930" y="3726"/>
                        <a:pt x="281" y="4374"/>
                      </a:cubicBezTo>
                      <a:cubicBezTo>
                        <a:pt x="0" y="4532"/>
                        <a:pt x="96" y="5066"/>
                        <a:pt x="413" y="5066"/>
                      </a:cubicBezTo>
                      <a:cubicBezTo>
                        <a:pt x="451" y="5066"/>
                        <a:pt x="492" y="5058"/>
                        <a:pt x="536" y="5042"/>
                      </a:cubicBezTo>
                      <a:cubicBezTo>
                        <a:pt x="2421" y="4217"/>
                        <a:pt x="3560" y="2332"/>
                        <a:pt x="3325" y="211"/>
                      </a:cubicBezTo>
                      <a:cubicBezTo>
                        <a:pt x="3289" y="62"/>
                        <a:pt x="3183" y="0"/>
                        <a:pt x="306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20"/>
                <p:cNvSpPr/>
                <p:nvPr/>
              </p:nvSpPr>
              <p:spPr>
                <a:xfrm>
                  <a:off x="5473375" y="679100"/>
                  <a:ext cx="104000" cy="132625"/>
                </a:xfrm>
                <a:custGeom>
                  <a:rect b="b" l="l" r="r" t="t"/>
                  <a:pathLst>
                    <a:path extrusionOk="0" h="5305" w="4160">
                      <a:moveTo>
                        <a:pt x="3748" y="1"/>
                      </a:moveTo>
                      <a:cubicBezTo>
                        <a:pt x="3581" y="1"/>
                        <a:pt x="3414" y="104"/>
                        <a:pt x="3414" y="310"/>
                      </a:cubicBezTo>
                      <a:cubicBezTo>
                        <a:pt x="3512" y="2274"/>
                        <a:pt x="2275" y="4081"/>
                        <a:pt x="389" y="4650"/>
                      </a:cubicBezTo>
                      <a:cubicBezTo>
                        <a:pt x="1" y="4724"/>
                        <a:pt x="136" y="5305"/>
                        <a:pt x="498" y="5305"/>
                      </a:cubicBezTo>
                      <a:cubicBezTo>
                        <a:pt x="520" y="5305"/>
                        <a:pt x="543" y="5303"/>
                        <a:pt x="566" y="5298"/>
                      </a:cubicBezTo>
                      <a:cubicBezTo>
                        <a:pt x="2766" y="4650"/>
                        <a:pt x="4160" y="2608"/>
                        <a:pt x="4081" y="310"/>
                      </a:cubicBezTo>
                      <a:cubicBezTo>
                        <a:pt x="4081" y="104"/>
                        <a:pt x="3914" y="1"/>
                        <a:pt x="37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20"/>
                <p:cNvSpPr/>
                <p:nvPr/>
              </p:nvSpPr>
              <p:spPr>
                <a:xfrm>
                  <a:off x="5535875" y="736500"/>
                  <a:ext cx="487625" cy="330275"/>
                </a:xfrm>
                <a:custGeom>
                  <a:rect b="b" l="l" r="r" t="t"/>
                  <a:pathLst>
                    <a:path extrusionOk="0" h="13211" w="19505">
                      <a:moveTo>
                        <a:pt x="482" y="1"/>
                      </a:moveTo>
                      <a:cubicBezTo>
                        <a:pt x="175" y="1"/>
                        <a:pt x="0" y="430"/>
                        <a:pt x="344" y="626"/>
                      </a:cubicBezTo>
                      <a:cubicBezTo>
                        <a:pt x="3211" y="2668"/>
                        <a:pt x="6157" y="4730"/>
                        <a:pt x="9103" y="6773"/>
                      </a:cubicBezTo>
                      <a:cubicBezTo>
                        <a:pt x="12304" y="8894"/>
                        <a:pt x="15406" y="11348"/>
                        <a:pt x="18843" y="13155"/>
                      </a:cubicBezTo>
                      <a:cubicBezTo>
                        <a:pt x="18898" y="13194"/>
                        <a:pt x="18955" y="13211"/>
                        <a:pt x="19010" y="13211"/>
                      </a:cubicBezTo>
                      <a:cubicBezTo>
                        <a:pt x="19285" y="13211"/>
                        <a:pt x="19504" y="12782"/>
                        <a:pt x="19177" y="12585"/>
                      </a:cubicBezTo>
                      <a:cubicBezTo>
                        <a:pt x="15740" y="10779"/>
                        <a:pt x="12618" y="8324"/>
                        <a:pt x="9436" y="6203"/>
                      </a:cubicBezTo>
                      <a:cubicBezTo>
                        <a:pt x="6491" y="4141"/>
                        <a:pt x="3545" y="2099"/>
                        <a:pt x="678" y="57"/>
                      </a:cubicBezTo>
                      <a:cubicBezTo>
                        <a:pt x="610" y="18"/>
                        <a:pt x="543" y="1"/>
                        <a:pt x="48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68" name="Google Shape;1268;p20"/>
              <p:cNvSpPr/>
              <p:nvPr/>
            </p:nvSpPr>
            <p:spPr>
              <a:xfrm>
                <a:off x="7291350" y="1082550"/>
                <a:ext cx="33000" cy="65850"/>
              </a:xfrm>
              <a:custGeom>
                <a:rect b="b" l="l" r="r" t="t"/>
                <a:pathLst>
                  <a:path extrusionOk="0" h="2634" w="1320">
                    <a:moveTo>
                      <a:pt x="860" y="1"/>
                    </a:moveTo>
                    <a:cubicBezTo>
                      <a:pt x="655" y="1"/>
                      <a:pt x="445" y="191"/>
                      <a:pt x="495" y="452"/>
                    </a:cubicBezTo>
                    <a:cubicBezTo>
                      <a:pt x="672" y="1021"/>
                      <a:pt x="495" y="1591"/>
                      <a:pt x="181" y="2180"/>
                    </a:cubicBezTo>
                    <a:cubicBezTo>
                      <a:pt x="1" y="2402"/>
                      <a:pt x="231" y="2633"/>
                      <a:pt x="472" y="2633"/>
                    </a:cubicBezTo>
                    <a:cubicBezTo>
                      <a:pt x="572" y="2633"/>
                      <a:pt x="675" y="2593"/>
                      <a:pt x="750" y="2494"/>
                    </a:cubicBezTo>
                    <a:cubicBezTo>
                      <a:pt x="1162" y="1846"/>
                      <a:pt x="1320" y="1021"/>
                      <a:pt x="1162" y="216"/>
                    </a:cubicBezTo>
                    <a:cubicBezTo>
                      <a:pt x="1098" y="65"/>
                      <a:pt x="980" y="1"/>
                      <a:pt x="860" y="1"/>
                    </a:cubicBezTo>
                    <a:close/>
                  </a:path>
                </a:pathLst>
              </a:custGeom>
              <a:solidFill>
                <a:srgbClr val="2537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9" name="Google Shape;1269;p20"/>
            <p:cNvGrpSpPr/>
            <p:nvPr/>
          </p:nvGrpSpPr>
          <p:grpSpPr>
            <a:xfrm>
              <a:off x="7680250" y="1063850"/>
              <a:ext cx="757075" cy="719875"/>
              <a:chOff x="6461050" y="1063850"/>
              <a:chExt cx="757075" cy="719875"/>
            </a:xfrm>
          </p:grpSpPr>
          <p:sp>
            <p:nvSpPr>
              <p:cNvPr id="1270" name="Google Shape;1270;p20"/>
              <p:cNvSpPr/>
              <p:nvPr/>
            </p:nvSpPr>
            <p:spPr>
              <a:xfrm>
                <a:off x="6461050" y="1265125"/>
                <a:ext cx="757075" cy="321725"/>
              </a:xfrm>
              <a:custGeom>
                <a:rect b="b" l="l" r="r" t="t"/>
                <a:pathLst>
                  <a:path extrusionOk="0" h="12869" w="30283">
                    <a:moveTo>
                      <a:pt x="15096" y="646"/>
                    </a:moveTo>
                    <a:cubicBezTo>
                      <a:pt x="18175" y="646"/>
                      <a:pt x="21271" y="1240"/>
                      <a:pt x="24136" y="2241"/>
                    </a:cubicBezTo>
                    <a:cubicBezTo>
                      <a:pt x="25687" y="2732"/>
                      <a:pt x="29693" y="3793"/>
                      <a:pt x="28476" y="6071"/>
                    </a:cubicBezTo>
                    <a:cubicBezTo>
                      <a:pt x="27730" y="7386"/>
                      <a:pt x="25766" y="8368"/>
                      <a:pt x="24470" y="9016"/>
                    </a:cubicBezTo>
                    <a:cubicBezTo>
                      <a:pt x="23154" y="9841"/>
                      <a:pt x="21681" y="10411"/>
                      <a:pt x="20208" y="10901"/>
                    </a:cubicBezTo>
                    <a:cubicBezTo>
                      <a:pt x="17518" y="11726"/>
                      <a:pt x="14729" y="12139"/>
                      <a:pt x="11941" y="12217"/>
                    </a:cubicBezTo>
                    <a:cubicBezTo>
                      <a:pt x="11259" y="12237"/>
                      <a:pt x="10551" y="12256"/>
                      <a:pt x="9834" y="12256"/>
                    </a:cubicBezTo>
                    <a:cubicBezTo>
                      <a:pt x="7636" y="12256"/>
                      <a:pt x="5347" y="12075"/>
                      <a:pt x="3438" y="11157"/>
                    </a:cubicBezTo>
                    <a:cubicBezTo>
                      <a:pt x="80" y="9507"/>
                      <a:pt x="1965" y="6247"/>
                      <a:pt x="4007" y="4362"/>
                    </a:cubicBezTo>
                    <a:cubicBezTo>
                      <a:pt x="5637" y="2811"/>
                      <a:pt x="7778" y="1829"/>
                      <a:pt x="9898" y="1259"/>
                    </a:cubicBezTo>
                    <a:cubicBezTo>
                      <a:pt x="11595" y="839"/>
                      <a:pt x="13343" y="646"/>
                      <a:pt x="15096" y="646"/>
                    </a:cubicBezTo>
                    <a:close/>
                    <a:moveTo>
                      <a:pt x="15109" y="1"/>
                    </a:moveTo>
                    <a:cubicBezTo>
                      <a:pt x="13581" y="1"/>
                      <a:pt x="12051" y="139"/>
                      <a:pt x="10546" y="435"/>
                    </a:cubicBezTo>
                    <a:cubicBezTo>
                      <a:pt x="6874" y="1259"/>
                      <a:pt x="1631" y="3793"/>
                      <a:pt x="904" y="7956"/>
                    </a:cubicBezTo>
                    <a:cubicBezTo>
                      <a:pt x="1" y="12630"/>
                      <a:pt x="7444" y="12865"/>
                      <a:pt x="10311" y="12865"/>
                    </a:cubicBezTo>
                    <a:cubicBezTo>
                      <a:pt x="10481" y="12868"/>
                      <a:pt x="10650" y="12869"/>
                      <a:pt x="10820" y="12869"/>
                    </a:cubicBezTo>
                    <a:cubicBezTo>
                      <a:pt x="16291" y="12869"/>
                      <a:pt x="21824" y="11635"/>
                      <a:pt x="26434" y="8702"/>
                    </a:cubicBezTo>
                    <a:cubicBezTo>
                      <a:pt x="27906" y="7720"/>
                      <a:pt x="30283" y="6169"/>
                      <a:pt x="29045" y="4107"/>
                    </a:cubicBezTo>
                    <a:cubicBezTo>
                      <a:pt x="28063" y="2634"/>
                      <a:pt x="25864" y="2064"/>
                      <a:pt x="24293" y="1574"/>
                    </a:cubicBezTo>
                    <a:cubicBezTo>
                      <a:pt x="24280" y="1568"/>
                      <a:pt x="24267" y="1564"/>
                      <a:pt x="24255" y="1561"/>
                    </a:cubicBezTo>
                    <a:lnTo>
                      <a:pt x="24255" y="1561"/>
                    </a:lnTo>
                    <a:cubicBezTo>
                      <a:pt x="21360" y="578"/>
                      <a:pt x="18237" y="1"/>
                      <a:pt x="1510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20"/>
              <p:cNvSpPr/>
              <p:nvPr/>
            </p:nvSpPr>
            <p:spPr>
              <a:xfrm>
                <a:off x="6475300" y="1194325"/>
                <a:ext cx="695700" cy="455625"/>
              </a:xfrm>
              <a:custGeom>
                <a:rect b="b" l="l" r="r" t="t"/>
                <a:pathLst>
                  <a:path extrusionOk="0" h="18225" w="27828">
                    <a:moveTo>
                      <a:pt x="7933" y="683"/>
                    </a:moveTo>
                    <a:cubicBezTo>
                      <a:pt x="9248" y="683"/>
                      <a:pt x="10576" y="912"/>
                      <a:pt x="11862" y="1303"/>
                    </a:cubicBezTo>
                    <a:cubicBezTo>
                      <a:pt x="17015" y="2851"/>
                      <a:pt x="21347" y="7096"/>
                      <a:pt x="24194" y="11582"/>
                    </a:cubicBezTo>
                    <a:lnTo>
                      <a:pt x="24194" y="11582"/>
                    </a:lnTo>
                    <a:cubicBezTo>
                      <a:pt x="24200" y="11592"/>
                      <a:pt x="24207" y="11602"/>
                      <a:pt x="24214" y="11613"/>
                    </a:cubicBezTo>
                    <a:cubicBezTo>
                      <a:pt x="25196" y="13085"/>
                      <a:pt x="27827" y="16758"/>
                      <a:pt x="24705" y="17504"/>
                    </a:cubicBezTo>
                    <a:cubicBezTo>
                      <a:pt x="24185" y="17637"/>
                      <a:pt x="23628" y="17695"/>
                      <a:pt x="23049" y="17695"/>
                    </a:cubicBezTo>
                    <a:cubicBezTo>
                      <a:pt x="20806" y="17695"/>
                      <a:pt x="18248" y="16828"/>
                      <a:pt x="16359" y="16110"/>
                    </a:cubicBezTo>
                    <a:cubicBezTo>
                      <a:pt x="11626" y="14480"/>
                      <a:pt x="6795" y="11279"/>
                      <a:pt x="3594" y="7430"/>
                    </a:cubicBezTo>
                    <a:cubicBezTo>
                      <a:pt x="1886" y="5230"/>
                      <a:pt x="1238" y="2442"/>
                      <a:pt x="4419" y="1303"/>
                    </a:cubicBezTo>
                    <a:cubicBezTo>
                      <a:pt x="5551" y="872"/>
                      <a:pt x="6736" y="683"/>
                      <a:pt x="7933" y="683"/>
                    </a:cubicBezTo>
                    <a:close/>
                    <a:moveTo>
                      <a:pt x="7989" y="0"/>
                    </a:moveTo>
                    <a:cubicBezTo>
                      <a:pt x="7565" y="0"/>
                      <a:pt x="7140" y="22"/>
                      <a:pt x="6717" y="66"/>
                    </a:cubicBezTo>
                    <a:cubicBezTo>
                      <a:pt x="4910" y="321"/>
                      <a:pt x="2455" y="890"/>
                      <a:pt x="1630" y="2619"/>
                    </a:cubicBezTo>
                    <a:cubicBezTo>
                      <a:pt x="0" y="6212"/>
                      <a:pt x="5244" y="10140"/>
                      <a:pt x="7443" y="11848"/>
                    </a:cubicBezTo>
                    <a:cubicBezTo>
                      <a:pt x="11548" y="15049"/>
                      <a:pt x="16359" y="17425"/>
                      <a:pt x="21524" y="18073"/>
                    </a:cubicBezTo>
                    <a:cubicBezTo>
                      <a:pt x="22123" y="18129"/>
                      <a:pt x="22896" y="18225"/>
                      <a:pt x="23665" y="18225"/>
                    </a:cubicBezTo>
                    <a:cubicBezTo>
                      <a:pt x="25089" y="18225"/>
                      <a:pt x="26499" y="17895"/>
                      <a:pt x="26767" y="16365"/>
                    </a:cubicBezTo>
                    <a:cubicBezTo>
                      <a:pt x="27157" y="14571"/>
                      <a:pt x="25708" y="12700"/>
                      <a:pt x="24822" y="11309"/>
                    </a:cubicBezTo>
                    <a:lnTo>
                      <a:pt x="24822" y="11309"/>
                    </a:lnTo>
                    <a:cubicBezTo>
                      <a:pt x="24816" y="11299"/>
                      <a:pt x="24810" y="11289"/>
                      <a:pt x="24803" y="11279"/>
                    </a:cubicBezTo>
                    <a:lnTo>
                      <a:pt x="24803" y="11279"/>
                    </a:lnTo>
                    <a:cubicBezTo>
                      <a:pt x="24803" y="11279"/>
                      <a:pt x="24803" y="11279"/>
                      <a:pt x="24803" y="11279"/>
                    </a:cubicBezTo>
                    <a:cubicBezTo>
                      <a:pt x="22093" y="7037"/>
                      <a:pt x="18165" y="3109"/>
                      <a:pt x="13413" y="1146"/>
                    </a:cubicBezTo>
                    <a:cubicBezTo>
                      <a:pt x="11687" y="410"/>
                      <a:pt x="9843" y="0"/>
                      <a:pt x="798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20"/>
              <p:cNvSpPr/>
              <p:nvPr/>
            </p:nvSpPr>
            <p:spPr>
              <a:xfrm>
                <a:off x="6673650" y="1063850"/>
                <a:ext cx="333375" cy="719875"/>
              </a:xfrm>
              <a:custGeom>
                <a:rect b="b" l="l" r="r" t="t"/>
                <a:pathLst>
                  <a:path extrusionOk="0" h="28795" w="13335">
                    <a:moveTo>
                      <a:pt x="6542" y="720"/>
                    </a:moveTo>
                    <a:cubicBezTo>
                      <a:pt x="7015" y="720"/>
                      <a:pt x="7515" y="868"/>
                      <a:pt x="8032" y="1200"/>
                    </a:cubicBezTo>
                    <a:cubicBezTo>
                      <a:pt x="9171" y="1848"/>
                      <a:pt x="10074" y="3007"/>
                      <a:pt x="10722" y="4067"/>
                    </a:cubicBezTo>
                    <a:cubicBezTo>
                      <a:pt x="11960" y="6031"/>
                      <a:pt x="12529" y="8328"/>
                      <a:pt x="12608" y="10685"/>
                    </a:cubicBezTo>
                    <a:cubicBezTo>
                      <a:pt x="12843" y="15346"/>
                      <a:pt x="11378" y="20086"/>
                      <a:pt x="9188" y="24085"/>
                    </a:cubicBezTo>
                    <a:lnTo>
                      <a:pt x="9188" y="24085"/>
                    </a:lnTo>
                    <a:cubicBezTo>
                      <a:pt x="9182" y="24095"/>
                      <a:pt x="9176" y="24106"/>
                      <a:pt x="9171" y="24117"/>
                    </a:cubicBezTo>
                    <a:cubicBezTo>
                      <a:pt x="9171" y="24117"/>
                      <a:pt x="9171" y="24117"/>
                      <a:pt x="9171" y="24117"/>
                    </a:cubicBezTo>
                    <a:lnTo>
                      <a:pt x="9171" y="24117"/>
                    </a:lnTo>
                    <a:cubicBezTo>
                      <a:pt x="9165" y="24127"/>
                      <a:pt x="9159" y="24137"/>
                      <a:pt x="9154" y="24147"/>
                    </a:cubicBezTo>
                    <a:lnTo>
                      <a:pt x="9154" y="24147"/>
                    </a:lnTo>
                    <a:cubicBezTo>
                      <a:pt x="8412" y="25443"/>
                      <a:pt x="7039" y="28086"/>
                      <a:pt x="5500" y="28086"/>
                    </a:cubicBezTo>
                    <a:cubicBezTo>
                      <a:pt x="4988" y="28086"/>
                      <a:pt x="4459" y="27794"/>
                      <a:pt x="3928" y="27063"/>
                    </a:cubicBezTo>
                    <a:cubicBezTo>
                      <a:pt x="2455" y="25021"/>
                      <a:pt x="1807" y="21820"/>
                      <a:pt x="1394" y="19365"/>
                    </a:cubicBezTo>
                    <a:cubicBezTo>
                      <a:pt x="904" y="16262"/>
                      <a:pt x="1061" y="13140"/>
                      <a:pt x="1552" y="10037"/>
                    </a:cubicBezTo>
                    <a:cubicBezTo>
                      <a:pt x="1964" y="7504"/>
                      <a:pt x="2455" y="4637"/>
                      <a:pt x="3928" y="2437"/>
                    </a:cubicBezTo>
                    <a:cubicBezTo>
                      <a:pt x="4602" y="1426"/>
                      <a:pt x="5507" y="720"/>
                      <a:pt x="6542" y="720"/>
                    </a:cubicBezTo>
                    <a:close/>
                    <a:moveTo>
                      <a:pt x="6410" y="0"/>
                    </a:moveTo>
                    <a:cubicBezTo>
                      <a:pt x="3037" y="0"/>
                      <a:pt x="1659" y="6037"/>
                      <a:pt x="1159" y="8486"/>
                    </a:cubicBezTo>
                    <a:cubicBezTo>
                      <a:pt x="0" y="14043"/>
                      <a:pt x="177" y="19856"/>
                      <a:pt x="2298" y="25178"/>
                    </a:cubicBezTo>
                    <a:cubicBezTo>
                      <a:pt x="2877" y="26563"/>
                      <a:pt x="3784" y="28794"/>
                      <a:pt x="5496" y="28794"/>
                    </a:cubicBezTo>
                    <a:cubicBezTo>
                      <a:pt x="5701" y="28794"/>
                      <a:pt x="5918" y="28762"/>
                      <a:pt x="6147" y="28693"/>
                    </a:cubicBezTo>
                    <a:cubicBezTo>
                      <a:pt x="7855" y="28123"/>
                      <a:pt x="8916" y="25904"/>
                      <a:pt x="9741" y="24530"/>
                    </a:cubicBezTo>
                    <a:cubicBezTo>
                      <a:pt x="11960" y="20504"/>
                      <a:pt x="13334" y="15928"/>
                      <a:pt x="13334" y="11353"/>
                    </a:cubicBezTo>
                    <a:cubicBezTo>
                      <a:pt x="13256" y="7425"/>
                      <a:pt x="11783" y="2182"/>
                      <a:pt x="7934" y="375"/>
                    </a:cubicBezTo>
                    <a:cubicBezTo>
                      <a:pt x="7386" y="117"/>
                      <a:pt x="6879" y="0"/>
                      <a:pt x="641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20"/>
              <p:cNvSpPr/>
              <p:nvPr/>
            </p:nvSpPr>
            <p:spPr>
              <a:xfrm>
                <a:off x="6761450" y="1354825"/>
                <a:ext cx="141775" cy="100325"/>
              </a:xfrm>
              <a:custGeom>
                <a:rect b="b" l="l" r="r" t="t"/>
                <a:pathLst>
                  <a:path extrusionOk="0" h="4013" w="5671">
                    <a:moveTo>
                      <a:pt x="3330" y="0"/>
                    </a:moveTo>
                    <a:cubicBezTo>
                      <a:pt x="1700" y="0"/>
                      <a:pt x="0" y="1974"/>
                      <a:pt x="2065" y="3563"/>
                    </a:cubicBezTo>
                    <a:cubicBezTo>
                      <a:pt x="2438" y="3877"/>
                      <a:pt x="2840" y="4012"/>
                      <a:pt x="3227" y="4012"/>
                    </a:cubicBezTo>
                    <a:cubicBezTo>
                      <a:pt x="4534" y="4012"/>
                      <a:pt x="5670" y="2464"/>
                      <a:pt x="4913" y="1010"/>
                    </a:cubicBezTo>
                    <a:cubicBezTo>
                      <a:pt x="4756" y="774"/>
                      <a:pt x="4599" y="519"/>
                      <a:pt x="4422" y="362"/>
                    </a:cubicBezTo>
                    <a:cubicBezTo>
                      <a:pt x="4095" y="110"/>
                      <a:pt x="3714" y="0"/>
                      <a:pt x="333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74" name="Google Shape;1274;p20"/>
            <p:cNvGrpSpPr/>
            <p:nvPr/>
          </p:nvGrpSpPr>
          <p:grpSpPr>
            <a:xfrm>
              <a:off x="7182750" y="1538850"/>
              <a:ext cx="873425" cy="719025"/>
              <a:chOff x="5734950" y="1393850"/>
              <a:chExt cx="873425" cy="719025"/>
            </a:xfrm>
          </p:grpSpPr>
          <p:sp>
            <p:nvSpPr>
              <p:cNvPr id="1275" name="Google Shape;1275;p20"/>
              <p:cNvSpPr/>
              <p:nvPr/>
            </p:nvSpPr>
            <p:spPr>
              <a:xfrm>
                <a:off x="5947525" y="1577275"/>
                <a:ext cx="660850" cy="535600"/>
              </a:xfrm>
              <a:custGeom>
                <a:rect b="b" l="l" r="r" t="t"/>
                <a:pathLst>
                  <a:path extrusionOk="0" h="21424" w="26434">
                    <a:moveTo>
                      <a:pt x="2558" y="941"/>
                    </a:moveTo>
                    <a:cubicBezTo>
                      <a:pt x="2591" y="941"/>
                      <a:pt x="2625" y="941"/>
                      <a:pt x="2660" y="942"/>
                    </a:cubicBezTo>
                    <a:lnTo>
                      <a:pt x="2660" y="942"/>
                    </a:lnTo>
                    <a:cubicBezTo>
                      <a:pt x="6835" y="3864"/>
                      <a:pt x="11027" y="6788"/>
                      <a:pt x="15220" y="9786"/>
                    </a:cubicBezTo>
                    <a:cubicBezTo>
                      <a:pt x="17184" y="11259"/>
                      <a:pt x="19226" y="12731"/>
                      <a:pt x="20954" y="14460"/>
                    </a:cubicBezTo>
                    <a:cubicBezTo>
                      <a:pt x="22015" y="15441"/>
                      <a:pt x="22918" y="16502"/>
                      <a:pt x="23723" y="17641"/>
                    </a:cubicBezTo>
                    <a:cubicBezTo>
                      <a:pt x="23979" y="18053"/>
                      <a:pt x="24470" y="18544"/>
                      <a:pt x="24627" y="18957"/>
                    </a:cubicBezTo>
                    <a:cubicBezTo>
                      <a:pt x="25118" y="19526"/>
                      <a:pt x="24960" y="20017"/>
                      <a:pt x="24136" y="20429"/>
                    </a:cubicBezTo>
                    <a:cubicBezTo>
                      <a:pt x="23821" y="20194"/>
                      <a:pt x="23409" y="19938"/>
                      <a:pt x="23075" y="19605"/>
                    </a:cubicBezTo>
                    <a:cubicBezTo>
                      <a:pt x="21269" y="18053"/>
                      <a:pt x="19894" y="16089"/>
                      <a:pt x="18087" y="14460"/>
                    </a:cubicBezTo>
                    <a:cubicBezTo>
                      <a:pt x="16457" y="12987"/>
                      <a:pt x="14572" y="11750"/>
                      <a:pt x="12687" y="10532"/>
                    </a:cubicBezTo>
                    <a:cubicBezTo>
                      <a:pt x="10645" y="9295"/>
                      <a:pt x="8602" y="8156"/>
                      <a:pt x="6462" y="7017"/>
                    </a:cubicBezTo>
                    <a:cubicBezTo>
                      <a:pt x="5480" y="6447"/>
                      <a:pt x="4419" y="5780"/>
                      <a:pt x="3359" y="5210"/>
                    </a:cubicBezTo>
                    <a:cubicBezTo>
                      <a:pt x="2868" y="4876"/>
                      <a:pt x="2298" y="4562"/>
                      <a:pt x="1886" y="4150"/>
                    </a:cubicBezTo>
                    <a:cubicBezTo>
                      <a:pt x="1395" y="3659"/>
                      <a:pt x="1061" y="3089"/>
                      <a:pt x="983" y="2422"/>
                    </a:cubicBezTo>
                    <a:cubicBezTo>
                      <a:pt x="1056" y="1434"/>
                      <a:pt x="1555" y="941"/>
                      <a:pt x="2558" y="941"/>
                    </a:cubicBezTo>
                    <a:close/>
                    <a:moveTo>
                      <a:pt x="2370" y="1"/>
                    </a:moveTo>
                    <a:cubicBezTo>
                      <a:pt x="2253" y="1"/>
                      <a:pt x="2152" y="95"/>
                      <a:pt x="2107" y="217"/>
                    </a:cubicBezTo>
                    <a:lnTo>
                      <a:pt x="2107" y="217"/>
                    </a:lnTo>
                    <a:cubicBezTo>
                      <a:pt x="1261" y="339"/>
                      <a:pt x="593" y="1087"/>
                      <a:pt x="413" y="2029"/>
                    </a:cubicBezTo>
                    <a:cubicBezTo>
                      <a:pt x="1" y="3737"/>
                      <a:pt x="1807" y="4974"/>
                      <a:pt x="3025" y="5780"/>
                    </a:cubicBezTo>
                    <a:cubicBezTo>
                      <a:pt x="7620" y="8568"/>
                      <a:pt x="12608" y="10768"/>
                      <a:pt x="16772" y="14204"/>
                    </a:cubicBezTo>
                    <a:cubicBezTo>
                      <a:pt x="18814" y="15932"/>
                      <a:pt x="20463" y="18053"/>
                      <a:pt x="22427" y="19860"/>
                    </a:cubicBezTo>
                    <a:cubicBezTo>
                      <a:pt x="22907" y="20281"/>
                      <a:pt x="24021" y="21424"/>
                      <a:pt x="24894" y="21424"/>
                    </a:cubicBezTo>
                    <a:cubicBezTo>
                      <a:pt x="25201" y="21424"/>
                      <a:pt x="25478" y="21283"/>
                      <a:pt x="25687" y="20920"/>
                    </a:cubicBezTo>
                    <a:cubicBezTo>
                      <a:pt x="26433" y="19526"/>
                      <a:pt x="24391" y="17327"/>
                      <a:pt x="23566" y="16423"/>
                    </a:cubicBezTo>
                    <a:cubicBezTo>
                      <a:pt x="22015" y="14460"/>
                      <a:pt x="20130" y="12731"/>
                      <a:pt x="18166" y="11180"/>
                    </a:cubicBezTo>
                    <a:cubicBezTo>
                      <a:pt x="13355" y="7392"/>
                      <a:pt x="8160" y="3987"/>
                      <a:pt x="3093" y="456"/>
                    </a:cubicBezTo>
                    <a:lnTo>
                      <a:pt x="3093" y="456"/>
                    </a:lnTo>
                    <a:cubicBezTo>
                      <a:pt x="3065" y="390"/>
                      <a:pt x="3017" y="334"/>
                      <a:pt x="2946" y="301"/>
                    </a:cubicBezTo>
                    <a:cubicBezTo>
                      <a:pt x="2902" y="286"/>
                      <a:pt x="2858" y="272"/>
                      <a:pt x="2814" y="261"/>
                    </a:cubicBezTo>
                    <a:lnTo>
                      <a:pt x="2814" y="261"/>
                    </a:lnTo>
                    <a:cubicBezTo>
                      <a:pt x="2721" y="196"/>
                      <a:pt x="2627" y="130"/>
                      <a:pt x="2534" y="65"/>
                    </a:cubicBezTo>
                    <a:cubicBezTo>
                      <a:pt x="2479" y="20"/>
                      <a:pt x="2423" y="1"/>
                      <a:pt x="237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20"/>
              <p:cNvSpPr/>
              <p:nvPr/>
            </p:nvSpPr>
            <p:spPr>
              <a:xfrm>
                <a:off x="5734950" y="1393850"/>
                <a:ext cx="277900" cy="270500"/>
              </a:xfrm>
              <a:custGeom>
                <a:rect b="b" l="l" r="r" t="t"/>
                <a:pathLst>
                  <a:path extrusionOk="0" h="10820" w="11116">
                    <a:moveTo>
                      <a:pt x="902" y="1"/>
                    </a:moveTo>
                    <a:cubicBezTo>
                      <a:pt x="756" y="1"/>
                      <a:pt x="613" y="126"/>
                      <a:pt x="570" y="352"/>
                    </a:cubicBezTo>
                    <a:cubicBezTo>
                      <a:pt x="236" y="2493"/>
                      <a:pt x="1" y="5104"/>
                      <a:pt x="1395" y="6990"/>
                    </a:cubicBezTo>
                    <a:cubicBezTo>
                      <a:pt x="3182" y="9366"/>
                      <a:pt x="6697" y="8953"/>
                      <a:pt x="8916" y="10740"/>
                    </a:cubicBezTo>
                    <a:cubicBezTo>
                      <a:pt x="8989" y="10796"/>
                      <a:pt x="9064" y="10820"/>
                      <a:pt x="9135" y="10820"/>
                    </a:cubicBezTo>
                    <a:cubicBezTo>
                      <a:pt x="9388" y="10820"/>
                      <a:pt x="9574" y="10511"/>
                      <a:pt x="9329" y="10250"/>
                    </a:cubicBezTo>
                    <a:cubicBezTo>
                      <a:pt x="7522" y="8777"/>
                      <a:pt x="5067" y="8777"/>
                      <a:pt x="3103" y="7559"/>
                    </a:cubicBezTo>
                    <a:cubicBezTo>
                      <a:pt x="980" y="6325"/>
                      <a:pt x="871" y="3821"/>
                      <a:pt x="1076" y="1597"/>
                    </a:cubicBezTo>
                    <a:lnTo>
                      <a:pt x="1076" y="1597"/>
                    </a:lnTo>
                    <a:cubicBezTo>
                      <a:pt x="1669" y="2804"/>
                      <a:pt x="2475" y="3865"/>
                      <a:pt x="3850" y="4358"/>
                    </a:cubicBezTo>
                    <a:cubicBezTo>
                      <a:pt x="4910" y="4771"/>
                      <a:pt x="6128" y="4692"/>
                      <a:pt x="7286" y="5026"/>
                    </a:cubicBezTo>
                    <a:cubicBezTo>
                      <a:pt x="8425" y="5340"/>
                      <a:pt x="10468" y="6499"/>
                      <a:pt x="9898" y="7972"/>
                    </a:cubicBezTo>
                    <a:cubicBezTo>
                      <a:pt x="9801" y="8166"/>
                      <a:pt x="10013" y="8309"/>
                      <a:pt x="10226" y="8309"/>
                    </a:cubicBezTo>
                    <a:cubicBezTo>
                      <a:pt x="10356" y="8309"/>
                      <a:pt x="10487" y="8255"/>
                      <a:pt x="10546" y="8129"/>
                    </a:cubicBezTo>
                    <a:cubicBezTo>
                      <a:pt x="11116" y="6577"/>
                      <a:pt x="9486" y="5262"/>
                      <a:pt x="8268" y="4613"/>
                    </a:cubicBezTo>
                    <a:cubicBezTo>
                      <a:pt x="7188" y="4201"/>
                      <a:pt x="6049" y="4123"/>
                      <a:pt x="4989" y="3965"/>
                    </a:cubicBezTo>
                    <a:cubicBezTo>
                      <a:pt x="2868" y="3553"/>
                      <a:pt x="1964" y="2159"/>
                      <a:pt x="1218" y="274"/>
                    </a:cubicBezTo>
                    <a:cubicBezTo>
                      <a:pt x="1147" y="87"/>
                      <a:pt x="1024" y="1"/>
                      <a:pt x="90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20"/>
              <p:cNvSpPr/>
              <p:nvPr/>
            </p:nvSpPr>
            <p:spPr>
              <a:xfrm>
                <a:off x="6015275" y="1595775"/>
                <a:ext cx="53300" cy="132050"/>
              </a:xfrm>
              <a:custGeom>
                <a:rect b="b" l="l" r="r" t="t"/>
                <a:pathLst>
                  <a:path extrusionOk="0" h="5282" w="2132">
                    <a:moveTo>
                      <a:pt x="1651" y="1"/>
                    </a:moveTo>
                    <a:cubicBezTo>
                      <a:pt x="1551" y="1"/>
                      <a:pt x="1450" y="39"/>
                      <a:pt x="1375" y="130"/>
                    </a:cubicBezTo>
                    <a:cubicBezTo>
                      <a:pt x="394" y="1603"/>
                      <a:pt x="1" y="3331"/>
                      <a:pt x="236" y="5040"/>
                    </a:cubicBezTo>
                    <a:cubicBezTo>
                      <a:pt x="269" y="5208"/>
                      <a:pt x="399" y="5281"/>
                      <a:pt x="535" y="5281"/>
                    </a:cubicBezTo>
                    <a:cubicBezTo>
                      <a:pt x="732" y="5281"/>
                      <a:pt x="943" y="5127"/>
                      <a:pt x="885" y="4883"/>
                    </a:cubicBezTo>
                    <a:cubicBezTo>
                      <a:pt x="649" y="3331"/>
                      <a:pt x="1061" y="1780"/>
                      <a:pt x="1965" y="464"/>
                    </a:cubicBezTo>
                    <a:cubicBezTo>
                      <a:pt x="2132" y="227"/>
                      <a:pt x="1894" y="1"/>
                      <a:pt x="165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8" name="Google Shape;1278;p20"/>
            <p:cNvSpPr/>
            <p:nvPr/>
          </p:nvSpPr>
          <p:spPr>
            <a:xfrm>
              <a:off x="8173200" y="2368100"/>
              <a:ext cx="629625" cy="291800"/>
            </a:xfrm>
            <a:custGeom>
              <a:rect b="b" l="l" r="r" t="t"/>
              <a:pathLst>
                <a:path extrusionOk="0" h="11672" w="25185">
                  <a:moveTo>
                    <a:pt x="16947" y="661"/>
                  </a:moveTo>
                  <a:cubicBezTo>
                    <a:pt x="17180" y="661"/>
                    <a:pt x="17419" y="683"/>
                    <a:pt x="17663" y="727"/>
                  </a:cubicBezTo>
                  <a:cubicBezTo>
                    <a:pt x="18802" y="903"/>
                    <a:pt x="19450" y="1709"/>
                    <a:pt x="20432" y="2121"/>
                  </a:cubicBezTo>
                  <a:cubicBezTo>
                    <a:pt x="21414" y="2533"/>
                    <a:pt x="22396" y="2533"/>
                    <a:pt x="23064" y="3515"/>
                  </a:cubicBezTo>
                  <a:cubicBezTo>
                    <a:pt x="23378" y="3928"/>
                    <a:pt x="24046" y="4988"/>
                    <a:pt x="23869" y="5479"/>
                  </a:cubicBezTo>
                  <a:cubicBezTo>
                    <a:pt x="23378" y="5970"/>
                    <a:pt x="22985" y="6382"/>
                    <a:pt x="22494" y="6873"/>
                  </a:cubicBezTo>
                  <a:lnTo>
                    <a:pt x="21748" y="6873"/>
                  </a:lnTo>
                  <a:cubicBezTo>
                    <a:pt x="20354" y="6952"/>
                    <a:pt x="20275" y="8346"/>
                    <a:pt x="19372" y="9171"/>
                  </a:cubicBezTo>
                  <a:cubicBezTo>
                    <a:pt x="18491" y="10052"/>
                    <a:pt x="17322" y="10490"/>
                    <a:pt x="16155" y="10490"/>
                  </a:cubicBezTo>
                  <a:cubicBezTo>
                    <a:pt x="15371" y="10490"/>
                    <a:pt x="14587" y="10292"/>
                    <a:pt x="13893" y="9897"/>
                  </a:cubicBezTo>
                  <a:cubicBezTo>
                    <a:pt x="13828" y="9865"/>
                    <a:pt x="13759" y="9846"/>
                    <a:pt x="13696" y="9846"/>
                  </a:cubicBezTo>
                  <a:cubicBezTo>
                    <a:pt x="13606" y="9846"/>
                    <a:pt x="13526" y="9884"/>
                    <a:pt x="13480" y="9976"/>
                  </a:cubicBezTo>
                  <a:cubicBezTo>
                    <a:pt x="12862" y="10648"/>
                    <a:pt x="12023" y="11001"/>
                    <a:pt x="11175" y="11001"/>
                  </a:cubicBezTo>
                  <a:cubicBezTo>
                    <a:pt x="10461" y="11001"/>
                    <a:pt x="9741" y="10752"/>
                    <a:pt x="9140" y="10231"/>
                  </a:cubicBezTo>
                  <a:cubicBezTo>
                    <a:pt x="9062" y="10192"/>
                    <a:pt x="8983" y="10172"/>
                    <a:pt x="8915" y="10172"/>
                  </a:cubicBezTo>
                  <a:cubicBezTo>
                    <a:pt x="8846" y="10172"/>
                    <a:pt x="8787" y="10192"/>
                    <a:pt x="8748" y="10231"/>
                  </a:cubicBezTo>
                  <a:cubicBezTo>
                    <a:pt x="8265" y="10453"/>
                    <a:pt x="7771" y="10565"/>
                    <a:pt x="7289" y="10565"/>
                  </a:cubicBezTo>
                  <a:cubicBezTo>
                    <a:pt x="6535" y="10565"/>
                    <a:pt x="5812" y="10292"/>
                    <a:pt x="5213" y="9740"/>
                  </a:cubicBezTo>
                  <a:cubicBezTo>
                    <a:pt x="5158" y="9685"/>
                    <a:pt x="5064" y="9621"/>
                    <a:pt x="4959" y="9621"/>
                  </a:cubicBezTo>
                  <a:cubicBezTo>
                    <a:pt x="4914" y="9621"/>
                    <a:pt x="4867" y="9632"/>
                    <a:pt x="4820" y="9662"/>
                  </a:cubicBezTo>
                  <a:cubicBezTo>
                    <a:pt x="4231" y="10071"/>
                    <a:pt x="3561" y="10379"/>
                    <a:pt x="2926" y="10379"/>
                  </a:cubicBezTo>
                  <a:cubicBezTo>
                    <a:pt x="2311" y="10379"/>
                    <a:pt x="1730" y="10091"/>
                    <a:pt x="1285" y="9328"/>
                  </a:cubicBezTo>
                  <a:cubicBezTo>
                    <a:pt x="716" y="8268"/>
                    <a:pt x="1285" y="7030"/>
                    <a:pt x="2189" y="6304"/>
                  </a:cubicBezTo>
                  <a:cubicBezTo>
                    <a:pt x="2382" y="6110"/>
                    <a:pt x="2192" y="5781"/>
                    <a:pt x="1943" y="5779"/>
                  </a:cubicBezTo>
                  <a:lnTo>
                    <a:pt x="1943" y="5779"/>
                  </a:lnTo>
                  <a:cubicBezTo>
                    <a:pt x="1478" y="4240"/>
                    <a:pt x="2534" y="2786"/>
                    <a:pt x="4074" y="2376"/>
                  </a:cubicBezTo>
                  <a:cubicBezTo>
                    <a:pt x="4420" y="2293"/>
                    <a:pt x="4765" y="2257"/>
                    <a:pt x="5110" y="2257"/>
                  </a:cubicBezTo>
                  <a:cubicBezTo>
                    <a:pt x="6154" y="2257"/>
                    <a:pt x="7184" y="2596"/>
                    <a:pt x="8159" y="3024"/>
                  </a:cubicBezTo>
                  <a:cubicBezTo>
                    <a:pt x="8206" y="3045"/>
                    <a:pt x="8258" y="3055"/>
                    <a:pt x="8309" y="3055"/>
                  </a:cubicBezTo>
                  <a:cubicBezTo>
                    <a:pt x="8450" y="3055"/>
                    <a:pt x="8592" y="2982"/>
                    <a:pt x="8650" y="2867"/>
                  </a:cubicBezTo>
                  <a:cubicBezTo>
                    <a:pt x="9323" y="1741"/>
                    <a:pt x="10492" y="1157"/>
                    <a:pt x="11695" y="1157"/>
                  </a:cubicBezTo>
                  <a:cubicBezTo>
                    <a:pt x="12423" y="1157"/>
                    <a:pt x="13163" y="1370"/>
                    <a:pt x="13814" y="1807"/>
                  </a:cubicBezTo>
                  <a:cubicBezTo>
                    <a:pt x="13893" y="1846"/>
                    <a:pt x="13976" y="1866"/>
                    <a:pt x="14050" y="1866"/>
                  </a:cubicBezTo>
                  <a:cubicBezTo>
                    <a:pt x="14124" y="1866"/>
                    <a:pt x="14187" y="1846"/>
                    <a:pt x="14227" y="1807"/>
                  </a:cubicBezTo>
                  <a:cubicBezTo>
                    <a:pt x="15026" y="1071"/>
                    <a:pt x="15929" y="661"/>
                    <a:pt x="16947" y="661"/>
                  </a:cubicBezTo>
                  <a:close/>
                  <a:moveTo>
                    <a:pt x="17100" y="1"/>
                  </a:moveTo>
                  <a:cubicBezTo>
                    <a:pt x="16500" y="1"/>
                    <a:pt x="15893" y="110"/>
                    <a:pt x="15287" y="334"/>
                  </a:cubicBezTo>
                  <a:cubicBezTo>
                    <a:pt x="14875" y="491"/>
                    <a:pt x="14384" y="982"/>
                    <a:pt x="13971" y="1060"/>
                  </a:cubicBezTo>
                  <a:cubicBezTo>
                    <a:pt x="13657" y="1060"/>
                    <a:pt x="13068" y="648"/>
                    <a:pt x="12754" y="570"/>
                  </a:cubicBezTo>
                  <a:cubicBezTo>
                    <a:pt x="12428" y="498"/>
                    <a:pt x="12105" y="464"/>
                    <a:pt x="11787" y="464"/>
                  </a:cubicBezTo>
                  <a:cubicBezTo>
                    <a:pt x="10348" y="464"/>
                    <a:pt x="9037" y="1170"/>
                    <a:pt x="8212" y="2336"/>
                  </a:cubicBezTo>
                  <a:lnTo>
                    <a:pt x="8212" y="2336"/>
                  </a:lnTo>
                  <a:cubicBezTo>
                    <a:pt x="7226" y="1927"/>
                    <a:pt x="6138" y="1598"/>
                    <a:pt x="5060" y="1598"/>
                  </a:cubicBezTo>
                  <a:cubicBezTo>
                    <a:pt x="4335" y="1598"/>
                    <a:pt x="3615" y="1747"/>
                    <a:pt x="2935" y="2121"/>
                  </a:cubicBezTo>
                  <a:cubicBezTo>
                    <a:pt x="1619" y="2946"/>
                    <a:pt x="893" y="4419"/>
                    <a:pt x="1285" y="5970"/>
                  </a:cubicBezTo>
                  <a:cubicBezTo>
                    <a:pt x="1318" y="6045"/>
                    <a:pt x="1366" y="6101"/>
                    <a:pt x="1421" y="6141"/>
                  </a:cubicBezTo>
                  <a:lnTo>
                    <a:pt x="1421" y="6141"/>
                  </a:lnTo>
                  <a:cubicBezTo>
                    <a:pt x="401" y="7168"/>
                    <a:pt x="1" y="8869"/>
                    <a:pt x="1050" y="10153"/>
                  </a:cubicBezTo>
                  <a:cubicBezTo>
                    <a:pt x="1462" y="10644"/>
                    <a:pt x="2110" y="10958"/>
                    <a:pt x="2758" y="11036"/>
                  </a:cubicBezTo>
                  <a:cubicBezTo>
                    <a:pt x="2855" y="11054"/>
                    <a:pt x="2949" y="11062"/>
                    <a:pt x="3041" y="11062"/>
                  </a:cubicBezTo>
                  <a:cubicBezTo>
                    <a:pt x="3760" y="11062"/>
                    <a:pt x="4358" y="10594"/>
                    <a:pt x="4978" y="10594"/>
                  </a:cubicBezTo>
                  <a:cubicBezTo>
                    <a:pt x="5088" y="10594"/>
                    <a:pt x="5199" y="10609"/>
                    <a:pt x="5311" y="10644"/>
                  </a:cubicBezTo>
                  <a:cubicBezTo>
                    <a:pt x="6106" y="10926"/>
                    <a:pt x="6663" y="11225"/>
                    <a:pt x="7409" y="11225"/>
                  </a:cubicBezTo>
                  <a:cubicBezTo>
                    <a:pt x="7493" y="11225"/>
                    <a:pt x="7579" y="11221"/>
                    <a:pt x="7668" y="11213"/>
                  </a:cubicBezTo>
                  <a:cubicBezTo>
                    <a:pt x="8126" y="11143"/>
                    <a:pt x="8391" y="11101"/>
                    <a:pt x="8609" y="11101"/>
                  </a:cubicBezTo>
                  <a:cubicBezTo>
                    <a:pt x="8942" y="11101"/>
                    <a:pt x="9167" y="11200"/>
                    <a:pt x="9808" y="11449"/>
                  </a:cubicBezTo>
                  <a:cubicBezTo>
                    <a:pt x="10225" y="11613"/>
                    <a:pt x="10682" y="11672"/>
                    <a:pt x="11128" y="11672"/>
                  </a:cubicBezTo>
                  <a:cubicBezTo>
                    <a:pt x="11376" y="11672"/>
                    <a:pt x="11619" y="11654"/>
                    <a:pt x="11850" y="11626"/>
                  </a:cubicBezTo>
                  <a:cubicBezTo>
                    <a:pt x="12341" y="11527"/>
                    <a:pt x="12675" y="11370"/>
                    <a:pt x="13068" y="11135"/>
                  </a:cubicBezTo>
                  <a:cubicBezTo>
                    <a:pt x="13657" y="10801"/>
                    <a:pt x="13657" y="10801"/>
                    <a:pt x="14227" y="10801"/>
                  </a:cubicBezTo>
                  <a:cubicBezTo>
                    <a:pt x="14878" y="10871"/>
                    <a:pt x="15481" y="11147"/>
                    <a:pt x="16123" y="11147"/>
                  </a:cubicBezTo>
                  <a:cubicBezTo>
                    <a:pt x="16197" y="11147"/>
                    <a:pt x="16272" y="11143"/>
                    <a:pt x="16348" y="11135"/>
                  </a:cubicBezTo>
                  <a:cubicBezTo>
                    <a:pt x="17329" y="11135"/>
                    <a:pt x="18233" y="10801"/>
                    <a:pt x="18959" y="10310"/>
                  </a:cubicBezTo>
                  <a:cubicBezTo>
                    <a:pt x="19706" y="9897"/>
                    <a:pt x="20197" y="9328"/>
                    <a:pt x="20688" y="8680"/>
                  </a:cubicBezTo>
                  <a:cubicBezTo>
                    <a:pt x="21100" y="8091"/>
                    <a:pt x="20530" y="7855"/>
                    <a:pt x="22003" y="7521"/>
                  </a:cubicBezTo>
                  <a:cubicBezTo>
                    <a:pt x="22053" y="7505"/>
                    <a:pt x="22111" y="7499"/>
                    <a:pt x="22174" y="7499"/>
                  </a:cubicBezTo>
                  <a:cubicBezTo>
                    <a:pt x="22347" y="7499"/>
                    <a:pt x="22560" y="7544"/>
                    <a:pt x="22765" y="7544"/>
                  </a:cubicBezTo>
                  <a:cubicBezTo>
                    <a:pt x="22841" y="7544"/>
                    <a:pt x="22915" y="7538"/>
                    <a:pt x="22985" y="7521"/>
                  </a:cubicBezTo>
                  <a:cubicBezTo>
                    <a:pt x="23221" y="7443"/>
                    <a:pt x="23555" y="7364"/>
                    <a:pt x="23790" y="7109"/>
                  </a:cubicBezTo>
                  <a:cubicBezTo>
                    <a:pt x="25185" y="5970"/>
                    <a:pt x="24281" y="3928"/>
                    <a:pt x="23378" y="2789"/>
                  </a:cubicBezTo>
                  <a:cubicBezTo>
                    <a:pt x="22808" y="2121"/>
                    <a:pt x="22317" y="1885"/>
                    <a:pt x="21591" y="1630"/>
                  </a:cubicBezTo>
                  <a:cubicBezTo>
                    <a:pt x="20688" y="1473"/>
                    <a:pt x="20197" y="1218"/>
                    <a:pt x="19450" y="727"/>
                  </a:cubicBezTo>
                  <a:cubicBezTo>
                    <a:pt x="18959" y="491"/>
                    <a:pt x="18567" y="236"/>
                    <a:pt x="17977" y="79"/>
                  </a:cubicBezTo>
                  <a:cubicBezTo>
                    <a:pt x="17687" y="27"/>
                    <a:pt x="17394" y="1"/>
                    <a:pt x="1710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79" name="Google Shape;1279;p20"/>
          <p:cNvGrpSpPr/>
          <p:nvPr/>
        </p:nvGrpSpPr>
        <p:grpSpPr>
          <a:xfrm>
            <a:off x="2486200" y="436625"/>
            <a:ext cx="3372775" cy="333700"/>
            <a:chOff x="2486200" y="436625"/>
            <a:chExt cx="3372775" cy="333700"/>
          </a:xfrm>
        </p:grpSpPr>
        <p:grpSp>
          <p:nvGrpSpPr>
            <p:cNvPr id="1280" name="Google Shape;1280;p20"/>
            <p:cNvGrpSpPr/>
            <p:nvPr/>
          </p:nvGrpSpPr>
          <p:grpSpPr>
            <a:xfrm>
              <a:off x="2486200" y="459375"/>
              <a:ext cx="693850" cy="310950"/>
              <a:chOff x="2105200" y="459375"/>
              <a:chExt cx="693850" cy="310950"/>
            </a:xfrm>
          </p:grpSpPr>
          <p:sp>
            <p:nvSpPr>
              <p:cNvPr id="1281" name="Google Shape;1281;p20"/>
              <p:cNvSpPr/>
              <p:nvPr/>
            </p:nvSpPr>
            <p:spPr>
              <a:xfrm>
                <a:off x="2105200" y="459375"/>
                <a:ext cx="693850" cy="310950"/>
              </a:xfrm>
              <a:custGeom>
                <a:rect b="b" l="l" r="r" t="t"/>
                <a:pathLst>
                  <a:path extrusionOk="0" h="12438" w="27754">
                    <a:moveTo>
                      <a:pt x="27253" y="1"/>
                    </a:moveTo>
                    <a:cubicBezTo>
                      <a:pt x="27232" y="1"/>
                      <a:pt x="27210" y="3"/>
                      <a:pt x="27187" y="7"/>
                    </a:cubicBezTo>
                    <a:cubicBezTo>
                      <a:pt x="21708" y="1401"/>
                      <a:pt x="16150" y="2638"/>
                      <a:pt x="10593" y="3699"/>
                    </a:cubicBezTo>
                    <a:cubicBezTo>
                      <a:pt x="9199" y="3935"/>
                      <a:pt x="7883" y="4190"/>
                      <a:pt x="6567" y="4426"/>
                    </a:cubicBezTo>
                    <a:cubicBezTo>
                      <a:pt x="5841" y="4524"/>
                      <a:pt x="4603" y="4426"/>
                      <a:pt x="4034" y="5093"/>
                    </a:cubicBezTo>
                    <a:cubicBezTo>
                      <a:pt x="3464" y="5663"/>
                      <a:pt x="3464" y="6978"/>
                      <a:pt x="3307" y="7705"/>
                    </a:cubicBezTo>
                    <a:cubicBezTo>
                      <a:pt x="3045" y="8864"/>
                      <a:pt x="2843" y="9974"/>
                      <a:pt x="2606" y="11111"/>
                    </a:cubicBezTo>
                    <a:lnTo>
                      <a:pt x="2606" y="11111"/>
                    </a:lnTo>
                    <a:cubicBezTo>
                      <a:pt x="1977" y="9673"/>
                      <a:pt x="1299" y="8244"/>
                      <a:pt x="676" y="6802"/>
                    </a:cubicBezTo>
                    <a:cubicBezTo>
                      <a:pt x="625" y="6668"/>
                      <a:pt x="531" y="6613"/>
                      <a:pt x="433" y="6613"/>
                    </a:cubicBezTo>
                    <a:cubicBezTo>
                      <a:pt x="227" y="6613"/>
                      <a:pt x="0" y="6856"/>
                      <a:pt x="106" y="7136"/>
                    </a:cubicBezTo>
                    <a:cubicBezTo>
                      <a:pt x="853" y="8844"/>
                      <a:pt x="1658" y="10572"/>
                      <a:pt x="2404" y="12281"/>
                    </a:cubicBezTo>
                    <a:cubicBezTo>
                      <a:pt x="2471" y="12389"/>
                      <a:pt x="2584" y="12437"/>
                      <a:pt x="2697" y="12437"/>
                    </a:cubicBezTo>
                    <a:cubicBezTo>
                      <a:pt x="2851" y="12437"/>
                      <a:pt x="3007" y="12349"/>
                      <a:pt x="3052" y="12202"/>
                    </a:cubicBezTo>
                    <a:lnTo>
                      <a:pt x="3798" y="8530"/>
                    </a:lnTo>
                    <a:cubicBezTo>
                      <a:pt x="3955" y="7862"/>
                      <a:pt x="4034" y="7214"/>
                      <a:pt x="4211" y="6645"/>
                    </a:cubicBezTo>
                    <a:cubicBezTo>
                      <a:pt x="4525" y="5741"/>
                      <a:pt x="4859" y="5506"/>
                      <a:pt x="5762" y="5172"/>
                    </a:cubicBezTo>
                    <a:cubicBezTo>
                      <a:pt x="8040" y="4524"/>
                      <a:pt x="10593" y="4347"/>
                      <a:pt x="12871" y="3935"/>
                    </a:cubicBezTo>
                    <a:cubicBezTo>
                      <a:pt x="17780" y="2953"/>
                      <a:pt x="22533" y="1892"/>
                      <a:pt x="27364" y="675"/>
                    </a:cubicBezTo>
                    <a:cubicBezTo>
                      <a:pt x="27753" y="600"/>
                      <a:pt x="27617" y="1"/>
                      <a:pt x="27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20"/>
              <p:cNvSpPr/>
              <p:nvPr/>
            </p:nvSpPr>
            <p:spPr>
              <a:xfrm>
                <a:off x="2328775" y="605700"/>
                <a:ext cx="164975" cy="133025"/>
              </a:xfrm>
              <a:custGeom>
                <a:rect b="b" l="l" r="r" t="t"/>
                <a:pathLst>
                  <a:path extrusionOk="0" h="5321" w="6599">
                    <a:moveTo>
                      <a:pt x="3238" y="1"/>
                    </a:moveTo>
                    <a:cubicBezTo>
                      <a:pt x="2447" y="1"/>
                      <a:pt x="1516" y="519"/>
                      <a:pt x="982" y="949"/>
                    </a:cubicBezTo>
                    <a:cubicBezTo>
                      <a:pt x="730" y="1154"/>
                      <a:pt x="997" y="1511"/>
                      <a:pt x="1275" y="1511"/>
                    </a:cubicBezTo>
                    <a:cubicBezTo>
                      <a:pt x="1343" y="1511"/>
                      <a:pt x="1412" y="1490"/>
                      <a:pt x="1473" y="1440"/>
                    </a:cubicBezTo>
                    <a:cubicBezTo>
                      <a:pt x="1743" y="1186"/>
                      <a:pt x="2434" y="600"/>
                      <a:pt x="2990" y="600"/>
                    </a:cubicBezTo>
                    <a:cubicBezTo>
                      <a:pt x="3123" y="600"/>
                      <a:pt x="3249" y="633"/>
                      <a:pt x="3358" y="713"/>
                    </a:cubicBezTo>
                    <a:cubicBezTo>
                      <a:pt x="3437" y="1125"/>
                      <a:pt x="3614" y="1616"/>
                      <a:pt x="3771" y="2009"/>
                    </a:cubicBezTo>
                    <a:cubicBezTo>
                      <a:pt x="3516" y="2343"/>
                      <a:pt x="3201" y="2677"/>
                      <a:pt x="2868" y="2834"/>
                    </a:cubicBezTo>
                    <a:cubicBezTo>
                      <a:pt x="2043" y="3325"/>
                      <a:pt x="1061" y="3659"/>
                      <a:pt x="256" y="4071"/>
                    </a:cubicBezTo>
                    <a:cubicBezTo>
                      <a:pt x="0" y="4150"/>
                      <a:pt x="0" y="4464"/>
                      <a:pt x="256" y="4641"/>
                    </a:cubicBezTo>
                    <a:cubicBezTo>
                      <a:pt x="1161" y="5093"/>
                      <a:pt x="2116" y="5320"/>
                      <a:pt x="3068" y="5320"/>
                    </a:cubicBezTo>
                    <a:cubicBezTo>
                      <a:pt x="4181" y="5320"/>
                      <a:pt x="5288" y="5010"/>
                      <a:pt x="6304" y="4385"/>
                    </a:cubicBezTo>
                    <a:cubicBezTo>
                      <a:pt x="6598" y="4247"/>
                      <a:pt x="6374" y="3789"/>
                      <a:pt x="6089" y="3789"/>
                    </a:cubicBezTo>
                    <a:cubicBezTo>
                      <a:pt x="6050" y="3789"/>
                      <a:pt x="6010" y="3797"/>
                      <a:pt x="5970" y="3816"/>
                    </a:cubicBezTo>
                    <a:cubicBezTo>
                      <a:pt x="5036" y="4353"/>
                      <a:pt x="4026" y="4619"/>
                      <a:pt x="3019" y="4619"/>
                    </a:cubicBezTo>
                    <a:cubicBezTo>
                      <a:pt x="2420" y="4619"/>
                      <a:pt x="1822" y="4525"/>
                      <a:pt x="1242" y="4336"/>
                    </a:cubicBezTo>
                    <a:lnTo>
                      <a:pt x="1242" y="4336"/>
                    </a:lnTo>
                    <a:cubicBezTo>
                      <a:pt x="2747" y="3693"/>
                      <a:pt x="5069" y="2781"/>
                      <a:pt x="4497" y="949"/>
                    </a:cubicBezTo>
                    <a:cubicBezTo>
                      <a:pt x="4264" y="250"/>
                      <a:pt x="3785" y="1"/>
                      <a:pt x="323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20"/>
              <p:cNvSpPr/>
              <p:nvPr/>
            </p:nvSpPr>
            <p:spPr>
              <a:xfrm>
                <a:off x="2421075" y="563925"/>
                <a:ext cx="194425" cy="133250"/>
              </a:xfrm>
              <a:custGeom>
                <a:rect b="b" l="l" r="r" t="t"/>
                <a:pathLst>
                  <a:path extrusionOk="0" h="5330" w="7777">
                    <a:moveTo>
                      <a:pt x="5886" y="0"/>
                    </a:moveTo>
                    <a:cubicBezTo>
                      <a:pt x="5862" y="0"/>
                      <a:pt x="5838" y="3"/>
                      <a:pt x="5813" y="8"/>
                    </a:cubicBezTo>
                    <a:cubicBezTo>
                      <a:pt x="4910" y="165"/>
                      <a:pt x="0" y="734"/>
                      <a:pt x="1630" y="2875"/>
                    </a:cubicBezTo>
                    <a:cubicBezTo>
                      <a:pt x="1947" y="3235"/>
                      <a:pt x="2416" y="3395"/>
                      <a:pt x="2898" y="3395"/>
                    </a:cubicBezTo>
                    <a:cubicBezTo>
                      <a:pt x="3282" y="3395"/>
                      <a:pt x="3675" y="3294"/>
                      <a:pt x="4006" y="3111"/>
                    </a:cubicBezTo>
                    <a:cubicBezTo>
                      <a:pt x="4555" y="2911"/>
                      <a:pt x="5344" y="2232"/>
                      <a:pt x="6026" y="2232"/>
                    </a:cubicBezTo>
                    <a:cubicBezTo>
                      <a:pt x="6149" y="2232"/>
                      <a:pt x="6268" y="2254"/>
                      <a:pt x="6383" y="2305"/>
                    </a:cubicBezTo>
                    <a:cubicBezTo>
                      <a:pt x="7522" y="2796"/>
                      <a:pt x="6795" y="3935"/>
                      <a:pt x="6206" y="4269"/>
                    </a:cubicBezTo>
                    <a:cubicBezTo>
                      <a:pt x="5636" y="4583"/>
                      <a:pt x="4988" y="4583"/>
                      <a:pt x="4419" y="4662"/>
                    </a:cubicBezTo>
                    <a:cubicBezTo>
                      <a:pt x="4006" y="4662"/>
                      <a:pt x="4006" y="5330"/>
                      <a:pt x="4419" y="5330"/>
                    </a:cubicBezTo>
                    <a:cubicBezTo>
                      <a:pt x="5558" y="5251"/>
                      <a:pt x="6874" y="4996"/>
                      <a:pt x="7443" y="3857"/>
                    </a:cubicBezTo>
                    <a:cubicBezTo>
                      <a:pt x="7777" y="3189"/>
                      <a:pt x="7679" y="2305"/>
                      <a:pt x="6952" y="1815"/>
                    </a:cubicBezTo>
                    <a:cubicBezTo>
                      <a:pt x="6675" y="1661"/>
                      <a:pt x="6398" y="1598"/>
                      <a:pt x="6125" y="1598"/>
                    </a:cubicBezTo>
                    <a:cubicBezTo>
                      <a:pt x="5354" y="1598"/>
                      <a:pt x="4616" y="2100"/>
                      <a:pt x="4006" y="2463"/>
                    </a:cubicBezTo>
                    <a:cubicBezTo>
                      <a:pt x="3673" y="2620"/>
                      <a:pt x="3260" y="2698"/>
                      <a:pt x="2946" y="2796"/>
                    </a:cubicBezTo>
                    <a:cubicBezTo>
                      <a:pt x="2200" y="2796"/>
                      <a:pt x="2043" y="2541"/>
                      <a:pt x="2278" y="1972"/>
                    </a:cubicBezTo>
                    <a:cubicBezTo>
                      <a:pt x="2455" y="1402"/>
                      <a:pt x="2769" y="1324"/>
                      <a:pt x="3358" y="1225"/>
                    </a:cubicBezTo>
                    <a:cubicBezTo>
                      <a:pt x="4242" y="990"/>
                      <a:pt x="5067" y="833"/>
                      <a:pt x="5970" y="656"/>
                    </a:cubicBezTo>
                    <a:cubicBezTo>
                      <a:pt x="6356" y="509"/>
                      <a:pt x="6226" y="0"/>
                      <a:pt x="588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4" name="Google Shape;1284;p20"/>
            <p:cNvSpPr/>
            <p:nvPr/>
          </p:nvSpPr>
          <p:spPr>
            <a:xfrm>
              <a:off x="3825950" y="436625"/>
              <a:ext cx="633775" cy="277250"/>
            </a:xfrm>
            <a:custGeom>
              <a:rect b="b" l="l" r="r" t="t"/>
              <a:pathLst>
                <a:path extrusionOk="0" h="11090" w="25351">
                  <a:moveTo>
                    <a:pt x="12078" y="673"/>
                  </a:moveTo>
                  <a:cubicBezTo>
                    <a:pt x="12929" y="673"/>
                    <a:pt x="13788" y="970"/>
                    <a:pt x="14472" y="1585"/>
                  </a:cubicBezTo>
                  <a:cubicBezTo>
                    <a:pt x="14511" y="1624"/>
                    <a:pt x="14575" y="1644"/>
                    <a:pt x="14648" y="1644"/>
                  </a:cubicBezTo>
                  <a:cubicBezTo>
                    <a:pt x="14722" y="1644"/>
                    <a:pt x="14805" y="1624"/>
                    <a:pt x="14884" y="1585"/>
                  </a:cubicBezTo>
                  <a:cubicBezTo>
                    <a:pt x="15586" y="1066"/>
                    <a:pt x="16382" y="761"/>
                    <a:pt x="17237" y="761"/>
                  </a:cubicBezTo>
                  <a:cubicBezTo>
                    <a:pt x="17482" y="761"/>
                    <a:pt x="17733" y="786"/>
                    <a:pt x="17987" y="838"/>
                  </a:cubicBezTo>
                  <a:cubicBezTo>
                    <a:pt x="19224" y="1015"/>
                    <a:pt x="19636" y="1742"/>
                    <a:pt x="20618" y="2311"/>
                  </a:cubicBezTo>
                  <a:cubicBezTo>
                    <a:pt x="21522" y="2881"/>
                    <a:pt x="22503" y="2979"/>
                    <a:pt x="23230" y="3784"/>
                  </a:cubicBezTo>
                  <a:cubicBezTo>
                    <a:pt x="23721" y="4354"/>
                    <a:pt x="24467" y="6317"/>
                    <a:pt x="23878" y="6907"/>
                  </a:cubicBezTo>
                  <a:cubicBezTo>
                    <a:pt x="23387" y="7299"/>
                    <a:pt x="22327" y="7299"/>
                    <a:pt x="21757" y="7397"/>
                  </a:cubicBezTo>
                  <a:cubicBezTo>
                    <a:pt x="20284" y="7633"/>
                    <a:pt x="20127" y="8949"/>
                    <a:pt x="18890" y="9675"/>
                  </a:cubicBezTo>
                  <a:cubicBezTo>
                    <a:pt x="18143" y="10186"/>
                    <a:pt x="17264" y="10433"/>
                    <a:pt x="16380" y="10433"/>
                  </a:cubicBezTo>
                  <a:cubicBezTo>
                    <a:pt x="15428" y="10433"/>
                    <a:pt x="14471" y="10147"/>
                    <a:pt x="13666" y="9597"/>
                  </a:cubicBezTo>
                  <a:cubicBezTo>
                    <a:pt x="13615" y="9574"/>
                    <a:pt x="13565" y="9564"/>
                    <a:pt x="13518" y="9564"/>
                  </a:cubicBezTo>
                  <a:cubicBezTo>
                    <a:pt x="13404" y="9564"/>
                    <a:pt x="13310" y="9620"/>
                    <a:pt x="13254" y="9675"/>
                  </a:cubicBezTo>
                  <a:cubicBezTo>
                    <a:pt x="12653" y="10205"/>
                    <a:pt x="11933" y="10455"/>
                    <a:pt x="11212" y="10455"/>
                  </a:cubicBezTo>
                  <a:cubicBezTo>
                    <a:pt x="10355" y="10455"/>
                    <a:pt x="9497" y="10101"/>
                    <a:pt x="8835" y="9440"/>
                  </a:cubicBezTo>
                  <a:cubicBezTo>
                    <a:pt x="8835" y="9385"/>
                    <a:pt x="8749" y="9320"/>
                    <a:pt x="8670" y="9320"/>
                  </a:cubicBezTo>
                  <a:cubicBezTo>
                    <a:pt x="8636" y="9320"/>
                    <a:pt x="8604" y="9332"/>
                    <a:pt x="8580" y="9361"/>
                  </a:cubicBezTo>
                  <a:cubicBezTo>
                    <a:pt x="8181" y="9512"/>
                    <a:pt x="7781" y="9585"/>
                    <a:pt x="7391" y="9585"/>
                  </a:cubicBezTo>
                  <a:cubicBezTo>
                    <a:pt x="6513" y="9585"/>
                    <a:pt x="5690" y="9216"/>
                    <a:pt x="5065" y="8536"/>
                  </a:cubicBezTo>
                  <a:cubicBezTo>
                    <a:pt x="5019" y="8444"/>
                    <a:pt x="4946" y="8406"/>
                    <a:pt x="4858" y="8406"/>
                  </a:cubicBezTo>
                  <a:cubicBezTo>
                    <a:pt x="4796" y="8406"/>
                    <a:pt x="4726" y="8425"/>
                    <a:pt x="4653" y="8458"/>
                  </a:cubicBezTo>
                  <a:cubicBezTo>
                    <a:pt x="4077" y="8758"/>
                    <a:pt x="3532" y="8934"/>
                    <a:pt x="3045" y="8934"/>
                  </a:cubicBezTo>
                  <a:cubicBezTo>
                    <a:pt x="2351" y="8934"/>
                    <a:pt x="1773" y="8577"/>
                    <a:pt x="1393" y="7712"/>
                  </a:cubicBezTo>
                  <a:cubicBezTo>
                    <a:pt x="902" y="6573"/>
                    <a:pt x="1295" y="5591"/>
                    <a:pt x="2375" y="4845"/>
                  </a:cubicBezTo>
                  <a:cubicBezTo>
                    <a:pt x="2637" y="4648"/>
                    <a:pt x="2462" y="4219"/>
                    <a:pt x="2202" y="4219"/>
                  </a:cubicBezTo>
                  <a:cubicBezTo>
                    <a:pt x="2202" y="4219"/>
                    <a:pt x="2202" y="4219"/>
                    <a:pt x="2202" y="4219"/>
                  </a:cubicBezTo>
                  <a:lnTo>
                    <a:pt x="2202" y="4219"/>
                  </a:lnTo>
                  <a:cubicBezTo>
                    <a:pt x="2201" y="4212"/>
                    <a:pt x="2199" y="4204"/>
                    <a:pt x="2198" y="4197"/>
                  </a:cubicBezTo>
                  <a:cubicBezTo>
                    <a:pt x="1884" y="2567"/>
                    <a:pt x="3357" y="1251"/>
                    <a:pt x="4908" y="1094"/>
                  </a:cubicBezTo>
                  <a:cubicBezTo>
                    <a:pt x="5007" y="1088"/>
                    <a:pt x="5105" y="1085"/>
                    <a:pt x="5202" y="1085"/>
                  </a:cubicBezTo>
                  <a:cubicBezTo>
                    <a:pt x="6485" y="1085"/>
                    <a:pt x="7680" y="1552"/>
                    <a:pt x="8757" y="2154"/>
                  </a:cubicBezTo>
                  <a:cubicBezTo>
                    <a:pt x="8817" y="2214"/>
                    <a:pt x="8877" y="2240"/>
                    <a:pt x="8938" y="2240"/>
                  </a:cubicBezTo>
                  <a:cubicBezTo>
                    <a:pt x="9037" y="2240"/>
                    <a:pt x="9139" y="2173"/>
                    <a:pt x="9248" y="2076"/>
                  </a:cubicBezTo>
                  <a:cubicBezTo>
                    <a:pt x="9929" y="1153"/>
                    <a:pt x="10997" y="673"/>
                    <a:pt x="12078" y="673"/>
                  </a:cubicBezTo>
                  <a:close/>
                  <a:moveTo>
                    <a:pt x="12106" y="0"/>
                  </a:moveTo>
                  <a:cubicBezTo>
                    <a:pt x="10888" y="0"/>
                    <a:pt x="9694" y="542"/>
                    <a:pt x="8873" y="1477"/>
                  </a:cubicBezTo>
                  <a:lnTo>
                    <a:pt x="8873" y="1477"/>
                  </a:lnTo>
                  <a:cubicBezTo>
                    <a:pt x="7783" y="894"/>
                    <a:pt x="6527" y="404"/>
                    <a:pt x="5288" y="404"/>
                  </a:cubicBezTo>
                  <a:cubicBezTo>
                    <a:pt x="4713" y="404"/>
                    <a:pt x="4142" y="509"/>
                    <a:pt x="3592" y="760"/>
                  </a:cubicBezTo>
                  <a:cubicBezTo>
                    <a:pt x="2119" y="1408"/>
                    <a:pt x="1295" y="2802"/>
                    <a:pt x="1628" y="4452"/>
                  </a:cubicBezTo>
                  <a:cubicBezTo>
                    <a:pt x="1636" y="4489"/>
                    <a:pt x="1647" y="4520"/>
                    <a:pt x="1662" y="4546"/>
                  </a:cubicBezTo>
                  <a:lnTo>
                    <a:pt x="1662" y="4546"/>
                  </a:lnTo>
                  <a:cubicBezTo>
                    <a:pt x="580" y="5424"/>
                    <a:pt x="0" y="6877"/>
                    <a:pt x="725" y="8203"/>
                  </a:cubicBezTo>
                  <a:cubicBezTo>
                    <a:pt x="1137" y="8870"/>
                    <a:pt x="1707" y="9361"/>
                    <a:pt x="2453" y="9597"/>
                  </a:cubicBezTo>
                  <a:cubicBezTo>
                    <a:pt x="2573" y="9635"/>
                    <a:pt x="2694" y="9651"/>
                    <a:pt x="2817" y="9651"/>
                  </a:cubicBezTo>
                  <a:cubicBezTo>
                    <a:pt x="3443" y="9651"/>
                    <a:pt x="4103" y="9241"/>
                    <a:pt x="4687" y="9241"/>
                  </a:cubicBezTo>
                  <a:cubicBezTo>
                    <a:pt x="4762" y="9241"/>
                    <a:pt x="4836" y="9248"/>
                    <a:pt x="4908" y="9263"/>
                  </a:cubicBezTo>
                  <a:cubicBezTo>
                    <a:pt x="5222" y="9361"/>
                    <a:pt x="5635" y="9852"/>
                    <a:pt x="6047" y="10009"/>
                  </a:cubicBezTo>
                  <a:cubicBezTo>
                    <a:pt x="6302" y="10088"/>
                    <a:pt x="6616" y="10166"/>
                    <a:pt x="6950" y="10245"/>
                  </a:cubicBezTo>
                  <a:cubicBezTo>
                    <a:pt x="7150" y="10265"/>
                    <a:pt x="7325" y="10270"/>
                    <a:pt x="7487" y="10270"/>
                  </a:cubicBezTo>
                  <a:cubicBezTo>
                    <a:pt x="7675" y="10270"/>
                    <a:pt x="7843" y="10263"/>
                    <a:pt x="8006" y="10263"/>
                  </a:cubicBezTo>
                  <a:cubicBezTo>
                    <a:pt x="8390" y="10263"/>
                    <a:pt x="8742" y="10304"/>
                    <a:pt x="9248" y="10579"/>
                  </a:cubicBezTo>
                  <a:cubicBezTo>
                    <a:pt x="9854" y="10923"/>
                    <a:pt x="10529" y="11089"/>
                    <a:pt x="11204" y="11089"/>
                  </a:cubicBezTo>
                  <a:cubicBezTo>
                    <a:pt x="11337" y="11089"/>
                    <a:pt x="11471" y="11083"/>
                    <a:pt x="11604" y="11070"/>
                  </a:cubicBezTo>
                  <a:cubicBezTo>
                    <a:pt x="12234" y="10996"/>
                    <a:pt x="12916" y="10415"/>
                    <a:pt x="13552" y="10415"/>
                  </a:cubicBezTo>
                  <a:cubicBezTo>
                    <a:pt x="13590" y="10415"/>
                    <a:pt x="13628" y="10417"/>
                    <a:pt x="13666" y="10422"/>
                  </a:cubicBezTo>
                  <a:cubicBezTo>
                    <a:pt x="13902" y="10422"/>
                    <a:pt x="14472" y="10834"/>
                    <a:pt x="14805" y="10913"/>
                  </a:cubicBezTo>
                  <a:cubicBezTo>
                    <a:pt x="15139" y="10991"/>
                    <a:pt x="15453" y="11070"/>
                    <a:pt x="15866" y="11070"/>
                  </a:cubicBezTo>
                  <a:cubicBezTo>
                    <a:pt x="16020" y="11083"/>
                    <a:pt x="16173" y="11090"/>
                    <a:pt x="16327" y="11090"/>
                  </a:cubicBezTo>
                  <a:cubicBezTo>
                    <a:pt x="17074" y="11090"/>
                    <a:pt x="17810" y="10934"/>
                    <a:pt x="18478" y="10657"/>
                  </a:cubicBezTo>
                  <a:cubicBezTo>
                    <a:pt x="19381" y="10245"/>
                    <a:pt x="19872" y="9754"/>
                    <a:pt x="20540" y="9184"/>
                  </a:cubicBezTo>
                  <a:cubicBezTo>
                    <a:pt x="21031" y="8615"/>
                    <a:pt x="21679" y="8281"/>
                    <a:pt x="22405" y="8203"/>
                  </a:cubicBezTo>
                  <a:cubicBezTo>
                    <a:pt x="22516" y="8185"/>
                    <a:pt x="22612" y="8179"/>
                    <a:pt x="22697" y="8179"/>
                  </a:cubicBezTo>
                  <a:cubicBezTo>
                    <a:pt x="22849" y="8179"/>
                    <a:pt x="22970" y="8197"/>
                    <a:pt x="23097" y="8197"/>
                  </a:cubicBezTo>
                  <a:cubicBezTo>
                    <a:pt x="23213" y="8197"/>
                    <a:pt x="23333" y="8182"/>
                    <a:pt x="23485" y="8124"/>
                  </a:cubicBezTo>
                  <a:cubicBezTo>
                    <a:pt x="25351" y="7299"/>
                    <a:pt x="24703" y="4943"/>
                    <a:pt x="23976" y="3706"/>
                  </a:cubicBezTo>
                  <a:cubicBezTo>
                    <a:pt x="23485" y="2881"/>
                    <a:pt x="22994" y="2567"/>
                    <a:pt x="22170" y="2233"/>
                  </a:cubicBezTo>
                  <a:cubicBezTo>
                    <a:pt x="21031" y="1742"/>
                    <a:pt x="20127" y="838"/>
                    <a:pt x="18969" y="348"/>
                  </a:cubicBezTo>
                  <a:cubicBezTo>
                    <a:pt x="18442" y="179"/>
                    <a:pt x="17894" y="101"/>
                    <a:pt x="17347" y="101"/>
                  </a:cubicBezTo>
                  <a:cubicBezTo>
                    <a:pt x="16873" y="101"/>
                    <a:pt x="16400" y="160"/>
                    <a:pt x="15944" y="269"/>
                  </a:cubicBezTo>
                  <a:cubicBezTo>
                    <a:pt x="15532" y="426"/>
                    <a:pt x="15041" y="838"/>
                    <a:pt x="14648" y="838"/>
                  </a:cubicBezTo>
                  <a:cubicBezTo>
                    <a:pt x="14393" y="838"/>
                    <a:pt x="13981" y="426"/>
                    <a:pt x="13745" y="348"/>
                  </a:cubicBezTo>
                  <a:cubicBezTo>
                    <a:pt x="13215" y="111"/>
                    <a:pt x="12658" y="0"/>
                    <a:pt x="1210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85" name="Google Shape;1285;p20"/>
            <p:cNvGrpSpPr/>
            <p:nvPr/>
          </p:nvGrpSpPr>
          <p:grpSpPr>
            <a:xfrm>
              <a:off x="5054625" y="468225"/>
              <a:ext cx="804350" cy="214750"/>
              <a:chOff x="4368825" y="468225"/>
              <a:chExt cx="804350" cy="214750"/>
            </a:xfrm>
          </p:grpSpPr>
          <p:sp>
            <p:nvSpPr>
              <p:cNvPr id="1286" name="Google Shape;1286;p20"/>
              <p:cNvSpPr/>
              <p:nvPr/>
            </p:nvSpPr>
            <p:spPr>
              <a:xfrm>
                <a:off x="4368825" y="533075"/>
                <a:ext cx="146650" cy="149900"/>
              </a:xfrm>
              <a:custGeom>
                <a:rect b="b" l="l" r="r" t="t"/>
                <a:pathLst>
                  <a:path extrusionOk="0" h="5996" w="5866">
                    <a:moveTo>
                      <a:pt x="2626" y="1"/>
                    </a:moveTo>
                    <a:cubicBezTo>
                      <a:pt x="1436" y="1"/>
                      <a:pt x="0" y="1302"/>
                      <a:pt x="72" y="2381"/>
                    </a:cubicBezTo>
                    <a:cubicBezTo>
                      <a:pt x="72" y="2587"/>
                      <a:pt x="234" y="2690"/>
                      <a:pt x="396" y="2690"/>
                    </a:cubicBezTo>
                    <a:cubicBezTo>
                      <a:pt x="558" y="2690"/>
                      <a:pt x="720" y="2587"/>
                      <a:pt x="720" y="2381"/>
                    </a:cubicBezTo>
                    <a:cubicBezTo>
                      <a:pt x="720" y="1654"/>
                      <a:pt x="1624" y="908"/>
                      <a:pt x="2272" y="829"/>
                    </a:cubicBezTo>
                    <a:cubicBezTo>
                      <a:pt x="2390" y="746"/>
                      <a:pt x="2496" y="702"/>
                      <a:pt x="2592" y="702"/>
                    </a:cubicBezTo>
                    <a:cubicBezTo>
                      <a:pt x="2765" y="702"/>
                      <a:pt x="2904" y="847"/>
                      <a:pt x="3018" y="1163"/>
                    </a:cubicBezTo>
                    <a:cubicBezTo>
                      <a:pt x="3253" y="1320"/>
                      <a:pt x="3411" y="1478"/>
                      <a:pt x="3332" y="1811"/>
                    </a:cubicBezTo>
                    <a:cubicBezTo>
                      <a:pt x="3411" y="2067"/>
                      <a:pt x="3253" y="2459"/>
                      <a:pt x="3175" y="2715"/>
                    </a:cubicBezTo>
                    <a:cubicBezTo>
                      <a:pt x="2841" y="3854"/>
                      <a:pt x="2036" y="4678"/>
                      <a:pt x="1054" y="5248"/>
                    </a:cubicBezTo>
                    <a:cubicBezTo>
                      <a:pt x="799" y="5405"/>
                      <a:pt x="956" y="5817"/>
                      <a:pt x="1211" y="5817"/>
                    </a:cubicBezTo>
                    <a:cubicBezTo>
                      <a:pt x="2104" y="5925"/>
                      <a:pt x="2968" y="5996"/>
                      <a:pt x="3820" y="5996"/>
                    </a:cubicBezTo>
                    <a:cubicBezTo>
                      <a:pt x="4374" y="5996"/>
                      <a:pt x="4923" y="5966"/>
                      <a:pt x="5473" y="5896"/>
                    </a:cubicBezTo>
                    <a:cubicBezTo>
                      <a:pt x="5865" y="5896"/>
                      <a:pt x="5865" y="5248"/>
                      <a:pt x="5473" y="5248"/>
                    </a:cubicBezTo>
                    <a:cubicBezTo>
                      <a:pt x="4940" y="5308"/>
                      <a:pt x="4407" y="5334"/>
                      <a:pt x="3870" y="5334"/>
                    </a:cubicBezTo>
                    <a:cubicBezTo>
                      <a:pt x="3311" y="5334"/>
                      <a:pt x="2748" y="5306"/>
                      <a:pt x="2174" y="5260"/>
                    </a:cubicBezTo>
                    <a:lnTo>
                      <a:pt x="2174" y="5260"/>
                    </a:lnTo>
                    <a:cubicBezTo>
                      <a:pt x="2792" y="4751"/>
                      <a:pt x="3294" y="4117"/>
                      <a:pt x="3587" y="3363"/>
                    </a:cubicBezTo>
                    <a:cubicBezTo>
                      <a:pt x="3901" y="2636"/>
                      <a:pt x="4314" y="1399"/>
                      <a:pt x="3744" y="594"/>
                    </a:cubicBezTo>
                    <a:cubicBezTo>
                      <a:pt x="3461" y="174"/>
                      <a:pt x="3060" y="1"/>
                      <a:pt x="262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20"/>
              <p:cNvSpPr/>
              <p:nvPr/>
            </p:nvSpPr>
            <p:spPr>
              <a:xfrm>
                <a:off x="4673575" y="513875"/>
                <a:ext cx="146725" cy="149725"/>
              </a:xfrm>
              <a:custGeom>
                <a:rect b="b" l="l" r="r" t="t"/>
                <a:pathLst>
                  <a:path extrusionOk="0" h="5989" w="5869">
                    <a:moveTo>
                      <a:pt x="2630" y="1"/>
                    </a:moveTo>
                    <a:cubicBezTo>
                      <a:pt x="1439" y="1"/>
                      <a:pt x="0" y="1343"/>
                      <a:pt x="58" y="2422"/>
                    </a:cubicBezTo>
                    <a:cubicBezTo>
                      <a:pt x="58" y="2628"/>
                      <a:pt x="224" y="2732"/>
                      <a:pt x="391" y="2732"/>
                    </a:cubicBezTo>
                    <a:cubicBezTo>
                      <a:pt x="558" y="2732"/>
                      <a:pt x="725" y="2628"/>
                      <a:pt x="725" y="2422"/>
                    </a:cubicBezTo>
                    <a:cubicBezTo>
                      <a:pt x="647" y="1676"/>
                      <a:pt x="1530" y="949"/>
                      <a:pt x="2198" y="773"/>
                    </a:cubicBezTo>
                    <a:cubicBezTo>
                      <a:pt x="2329" y="698"/>
                      <a:pt x="2442" y="663"/>
                      <a:pt x="2538" y="663"/>
                    </a:cubicBezTo>
                    <a:cubicBezTo>
                      <a:pt x="2744" y="663"/>
                      <a:pt x="2871" y="825"/>
                      <a:pt x="2925" y="1107"/>
                    </a:cubicBezTo>
                    <a:cubicBezTo>
                      <a:pt x="3259" y="1264"/>
                      <a:pt x="3416" y="1519"/>
                      <a:pt x="3337" y="1755"/>
                    </a:cubicBezTo>
                    <a:cubicBezTo>
                      <a:pt x="3416" y="2010"/>
                      <a:pt x="3259" y="2422"/>
                      <a:pt x="3180" y="2736"/>
                    </a:cubicBezTo>
                    <a:cubicBezTo>
                      <a:pt x="2846" y="3817"/>
                      <a:pt x="2021" y="4700"/>
                      <a:pt x="1039" y="5191"/>
                    </a:cubicBezTo>
                    <a:cubicBezTo>
                      <a:pt x="725" y="5368"/>
                      <a:pt x="882" y="5780"/>
                      <a:pt x="1216" y="5859"/>
                    </a:cubicBezTo>
                    <a:cubicBezTo>
                      <a:pt x="2033" y="5951"/>
                      <a:pt x="2877" y="5989"/>
                      <a:pt x="3712" y="5989"/>
                    </a:cubicBezTo>
                    <a:cubicBezTo>
                      <a:pt x="4302" y="5989"/>
                      <a:pt x="4889" y="5970"/>
                      <a:pt x="5458" y="5937"/>
                    </a:cubicBezTo>
                    <a:cubicBezTo>
                      <a:pt x="5842" y="5864"/>
                      <a:pt x="5868" y="5280"/>
                      <a:pt x="5537" y="5280"/>
                    </a:cubicBezTo>
                    <a:cubicBezTo>
                      <a:pt x="5512" y="5280"/>
                      <a:pt x="5486" y="5283"/>
                      <a:pt x="5458" y="5289"/>
                    </a:cubicBezTo>
                    <a:cubicBezTo>
                      <a:pt x="4908" y="5321"/>
                      <a:pt x="4343" y="5340"/>
                      <a:pt x="3773" y="5340"/>
                    </a:cubicBezTo>
                    <a:cubicBezTo>
                      <a:pt x="3237" y="5340"/>
                      <a:pt x="2698" y="5323"/>
                      <a:pt x="2165" y="5285"/>
                    </a:cubicBezTo>
                    <a:lnTo>
                      <a:pt x="2165" y="5285"/>
                    </a:lnTo>
                    <a:cubicBezTo>
                      <a:pt x="2790" y="4803"/>
                      <a:pt x="3297" y="4164"/>
                      <a:pt x="3592" y="3404"/>
                    </a:cubicBezTo>
                    <a:cubicBezTo>
                      <a:pt x="3907" y="2579"/>
                      <a:pt x="4319" y="1362"/>
                      <a:pt x="3749" y="616"/>
                    </a:cubicBezTo>
                    <a:cubicBezTo>
                      <a:pt x="3466" y="180"/>
                      <a:pt x="3064" y="1"/>
                      <a:pt x="26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20"/>
              <p:cNvSpPr/>
              <p:nvPr/>
            </p:nvSpPr>
            <p:spPr>
              <a:xfrm>
                <a:off x="4579975" y="571125"/>
                <a:ext cx="36350" cy="95100"/>
              </a:xfrm>
              <a:custGeom>
                <a:rect b="b" l="l" r="r" t="t"/>
                <a:pathLst>
                  <a:path extrusionOk="0" h="3804" w="1454">
                    <a:moveTo>
                      <a:pt x="453" y="0"/>
                    </a:moveTo>
                    <a:cubicBezTo>
                      <a:pt x="248" y="0"/>
                      <a:pt x="1" y="195"/>
                      <a:pt x="51" y="446"/>
                    </a:cubicBezTo>
                    <a:cubicBezTo>
                      <a:pt x="208" y="1527"/>
                      <a:pt x="463" y="2508"/>
                      <a:pt x="699" y="3569"/>
                    </a:cubicBezTo>
                    <a:cubicBezTo>
                      <a:pt x="761" y="3733"/>
                      <a:pt x="904" y="3804"/>
                      <a:pt x="1043" y="3804"/>
                    </a:cubicBezTo>
                    <a:cubicBezTo>
                      <a:pt x="1253" y="3804"/>
                      <a:pt x="1453" y="3641"/>
                      <a:pt x="1347" y="3392"/>
                    </a:cubicBezTo>
                    <a:cubicBezTo>
                      <a:pt x="1033" y="2332"/>
                      <a:pt x="777" y="1350"/>
                      <a:pt x="699" y="211"/>
                    </a:cubicBezTo>
                    <a:cubicBezTo>
                      <a:pt x="670" y="62"/>
                      <a:pt x="568" y="0"/>
                      <a:pt x="45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20"/>
              <p:cNvSpPr/>
              <p:nvPr/>
            </p:nvSpPr>
            <p:spPr>
              <a:xfrm>
                <a:off x="4544975" y="606650"/>
                <a:ext cx="99050" cy="27350"/>
              </a:xfrm>
              <a:custGeom>
                <a:rect b="b" l="l" r="r" t="t"/>
                <a:pathLst>
                  <a:path extrusionOk="0" h="1094" w="3962">
                    <a:moveTo>
                      <a:pt x="3481" y="1"/>
                    </a:moveTo>
                    <a:cubicBezTo>
                      <a:pt x="3459" y="1"/>
                      <a:pt x="3437" y="3"/>
                      <a:pt x="3415" y="7"/>
                    </a:cubicBezTo>
                    <a:cubicBezTo>
                      <a:pt x="2433" y="184"/>
                      <a:pt x="1451" y="341"/>
                      <a:pt x="390" y="420"/>
                    </a:cubicBezTo>
                    <a:cubicBezTo>
                      <a:pt x="1" y="494"/>
                      <a:pt x="119" y="1094"/>
                      <a:pt x="481" y="1094"/>
                    </a:cubicBezTo>
                    <a:cubicBezTo>
                      <a:pt x="503" y="1094"/>
                      <a:pt x="525" y="1092"/>
                      <a:pt x="547" y="1087"/>
                    </a:cubicBezTo>
                    <a:cubicBezTo>
                      <a:pt x="1608" y="911"/>
                      <a:pt x="2590" y="754"/>
                      <a:pt x="3572" y="675"/>
                    </a:cubicBezTo>
                    <a:cubicBezTo>
                      <a:pt x="3961" y="601"/>
                      <a:pt x="3843" y="1"/>
                      <a:pt x="348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20"/>
              <p:cNvSpPr/>
              <p:nvPr/>
            </p:nvSpPr>
            <p:spPr>
              <a:xfrm>
                <a:off x="4871375" y="567850"/>
                <a:ext cx="112275" cy="26725"/>
              </a:xfrm>
              <a:custGeom>
                <a:rect b="b" l="l" r="r" t="t"/>
                <a:pathLst>
                  <a:path extrusionOk="0" h="1069" w="4491">
                    <a:moveTo>
                      <a:pt x="3927" y="1"/>
                    </a:moveTo>
                    <a:cubicBezTo>
                      <a:pt x="3902" y="1"/>
                      <a:pt x="3876" y="3"/>
                      <a:pt x="3850" y="8"/>
                    </a:cubicBezTo>
                    <a:cubicBezTo>
                      <a:pt x="2789" y="263"/>
                      <a:pt x="1650" y="342"/>
                      <a:pt x="492" y="420"/>
                    </a:cubicBezTo>
                    <a:cubicBezTo>
                      <a:pt x="1" y="420"/>
                      <a:pt x="1" y="1068"/>
                      <a:pt x="492" y="1068"/>
                    </a:cubicBezTo>
                    <a:cubicBezTo>
                      <a:pt x="1650" y="990"/>
                      <a:pt x="2868" y="911"/>
                      <a:pt x="4105" y="577"/>
                    </a:cubicBezTo>
                    <a:cubicBezTo>
                      <a:pt x="4491" y="504"/>
                      <a:pt x="4292" y="1"/>
                      <a:pt x="392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20"/>
              <p:cNvSpPr/>
              <p:nvPr/>
            </p:nvSpPr>
            <p:spPr>
              <a:xfrm>
                <a:off x="4883675" y="602725"/>
                <a:ext cx="92275" cy="24900"/>
              </a:xfrm>
              <a:custGeom>
                <a:rect b="b" l="l" r="r" t="t"/>
                <a:pathLst>
                  <a:path extrusionOk="0" h="996" w="3691">
                    <a:moveTo>
                      <a:pt x="3346" y="1"/>
                    </a:moveTo>
                    <a:cubicBezTo>
                      <a:pt x="3325" y="1"/>
                      <a:pt x="3303" y="3"/>
                      <a:pt x="3279" y="7"/>
                    </a:cubicBezTo>
                    <a:cubicBezTo>
                      <a:pt x="2297" y="86"/>
                      <a:pt x="1315" y="263"/>
                      <a:pt x="412" y="341"/>
                    </a:cubicBezTo>
                    <a:cubicBezTo>
                      <a:pt x="23" y="415"/>
                      <a:pt x="1" y="996"/>
                      <a:pt x="346" y="996"/>
                    </a:cubicBezTo>
                    <a:cubicBezTo>
                      <a:pt x="366" y="996"/>
                      <a:pt x="389" y="994"/>
                      <a:pt x="412" y="989"/>
                    </a:cubicBezTo>
                    <a:cubicBezTo>
                      <a:pt x="1315" y="911"/>
                      <a:pt x="2297" y="753"/>
                      <a:pt x="3279" y="655"/>
                    </a:cubicBezTo>
                    <a:cubicBezTo>
                      <a:pt x="3668" y="581"/>
                      <a:pt x="3690" y="1"/>
                      <a:pt x="334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20"/>
              <p:cNvSpPr/>
              <p:nvPr/>
            </p:nvSpPr>
            <p:spPr>
              <a:xfrm>
                <a:off x="5056475" y="468225"/>
                <a:ext cx="116700" cy="162700"/>
              </a:xfrm>
              <a:custGeom>
                <a:rect b="b" l="l" r="r" t="t"/>
                <a:pathLst>
                  <a:path extrusionOk="0" h="6508" w="4668">
                    <a:moveTo>
                      <a:pt x="409" y="0"/>
                    </a:moveTo>
                    <a:cubicBezTo>
                      <a:pt x="211" y="0"/>
                      <a:pt x="1" y="155"/>
                      <a:pt x="59" y="399"/>
                    </a:cubicBezTo>
                    <a:cubicBezTo>
                      <a:pt x="295" y="1617"/>
                      <a:pt x="295" y="2775"/>
                      <a:pt x="138" y="3993"/>
                    </a:cubicBezTo>
                    <a:cubicBezTo>
                      <a:pt x="59" y="4170"/>
                      <a:pt x="216" y="4405"/>
                      <a:pt x="373" y="4405"/>
                    </a:cubicBezTo>
                    <a:lnTo>
                      <a:pt x="3186" y="4198"/>
                    </a:lnTo>
                    <a:lnTo>
                      <a:pt x="3186" y="4198"/>
                    </a:lnTo>
                    <a:cubicBezTo>
                      <a:pt x="3386" y="4923"/>
                      <a:pt x="3639" y="5650"/>
                      <a:pt x="3987" y="6369"/>
                    </a:cubicBezTo>
                    <a:cubicBezTo>
                      <a:pt x="4033" y="6467"/>
                      <a:pt x="4114" y="6507"/>
                      <a:pt x="4202" y="6507"/>
                    </a:cubicBezTo>
                    <a:cubicBezTo>
                      <a:pt x="4415" y="6507"/>
                      <a:pt x="4667" y="6271"/>
                      <a:pt x="4556" y="6035"/>
                    </a:cubicBezTo>
                    <a:cubicBezTo>
                      <a:pt x="4271" y="5374"/>
                      <a:pt x="4013" y="4713"/>
                      <a:pt x="3815" y="4032"/>
                    </a:cubicBezTo>
                    <a:lnTo>
                      <a:pt x="3815" y="4032"/>
                    </a:lnTo>
                    <a:cubicBezTo>
                      <a:pt x="3860" y="3973"/>
                      <a:pt x="3888" y="3903"/>
                      <a:pt x="3888" y="3836"/>
                    </a:cubicBezTo>
                    <a:cubicBezTo>
                      <a:pt x="3987" y="3188"/>
                      <a:pt x="3810" y="2854"/>
                      <a:pt x="3398" y="2363"/>
                    </a:cubicBezTo>
                    <a:cubicBezTo>
                      <a:pt x="3328" y="2265"/>
                      <a:pt x="3251" y="2225"/>
                      <a:pt x="3176" y="2225"/>
                    </a:cubicBezTo>
                    <a:cubicBezTo>
                      <a:pt x="2995" y="2225"/>
                      <a:pt x="2828" y="2461"/>
                      <a:pt x="2828" y="2697"/>
                    </a:cubicBezTo>
                    <a:cubicBezTo>
                      <a:pt x="2887" y="2979"/>
                      <a:pt x="2950" y="3262"/>
                      <a:pt x="3018" y="3546"/>
                    </a:cubicBezTo>
                    <a:lnTo>
                      <a:pt x="3018" y="3546"/>
                    </a:lnTo>
                    <a:lnTo>
                      <a:pt x="778" y="3725"/>
                    </a:lnTo>
                    <a:lnTo>
                      <a:pt x="778" y="3725"/>
                    </a:lnTo>
                    <a:cubicBezTo>
                      <a:pt x="940" y="2558"/>
                      <a:pt x="916" y="1392"/>
                      <a:pt x="707" y="242"/>
                    </a:cubicBezTo>
                    <a:cubicBezTo>
                      <a:pt x="675" y="74"/>
                      <a:pt x="545" y="0"/>
                      <a:pt x="4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293" name="Google Shape;1293;p20"/>
          <p:cNvGrpSpPr/>
          <p:nvPr/>
        </p:nvGrpSpPr>
        <p:grpSpPr>
          <a:xfrm>
            <a:off x="312675" y="225000"/>
            <a:ext cx="1712000" cy="4764750"/>
            <a:chOff x="312675" y="225000"/>
            <a:chExt cx="1712000" cy="4764750"/>
          </a:xfrm>
        </p:grpSpPr>
        <p:grpSp>
          <p:nvGrpSpPr>
            <p:cNvPr id="1294" name="Google Shape;1294;p20"/>
            <p:cNvGrpSpPr/>
            <p:nvPr/>
          </p:nvGrpSpPr>
          <p:grpSpPr>
            <a:xfrm>
              <a:off x="312675" y="225000"/>
              <a:ext cx="1149375" cy="1099025"/>
              <a:chOff x="846075" y="453600"/>
              <a:chExt cx="1149375" cy="1099025"/>
            </a:xfrm>
          </p:grpSpPr>
          <p:sp>
            <p:nvSpPr>
              <p:cNvPr id="1295" name="Google Shape;1295;p20"/>
              <p:cNvSpPr/>
              <p:nvPr/>
            </p:nvSpPr>
            <p:spPr>
              <a:xfrm>
                <a:off x="846075" y="453600"/>
                <a:ext cx="1042825" cy="730100"/>
              </a:xfrm>
              <a:custGeom>
                <a:rect b="b" l="l" r="r" t="t"/>
                <a:pathLst>
                  <a:path extrusionOk="0" h="29204" w="41713">
                    <a:moveTo>
                      <a:pt x="23501" y="628"/>
                    </a:moveTo>
                    <a:cubicBezTo>
                      <a:pt x="24954" y="628"/>
                      <a:pt x="26389" y="962"/>
                      <a:pt x="27652" y="1809"/>
                    </a:cubicBezTo>
                    <a:cubicBezTo>
                      <a:pt x="29537" y="2948"/>
                      <a:pt x="30834" y="5069"/>
                      <a:pt x="30519" y="7367"/>
                    </a:cubicBezTo>
                    <a:cubicBezTo>
                      <a:pt x="30519" y="7602"/>
                      <a:pt x="30676" y="7779"/>
                      <a:pt x="30912" y="7779"/>
                    </a:cubicBezTo>
                    <a:cubicBezTo>
                      <a:pt x="31428" y="7691"/>
                      <a:pt x="31958" y="7648"/>
                      <a:pt x="32494" y="7648"/>
                    </a:cubicBezTo>
                    <a:cubicBezTo>
                      <a:pt x="35448" y="7648"/>
                      <a:pt x="38554" y="8970"/>
                      <a:pt x="40083" y="11530"/>
                    </a:cubicBezTo>
                    <a:cubicBezTo>
                      <a:pt x="40574" y="12354"/>
                      <a:pt x="40908" y="13415"/>
                      <a:pt x="40829" y="14318"/>
                    </a:cubicBezTo>
                    <a:cubicBezTo>
                      <a:pt x="40652" y="15379"/>
                      <a:pt x="40162" y="15791"/>
                      <a:pt x="39435" y="16537"/>
                    </a:cubicBezTo>
                    <a:cubicBezTo>
                      <a:pt x="38767" y="17185"/>
                      <a:pt x="38865" y="17755"/>
                      <a:pt x="39023" y="18658"/>
                    </a:cubicBezTo>
                    <a:cubicBezTo>
                      <a:pt x="39592" y="22095"/>
                      <a:pt x="37393" y="25453"/>
                      <a:pt x="34113" y="26592"/>
                    </a:cubicBezTo>
                    <a:cubicBezTo>
                      <a:pt x="33190" y="26884"/>
                      <a:pt x="32251" y="27016"/>
                      <a:pt x="31316" y="27016"/>
                    </a:cubicBezTo>
                    <a:cubicBezTo>
                      <a:pt x="28608" y="27016"/>
                      <a:pt x="25934" y="25910"/>
                      <a:pt x="23803" y="24392"/>
                    </a:cubicBezTo>
                    <a:cubicBezTo>
                      <a:pt x="23757" y="24340"/>
                      <a:pt x="23695" y="24319"/>
                      <a:pt x="23630" y="24319"/>
                    </a:cubicBezTo>
                    <a:cubicBezTo>
                      <a:pt x="23478" y="24319"/>
                      <a:pt x="23312" y="24439"/>
                      <a:pt x="23312" y="24550"/>
                    </a:cubicBezTo>
                    <a:cubicBezTo>
                      <a:pt x="22664" y="27338"/>
                      <a:pt x="19954" y="28477"/>
                      <a:pt x="17264" y="28556"/>
                    </a:cubicBezTo>
                    <a:cubicBezTo>
                      <a:pt x="16963" y="28574"/>
                      <a:pt x="16643" y="28584"/>
                      <a:pt x="16310" y="28584"/>
                    </a:cubicBezTo>
                    <a:cubicBezTo>
                      <a:pt x="13730" y="28584"/>
                      <a:pt x="10422" y="27936"/>
                      <a:pt x="10057" y="24962"/>
                    </a:cubicBezTo>
                    <a:cubicBezTo>
                      <a:pt x="10057" y="24751"/>
                      <a:pt x="9950" y="24608"/>
                      <a:pt x="9769" y="24608"/>
                    </a:cubicBezTo>
                    <a:cubicBezTo>
                      <a:pt x="9731" y="24608"/>
                      <a:pt x="9689" y="24614"/>
                      <a:pt x="9644" y="24628"/>
                    </a:cubicBezTo>
                    <a:cubicBezTo>
                      <a:pt x="8445" y="24966"/>
                      <a:pt x="6984" y="25374"/>
                      <a:pt x="5616" y="25374"/>
                    </a:cubicBezTo>
                    <a:cubicBezTo>
                      <a:pt x="4362" y="25374"/>
                      <a:pt x="3185" y="25032"/>
                      <a:pt x="2359" y="23980"/>
                    </a:cubicBezTo>
                    <a:cubicBezTo>
                      <a:pt x="316" y="21447"/>
                      <a:pt x="2693" y="18580"/>
                      <a:pt x="5147" y="17676"/>
                    </a:cubicBezTo>
                    <a:cubicBezTo>
                      <a:pt x="5304" y="17598"/>
                      <a:pt x="5383" y="17421"/>
                      <a:pt x="5383" y="17264"/>
                    </a:cubicBezTo>
                    <a:lnTo>
                      <a:pt x="5383" y="17160"/>
                    </a:lnTo>
                    <a:lnTo>
                      <a:pt x="5383" y="17160"/>
                    </a:lnTo>
                    <a:cubicBezTo>
                      <a:pt x="5383" y="17149"/>
                      <a:pt x="5383" y="17139"/>
                      <a:pt x="5383" y="17128"/>
                    </a:cubicBezTo>
                    <a:lnTo>
                      <a:pt x="5383" y="17128"/>
                    </a:lnTo>
                    <a:lnTo>
                      <a:pt x="5383" y="17107"/>
                    </a:lnTo>
                    <a:cubicBezTo>
                      <a:pt x="5382" y="17101"/>
                      <a:pt x="5381" y="17095"/>
                      <a:pt x="5379" y="17090"/>
                    </a:cubicBezTo>
                    <a:lnTo>
                      <a:pt x="5379" y="17090"/>
                    </a:lnTo>
                    <a:cubicBezTo>
                      <a:pt x="5362" y="16977"/>
                      <a:pt x="5290" y="16879"/>
                      <a:pt x="5147" y="16852"/>
                    </a:cubicBezTo>
                    <a:cubicBezTo>
                      <a:pt x="2280" y="16203"/>
                      <a:pt x="572" y="12610"/>
                      <a:pt x="1946" y="9978"/>
                    </a:cubicBezTo>
                    <a:cubicBezTo>
                      <a:pt x="2871" y="8143"/>
                      <a:pt x="4805" y="7230"/>
                      <a:pt x="6765" y="7230"/>
                    </a:cubicBezTo>
                    <a:cubicBezTo>
                      <a:pt x="7761" y="7230"/>
                      <a:pt x="8764" y="7466"/>
                      <a:pt x="9644" y="7936"/>
                    </a:cubicBezTo>
                    <a:cubicBezTo>
                      <a:pt x="9686" y="7957"/>
                      <a:pt x="9730" y="7967"/>
                      <a:pt x="9773" y="7967"/>
                    </a:cubicBezTo>
                    <a:cubicBezTo>
                      <a:pt x="9889" y="7967"/>
                      <a:pt x="9999" y="7894"/>
                      <a:pt x="10057" y="7779"/>
                    </a:cubicBezTo>
                    <a:cubicBezTo>
                      <a:pt x="12354" y="4264"/>
                      <a:pt x="17009" y="1809"/>
                      <a:pt x="21093" y="906"/>
                    </a:cubicBezTo>
                    <a:cubicBezTo>
                      <a:pt x="21884" y="731"/>
                      <a:pt x="22695" y="628"/>
                      <a:pt x="23501" y="628"/>
                    </a:cubicBezTo>
                    <a:close/>
                    <a:moveTo>
                      <a:pt x="23389" y="1"/>
                    </a:moveTo>
                    <a:cubicBezTo>
                      <a:pt x="23337" y="1"/>
                      <a:pt x="23285" y="1"/>
                      <a:pt x="23234" y="2"/>
                    </a:cubicBezTo>
                    <a:cubicBezTo>
                      <a:pt x="20445" y="81"/>
                      <a:pt x="17833" y="1141"/>
                      <a:pt x="15379" y="2457"/>
                    </a:cubicBezTo>
                    <a:cubicBezTo>
                      <a:pt x="13166" y="3630"/>
                      <a:pt x="11117" y="5130"/>
                      <a:pt x="9653" y="7203"/>
                    </a:cubicBezTo>
                    <a:lnTo>
                      <a:pt x="9653" y="7203"/>
                    </a:lnTo>
                    <a:cubicBezTo>
                      <a:pt x="8752" y="6782"/>
                      <a:pt x="7752" y="6572"/>
                      <a:pt x="6758" y="6572"/>
                    </a:cubicBezTo>
                    <a:cubicBezTo>
                      <a:pt x="4444" y="6572"/>
                      <a:pt x="2161" y="7712"/>
                      <a:pt x="1220" y="9978"/>
                    </a:cubicBezTo>
                    <a:cubicBezTo>
                      <a:pt x="1" y="12781"/>
                      <a:pt x="1530" y="16224"/>
                      <a:pt x="4307" y="17308"/>
                    </a:cubicBezTo>
                    <a:lnTo>
                      <a:pt x="4307" y="17308"/>
                    </a:lnTo>
                    <a:cubicBezTo>
                      <a:pt x="2026" y="18387"/>
                      <a:pt x="94" y="20808"/>
                      <a:pt x="1220" y="23489"/>
                    </a:cubicBezTo>
                    <a:cubicBezTo>
                      <a:pt x="2045" y="25414"/>
                      <a:pt x="3769" y="26002"/>
                      <a:pt x="5613" y="26002"/>
                    </a:cubicBezTo>
                    <a:cubicBezTo>
                      <a:pt x="6933" y="26002"/>
                      <a:pt x="8314" y="25700"/>
                      <a:pt x="9471" y="25372"/>
                    </a:cubicBezTo>
                    <a:lnTo>
                      <a:pt x="9471" y="25372"/>
                    </a:lnTo>
                    <a:cubicBezTo>
                      <a:pt x="10109" y="28606"/>
                      <a:pt x="13849" y="29204"/>
                      <a:pt x="16773" y="29204"/>
                    </a:cubicBezTo>
                    <a:cubicBezTo>
                      <a:pt x="19641" y="29204"/>
                      <a:pt x="22880" y="28179"/>
                      <a:pt x="23827" y="25209"/>
                    </a:cubicBezTo>
                    <a:lnTo>
                      <a:pt x="23827" y="25209"/>
                    </a:lnTo>
                    <a:cubicBezTo>
                      <a:pt x="25976" y="26654"/>
                      <a:pt x="28618" y="27686"/>
                      <a:pt x="31252" y="27686"/>
                    </a:cubicBezTo>
                    <a:cubicBezTo>
                      <a:pt x="32500" y="27686"/>
                      <a:pt x="33746" y="27455"/>
                      <a:pt x="34938" y="26926"/>
                    </a:cubicBezTo>
                    <a:cubicBezTo>
                      <a:pt x="37785" y="25689"/>
                      <a:pt x="40162" y="22507"/>
                      <a:pt x="39749" y="19228"/>
                    </a:cubicBezTo>
                    <a:cubicBezTo>
                      <a:pt x="39671" y="18089"/>
                      <a:pt x="39513" y="17421"/>
                      <a:pt x="40495" y="16439"/>
                    </a:cubicBezTo>
                    <a:cubicBezTo>
                      <a:pt x="40908" y="16046"/>
                      <a:pt x="41222" y="15555"/>
                      <a:pt x="41399" y="14888"/>
                    </a:cubicBezTo>
                    <a:cubicBezTo>
                      <a:pt x="41713" y="13336"/>
                      <a:pt x="41065" y="11706"/>
                      <a:pt x="40083" y="10469"/>
                    </a:cubicBezTo>
                    <a:cubicBezTo>
                      <a:pt x="38248" y="8159"/>
                      <a:pt x="35374" y="6970"/>
                      <a:pt x="32477" y="6970"/>
                    </a:cubicBezTo>
                    <a:cubicBezTo>
                      <a:pt x="32056" y="6970"/>
                      <a:pt x="31636" y="6995"/>
                      <a:pt x="31218" y="7045"/>
                    </a:cubicBezTo>
                    <a:lnTo>
                      <a:pt x="31218" y="7045"/>
                    </a:lnTo>
                    <a:cubicBezTo>
                      <a:pt x="31495" y="2863"/>
                      <a:pt x="27356" y="1"/>
                      <a:pt x="2338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20"/>
              <p:cNvSpPr/>
              <p:nvPr/>
            </p:nvSpPr>
            <p:spPr>
              <a:xfrm>
                <a:off x="1721650" y="1153075"/>
                <a:ext cx="101975" cy="79725"/>
              </a:xfrm>
              <a:custGeom>
                <a:rect b="b" l="l" r="r" t="t"/>
                <a:pathLst>
                  <a:path extrusionOk="0" h="3189" w="4079">
                    <a:moveTo>
                      <a:pt x="1737" y="671"/>
                    </a:moveTo>
                    <a:cubicBezTo>
                      <a:pt x="2289" y="749"/>
                      <a:pt x="2960" y="869"/>
                      <a:pt x="3253" y="1401"/>
                    </a:cubicBezTo>
                    <a:cubicBezTo>
                      <a:pt x="3587" y="2049"/>
                      <a:pt x="2939" y="2462"/>
                      <a:pt x="2370" y="2540"/>
                    </a:cubicBezTo>
                    <a:cubicBezTo>
                      <a:pt x="2305" y="2551"/>
                      <a:pt x="2239" y="2556"/>
                      <a:pt x="2173" y="2556"/>
                    </a:cubicBezTo>
                    <a:cubicBezTo>
                      <a:pt x="1729" y="2556"/>
                      <a:pt x="1248" y="2340"/>
                      <a:pt x="975" y="2049"/>
                    </a:cubicBezTo>
                    <a:cubicBezTo>
                      <a:pt x="580" y="1579"/>
                      <a:pt x="780" y="729"/>
                      <a:pt x="1455" y="729"/>
                    </a:cubicBezTo>
                    <a:cubicBezTo>
                      <a:pt x="1484" y="729"/>
                      <a:pt x="1514" y="730"/>
                      <a:pt x="1545" y="734"/>
                    </a:cubicBezTo>
                    <a:cubicBezTo>
                      <a:pt x="1624" y="734"/>
                      <a:pt x="1688" y="710"/>
                      <a:pt x="1737" y="671"/>
                    </a:cubicBezTo>
                    <a:close/>
                    <a:moveTo>
                      <a:pt x="1716" y="1"/>
                    </a:moveTo>
                    <a:cubicBezTo>
                      <a:pt x="1634" y="1"/>
                      <a:pt x="1564" y="33"/>
                      <a:pt x="1510" y="83"/>
                    </a:cubicBezTo>
                    <a:lnTo>
                      <a:pt x="1510" y="83"/>
                    </a:lnTo>
                    <a:cubicBezTo>
                      <a:pt x="1482" y="81"/>
                      <a:pt x="1454" y="80"/>
                      <a:pt x="1426" y="80"/>
                    </a:cubicBezTo>
                    <a:cubicBezTo>
                      <a:pt x="585" y="80"/>
                      <a:pt x="0" y="868"/>
                      <a:pt x="151" y="1637"/>
                    </a:cubicBezTo>
                    <a:cubicBezTo>
                      <a:pt x="229" y="2619"/>
                      <a:pt x="1290" y="3188"/>
                      <a:pt x="2193" y="3188"/>
                    </a:cubicBezTo>
                    <a:cubicBezTo>
                      <a:pt x="3018" y="3188"/>
                      <a:pt x="4000" y="2698"/>
                      <a:pt x="4000" y="1814"/>
                    </a:cubicBezTo>
                    <a:cubicBezTo>
                      <a:pt x="4078" y="577"/>
                      <a:pt x="2762" y="164"/>
                      <a:pt x="1780" y="7"/>
                    </a:cubicBezTo>
                    <a:cubicBezTo>
                      <a:pt x="1758" y="3"/>
                      <a:pt x="1736" y="1"/>
                      <a:pt x="171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20"/>
              <p:cNvSpPr/>
              <p:nvPr/>
            </p:nvSpPr>
            <p:spPr>
              <a:xfrm>
                <a:off x="1826050" y="1310825"/>
                <a:ext cx="104100" cy="84175"/>
              </a:xfrm>
              <a:custGeom>
                <a:rect b="b" l="l" r="r" t="t"/>
                <a:pathLst>
                  <a:path extrusionOk="0" h="3367" w="4164">
                    <a:moveTo>
                      <a:pt x="1908" y="828"/>
                    </a:moveTo>
                    <a:lnTo>
                      <a:pt x="1908" y="828"/>
                    </a:lnTo>
                    <a:cubicBezTo>
                      <a:pt x="2169" y="923"/>
                      <a:pt x="2430" y="1051"/>
                      <a:pt x="2691" y="1218"/>
                    </a:cubicBezTo>
                    <a:cubicBezTo>
                      <a:pt x="3005" y="1395"/>
                      <a:pt x="3417" y="1552"/>
                      <a:pt x="3182" y="2122"/>
                    </a:cubicBezTo>
                    <a:cubicBezTo>
                      <a:pt x="3103" y="2279"/>
                      <a:pt x="2691" y="2456"/>
                      <a:pt x="2435" y="2613"/>
                    </a:cubicBezTo>
                    <a:cubicBezTo>
                      <a:pt x="2245" y="2674"/>
                      <a:pt x="2043" y="2711"/>
                      <a:pt x="1843" y="2711"/>
                    </a:cubicBezTo>
                    <a:cubicBezTo>
                      <a:pt x="1527" y="2711"/>
                      <a:pt x="1215" y="2618"/>
                      <a:pt x="963" y="2377"/>
                    </a:cubicBezTo>
                    <a:cubicBezTo>
                      <a:pt x="492" y="1813"/>
                      <a:pt x="779" y="978"/>
                      <a:pt x="1529" y="978"/>
                    </a:cubicBezTo>
                    <a:cubicBezTo>
                      <a:pt x="1562" y="978"/>
                      <a:pt x="1596" y="979"/>
                      <a:pt x="1630" y="983"/>
                    </a:cubicBezTo>
                    <a:cubicBezTo>
                      <a:pt x="1653" y="987"/>
                      <a:pt x="1674" y="989"/>
                      <a:pt x="1693" y="989"/>
                    </a:cubicBezTo>
                    <a:cubicBezTo>
                      <a:pt x="1806" y="989"/>
                      <a:pt x="1877" y="921"/>
                      <a:pt x="1908" y="828"/>
                    </a:cubicBezTo>
                    <a:close/>
                    <a:moveTo>
                      <a:pt x="1375" y="1"/>
                    </a:moveTo>
                    <a:cubicBezTo>
                      <a:pt x="1119" y="1"/>
                      <a:pt x="961" y="221"/>
                      <a:pt x="977" y="406"/>
                    </a:cubicBezTo>
                    <a:lnTo>
                      <a:pt x="977" y="406"/>
                    </a:lnTo>
                    <a:cubicBezTo>
                      <a:pt x="398" y="630"/>
                      <a:pt x="1" y="1214"/>
                      <a:pt x="59" y="1886"/>
                    </a:cubicBezTo>
                    <a:cubicBezTo>
                      <a:pt x="151" y="2808"/>
                      <a:pt x="1091" y="3366"/>
                      <a:pt x="1954" y="3366"/>
                    </a:cubicBezTo>
                    <a:cubicBezTo>
                      <a:pt x="2010" y="3366"/>
                      <a:pt x="2066" y="3364"/>
                      <a:pt x="2121" y="3359"/>
                    </a:cubicBezTo>
                    <a:cubicBezTo>
                      <a:pt x="2848" y="3261"/>
                      <a:pt x="4163" y="2534"/>
                      <a:pt x="3987" y="1631"/>
                    </a:cubicBezTo>
                    <a:cubicBezTo>
                      <a:pt x="3830" y="649"/>
                      <a:pt x="2200" y="158"/>
                      <a:pt x="13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20"/>
              <p:cNvSpPr/>
              <p:nvPr/>
            </p:nvSpPr>
            <p:spPr>
              <a:xfrm>
                <a:off x="1920025" y="1474150"/>
                <a:ext cx="75425" cy="78475"/>
              </a:xfrm>
              <a:custGeom>
                <a:rect b="b" l="l" r="r" t="t"/>
                <a:pathLst>
                  <a:path extrusionOk="0" h="3139" w="3017">
                    <a:moveTo>
                      <a:pt x="1512" y="819"/>
                    </a:moveTo>
                    <a:cubicBezTo>
                      <a:pt x="2362" y="967"/>
                      <a:pt x="2547" y="2324"/>
                      <a:pt x="1543" y="2462"/>
                    </a:cubicBezTo>
                    <a:cubicBezTo>
                      <a:pt x="1507" y="2466"/>
                      <a:pt x="1472" y="2468"/>
                      <a:pt x="1438" y="2468"/>
                    </a:cubicBezTo>
                    <a:cubicBezTo>
                      <a:pt x="860" y="2468"/>
                      <a:pt x="576" y="1865"/>
                      <a:pt x="817" y="1401"/>
                    </a:cubicBezTo>
                    <a:cubicBezTo>
                      <a:pt x="958" y="1107"/>
                      <a:pt x="1219" y="933"/>
                      <a:pt x="1512" y="819"/>
                    </a:cubicBezTo>
                    <a:close/>
                    <a:moveTo>
                      <a:pt x="2024" y="1"/>
                    </a:moveTo>
                    <a:cubicBezTo>
                      <a:pt x="2002" y="1"/>
                      <a:pt x="1979" y="3"/>
                      <a:pt x="1956" y="7"/>
                    </a:cubicBezTo>
                    <a:cubicBezTo>
                      <a:pt x="1718" y="49"/>
                      <a:pt x="1480" y="113"/>
                      <a:pt x="1257" y="204"/>
                    </a:cubicBezTo>
                    <a:lnTo>
                      <a:pt x="1257" y="204"/>
                    </a:lnTo>
                    <a:cubicBezTo>
                      <a:pt x="1163" y="214"/>
                      <a:pt x="1068" y="233"/>
                      <a:pt x="974" y="263"/>
                    </a:cubicBezTo>
                    <a:cubicBezTo>
                      <a:pt x="833" y="289"/>
                      <a:pt x="759" y="383"/>
                      <a:pt x="738" y="487"/>
                    </a:cubicBezTo>
                    <a:lnTo>
                      <a:pt x="738" y="487"/>
                    </a:lnTo>
                    <a:cubicBezTo>
                      <a:pt x="372" y="754"/>
                      <a:pt x="111" y="1130"/>
                      <a:pt x="71" y="1637"/>
                    </a:cubicBezTo>
                    <a:cubicBezTo>
                      <a:pt x="1" y="2513"/>
                      <a:pt x="649" y="3138"/>
                      <a:pt x="1417" y="3138"/>
                    </a:cubicBezTo>
                    <a:cubicBezTo>
                      <a:pt x="1510" y="3138"/>
                      <a:pt x="1605" y="3129"/>
                      <a:pt x="1701" y="3110"/>
                    </a:cubicBezTo>
                    <a:cubicBezTo>
                      <a:pt x="2525" y="2953"/>
                      <a:pt x="3016" y="2050"/>
                      <a:pt x="2859" y="1323"/>
                    </a:cubicBezTo>
                    <a:cubicBezTo>
                      <a:pt x="2786" y="980"/>
                      <a:pt x="2590" y="695"/>
                      <a:pt x="2327" y="497"/>
                    </a:cubicBezTo>
                    <a:lnTo>
                      <a:pt x="2327" y="497"/>
                    </a:lnTo>
                    <a:cubicBezTo>
                      <a:pt x="2417" y="300"/>
                      <a:pt x="2283" y="1"/>
                      <a:pt x="20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20"/>
              <p:cNvSpPr/>
              <p:nvPr/>
            </p:nvSpPr>
            <p:spPr>
              <a:xfrm>
                <a:off x="1259000" y="677725"/>
                <a:ext cx="201800" cy="316800"/>
              </a:xfrm>
              <a:custGeom>
                <a:rect b="b" l="l" r="r" t="t"/>
                <a:pathLst>
                  <a:path extrusionOk="0" h="12672" w="8072">
                    <a:moveTo>
                      <a:pt x="4541" y="684"/>
                    </a:moveTo>
                    <a:cubicBezTo>
                      <a:pt x="5706" y="684"/>
                      <a:pt x="6661" y="1346"/>
                      <a:pt x="6717" y="2899"/>
                    </a:cubicBezTo>
                    <a:cubicBezTo>
                      <a:pt x="6717" y="4293"/>
                      <a:pt x="6147" y="5510"/>
                      <a:pt x="5480" y="6748"/>
                    </a:cubicBezTo>
                    <a:cubicBezTo>
                      <a:pt x="5351" y="6941"/>
                      <a:pt x="5552" y="7200"/>
                      <a:pt x="5803" y="7200"/>
                    </a:cubicBezTo>
                    <a:cubicBezTo>
                      <a:pt x="5857" y="7200"/>
                      <a:pt x="5914" y="7188"/>
                      <a:pt x="5970" y="7160"/>
                    </a:cubicBezTo>
                    <a:cubicBezTo>
                      <a:pt x="5975" y="7155"/>
                      <a:pt x="5984" y="7153"/>
                      <a:pt x="5995" y="7153"/>
                    </a:cubicBezTo>
                    <a:cubicBezTo>
                      <a:pt x="6143" y="7153"/>
                      <a:pt x="6787" y="7584"/>
                      <a:pt x="6495" y="7883"/>
                    </a:cubicBezTo>
                    <a:lnTo>
                      <a:pt x="6495" y="7883"/>
                    </a:lnTo>
                    <a:cubicBezTo>
                      <a:pt x="6484" y="7884"/>
                      <a:pt x="6473" y="7885"/>
                      <a:pt x="6461" y="7887"/>
                    </a:cubicBezTo>
                    <a:cubicBezTo>
                      <a:pt x="6464" y="7894"/>
                      <a:pt x="6466" y="7901"/>
                      <a:pt x="6468" y="7908"/>
                    </a:cubicBezTo>
                    <a:lnTo>
                      <a:pt x="6468" y="7908"/>
                    </a:lnTo>
                    <a:cubicBezTo>
                      <a:pt x="6444" y="7928"/>
                      <a:pt x="6416" y="7947"/>
                      <a:pt x="6383" y="7965"/>
                    </a:cubicBezTo>
                    <a:cubicBezTo>
                      <a:pt x="6073" y="8129"/>
                      <a:pt x="6270" y="8563"/>
                      <a:pt x="6566" y="8563"/>
                    </a:cubicBezTo>
                    <a:cubicBezTo>
                      <a:pt x="6590" y="8563"/>
                      <a:pt x="6614" y="8560"/>
                      <a:pt x="6638" y="8554"/>
                    </a:cubicBezTo>
                    <a:cubicBezTo>
                      <a:pt x="6664" y="8549"/>
                      <a:pt x="6689" y="8545"/>
                      <a:pt x="6713" y="8542"/>
                    </a:cubicBezTo>
                    <a:lnTo>
                      <a:pt x="6713" y="8542"/>
                    </a:lnTo>
                    <a:cubicBezTo>
                      <a:pt x="6714" y="8546"/>
                      <a:pt x="6715" y="8550"/>
                      <a:pt x="6717" y="8554"/>
                    </a:cubicBezTo>
                    <a:cubicBezTo>
                      <a:pt x="6724" y="8550"/>
                      <a:pt x="6732" y="8545"/>
                      <a:pt x="6739" y="8540"/>
                    </a:cubicBezTo>
                    <a:lnTo>
                      <a:pt x="6739" y="8540"/>
                    </a:lnTo>
                    <a:cubicBezTo>
                      <a:pt x="6748" y="8540"/>
                      <a:pt x="6756" y="8540"/>
                      <a:pt x="6765" y="8540"/>
                    </a:cubicBezTo>
                    <a:cubicBezTo>
                      <a:pt x="7418" y="8540"/>
                      <a:pt x="7208" y="9865"/>
                      <a:pt x="7208" y="10106"/>
                    </a:cubicBezTo>
                    <a:cubicBezTo>
                      <a:pt x="7208" y="10184"/>
                      <a:pt x="6952" y="10263"/>
                      <a:pt x="6952" y="10420"/>
                    </a:cubicBezTo>
                    <a:cubicBezTo>
                      <a:pt x="6874" y="10597"/>
                      <a:pt x="7031" y="10754"/>
                      <a:pt x="7031" y="10911"/>
                    </a:cubicBezTo>
                    <a:cubicBezTo>
                      <a:pt x="7129" y="11166"/>
                      <a:pt x="7208" y="11402"/>
                      <a:pt x="7129" y="11657"/>
                    </a:cubicBezTo>
                    <a:cubicBezTo>
                      <a:pt x="6795" y="11500"/>
                      <a:pt x="6540" y="11245"/>
                      <a:pt x="6540" y="10832"/>
                    </a:cubicBezTo>
                    <a:cubicBezTo>
                      <a:pt x="6506" y="10694"/>
                      <a:pt x="6392" y="10632"/>
                      <a:pt x="6268" y="10632"/>
                    </a:cubicBezTo>
                    <a:cubicBezTo>
                      <a:pt x="6110" y="10632"/>
                      <a:pt x="5936" y="10734"/>
                      <a:pt x="5892" y="10911"/>
                    </a:cubicBezTo>
                    <a:cubicBezTo>
                      <a:pt x="5735" y="10832"/>
                      <a:pt x="5480" y="10754"/>
                      <a:pt x="5244" y="10675"/>
                    </a:cubicBezTo>
                    <a:cubicBezTo>
                      <a:pt x="4989" y="10597"/>
                      <a:pt x="4910" y="10518"/>
                      <a:pt x="4989" y="10184"/>
                    </a:cubicBezTo>
                    <a:cubicBezTo>
                      <a:pt x="4910" y="10027"/>
                      <a:pt x="4989" y="9850"/>
                      <a:pt x="4910" y="9615"/>
                    </a:cubicBezTo>
                    <a:cubicBezTo>
                      <a:pt x="4753" y="9359"/>
                      <a:pt x="3025" y="8220"/>
                      <a:pt x="3692" y="7808"/>
                    </a:cubicBezTo>
                    <a:cubicBezTo>
                      <a:pt x="4038" y="7670"/>
                      <a:pt x="3775" y="7211"/>
                      <a:pt x="3479" y="7211"/>
                    </a:cubicBezTo>
                    <a:cubicBezTo>
                      <a:pt x="3439" y="7211"/>
                      <a:pt x="3398" y="7220"/>
                      <a:pt x="3359" y="7238"/>
                    </a:cubicBezTo>
                    <a:cubicBezTo>
                      <a:pt x="3356" y="7240"/>
                      <a:pt x="3354" y="7242"/>
                      <a:pt x="3352" y="7243"/>
                    </a:cubicBezTo>
                    <a:lnTo>
                      <a:pt x="3352" y="7243"/>
                    </a:lnTo>
                    <a:cubicBezTo>
                      <a:pt x="2269" y="6731"/>
                      <a:pt x="1218" y="5781"/>
                      <a:pt x="825" y="4528"/>
                    </a:cubicBezTo>
                    <a:cubicBezTo>
                      <a:pt x="334" y="2820"/>
                      <a:pt x="1473" y="1583"/>
                      <a:pt x="3025" y="1013"/>
                    </a:cubicBezTo>
                    <a:cubicBezTo>
                      <a:pt x="3533" y="799"/>
                      <a:pt x="4056" y="684"/>
                      <a:pt x="4541" y="684"/>
                    </a:cubicBezTo>
                    <a:close/>
                    <a:moveTo>
                      <a:pt x="4653" y="0"/>
                    </a:moveTo>
                    <a:cubicBezTo>
                      <a:pt x="4111" y="0"/>
                      <a:pt x="3547" y="113"/>
                      <a:pt x="3025" y="287"/>
                    </a:cubicBezTo>
                    <a:cubicBezTo>
                      <a:pt x="1552" y="856"/>
                      <a:pt x="79" y="1917"/>
                      <a:pt x="1" y="3547"/>
                    </a:cubicBezTo>
                    <a:cubicBezTo>
                      <a:pt x="1" y="5381"/>
                      <a:pt x="1355" y="6942"/>
                      <a:pt x="2878" y="7732"/>
                    </a:cubicBezTo>
                    <a:lnTo>
                      <a:pt x="2878" y="7732"/>
                    </a:lnTo>
                    <a:cubicBezTo>
                      <a:pt x="2789" y="7918"/>
                      <a:pt x="2787" y="8124"/>
                      <a:pt x="2868" y="8377"/>
                    </a:cubicBezTo>
                    <a:cubicBezTo>
                      <a:pt x="2946" y="8790"/>
                      <a:pt x="3359" y="9045"/>
                      <a:pt x="3594" y="9281"/>
                    </a:cubicBezTo>
                    <a:cubicBezTo>
                      <a:pt x="4085" y="9772"/>
                      <a:pt x="4085" y="9929"/>
                      <a:pt x="4341" y="10597"/>
                    </a:cubicBezTo>
                    <a:cubicBezTo>
                      <a:pt x="4551" y="11054"/>
                      <a:pt x="5368" y="11581"/>
                      <a:pt x="5944" y="11581"/>
                    </a:cubicBezTo>
                    <a:cubicBezTo>
                      <a:pt x="6000" y="11581"/>
                      <a:pt x="6054" y="11576"/>
                      <a:pt x="6104" y="11566"/>
                    </a:cubicBezTo>
                    <a:lnTo>
                      <a:pt x="6104" y="11566"/>
                    </a:lnTo>
                    <a:cubicBezTo>
                      <a:pt x="6220" y="11912"/>
                      <a:pt x="6384" y="12236"/>
                      <a:pt x="6540" y="12560"/>
                    </a:cubicBezTo>
                    <a:cubicBezTo>
                      <a:pt x="6540" y="12616"/>
                      <a:pt x="6668" y="12671"/>
                      <a:pt x="6770" y="12671"/>
                    </a:cubicBezTo>
                    <a:cubicBezTo>
                      <a:pt x="6813" y="12671"/>
                      <a:pt x="6851" y="12662"/>
                      <a:pt x="6874" y="12639"/>
                    </a:cubicBezTo>
                    <a:cubicBezTo>
                      <a:pt x="7522" y="12482"/>
                      <a:pt x="7777" y="12069"/>
                      <a:pt x="7777" y="11402"/>
                    </a:cubicBezTo>
                    <a:cubicBezTo>
                      <a:pt x="7856" y="11245"/>
                      <a:pt x="7777" y="11009"/>
                      <a:pt x="7777" y="10832"/>
                    </a:cubicBezTo>
                    <a:cubicBezTo>
                      <a:pt x="7777" y="10597"/>
                      <a:pt x="7934" y="10420"/>
                      <a:pt x="7934" y="10184"/>
                    </a:cubicBezTo>
                    <a:cubicBezTo>
                      <a:pt x="8071" y="9423"/>
                      <a:pt x="7854" y="8366"/>
                      <a:pt x="7172" y="8003"/>
                    </a:cubicBezTo>
                    <a:lnTo>
                      <a:pt x="7172" y="8003"/>
                    </a:lnTo>
                    <a:cubicBezTo>
                      <a:pt x="7349" y="7426"/>
                      <a:pt x="6891" y="6746"/>
                      <a:pt x="6329" y="6555"/>
                    </a:cubicBezTo>
                    <a:lnTo>
                      <a:pt x="6329" y="6555"/>
                    </a:lnTo>
                    <a:cubicBezTo>
                      <a:pt x="7135" y="4983"/>
                      <a:pt x="7841" y="3046"/>
                      <a:pt x="7031" y="1426"/>
                    </a:cubicBezTo>
                    <a:cubicBezTo>
                      <a:pt x="6562" y="373"/>
                      <a:pt x="5642" y="0"/>
                      <a:pt x="465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20"/>
              <p:cNvSpPr/>
              <p:nvPr/>
            </p:nvSpPr>
            <p:spPr>
              <a:xfrm>
                <a:off x="1291475" y="769675"/>
                <a:ext cx="56100" cy="49675"/>
              </a:xfrm>
              <a:custGeom>
                <a:rect b="b" l="l" r="r" t="t"/>
                <a:pathLst>
                  <a:path extrusionOk="0" h="1987" w="2244">
                    <a:moveTo>
                      <a:pt x="404" y="0"/>
                    </a:moveTo>
                    <a:cubicBezTo>
                      <a:pt x="169" y="0"/>
                      <a:pt x="0" y="290"/>
                      <a:pt x="174" y="536"/>
                    </a:cubicBezTo>
                    <a:cubicBezTo>
                      <a:pt x="587" y="1106"/>
                      <a:pt x="1078" y="1518"/>
                      <a:pt x="1647" y="1931"/>
                    </a:cubicBezTo>
                    <a:cubicBezTo>
                      <a:pt x="1702" y="1970"/>
                      <a:pt x="1757" y="1986"/>
                      <a:pt x="1808" y="1986"/>
                    </a:cubicBezTo>
                    <a:cubicBezTo>
                      <a:pt x="2068" y="1986"/>
                      <a:pt x="2243" y="1555"/>
                      <a:pt x="1981" y="1341"/>
                    </a:cubicBezTo>
                    <a:cubicBezTo>
                      <a:pt x="1490" y="1027"/>
                      <a:pt x="999" y="536"/>
                      <a:pt x="665" y="124"/>
                    </a:cubicBezTo>
                    <a:cubicBezTo>
                      <a:pt x="578" y="37"/>
                      <a:pt x="487" y="0"/>
                      <a:pt x="4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20"/>
              <p:cNvSpPr/>
              <p:nvPr/>
            </p:nvSpPr>
            <p:spPr>
              <a:xfrm>
                <a:off x="1367500" y="742450"/>
                <a:ext cx="16225" cy="74900"/>
              </a:xfrm>
              <a:custGeom>
                <a:rect b="b" l="l" r="r" t="t"/>
                <a:pathLst>
                  <a:path extrusionOk="0" h="2996" w="649">
                    <a:moveTo>
                      <a:pt x="325" y="0"/>
                    </a:moveTo>
                    <a:cubicBezTo>
                      <a:pt x="163" y="0"/>
                      <a:pt x="1" y="103"/>
                      <a:pt x="1" y="310"/>
                    </a:cubicBezTo>
                    <a:lnTo>
                      <a:pt x="1" y="2686"/>
                    </a:lnTo>
                    <a:cubicBezTo>
                      <a:pt x="1" y="2892"/>
                      <a:pt x="163" y="2995"/>
                      <a:pt x="325" y="2995"/>
                    </a:cubicBezTo>
                    <a:cubicBezTo>
                      <a:pt x="487" y="2995"/>
                      <a:pt x="649" y="2892"/>
                      <a:pt x="649" y="2686"/>
                    </a:cubicBezTo>
                    <a:lnTo>
                      <a:pt x="649" y="310"/>
                    </a:lnTo>
                    <a:cubicBezTo>
                      <a:pt x="649" y="103"/>
                      <a:pt x="487" y="0"/>
                      <a:pt x="32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20"/>
              <p:cNvSpPr/>
              <p:nvPr/>
            </p:nvSpPr>
            <p:spPr>
              <a:xfrm>
                <a:off x="1284925" y="741825"/>
                <a:ext cx="90950" cy="42675"/>
              </a:xfrm>
              <a:custGeom>
                <a:rect b="b" l="l" r="r" t="t"/>
                <a:pathLst>
                  <a:path extrusionOk="0" h="1707" w="3638">
                    <a:moveTo>
                      <a:pt x="3225" y="1"/>
                    </a:moveTo>
                    <a:cubicBezTo>
                      <a:pt x="2165" y="99"/>
                      <a:pt x="1183" y="413"/>
                      <a:pt x="279" y="1081"/>
                    </a:cubicBezTo>
                    <a:cubicBezTo>
                      <a:pt x="1" y="1277"/>
                      <a:pt x="187" y="1706"/>
                      <a:pt x="439" y="1706"/>
                    </a:cubicBezTo>
                    <a:cubicBezTo>
                      <a:pt x="489" y="1706"/>
                      <a:pt x="541" y="1689"/>
                      <a:pt x="594" y="1650"/>
                    </a:cubicBezTo>
                    <a:cubicBezTo>
                      <a:pt x="1418" y="1081"/>
                      <a:pt x="2243" y="747"/>
                      <a:pt x="3225" y="668"/>
                    </a:cubicBezTo>
                    <a:cubicBezTo>
                      <a:pt x="3637" y="668"/>
                      <a:pt x="3637" y="1"/>
                      <a:pt x="322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20"/>
              <p:cNvSpPr/>
              <p:nvPr/>
            </p:nvSpPr>
            <p:spPr>
              <a:xfrm>
                <a:off x="1152475" y="717275"/>
                <a:ext cx="79375" cy="22800"/>
              </a:xfrm>
              <a:custGeom>
                <a:rect b="b" l="l" r="r" t="t"/>
                <a:pathLst>
                  <a:path extrusionOk="0" h="912" w="3175">
                    <a:moveTo>
                      <a:pt x="413" y="1"/>
                    </a:moveTo>
                    <a:cubicBezTo>
                      <a:pt x="0" y="1"/>
                      <a:pt x="0" y="669"/>
                      <a:pt x="413" y="669"/>
                    </a:cubicBezTo>
                    <a:cubicBezTo>
                      <a:pt x="1159" y="669"/>
                      <a:pt x="1885" y="747"/>
                      <a:pt x="2632" y="904"/>
                    </a:cubicBezTo>
                    <a:cubicBezTo>
                      <a:pt x="2658" y="909"/>
                      <a:pt x="2684" y="912"/>
                      <a:pt x="2708" y="912"/>
                    </a:cubicBezTo>
                    <a:cubicBezTo>
                      <a:pt x="3062" y="912"/>
                      <a:pt x="3175" y="408"/>
                      <a:pt x="2789" y="335"/>
                    </a:cubicBezTo>
                    <a:cubicBezTo>
                      <a:pt x="1964" y="178"/>
                      <a:pt x="1237" y="1"/>
                      <a:pt x="41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20"/>
              <p:cNvSpPr/>
              <p:nvPr/>
            </p:nvSpPr>
            <p:spPr>
              <a:xfrm>
                <a:off x="1264600" y="612075"/>
                <a:ext cx="50375" cy="44700"/>
              </a:xfrm>
              <a:custGeom>
                <a:rect b="b" l="l" r="r" t="t"/>
                <a:pathLst>
                  <a:path extrusionOk="0" h="1788" w="2015">
                    <a:moveTo>
                      <a:pt x="415" y="1"/>
                    </a:moveTo>
                    <a:cubicBezTo>
                      <a:pt x="176" y="1"/>
                      <a:pt x="0" y="290"/>
                      <a:pt x="189" y="537"/>
                    </a:cubicBezTo>
                    <a:lnTo>
                      <a:pt x="1328" y="1676"/>
                    </a:lnTo>
                    <a:cubicBezTo>
                      <a:pt x="1388" y="1754"/>
                      <a:pt x="1461" y="1787"/>
                      <a:pt x="1535" y="1787"/>
                    </a:cubicBezTo>
                    <a:cubicBezTo>
                      <a:pt x="1773" y="1787"/>
                      <a:pt x="2014" y="1440"/>
                      <a:pt x="1819" y="1185"/>
                    </a:cubicBezTo>
                    <a:cubicBezTo>
                      <a:pt x="1407" y="870"/>
                      <a:pt x="1092" y="458"/>
                      <a:pt x="680" y="124"/>
                    </a:cubicBezTo>
                    <a:cubicBezTo>
                      <a:pt x="593" y="37"/>
                      <a:pt x="500" y="1"/>
                      <a:pt x="41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20"/>
              <p:cNvSpPr/>
              <p:nvPr/>
            </p:nvSpPr>
            <p:spPr>
              <a:xfrm>
                <a:off x="1394000" y="583950"/>
                <a:ext cx="25275" cy="51250"/>
              </a:xfrm>
              <a:custGeom>
                <a:rect b="b" l="l" r="r" t="t"/>
                <a:pathLst>
                  <a:path extrusionOk="0" h="2050" w="1011">
                    <a:moveTo>
                      <a:pt x="578" y="0"/>
                    </a:moveTo>
                    <a:cubicBezTo>
                      <a:pt x="479" y="0"/>
                      <a:pt x="386" y="56"/>
                      <a:pt x="335" y="189"/>
                    </a:cubicBezTo>
                    <a:cubicBezTo>
                      <a:pt x="80" y="680"/>
                      <a:pt x="1" y="1171"/>
                      <a:pt x="1" y="1740"/>
                    </a:cubicBezTo>
                    <a:cubicBezTo>
                      <a:pt x="40" y="1946"/>
                      <a:pt x="227" y="2049"/>
                      <a:pt x="391" y="2049"/>
                    </a:cubicBezTo>
                    <a:cubicBezTo>
                      <a:pt x="556" y="2049"/>
                      <a:pt x="698" y="1946"/>
                      <a:pt x="649" y="1740"/>
                    </a:cubicBezTo>
                    <a:cubicBezTo>
                      <a:pt x="649" y="1249"/>
                      <a:pt x="747" y="915"/>
                      <a:pt x="904" y="523"/>
                    </a:cubicBezTo>
                    <a:cubicBezTo>
                      <a:pt x="1011" y="243"/>
                      <a:pt x="784" y="0"/>
                      <a:pt x="57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20"/>
              <p:cNvSpPr/>
              <p:nvPr/>
            </p:nvSpPr>
            <p:spPr>
              <a:xfrm>
                <a:off x="1438775" y="620725"/>
                <a:ext cx="46050" cy="57775"/>
              </a:xfrm>
              <a:custGeom>
                <a:rect b="b" l="l" r="r" t="t"/>
                <a:pathLst>
                  <a:path extrusionOk="0" h="2311" w="1842">
                    <a:moveTo>
                      <a:pt x="1362" y="1"/>
                    </a:moveTo>
                    <a:cubicBezTo>
                      <a:pt x="1289" y="1"/>
                      <a:pt x="1216" y="33"/>
                      <a:pt x="1156" y="112"/>
                    </a:cubicBezTo>
                    <a:cubicBezTo>
                      <a:pt x="743" y="682"/>
                      <a:pt x="331" y="1251"/>
                      <a:pt x="95" y="1899"/>
                    </a:cubicBezTo>
                    <a:cubicBezTo>
                      <a:pt x="1" y="2148"/>
                      <a:pt x="198" y="2311"/>
                      <a:pt x="405" y="2311"/>
                    </a:cubicBezTo>
                    <a:cubicBezTo>
                      <a:pt x="541" y="2311"/>
                      <a:pt x="681" y="2240"/>
                      <a:pt x="743" y="2076"/>
                    </a:cubicBezTo>
                    <a:cubicBezTo>
                      <a:pt x="999" y="1506"/>
                      <a:pt x="1234" y="1015"/>
                      <a:pt x="1647" y="603"/>
                    </a:cubicBezTo>
                    <a:cubicBezTo>
                      <a:pt x="1842" y="348"/>
                      <a:pt x="1601" y="1"/>
                      <a:pt x="136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7" name="Google Shape;1307;p20"/>
            <p:cNvGrpSpPr/>
            <p:nvPr/>
          </p:nvGrpSpPr>
          <p:grpSpPr>
            <a:xfrm>
              <a:off x="563250" y="1185500"/>
              <a:ext cx="602275" cy="668900"/>
              <a:chOff x="1096650" y="1414100"/>
              <a:chExt cx="602275" cy="668900"/>
            </a:xfrm>
          </p:grpSpPr>
          <p:sp>
            <p:nvSpPr>
              <p:cNvPr id="1308" name="Google Shape;1308;p20"/>
              <p:cNvSpPr/>
              <p:nvPr/>
            </p:nvSpPr>
            <p:spPr>
              <a:xfrm>
                <a:off x="1096650" y="1414100"/>
                <a:ext cx="602275" cy="668900"/>
              </a:xfrm>
              <a:custGeom>
                <a:rect b="b" l="l" r="r" t="t"/>
                <a:pathLst>
                  <a:path extrusionOk="0" h="26756" w="24091">
                    <a:moveTo>
                      <a:pt x="16569" y="701"/>
                    </a:moveTo>
                    <a:cubicBezTo>
                      <a:pt x="16883" y="779"/>
                      <a:pt x="17217" y="858"/>
                      <a:pt x="17551" y="936"/>
                    </a:cubicBezTo>
                    <a:cubicBezTo>
                      <a:pt x="17708" y="1015"/>
                      <a:pt x="17943" y="1192"/>
                      <a:pt x="18120" y="1349"/>
                    </a:cubicBezTo>
                    <a:cubicBezTo>
                      <a:pt x="18434" y="1506"/>
                      <a:pt x="18768" y="1761"/>
                      <a:pt x="19102" y="1918"/>
                    </a:cubicBezTo>
                    <a:cubicBezTo>
                      <a:pt x="19907" y="2488"/>
                      <a:pt x="20732" y="2900"/>
                      <a:pt x="21557" y="3470"/>
                    </a:cubicBezTo>
                    <a:cubicBezTo>
                      <a:pt x="21714" y="3646"/>
                      <a:pt x="24090" y="5689"/>
                      <a:pt x="21969" y="5846"/>
                    </a:cubicBezTo>
                    <a:cubicBezTo>
                      <a:pt x="21871" y="5846"/>
                      <a:pt x="21478" y="5512"/>
                      <a:pt x="21478" y="5512"/>
                    </a:cubicBezTo>
                    <a:cubicBezTo>
                      <a:pt x="20987" y="5276"/>
                      <a:pt x="20496" y="4942"/>
                      <a:pt x="20084" y="4628"/>
                    </a:cubicBezTo>
                    <a:cubicBezTo>
                      <a:pt x="20035" y="4601"/>
                      <a:pt x="19982" y="4589"/>
                      <a:pt x="19928" y="4589"/>
                    </a:cubicBezTo>
                    <a:cubicBezTo>
                      <a:pt x="19789" y="4589"/>
                      <a:pt x="19650" y="4672"/>
                      <a:pt x="19593" y="4785"/>
                    </a:cubicBezTo>
                    <a:cubicBezTo>
                      <a:pt x="18434" y="6592"/>
                      <a:pt x="17295" y="8379"/>
                      <a:pt x="16156" y="10186"/>
                    </a:cubicBezTo>
                    <a:cubicBezTo>
                      <a:pt x="14919" y="12150"/>
                      <a:pt x="14684" y="14192"/>
                      <a:pt x="14350" y="16411"/>
                    </a:cubicBezTo>
                    <a:cubicBezTo>
                      <a:pt x="13937" y="19180"/>
                      <a:pt x="13525" y="21968"/>
                      <a:pt x="13132" y="24659"/>
                    </a:cubicBezTo>
                    <a:cubicBezTo>
                      <a:pt x="13034" y="25071"/>
                      <a:pt x="13132" y="25641"/>
                      <a:pt x="12955" y="25896"/>
                    </a:cubicBezTo>
                    <a:cubicBezTo>
                      <a:pt x="12823" y="26172"/>
                      <a:pt x="12839" y="26268"/>
                      <a:pt x="12750" y="26268"/>
                    </a:cubicBezTo>
                    <a:cubicBezTo>
                      <a:pt x="12681" y="26268"/>
                      <a:pt x="12547" y="26209"/>
                      <a:pt x="12229" y="26132"/>
                    </a:cubicBezTo>
                    <a:cubicBezTo>
                      <a:pt x="10677" y="25896"/>
                      <a:pt x="9597" y="25405"/>
                      <a:pt x="8301" y="24580"/>
                    </a:cubicBezTo>
                    <a:cubicBezTo>
                      <a:pt x="5838" y="22919"/>
                      <a:pt x="1888" y="21238"/>
                      <a:pt x="770" y="18293"/>
                    </a:cubicBezTo>
                    <a:lnTo>
                      <a:pt x="770" y="18293"/>
                    </a:lnTo>
                    <a:cubicBezTo>
                      <a:pt x="3970" y="16203"/>
                      <a:pt x="7224" y="14061"/>
                      <a:pt x="10422" y="11992"/>
                    </a:cubicBezTo>
                    <a:cubicBezTo>
                      <a:pt x="13623" y="9930"/>
                      <a:pt x="15332" y="6415"/>
                      <a:pt x="17374" y="3313"/>
                    </a:cubicBezTo>
                    <a:cubicBezTo>
                      <a:pt x="17452" y="3155"/>
                      <a:pt x="17374" y="2900"/>
                      <a:pt x="17217" y="2822"/>
                    </a:cubicBezTo>
                    <a:cubicBezTo>
                      <a:pt x="16804" y="2566"/>
                      <a:pt x="16392" y="2331"/>
                      <a:pt x="15980" y="1997"/>
                    </a:cubicBezTo>
                    <a:cubicBezTo>
                      <a:pt x="15744" y="1918"/>
                      <a:pt x="15410" y="1761"/>
                      <a:pt x="15253" y="1584"/>
                    </a:cubicBezTo>
                    <a:cubicBezTo>
                      <a:pt x="15191" y="1527"/>
                      <a:pt x="15150" y="1489"/>
                      <a:pt x="15123" y="1464"/>
                    </a:cubicBezTo>
                    <a:lnTo>
                      <a:pt x="15123" y="1464"/>
                    </a:lnTo>
                    <a:cubicBezTo>
                      <a:pt x="15438" y="997"/>
                      <a:pt x="15920" y="701"/>
                      <a:pt x="16569" y="701"/>
                    </a:cubicBezTo>
                    <a:close/>
                    <a:moveTo>
                      <a:pt x="16402" y="1"/>
                    </a:moveTo>
                    <a:cubicBezTo>
                      <a:pt x="15829" y="1"/>
                      <a:pt x="15271" y="234"/>
                      <a:pt x="14762" y="858"/>
                    </a:cubicBezTo>
                    <a:cubicBezTo>
                      <a:pt x="13862" y="1974"/>
                      <a:pt x="15636" y="2694"/>
                      <a:pt x="16633" y="3245"/>
                    </a:cubicBezTo>
                    <a:lnTo>
                      <a:pt x="16633" y="3245"/>
                    </a:lnTo>
                    <a:cubicBezTo>
                      <a:pt x="15630" y="4804"/>
                      <a:pt x="14626" y="6346"/>
                      <a:pt x="13623" y="7888"/>
                    </a:cubicBezTo>
                    <a:cubicBezTo>
                      <a:pt x="12641" y="9440"/>
                      <a:pt x="11325" y="10598"/>
                      <a:pt x="9774" y="11659"/>
                    </a:cubicBezTo>
                    <a:cubicBezTo>
                      <a:pt x="6576" y="13699"/>
                      <a:pt x="3398" y="15818"/>
                      <a:pt x="200" y="17878"/>
                    </a:cubicBezTo>
                    <a:lnTo>
                      <a:pt x="200" y="17878"/>
                    </a:lnTo>
                    <a:cubicBezTo>
                      <a:pt x="82" y="17944"/>
                      <a:pt x="1" y="18066"/>
                      <a:pt x="34" y="18198"/>
                    </a:cubicBezTo>
                    <a:cubicBezTo>
                      <a:pt x="937" y="21065"/>
                      <a:pt x="3392" y="22204"/>
                      <a:pt x="5768" y="23677"/>
                    </a:cubicBezTo>
                    <a:cubicBezTo>
                      <a:pt x="7876" y="25040"/>
                      <a:pt x="9933" y="26755"/>
                      <a:pt x="12562" y="26755"/>
                    </a:cubicBezTo>
                    <a:cubicBezTo>
                      <a:pt x="12774" y="26755"/>
                      <a:pt x="12991" y="26744"/>
                      <a:pt x="13211" y="26721"/>
                    </a:cubicBezTo>
                    <a:cubicBezTo>
                      <a:pt x="13368" y="26721"/>
                      <a:pt x="13525" y="26623"/>
                      <a:pt x="13525" y="26465"/>
                    </a:cubicBezTo>
                    <a:cubicBezTo>
                      <a:pt x="14114" y="22695"/>
                      <a:pt x="14605" y="18944"/>
                      <a:pt x="15174" y="15095"/>
                    </a:cubicBezTo>
                    <a:cubicBezTo>
                      <a:pt x="15729" y="11349"/>
                      <a:pt x="17995" y="8458"/>
                      <a:pt x="19999" y="5372"/>
                    </a:cubicBezTo>
                    <a:lnTo>
                      <a:pt x="19999" y="5372"/>
                    </a:lnTo>
                    <a:cubicBezTo>
                      <a:pt x="20652" y="5837"/>
                      <a:pt x="21559" y="6503"/>
                      <a:pt x="22242" y="6503"/>
                    </a:cubicBezTo>
                    <a:cubicBezTo>
                      <a:pt x="22725" y="6503"/>
                      <a:pt x="23096" y="6170"/>
                      <a:pt x="23187" y="5198"/>
                    </a:cubicBezTo>
                    <a:cubicBezTo>
                      <a:pt x="23344" y="3313"/>
                      <a:pt x="20889" y="2331"/>
                      <a:pt x="19593" y="1427"/>
                    </a:cubicBezTo>
                    <a:cubicBezTo>
                      <a:pt x="18629" y="836"/>
                      <a:pt x="17488" y="1"/>
                      <a:pt x="1640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20"/>
              <p:cNvSpPr/>
              <p:nvPr/>
            </p:nvSpPr>
            <p:spPr>
              <a:xfrm>
                <a:off x="1182025" y="1802300"/>
                <a:ext cx="273975" cy="155475"/>
              </a:xfrm>
              <a:custGeom>
                <a:rect b="b" l="l" r="r" t="t"/>
                <a:pathLst>
                  <a:path extrusionOk="0" h="6219" w="10959">
                    <a:moveTo>
                      <a:pt x="1112" y="0"/>
                    </a:moveTo>
                    <a:cubicBezTo>
                      <a:pt x="888" y="0"/>
                      <a:pt x="648" y="19"/>
                      <a:pt x="389" y="58"/>
                    </a:cubicBezTo>
                    <a:cubicBezTo>
                      <a:pt x="0" y="132"/>
                      <a:pt x="118" y="713"/>
                      <a:pt x="478" y="713"/>
                    </a:cubicBezTo>
                    <a:cubicBezTo>
                      <a:pt x="500" y="713"/>
                      <a:pt x="523" y="711"/>
                      <a:pt x="546" y="706"/>
                    </a:cubicBezTo>
                    <a:cubicBezTo>
                      <a:pt x="747" y="676"/>
                      <a:pt x="935" y="663"/>
                      <a:pt x="1111" y="663"/>
                    </a:cubicBezTo>
                    <a:cubicBezTo>
                      <a:pt x="3379" y="663"/>
                      <a:pt x="3723" y="2972"/>
                      <a:pt x="5691" y="3573"/>
                    </a:cubicBezTo>
                    <a:cubicBezTo>
                      <a:pt x="6929" y="3986"/>
                      <a:pt x="7655" y="4064"/>
                      <a:pt x="8637" y="4968"/>
                    </a:cubicBezTo>
                    <a:cubicBezTo>
                      <a:pt x="9128" y="5459"/>
                      <a:pt x="9619" y="5871"/>
                      <a:pt x="10287" y="6185"/>
                    </a:cubicBezTo>
                    <a:cubicBezTo>
                      <a:pt x="10341" y="6208"/>
                      <a:pt x="10394" y="6219"/>
                      <a:pt x="10443" y="6219"/>
                    </a:cubicBezTo>
                    <a:cubicBezTo>
                      <a:pt x="10769" y="6219"/>
                      <a:pt x="10959" y="5769"/>
                      <a:pt x="10601" y="5616"/>
                    </a:cubicBezTo>
                    <a:cubicBezTo>
                      <a:pt x="9717" y="5203"/>
                      <a:pt x="9128" y="4477"/>
                      <a:pt x="8401" y="3907"/>
                    </a:cubicBezTo>
                    <a:cubicBezTo>
                      <a:pt x="7341" y="3004"/>
                      <a:pt x="5868" y="3239"/>
                      <a:pt x="4886" y="2258"/>
                    </a:cubicBezTo>
                    <a:cubicBezTo>
                      <a:pt x="3587" y="1045"/>
                      <a:pt x="2792" y="0"/>
                      <a:pt x="111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20"/>
              <p:cNvSpPr/>
              <p:nvPr/>
            </p:nvSpPr>
            <p:spPr>
              <a:xfrm>
                <a:off x="1410075" y="1775625"/>
                <a:ext cx="52200" cy="35650"/>
              </a:xfrm>
              <a:custGeom>
                <a:rect b="b" l="l" r="r" t="t"/>
                <a:pathLst>
                  <a:path extrusionOk="0" h="1426" w="2088">
                    <a:moveTo>
                      <a:pt x="467" y="0"/>
                    </a:moveTo>
                    <a:cubicBezTo>
                      <a:pt x="167" y="0"/>
                      <a:pt x="0" y="424"/>
                      <a:pt x="340" y="634"/>
                    </a:cubicBezTo>
                    <a:cubicBezTo>
                      <a:pt x="674" y="870"/>
                      <a:pt x="1086" y="1125"/>
                      <a:pt x="1479" y="1361"/>
                    </a:cubicBezTo>
                    <a:cubicBezTo>
                      <a:pt x="1538" y="1406"/>
                      <a:pt x="1597" y="1425"/>
                      <a:pt x="1652" y="1425"/>
                    </a:cubicBezTo>
                    <a:cubicBezTo>
                      <a:pt x="1910" y="1425"/>
                      <a:pt x="2088" y="1002"/>
                      <a:pt x="1813" y="791"/>
                    </a:cubicBezTo>
                    <a:cubicBezTo>
                      <a:pt x="1400" y="556"/>
                      <a:pt x="988" y="300"/>
                      <a:pt x="674" y="65"/>
                    </a:cubicBezTo>
                    <a:cubicBezTo>
                      <a:pt x="601" y="20"/>
                      <a:pt x="531" y="0"/>
                      <a:pt x="4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20"/>
              <p:cNvSpPr/>
              <p:nvPr/>
            </p:nvSpPr>
            <p:spPr>
              <a:xfrm>
                <a:off x="1428425" y="1737500"/>
                <a:ext cx="39925" cy="26925"/>
              </a:xfrm>
              <a:custGeom>
                <a:rect b="b" l="l" r="r" t="t"/>
                <a:pathLst>
                  <a:path extrusionOk="0" h="1077" w="1597">
                    <a:moveTo>
                      <a:pt x="493" y="1"/>
                    </a:moveTo>
                    <a:cubicBezTo>
                      <a:pt x="177" y="1"/>
                      <a:pt x="0" y="390"/>
                      <a:pt x="352" y="608"/>
                    </a:cubicBezTo>
                    <a:cubicBezTo>
                      <a:pt x="509" y="765"/>
                      <a:pt x="745" y="922"/>
                      <a:pt x="1000" y="1020"/>
                    </a:cubicBezTo>
                    <a:cubicBezTo>
                      <a:pt x="1055" y="1059"/>
                      <a:pt x="1110" y="1076"/>
                      <a:pt x="1161" y="1076"/>
                    </a:cubicBezTo>
                    <a:cubicBezTo>
                      <a:pt x="1421" y="1076"/>
                      <a:pt x="1596" y="644"/>
                      <a:pt x="1334" y="431"/>
                    </a:cubicBezTo>
                    <a:cubicBezTo>
                      <a:pt x="1079" y="353"/>
                      <a:pt x="843" y="195"/>
                      <a:pt x="666" y="38"/>
                    </a:cubicBezTo>
                    <a:cubicBezTo>
                      <a:pt x="606" y="12"/>
                      <a:pt x="547" y="1"/>
                      <a:pt x="4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20"/>
              <p:cNvSpPr/>
              <p:nvPr/>
            </p:nvSpPr>
            <p:spPr>
              <a:xfrm>
                <a:off x="1442700" y="1685325"/>
                <a:ext cx="46175" cy="31950"/>
              </a:xfrm>
              <a:custGeom>
                <a:rect b="b" l="l" r="r" t="t"/>
                <a:pathLst>
                  <a:path extrusionOk="0" h="1278" w="1847">
                    <a:moveTo>
                      <a:pt x="567" y="1"/>
                    </a:moveTo>
                    <a:cubicBezTo>
                      <a:pt x="275" y="1"/>
                      <a:pt x="0" y="362"/>
                      <a:pt x="272" y="554"/>
                    </a:cubicBezTo>
                    <a:cubicBezTo>
                      <a:pt x="586" y="810"/>
                      <a:pt x="842" y="1045"/>
                      <a:pt x="1254" y="1222"/>
                    </a:cubicBezTo>
                    <a:cubicBezTo>
                      <a:pt x="1306" y="1261"/>
                      <a:pt x="1359" y="1278"/>
                      <a:pt x="1409" y="1278"/>
                    </a:cubicBezTo>
                    <a:cubicBezTo>
                      <a:pt x="1660" y="1278"/>
                      <a:pt x="1847" y="849"/>
                      <a:pt x="1568" y="652"/>
                    </a:cubicBezTo>
                    <a:cubicBezTo>
                      <a:pt x="1254" y="476"/>
                      <a:pt x="999" y="319"/>
                      <a:pt x="763" y="63"/>
                    </a:cubicBezTo>
                    <a:cubicBezTo>
                      <a:pt x="701" y="20"/>
                      <a:pt x="634" y="1"/>
                      <a:pt x="5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20"/>
              <p:cNvSpPr/>
              <p:nvPr/>
            </p:nvSpPr>
            <p:spPr>
              <a:xfrm>
                <a:off x="1459300" y="1666000"/>
                <a:ext cx="36850" cy="24125"/>
              </a:xfrm>
              <a:custGeom>
                <a:rect b="b" l="l" r="r" t="t"/>
                <a:pathLst>
                  <a:path extrusionOk="0" h="965" w="1474">
                    <a:moveTo>
                      <a:pt x="453" y="0"/>
                    </a:moveTo>
                    <a:cubicBezTo>
                      <a:pt x="335" y="0"/>
                      <a:pt x="235" y="73"/>
                      <a:pt x="178" y="188"/>
                    </a:cubicBezTo>
                    <a:cubicBezTo>
                      <a:pt x="1" y="345"/>
                      <a:pt x="99" y="522"/>
                      <a:pt x="256" y="601"/>
                    </a:cubicBezTo>
                    <a:cubicBezTo>
                      <a:pt x="492" y="758"/>
                      <a:pt x="747" y="935"/>
                      <a:pt x="1081" y="935"/>
                    </a:cubicBezTo>
                    <a:cubicBezTo>
                      <a:pt x="1122" y="955"/>
                      <a:pt x="1164" y="965"/>
                      <a:pt x="1203" y="965"/>
                    </a:cubicBezTo>
                    <a:cubicBezTo>
                      <a:pt x="1315" y="965"/>
                      <a:pt x="1416" y="888"/>
                      <a:pt x="1474" y="758"/>
                    </a:cubicBezTo>
                    <a:cubicBezTo>
                      <a:pt x="1474" y="601"/>
                      <a:pt x="1395" y="345"/>
                      <a:pt x="1238" y="345"/>
                    </a:cubicBezTo>
                    <a:cubicBezTo>
                      <a:pt x="983" y="267"/>
                      <a:pt x="747" y="188"/>
                      <a:pt x="590" y="31"/>
                    </a:cubicBezTo>
                    <a:cubicBezTo>
                      <a:pt x="543" y="10"/>
                      <a:pt x="497" y="0"/>
                      <a:pt x="45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20"/>
              <p:cNvSpPr/>
              <p:nvPr/>
            </p:nvSpPr>
            <p:spPr>
              <a:xfrm>
                <a:off x="1481900" y="1633100"/>
                <a:ext cx="38800" cy="31775"/>
              </a:xfrm>
              <a:custGeom>
                <a:rect b="b" l="l" r="r" t="t"/>
                <a:pathLst>
                  <a:path extrusionOk="0" h="1271" w="1552">
                    <a:moveTo>
                      <a:pt x="400" y="1"/>
                    </a:moveTo>
                    <a:cubicBezTo>
                      <a:pt x="296" y="1"/>
                      <a:pt x="151" y="74"/>
                      <a:pt x="79" y="189"/>
                    </a:cubicBezTo>
                    <a:cubicBezTo>
                      <a:pt x="0" y="365"/>
                      <a:pt x="79" y="522"/>
                      <a:pt x="177" y="601"/>
                    </a:cubicBezTo>
                    <a:cubicBezTo>
                      <a:pt x="491" y="856"/>
                      <a:pt x="746" y="1013"/>
                      <a:pt x="982" y="1170"/>
                    </a:cubicBezTo>
                    <a:cubicBezTo>
                      <a:pt x="1052" y="1240"/>
                      <a:pt x="1118" y="1270"/>
                      <a:pt x="1178" y="1270"/>
                    </a:cubicBezTo>
                    <a:cubicBezTo>
                      <a:pt x="1270" y="1270"/>
                      <a:pt x="1347" y="1199"/>
                      <a:pt x="1394" y="1092"/>
                    </a:cubicBezTo>
                    <a:cubicBezTo>
                      <a:pt x="1552" y="935"/>
                      <a:pt x="1473" y="778"/>
                      <a:pt x="1316" y="680"/>
                    </a:cubicBezTo>
                    <a:cubicBezTo>
                      <a:pt x="1061" y="444"/>
                      <a:pt x="825" y="287"/>
                      <a:pt x="491" y="31"/>
                    </a:cubicBezTo>
                    <a:cubicBezTo>
                      <a:pt x="470" y="10"/>
                      <a:pt x="438" y="1"/>
                      <a:pt x="40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20"/>
              <p:cNvSpPr/>
              <p:nvPr/>
            </p:nvSpPr>
            <p:spPr>
              <a:xfrm>
                <a:off x="1501750" y="1602700"/>
                <a:ext cx="36075" cy="23700"/>
              </a:xfrm>
              <a:custGeom>
                <a:rect b="b" l="l" r="r" t="t"/>
                <a:pathLst>
                  <a:path extrusionOk="0" h="948" w="1443">
                    <a:moveTo>
                      <a:pt x="389" y="0"/>
                    </a:moveTo>
                    <a:cubicBezTo>
                      <a:pt x="81" y="0"/>
                      <a:pt x="0" y="530"/>
                      <a:pt x="365" y="599"/>
                    </a:cubicBezTo>
                    <a:cubicBezTo>
                      <a:pt x="522" y="678"/>
                      <a:pt x="600" y="757"/>
                      <a:pt x="758" y="835"/>
                    </a:cubicBezTo>
                    <a:cubicBezTo>
                      <a:pt x="837" y="915"/>
                      <a:pt x="922" y="948"/>
                      <a:pt x="1000" y="948"/>
                    </a:cubicBezTo>
                    <a:cubicBezTo>
                      <a:pt x="1250" y="948"/>
                      <a:pt x="1443" y="617"/>
                      <a:pt x="1248" y="423"/>
                    </a:cubicBezTo>
                    <a:cubicBezTo>
                      <a:pt x="1013" y="187"/>
                      <a:pt x="758" y="108"/>
                      <a:pt x="522" y="30"/>
                    </a:cubicBezTo>
                    <a:cubicBezTo>
                      <a:pt x="474" y="9"/>
                      <a:pt x="430" y="0"/>
                      <a:pt x="38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20"/>
              <p:cNvSpPr/>
              <p:nvPr/>
            </p:nvSpPr>
            <p:spPr>
              <a:xfrm>
                <a:off x="1530975" y="1558750"/>
                <a:ext cx="40175" cy="26675"/>
              </a:xfrm>
              <a:custGeom>
                <a:rect b="b" l="l" r="r" t="t"/>
                <a:pathLst>
                  <a:path extrusionOk="0" h="1067" w="1607">
                    <a:moveTo>
                      <a:pt x="374" y="1"/>
                    </a:moveTo>
                    <a:cubicBezTo>
                      <a:pt x="295" y="1"/>
                      <a:pt x="217" y="21"/>
                      <a:pt x="178" y="60"/>
                    </a:cubicBezTo>
                    <a:cubicBezTo>
                      <a:pt x="1" y="217"/>
                      <a:pt x="1" y="394"/>
                      <a:pt x="178" y="551"/>
                    </a:cubicBezTo>
                    <a:cubicBezTo>
                      <a:pt x="413" y="806"/>
                      <a:pt x="669" y="963"/>
                      <a:pt x="1061" y="1042"/>
                    </a:cubicBezTo>
                    <a:cubicBezTo>
                      <a:pt x="1106" y="1059"/>
                      <a:pt x="1147" y="1066"/>
                      <a:pt x="1186" y="1066"/>
                    </a:cubicBezTo>
                    <a:cubicBezTo>
                      <a:pt x="1505" y="1066"/>
                      <a:pt x="1606" y="542"/>
                      <a:pt x="1238" y="472"/>
                    </a:cubicBezTo>
                    <a:cubicBezTo>
                      <a:pt x="983" y="394"/>
                      <a:pt x="747" y="315"/>
                      <a:pt x="570" y="60"/>
                    </a:cubicBezTo>
                    <a:cubicBezTo>
                      <a:pt x="531" y="21"/>
                      <a:pt x="453" y="1"/>
                      <a:pt x="37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20"/>
              <p:cNvSpPr/>
              <p:nvPr/>
            </p:nvSpPr>
            <p:spPr>
              <a:xfrm>
                <a:off x="1543850" y="1533550"/>
                <a:ext cx="49450" cy="27475"/>
              </a:xfrm>
              <a:custGeom>
                <a:rect b="b" l="l" r="r" t="t"/>
                <a:pathLst>
                  <a:path extrusionOk="0" h="1099" w="1978">
                    <a:moveTo>
                      <a:pt x="481" y="1"/>
                    </a:moveTo>
                    <a:cubicBezTo>
                      <a:pt x="135" y="1"/>
                      <a:pt x="0" y="581"/>
                      <a:pt x="389" y="655"/>
                    </a:cubicBezTo>
                    <a:cubicBezTo>
                      <a:pt x="723" y="734"/>
                      <a:pt x="1037" y="832"/>
                      <a:pt x="1371" y="1068"/>
                    </a:cubicBezTo>
                    <a:cubicBezTo>
                      <a:pt x="1416" y="1089"/>
                      <a:pt x="1460" y="1098"/>
                      <a:pt x="1503" y="1098"/>
                    </a:cubicBezTo>
                    <a:cubicBezTo>
                      <a:pt x="1778" y="1098"/>
                      <a:pt x="1977" y="702"/>
                      <a:pt x="1705" y="498"/>
                    </a:cubicBezTo>
                    <a:cubicBezTo>
                      <a:pt x="1371" y="243"/>
                      <a:pt x="959" y="86"/>
                      <a:pt x="546" y="7"/>
                    </a:cubicBezTo>
                    <a:cubicBezTo>
                      <a:pt x="524" y="3"/>
                      <a:pt x="502" y="1"/>
                      <a:pt x="48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8" name="Google Shape;1318;p20"/>
            <p:cNvGrpSpPr/>
            <p:nvPr/>
          </p:nvGrpSpPr>
          <p:grpSpPr>
            <a:xfrm>
              <a:off x="772650" y="2731325"/>
              <a:ext cx="554600" cy="645925"/>
              <a:chOff x="1001250" y="2731325"/>
              <a:chExt cx="554600" cy="645925"/>
            </a:xfrm>
          </p:grpSpPr>
          <p:sp>
            <p:nvSpPr>
              <p:cNvPr id="1319" name="Google Shape;1319;p20"/>
              <p:cNvSpPr/>
              <p:nvPr/>
            </p:nvSpPr>
            <p:spPr>
              <a:xfrm>
                <a:off x="1001250" y="2731325"/>
                <a:ext cx="554600" cy="645925"/>
              </a:xfrm>
              <a:custGeom>
                <a:rect b="b" l="l" r="r" t="t"/>
                <a:pathLst>
                  <a:path extrusionOk="0" h="25837" w="22184">
                    <a:moveTo>
                      <a:pt x="18798" y="650"/>
                    </a:moveTo>
                    <a:cubicBezTo>
                      <a:pt x="20641" y="650"/>
                      <a:pt x="21907" y="2983"/>
                      <a:pt x="20542" y="4627"/>
                    </a:cubicBezTo>
                    <a:cubicBezTo>
                      <a:pt x="20460" y="4710"/>
                      <a:pt x="20427" y="4801"/>
                      <a:pt x="20429" y="4888"/>
                    </a:cubicBezTo>
                    <a:lnTo>
                      <a:pt x="20429" y="4888"/>
                    </a:lnTo>
                    <a:cubicBezTo>
                      <a:pt x="17378" y="8958"/>
                      <a:pt x="14329" y="13085"/>
                      <a:pt x="10959" y="16979"/>
                    </a:cubicBezTo>
                    <a:cubicBezTo>
                      <a:pt x="8110" y="20379"/>
                      <a:pt x="4968" y="23558"/>
                      <a:pt x="697" y="25024"/>
                    </a:cubicBezTo>
                    <a:lnTo>
                      <a:pt x="697" y="25024"/>
                    </a:lnTo>
                    <a:cubicBezTo>
                      <a:pt x="1399" y="19446"/>
                      <a:pt x="6140" y="14979"/>
                      <a:pt x="9486" y="10754"/>
                    </a:cubicBezTo>
                    <a:cubicBezTo>
                      <a:pt x="11214" y="8633"/>
                      <a:pt x="12922" y="6513"/>
                      <a:pt x="14651" y="4293"/>
                    </a:cubicBezTo>
                    <a:cubicBezTo>
                      <a:pt x="15475" y="3312"/>
                      <a:pt x="16457" y="1525"/>
                      <a:pt x="17675" y="935"/>
                    </a:cubicBezTo>
                    <a:cubicBezTo>
                      <a:pt x="18061" y="738"/>
                      <a:pt x="18441" y="650"/>
                      <a:pt x="18798" y="650"/>
                    </a:cubicBezTo>
                    <a:close/>
                    <a:moveTo>
                      <a:pt x="18800" y="0"/>
                    </a:moveTo>
                    <a:cubicBezTo>
                      <a:pt x="18028" y="0"/>
                      <a:pt x="17279" y="322"/>
                      <a:pt x="16614" y="857"/>
                    </a:cubicBezTo>
                    <a:cubicBezTo>
                      <a:pt x="15063" y="2251"/>
                      <a:pt x="13904" y="4215"/>
                      <a:pt x="12608" y="5845"/>
                    </a:cubicBezTo>
                    <a:cubicBezTo>
                      <a:pt x="9898" y="9203"/>
                      <a:pt x="7208" y="12640"/>
                      <a:pt x="4576" y="15998"/>
                    </a:cubicBezTo>
                    <a:cubicBezTo>
                      <a:pt x="2298" y="18865"/>
                      <a:pt x="335" y="21732"/>
                      <a:pt x="1" y="25483"/>
                    </a:cubicBezTo>
                    <a:cubicBezTo>
                      <a:pt x="1" y="25693"/>
                      <a:pt x="174" y="25837"/>
                      <a:pt x="323" y="25837"/>
                    </a:cubicBezTo>
                    <a:cubicBezTo>
                      <a:pt x="355" y="25837"/>
                      <a:pt x="386" y="25830"/>
                      <a:pt x="413" y="25816"/>
                    </a:cubicBezTo>
                    <a:cubicBezTo>
                      <a:pt x="4832" y="24422"/>
                      <a:pt x="8190" y="21319"/>
                      <a:pt x="11135" y="17883"/>
                    </a:cubicBezTo>
                    <a:cubicBezTo>
                      <a:pt x="14729" y="13621"/>
                      <a:pt x="18087" y="9124"/>
                      <a:pt x="21445" y="4627"/>
                    </a:cubicBezTo>
                    <a:cubicBezTo>
                      <a:pt x="21522" y="4518"/>
                      <a:pt x="21513" y="4411"/>
                      <a:pt x="21458" y="4327"/>
                    </a:cubicBezTo>
                    <a:lnTo>
                      <a:pt x="21458" y="4327"/>
                    </a:lnTo>
                    <a:cubicBezTo>
                      <a:pt x="22183" y="2725"/>
                      <a:pt x="21593" y="682"/>
                      <a:pt x="19639" y="130"/>
                    </a:cubicBezTo>
                    <a:cubicBezTo>
                      <a:pt x="19358" y="42"/>
                      <a:pt x="19078" y="0"/>
                      <a:pt x="1880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20"/>
              <p:cNvSpPr/>
              <p:nvPr/>
            </p:nvSpPr>
            <p:spPr>
              <a:xfrm>
                <a:off x="1049950" y="3201000"/>
                <a:ext cx="123125" cy="89925"/>
              </a:xfrm>
              <a:custGeom>
                <a:rect b="b" l="l" r="r" t="t"/>
                <a:pathLst>
                  <a:path extrusionOk="0" h="3597" w="4925">
                    <a:moveTo>
                      <a:pt x="387" y="0"/>
                    </a:moveTo>
                    <a:cubicBezTo>
                      <a:pt x="198" y="0"/>
                      <a:pt x="0" y="163"/>
                      <a:pt x="95" y="412"/>
                    </a:cubicBezTo>
                    <a:cubicBezTo>
                      <a:pt x="572" y="2319"/>
                      <a:pt x="2364" y="3596"/>
                      <a:pt x="4338" y="3596"/>
                    </a:cubicBezTo>
                    <a:cubicBezTo>
                      <a:pt x="4396" y="3596"/>
                      <a:pt x="4455" y="3595"/>
                      <a:pt x="4514" y="3593"/>
                    </a:cubicBezTo>
                    <a:cubicBezTo>
                      <a:pt x="4902" y="3519"/>
                      <a:pt x="4925" y="2938"/>
                      <a:pt x="4580" y="2938"/>
                    </a:cubicBezTo>
                    <a:cubicBezTo>
                      <a:pt x="4559" y="2938"/>
                      <a:pt x="4537" y="2940"/>
                      <a:pt x="4514" y="2945"/>
                    </a:cubicBezTo>
                    <a:cubicBezTo>
                      <a:pt x="4455" y="2947"/>
                      <a:pt x="4397" y="2949"/>
                      <a:pt x="4340" y="2949"/>
                    </a:cubicBezTo>
                    <a:cubicBezTo>
                      <a:pt x="2625" y="2949"/>
                      <a:pt x="1140" y="1831"/>
                      <a:pt x="665" y="235"/>
                    </a:cubicBezTo>
                    <a:cubicBezTo>
                      <a:pt x="633" y="71"/>
                      <a:pt x="512" y="0"/>
                      <a:pt x="38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20"/>
              <p:cNvSpPr/>
              <p:nvPr/>
            </p:nvSpPr>
            <p:spPr>
              <a:xfrm>
                <a:off x="1394800" y="2761325"/>
                <a:ext cx="128350" cy="108275"/>
              </a:xfrm>
              <a:custGeom>
                <a:rect b="b" l="l" r="r" t="t"/>
                <a:pathLst>
                  <a:path extrusionOk="0" h="4331" w="5134">
                    <a:moveTo>
                      <a:pt x="415" y="0"/>
                    </a:moveTo>
                    <a:cubicBezTo>
                      <a:pt x="215" y="0"/>
                      <a:pt x="0" y="156"/>
                      <a:pt x="48" y="403"/>
                    </a:cubicBezTo>
                    <a:cubicBezTo>
                      <a:pt x="538" y="2603"/>
                      <a:pt x="2424" y="4252"/>
                      <a:pt x="4643" y="4331"/>
                    </a:cubicBezTo>
                    <a:cubicBezTo>
                      <a:pt x="5134" y="4331"/>
                      <a:pt x="5134" y="3663"/>
                      <a:pt x="4643" y="3663"/>
                    </a:cubicBezTo>
                    <a:cubicBezTo>
                      <a:pt x="2758" y="3584"/>
                      <a:pt x="1108" y="2112"/>
                      <a:pt x="715" y="226"/>
                    </a:cubicBezTo>
                    <a:cubicBezTo>
                      <a:pt x="676" y="69"/>
                      <a:pt x="549" y="0"/>
                      <a:pt x="41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20"/>
              <p:cNvSpPr/>
              <p:nvPr/>
            </p:nvSpPr>
            <p:spPr>
              <a:xfrm>
                <a:off x="1090425" y="2828000"/>
                <a:ext cx="377375" cy="447900"/>
              </a:xfrm>
              <a:custGeom>
                <a:rect b="b" l="l" r="r" t="t"/>
                <a:pathLst>
                  <a:path extrusionOk="0" h="17916" w="15095">
                    <a:moveTo>
                      <a:pt x="14637" y="1"/>
                    </a:moveTo>
                    <a:cubicBezTo>
                      <a:pt x="14567" y="1"/>
                      <a:pt x="14497" y="34"/>
                      <a:pt x="14442" y="112"/>
                    </a:cubicBezTo>
                    <a:cubicBezTo>
                      <a:pt x="12065" y="2881"/>
                      <a:pt x="9689" y="5670"/>
                      <a:pt x="7392" y="8458"/>
                    </a:cubicBezTo>
                    <a:cubicBezTo>
                      <a:pt x="4937" y="11404"/>
                      <a:pt x="2247" y="14251"/>
                      <a:pt x="126" y="17452"/>
                    </a:cubicBezTo>
                    <a:cubicBezTo>
                      <a:pt x="0" y="17689"/>
                      <a:pt x="211" y="17916"/>
                      <a:pt x="435" y="17916"/>
                    </a:cubicBezTo>
                    <a:cubicBezTo>
                      <a:pt x="527" y="17916"/>
                      <a:pt x="621" y="17878"/>
                      <a:pt x="695" y="17786"/>
                    </a:cubicBezTo>
                    <a:cubicBezTo>
                      <a:pt x="2816" y="14507"/>
                      <a:pt x="5605" y="11640"/>
                      <a:pt x="8059" y="8615"/>
                    </a:cubicBezTo>
                    <a:cubicBezTo>
                      <a:pt x="10337" y="5905"/>
                      <a:pt x="12556" y="3215"/>
                      <a:pt x="14854" y="603"/>
                    </a:cubicBezTo>
                    <a:cubicBezTo>
                      <a:pt x="15094" y="348"/>
                      <a:pt x="14864" y="1"/>
                      <a:pt x="146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20"/>
              <p:cNvSpPr/>
              <p:nvPr/>
            </p:nvSpPr>
            <p:spPr>
              <a:xfrm>
                <a:off x="1001300" y="3324825"/>
                <a:ext cx="73025" cy="30725"/>
              </a:xfrm>
              <a:custGeom>
                <a:rect b="b" l="l" r="r" t="t"/>
                <a:pathLst>
                  <a:path extrusionOk="0" h="1229" w="2921">
                    <a:moveTo>
                      <a:pt x="492" y="0"/>
                    </a:moveTo>
                    <a:cubicBezTo>
                      <a:pt x="223" y="0"/>
                      <a:pt x="0" y="331"/>
                      <a:pt x="254" y="525"/>
                    </a:cubicBezTo>
                    <a:cubicBezTo>
                      <a:pt x="766" y="975"/>
                      <a:pt x="1326" y="1228"/>
                      <a:pt x="1984" y="1228"/>
                    </a:cubicBezTo>
                    <a:cubicBezTo>
                      <a:pt x="2159" y="1228"/>
                      <a:pt x="2342" y="1210"/>
                      <a:pt x="2532" y="1173"/>
                    </a:cubicBezTo>
                    <a:cubicBezTo>
                      <a:pt x="2921" y="1173"/>
                      <a:pt x="2803" y="597"/>
                      <a:pt x="2443" y="597"/>
                    </a:cubicBezTo>
                    <a:cubicBezTo>
                      <a:pt x="2421" y="597"/>
                      <a:pt x="2398" y="599"/>
                      <a:pt x="2375" y="604"/>
                    </a:cubicBezTo>
                    <a:cubicBezTo>
                      <a:pt x="2290" y="614"/>
                      <a:pt x="2206" y="619"/>
                      <a:pt x="2124" y="619"/>
                    </a:cubicBezTo>
                    <a:cubicBezTo>
                      <a:pt x="1576" y="619"/>
                      <a:pt x="1086" y="403"/>
                      <a:pt x="745" y="113"/>
                    </a:cubicBezTo>
                    <a:cubicBezTo>
                      <a:pt x="665" y="33"/>
                      <a:pt x="576" y="0"/>
                      <a:pt x="49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24" name="Google Shape;1324;p20"/>
            <p:cNvGrpSpPr/>
            <p:nvPr/>
          </p:nvGrpSpPr>
          <p:grpSpPr>
            <a:xfrm>
              <a:off x="1589675" y="859325"/>
              <a:ext cx="435000" cy="853600"/>
              <a:chOff x="2123075" y="1087925"/>
              <a:chExt cx="435000" cy="853600"/>
            </a:xfrm>
          </p:grpSpPr>
          <p:sp>
            <p:nvSpPr>
              <p:cNvPr id="1325" name="Google Shape;1325;p20"/>
              <p:cNvSpPr/>
              <p:nvPr/>
            </p:nvSpPr>
            <p:spPr>
              <a:xfrm>
                <a:off x="2123075" y="1087925"/>
                <a:ext cx="326500" cy="803475"/>
              </a:xfrm>
              <a:custGeom>
                <a:rect b="b" l="l" r="r" t="t"/>
                <a:pathLst>
                  <a:path extrusionOk="0" h="32139" w="13060">
                    <a:moveTo>
                      <a:pt x="11562" y="0"/>
                    </a:moveTo>
                    <a:cubicBezTo>
                      <a:pt x="11492" y="0"/>
                      <a:pt x="11419" y="24"/>
                      <a:pt x="11351" y="80"/>
                    </a:cubicBezTo>
                    <a:cubicBezTo>
                      <a:pt x="9210" y="2279"/>
                      <a:pt x="9878" y="5304"/>
                      <a:pt x="10762" y="7935"/>
                    </a:cubicBezTo>
                    <a:cubicBezTo>
                      <a:pt x="11920" y="11293"/>
                      <a:pt x="13059" y="15299"/>
                      <a:pt x="11351" y="18657"/>
                    </a:cubicBezTo>
                    <a:cubicBezTo>
                      <a:pt x="9780" y="21917"/>
                      <a:pt x="5950" y="22899"/>
                      <a:pt x="3240" y="25039"/>
                    </a:cubicBezTo>
                    <a:cubicBezTo>
                      <a:pt x="1041" y="26826"/>
                      <a:pt x="550" y="29124"/>
                      <a:pt x="59" y="31736"/>
                    </a:cubicBezTo>
                    <a:cubicBezTo>
                      <a:pt x="0" y="31983"/>
                      <a:pt x="217" y="32139"/>
                      <a:pt x="417" y="32139"/>
                    </a:cubicBezTo>
                    <a:cubicBezTo>
                      <a:pt x="550" y="32139"/>
                      <a:pt x="676" y="32070"/>
                      <a:pt x="707" y="31913"/>
                    </a:cubicBezTo>
                    <a:cubicBezTo>
                      <a:pt x="943" y="30597"/>
                      <a:pt x="1120" y="29281"/>
                      <a:pt x="1689" y="28064"/>
                    </a:cubicBezTo>
                    <a:cubicBezTo>
                      <a:pt x="2416" y="26414"/>
                      <a:pt x="3810" y="25354"/>
                      <a:pt x="5283" y="24450"/>
                    </a:cubicBezTo>
                    <a:cubicBezTo>
                      <a:pt x="7816" y="22899"/>
                      <a:pt x="10605" y="21681"/>
                      <a:pt x="11920" y="18971"/>
                    </a:cubicBezTo>
                    <a:cubicBezTo>
                      <a:pt x="13059" y="16693"/>
                      <a:pt x="12981" y="13905"/>
                      <a:pt x="12490" y="11450"/>
                    </a:cubicBezTo>
                    <a:cubicBezTo>
                      <a:pt x="11744" y="8092"/>
                      <a:pt x="8896" y="3595"/>
                      <a:pt x="11842" y="571"/>
                    </a:cubicBezTo>
                    <a:cubicBezTo>
                      <a:pt x="12026" y="310"/>
                      <a:pt x="11814" y="0"/>
                      <a:pt x="1156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20"/>
              <p:cNvSpPr/>
              <p:nvPr/>
            </p:nvSpPr>
            <p:spPr>
              <a:xfrm>
                <a:off x="2226650" y="1135200"/>
                <a:ext cx="331425" cy="806325"/>
              </a:xfrm>
              <a:custGeom>
                <a:rect b="b" l="l" r="r" t="t"/>
                <a:pathLst>
                  <a:path extrusionOk="0" h="32253" w="13257">
                    <a:moveTo>
                      <a:pt x="12677" y="0"/>
                    </a:moveTo>
                    <a:cubicBezTo>
                      <a:pt x="12515" y="0"/>
                      <a:pt x="12353" y="104"/>
                      <a:pt x="12353" y="310"/>
                    </a:cubicBezTo>
                    <a:cubicBezTo>
                      <a:pt x="12687" y="4394"/>
                      <a:pt x="8190" y="5965"/>
                      <a:pt x="5480" y="8008"/>
                    </a:cubicBezTo>
                    <a:cubicBezTo>
                      <a:pt x="3437" y="9559"/>
                      <a:pt x="1474" y="11680"/>
                      <a:pt x="727" y="14213"/>
                    </a:cubicBezTo>
                    <a:cubicBezTo>
                      <a:pt x="1" y="17080"/>
                      <a:pt x="1316" y="19614"/>
                      <a:pt x="2200" y="22324"/>
                    </a:cubicBezTo>
                    <a:cubicBezTo>
                      <a:pt x="3516" y="25760"/>
                      <a:pt x="3104" y="28549"/>
                      <a:pt x="1474" y="31730"/>
                    </a:cubicBezTo>
                    <a:cubicBezTo>
                      <a:pt x="1367" y="32009"/>
                      <a:pt x="1594" y="32253"/>
                      <a:pt x="1800" y="32253"/>
                    </a:cubicBezTo>
                    <a:cubicBezTo>
                      <a:pt x="1899" y="32253"/>
                      <a:pt x="1992" y="32197"/>
                      <a:pt x="2043" y="32064"/>
                    </a:cubicBezTo>
                    <a:cubicBezTo>
                      <a:pt x="3182" y="29766"/>
                      <a:pt x="4007" y="27645"/>
                      <a:pt x="3594" y="25014"/>
                    </a:cubicBezTo>
                    <a:cubicBezTo>
                      <a:pt x="3104" y="21420"/>
                      <a:pt x="413" y="18141"/>
                      <a:pt x="1395" y="14390"/>
                    </a:cubicBezTo>
                    <a:cubicBezTo>
                      <a:pt x="2377" y="10875"/>
                      <a:pt x="5558" y="8577"/>
                      <a:pt x="8504" y="6771"/>
                    </a:cubicBezTo>
                    <a:cubicBezTo>
                      <a:pt x="10880" y="5298"/>
                      <a:pt x="13256" y="3413"/>
                      <a:pt x="13001" y="310"/>
                    </a:cubicBezTo>
                    <a:cubicBezTo>
                      <a:pt x="13001" y="104"/>
                      <a:pt x="12839" y="0"/>
                      <a:pt x="126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20"/>
              <p:cNvSpPr/>
              <p:nvPr/>
            </p:nvSpPr>
            <p:spPr>
              <a:xfrm>
                <a:off x="2309275" y="1379875"/>
                <a:ext cx="129950" cy="22800"/>
              </a:xfrm>
              <a:custGeom>
                <a:rect b="b" l="l" r="r" t="t"/>
                <a:pathLst>
                  <a:path extrusionOk="0" h="912" w="5198">
                    <a:moveTo>
                      <a:pt x="469" y="0"/>
                    </a:moveTo>
                    <a:cubicBezTo>
                      <a:pt x="114" y="0"/>
                      <a:pt x="0" y="505"/>
                      <a:pt x="368" y="597"/>
                    </a:cubicBezTo>
                    <a:cubicBezTo>
                      <a:pt x="1350" y="806"/>
                      <a:pt x="2332" y="911"/>
                      <a:pt x="3290" y="911"/>
                    </a:cubicBezTo>
                    <a:cubicBezTo>
                      <a:pt x="3770" y="911"/>
                      <a:pt x="4243" y="885"/>
                      <a:pt x="4708" y="833"/>
                    </a:cubicBezTo>
                    <a:cubicBezTo>
                      <a:pt x="5171" y="758"/>
                      <a:pt x="5197" y="178"/>
                      <a:pt x="4787" y="178"/>
                    </a:cubicBezTo>
                    <a:cubicBezTo>
                      <a:pt x="4762" y="178"/>
                      <a:pt x="4736" y="180"/>
                      <a:pt x="4708" y="185"/>
                    </a:cubicBezTo>
                    <a:cubicBezTo>
                      <a:pt x="4222" y="239"/>
                      <a:pt x="3738" y="265"/>
                      <a:pt x="3256" y="265"/>
                    </a:cubicBezTo>
                    <a:cubicBezTo>
                      <a:pt x="2353" y="265"/>
                      <a:pt x="1453" y="174"/>
                      <a:pt x="545" y="8"/>
                    </a:cubicBezTo>
                    <a:cubicBezTo>
                      <a:pt x="518" y="3"/>
                      <a:pt x="493" y="0"/>
                      <a:pt x="46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20"/>
              <p:cNvSpPr/>
              <p:nvPr/>
            </p:nvSpPr>
            <p:spPr>
              <a:xfrm>
                <a:off x="2278275" y="1416725"/>
                <a:ext cx="165400" cy="31575"/>
              </a:xfrm>
              <a:custGeom>
                <a:rect b="b" l="l" r="r" t="t"/>
                <a:pathLst>
                  <a:path extrusionOk="0" h="1263" w="6616">
                    <a:moveTo>
                      <a:pt x="481" y="0"/>
                    </a:moveTo>
                    <a:cubicBezTo>
                      <a:pt x="120" y="0"/>
                      <a:pt x="1" y="600"/>
                      <a:pt x="390" y="674"/>
                    </a:cubicBezTo>
                    <a:cubicBezTo>
                      <a:pt x="1972" y="1086"/>
                      <a:pt x="3608" y="1263"/>
                      <a:pt x="5254" y="1263"/>
                    </a:cubicBezTo>
                    <a:cubicBezTo>
                      <a:pt x="5570" y="1263"/>
                      <a:pt x="5887" y="1256"/>
                      <a:pt x="6203" y="1244"/>
                    </a:cubicBezTo>
                    <a:cubicBezTo>
                      <a:pt x="6616" y="1244"/>
                      <a:pt x="6616" y="596"/>
                      <a:pt x="6203" y="596"/>
                    </a:cubicBezTo>
                    <a:cubicBezTo>
                      <a:pt x="5918" y="608"/>
                      <a:pt x="5633" y="614"/>
                      <a:pt x="5348" y="614"/>
                    </a:cubicBezTo>
                    <a:cubicBezTo>
                      <a:pt x="3748" y="614"/>
                      <a:pt x="2148" y="423"/>
                      <a:pt x="548" y="7"/>
                    </a:cubicBezTo>
                    <a:cubicBezTo>
                      <a:pt x="525" y="2"/>
                      <a:pt x="503" y="0"/>
                      <a:pt x="4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20"/>
              <p:cNvSpPr/>
              <p:nvPr/>
            </p:nvSpPr>
            <p:spPr>
              <a:xfrm>
                <a:off x="2251800" y="1461875"/>
                <a:ext cx="185475" cy="31625"/>
              </a:xfrm>
              <a:custGeom>
                <a:rect b="b" l="l" r="r" t="t"/>
                <a:pathLst>
                  <a:path extrusionOk="0" h="1265" w="7419">
                    <a:moveTo>
                      <a:pt x="478" y="1"/>
                    </a:moveTo>
                    <a:cubicBezTo>
                      <a:pt x="118" y="1"/>
                      <a:pt x="0" y="581"/>
                      <a:pt x="389" y="655"/>
                    </a:cubicBezTo>
                    <a:cubicBezTo>
                      <a:pt x="1913" y="1063"/>
                      <a:pt x="3408" y="1264"/>
                      <a:pt x="4940" y="1264"/>
                    </a:cubicBezTo>
                    <a:cubicBezTo>
                      <a:pt x="5620" y="1264"/>
                      <a:pt x="6307" y="1225"/>
                      <a:pt x="7007" y="1146"/>
                    </a:cubicBezTo>
                    <a:cubicBezTo>
                      <a:pt x="7396" y="1072"/>
                      <a:pt x="7418" y="492"/>
                      <a:pt x="7073" y="492"/>
                    </a:cubicBezTo>
                    <a:cubicBezTo>
                      <a:pt x="7053" y="492"/>
                      <a:pt x="7030" y="494"/>
                      <a:pt x="7007" y="498"/>
                    </a:cubicBezTo>
                    <a:cubicBezTo>
                      <a:pt x="6348" y="575"/>
                      <a:pt x="5695" y="612"/>
                      <a:pt x="5045" y="612"/>
                    </a:cubicBezTo>
                    <a:cubicBezTo>
                      <a:pt x="3527" y="612"/>
                      <a:pt x="2032" y="406"/>
                      <a:pt x="546" y="7"/>
                    </a:cubicBezTo>
                    <a:cubicBezTo>
                      <a:pt x="523" y="3"/>
                      <a:pt x="500" y="1"/>
                      <a:pt x="47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20"/>
              <p:cNvSpPr/>
              <p:nvPr/>
            </p:nvSpPr>
            <p:spPr>
              <a:xfrm>
                <a:off x="2245700" y="1502175"/>
                <a:ext cx="187625" cy="38800"/>
              </a:xfrm>
              <a:custGeom>
                <a:rect b="b" l="l" r="r" t="t"/>
                <a:pathLst>
                  <a:path extrusionOk="0" h="1552" w="7505">
                    <a:moveTo>
                      <a:pt x="361" y="1"/>
                    </a:moveTo>
                    <a:cubicBezTo>
                      <a:pt x="110" y="1"/>
                      <a:pt x="1" y="535"/>
                      <a:pt x="299" y="693"/>
                    </a:cubicBezTo>
                    <a:cubicBezTo>
                      <a:pt x="2068" y="1272"/>
                      <a:pt x="3825" y="1552"/>
                      <a:pt x="5669" y="1552"/>
                    </a:cubicBezTo>
                    <a:cubicBezTo>
                      <a:pt x="6138" y="1552"/>
                      <a:pt x="6612" y="1534"/>
                      <a:pt x="7094" y="1498"/>
                    </a:cubicBezTo>
                    <a:cubicBezTo>
                      <a:pt x="7483" y="1424"/>
                      <a:pt x="7505" y="843"/>
                      <a:pt x="7160" y="843"/>
                    </a:cubicBezTo>
                    <a:cubicBezTo>
                      <a:pt x="7139" y="843"/>
                      <a:pt x="7117" y="846"/>
                      <a:pt x="7094" y="850"/>
                    </a:cubicBezTo>
                    <a:cubicBezTo>
                      <a:pt x="6647" y="881"/>
                      <a:pt x="6208" y="896"/>
                      <a:pt x="5772" y="896"/>
                    </a:cubicBezTo>
                    <a:cubicBezTo>
                      <a:pt x="3968" y="896"/>
                      <a:pt x="2244" y="626"/>
                      <a:pt x="456" y="25"/>
                    </a:cubicBezTo>
                    <a:cubicBezTo>
                      <a:pt x="423" y="8"/>
                      <a:pt x="391" y="1"/>
                      <a:pt x="36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20"/>
              <p:cNvSpPr/>
              <p:nvPr/>
            </p:nvSpPr>
            <p:spPr>
              <a:xfrm>
                <a:off x="2239500" y="1551725"/>
                <a:ext cx="176625" cy="26650"/>
              </a:xfrm>
              <a:custGeom>
                <a:rect b="b" l="l" r="r" t="t"/>
                <a:pathLst>
                  <a:path extrusionOk="0" h="1066" w="7065">
                    <a:moveTo>
                      <a:pt x="481" y="1"/>
                    </a:moveTo>
                    <a:cubicBezTo>
                      <a:pt x="119" y="1"/>
                      <a:pt x="1" y="600"/>
                      <a:pt x="390" y="675"/>
                    </a:cubicBezTo>
                    <a:cubicBezTo>
                      <a:pt x="1552" y="944"/>
                      <a:pt x="2691" y="1065"/>
                      <a:pt x="3835" y="1065"/>
                    </a:cubicBezTo>
                    <a:cubicBezTo>
                      <a:pt x="4779" y="1065"/>
                      <a:pt x="5726" y="983"/>
                      <a:pt x="6694" y="832"/>
                    </a:cubicBezTo>
                    <a:cubicBezTo>
                      <a:pt x="7064" y="832"/>
                      <a:pt x="6946" y="256"/>
                      <a:pt x="6519" y="256"/>
                    </a:cubicBezTo>
                    <a:cubicBezTo>
                      <a:pt x="6494" y="256"/>
                      <a:pt x="6467" y="258"/>
                      <a:pt x="6439" y="262"/>
                    </a:cubicBezTo>
                    <a:cubicBezTo>
                      <a:pt x="5635" y="359"/>
                      <a:pt x="4831" y="416"/>
                      <a:pt x="4027" y="416"/>
                    </a:cubicBezTo>
                    <a:cubicBezTo>
                      <a:pt x="2867" y="416"/>
                      <a:pt x="1707" y="297"/>
                      <a:pt x="547" y="7"/>
                    </a:cubicBezTo>
                    <a:cubicBezTo>
                      <a:pt x="524" y="3"/>
                      <a:pt x="502" y="1"/>
                      <a:pt x="48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20"/>
              <p:cNvSpPr/>
              <p:nvPr/>
            </p:nvSpPr>
            <p:spPr>
              <a:xfrm>
                <a:off x="2251775" y="1600825"/>
                <a:ext cx="122150" cy="27175"/>
              </a:xfrm>
              <a:custGeom>
                <a:rect b="b" l="l" r="r" t="t"/>
                <a:pathLst>
                  <a:path extrusionOk="0" h="1087" w="4886">
                    <a:moveTo>
                      <a:pt x="481" y="0"/>
                    </a:moveTo>
                    <a:cubicBezTo>
                      <a:pt x="119" y="0"/>
                      <a:pt x="0" y="600"/>
                      <a:pt x="390" y="674"/>
                    </a:cubicBezTo>
                    <a:cubicBezTo>
                      <a:pt x="1784" y="989"/>
                      <a:pt x="3080" y="1087"/>
                      <a:pt x="4396" y="1087"/>
                    </a:cubicBezTo>
                    <a:cubicBezTo>
                      <a:pt x="4859" y="994"/>
                      <a:pt x="4885" y="413"/>
                      <a:pt x="4475" y="413"/>
                    </a:cubicBezTo>
                    <a:cubicBezTo>
                      <a:pt x="4450" y="413"/>
                      <a:pt x="4424" y="415"/>
                      <a:pt x="4396" y="419"/>
                    </a:cubicBezTo>
                    <a:cubicBezTo>
                      <a:pt x="3159" y="419"/>
                      <a:pt x="1863" y="341"/>
                      <a:pt x="547" y="7"/>
                    </a:cubicBezTo>
                    <a:cubicBezTo>
                      <a:pt x="524" y="2"/>
                      <a:pt x="502" y="0"/>
                      <a:pt x="4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3" name="Google Shape;1333;p20"/>
            <p:cNvGrpSpPr/>
            <p:nvPr/>
          </p:nvGrpSpPr>
          <p:grpSpPr>
            <a:xfrm>
              <a:off x="343850" y="3642688"/>
              <a:ext cx="757050" cy="719875"/>
              <a:chOff x="831400" y="3512675"/>
              <a:chExt cx="757050" cy="719875"/>
            </a:xfrm>
          </p:grpSpPr>
          <p:sp>
            <p:nvSpPr>
              <p:cNvPr id="1334" name="Google Shape;1334;p20"/>
              <p:cNvSpPr/>
              <p:nvPr/>
            </p:nvSpPr>
            <p:spPr>
              <a:xfrm>
                <a:off x="831400" y="3713800"/>
                <a:ext cx="757050" cy="322100"/>
              </a:xfrm>
              <a:custGeom>
                <a:rect b="b" l="l" r="r" t="t"/>
                <a:pathLst>
                  <a:path extrusionOk="0" h="12884" w="30282">
                    <a:moveTo>
                      <a:pt x="15068" y="646"/>
                    </a:moveTo>
                    <a:cubicBezTo>
                      <a:pt x="18156" y="646"/>
                      <a:pt x="21262" y="1236"/>
                      <a:pt x="24135" y="2228"/>
                    </a:cubicBezTo>
                    <a:cubicBezTo>
                      <a:pt x="25706" y="2719"/>
                      <a:pt x="29712" y="3779"/>
                      <a:pt x="28475" y="6077"/>
                    </a:cubicBezTo>
                    <a:cubicBezTo>
                      <a:pt x="27748" y="7392"/>
                      <a:pt x="25784" y="8374"/>
                      <a:pt x="24469" y="9101"/>
                    </a:cubicBezTo>
                    <a:cubicBezTo>
                      <a:pt x="23153" y="9847"/>
                      <a:pt x="21680" y="10417"/>
                      <a:pt x="20207" y="10908"/>
                    </a:cubicBezTo>
                    <a:cubicBezTo>
                      <a:pt x="17517" y="11713"/>
                      <a:pt x="14728" y="12125"/>
                      <a:pt x="11959" y="12204"/>
                    </a:cubicBezTo>
                    <a:cubicBezTo>
                      <a:pt x="11253" y="12229"/>
                      <a:pt x="10509" y="12253"/>
                      <a:pt x="9749" y="12253"/>
                    </a:cubicBezTo>
                    <a:cubicBezTo>
                      <a:pt x="7591" y="12253"/>
                      <a:pt x="5310" y="12058"/>
                      <a:pt x="3437" y="11143"/>
                    </a:cubicBezTo>
                    <a:cubicBezTo>
                      <a:pt x="79" y="9513"/>
                      <a:pt x="1964" y="6234"/>
                      <a:pt x="4006" y="4349"/>
                    </a:cubicBezTo>
                    <a:cubicBezTo>
                      <a:pt x="5656" y="2797"/>
                      <a:pt x="7777" y="1815"/>
                      <a:pt x="9897" y="1246"/>
                    </a:cubicBezTo>
                    <a:cubicBezTo>
                      <a:pt x="11585" y="835"/>
                      <a:pt x="13324" y="646"/>
                      <a:pt x="15068" y="646"/>
                    </a:cubicBezTo>
                    <a:close/>
                    <a:moveTo>
                      <a:pt x="15066" y="1"/>
                    </a:moveTo>
                    <a:cubicBezTo>
                      <a:pt x="13556" y="1"/>
                      <a:pt x="12047" y="135"/>
                      <a:pt x="10565" y="421"/>
                    </a:cubicBezTo>
                    <a:cubicBezTo>
                      <a:pt x="6873" y="1246"/>
                      <a:pt x="1650" y="3779"/>
                      <a:pt x="903" y="7962"/>
                    </a:cubicBezTo>
                    <a:cubicBezTo>
                      <a:pt x="0" y="12616"/>
                      <a:pt x="7443" y="12871"/>
                      <a:pt x="10310" y="12871"/>
                    </a:cubicBezTo>
                    <a:cubicBezTo>
                      <a:pt x="10610" y="12880"/>
                      <a:pt x="10911" y="12884"/>
                      <a:pt x="11211" y="12884"/>
                    </a:cubicBezTo>
                    <a:cubicBezTo>
                      <a:pt x="16570" y="12884"/>
                      <a:pt x="21933" y="11552"/>
                      <a:pt x="26433" y="8688"/>
                    </a:cubicBezTo>
                    <a:cubicBezTo>
                      <a:pt x="27905" y="7785"/>
                      <a:pt x="30282" y="6155"/>
                      <a:pt x="29044" y="4191"/>
                    </a:cubicBezTo>
                    <a:cubicBezTo>
                      <a:pt x="28062" y="2640"/>
                      <a:pt x="25942" y="2149"/>
                      <a:pt x="24312" y="1580"/>
                    </a:cubicBezTo>
                    <a:cubicBezTo>
                      <a:pt x="24291" y="1571"/>
                      <a:pt x="24270" y="1564"/>
                      <a:pt x="24251" y="1559"/>
                    </a:cubicBezTo>
                    <a:lnTo>
                      <a:pt x="24251" y="1559"/>
                    </a:lnTo>
                    <a:cubicBezTo>
                      <a:pt x="21334" y="576"/>
                      <a:pt x="18197" y="1"/>
                      <a:pt x="150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20"/>
              <p:cNvSpPr/>
              <p:nvPr/>
            </p:nvSpPr>
            <p:spPr>
              <a:xfrm>
                <a:off x="845625" y="3643075"/>
                <a:ext cx="695700" cy="455775"/>
              </a:xfrm>
              <a:custGeom>
                <a:rect b="b" l="l" r="r" t="t"/>
                <a:pathLst>
                  <a:path extrusionOk="0" h="18231" w="27828">
                    <a:moveTo>
                      <a:pt x="7937" y="681"/>
                    </a:moveTo>
                    <a:cubicBezTo>
                      <a:pt x="9259" y="681"/>
                      <a:pt x="10595" y="905"/>
                      <a:pt x="11881" y="1286"/>
                    </a:cubicBezTo>
                    <a:cubicBezTo>
                      <a:pt x="17002" y="2928"/>
                      <a:pt x="21325" y="7059"/>
                      <a:pt x="24193" y="11532"/>
                    </a:cubicBezTo>
                    <a:lnTo>
                      <a:pt x="24193" y="11532"/>
                    </a:lnTo>
                    <a:cubicBezTo>
                      <a:pt x="24203" y="11553"/>
                      <a:pt x="24216" y="11575"/>
                      <a:pt x="24234" y="11596"/>
                    </a:cubicBezTo>
                    <a:cubicBezTo>
                      <a:pt x="25215" y="13069"/>
                      <a:pt x="27827" y="16761"/>
                      <a:pt x="24725" y="17487"/>
                    </a:cubicBezTo>
                    <a:cubicBezTo>
                      <a:pt x="24212" y="17627"/>
                      <a:pt x="23653" y="17687"/>
                      <a:pt x="23068" y="17687"/>
                    </a:cubicBezTo>
                    <a:cubicBezTo>
                      <a:pt x="20851" y="17687"/>
                      <a:pt x="18258" y="16828"/>
                      <a:pt x="16378" y="16191"/>
                    </a:cubicBezTo>
                    <a:cubicBezTo>
                      <a:pt x="11626" y="14463"/>
                      <a:pt x="6795" y="11360"/>
                      <a:pt x="3692" y="7433"/>
                    </a:cubicBezTo>
                    <a:cubicBezTo>
                      <a:pt x="1886" y="5214"/>
                      <a:pt x="1238" y="2445"/>
                      <a:pt x="4419" y="1286"/>
                    </a:cubicBezTo>
                    <a:cubicBezTo>
                      <a:pt x="5550" y="866"/>
                      <a:pt x="6738" y="681"/>
                      <a:pt x="7937" y="681"/>
                    </a:cubicBezTo>
                    <a:close/>
                    <a:moveTo>
                      <a:pt x="7955" y="1"/>
                    </a:moveTo>
                    <a:cubicBezTo>
                      <a:pt x="7543" y="1"/>
                      <a:pt x="7130" y="23"/>
                      <a:pt x="6717" y="69"/>
                    </a:cubicBezTo>
                    <a:cubicBezTo>
                      <a:pt x="4910" y="304"/>
                      <a:pt x="2455" y="893"/>
                      <a:pt x="1650" y="2680"/>
                    </a:cubicBezTo>
                    <a:cubicBezTo>
                      <a:pt x="1" y="6196"/>
                      <a:pt x="5244" y="10123"/>
                      <a:pt x="7541" y="11930"/>
                    </a:cubicBezTo>
                    <a:cubicBezTo>
                      <a:pt x="11548" y="15131"/>
                      <a:pt x="16378" y="17409"/>
                      <a:pt x="21524" y="18076"/>
                    </a:cubicBezTo>
                    <a:cubicBezTo>
                      <a:pt x="22138" y="18132"/>
                      <a:pt x="22926" y="18230"/>
                      <a:pt x="23708" y="18230"/>
                    </a:cubicBezTo>
                    <a:cubicBezTo>
                      <a:pt x="25127" y="18230"/>
                      <a:pt x="26529" y="17908"/>
                      <a:pt x="26845" y="16427"/>
                    </a:cubicBezTo>
                    <a:cubicBezTo>
                      <a:pt x="27176" y="14656"/>
                      <a:pt x="25733" y="12711"/>
                      <a:pt x="24827" y="11319"/>
                    </a:cubicBezTo>
                    <a:lnTo>
                      <a:pt x="24827" y="11319"/>
                    </a:lnTo>
                    <a:cubicBezTo>
                      <a:pt x="24821" y="11307"/>
                      <a:pt x="24812" y="11294"/>
                      <a:pt x="24803" y="11282"/>
                    </a:cubicBezTo>
                    <a:lnTo>
                      <a:pt x="24803" y="11282"/>
                    </a:lnTo>
                    <a:cubicBezTo>
                      <a:pt x="24803" y="11282"/>
                      <a:pt x="24803" y="11282"/>
                      <a:pt x="24803" y="11282"/>
                    </a:cubicBezTo>
                    <a:cubicBezTo>
                      <a:pt x="22093" y="7020"/>
                      <a:pt x="18166" y="3093"/>
                      <a:pt x="13433" y="1129"/>
                    </a:cubicBezTo>
                    <a:cubicBezTo>
                      <a:pt x="11678" y="453"/>
                      <a:pt x="9830" y="1"/>
                      <a:pt x="795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20"/>
              <p:cNvSpPr/>
              <p:nvPr/>
            </p:nvSpPr>
            <p:spPr>
              <a:xfrm>
                <a:off x="1044450" y="3512675"/>
                <a:ext cx="335350" cy="719875"/>
              </a:xfrm>
              <a:custGeom>
                <a:rect b="b" l="l" r="r" t="t"/>
                <a:pathLst>
                  <a:path extrusionOk="0" h="28795" w="13414">
                    <a:moveTo>
                      <a:pt x="6548" y="707"/>
                    </a:moveTo>
                    <a:cubicBezTo>
                      <a:pt x="7034" y="707"/>
                      <a:pt x="7551" y="858"/>
                      <a:pt x="8092" y="1200"/>
                    </a:cubicBezTo>
                    <a:cubicBezTo>
                      <a:pt x="9152" y="1848"/>
                      <a:pt x="10055" y="2987"/>
                      <a:pt x="10703" y="4047"/>
                    </a:cubicBezTo>
                    <a:cubicBezTo>
                      <a:pt x="11941" y="6011"/>
                      <a:pt x="12510" y="8387"/>
                      <a:pt x="12667" y="10685"/>
                    </a:cubicBezTo>
                    <a:cubicBezTo>
                      <a:pt x="12843" y="15320"/>
                      <a:pt x="11384" y="20051"/>
                      <a:pt x="9180" y="24124"/>
                    </a:cubicBezTo>
                    <a:lnTo>
                      <a:pt x="9180" y="24124"/>
                    </a:lnTo>
                    <a:cubicBezTo>
                      <a:pt x="9170" y="24140"/>
                      <a:pt x="9161" y="24157"/>
                      <a:pt x="9152" y="24176"/>
                    </a:cubicBezTo>
                    <a:cubicBezTo>
                      <a:pt x="9152" y="24176"/>
                      <a:pt x="9152" y="24176"/>
                      <a:pt x="9152" y="24176"/>
                    </a:cubicBezTo>
                    <a:lnTo>
                      <a:pt x="9152" y="24176"/>
                    </a:lnTo>
                    <a:cubicBezTo>
                      <a:pt x="9141" y="24192"/>
                      <a:pt x="9131" y="24208"/>
                      <a:pt x="9123" y="24224"/>
                    </a:cubicBezTo>
                    <a:lnTo>
                      <a:pt x="9123" y="24224"/>
                    </a:lnTo>
                    <a:cubicBezTo>
                      <a:pt x="8380" y="25482"/>
                      <a:pt x="7016" y="28070"/>
                      <a:pt x="5496" y="28070"/>
                    </a:cubicBezTo>
                    <a:cubicBezTo>
                      <a:pt x="4986" y="28070"/>
                      <a:pt x="4457" y="27777"/>
                      <a:pt x="3928" y="27043"/>
                    </a:cubicBezTo>
                    <a:cubicBezTo>
                      <a:pt x="2456" y="25001"/>
                      <a:pt x="1788" y="21820"/>
                      <a:pt x="1375" y="19365"/>
                    </a:cubicBezTo>
                    <a:cubicBezTo>
                      <a:pt x="885" y="16243"/>
                      <a:pt x="1061" y="13140"/>
                      <a:pt x="1552" y="10116"/>
                    </a:cubicBezTo>
                    <a:cubicBezTo>
                      <a:pt x="1965" y="7582"/>
                      <a:pt x="2456" y="4637"/>
                      <a:pt x="3928" y="2418"/>
                    </a:cubicBezTo>
                    <a:cubicBezTo>
                      <a:pt x="4599" y="1411"/>
                      <a:pt x="5500" y="707"/>
                      <a:pt x="6548" y="707"/>
                    </a:cubicBezTo>
                    <a:close/>
                    <a:moveTo>
                      <a:pt x="6411" y="0"/>
                    </a:moveTo>
                    <a:cubicBezTo>
                      <a:pt x="3033" y="0"/>
                      <a:pt x="1640" y="6046"/>
                      <a:pt x="1140" y="8564"/>
                    </a:cubicBezTo>
                    <a:cubicBezTo>
                      <a:pt x="1" y="14043"/>
                      <a:pt x="158" y="19934"/>
                      <a:pt x="2279" y="25158"/>
                    </a:cubicBezTo>
                    <a:cubicBezTo>
                      <a:pt x="2875" y="26561"/>
                      <a:pt x="3785" y="28794"/>
                      <a:pt x="5483" y="28794"/>
                    </a:cubicBezTo>
                    <a:cubicBezTo>
                      <a:pt x="5686" y="28794"/>
                      <a:pt x="5901" y="28762"/>
                      <a:pt x="6128" y="28693"/>
                    </a:cubicBezTo>
                    <a:cubicBezTo>
                      <a:pt x="7935" y="28104"/>
                      <a:pt x="8916" y="25904"/>
                      <a:pt x="9722" y="24510"/>
                    </a:cubicBezTo>
                    <a:cubicBezTo>
                      <a:pt x="11941" y="20504"/>
                      <a:pt x="13413" y="15928"/>
                      <a:pt x="13335" y="11333"/>
                    </a:cubicBezTo>
                    <a:cubicBezTo>
                      <a:pt x="13256" y="7406"/>
                      <a:pt x="11784" y="2182"/>
                      <a:pt x="7935" y="375"/>
                    </a:cubicBezTo>
                    <a:cubicBezTo>
                      <a:pt x="7387" y="117"/>
                      <a:pt x="6880" y="0"/>
                      <a:pt x="641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20"/>
              <p:cNvSpPr/>
              <p:nvPr/>
            </p:nvSpPr>
            <p:spPr>
              <a:xfrm>
                <a:off x="1132200" y="3803600"/>
                <a:ext cx="142000" cy="101075"/>
              </a:xfrm>
              <a:custGeom>
                <a:rect b="b" l="l" r="r" t="t"/>
                <a:pathLst>
                  <a:path extrusionOk="0" h="4043" w="5680">
                    <a:moveTo>
                      <a:pt x="3321" y="1"/>
                    </a:moveTo>
                    <a:cubicBezTo>
                      <a:pt x="1687" y="1"/>
                      <a:pt x="0" y="1973"/>
                      <a:pt x="2048" y="3624"/>
                    </a:cubicBezTo>
                    <a:cubicBezTo>
                      <a:pt x="2411" y="3916"/>
                      <a:pt x="2802" y="4043"/>
                      <a:pt x="3181" y="4043"/>
                    </a:cubicBezTo>
                    <a:cubicBezTo>
                      <a:pt x="4507" y="4043"/>
                      <a:pt x="5679" y="2495"/>
                      <a:pt x="4915" y="1090"/>
                    </a:cubicBezTo>
                    <a:cubicBezTo>
                      <a:pt x="4837" y="757"/>
                      <a:pt x="4582" y="521"/>
                      <a:pt x="4425" y="364"/>
                    </a:cubicBezTo>
                    <a:cubicBezTo>
                      <a:pt x="4093" y="112"/>
                      <a:pt x="3709" y="1"/>
                      <a:pt x="332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8" name="Google Shape;1338;p20"/>
            <p:cNvSpPr/>
            <p:nvPr/>
          </p:nvSpPr>
          <p:spPr>
            <a:xfrm>
              <a:off x="506550" y="2257875"/>
              <a:ext cx="630400" cy="291800"/>
            </a:xfrm>
            <a:custGeom>
              <a:rect b="b" l="l" r="r" t="t"/>
              <a:pathLst>
                <a:path extrusionOk="0" h="11672" w="25216">
                  <a:moveTo>
                    <a:pt x="16917" y="661"/>
                  </a:moveTo>
                  <a:cubicBezTo>
                    <a:pt x="17143" y="661"/>
                    <a:pt x="17370" y="683"/>
                    <a:pt x="17597" y="727"/>
                  </a:cubicBezTo>
                  <a:cubicBezTo>
                    <a:pt x="18755" y="903"/>
                    <a:pt x="19403" y="1709"/>
                    <a:pt x="20385" y="2121"/>
                  </a:cubicBezTo>
                  <a:cubicBezTo>
                    <a:pt x="21367" y="2533"/>
                    <a:pt x="22349" y="2533"/>
                    <a:pt x="23075" y="3515"/>
                  </a:cubicBezTo>
                  <a:cubicBezTo>
                    <a:pt x="23331" y="3928"/>
                    <a:pt x="23979" y="4988"/>
                    <a:pt x="23822" y="5479"/>
                  </a:cubicBezTo>
                  <a:cubicBezTo>
                    <a:pt x="23409" y="5970"/>
                    <a:pt x="22918" y="6382"/>
                    <a:pt x="22427" y="6873"/>
                  </a:cubicBezTo>
                  <a:lnTo>
                    <a:pt x="21701" y="6873"/>
                  </a:lnTo>
                  <a:cubicBezTo>
                    <a:pt x="20385" y="6952"/>
                    <a:pt x="20228" y="8346"/>
                    <a:pt x="19325" y="9171"/>
                  </a:cubicBezTo>
                  <a:cubicBezTo>
                    <a:pt x="18491" y="10052"/>
                    <a:pt x="17334" y="10490"/>
                    <a:pt x="16156" y="10490"/>
                  </a:cubicBezTo>
                  <a:cubicBezTo>
                    <a:pt x="15365" y="10490"/>
                    <a:pt x="14564" y="10292"/>
                    <a:pt x="13846" y="9897"/>
                  </a:cubicBezTo>
                  <a:cubicBezTo>
                    <a:pt x="13805" y="9865"/>
                    <a:pt x="13741" y="9846"/>
                    <a:pt x="13674" y="9846"/>
                  </a:cubicBezTo>
                  <a:cubicBezTo>
                    <a:pt x="13579" y="9846"/>
                    <a:pt x="13479" y="9884"/>
                    <a:pt x="13433" y="9976"/>
                  </a:cubicBezTo>
                  <a:cubicBezTo>
                    <a:pt x="12804" y="10648"/>
                    <a:pt x="11966" y="11001"/>
                    <a:pt x="11121" y="11001"/>
                  </a:cubicBezTo>
                  <a:cubicBezTo>
                    <a:pt x="10410" y="11001"/>
                    <a:pt x="9694" y="10752"/>
                    <a:pt x="9093" y="10231"/>
                  </a:cubicBezTo>
                  <a:cubicBezTo>
                    <a:pt x="9015" y="10192"/>
                    <a:pt x="8951" y="10172"/>
                    <a:pt x="8887" y="10172"/>
                  </a:cubicBezTo>
                  <a:cubicBezTo>
                    <a:pt x="8823" y="10172"/>
                    <a:pt x="8759" y="10192"/>
                    <a:pt x="8681" y="10231"/>
                  </a:cubicBezTo>
                  <a:cubicBezTo>
                    <a:pt x="8206" y="10453"/>
                    <a:pt x="7729" y="10565"/>
                    <a:pt x="7264" y="10565"/>
                  </a:cubicBezTo>
                  <a:cubicBezTo>
                    <a:pt x="6538" y="10565"/>
                    <a:pt x="5843" y="10292"/>
                    <a:pt x="5244" y="9740"/>
                  </a:cubicBezTo>
                  <a:cubicBezTo>
                    <a:pt x="5134" y="9685"/>
                    <a:pt x="5014" y="9621"/>
                    <a:pt x="4926" y="9621"/>
                  </a:cubicBezTo>
                  <a:cubicBezTo>
                    <a:pt x="4888" y="9621"/>
                    <a:pt x="4855" y="9632"/>
                    <a:pt x="4832" y="9662"/>
                  </a:cubicBezTo>
                  <a:cubicBezTo>
                    <a:pt x="4253" y="10071"/>
                    <a:pt x="3568" y="10379"/>
                    <a:pt x="2925" y="10379"/>
                  </a:cubicBezTo>
                  <a:cubicBezTo>
                    <a:pt x="2304" y="10379"/>
                    <a:pt x="1722" y="10091"/>
                    <a:pt x="1317" y="9328"/>
                  </a:cubicBezTo>
                  <a:cubicBezTo>
                    <a:pt x="669" y="8268"/>
                    <a:pt x="1238" y="7030"/>
                    <a:pt x="2142" y="6304"/>
                  </a:cubicBezTo>
                  <a:cubicBezTo>
                    <a:pt x="2381" y="6110"/>
                    <a:pt x="2154" y="5779"/>
                    <a:pt x="1893" y="5779"/>
                  </a:cubicBezTo>
                  <a:cubicBezTo>
                    <a:pt x="1888" y="5779"/>
                    <a:pt x="1883" y="5779"/>
                    <a:pt x="1878" y="5779"/>
                  </a:cubicBezTo>
                  <a:lnTo>
                    <a:pt x="1878" y="5779"/>
                  </a:lnTo>
                  <a:cubicBezTo>
                    <a:pt x="1489" y="4240"/>
                    <a:pt x="2565" y="2786"/>
                    <a:pt x="4027" y="2376"/>
                  </a:cubicBezTo>
                  <a:cubicBezTo>
                    <a:pt x="4368" y="2293"/>
                    <a:pt x="4715" y="2257"/>
                    <a:pt x="5064" y="2257"/>
                  </a:cubicBezTo>
                  <a:cubicBezTo>
                    <a:pt x="6122" y="2257"/>
                    <a:pt x="7200" y="2596"/>
                    <a:pt x="8190" y="3024"/>
                  </a:cubicBezTo>
                  <a:cubicBezTo>
                    <a:pt x="8232" y="3045"/>
                    <a:pt x="8276" y="3055"/>
                    <a:pt x="8318" y="3055"/>
                  </a:cubicBezTo>
                  <a:cubicBezTo>
                    <a:pt x="8435" y="3055"/>
                    <a:pt x="8545" y="2982"/>
                    <a:pt x="8602" y="2867"/>
                  </a:cubicBezTo>
                  <a:cubicBezTo>
                    <a:pt x="9312" y="1741"/>
                    <a:pt x="10503" y="1157"/>
                    <a:pt x="11717" y="1157"/>
                  </a:cubicBezTo>
                  <a:cubicBezTo>
                    <a:pt x="12452" y="1157"/>
                    <a:pt x="13195" y="1370"/>
                    <a:pt x="13846" y="1807"/>
                  </a:cubicBezTo>
                  <a:cubicBezTo>
                    <a:pt x="13885" y="1846"/>
                    <a:pt x="13944" y="1866"/>
                    <a:pt x="14013" y="1866"/>
                  </a:cubicBezTo>
                  <a:cubicBezTo>
                    <a:pt x="14081" y="1866"/>
                    <a:pt x="14160" y="1846"/>
                    <a:pt x="14238" y="1807"/>
                  </a:cubicBezTo>
                  <a:cubicBezTo>
                    <a:pt x="14974" y="1071"/>
                    <a:pt x="15930" y="661"/>
                    <a:pt x="16917" y="661"/>
                  </a:cubicBezTo>
                  <a:close/>
                  <a:moveTo>
                    <a:pt x="17043" y="1"/>
                  </a:moveTo>
                  <a:cubicBezTo>
                    <a:pt x="16444" y="1"/>
                    <a:pt x="15859" y="110"/>
                    <a:pt x="15319" y="334"/>
                  </a:cubicBezTo>
                  <a:cubicBezTo>
                    <a:pt x="14906" y="491"/>
                    <a:pt x="14415" y="982"/>
                    <a:pt x="13924" y="1060"/>
                  </a:cubicBezTo>
                  <a:cubicBezTo>
                    <a:pt x="13590" y="1060"/>
                    <a:pt x="13021" y="648"/>
                    <a:pt x="12687" y="570"/>
                  </a:cubicBezTo>
                  <a:cubicBezTo>
                    <a:pt x="12378" y="498"/>
                    <a:pt x="12066" y="464"/>
                    <a:pt x="11757" y="464"/>
                  </a:cubicBezTo>
                  <a:cubicBezTo>
                    <a:pt x="10361" y="464"/>
                    <a:pt x="9010" y="1162"/>
                    <a:pt x="8180" y="2316"/>
                  </a:cubicBezTo>
                  <a:lnTo>
                    <a:pt x="8180" y="2316"/>
                  </a:lnTo>
                  <a:cubicBezTo>
                    <a:pt x="7159" y="1916"/>
                    <a:pt x="6077" y="1598"/>
                    <a:pt x="5026" y="1598"/>
                  </a:cubicBezTo>
                  <a:cubicBezTo>
                    <a:pt x="4308" y="1598"/>
                    <a:pt x="3605" y="1747"/>
                    <a:pt x="2947" y="2121"/>
                  </a:cubicBezTo>
                  <a:cubicBezTo>
                    <a:pt x="1572" y="2946"/>
                    <a:pt x="826" y="4419"/>
                    <a:pt x="1317" y="5970"/>
                  </a:cubicBezTo>
                  <a:cubicBezTo>
                    <a:pt x="1329" y="6034"/>
                    <a:pt x="1355" y="6084"/>
                    <a:pt x="1390" y="6122"/>
                  </a:cubicBezTo>
                  <a:lnTo>
                    <a:pt x="1390" y="6122"/>
                  </a:lnTo>
                  <a:cubicBezTo>
                    <a:pt x="350" y="7148"/>
                    <a:pt x="0" y="8861"/>
                    <a:pt x="983" y="10153"/>
                  </a:cubicBezTo>
                  <a:cubicBezTo>
                    <a:pt x="1474" y="10644"/>
                    <a:pt x="2063" y="10958"/>
                    <a:pt x="2711" y="11036"/>
                  </a:cubicBezTo>
                  <a:cubicBezTo>
                    <a:pt x="2808" y="11054"/>
                    <a:pt x="2903" y="11062"/>
                    <a:pt x="2996" y="11062"/>
                  </a:cubicBezTo>
                  <a:cubicBezTo>
                    <a:pt x="3725" y="11062"/>
                    <a:pt x="4370" y="10594"/>
                    <a:pt x="4993" y="10594"/>
                  </a:cubicBezTo>
                  <a:cubicBezTo>
                    <a:pt x="5103" y="10594"/>
                    <a:pt x="5213" y="10609"/>
                    <a:pt x="5323" y="10644"/>
                  </a:cubicBezTo>
                  <a:cubicBezTo>
                    <a:pt x="6065" y="10926"/>
                    <a:pt x="6600" y="11225"/>
                    <a:pt x="7415" y="11225"/>
                  </a:cubicBezTo>
                  <a:cubicBezTo>
                    <a:pt x="7506" y="11225"/>
                    <a:pt x="7600" y="11221"/>
                    <a:pt x="7699" y="11213"/>
                  </a:cubicBezTo>
                  <a:cubicBezTo>
                    <a:pt x="8150" y="11143"/>
                    <a:pt x="8397" y="11101"/>
                    <a:pt x="8598" y="11101"/>
                  </a:cubicBezTo>
                  <a:cubicBezTo>
                    <a:pt x="8904" y="11101"/>
                    <a:pt x="9100" y="11200"/>
                    <a:pt x="9741" y="11449"/>
                  </a:cubicBezTo>
                  <a:cubicBezTo>
                    <a:pt x="10171" y="11613"/>
                    <a:pt x="10625" y="11672"/>
                    <a:pt x="11066" y="11672"/>
                  </a:cubicBezTo>
                  <a:cubicBezTo>
                    <a:pt x="11311" y="11672"/>
                    <a:pt x="11552" y="11654"/>
                    <a:pt x="11784" y="11626"/>
                  </a:cubicBezTo>
                  <a:cubicBezTo>
                    <a:pt x="12275" y="11527"/>
                    <a:pt x="12687" y="11370"/>
                    <a:pt x="13021" y="11135"/>
                  </a:cubicBezTo>
                  <a:cubicBezTo>
                    <a:pt x="13590" y="10801"/>
                    <a:pt x="13590" y="10801"/>
                    <a:pt x="14238" y="10801"/>
                  </a:cubicBezTo>
                  <a:cubicBezTo>
                    <a:pt x="14907" y="10871"/>
                    <a:pt x="15434" y="11147"/>
                    <a:pt x="16129" y="11147"/>
                  </a:cubicBezTo>
                  <a:cubicBezTo>
                    <a:pt x="16210" y="11147"/>
                    <a:pt x="16293" y="11143"/>
                    <a:pt x="16379" y="11135"/>
                  </a:cubicBezTo>
                  <a:cubicBezTo>
                    <a:pt x="17282" y="11135"/>
                    <a:pt x="18166" y="10801"/>
                    <a:pt x="18991" y="10310"/>
                  </a:cubicBezTo>
                  <a:cubicBezTo>
                    <a:pt x="19639" y="9897"/>
                    <a:pt x="20130" y="9328"/>
                    <a:pt x="20621" y="8680"/>
                  </a:cubicBezTo>
                  <a:cubicBezTo>
                    <a:pt x="21033" y="8091"/>
                    <a:pt x="20542" y="7855"/>
                    <a:pt x="21936" y="7521"/>
                  </a:cubicBezTo>
                  <a:cubicBezTo>
                    <a:pt x="22007" y="7505"/>
                    <a:pt x="22077" y="7499"/>
                    <a:pt x="22146" y="7499"/>
                  </a:cubicBezTo>
                  <a:cubicBezTo>
                    <a:pt x="22335" y="7499"/>
                    <a:pt x="22520" y="7544"/>
                    <a:pt x="22709" y="7544"/>
                  </a:cubicBezTo>
                  <a:cubicBezTo>
                    <a:pt x="22778" y="7544"/>
                    <a:pt x="22848" y="7538"/>
                    <a:pt x="22918" y="7521"/>
                  </a:cubicBezTo>
                  <a:cubicBezTo>
                    <a:pt x="23252" y="7443"/>
                    <a:pt x="23488" y="7364"/>
                    <a:pt x="23743" y="7109"/>
                  </a:cubicBezTo>
                  <a:cubicBezTo>
                    <a:pt x="25216" y="5970"/>
                    <a:pt x="24313" y="3928"/>
                    <a:pt x="23331" y="2789"/>
                  </a:cubicBezTo>
                  <a:cubicBezTo>
                    <a:pt x="22840" y="2121"/>
                    <a:pt x="22349" y="1885"/>
                    <a:pt x="21524" y="1630"/>
                  </a:cubicBezTo>
                  <a:cubicBezTo>
                    <a:pt x="20719" y="1473"/>
                    <a:pt x="20228" y="1218"/>
                    <a:pt x="19403" y="727"/>
                  </a:cubicBezTo>
                  <a:cubicBezTo>
                    <a:pt x="18991" y="491"/>
                    <a:pt x="18500" y="236"/>
                    <a:pt x="17930" y="79"/>
                  </a:cubicBezTo>
                  <a:cubicBezTo>
                    <a:pt x="17633" y="27"/>
                    <a:pt x="17336" y="1"/>
                    <a:pt x="1704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39" name="Google Shape;1339;p20"/>
            <p:cNvGrpSpPr/>
            <p:nvPr/>
          </p:nvGrpSpPr>
          <p:grpSpPr>
            <a:xfrm>
              <a:off x="831125" y="4628000"/>
              <a:ext cx="758550" cy="361750"/>
              <a:chOff x="1277650" y="4381175"/>
              <a:chExt cx="758550" cy="361750"/>
            </a:xfrm>
          </p:grpSpPr>
          <p:sp>
            <p:nvSpPr>
              <p:cNvPr id="1340" name="Google Shape;1340;p20"/>
              <p:cNvSpPr/>
              <p:nvPr/>
            </p:nvSpPr>
            <p:spPr>
              <a:xfrm>
                <a:off x="1277650" y="4381175"/>
                <a:ext cx="120325" cy="168125"/>
              </a:xfrm>
              <a:custGeom>
                <a:rect b="b" l="l" r="r" t="t"/>
                <a:pathLst>
                  <a:path extrusionOk="0" h="6725" w="4813">
                    <a:moveTo>
                      <a:pt x="2986" y="1"/>
                    </a:moveTo>
                    <a:cubicBezTo>
                      <a:pt x="1957" y="1"/>
                      <a:pt x="779" y="613"/>
                      <a:pt x="492" y="1474"/>
                    </a:cubicBezTo>
                    <a:cubicBezTo>
                      <a:pt x="384" y="1678"/>
                      <a:pt x="555" y="1816"/>
                      <a:pt x="744" y="1816"/>
                    </a:cubicBezTo>
                    <a:cubicBezTo>
                      <a:pt x="865" y="1816"/>
                      <a:pt x="993" y="1761"/>
                      <a:pt x="1061" y="1631"/>
                    </a:cubicBezTo>
                    <a:cubicBezTo>
                      <a:pt x="1203" y="1241"/>
                      <a:pt x="2271" y="673"/>
                      <a:pt x="3064" y="673"/>
                    </a:cubicBezTo>
                    <a:cubicBezTo>
                      <a:pt x="3587" y="673"/>
                      <a:pt x="3991" y="920"/>
                      <a:pt x="3928" y="1631"/>
                    </a:cubicBezTo>
                    <a:cubicBezTo>
                      <a:pt x="3928" y="2122"/>
                      <a:pt x="3339" y="2790"/>
                      <a:pt x="3025" y="3104"/>
                    </a:cubicBezTo>
                    <a:cubicBezTo>
                      <a:pt x="2357" y="3850"/>
                      <a:pt x="1375" y="4263"/>
                      <a:pt x="315" y="4420"/>
                    </a:cubicBezTo>
                    <a:cubicBezTo>
                      <a:pt x="79" y="4498"/>
                      <a:pt x="1" y="4911"/>
                      <a:pt x="236" y="4989"/>
                    </a:cubicBezTo>
                    <a:cubicBezTo>
                      <a:pt x="1552" y="5735"/>
                      <a:pt x="2848" y="6226"/>
                      <a:pt x="4243" y="6717"/>
                    </a:cubicBezTo>
                    <a:cubicBezTo>
                      <a:pt x="4269" y="6722"/>
                      <a:pt x="4294" y="6725"/>
                      <a:pt x="4318" y="6725"/>
                    </a:cubicBezTo>
                    <a:cubicBezTo>
                      <a:pt x="4673" y="6725"/>
                      <a:pt x="4787" y="6215"/>
                      <a:pt x="4419" y="6050"/>
                    </a:cubicBezTo>
                    <a:cubicBezTo>
                      <a:pt x="3391" y="5727"/>
                      <a:pt x="2363" y="5309"/>
                      <a:pt x="1381" y="4870"/>
                    </a:cubicBezTo>
                    <a:lnTo>
                      <a:pt x="1381" y="4870"/>
                    </a:lnTo>
                    <a:cubicBezTo>
                      <a:pt x="2178" y="4620"/>
                      <a:pt x="2911" y="4179"/>
                      <a:pt x="3516" y="3516"/>
                    </a:cubicBezTo>
                    <a:cubicBezTo>
                      <a:pt x="4085" y="2947"/>
                      <a:pt x="4812" y="1886"/>
                      <a:pt x="4576" y="1062"/>
                    </a:cubicBezTo>
                    <a:cubicBezTo>
                      <a:pt x="4372" y="311"/>
                      <a:pt x="3717" y="1"/>
                      <a:pt x="298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20"/>
              <p:cNvSpPr/>
              <p:nvPr/>
            </p:nvSpPr>
            <p:spPr>
              <a:xfrm>
                <a:off x="1567800" y="4474425"/>
                <a:ext cx="120800" cy="168650"/>
              </a:xfrm>
              <a:custGeom>
                <a:rect b="b" l="l" r="r" t="t"/>
                <a:pathLst>
                  <a:path extrusionOk="0" h="6746" w="4832">
                    <a:moveTo>
                      <a:pt x="2984" y="1"/>
                    </a:moveTo>
                    <a:cubicBezTo>
                      <a:pt x="1944" y="1"/>
                      <a:pt x="745" y="615"/>
                      <a:pt x="413" y="1416"/>
                    </a:cubicBezTo>
                    <a:cubicBezTo>
                      <a:pt x="363" y="1679"/>
                      <a:pt x="577" y="1847"/>
                      <a:pt x="779" y="1847"/>
                    </a:cubicBezTo>
                    <a:cubicBezTo>
                      <a:pt x="893" y="1847"/>
                      <a:pt x="1004" y="1793"/>
                      <a:pt x="1061" y="1672"/>
                    </a:cubicBezTo>
                    <a:cubicBezTo>
                      <a:pt x="1215" y="1281"/>
                      <a:pt x="2290" y="704"/>
                      <a:pt x="3081" y="704"/>
                    </a:cubicBezTo>
                    <a:cubicBezTo>
                      <a:pt x="3601" y="704"/>
                      <a:pt x="3999" y="954"/>
                      <a:pt x="3928" y="1672"/>
                    </a:cubicBezTo>
                    <a:cubicBezTo>
                      <a:pt x="3850" y="2163"/>
                      <a:pt x="3359" y="2811"/>
                      <a:pt x="3025" y="3066"/>
                    </a:cubicBezTo>
                    <a:cubicBezTo>
                      <a:pt x="2298" y="3871"/>
                      <a:pt x="1395" y="4283"/>
                      <a:pt x="335" y="4460"/>
                    </a:cubicBezTo>
                    <a:cubicBezTo>
                      <a:pt x="79" y="4460"/>
                      <a:pt x="1" y="4951"/>
                      <a:pt x="256" y="5030"/>
                    </a:cubicBezTo>
                    <a:cubicBezTo>
                      <a:pt x="1552" y="5756"/>
                      <a:pt x="2868" y="6247"/>
                      <a:pt x="4262" y="6738"/>
                    </a:cubicBezTo>
                    <a:cubicBezTo>
                      <a:pt x="4289" y="6743"/>
                      <a:pt x="4314" y="6746"/>
                      <a:pt x="4338" y="6746"/>
                    </a:cubicBezTo>
                    <a:cubicBezTo>
                      <a:pt x="4692" y="6746"/>
                      <a:pt x="4805" y="6237"/>
                      <a:pt x="4419" y="6090"/>
                    </a:cubicBezTo>
                    <a:cubicBezTo>
                      <a:pt x="3423" y="5773"/>
                      <a:pt x="2414" y="5363"/>
                      <a:pt x="1439" y="4896"/>
                    </a:cubicBezTo>
                    <a:lnTo>
                      <a:pt x="1439" y="4896"/>
                    </a:lnTo>
                    <a:cubicBezTo>
                      <a:pt x="2225" y="4644"/>
                      <a:pt x="2936" y="4207"/>
                      <a:pt x="3516" y="3557"/>
                    </a:cubicBezTo>
                    <a:cubicBezTo>
                      <a:pt x="4105" y="2987"/>
                      <a:pt x="4832" y="1907"/>
                      <a:pt x="4596" y="1102"/>
                    </a:cubicBezTo>
                    <a:cubicBezTo>
                      <a:pt x="4391" y="316"/>
                      <a:pt x="3728" y="1"/>
                      <a:pt x="298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20"/>
              <p:cNvSpPr/>
              <p:nvPr/>
            </p:nvSpPr>
            <p:spPr>
              <a:xfrm>
                <a:off x="1476000" y="4475450"/>
                <a:ext cx="31650" cy="95650"/>
              </a:xfrm>
              <a:custGeom>
                <a:rect b="b" l="l" r="r" t="t"/>
                <a:pathLst>
                  <a:path extrusionOk="0" h="3826" w="1266">
                    <a:moveTo>
                      <a:pt x="856" y="0"/>
                    </a:moveTo>
                    <a:cubicBezTo>
                      <a:pt x="725" y="0"/>
                      <a:pt x="601" y="71"/>
                      <a:pt x="570" y="236"/>
                    </a:cubicBezTo>
                    <a:cubicBezTo>
                      <a:pt x="315" y="1297"/>
                      <a:pt x="158" y="2455"/>
                      <a:pt x="0" y="3516"/>
                    </a:cubicBezTo>
                    <a:cubicBezTo>
                      <a:pt x="0" y="3722"/>
                      <a:pt x="163" y="3825"/>
                      <a:pt x="325" y="3825"/>
                    </a:cubicBezTo>
                    <a:cubicBezTo>
                      <a:pt x="487" y="3825"/>
                      <a:pt x="649" y="3722"/>
                      <a:pt x="649" y="3516"/>
                    </a:cubicBezTo>
                    <a:cubicBezTo>
                      <a:pt x="727" y="2455"/>
                      <a:pt x="982" y="1474"/>
                      <a:pt x="1218" y="393"/>
                    </a:cubicBezTo>
                    <a:cubicBezTo>
                      <a:pt x="1265" y="158"/>
                      <a:pt x="1051" y="0"/>
                      <a:pt x="85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20"/>
              <p:cNvSpPr/>
              <p:nvPr/>
            </p:nvSpPr>
            <p:spPr>
              <a:xfrm>
                <a:off x="1439850" y="4507675"/>
                <a:ext cx="96950" cy="33275"/>
              </a:xfrm>
              <a:custGeom>
                <a:rect b="b" l="l" r="r" t="t"/>
                <a:pathLst>
                  <a:path extrusionOk="0" h="1331" w="3878">
                    <a:moveTo>
                      <a:pt x="467" y="0"/>
                    </a:moveTo>
                    <a:cubicBezTo>
                      <a:pt x="113" y="0"/>
                      <a:pt x="0" y="510"/>
                      <a:pt x="386" y="675"/>
                    </a:cubicBezTo>
                    <a:cubicBezTo>
                      <a:pt x="1368" y="833"/>
                      <a:pt x="2350" y="1068"/>
                      <a:pt x="3332" y="1324"/>
                    </a:cubicBezTo>
                    <a:cubicBezTo>
                      <a:pt x="3354" y="1328"/>
                      <a:pt x="3376" y="1330"/>
                      <a:pt x="3397" y="1330"/>
                    </a:cubicBezTo>
                    <a:cubicBezTo>
                      <a:pt x="3743" y="1330"/>
                      <a:pt x="3878" y="750"/>
                      <a:pt x="3489" y="675"/>
                    </a:cubicBezTo>
                    <a:cubicBezTo>
                      <a:pt x="2507" y="420"/>
                      <a:pt x="1525" y="263"/>
                      <a:pt x="543" y="8"/>
                    </a:cubicBezTo>
                    <a:cubicBezTo>
                      <a:pt x="517" y="3"/>
                      <a:pt x="492" y="0"/>
                      <a:pt x="4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20"/>
              <p:cNvSpPr/>
              <p:nvPr/>
            </p:nvSpPr>
            <p:spPr>
              <a:xfrm>
                <a:off x="1757375" y="4589225"/>
                <a:ext cx="108850" cy="39600"/>
              </a:xfrm>
              <a:custGeom>
                <a:rect b="b" l="l" r="r" t="t"/>
                <a:pathLst>
                  <a:path extrusionOk="0" h="1584" w="4354">
                    <a:moveTo>
                      <a:pt x="425" y="1"/>
                    </a:moveTo>
                    <a:cubicBezTo>
                      <a:pt x="151" y="1"/>
                      <a:pt x="1" y="533"/>
                      <a:pt x="351" y="673"/>
                    </a:cubicBezTo>
                    <a:cubicBezTo>
                      <a:pt x="1510" y="1086"/>
                      <a:pt x="2649" y="1420"/>
                      <a:pt x="3788" y="1577"/>
                    </a:cubicBezTo>
                    <a:cubicBezTo>
                      <a:pt x="3812" y="1581"/>
                      <a:pt x="3834" y="1583"/>
                      <a:pt x="3856" y="1583"/>
                    </a:cubicBezTo>
                    <a:cubicBezTo>
                      <a:pt x="4219" y="1583"/>
                      <a:pt x="4354" y="1003"/>
                      <a:pt x="3965" y="929"/>
                    </a:cubicBezTo>
                    <a:cubicBezTo>
                      <a:pt x="2806" y="752"/>
                      <a:pt x="1667" y="438"/>
                      <a:pt x="528" y="25"/>
                    </a:cubicBezTo>
                    <a:cubicBezTo>
                      <a:pt x="493" y="9"/>
                      <a:pt x="458" y="1"/>
                      <a:pt x="42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20"/>
              <p:cNvSpPr/>
              <p:nvPr/>
            </p:nvSpPr>
            <p:spPr>
              <a:xfrm>
                <a:off x="1754975" y="4626050"/>
                <a:ext cx="92525" cy="33725"/>
              </a:xfrm>
              <a:custGeom>
                <a:rect b="b" l="l" r="r" t="t"/>
                <a:pathLst>
                  <a:path extrusionOk="0" h="1349" w="3701">
                    <a:moveTo>
                      <a:pt x="421" y="1"/>
                    </a:moveTo>
                    <a:cubicBezTo>
                      <a:pt x="102" y="1"/>
                      <a:pt x="1" y="525"/>
                      <a:pt x="369" y="595"/>
                    </a:cubicBezTo>
                    <a:cubicBezTo>
                      <a:pt x="1272" y="850"/>
                      <a:pt x="2254" y="1086"/>
                      <a:pt x="3157" y="1341"/>
                    </a:cubicBezTo>
                    <a:cubicBezTo>
                      <a:pt x="3184" y="1346"/>
                      <a:pt x="3209" y="1348"/>
                      <a:pt x="3233" y="1348"/>
                    </a:cubicBezTo>
                    <a:cubicBezTo>
                      <a:pt x="3588" y="1348"/>
                      <a:pt x="3701" y="839"/>
                      <a:pt x="3315" y="673"/>
                    </a:cubicBezTo>
                    <a:cubicBezTo>
                      <a:pt x="2411" y="438"/>
                      <a:pt x="1429" y="261"/>
                      <a:pt x="546" y="25"/>
                    </a:cubicBezTo>
                    <a:cubicBezTo>
                      <a:pt x="501" y="8"/>
                      <a:pt x="460" y="1"/>
                      <a:pt x="42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20"/>
              <p:cNvSpPr/>
              <p:nvPr/>
            </p:nvSpPr>
            <p:spPr>
              <a:xfrm>
                <a:off x="1936025" y="4555325"/>
                <a:ext cx="100175" cy="187600"/>
              </a:xfrm>
              <a:custGeom>
                <a:rect b="b" l="l" r="r" t="t"/>
                <a:pathLst>
                  <a:path extrusionOk="0" h="7504" w="4007">
                    <a:moveTo>
                      <a:pt x="1693" y="1"/>
                    </a:moveTo>
                    <a:cubicBezTo>
                      <a:pt x="1557" y="1"/>
                      <a:pt x="1426" y="74"/>
                      <a:pt x="1394" y="242"/>
                    </a:cubicBezTo>
                    <a:cubicBezTo>
                      <a:pt x="1237" y="1460"/>
                      <a:pt x="746" y="2599"/>
                      <a:pt x="79" y="3679"/>
                    </a:cubicBezTo>
                    <a:cubicBezTo>
                      <a:pt x="0" y="3836"/>
                      <a:pt x="79" y="4072"/>
                      <a:pt x="334" y="4170"/>
                    </a:cubicBezTo>
                    <a:cubicBezTo>
                      <a:pt x="1174" y="4439"/>
                      <a:pt x="2014" y="4722"/>
                      <a:pt x="2904" y="5007"/>
                    </a:cubicBezTo>
                    <a:lnTo>
                      <a:pt x="2904" y="5007"/>
                    </a:lnTo>
                    <a:cubicBezTo>
                      <a:pt x="2829" y="5729"/>
                      <a:pt x="2823" y="6445"/>
                      <a:pt x="2867" y="7194"/>
                    </a:cubicBezTo>
                    <a:cubicBezTo>
                      <a:pt x="2867" y="7400"/>
                      <a:pt x="3029" y="7503"/>
                      <a:pt x="3191" y="7503"/>
                    </a:cubicBezTo>
                    <a:cubicBezTo>
                      <a:pt x="3353" y="7503"/>
                      <a:pt x="3515" y="7400"/>
                      <a:pt x="3515" y="7194"/>
                    </a:cubicBezTo>
                    <a:cubicBezTo>
                      <a:pt x="3469" y="6466"/>
                      <a:pt x="3477" y="5773"/>
                      <a:pt x="3560" y="5073"/>
                    </a:cubicBezTo>
                    <a:lnTo>
                      <a:pt x="3560" y="5073"/>
                    </a:lnTo>
                    <a:cubicBezTo>
                      <a:pt x="3611" y="5043"/>
                      <a:pt x="3660" y="5007"/>
                      <a:pt x="3692" y="4975"/>
                    </a:cubicBezTo>
                    <a:cubicBezTo>
                      <a:pt x="3928" y="4406"/>
                      <a:pt x="4006" y="3993"/>
                      <a:pt x="3849" y="3345"/>
                    </a:cubicBezTo>
                    <a:cubicBezTo>
                      <a:pt x="3765" y="3209"/>
                      <a:pt x="3609" y="3123"/>
                      <a:pt x="3470" y="3123"/>
                    </a:cubicBezTo>
                    <a:cubicBezTo>
                      <a:pt x="3347" y="3123"/>
                      <a:pt x="3238" y="3189"/>
                      <a:pt x="3201" y="3345"/>
                    </a:cubicBezTo>
                    <a:cubicBezTo>
                      <a:pt x="3120" y="3664"/>
                      <a:pt x="3054" y="3977"/>
                      <a:pt x="3002" y="4288"/>
                    </a:cubicBezTo>
                    <a:lnTo>
                      <a:pt x="3002" y="4288"/>
                    </a:lnTo>
                    <a:cubicBezTo>
                      <a:pt x="2999" y="4288"/>
                      <a:pt x="2996" y="4288"/>
                      <a:pt x="2993" y="4288"/>
                    </a:cubicBezTo>
                    <a:cubicBezTo>
                      <a:pt x="2679" y="4288"/>
                      <a:pt x="2194" y="4037"/>
                      <a:pt x="1964" y="3993"/>
                    </a:cubicBezTo>
                    <a:cubicBezTo>
                      <a:pt x="1604" y="3878"/>
                      <a:pt x="1244" y="3763"/>
                      <a:pt x="883" y="3640"/>
                    </a:cubicBezTo>
                    <a:lnTo>
                      <a:pt x="883" y="3640"/>
                    </a:lnTo>
                    <a:cubicBezTo>
                      <a:pt x="1478" y="2617"/>
                      <a:pt x="1831" y="1579"/>
                      <a:pt x="2042" y="399"/>
                    </a:cubicBezTo>
                    <a:cubicBezTo>
                      <a:pt x="2101" y="155"/>
                      <a:pt x="1890" y="1"/>
                      <a:pt x="16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5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720000" y="1152475"/>
            <a:ext cx="7704000" cy="353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AutoNum type="arabicPeriod"/>
              <a:defRPr sz="1100"/>
            </a:lvl1pPr>
            <a:lvl2pPr indent="-317500" lvl="1" marL="914400" algn="l">
              <a:lnSpc>
                <a:spcPct val="115000"/>
              </a:lnSpc>
              <a:spcBef>
                <a:spcPts val="1600"/>
              </a:spcBef>
              <a:spcAft>
                <a:spcPts val="0"/>
              </a:spcAft>
              <a:buSzPts val="1400"/>
              <a:buAutoNum type="alphaLcPeriod"/>
              <a:defRPr/>
            </a:lvl2pPr>
            <a:lvl3pPr indent="-317500" lvl="2" marL="1371600" algn="l">
              <a:lnSpc>
                <a:spcPct val="115000"/>
              </a:lnSpc>
              <a:spcBef>
                <a:spcPts val="1600"/>
              </a:spcBef>
              <a:spcAft>
                <a:spcPts val="0"/>
              </a:spcAft>
              <a:buSzPts val="1400"/>
              <a:buAutoNum type="romanLcPeriod"/>
              <a:defRPr/>
            </a:lvl3pPr>
            <a:lvl4pPr indent="-317500" lvl="3" marL="1828800" algn="l">
              <a:lnSpc>
                <a:spcPct val="115000"/>
              </a:lnSpc>
              <a:spcBef>
                <a:spcPts val="1600"/>
              </a:spcBef>
              <a:spcAft>
                <a:spcPts val="0"/>
              </a:spcAft>
              <a:buSzPts val="1400"/>
              <a:buAutoNum type="arabicPeriod"/>
              <a:defRPr/>
            </a:lvl4pPr>
            <a:lvl5pPr indent="-317500" lvl="4" marL="2286000" algn="l">
              <a:lnSpc>
                <a:spcPct val="115000"/>
              </a:lnSpc>
              <a:spcBef>
                <a:spcPts val="1600"/>
              </a:spcBef>
              <a:spcAft>
                <a:spcPts val="0"/>
              </a:spcAft>
              <a:buSzPts val="1400"/>
              <a:buAutoNum type="alphaLcPeriod"/>
              <a:defRPr/>
            </a:lvl5pPr>
            <a:lvl6pPr indent="-317500" lvl="5" marL="2743200" algn="l">
              <a:lnSpc>
                <a:spcPct val="115000"/>
              </a:lnSpc>
              <a:spcBef>
                <a:spcPts val="1600"/>
              </a:spcBef>
              <a:spcAft>
                <a:spcPts val="0"/>
              </a:spcAft>
              <a:buSzPts val="1400"/>
              <a:buAutoNum type="romanLcPeriod"/>
              <a:defRPr/>
            </a:lvl6pPr>
            <a:lvl7pPr indent="-317500" lvl="6" marL="3200400" algn="l">
              <a:lnSpc>
                <a:spcPct val="115000"/>
              </a:lnSpc>
              <a:spcBef>
                <a:spcPts val="1600"/>
              </a:spcBef>
              <a:spcAft>
                <a:spcPts val="0"/>
              </a:spcAft>
              <a:buSzPts val="1400"/>
              <a:buAutoNum type="arabicPeriod"/>
              <a:defRPr/>
            </a:lvl7pPr>
            <a:lvl8pPr indent="-317500" lvl="7" marL="3657600" algn="l">
              <a:lnSpc>
                <a:spcPct val="115000"/>
              </a:lnSpc>
              <a:spcBef>
                <a:spcPts val="1600"/>
              </a:spcBef>
              <a:spcAft>
                <a:spcPts val="0"/>
              </a:spcAft>
              <a:buSzPts val="1400"/>
              <a:buAutoNum type="alphaLcPeriod"/>
              <a:defRPr/>
            </a:lvl8pPr>
            <a:lvl9pPr indent="-317500" lvl="8" marL="4114800" algn="l">
              <a:lnSpc>
                <a:spcPct val="115000"/>
              </a:lnSpc>
              <a:spcBef>
                <a:spcPts val="1600"/>
              </a:spcBef>
              <a:spcAft>
                <a:spcPts val="1600"/>
              </a:spcAft>
              <a:buSzPts val="1400"/>
              <a:buAutoNum type="romanLcPeriod"/>
              <a:defRPr/>
            </a:lvl9pPr>
          </a:lstStyle>
          <a:p/>
        </p:txBody>
      </p:sp>
      <p:grpSp>
        <p:nvGrpSpPr>
          <p:cNvPr id="16" name="Google Shape;16;p3"/>
          <p:cNvGrpSpPr/>
          <p:nvPr/>
        </p:nvGrpSpPr>
        <p:grpSpPr>
          <a:xfrm flipH="1" rot="10800000">
            <a:off x="7496776" y="803480"/>
            <a:ext cx="1274749" cy="3592245"/>
            <a:chOff x="7213226" y="1070178"/>
            <a:chExt cx="1274749" cy="3592245"/>
          </a:xfrm>
        </p:grpSpPr>
        <p:sp>
          <p:nvSpPr>
            <p:cNvPr id="17" name="Google Shape;17;p3"/>
            <p:cNvSpPr/>
            <p:nvPr/>
          </p:nvSpPr>
          <p:spPr>
            <a:xfrm rot="-5400000">
              <a:off x="6611428" y="2850851"/>
              <a:ext cx="3592245"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rot="10800000">
              <a:off x="7213226" y="4603453"/>
              <a:ext cx="1274749"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 name="Google Shape;19;p3"/>
          <p:cNvGrpSpPr/>
          <p:nvPr/>
        </p:nvGrpSpPr>
        <p:grpSpPr>
          <a:xfrm flipH="1" rot="10800000">
            <a:off x="372471" y="803480"/>
            <a:ext cx="1151007" cy="3592245"/>
            <a:chOff x="639296" y="1070178"/>
            <a:chExt cx="1151007" cy="3592245"/>
          </a:xfrm>
        </p:grpSpPr>
        <p:sp>
          <p:nvSpPr>
            <p:cNvPr id="20" name="Google Shape;20;p3"/>
            <p:cNvSpPr/>
            <p:nvPr/>
          </p:nvSpPr>
          <p:spPr>
            <a:xfrm rot="-5400000">
              <a:off x="-1084772" y="2850851"/>
              <a:ext cx="3592245"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rot="10800000">
              <a:off x="639296" y="4603453"/>
              <a:ext cx="1151007"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 name="Google Shape;22;p3"/>
          <p:cNvGrpSpPr/>
          <p:nvPr/>
        </p:nvGrpSpPr>
        <p:grpSpPr>
          <a:xfrm rot="-614926">
            <a:off x="7221022" y="4341220"/>
            <a:ext cx="1410844" cy="758271"/>
            <a:chOff x="5522156" y="3959976"/>
            <a:chExt cx="1734767" cy="932365"/>
          </a:xfrm>
        </p:grpSpPr>
        <p:sp>
          <p:nvSpPr>
            <p:cNvPr id="23" name="Google Shape;23;p3"/>
            <p:cNvSpPr/>
            <p:nvPr/>
          </p:nvSpPr>
          <p:spPr>
            <a:xfrm>
              <a:off x="6102291" y="4417302"/>
              <a:ext cx="210798" cy="258327"/>
            </a:xfrm>
            <a:custGeom>
              <a:rect b="b" l="l" r="r" t="t"/>
              <a:pathLst>
                <a:path extrusionOk="0" h="9392" w="7664">
                  <a:moveTo>
                    <a:pt x="4344" y="0"/>
                  </a:moveTo>
                  <a:cubicBezTo>
                    <a:pt x="2752" y="955"/>
                    <a:pt x="1228" y="2183"/>
                    <a:pt x="0" y="3593"/>
                  </a:cubicBezTo>
                  <a:cubicBezTo>
                    <a:pt x="2752" y="5208"/>
                    <a:pt x="5299" y="7209"/>
                    <a:pt x="7664" y="9392"/>
                  </a:cubicBezTo>
                  <a:cubicBezTo>
                    <a:pt x="6345" y="6435"/>
                    <a:pt x="5390" y="3411"/>
                    <a:pt x="4730" y="387"/>
                  </a:cubicBezTo>
                  <a:lnTo>
                    <a:pt x="434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a:off x="5620046" y="4015756"/>
              <a:ext cx="573589" cy="544792"/>
            </a:xfrm>
            <a:custGeom>
              <a:rect b="b" l="l" r="r" t="t"/>
              <a:pathLst>
                <a:path extrusionOk="0" h="19807" w="20854">
                  <a:moveTo>
                    <a:pt x="183" y="0"/>
                  </a:moveTo>
                  <a:lnTo>
                    <a:pt x="1" y="387"/>
                  </a:lnTo>
                  <a:cubicBezTo>
                    <a:pt x="295" y="581"/>
                    <a:pt x="590" y="775"/>
                    <a:pt x="884" y="969"/>
                  </a:cubicBezTo>
                  <a:lnTo>
                    <a:pt x="884" y="969"/>
                  </a:lnTo>
                  <a:cubicBezTo>
                    <a:pt x="652" y="645"/>
                    <a:pt x="418" y="322"/>
                    <a:pt x="183" y="0"/>
                  </a:cubicBezTo>
                  <a:close/>
                  <a:moveTo>
                    <a:pt x="884" y="969"/>
                  </a:moveTo>
                  <a:cubicBezTo>
                    <a:pt x="5254" y="7038"/>
                    <a:pt x="9298" y="13330"/>
                    <a:pt x="13076" y="19807"/>
                  </a:cubicBezTo>
                  <a:cubicBezTo>
                    <a:pt x="16010" y="18010"/>
                    <a:pt x="18670" y="15554"/>
                    <a:pt x="20853" y="12712"/>
                  </a:cubicBezTo>
                  <a:cubicBezTo>
                    <a:pt x="13960" y="9080"/>
                    <a:pt x="7337" y="5199"/>
                    <a:pt x="884" y="969"/>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
            <p:cNvSpPr/>
            <p:nvPr/>
          </p:nvSpPr>
          <p:spPr>
            <a:xfrm>
              <a:off x="5603048" y="4000189"/>
              <a:ext cx="608713" cy="576945"/>
            </a:xfrm>
            <a:custGeom>
              <a:rect b="b" l="l" r="r" t="t"/>
              <a:pathLst>
                <a:path extrusionOk="0" h="20976" w="22131">
                  <a:moveTo>
                    <a:pt x="3732" y="3651"/>
                  </a:moveTo>
                  <a:cubicBezTo>
                    <a:pt x="9190" y="7147"/>
                    <a:pt x="14777" y="10436"/>
                    <a:pt x="20554" y="13434"/>
                  </a:cubicBezTo>
                  <a:lnTo>
                    <a:pt x="20554" y="13434"/>
                  </a:lnTo>
                  <a:cubicBezTo>
                    <a:pt x="18655" y="15845"/>
                    <a:pt x="16462" y="17942"/>
                    <a:pt x="13878" y="19596"/>
                  </a:cubicBezTo>
                  <a:lnTo>
                    <a:pt x="13878" y="19596"/>
                  </a:lnTo>
                  <a:cubicBezTo>
                    <a:pt x="10681" y="14143"/>
                    <a:pt x="7295" y="8809"/>
                    <a:pt x="3732" y="3651"/>
                  </a:cubicBezTo>
                  <a:close/>
                  <a:moveTo>
                    <a:pt x="839" y="0"/>
                  </a:moveTo>
                  <a:cubicBezTo>
                    <a:pt x="551" y="0"/>
                    <a:pt x="286" y="207"/>
                    <a:pt x="246" y="488"/>
                  </a:cubicBezTo>
                  <a:lnTo>
                    <a:pt x="246" y="488"/>
                  </a:lnTo>
                  <a:cubicBezTo>
                    <a:pt x="44" y="734"/>
                    <a:pt x="1" y="1159"/>
                    <a:pt x="323" y="1430"/>
                  </a:cubicBezTo>
                  <a:cubicBezTo>
                    <a:pt x="578" y="1599"/>
                    <a:pt x="834" y="1768"/>
                    <a:pt x="1089" y="1936"/>
                  </a:cubicBezTo>
                  <a:lnTo>
                    <a:pt x="1089" y="1936"/>
                  </a:lnTo>
                  <a:cubicBezTo>
                    <a:pt x="5362" y="7954"/>
                    <a:pt x="9461" y="14230"/>
                    <a:pt x="13217" y="20668"/>
                  </a:cubicBezTo>
                  <a:cubicBezTo>
                    <a:pt x="13285" y="20873"/>
                    <a:pt x="13520" y="20975"/>
                    <a:pt x="13748" y="20975"/>
                  </a:cubicBezTo>
                  <a:cubicBezTo>
                    <a:pt x="13824" y="20975"/>
                    <a:pt x="13899" y="20964"/>
                    <a:pt x="13967" y="20941"/>
                  </a:cubicBezTo>
                  <a:cubicBezTo>
                    <a:pt x="17014" y="18963"/>
                    <a:pt x="19652" y="16484"/>
                    <a:pt x="21926" y="13551"/>
                  </a:cubicBezTo>
                  <a:cubicBezTo>
                    <a:pt x="22131" y="13369"/>
                    <a:pt x="21926" y="12891"/>
                    <a:pt x="21744" y="12800"/>
                  </a:cubicBezTo>
                  <a:cubicBezTo>
                    <a:pt x="14907" y="9198"/>
                    <a:pt x="8335" y="5351"/>
                    <a:pt x="1933" y="1083"/>
                  </a:cubicBezTo>
                  <a:lnTo>
                    <a:pt x="1933" y="1083"/>
                  </a:lnTo>
                  <a:cubicBezTo>
                    <a:pt x="1746" y="819"/>
                    <a:pt x="1558" y="556"/>
                    <a:pt x="1369" y="293"/>
                  </a:cubicBezTo>
                  <a:cubicBezTo>
                    <a:pt x="1219" y="86"/>
                    <a:pt x="1024" y="0"/>
                    <a:pt x="839" y="0"/>
                  </a:cubicBezTo>
                  <a:close/>
                </a:path>
              </a:pathLst>
            </a:custGeom>
            <a:solidFill>
              <a:srgbClr val="F9E3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
            <p:cNvSpPr/>
            <p:nvPr/>
          </p:nvSpPr>
          <p:spPr>
            <a:xfrm>
              <a:off x="5833980" y="4039521"/>
              <a:ext cx="698022" cy="190170"/>
            </a:xfrm>
            <a:custGeom>
              <a:rect b="b" l="l" r="r" t="t"/>
              <a:pathLst>
                <a:path extrusionOk="0" h="6914" w="25378">
                  <a:moveTo>
                    <a:pt x="0" y="0"/>
                  </a:moveTo>
                  <a:lnTo>
                    <a:pt x="0" y="0"/>
                  </a:lnTo>
                  <a:cubicBezTo>
                    <a:pt x="6526" y="2274"/>
                    <a:pt x="13075" y="4548"/>
                    <a:pt x="19693" y="6822"/>
                  </a:cubicBezTo>
                  <a:lnTo>
                    <a:pt x="20557" y="6913"/>
                  </a:lnTo>
                  <a:cubicBezTo>
                    <a:pt x="22262" y="6436"/>
                    <a:pt x="23877" y="5594"/>
                    <a:pt x="25378" y="4639"/>
                  </a:cubicBezTo>
                  <a:cubicBezTo>
                    <a:pt x="16941" y="2752"/>
                    <a:pt x="8527" y="1137"/>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
            <p:cNvSpPr/>
            <p:nvPr/>
          </p:nvSpPr>
          <p:spPr>
            <a:xfrm>
              <a:off x="5522156" y="3959976"/>
              <a:ext cx="1103666" cy="742800"/>
            </a:xfrm>
            <a:custGeom>
              <a:rect b="b" l="l" r="r" t="t"/>
              <a:pathLst>
                <a:path extrusionOk="0" h="27006" w="40126">
                  <a:moveTo>
                    <a:pt x="3264" y="1096"/>
                  </a:moveTo>
                  <a:cubicBezTo>
                    <a:pt x="15316" y="2597"/>
                    <a:pt x="27141" y="4871"/>
                    <a:pt x="38989" y="7827"/>
                  </a:cubicBezTo>
                  <a:cubicBezTo>
                    <a:pt x="36919" y="8850"/>
                    <a:pt x="34736" y="9714"/>
                    <a:pt x="32462" y="10283"/>
                  </a:cubicBezTo>
                  <a:lnTo>
                    <a:pt x="32258" y="10465"/>
                  </a:lnTo>
                  <a:cubicBezTo>
                    <a:pt x="32167" y="10465"/>
                    <a:pt x="32076" y="10556"/>
                    <a:pt x="31985" y="10760"/>
                  </a:cubicBezTo>
                  <a:cubicBezTo>
                    <a:pt x="26868" y="9146"/>
                    <a:pt x="21843" y="7440"/>
                    <a:pt x="16726" y="5735"/>
                  </a:cubicBezTo>
                  <a:cubicBezTo>
                    <a:pt x="12269" y="4211"/>
                    <a:pt x="7539" y="2983"/>
                    <a:pt x="3264" y="1096"/>
                  </a:cubicBezTo>
                  <a:close/>
                  <a:moveTo>
                    <a:pt x="6493" y="2983"/>
                  </a:moveTo>
                  <a:lnTo>
                    <a:pt x="6493" y="2983"/>
                  </a:lnTo>
                  <a:cubicBezTo>
                    <a:pt x="9632" y="4120"/>
                    <a:pt x="12838" y="4984"/>
                    <a:pt x="15885" y="6008"/>
                  </a:cubicBezTo>
                  <a:cubicBezTo>
                    <a:pt x="21183" y="7827"/>
                    <a:pt x="26482" y="9532"/>
                    <a:pt x="31803" y="11329"/>
                  </a:cubicBezTo>
                  <a:lnTo>
                    <a:pt x="31894" y="11329"/>
                  </a:lnTo>
                  <a:cubicBezTo>
                    <a:pt x="30939" y="15968"/>
                    <a:pt x="30188" y="20698"/>
                    <a:pt x="29529" y="25336"/>
                  </a:cubicBezTo>
                  <a:cubicBezTo>
                    <a:pt x="29142" y="21744"/>
                    <a:pt x="28483" y="18151"/>
                    <a:pt x="27619" y="14649"/>
                  </a:cubicBezTo>
                  <a:cubicBezTo>
                    <a:pt x="27823" y="14535"/>
                    <a:pt x="27823" y="14262"/>
                    <a:pt x="27619" y="14171"/>
                  </a:cubicBezTo>
                  <a:cubicBezTo>
                    <a:pt x="20706" y="10283"/>
                    <a:pt x="13702" y="6485"/>
                    <a:pt x="6493" y="2983"/>
                  </a:cubicBezTo>
                  <a:close/>
                  <a:moveTo>
                    <a:pt x="1377" y="1096"/>
                  </a:moveTo>
                  <a:lnTo>
                    <a:pt x="1377" y="1096"/>
                  </a:lnTo>
                  <a:cubicBezTo>
                    <a:pt x="10086" y="5257"/>
                    <a:pt x="18614" y="9714"/>
                    <a:pt x="27050" y="14444"/>
                  </a:cubicBezTo>
                  <a:lnTo>
                    <a:pt x="27050" y="14649"/>
                  </a:lnTo>
                  <a:cubicBezTo>
                    <a:pt x="28005" y="18515"/>
                    <a:pt x="28665" y="22403"/>
                    <a:pt x="29051" y="26292"/>
                  </a:cubicBezTo>
                  <a:cubicBezTo>
                    <a:pt x="26573" y="24109"/>
                    <a:pt x="24026" y="22039"/>
                    <a:pt x="21365" y="20129"/>
                  </a:cubicBezTo>
                  <a:cubicBezTo>
                    <a:pt x="21310" y="20101"/>
                    <a:pt x="21255" y="20089"/>
                    <a:pt x="21205" y="20089"/>
                  </a:cubicBezTo>
                  <a:cubicBezTo>
                    <a:pt x="21178" y="20089"/>
                    <a:pt x="21152" y="20092"/>
                    <a:pt x="21128" y="20099"/>
                  </a:cubicBezTo>
                  <a:lnTo>
                    <a:pt x="21128" y="20099"/>
                  </a:lnTo>
                  <a:cubicBezTo>
                    <a:pt x="22789" y="18505"/>
                    <a:pt x="24544" y="17006"/>
                    <a:pt x="26391" y="15581"/>
                  </a:cubicBezTo>
                  <a:cubicBezTo>
                    <a:pt x="26631" y="15433"/>
                    <a:pt x="26481" y="15031"/>
                    <a:pt x="26209" y="15031"/>
                  </a:cubicBezTo>
                  <a:cubicBezTo>
                    <a:pt x="26146" y="15031"/>
                    <a:pt x="26077" y="15052"/>
                    <a:pt x="26004" y="15104"/>
                  </a:cubicBezTo>
                  <a:cubicBezTo>
                    <a:pt x="23457" y="17105"/>
                    <a:pt x="20888" y="19379"/>
                    <a:pt x="18614" y="21744"/>
                  </a:cubicBezTo>
                  <a:cubicBezTo>
                    <a:pt x="18045" y="22403"/>
                    <a:pt x="17477" y="23062"/>
                    <a:pt x="16817" y="23745"/>
                  </a:cubicBezTo>
                  <a:cubicBezTo>
                    <a:pt x="16560" y="23974"/>
                    <a:pt x="16381" y="24072"/>
                    <a:pt x="16243" y="24072"/>
                  </a:cubicBezTo>
                  <a:cubicBezTo>
                    <a:pt x="15931" y="24072"/>
                    <a:pt x="15830" y="23571"/>
                    <a:pt x="15498" y="22972"/>
                  </a:cubicBezTo>
                  <a:cubicBezTo>
                    <a:pt x="14634" y="21266"/>
                    <a:pt x="13702" y="19561"/>
                    <a:pt x="12747" y="17855"/>
                  </a:cubicBezTo>
                  <a:cubicBezTo>
                    <a:pt x="9427" y="11988"/>
                    <a:pt x="5538" y="6394"/>
                    <a:pt x="1377" y="1096"/>
                  </a:cubicBezTo>
                  <a:close/>
                  <a:moveTo>
                    <a:pt x="376" y="1"/>
                  </a:moveTo>
                  <a:cubicBezTo>
                    <a:pt x="154" y="1"/>
                    <a:pt x="1" y="287"/>
                    <a:pt x="149" y="527"/>
                  </a:cubicBezTo>
                  <a:cubicBezTo>
                    <a:pt x="6311" y="8100"/>
                    <a:pt x="11610" y="16354"/>
                    <a:pt x="15976" y="25064"/>
                  </a:cubicBezTo>
                  <a:cubicBezTo>
                    <a:pt x="16029" y="25170"/>
                    <a:pt x="16114" y="25214"/>
                    <a:pt x="16216" y="25214"/>
                  </a:cubicBezTo>
                  <a:cubicBezTo>
                    <a:pt x="16288" y="25214"/>
                    <a:pt x="16369" y="25192"/>
                    <a:pt x="16453" y="25155"/>
                  </a:cubicBezTo>
                  <a:cubicBezTo>
                    <a:pt x="17857" y="23436"/>
                    <a:pt x="19348" y="21822"/>
                    <a:pt x="20925" y="20294"/>
                  </a:cubicBezTo>
                  <a:lnTo>
                    <a:pt x="20925" y="20294"/>
                  </a:lnTo>
                  <a:cubicBezTo>
                    <a:pt x="20885" y="20419"/>
                    <a:pt x="20923" y="20578"/>
                    <a:pt x="21092" y="20698"/>
                  </a:cubicBezTo>
                  <a:cubicBezTo>
                    <a:pt x="23730" y="22608"/>
                    <a:pt x="26391" y="24677"/>
                    <a:pt x="28847" y="26860"/>
                  </a:cubicBezTo>
                  <a:cubicBezTo>
                    <a:pt x="28960" y="26951"/>
                    <a:pt x="29051" y="26951"/>
                    <a:pt x="29142" y="26951"/>
                  </a:cubicBezTo>
                  <a:cubicBezTo>
                    <a:pt x="29209" y="26984"/>
                    <a:pt x="29291" y="27005"/>
                    <a:pt x="29368" y="27005"/>
                  </a:cubicBezTo>
                  <a:cubicBezTo>
                    <a:pt x="29501" y="27005"/>
                    <a:pt x="29620" y="26942"/>
                    <a:pt x="29620" y="26769"/>
                  </a:cubicBezTo>
                  <a:cubicBezTo>
                    <a:pt x="29620" y="26473"/>
                    <a:pt x="29529" y="26201"/>
                    <a:pt x="29529" y="25905"/>
                  </a:cubicBezTo>
                  <a:lnTo>
                    <a:pt x="29529" y="25905"/>
                  </a:lnTo>
                  <a:cubicBezTo>
                    <a:pt x="29612" y="25998"/>
                    <a:pt x="29713" y="26049"/>
                    <a:pt x="29799" y="26049"/>
                  </a:cubicBezTo>
                  <a:cubicBezTo>
                    <a:pt x="29902" y="26049"/>
                    <a:pt x="29984" y="25975"/>
                    <a:pt x="29984" y="25814"/>
                  </a:cubicBezTo>
                  <a:cubicBezTo>
                    <a:pt x="30757" y="20788"/>
                    <a:pt x="31598" y="15877"/>
                    <a:pt x="32553" y="10851"/>
                  </a:cubicBezTo>
                  <a:lnTo>
                    <a:pt x="32644" y="10851"/>
                  </a:lnTo>
                  <a:cubicBezTo>
                    <a:pt x="35214" y="10192"/>
                    <a:pt x="37579" y="9146"/>
                    <a:pt x="39944" y="7918"/>
                  </a:cubicBezTo>
                  <a:cubicBezTo>
                    <a:pt x="40126" y="7827"/>
                    <a:pt x="40126" y="7440"/>
                    <a:pt x="39853" y="7440"/>
                  </a:cubicBezTo>
                  <a:cubicBezTo>
                    <a:pt x="27050" y="4211"/>
                    <a:pt x="14066" y="1846"/>
                    <a:pt x="990" y="232"/>
                  </a:cubicBezTo>
                  <a:lnTo>
                    <a:pt x="899" y="232"/>
                  </a:lnTo>
                  <a:cubicBezTo>
                    <a:pt x="808" y="141"/>
                    <a:pt x="626" y="141"/>
                    <a:pt x="536" y="50"/>
                  </a:cubicBezTo>
                  <a:cubicBezTo>
                    <a:pt x="481" y="16"/>
                    <a:pt x="426" y="1"/>
                    <a:pt x="3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
            <p:cNvSpPr/>
            <p:nvPr/>
          </p:nvSpPr>
          <p:spPr>
            <a:xfrm>
              <a:off x="6330775" y="4255930"/>
              <a:ext cx="926148" cy="636411"/>
            </a:xfrm>
            <a:custGeom>
              <a:rect b="b" l="l" r="r" t="t"/>
              <a:pathLst>
                <a:path extrusionOk="0" h="23138" w="33672">
                  <a:moveTo>
                    <a:pt x="14058" y="9512"/>
                  </a:moveTo>
                  <a:cubicBezTo>
                    <a:pt x="14604" y="9512"/>
                    <a:pt x="15128" y="9791"/>
                    <a:pt x="15570" y="10233"/>
                  </a:cubicBezTo>
                  <a:cubicBezTo>
                    <a:pt x="16412" y="11075"/>
                    <a:pt x="16980" y="12212"/>
                    <a:pt x="17185" y="13439"/>
                  </a:cubicBezTo>
                  <a:cubicBezTo>
                    <a:pt x="17458" y="14486"/>
                    <a:pt x="17367" y="15622"/>
                    <a:pt x="17185" y="16669"/>
                  </a:cubicBezTo>
                  <a:cubicBezTo>
                    <a:pt x="15184" y="16100"/>
                    <a:pt x="13478" y="14781"/>
                    <a:pt x="12728" y="12689"/>
                  </a:cubicBezTo>
                  <a:cubicBezTo>
                    <a:pt x="12523" y="11939"/>
                    <a:pt x="12250" y="10597"/>
                    <a:pt x="12819" y="10028"/>
                  </a:cubicBezTo>
                  <a:cubicBezTo>
                    <a:pt x="13228" y="9668"/>
                    <a:pt x="13649" y="9512"/>
                    <a:pt x="14058" y="9512"/>
                  </a:cubicBezTo>
                  <a:close/>
                  <a:moveTo>
                    <a:pt x="33387" y="0"/>
                  </a:moveTo>
                  <a:cubicBezTo>
                    <a:pt x="33245" y="0"/>
                    <a:pt x="33103" y="91"/>
                    <a:pt x="33103" y="273"/>
                  </a:cubicBezTo>
                  <a:cubicBezTo>
                    <a:pt x="32421" y="5481"/>
                    <a:pt x="31284" y="10984"/>
                    <a:pt x="27213" y="14576"/>
                  </a:cubicBezTo>
                  <a:cubicBezTo>
                    <a:pt x="25450" y="16128"/>
                    <a:pt x="22660" y="17106"/>
                    <a:pt x="19948" y="17106"/>
                  </a:cubicBezTo>
                  <a:cubicBezTo>
                    <a:pt x="19163" y="17106"/>
                    <a:pt x="18385" y="17024"/>
                    <a:pt x="17640" y="16850"/>
                  </a:cubicBezTo>
                  <a:cubicBezTo>
                    <a:pt x="18208" y="14872"/>
                    <a:pt x="17935" y="12689"/>
                    <a:pt x="16798" y="10893"/>
                  </a:cubicBezTo>
                  <a:cubicBezTo>
                    <a:pt x="16188" y="9968"/>
                    <a:pt x="15066" y="8666"/>
                    <a:pt x="13897" y="8666"/>
                  </a:cubicBezTo>
                  <a:cubicBezTo>
                    <a:pt x="13629" y="8666"/>
                    <a:pt x="13359" y="8735"/>
                    <a:pt x="13092" y="8891"/>
                  </a:cubicBezTo>
                  <a:cubicBezTo>
                    <a:pt x="11500" y="10028"/>
                    <a:pt x="11864" y="12416"/>
                    <a:pt x="12728" y="13826"/>
                  </a:cubicBezTo>
                  <a:cubicBezTo>
                    <a:pt x="13660" y="15441"/>
                    <a:pt x="15275" y="16578"/>
                    <a:pt x="16980" y="17146"/>
                  </a:cubicBezTo>
                  <a:cubicBezTo>
                    <a:pt x="16503" y="18670"/>
                    <a:pt x="15570" y="19989"/>
                    <a:pt x="14229" y="20944"/>
                  </a:cubicBezTo>
                  <a:cubicBezTo>
                    <a:pt x="12638" y="22065"/>
                    <a:pt x="10898" y="22563"/>
                    <a:pt x="9165" y="22563"/>
                  </a:cubicBezTo>
                  <a:cubicBezTo>
                    <a:pt x="5942" y="22563"/>
                    <a:pt x="2744" y="20839"/>
                    <a:pt x="585" y="18192"/>
                  </a:cubicBezTo>
                  <a:cubicBezTo>
                    <a:pt x="538" y="18117"/>
                    <a:pt x="473" y="18086"/>
                    <a:pt x="406" y="18086"/>
                  </a:cubicBezTo>
                  <a:cubicBezTo>
                    <a:pt x="210" y="18086"/>
                    <a:pt x="1" y="18352"/>
                    <a:pt x="221" y="18556"/>
                  </a:cubicBezTo>
                  <a:cubicBezTo>
                    <a:pt x="2412" y="21291"/>
                    <a:pt x="5695" y="23137"/>
                    <a:pt x="9095" y="23137"/>
                  </a:cubicBezTo>
                  <a:cubicBezTo>
                    <a:pt x="10529" y="23137"/>
                    <a:pt x="11984" y="22809"/>
                    <a:pt x="13387" y="22081"/>
                  </a:cubicBezTo>
                  <a:cubicBezTo>
                    <a:pt x="15366" y="21126"/>
                    <a:pt x="16798" y="19329"/>
                    <a:pt x="17549" y="17328"/>
                  </a:cubicBezTo>
                  <a:cubicBezTo>
                    <a:pt x="18486" y="17560"/>
                    <a:pt x="19468" y="17677"/>
                    <a:pt x="20446" y="17677"/>
                  </a:cubicBezTo>
                  <a:cubicBezTo>
                    <a:pt x="22246" y="17677"/>
                    <a:pt x="24035" y="17282"/>
                    <a:pt x="25508" y="16487"/>
                  </a:cubicBezTo>
                  <a:cubicBezTo>
                    <a:pt x="31284" y="13258"/>
                    <a:pt x="32898" y="6345"/>
                    <a:pt x="33671" y="273"/>
                  </a:cubicBezTo>
                  <a:cubicBezTo>
                    <a:pt x="33671" y="91"/>
                    <a:pt x="33529" y="0"/>
                    <a:pt x="3338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0">
  <p:cSld name="CUSTOM_17">
    <p:spTree>
      <p:nvGrpSpPr>
        <p:cNvPr id="1347" name="Shape 1347"/>
        <p:cNvGrpSpPr/>
        <p:nvPr/>
      </p:nvGrpSpPr>
      <p:grpSpPr>
        <a:xfrm>
          <a:off x="0" y="0"/>
          <a:ext cx="0" cy="0"/>
          <a:chOff x="0" y="0"/>
          <a:chExt cx="0" cy="0"/>
        </a:xfrm>
      </p:grpSpPr>
      <p:grpSp>
        <p:nvGrpSpPr>
          <p:cNvPr id="1348" name="Google Shape;1348;p21"/>
          <p:cNvGrpSpPr/>
          <p:nvPr/>
        </p:nvGrpSpPr>
        <p:grpSpPr>
          <a:xfrm>
            <a:off x="-806904" y="-1495424"/>
            <a:ext cx="10929107" cy="7715233"/>
            <a:chOff x="-806904" y="-1495424"/>
            <a:chExt cx="10929107" cy="7715233"/>
          </a:xfrm>
        </p:grpSpPr>
        <p:grpSp>
          <p:nvGrpSpPr>
            <p:cNvPr id="1349" name="Google Shape;1349;p21"/>
            <p:cNvGrpSpPr/>
            <p:nvPr/>
          </p:nvGrpSpPr>
          <p:grpSpPr>
            <a:xfrm>
              <a:off x="-806904" y="-1495424"/>
              <a:ext cx="10929107" cy="7715233"/>
              <a:chOff x="-806904" y="-1495424"/>
              <a:chExt cx="10929107" cy="7715233"/>
            </a:xfrm>
          </p:grpSpPr>
          <p:sp>
            <p:nvSpPr>
              <p:cNvPr id="1350" name="Google Shape;1350;p21"/>
              <p:cNvSpPr/>
              <p:nvPr/>
            </p:nvSpPr>
            <p:spPr>
              <a:xfrm rot="5400000">
                <a:off x="42795" y="1274377"/>
                <a:ext cx="4095733" cy="5795131"/>
              </a:xfrm>
              <a:custGeom>
                <a:rect b="b" l="l" r="r" t="t"/>
                <a:pathLst>
                  <a:path extrusionOk="0" h="209532" w="148101">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21"/>
              <p:cNvSpPr/>
              <p:nvPr/>
            </p:nvSpPr>
            <p:spPr>
              <a:xfrm rot="5400000">
                <a:off x="5176770" y="1274377"/>
                <a:ext cx="4095733" cy="5795131"/>
              </a:xfrm>
              <a:custGeom>
                <a:rect b="b" l="l" r="r" t="t"/>
                <a:pathLst>
                  <a:path extrusionOk="0" h="209532" w="148101">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21"/>
              <p:cNvSpPr/>
              <p:nvPr/>
            </p:nvSpPr>
            <p:spPr>
              <a:xfrm rot="5400000">
                <a:off x="42795" y="-2345123"/>
                <a:ext cx="4095733" cy="5795131"/>
              </a:xfrm>
              <a:custGeom>
                <a:rect b="b" l="l" r="r" t="t"/>
                <a:pathLst>
                  <a:path extrusionOk="0" h="209532" w="148101">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21"/>
              <p:cNvSpPr/>
              <p:nvPr/>
            </p:nvSpPr>
            <p:spPr>
              <a:xfrm rot="5400000">
                <a:off x="5176770" y="-2345123"/>
                <a:ext cx="4095733" cy="5795131"/>
              </a:xfrm>
              <a:custGeom>
                <a:rect b="b" l="l" r="r" t="t"/>
                <a:pathLst>
                  <a:path extrusionOk="0" h="209532" w="148101">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54" name="Google Shape;1354;p21"/>
            <p:cNvGrpSpPr/>
            <p:nvPr/>
          </p:nvGrpSpPr>
          <p:grpSpPr>
            <a:xfrm>
              <a:off x="-424859" y="-40938"/>
              <a:ext cx="9691255" cy="5462318"/>
              <a:chOff x="-424859" y="-40938"/>
              <a:chExt cx="9691255" cy="5462318"/>
            </a:xfrm>
          </p:grpSpPr>
          <p:grpSp>
            <p:nvGrpSpPr>
              <p:cNvPr id="1355" name="Google Shape;1355;p21"/>
              <p:cNvGrpSpPr/>
              <p:nvPr/>
            </p:nvGrpSpPr>
            <p:grpSpPr>
              <a:xfrm>
                <a:off x="-424859" y="35242"/>
                <a:ext cx="2331949" cy="1462633"/>
                <a:chOff x="-1959" y="72142"/>
                <a:chExt cx="2331949" cy="1462633"/>
              </a:xfrm>
            </p:grpSpPr>
            <p:sp>
              <p:nvSpPr>
                <p:cNvPr id="1356" name="Google Shape;1356;p21"/>
                <p:cNvSpPr/>
                <p:nvPr/>
              </p:nvSpPr>
              <p:spPr>
                <a:xfrm>
                  <a:off x="458425" y="213617"/>
                  <a:ext cx="526634" cy="531527"/>
                </a:xfrm>
                <a:custGeom>
                  <a:rect b="b" l="l" r="r" t="t"/>
                  <a:pathLst>
                    <a:path extrusionOk="0" h="18357" w="18188">
                      <a:moveTo>
                        <a:pt x="5020" y="1356"/>
                      </a:moveTo>
                      <a:lnTo>
                        <a:pt x="7027" y="3396"/>
                      </a:lnTo>
                      <a:cubicBezTo>
                        <a:pt x="6609" y="4306"/>
                        <a:pt x="5892" y="4917"/>
                        <a:pt x="5046" y="4917"/>
                      </a:cubicBezTo>
                      <a:cubicBezTo>
                        <a:pt x="4779" y="4917"/>
                        <a:pt x="4498" y="4856"/>
                        <a:pt x="4210" y="4724"/>
                      </a:cubicBezTo>
                      <a:cubicBezTo>
                        <a:pt x="4469" y="3655"/>
                        <a:pt x="4728" y="2586"/>
                        <a:pt x="5020" y="1356"/>
                      </a:cubicBezTo>
                      <a:close/>
                      <a:moveTo>
                        <a:pt x="7578" y="3785"/>
                      </a:moveTo>
                      <a:cubicBezTo>
                        <a:pt x="8258" y="4465"/>
                        <a:pt x="8776" y="5145"/>
                        <a:pt x="9456" y="5663"/>
                      </a:cubicBezTo>
                      <a:cubicBezTo>
                        <a:pt x="9091" y="6028"/>
                        <a:pt x="8614" y="6229"/>
                        <a:pt x="8140" y="6229"/>
                      </a:cubicBezTo>
                      <a:cubicBezTo>
                        <a:pt x="7564" y="6229"/>
                        <a:pt x="6994" y="5932"/>
                        <a:pt x="6639" y="5274"/>
                      </a:cubicBezTo>
                      <a:cubicBezTo>
                        <a:pt x="6477" y="5274"/>
                        <a:pt x="6477" y="5274"/>
                        <a:pt x="6477" y="5145"/>
                      </a:cubicBezTo>
                      <a:cubicBezTo>
                        <a:pt x="7027" y="4853"/>
                        <a:pt x="7448" y="4465"/>
                        <a:pt x="7578" y="3785"/>
                      </a:cubicBezTo>
                      <a:close/>
                      <a:moveTo>
                        <a:pt x="4048" y="5274"/>
                      </a:moveTo>
                      <a:cubicBezTo>
                        <a:pt x="4371" y="5426"/>
                        <a:pt x="4738" y="5489"/>
                        <a:pt x="5097" y="5489"/>
                      </a:cubicBezTo>
                      <a:cubicBezTo>
                        <a:pt x="5351" y="5489"/>
                        <a:pt x="5601" y="5457"/>
                        <a:pt x="5829" y="5404"/>
                      </a:cubicBezTo>
                      <a:cubicBezTo>
                        <a:pt x="5829" y="5533"/>
                        <a:pt x="5829" y="5533"/>
                        <a:pt x="5959" y="5663"/>
                      </a:cubicBezTo>
                      <a:cubicBezTo>
                        <a:pt x="6655" y="7194"/>
                        <a:pt x="5341" y="7887"/>
                        <a:pt x="4032" y="7887"/>
                      </a:cubicBezTo>
                      <a:cubicBezTo>
                        <a:pt x="3819" y="7887"/>
                        <a:pt x="3605" y="7869"/>
                        <a:pt x="3400" y="7833"/>
                      </a:cubicBezTo>
                      <a:cubicBezTo>
                        <a:pt x="3660" y="7023"/>
                        <a:pt x="3789" y="6084"/>
                        <a:pt x="4048" y="5274"/>
                      </a:cubicBezTo>
                      <a:close/>
                      <a:moveTo>
                        <a:pt x="10007" y="6213"/>
                      </a:moveTo>
                      <a:lnTo>
                        <a:pt x="11205" y="7444"/>
                      </a:lnTo>
                      <a:cubicBezTo>
                        <a:pt x="10904" y="7989"/>
                        <a:pt x="10364" y="8261"/>
                        <a:pt x="9831" y="8261"/>
                      </a:cubicBezTo>
                      <a:cubicBezTo>
                        <a:pt x="9444" y="8261"/>
                        <a:pt x="9062" y="8118"/>
                        <a:pt x="8776" y="7833"/>
                      </a:cubicBezTo>
                      <a:cubicBezTo>
                        <a:pt x="8776" y="7573"/>
                        <a:pt x="8646" y="7282"/>
                        <a:pt x="8387" y="7023"/>
                      </a:cubicBezTo>
                      <a:cubicBezTo>
                        <a:pt x="8906" y="6893"/>
                        <a:pt x="9586" y="6634"/>
                        <a:pt x="10007" y="6213"/>
                      </a:cubicBezTo>
                      <a:close/>
                      <a:moveTo>
                        <a:pt x="6768" y="6634"/>
                      </a:moveTo>
                      <a:cubicBezTo>
                        <a:pt x="7027" y="6764"/>
                        <a:pt x="7286" y="6893"/>
                        <a:pt x="7578" y="6893"/>
                      </a:cubicBezTo>
                      <a:cubicBezTo>
                        <a:pt x="7578" y="7023"/>
                        <a:pt x="7578" y="7152"/>
                        <a:pt x="7707" y="7282"/>
                      </a:cubicBezTo>
                      <a:cubicBezTo>
                        <a:pt x="8517" y="7962"/>
                        <a:pt x="8646" y="9581"/>
                        <a:pt x="7578" y="10132"/>
                      </a:cubicBezTo>
                      <a:cubicBezTo>
                        <a:pt x="7367" y="10196"/>
                        <a:pt x="7133" y="10229"/>
                        <a:pt x="6882" y="10229"/>
                      </a:cubicBezTo>
                      <a:cubicBezTo>
                        <a:pt x="6631" y="10229"/>
                        <a:pt x="6364" y="10196"/>
                        <a:pt x="6088" y="10132"/>
                      </a:cubicBezTo>
                      <a:cubicBezTo>
                        <a:pt x="5829" y="9873"/>
                        <a:pt x="5667" y="9711"/>
                        <a:pt x="5538" y="9452"/>
                      </a:cubicBezTo>
                      <a:cubicBezTo>
                        <a:pt x="5538" y="9193"/>
                        <a:pt x="5408" y="8901"/>
                        <a:pt x="5408" y="8642"/>
                      </a:cubicBezTo>
                      <a:cubicBezTo>
                        <a:pt x="5279" y="8642"/>
                        <a:pt x="5279" y="8513"/>
                        <a:pt x="5279" y="8513"/>
                      </a:cubicBezTo>
                      <a:cubicBezTo>
                        <a:pt x="5279" y="8383"/>
                        <a:pt x="5149" y="8383"/>
                        <a:pt x="5149" y="8383"/>
                      </a:cubicBezTo>
                      <a:cubicBezTo>
                        <a:pt x="5959" y="8092"/>
                        <a:pt x="6768" y="7444"/>
                        <a:pt x="6768" y="6634"/>
                      </a:cubicBezTo>
                      <a:close/>
                      <a:moveTo>
                        <a:pt x="11755" y="7962"/>
                      </a:moveTo>
                      <a:lnTo>
                        <a:pt x="14184" y="10391"/>
                      </a:lnTo>
                      <a:cubicBezTo>
                        <a:pt x="14054" y="10391"/>
                        <a:pt x="14054" y="10391"/>
                        <a:pt x="13925" y="10520"/>
                      </a:cubicBezTo>
                      <a:cubicBezTo>
                        <a:pt x="13538" y="10908"/>
                        <a:pt x="13066" y="11074"/>
                        <a:pt x="12607" y="11074"/>
                      </a:cubicBezTo>
                      <a:cubicBezTo>
                        <a:pt x="12259" y="11074"/>
                        <a:pt x="11918" y="10979"/>
                        <a:pt x="11626" y="10812"/>
                      </a:cubicBezTo>
                      <a:cubicBezTo>
                        <a:pt x="11496" y="10132"/>
                        <a:pt x="11205" y="9452"/>
                        <a:pt x="10946" y="9063"/>
                      </a:cubicBezTo>
                      <a:lnTo>
                        <a:pt x="10687" y="8772"/>
                      </a:lnTo>
                      <a:cubicBezTo>
                        <a:pt x="11075" y="8642"/>
                        <a:pt x="11496" y="8383"/>
                        <a:pt x="11755" y="7962"/>
                      </a:cubicBezTo>
                      <a:close/>
                      <a:moveTo>
                        <a:pt x="3400" y="8253"/>
                      </a:moveTo>
                      <a:cubicBezTo>
                        <a:pt x="3704" y="8405"/>
                        <a:pt x="4019" y="8468"/>
                        <a:pt x="4338" y="8468"/>
                      </a:cubicBezTo>
                      <a:cubicBezTo>
                        <a:pt x="4564" y="8468"/>
                        <a:pt x="4792" y="8437"/>
                        <a:pt x="5020" y="8383"/>
                      </a:cubicBezTo>
                      <a:lnTo>
                        <a:pt x="5020" y="8383"/>
                      </a:lnTo>
                      <a:lnTo>
                        <a:pt x="4858" y="8513"/>
                      </a:lnTo>
                      <a:cubicBezTo>
                        <a:pt x="4728" y="8513"/>
                        <a:pt x="4599" y="8642"/>
                        <a:pt x="4728" y="8772"/>
                      </a:cubicBezTo>
                      <a:cubicBezTo>
                        <a:pt x="4728" y="9581"/>
                        <a:pt x="4858" y="10261"/>
                        <a:pt x="4340" y="11071"/>
                      </a:cubicBezTo>
                      <a:cubicBezTo>
                        <a:pt x="3789" y="11621"/>
                        <a:pt x="3109" y="11880"/>
                        <a:pt x="2429" y="11880"/>
                      </a:cubicBezTo>
                      <a:cubicBezTo>
                        <a:pt x="2720" y="10682"/>
                        <a:pt x="2979" y="9452"/>
                        <a:pt x="3400" y="8253"/>
                      </a:cubicBezTo>
                      <a:close/>
                      <a:moveTo>
                        <a:pt x="9067" y="8772"/>
                      </a:moveTo>
                      <a:cubicBezTo>
                        <a:pt x="9197" y="8772"/>
                        <a:pt x="9327" y="8901"/>
                        <a:pt x="9456" y="8901"/>
                      </a:cubicBezTo>
                      <a:cubicBezTo>
                        <a:pt x="9542" y="8955"/>
                        <a:pt x="9632" y="8973"/>
                        <a:pt x="9728" y="8973"/>
                      </a:cubicBezTo>
                      <a:cubicBezTo>
                        <a:pt x="9920" y="8973"/>
                        <a:pt x="10136" y="8901"/>
                        <a:pt x="10395" y="8901"/>
                      </a:cubicBezTo>
                      <a:cubicBezTo>
                        <a:pt x="10266" y="9063"/>
                        <a:pt x="10136" y="9193"/>
                        <a:pt x="10266" y="9452"/>
                      </a:cubicBezTo>
                      <a:cubicBezTo>
                        <a:pt x="10266" y="9452"/>
                        <a:pt x="10395" y="9581"/>
                        <a:pt x="10395" y="9711"/>
                      </a:cubicBezTo>
                      <a:cubicBezTo>
                        <a:pt x="10395" y="10132"/>
                        <a:pt x="10687" y="10682"/>
                        <a:pt x="10946" y="11071"/>
                      </a:cubicBezTo>
                      <a:cubicBezTo>
                        <a:pt x="11075" y="11621"/>
                        <a:pt x="10946" y="12139"/>
                        <a:pt x="10266" y="12301"/>
                      </a:cubicBezTo>
                      <a:cubicBezTo>
                        <a:pt x="10114" y="12373"/>
                        <a:pt x="9964" y="12405"/>
                        <a:pt x="9818" y="12405"/>
                      </a:cubicBezTo>
                      <a:cubicBezTo>
                        <a:pt x="9436" y="12405"/>
                        <a:pt x="9081" y="12185"/>
                        <a:pt x="8776" y="11880"/>
                      </a:cubicBezTo>
                      <a:cubicBezTo>
                        <a:pt x="8646" y="11492"/>
                        <a:pt x="8387" y="11071"/>
                        <a:pt x="8096" y="10941"/>
                      </a:cubicBezTo>
                      <a:cubicBezTo>
                        <a:pt x="7966" y="10812"/>
                        <a:pt x="7966" y="10812"/>
                        <a:pt x="7966" y="10682"/>
                      </a:cubicBezTo>
                      <a:lnTo>
                        <a:pt x="7837" y="10682"/>
                      </a:lnTo>
                      <a:cubicBezTo>
                        <a:pt x="8646" y="10261"/>
                        <a:pt x="9067" y="9452"/>
                        <a:pt x="9067" y="8772"/>
                      </a:cubicBezTo>
                      <a:close/>
                      <a:moveTo>
                        <a:pt x="14054" y="13240"/>
                      </a:moveTo>
                      <a:cubicBezTo>
                        <a:pt x="14102" y="13288"/>
                        <a:pt x="14167" y="13336"/>
                        <a:pt x="14237" y="13377"/>
                      </a:cubicBezTo>
                      <a:lnTo>
                        <a:pt x="14237" y="13377"/>
                      </a:lnTo>
                      <a:cubicBezTo>
                        <a:pt x="14220" y="13372"/>
                        <a:pt x="14202" y="13370"/>
                        <a:pt x="14184" y="13370"/>
                      </a:cubicBezTo>
                      <a:cubicBezTo>
                        <a:pt x="14054" y="13370"/>
                        <a:pt x="14054" y="13500"/>
                        <a:pt x="13925" y="13500"/>
                      </a:cubicBezTo>
                      <a:cubicBezTo>
                        <a:pt x="13925" y="13370"/>
                        <a:pt x="14054" y="13370"/>
                        <a:pt x="14054" y="13240"/>
                      </a:cubicBezTo>
                      <a:close/>
                      <a:moveTo>
                        <a:pt x="14341" y="13432"/>
                      </a:moveTo>
                      <a:lnTo>
                        <a:pt x="14341" y="13432"/>
                      </a:lnTo>
                      <a:cubicBezTo>
                        <a:pt x="14429" y="13473"/>
                        <a:pt x="14514" y="13500"/>
                        <a:pt x="14573" y="13500"/>
                      </a:cubicBezTo>
                      <a:cubicBezTo>
                        <a:pt x="14573" y="13500"/>
                        <a:pt x="14443" y="13500"/>
                        <a:pt x="14443" y="13629"/>
                      </a:cubicBezTo>
                      <a:cubicBezTo>
                        <a:pt x="14443" y="13555"/>
                        <a:pt x="14401" y="13482"/>
                        <a:pt x="14341" y="13432"/>
                      </a:cubicBezTo>
                      <a:close/>
                      <a:moveTo>
                        <a:pt x="14573" y="10812"/>
                      </a:moveTo>
                      <a:cubicBezTo>
                        <a:pt x="15253" y="11621"/>
                        <a:pt x="15933" y="12301"/>
                        <a:pt x="16613" y="12949"/>
                      </a:cubicBezTo>
                      <a:cubicBezTo>
                        <a:pt x="16354" y="12949"/>
                        <a:pt x="16192" y="13111"/>
                        <a:pt x="16062" y="13111"/>
                      </a:cubicBezTo>
                      <a:cubicBezTo>
                        <a:pt x="15933" y="13111"/>
                        <a:pt x="15933" y="12949"/>
                        <a:pt x="15933" y="12949"/>
                      </a:cubicBezTo>
                      <a:cubicBezTo>
                        <a:pt x="14994" y="12949"/>
                        <a:pt x="14314" y="12690"/>
                        <a:pt x="13763" y="12010"/>
                      </a:cubicBezTo>
                      <a:cubicBezTo>
                        <a:pt x="13685" y="11893"/>
                        <a:pt x="13569" y="11846"/>
                        <a:pt x="13453" y="11846"/>
                      </a:cubicBezTo>
                      <a:cubicBezTo>
                        <a:pt x="13183" y="11846"/>
                        <a:pt x="12912" y="12098"/>
                        <a:pt x="13115" y="12301"/>
                      </a:cubicBezTo>
                      <a:cubicBezTo>
                        <a:pt x="13633" y="12949"/>
                        <a:pt x="13245" y="13629"/>
                        <a:pt x="12565" y="13920"/>
                      </a:cubicBezTo>
                      <a:cubicBezTo>
                        <a:pt x="12419" y="13989"/>
                        <a:pt x="12263" y="14022"/>
                        <a:pt x="12107" y="14022"/>
                      </a:cubicBezTo>
                      <a:cubicBezTo>
                        <a:pt x="11674" y="14022"/>
                        <a:pt x="11231" y="13774"/>
                        <a:pt x="10946" y="13370"/>
                      </a:cubicBezTo>
                      <a:cubicBezTo>
                        <a:pt x="10946" y="13240"/>
                        <a:pt x="10946" y="13111"/>
                        <a:pt x="10816" y="12949"/>
                      </a:cubicBezTo>
                      <a:cubicBezTo>
                        <a:pt x="11334" y="12560"/>
                        <a:pt x="11626" y="12139"/>
                        <a:pt x="11755" y="11621"/>
                      </a:cubicBezTo>
                      <a:cubicBezTo>
                        <a:pt x="12043" y="11759"/>
                        <a:pt x="12363" y="11832"/>
                        <a:pt x="12693" y="11832"/>
                      </a:cubicBezTo>
                      <a:cubicBezTo>
                        <a:pt x="13291" y="11832"/>
                        <a:pt x="13921" y="11593"/>
                        <a:pt x="14443" y="11071"/>
                      </a:cubicBezTo>
                      <a:cubicBezTo>
                        <a:pt x="14573" y="10941"/>
                        <a:pt x="14573" y="10941"/>
                        <a:pt x="14573" y="10812"/>
                      </a:cubicBezTo>
                      <a:close/>
                      <a:moveTo>
                        <a:pt x="5408" y="10261"/>
                      </a:moveTo>
                      <a:cubicBezTo>
                        <a:pt x="5538" y="10391"/>
                        <a:pt x="5667" y="10520"/>
                        <a:pt x="5829" y="10520"/>
                      </a:cubicBezTo>
                      <a:cubicBezTo>
                        <a:pt x="6218" y="10812"/>
                        <a:pt x="6639" y="10941"/>
                        <a:pt x="7157" y="10941"/>
                      </a:cubicBezTo>
                      <a:cubicBezTo>
                        <a:pt x="7157" y="11071"/>
                        <a:pt x="7157" y="11200"/>
                        <a:pt x="7448" y="11330"/>
                      </a:cubicBezTo>
                      <a:cubicBezTo>
                        <a:pt x="8906" y="12010"/>
                        <a:pt x="8096" y="13920"/>
                        <a:pt x="6768" y="14050"/>
                      </a:cubicBezTo>
                      <a:cubicBezTo>
                        <a:pt x="6626" y="14084"/>
                        <a:pt x="6488" y="14099"/>
                        <a:pt x="6355" y="14099"/>
                      </a:cubicBezTo>
                      <a:cubicBezTo>
                        <a:pt x="5462" y="14099"/>
                        <a:pt x="4791" y="13395"/>
                        <a:pt x="4340" y="12690"/>
                      </a:cubicBezTo>
                      <a:cubicBezTo>
                        <a:pt x="4340" y="12431"/>
                        <a:pt x="4340" y="12139"/>
                        <a:pt x="4210" y="12010"/>
                      </a:cubicBezTo>
                      <a:lnTo>
                        <a:pt x="4210" y="11880"/>
                      </a:lnTo>
                      <a:cubicBezTo>
                        <a:pt x="4728" y="11492"/>
                        <a:pt x="5279" y="10941"/>
                        <a:pt x="5408" y="10261"/>
                      </a:cubicBezTo>
                      <a:close/>
                      <a:moveTo>
                        <a:pt x="10946" y="14050"/>
                      </a:moveTo>
                      <a:cubicBezTo>
                        <a:pt x="11205" y="14309"/>
                        <a:pt x="11334" y="14439"/>
                        <a:pt x="11626" y="14568"/>
                      </a:cubicBezTo>
                      <a:lnTo>
                        <a:pt x="11334" y="14568"/>
                      </a:lnTo>
                      <a:cubicBezTo>
                        <a:pt x="11334" y="14439"/>
                        <a:pt x="11205" y="14309"/>
                        <a:pt x="10946" y="14309"/>
                      </a:cubicBezTo>
                      <a:lnTo>
                        <a:pt x="10946" y="14050"/>
                      </a:lnTo>
                      <a:close/>
                      <a:moveTo>
                        <a:pt x="8906" y="12690"/>
                      </a:moveTo>
                      <a:cubicBezTo>
                        <a:pt x="9255" y="12905"/>
                        <a:pt x="9583" y="13143"/>
                        <a:pt x="9999" y="13143"/>
                      </a:cubicBezTo>
                      <a:cubicBezTo>
                        <a:pt x="10084" y="13143"/>
                        <a:pt x="10172" y="13133"/>
                        <a:pt x="10266" y="13111"/>
                      </a:cubicBezTo>
                      <a:lnTo>
                        <a:pt x="10266" y="13240"/>
                      </a:lnTo>
                      <a:cubicBezTo>
                        <a:pt x="10525" y="13920"/>
                        <a:pt x="10395" y="14730"/>
                        <a:pt x="9586" y="15119"/>
                      </a:cubicBezTo>
                      <a:cubicBezTo>
                        <a:pt x="9425" y="15172"/>
                        <a:pt x="9236" y="15204"/>
                        <a:pt x="9042" y="15204"/>
                      </a:cubicBezTo>
                      <a:cubicBezTo>
                        <a:pt x="8769" y="15204"/>
                        <a:pt x="8486" y="15141"/>
                        <a:pt x="8258" y="14989"/>
                      </a:cubicBezTo>
                      <a:lnTo>
                        <a:pt x="8258" y="14860"/>
                      </a:lnTo>
                      <a:cubicBezTo>
                        <a:pt x="8258" y="14730"/>
                        <a:pt x="8096" y="14730"/>
                        <a:pt x="7966" y="14730"/>
                      </a:cubicBezTo>
                      <a:cubicBezTo>
                        <a:pt x="7837" y="14730"/>
                        <a:pt x="7837" y="14568"/>
                        <a:pt x="7707" y="14439"/>
                      </a:cubicBezTo>
                      <a:cubicBezTo>
                        <a:pt x="8517" y="14180"/>
                        <a:pt x="8776" y="13500"/>
                        <a:pt x="8906" y="12690"/>
                      </a:cubicBezTo>
                      <a:close/>
                      <a:moveTo>
                        <a:pt x="3530" y="12139"/>
                      </a:moveTo>
                      <a:cubicBezTo>
                        <a:pt x="3660" y="13111"/>
                        <a:pt x="3789" y="14180"/>
                        <a:pt x="3239" y="14989"/>
                      </a:cubicBezTo>
                      <a:cubicBezTo>
                        <a:pt x="2949" y="15495"/>
                        <a:pt x="2428" y="15768"/>
                        <a:pt x="1899" y="15768"/>
                      </a:cubicBezTo>
                      <a:cubicBezTo>
                        <a:pt x="1717" y="15768"/>
                        <a:pt x="1535" y="15736"/>
                        <a:pt x="1360" y="15669"/>
                      </a:cubicBezTo>
                      <a:cubicBezTo>
                        <a:pt x="1619" y="14568"/>
                        <a:pt x="2040" y="13500"/>
                        <a:pt x="2299" y="12301"/>
                      </a:cubicBezTo>
                      <a:cubicBezTo>
                        <a:pt x="2420" y="12338"/>
                        <a:pt x="2537" y="12354"/>
                        <a:pt x="2654" y="12354"/>
                      </a:cubicBezTo>
                      <a:cubicBezTo>
                        <a:pt x="2945" y="12354"/>
                        <a:pt x="3229" y="12255"/>
                        <a:pt x="3530" y="12139"/>
                      </a:cubicBezTo>
                      <a:close/>
                      <a:moveTo>
                        <a:pt x="4340" y="13629"/>
                      </a:moveTo>
                      <a:cubicBezTo>
                        <a:pt x="4807" y="14359"/>
                        <a:pt x="5643" y="14878"/>
                        <a:pt x="6586" y="14878"/>
                      </a:cubicBezTo>
                      <a:cubicBezTo>
                        <a:pt x="6689" y="14878"/>
                        <a:pt x="6793" y="14872"/>
                        <a:pt x="6898" y="14860"/>
                      </a:cubicBezTo>
                      <a:lnTo>
                        <a:pt x="6898" y="14860"/>
                      </a:lnTo>
                      <a:cubicBezTo>
                        <a:pt x="6768" y="15540"/>
                        <a:pt x="6218" y="16058"/>
                        <a:pt x="5408" y="16187"/>
                      </a:cubicBezTo>
                      <a:cubicBezTo>
                        <a:pt x="5250" y="16255"/>
                        <a:pt x="5091" y="16284"/>
                        <a:pt x="4935" y="16284"/>
                      </a:cubicBezTo>
                      <a:cubicBezTo>
                        <a:pt x="4420" y="16284"/>
                        <a:pt x="3927" y="15967"/>
                        <a:pt x="3530" y="15669"/>
                      </a:cubicBezTo>
                      <a:cubicBezTo>
                        <a:pt x="4048" y="15119"/>
                        <a:pt x="4340" y="14439"/>
                        <a:pt x="4340" y="13629"/>
                      </a:cubicBezTo>
                      <a:close/>
                      <a:moveTo>
                        <a:pt x="3239" y="15799"/>
                      </a:moveTo>
                      <a:cubicBezTo>
                        <a:pt x="3400" y="16058"/>
                        <a:pt x="3530" y="16187"/>
                        <a:pt x="3660" y="16349"/>
                      </a:cubicBezTo>
                      <a:cubicBezTo>
                        <a:pt x="3530" y="16349"/>
                        <a:pt x="3530" y="16349"/>
                        <a:pt x="3530" y="16479"/>
                      </a:cubicBezTo>
                      <a:cubicBezTo>
                        <a:pt x="3400" y="16479"/>
                        <a:pt x="3400" y="16349"/>
                        <a:pt x="3239" y="16349"/>
                      </a:cubicBezTo>
                      <a:lnTo>
                        <a:pt x="3239" y="15928"/>
                      </a:lnTo>
                      <a:lnTo>
                        <a:pt x="3239" y="15799"/>
                      </a:lnTo>
                      <a:close/>
                      <a:moveTo>
                        <a:pt x="3919" y="16608"/>
                      </a:moveTo>
                      <a:cubicBezTo>
                        <a:pt x="4048" y="16608"/>
                        <a:pt x="4048" y="16608"/>
                        <a:pt x="4210" y="16738"/>
                      </a:cubicBezTo>
                      <a:lnTo>
                        <a:pt x="3789" y="16738"/>
                      </a:lnTo>
                      <a:cubicBezTo>
                        <a:pt x="3919" y="16738"/>
                        <a:pt x="3919" y="16608"/>
                        <a:pt x="3919" y="16608"/>
                      </a:cubicBezTo>
                      <a:close/>
                      <a:moveTo>
                        <a:pt x="1231" y="16058"/>
                      </a:moveTo>
                      <a:cubicBezTo>
                        <a:pt x="1453" y="16225"/>
                        <a:pt x="1729" y="16296"/>
                        <a:pt x="2003" y="16296"/>
                      </a:cubicBezTo>
                      <a:cubicBezTo>
                        <a:pt x="2208" y="16296"/>
                        <a:pt x="2411" y="16256"/>
                        <a:pt x="2591" y="16187"/>
                      </a:cubicBezTo>
                      <a:cubicBezTo>
                        <a:pt x="2720" y="16479"/>
                        <a:pt x="2850" y="16738"/>
                        <a:pt x="2850" y="16997"/>
                      </a:cubicBezTo>
                      <a:cubicBezTo>
                        <a:pt x="2170" y="17288"/>
                        <a:pt x="1490" y="17418"/>
                        <a:pt x="680" y="17677"/>
                      </a:cubicBezTo>
                      <a:cubicBezTo>
                        <a:pt x="972" y="17159"/>
                        <a:pt x="1101" y="16608"/>
                        <a:pt x="1231" y="16058"/>
                      </a:cubicBezTo>
                      <a:close/>
                      <a:moveTo>
                        <a:pt x="4774" y="1"/>
                      </a:moveTo>
                      <a:cubicBezTo>
                        <a:pt x="4547" y="1"/>
                        <a:pt x="4340" y="150"/>
                        <a:pt x="4340" y="417"/>
                      </a:cubicBezTo>
                      <a:cubicBezTo>
                        <a:pt x="2850" y="6213"/>
                        <a:pt x="1101" y="11880"/>
                        <a:pt x="0" y="17806"/>
                      </a:cubicBezTo>
                      <a:cubicBezTo>
                        <a:pt x="0" y="18098"/>
                        <a:pt x="292" y="18227"/>
                        <a:pt x="421" y="18227"/>
                      </a:cubicBezTo>
                      <a:cubicBezTo>
                        <a:pt x="551" y="18357"/>
                        <a:pt x="680" y="18357"/>
                        <a:pt x="810" y="18357"/>
                      </a:cubicBezTo>
                      <a:cubicBezTo>
                        <a:pt x="3660" y="17806"/>
                        <a:pt x="6477" y="17159"/>
                        <a:pt x="9197" y="16349"/>
                      </a:cubicBezTo>
                      <a:cubicBezTo>
                        <a:pt x="11885" y="15540"/>
                        <a:pt x="14573" y="14860"/>
                        <a:pt x="17001" y="13759"/>
                      </a:cubicBezTo>
                      <a:cubicBezTo>
                        <a:pt x="17163" y="13759"/>
                        <a:pt x="17163" y="13629"/>
                        <a:pt x="17293" y="13629"/>
                      </a:cubicBezTo>
                      <a:cubicBezTo>
                        <a:pt x="17334" y="13643"/>
                        <a:pt x="17377" y="13649"/>
                        <a:pt x="17421" y="13649"/>
                      </a:cubicBezTo>
                      <a:cubicBezTo>
                        <a:pt x="17788" y="13649"/>
                        <a:pt x="18187" y="13196"/>
                        <a:pt x="17811" y="12819"/>
                      </a:cubicBezTo>
                      <a:cubicBezTo>
                        <a:pt x="15382" y="10261"/>
                        <a:pt x="12953" y="7703"/>
                        <a:pt x="10525" y="5274"/>
                      </a:cubicBezTo>
                      <a:cubicBezTo>
                        <a:pt x="10525" y="5145"/>
                        <a:pt x="10266" y="5015"/>
                        <a:pt x="10136" y="5015"/>
                      </a:cubicBezTo>
                      <a:cubicBezTo>
                        <a:pt x="8517" y="3396"/>
                        <a:pt x="6768" y="1777"/>
                        <a:pt x="5149" y="158"/>
                      </a:cubicBezTo>
                      <a:cubicBezTo>
                        <a:pt x="5042" y="51"/>
                        <a:pt x="4905" y="1"/>
                        <a:pt x="477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21"/>
                <p:cNvSpPr/>
                <p:nvPr/>
              </p:nvSpPr>
              <p:spPr>
                <a:xfrm>
                  <a:off x="491608" y="619334"/>
                  <a:ext cx="670077" cy="580056"/>
                </a:xfrm>
                <a:custGeom>
                  <a:rect b="b" l="l" r="r" t="t"/>
                  <a:pathLst>
                    <a:path extrusionOk="0" h="20033" w="23142">
                      <a:moveTo>
                        <a:pt x="12952" y="10840"/>
                      </a:moveTo>
                      <a:cubicBezTo>
                        <a:pt x="14738" y="10840"/>
                        <a:pt x="15572" y="13043"/>
                        <a:pt x="16406" y="14481"/>
                      </a:cubicBezTo>
                      <a:cubicBezTo>
                        <a:pt x="16406" y="14610"/>
                        <a:pt x="16406" y="14610"/>
                        <a:pt x="16535" y="14610"/>
                      </a:cubicBezTo>
                      <a:cubicBezTo>
                        <a:pt x="15467" y="15128"/>
                        <a:pt x="14528" y="15549"/>
                        <a:pt x="13588" y="15938"/>
                      </a:cubicBezTo>
                      <a:cubicBezTo>
                        <a:pt x="12908" y="16229"/>
                        <a:pt x="12358" y="16489"/>
                        <a:pt x="11678" y="16748"/>
                      </a:cubicBezTo>
                      <a:cubicBezTo>
                        <a:pt x="11160" y="15809"/>
                        <a:pt x="10480" y="14869"/>
                        <a:pt x="10350" y="13801"/>
                      </a:cubicBezTo>
                      <a:cubicBezTo>
                        <a:pt x="10188" y="12441"/>
                        <a:pt x="10868" y="11372"/>
                        <a:pt x="12228" y="10951"/>
                      </a:cubicBezTo>
                      <a:cubicBezTo>
                        <a:pt x="12486" y="10875"/>
                        <a:pt x="12727" y="10840"/>
                        <a:pt x="12952" y="10840"/>
                      </a:cubicBezTo>
                      <a:close/>
                      <a:moveTo>
                        <a:pt x="16698" y="0"/>
                      </a:moveTo>
                      <a:cubicBezTo>
                        <a:pt x="16416" y="0"/>
                        <a:pt x="16116" y="235"/>
                        <a:pt x="16276" y="556"/>
                      </a:cubicBezTo>
                      <a:cubicBezTo>
                        <a:pt x="17474" y="3794"/>
                        <a:pt x="19094" y="6903"/>
                        <a:pt x="20875" y="9882"/>
                      </a:cubicBezTo>
                      <a:cubicBezTo>
                        <a:pt x="21393" y="10692"/>
                        <a:pt x="22332" y="11761"/>
                        <a:pt x="21522" y="12441"/>
                      </a:cubicBezTo>
                      <a:cubicBezTo>
                        <a:pt x="21004" y="12991"/>
                        <a:pt x="19515" y="13380"/>
                        <a:pt x="18835" y="13671"/>
                      </a:cubicBezTo>
                      <a:cubicBezTo>
                        <a:pt x="18284" y="13930"/>
                        <a:pt x="17636" y="14189"/>
                        <a:pt x="17086" y="14481"/>
                      </a:cubicBezTo>
                      <a:lnTo>
                        <a:pt x="17086" y="14060"/>
                      </a:lnTo>
                      <a:cubicBezTo>
                        <a:pt x="16088" y="12300"/>
                        <a:pt x="14940" y="10029"/>
                        <a:pt x="12952" y="10029"/>
                      </a:cubicBezTo>
                      <a:cubicBezTo>
                        <a:pt x="12490" y="10029"/>
                        <a:pt x="11981" y="10152"/>
                        <a:pt x="11419" y="10433"/>
                      </a:cubicBezTo>
                      <a:cubicBezTo>
                        <a:pt x="8569" y="11761"/>
                        <a:pt x="9541" y="14999"/>
                        <a:pt x="11160" y="17039"/>
                      </a:cubicBezTo>
                      <a:cubicBezTo>
                        <a:pt x="10188" y="17428"/>
                        <a:pt x="9379" y="17849"/>
                        <a:pt x="8440" y="18108"/>
                      </a:cubicBezTo>
                      <a:cubicBezTo>
                        <a:pt x="8051" y="18367"/>
                        <a:pt x="7630" y="18658"/>
                        <a:pt x="7112" y="18788"/>
                      </a:cubicBezTo>
                      <a:cubicBezTo>
                        <a:pt x="6687" y="18888"/>
                        <a:pt x="6368" y="18968"/>
                        <a:pt x="6113" y="18968"/>
                      </a:cubicBezTo>
                      <a:cubicBezTo>
                        <a:pt x="5706" y="18968"/>
                        <a:pt x="5460" y="18764"/>
                        <a:pt x="5201" y="18108"/>
                      </a:cubicBezTo>
                      <a:cubicBezTo>
                        <a:pt x="4942" y="17298"/>
                        <a:pt x="4521" y="16489"/>
                        <a:pt x="4262" y="15549"/>
                      </a:cubicBezTo>
                      <a:cubicBezTo>
                        <a:pt x="3064" y="12052"/>
                        <a:pt x="1963" y="8393"/>
                        <a:pt x="635" y="4895"/>
                      </a:cubicBezTo>
                      <a:cubicBezTo>
                        <a:pt x="579" y="4749"/>
                        <a:pt x="480" y="4689"/>
                        <a:pt x="379" y="4689"/>
                      </a:cubicBezTo>
                      <a:cubicBezTo>
                        <a:pt x="191" y="4689"/>
                        <a:pt x="0" y="4901"/>
                        <a:pt x="85" y="5155"/>
                      </a:cubicBezTo>
                      <a:cubicBezTo>
                        <a:pt x="1024" y="9623"/>
                        <a:pt x="2773" y="14060"/>
                        <a:pt x="4392" y="18367"/>
                      </a:cubicBezTo>
                      <a:cubicBezTo>
                        <a:pt x="4721" y="19328"/>
                        <a:pt x="5109" y="20032"/>
                        <a:pt x="5911" y="20032"/>
                      </a:cubicBezTo>
                      <a:cubicBezTo>
                        <a:pt x="6136" y="20032"/>
                        <a:pt x="6393" y="19977"/>
                        <a:pt x="6691" y="19856"/>
                      </a:cubicBezTo>
                      <a:cubicBezTo>
                        <a:pt x="8861" y="19176"/>
                        <a:pt x="10868" y="18108"/>
                        <a:pt x="12908" y="17169"/>
                      </a:cubicBezTo>
                      <a:cubicBezTo>
                        <a:pt x="15208" y="16229"/>
                        <a:pt x="17345" y="15290"/>
                        <a:pt x="19515" y="14319"/>
                      </a:cubicBezTo>
                      <a:cubicBezTo>
                        <a:pt x="20583" y="13801"/>
                        <a:pt x="23141" y="13380"/>
                        <a:pt x="23012" y="11761"/>
                      </a:cubicBezTo>
                      <a:cubicBezTo>
                        <a:pt x="22882" y="11081"/>
                        <a:pt x="22332" y="10562"/>
                        <a:pt x="21943" y="9882"/>
                      </a:cubicBezTo>
                      <a:cubicBezTo>
                        <a:pt x="21393" y="9073"/>
                        <a:pt x="20875" y="8134"/>
                        <a:pt x="20324" y="7195"/>
                      </a:cubicBezTo>
                      <a:cubicBezTo>
                        <a:pt x="19094" y="4895"/>
                        <a:pt x="18025" y="2596"/>
                        <a:pt x="17086" y="297"/>
                      </a:cubicBezTo>
                      <a:cubicBezTo>
                        <a:pt x="17037" y="88"/>
                        <a:pt x="16871" y="0"/>
                        <a:pt x="1669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21"/>
                <p:cNvSpPr/>
                <p:nvPr/>
              </p:nvSpPr>
              <p:spPr>
                <a:xfrm>
                  <a:off x="575635" y="763269"/>
                  <a:ext cx="152853" cy="171877"/>
                </a:xfrm>
                <a:custGeom>
                  <a:rect b="b" l="l" r="r" t="t"/>
                  <a:pathLst>
                    <a:path extrusionOk="0" h="5936" w="5279">
                      <a:moveTo>
                        <a:pt x="2720" y="734"/>
                      </a:moveTo>
                      <a:cubicBezTo>
                        <a:pt x="2979" y="1414"/>
                        <a:pt x="3238" y="1932"/>
                        <a:pt x="3659" y="2612"/>
                      </a:cubicBezTo>
                      <a:cubicBezTo>
                        <a:pt x="3400" y="2612"/>
                        <a:pt x="3109" y="2742"/>
                        <a:pt x="2850" y="2871"/>
                      </a:cubicBezTo>
                      <a:cubicBezTo>
                        <a:pt x="2591" y="2353"/>
                        <a:pt x="2299" y="1673"/>
                        <a:pt x="2040" y="1123"/>
                      </a:cubicBezTo>
                      <a:cubicBezTo>
                        <a:pt x="2299" y="993"/>
                        <a:pt x="2429" y="864"/>
                        <a:pt x="2720" y="734"/>
                      </a:cubicBezTo>
                      <a:close/>
                      <a:moveTo>
                        <a:pt x="1619" y="1414"/>
                      </a:moveTo>
                      <a:cubicBezTo>
                        <a:pt x="1781" y="1932"/>
                        <a:pt x="2040" y="2483"/>
                        <a:pt x="2170" y="3033"/>
                      </a:cubicBezTo>
                      <a:cubicBezTo>
                        <a:pt x="1781" y="3163"/>
                        <a:pt x="1360" y="3422"/>
                        <a:pt x="972" y="3551"/>
                      </a:cubicBezTo>
                      <a:cubicBezTo>
                        <a:pt x="810" y="3033"/>
                        <a:pt x="680" y="2483"/>
                        <a:pt x="551" y="1932"/>
                      </a:cubicBezTo>
                      <a:lnTo>
                        <a:pt x="680" y="1932"/>
                      </a:lnTo>
                      <a:cubicBezTo>
                        <a:pt x="1101" y="1803"/>
                        <a:pt x="1360" y="1544"/>
                        <a:pt x="1619" y="1414"/>
                      </a:cubicBezTo>
                      <a:close/>
                      <a:moveTo>
                        <a:pt x="3918" y="3033"/>
                      </a:moveTo>
                      <a:cubicBezTo>
                        <a:pt x="4048" y="3292"/>
                        <a:pt x="4210" y="3681"/>
                        <a:pt x="4469" y="3972"/>
                      </a:cubicBezTo>
                      <a:cubicBezTo>
                        <a:pt x="4048" y="4231"/>
                        <a:pt x="3789" y="4361"/>
                        <a:pt x="3400" y="4490"/>
                      </a:cubicBezTo>
                      <a:lnTo>
                        <a:pt x="3400" y="4361"/>
                      </a:lnTo>
                      <a:cubicBezTo>
                        <a:pt x="3238" y="3972"/>
                        <a:pt x="3109" y="3681"/>
                        <a:pt x="2979" y="3292"/>
                      </a:cubicBezTo>
                      <a:cubicBezTo>
                        <a:pt x="3238" y="3292"/>
                        <a:pt x="3530" y="3163"/>
                        <a:pt x="3918" y="3033"/>
                      </a:cubicBezTo>
                      <a:close/>
                      <a:moveTo>
                        <a:pt x="2429" y="3551"/>
                      </a:moveTo>
                      <a:cubicBezTo>
                        <a:pt x="2591" y="3843"/>
                        <a:pt x="2720" y="4231"/>
                        <a:pt x="2850" y="4652"/>
                      </a:cubicBezTo>
                      <a:lnTo>
                        <a:pt x="2979" y="4782"/>
                      </a:lnTo>
                      <a:cubicBezTo>
                        <a:pt x="2626" y="4948"/>
                        <a:pt x="2339" y="5181"/>
                        <a:pt x="2068" y="5181"/>
                      </a:cubicBezTo>
                      <a:cubicBezTo>
                        <a:pt x="1917" y="5181"/>
                        <a:pt x="1770" y="5109"/>
                        <a:pt x="1619" y="4911"/>
                      </a:cubicBezTo>
                      <a:cubicBezTo>
                        <a:pt x="1490" y="4652"/>
                        <a:pt x="1231" y="4231"/>
                        <a:pt x="1101" y="3972"/>
                      </a:cubicBezTo>
                      <a:cubicBezTo>
                        <a:pt x="1490" y="3843"/>
                        <a:pt x="2040" y="3681"/>
                        <a:pt x="2429" y="3551"/>
                      </a:cubicBezTo>
                      <a:close/>
                      <a:moveTo>
                        <a:pt x="2731" y="0"/>
                      </a:moveTo>
                      <a:cubicBezTo>
                        <a:pt x="2678" y="0"/>
                        <a:pt x="2629" y="16"/>
                        <a:pt x="2591" y="54"/>
                      </a:cubicBezTo>
                      <a:cubicBezTo>
                        <a:pt x="1911" y="443"/>
                        <a:pt x="1101" y="993"/>
                        <a:pt x="421" y="1414"/>
                      </a:cubicBezTo>
                      <a:cubicBezTo>
                        <a:pt x="421" y="1414"/>
                        <a:pt x="421" y="1544"/>
                        <a:pt x="292" y="1544"/>
                      </a:cubicBezTo>
                      <a:cubicBezTo>
                        <a:pt x="254" y="1506"/>
                        <a:pt x="213" y="1490"/>
                        <a:pt x="174" y="1490"/>
                      </a:cubicBezTo>
                      <a:cubicBezTo>
                        <a:pt x="81" y="1490"/>
                        <a:pt x="0" y="1582"/>
                        <a:pt x="0" y="1673"/>
                      </a:cubicBezTo>
                      <a:cubicBezTo>
                        <a:pt x="162" y="2612"/>
                        <a:pt x="292" y="3422"/>
                        <a:pt x="551" y="4102"/>
                      </a:cubicBezTo>
                      <a:cubicBezTo>
                        <a:pt x="810" y="4652"/>
                        <a:pt x="972" y="5462"/>
                        <a:pt x="1360" y="5721"/>
                      </a:cubicBezTo>
                      <a:cubicBezTo>
                        <a:pt x="1512" y="5873"/>
                        <a:pt x="1675" y="5936"/>
                        <a:pt x="1836" y="5936"/>
                      </a:cubicBezTo>
                      <a:cubicBezTo>
                        <a:pt x="1950" y="5936"/>
                        <a:pt x="2062" y="5904"/>
                        <a:pt x="2170" y="5851"/>
                      </a:cubicBezTo>
                      <a:cubicBezTo>
                        <a:pt x="3109" y="5721"/>
                        <a:pt x="4210" y="4911"/>
                        <a:pt x="5019" y="4361"/>
                      </a:cubicBezTo>
                      <a:cubicBezTo>
                        <a:pt x="5279" y="4361"/>
                        <a:pt x="5279" y="4102"/>
                        <a:pt x="5149" y="3972"/>
                      </a:cubicBezTo>
                      <a:cubicBezTo>
                        <a:pt x="5019" y="3551"/>
                        <a:pt x="4728" y="3163"/>
                        <a:pt x="4469" y="2742"/>
                      </a:cubicBezTo>
                      <a:cubicBezTo>
                        <a:pt x="4598" y="2612"/>
                        <a:pt x="4469" y="2353"/>
                        <a:pt x="4339" y="2353"/>
                      </a:cubicBezTo>
                      <a:cubicBezTo>
                        <a:pt x="3918" y="1673"/>
                        <a:pt x="3530" y="864"/>
                        <a:pt x="3109" y="184"/>
                      </a:cubicBezTo>
                      <a:cubicBezTo>
                        <a:pt x="3017" y="92"/>
                        <a:pt x="2861" y="0"/>
                        <a:pt x="273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21"/>
                <p:cNvSpPr/>
                <p:nvPr/>
              </p:nvSpPr>
              <p:spPr>
                <a:xfrm>
                  <a:off x="815730" y="665836"/>
                  <a:ext cx="166868" cy="170892"/>
                </a:xfrm>
                <a:custGeom>
                  <a:rect b="b" l="l" r="r" t="t"/>
                  <a:pathLst>
                    <a:path extrusionOk="0" h="5902" w="5763">
                      <a:moveTo>
                        <a:pt x="3852" y="731"/>
                      </a:moveTo>
                      <a:cubicBezTo>
                        <a:pt x="4014" y="1120"/>
                        <a:pt x="4143" y="1670"/>
                        <a:pt x="4402" y="2059"/>
                      </a:cubicBezTo>
                      <a:cubicBezTo>
                        <a:pt x="4402" y="2188"/>
                        <a:pt x="4402" y="2350"/>
                        <a:pt x="4532" y="2480"/>
                      </a:cubicBezTo>
                      <a:cubicBezTo>
                        <a:pt x="4014" y="2609"/>
                        <a:pt x="3593" y="2739"/>
                        <a:pt x="3042" y="2868"/>
                      </a:cubicBezTo>
                      <a:lnTo>
                        <a:pt x="2913" y="2998"/>
                      </a:lnTo>
                      <a:cubicBezTo>
                        <a:pt x="2654" y="2480"/>
                        <a:pt x="2233" y="1929"/>
                        <a:pt x="1974" y="1541"/>
                      </a:cubicBezTo>
                      <a:cubicBezTo>
                        <a:pt x="2654" y="1249"/>
                        <a:pt x="3204" y="990"/>
                        <a:pt x="3852" y="731"/>
                      </a:cubicBezTo>
                      <a:close/>
                      <a:moveTo>
                        <a:pt x="4823" y="2998"/>
                      </a:moveTo>
                      <a:cubicBezTo>
                        <a:pt x="4953" y="3160"/>
                        <a:pt x="4953" y="3419"/>
                        <a:pt x="4953" y="3549"/>
                      </a:cubicBezTo>
                      <a:cubicBezTo>
                        <a:pt x="4953" y="3970"/>
                        <a:pt x="4402" y="4358"/>
                        <a:pt x="3722" y="4617"/>
                      </a:cubicBezTo>
                      <a:lnTo>
                        <a:pt x="3593" y="4488"/>
                      </a:lnTo>
                      <a:cubicBezTo>
                        <a:pt x="3463" y="4229"/>
                        <a:pt x="3334" y="3808"/>
                        <a:pt x="3204" y="3549"/>
                      </a:cubicBezTo>
                      <a:cubicBezTo>
                        <a:pt x="3722" y="3419"/>
                        <a:pt x="4273" y="3160"/>
                        <a:pt x="4823" y="2998"/>
                      </a:cubicBezTo>
                      <a:close/>
                      <a:moveTo>
                        <a:pt x="3976" y="0"/>
                      </a:moveTo>
                      <a:cubicBezTo>
                        <a:pt x="3936" y="0"/>
                        <a:pt x="3895" y="16"/>
                        <a:pt x="3852" y="51"/>
                      </a:cubicBezTo>
                      <a:cubicBezTo>
                        <a:pt x="2783" y="569"/>
                        <a:pt x="1714" y="990"/>
                        <a:pt x="613" y="1249"/>
                      </a:cubicBezTo>
                      <a:cubicBezTo>
                        <a:pt x="381" y="1365"/>
                        <a:pt x="461" y="1819"/>
                        <a:pt x="783" y="1819"/>
                      </a:cubicBezTo>
                      <a:cubicBezTo>
                        <a:pt x="820" y="1819"/>
                        <a:pt x="861" y="1813"/>
                        <a:pt x="905" y="1800"/>
                      </a:cubicBezTo>
                      <a:cubicBezTo>
                        <a:pt x="1034" y="1800"/>
                        <a:pt x="1293" y="1670"/>
                        <a:pt x="1585" y="1670"/>
                      </a:cubicBezTo>
                      <a:cubicBezTo>
                        <a:pt x="1844" y="2059"/>
                        <a:pt x="1974" y="2609"/>
                        <a:pt x="2233" y="3160"/>
                      </a:cubicBezTo>
                      <a:cubicBezTo>
                        <a:pt x="1974" y="3160"/>
                        <a:pt x="1844" y="3289"/>
                        <a:pt x="1585" y="3289"/>
                      </a:cubicBezTo>
                      <a:cubicBezTo>
                        <a:pt x="1423" y="3419"/>
                        <a:pt x="1585" y="3678"/>
                        <a:pt x="1714" y="3678"/>
                      </a:cubicBezTo>
                      <a:lnTo>
                        <a:pt x="2394" y="3678"/>
                      </a:lnTo>
                      <a:cubicBezTo>
                        <a:pt x="2654" y="4099"/>
                        <a:pt x="2783" y="4358"/>
                        <a:pt x="3042" y="4779"/>
                      </a:cubicBezTo>
                      <a:lnTo>
                        <a:pt x="3042" y="4909"/>
                      </a:lnTo>
                      <a:cubicBezTo>
                        <a:pt x="2783" y="4909"/>
                        <a:pt x="2524" y="5038"/>
                        <a:pt x="2394" y="5168"/>
                      </a:cubicBezTo>
                      <a:cubicBezTo>
                        <a:pt x="1714" y="4099"/>
                        <a:pt x="1164" y="2998"/>
                        <a:pt x="484" y="1929"/>
                      </a:cubicBezTo>
                      <a:cubicBezTo>
                        <a:pt x="449" y="1895"/>
                        <a:pt x="396" y="1879"/>
                        <a:pt x="339" y="1879"/>
                      </a:cubicBezTo>
                      <a:cubicBezTo>
                        <a:pt x="183" y="1879"/>
                        <a:pt x="0" y="1999"/>
                        <a:pt x="95" y="2188"/>
                      </a:cubicBezTo>
                      <a:cubicBezTo>
                        <a:pt x="613" y="3419"/>
                        <a:pt x="1293" y="4488"/>
                        <a:pt x="1844" y="5718"/>
                      </a:cubicBezTo>
                      <a:cubicBezTo>
                        <a:pt x="1936" y="5810"/>
                        <a:pt x="2027" y="5901"/>
                        <a:pt x="2119" y="5901"/>
                      </a:cubicBezTo>
                      <a:cubicBezTo>
                        <a:pt x="2157" y="5901"/>
                        <a:pt x="2195" y="5886"/>
                        <a:pt x="2233" y="5848"/>
                      </a:cubicBezTo>
                      <a:cubicBezTo>
                        <a:pt x="3042" y="5589"/>
                        <a:pt x="3722" y="5297"/>
                        <a:pt x="4402" y="4909"/>
                      </a:cubicBezTo>
                      <a:cubicBezTo>
                        <a:pt x="4823" y="4779"/>
                        <a:pt x="5341" y="4617"/>
                        <a:pt x="5471" y="4229"/>
                      </a:cubicBezTo>
                      <a:cubicBezTo>
                        <a:pt x="5762" y="3678"/>
                        <a:pt x="5471" y="3289"/>
                        <a:pt x="5341" y="2868"/>
                      </a:cubicBezTo>
                      <a:cubicBezTo>
                        <a:pt x="4953" y="1929"/>
                        <a:pt x="4661" y="1120"/>
                        <a:pt x="4273" y="310"/>
                      </a:cubicBezTo>
                      <a:cubicBezTo>
                        <a:pt x="4178" y="121"/>
                        <a:pt x="4083" y="0"/>
                        <a:pt x="39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21"/>
                <p:cNvSpPr/>
                <p:nvPr/>
              </p:nvSpPr>
              <p:spPr>
                <a:xfrm>
                  <a:off x="997567" y="72142"/>
                  <a:ext cx="515746" cy="388489"/>
                </a:xfrm>
                <a:custGeom>
                  <a:rect b="b" l="l" r="r" t="t"/>
                  <a:pathLst>
                    <a:path extrusionOk="0" h="13417" w="17812">
                      <a:moveTo>
                        <a:pt x="7667" y="825"/>
                      </a:moveTo>
                      <a:cubicBezTo>
                        <a:pt x="9009" y="825"/>
                        <a:pt x="10233" y="1706"/>
                        <a:pt x="10816" y="2874"/>
                      </a:cubicBezTo>
                      <a:lnTo>
                        <a:pt x="10816" y="3004"/>
                      </a:lnTo>
                      <a:cubicBezTo>
                        <a:pt x="10816" y="3095"/>
                        <a:pt x="10881" y="3187"/>
                        <a:pt x="10965" y="3187"/>
                      </a:cubicBezTo>
                      <a:cubicBezTo>
                        <a:pt x="11000" y="3187"/>
                        <a:pt x="11037" y="3171"/>
                        <a:pt x="11075" y="3133"/>
                      </a:cubicBezTo>
                      <a:lnTo>
                        <a:pt x="11075" y="3425"/>
                      </a:lnTo>
                      <a:cubicBezTo>
                        <a:pt x="11176" y="3576"/>
                        <a:pt x="11341" y="3649"/>
                        <a:pt x="11497" y="3649"/>
                      </a:cubicBezTo>
                      <a:cubicBezTo>
                        <a:pt x="11741" y="3649"/>
                        <a:pt x="11964" y="3469"/>
                        <a:pt x="11885" y="3133"/>
                      </a:cubicBezTo>
                      <a:cubicBezTo>
                        <a:pt x="11755" y="3004"/>
                        <a:pt x="11755" y="2745"/>
                        <a:pt x="11626" y="2453"/>
                      </a:cubicBezTo>
                      <a:cubicBezTo>
                        <a:pt x="12122" y="2086"/>
                        <a:pt x="12707" y="1919"/>
                        <a:pt x="13299" y="1919"/>
                      </a:cubicBezTo>
                      <a:cubicBezTo>
                        <a:pt x="14637" y="1919"/>
                        <a:pt x="16012" y="2770"/>
                        <a:pt x="16483" y="4072"/>
                      </a:cubicBezTo>
                      <a:cubicBezTo>
                        <a:pt x="17232" y="6008"/>
                        <a:pt x="15841" y="7862"/>
                        <a:pt x="14146" y="7862"/>
                      </a:cubicBezTo>
                      <a:cubicBezTo>
                        <a:pt x="13715" y="7862"/>
                        <a:pt x="13264" y="7742"/>
                        <a:pt x="12824" y="7472"/>
                      </a:cubicBezTo>
                      <a:cubicBezTo>
                        <a:pt x="12720" y="7388"/>
                        <a:pt x="12621" y="7353"/>
                        <a:pt x="12532" y="7353"/>
                      </a:cubicBezTo>
                      <a:cubicBezTo>
                        <a:pt x="12176" y="7353"/>
                        <a:pt x="11995" y="7913"/>
                        <a:pt x="12435" y="8120"/>
                      </a:cubicBezTo>
                      <a:cubicBezTo>
                        <a:pt x="12435" y="8120"/>
                        <a:pt x="12565" y="8282"/>
                        <a:pt x="12695" y="8282"/>
                      </a:cubicBezTo>
                      <a:cubicBezTo>
                        <a:pt x="12824" y="8930"/>
                        <a:pt x="12306" y="9739"/>
                        <a:pt x="11626" y="10031"/>
                      </a:cubicBezTo>
                      <a:cubicBezTo>
                        <a:pt x="11364" y="10123"/>
                        <a:pt x="11112" y="10164"/>
                        <a:pt x="10869" y="10164"/>
                      </a:cubicBezTo>
                      <a:cubicBezTo>
                        <a:pt x="10086" y="10164"/>
                        <a:pt x="9394" y="9740"/>
                        <a:pt x="8776" y="9221"/>
                      </a:cubicBezTo>
                      <a:cubicBezTo>
                        <a:pt x="8776" y="8979"/>
                        <a:pt x="8551" y="8833"/>
                        <a:pt x="8335" y="8833"/>
                      </a:cubicBezTo>
                      <a:cubicBezTo>
                        <a:pt x="8176" y="8833"/>
                        <a:pt x="8022" y="8913"/>
                        <a:pt x="7967" y="9092"/>
                      </a:cubicBezTo>
                      <a:cubicBezTo>
                        <a:pt x="7967" y="9221"/>
                        <a:pt x="7837" y="9351"/>
                        <a:pt x="7837" y="9480"/>
                      </a:cubicBezTo>
                      <a:cubicBezTo>
                        <a:pt x="7449" y="10970"/>
                        <a:pt x="6639" y="12330"/>
                        <a:pt x="5020" y="12589"/>
                      </a:cubicBezTo>
                      <a:cubicBezTo>
                        <a:pt x="4048" y="12589"/>
                        <a:pt x="3109" y="12330"/>
                        <a:pt x="2721" y="11358"/>
                      </a:cubicBezTo>
                      <a:cubicBezTo>
                        <a:pt x="2591" y="10840"/>
                        <a:pt x="2591" y="10160"/>
                        <a:pt x="2980" y="9610"/>
                      </a:cubicBezTo>
                      <a:cubicBezTo>
                        <a:pt x="3239" y="9480"/>
                        <a:pt x="3401" y="9480"/>
                        <a:pt x="3530" y="9351"/>
                      </a:cubicBezTo>
                      <a:cubicBezTo>
                        <a:pt x="3755" y="9238"/>
                        <a:pt x="3687" y="8905"/>
                        <a:pt x="3495" y="8905"/>
                      </a:cubicBezTo>
                      <a:cubicBezTo>
                        <a:pt x="3466" y="8905"/>
                        <a:pt x="3435" y="8913"/>
                        <a:pt x="3401" y="8930"/>
                      </a:cubicBezTo>
                      <a:lnTo>
                        <a:pt x="3109" y="8930"/>
                      </a:lnTo>
                      <a:cubicBezTo>
                        <a:pt x="2997" y="8943"/>
                        <a:pt x="2886" y="8950"/>
                        <a:pt x="2776" y="8950"/>
                      </a:cubicBezTo>
                      <a:cubicBezTo>
                        <a:pt x="1586" y="8950"/>
                        <a:pt x="597" y="8156"/>
                        <a:pt x="1101" y="6792"/>
                      </a:cubicBezTo>
                      <a:cubicBezTo>
                        <a:pt x="1369" y="6024"/>
                        <a:pt x="1972" y="5686"/>
                        <a:pt x="2623" y="5686"/>
                      </a:cubicBezTo>
                      <a:cubicBezTo>
                        <a:pt x="3233" y="5686"/>
                        <a:pt x="3885" y="5984"/>
                        <a:pt x="4340" y="6501"/>
                      </a:cubicBezTo>
                      <a:cubicBezTo>
                        <a:pt x="4340" y="6582"/>
                        <a:pt x="4405" y="6622"/>
                        <a:pt x="4469" y="6622"/>
                      </a:cubicBezTo>
                      <a:cubicBezTo>
                        <a:pt x="4534" y="6622"/>
                        <a:pt x="4599" y="6582"/>
                        <a:pt x="4599" y="6501"/>
                      </a:cubicBezTo>
                      <a:cubicBezTo>
                        <a:pt x="4728" y="6501"/>
                        <a:pt x="4858" y="6371"/>
                        <a:pt x="4728" y="6112"/>
                      </a:cubicBezTo>
                      <a:cubicBezTo>
                        <a:pt x="4048" y="4493"/>
                        <a:pt x="4340" y="2194"/>
                        <a:pt x="6088" y="1255"/>
                      </a:cubicBezTo>
                      <a:cubicBezTo>
                        <a:pt x="6612" y="957"/>
                        <a:pt x="7149" y="825"/>
                        <a:pt x="7667" y="825"/>
                      </a:cubicBezTo>
                      <a:close/>
                      <a:moveTo>
                        <a:pt x="7586" y="1"/>
                      </a:moveTo>
                      <a:cubicBezTo>
                        <a:pt x="7042" y="1"/>
                        <a:pt x="6490" y="102"/>
                        <a:pt x="5959" y="316"/>
                      </a:cubicBezTo>
                      <a:cubicBezTo>
                        <a:pt x="4210" y="1125"/>
                        <a:pt x="3239" y="3263"/>
                        <a:pt x="3660" y="5173"/>
                      </a:cubicBezTo>
                      <a:lnTo>
                        <a:pt x="3660" y="5173"/>
                      </a:lnTo>
                      <a:cubicBezTo>
                        <a:pt x="3346" y="5033"/>
                        <a:pt x="3007" y="4964"/>
                        <a:pt x="2668" y="4964"/>
                      </a:cubicBezTo>
                      <a:cubicBezTo>
                        <a:pt x="1676" y="4964"/>
                        <a:pt x="678" y="5553"/>
                        <a:pt x="292" y="6663"/>
                      </a:cubicBezTo>
                      <a:cubicBezTo>
                        <a:pt x="0" y="7602"/>
                        <a:pt x="292" y="8541"/>
                        <a:pt x="1101" y="9092"/>
                      </a:cubicBezTo>
                      <a:cubicBezTo>
                        <a:pt x="1361" y="9351"/>
                        <a:pt x="1911" y="9610"/>
                        <a:pt x="2300" y="9610"/>
                      </a:cubicBezTo>
                      <a:cubicBezTo>
                        <a:pt x="1490" y="10840"/>
                        <a:pt x="2170" y="12719"/>
                        <a:pt x="3660" y="13269"/>
                      </a:cubicBezTo>
                      <a:cubicBezTo>
                        <a:pt x="4000" y="13370"/>
                        <a:pt x="4332" y="13416"/>
                        <a:pt x="4651" y="13416"/>
                      </a:cubicBezTo>
                      <a:cubicBezTo>
                        <a:pt x="6489" y="13416"/>
                        <a:pt x="7938" y="11871"/>
                        <a:pt x="8517" y="10160"/>
                      </a:cubicBezTo>
                      <a:cubicBezTo>
                        <a:pt x="9173" y="10657"/>
                        <a:pt x="10036" y="10995"/>
                        <a:pt x="10890" y="10995"/>
                      </a:cubicBezTo>
                      <a:cubicBezTo>
                        <a:pt x="11427" y="10995"/>
                        <a:pt x="11960" y="10862"/>
                        <a:pt x="12435" y="10549"/>
                      </a:cubicBezTo>
                      <a:cubicBezTo>
                        <a:pt x="12954" y="10031"/>
                        <a:pt x="13375" y="9351"/>
                        <a:pt x="13375" y="8541"/>
                      </a:cubicBezTo>
                      <a:cubicBezTo>
                        <a:pt x="13615" y="8607"/>
                        <a:pt x="13864" y="8640"/>
                        <a:pt x="14115" y="8640"/>
                      </a:cubicBezTo>
                      <a:cubicBezTo>
                        <a:pt x="14844" y="8640"/>
                        <a:pt x="15590" y="8367"/>
                        <a:pt x="16192" y="7861"/>
                      </a:cubicBezTo>
                      <a:cubicBezTo>
                        <a:pt x="17552" y="6922"/>
                        <a:pt x="17811" y="5303"/>
                        <a:pt x="17163" y="3813"/>
                      </a:cubicBezTo>
                      <a:cubicBezTo>
                        <a:pt x="16613" y="2453"/>
                        <a:pt x="15544" y="1384"/>
                        <a:pt x="14055" y="1255"/>
                      </a:cubicBezTo>
                      <a:cubicBezTo>
                        <a:pt x="13872" y="1233"/>
                        <a:pt x="13695" y="1223"/>
                        <a:pt x="13522" y="1223"/>
                      </a:cubicBezTo>
                      <a:cubicBezTo>
                        <a:pt x="12650" y="1223"/>
                        <a:pt x="11902" y="1497"/>
                        <a:pt x="11334" y="2065"/>
                      </a:cubicBezTo>
                      <a:cubicBezTo>
                        <a:pt x="10549" y="779"/>
                        <a:pt x="9098" y="1"/>
                        <a:pt x="758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21"/>
                <p:cNvSpPr/>
                <p:nvPr/>
              </p:nvSpPr>
              <p:spPr>
                <a:xfrm>
                  <a:off x="1111013" y="339136"/>
                  <a:ext cx="29" cy="3764"/>
                </a:xfrm>
                <a:custGeom>
                  <a:rect b="b" l="l" r="r" t="t"/>
                  <a:pathLst>
                    <a:path extrusionOk="0" h="130" w="1">
                      <a:moveTo>
                        <a:pt x="1" y="0"/>
                      </a:moveTo>
                      <a:lnTo>
                        <a:pt x="1" y="130"/>
                      </a:lnTo>
                      <a:close/>
                    </a:path>
                  </a:pathLst>
                </a:custGeom>
                <a:solidFill>
                  <a:srgbClr val="38A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21"/>
                <p:cNvSpPr/>
                <p:nvPr/>
              </p:nvSpPr>
              <p:spPr>
                <a:xfrm>
                  <a:off x="-1959" y="939895"/>
                  <a:ext cx="455288" cy="407078"/>
                </a:xfrm>
                <a:custGeom>
                  <a:rect b="b" l="l" r="r" t="t"/>
                  <a:pathLst>
                    <a:path extrusionOk="0" h="14059" w="15724">
                      <a:moveTo>
                        <a:pt x="3586" y="0"/>
                      </a:moveTo>
                      <a:cubicBezTo>
                        <a:pt x="3513" y="0"/>
                        <a:pt x="3440" y="3"/>
                        <a:pt x="3368" y="10"/>
                      </a:cubicBezTo>
                      <a:cubicBezTo>
                        <a:pt x="1328" y="301"/>
                        <a:pt x="0" y="2600"/>
                        <a:pt x="680" y="4478"/>
                      </a:cubicBezTo>
                      <a:cubicBezTo>
                        <a:pt x="680" y="4577"/>
                        <a:pt x="756" y="4620"/>
                        <a:pt x="842" y="4620"/>
                      </a:cubicBezTo>
                      <a:cubicBezTo>
                        <a:pt x="982" y="4620"/>
                        <a:pt x="1149" y="4509"/>
                        <a:pt x="1069" y="4349"/>
                      </a:cubicBezTo>
                      <a:cubicBezTo>
                        <a:pt x="810" y="2859"/>
                        <a:pt x="1749" y="1111"/>
                        <a:pt x="3239" y="819"/>
                      </a:cubicBezTo>
                      <a:cubicBezTo>
                        <a:pt x="3409" y="784"/>
                        <a:pt x="3572" y="767"/>
                        <a:pt x="3729" y="767"/>
                      </a:cubicBezTo>
                      <a:cubicBezTo>
                        <a:pt x="5303" y="767"/>
                        <a:pt x="6200" y="2444"/>
                        <a:pt x="6347" y="3798"/>
                      </a:cubicBezTo>
                      <a:cubicBezTo>
                        <a:pt x="6347" y="4041"/>
                        <a:pt x="6519" y="4186"/>
                        <a:pt x="6689" y="4186"/>
                      </a:cubicBezTo>
                      <a:cubicBezTo>
                        <a:pt x="6815" y="4186"/>
                        <a:pt x="6940" y="4107"/>
                        <a:pt x="6995" y="3928"/>
                      </a:cubicBezTo>
                      <a:lnTo>
                        <a:pt x="6995" y="3410"/>
                      </a:lnTo>
                      <a:cubicBezTo>
                        <a:pt x="7357" y="2462"/>
                        <a:pt x="8199" y="1731"/>
                        <a:pt x="9211" y="1731"/>
                      </a:cubicBezTo>
                      <a:cubicBezTo>
                        <a:pt x="9375" y="1731"/>
                        <a:pt x="9543" y="1750"/>
                        <a:pt x="9715" y="1791"/>
                      </a:cubicBezTo>
                      <a:cubicBezTo>
                        <a:pt x="10784" y="2050"/>
                        <a:pt x="11334" y="3248"/>
                        <a:pt x="11205" y="4349"/>
                      </a:cubicBezTo>
                      <a:lnTo>
                        <a:pt x="11043" y="4349"/>
                      </a:lnTo>
                      <a:cubicBezTo>
                        <a:pt x="10938" y="4454"/>
                        <a:pt x="11003" y="4643"/>
                        <a:pt x="11117" y="4643"/>
                      </a:cubicBezTo>
                      <a:cubicBezTo>
                        <a:pt x="11144" y="4643"/>
                        <a:pt x="11174" y="4633"/>
                        <a:pt x="11205" y="4608"/>
                      </a:cubicBezTo>
                      <a:lnTo>
                        <a:pt x="11464" y="4608"/>
                      </a:lnTo>
                      <a:cubicBezTo>
                        <a:pt x="11593" y="4608"/>
                        <a:pt x="11723" y="4608"/>
                        <a:pt x="11723" y="4478"/>
                      </a:cubicBezTo>
                      <a:cubicBezTo>
                        <a:pt x="11786" y="4474"/>
                        <a:pt x="11848" y="4472"/>
                        <a:pt x="11910" y="4472"/>
                      </a:cubicBezTo>
                      <a:cubicBezTo>
                        <a:pt x="13727" y="4472"/>
                        <a:pt x="15060" y="6285"/>
                        <a:pt x="14152" y="7976"/>
                      </a:cubicBezTo>
                      <a:cubicBezTo>
                        <a:pt x="13627" y="8869"/>
                        <a:pt x="12867" y="9241"/>
                        <a:pt x="12075" y="9241"/>
                      </a:cubicBezTo>
                      <a:cubicBezTo>
                        <a:pt x="11057" y="9241"/>
                        <a:pt x="9986" y="8627"/>
                        <a:pt x="9294" y="7717"/>
                      </a:cubicBezTo>
                      <a:cubicBezTo>
                        <a:pt x="9208" y="7533"/>
                        <a:pt x="9075" y="7458"/>
                        <a:pt x="8940" y="7458"/>
                      </a:cubicBezTo>
                      <a:cubicBezTo>
                        <a:pt x="8672" y="7458"/>
                        <a:pt x="8398" y="7760"/>
                        <a:pt x="8485" y="8105"/>
                      </a:cubicBezTo>
                      <a:cubicBezTo>
                        <a:pt x="8614" y="8397"/>
                        <a:pt x="8776" y="8526"/>
                        <a:pt x="8906" y="8785"/>
                      </a:cubicBezTo>
                      <a:cubicBezTo>
                        <a:pt x="8776" y="10405"/>
                        <a:pt x="7966" y="12024"/>
                        <a:pt x="6185" y="12833"/>
                      </a:cubicBezTo>
                      <a:cubicBezTo>
                        <a:pt x="5667" y="13057"/>
                        <a:pt x="5149" y="13157"/>
                        <a:pt x="4639" y="13157"/>
                      </a:cubicBezTo>
                      <a:cubicBezTo>
                        <a:pt x="3300" y="13157"/>
                        <a:pt x="2018" y="12467"/>
                        <a:pt x="939" y="11506"/>
                      </a:cubicBezTo>
                      <a:cubicBezTo>
                        <a:pt x="863" y="11381"/>
                        <a:pt x="750" y="11330"/>
                        <a:pt x="635" y="11330"/>
                      </a:cubicBezTo>
                      <a:cubicBezTo>
                        <a:pt x="361" y="11330"/>
                        <a:pt x="77" y="11620"/>
                        <a:pt x="259" y="11894"/>
                      </a:cubicBezTo>
                      <a:cubicBezTo>
                        <a:pt x="1236" y="13412"/>
                        <a:pt x="2713" y="14058"/>
                        <a:pt x="4206" y="14058"/>
                      </a:cubicBezTo>
                      <a:cubicBezTo>
                        <a:pt x="6821" y="14058"/>
                        <a:pt x="9483" y="12077"/>
                        <a:pt x="9586" y="9336"/>
                      </a:cubicBezTo>
                      <a:cubicBezTo>
                        <a:pt x="10246" y="9850"/>
                        <a:pt x="11041" y="10110"/>
                        <a:pt x="11825" y="10110"/>
                      </a:cubicBezTo>
                      <a:cubicBezTo>
                        <a:pt x="13116" y="10110"/>
                        <a:pt x="14377" y="9406"/>
                        <a:pt x="14961" y="7976"/>
                      </a:cubicBezTo>
                      <a:cubicBezTo>
                        <a:pt x="15724" y="5962"/>
                        <a:pt x="14101" y="4035"/>
                        <a:pt x="12205" y="4035"/>
                      </a:cubicBezTo>
                      <a:cubicBezTo>
                        <a:pt x="12088" y="4035"/>
                        <a:pt x="11971" y="4042"/>
                        <a:pt x="11852" y="4057"/>
                      </a:cubicBezTo>
                      <a:cubicBezTo>
                        <a:pt x="12014" y="2730"/>
                        <a:pt x="11043" y="1370"/>
                        <a:pt x="9586" y="1111"/>
                      </a:cubicBezTo>
                      <a:cubicBezTo>
                        <a:pt x="9475" y="1098"/>
                        <a:pt x="9365" y="1091"/>
                        <a:pt x="9255" y="1091"/>
                      </a:cubicBezTo>
                      <a:cubicBezTo>
                        <a:pt x="8275" y="1091"/>
                        <a:pt x="7361" y="1610"/>
                        <a:pt x="6865" y="2600"/>
                      </a:cubicBezTo>
                      <a:cubicBezTo>
                        <a:pt x="6496" y="1183"/>
                        <a:pt x="5012" y="0"/>
                        <a:pt x="358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21"/>
                <p:cNvSpPr/>
                <p:nvPr/>
              </p:nvSpPr>
              <p:spPr>
                <a:xfrm>
                  <a:off x="1724251" y="215817"/>
                  <a:ext cx="605739" cy="455810"/>
                </a:xfrm>
                <a:custGeom>
                  <a:rect b="b" l="l" r="r" t="t"/>
                  <a:pathLst>
                    <a:path extrusionOk="0" h="15742" w="20920">
                      <a:moveTo>
                        <a:pt x="6685" y="849"/>
                      </a:moveTo>
                      <a:cubicBezTo>
                        <a:pt x="8167" y="849"/>
                        <a:pt x="9398" y="2077"/>
                        <a:pt x="10007" y="3709"/>
                      </a:cubicBezTo>
                      <a:cubicBezTo>
                        <a:pt x="10065" y="3825"/>
                        <a:pt x="10208" y="3889"/>
                        <a:pt x="10348" y="3889"/>
                      </a:cubicBezTo>
                      <a:cubicBezTo>
                        <a:pt x="10520" y="3889"/>
                        <a:pt x="10687" y="3793"/>
                        <a:pt x="10687" y="3579"/>
                      </a:cubicBezTo>
                      <a:cubicBezTo>
                        <a:pt x="10687" y="3450"/>
                        <a:pt x="10525" y="3450"/>
                        <a:pt x="10525" y="3320"/>
                      </a:cubicBezTo>
                      <a:cubicBezTo>
                        <a:pt x="11026" y="2221"/>
                        <a:pt x="12268" y="1334"/>
                        <a:pt x="13483" y="1334"/>
                      </a:cubicBezTo>
                      <a:cubicBezTo>
                        <a:pt x="13915" y="1334"/>
                        <a:pt x="14344" y="1446"/>
                        <a:pt x="14734" y="1701"/>
                      </a:cubicBezTo>
                      <a:cubicBezTo>
                        <a:pt x="15933" y="2510"/>
                        <a:pt x="15674" y="4259"/>
                        <a:pt x="14443" y="4777"/>
                      </a:cubicBezTo>
                      <a:cubicBezTo>
                        <a:pt x="14184" y="4939"/>
                        <a:pt x="14313" y="5328"/>
                        <a:pt x="14734" y="5328"/>
                      </a:cubicBezTo>
                      <a:cubicBezTo>
                        <a:pt x="14864" y="5198"/>
                        <a:pt x="14994" y="5198"/>
                        <a:pt x="15253" y="5069"/>
                      </a:cubicBezTo>
                      <a:cubicBezTo>
                        <a:pt x="16483" y="5198"/>
                        <a:pt x="17811" y="5457"/>
                        <a:pt x="18620" y="6558"/>
                      </a:cubicBezTo>
                      <a:cubicBezTo>
                        <a:pt x="19300" y="7627"/>
                        <a:pt x="19300" y="8987"/>
                        <a:pt x="18361" y="9926"/>
                      </a:cubicBezTo>
                      <a:cubicBezTo>
                        <a:pt x="17634" y="10707"/>
                        <a:pt x="16745" y="11001"/>
                        <a:pt x="15816" y="11001"/>
                      </a:cubicBezTo>
                      <a:cubicBezTo>
                        <a:pt x="14512" y="11001"/>
                        <a:pt x="13130" y="10421"/>
                        <a:pt x="12014" y="9797"/>
                      </a:cubicBezTo>
                      <a:cubicBezTo>
                        <a:pt x="11964" y="9765"/>
                        <a:pt x="11908" y="9751"/>
                        <a:pt x="11851" y="9751"/>
                      </a:cubicBezTo>
                      <a:cubicBezTo>
                        <a:pt x="11614" y="9751"/>
                        <a:pt x="11366" y="10001"/>
                        <a:pt x="11496" y="10315"/>
                      </a:cubicBezTo>
                      <a:cubicBezTo>
                        <a:pt x="11756" y="11398"/>
                        <a:pt x="10944" y="12119"/>
                        <a:pt x="10048" y="12119"/>
                      </a:cubicBezTo>
                      <a:cubicBezTo>
                        <a:pt x="9604" y="12119"/>
                        <a:pt x="9141" y="11942"/>
                        <a:pt x="8776" y="11545"/>
                      </a:cubicBezTo>
                      <a:cubicBezTo>
                        <a:pt x="8646" y="11416"/>
                        <a:pt x="8517" y="11416"/>
                        <a:pt x="8387" y="11416"/>
                      </a:cubicBezTo>
                      <a:cubicBezTo>
                        <a:pt x="8332" y="11347"/>
                        <a:pt x="8224" y="11307"/>
                        <a:pt x="8117" y="11307"/>
                      </a:cubicBezTo>
                      <a:cubicBezTo>
                        <a:pt x="7975" y="11307"/>
                        <a:pt x="7837" y="11378"/>
                        <a:pt x="7837" y="11545"/>
                      </a:cubicBezTo>
                      <a:cubicBezTo>
                        <a:pt x="7286" y="13164"/>
                        <a:pt x="6347" y="14913"/>
                        <a:pt x="4340" y="14913"/>
                      </a:cubicBezTo>
                      <a:cubicBezTo>
                        <a:pt x="1781" y="14913"/>
                        <a:pt x="972" y="11416"/>
                        <a:pt x="3659" y="10865"/>
                      </a:cubicBezTo>
                      <a:cubicBezTo>
                        <a:pt x="3919" y="10865"/>
                        <a:pt x="3919" y="10444"/>
                        <a:pt x="3659" y="10315"/>
                      </a:cubicBezTo>
                      <a:cubicBezTo>
                        <a:pt x="3659" y="10315"/>
                        <a:pt x="3530" y="10185"/>
                        <a:pt x="3400" y="10185"/>
                      </a:cubicBezTo>
                      <a:cubicBezTo>
                        <a:pt x="2591" y="10056"/>
                        <a:pt x="551" y="10056"/>
                        <a:pt x="1360" y="8566"/>
                      </a:cubicBezTo>
                      <a:cubicBezTo>
                        <a:pt x="1697" y="7816"/>
                        <a:pt x="2363" y="6880"/>
                        <a:pt x="3229" y="6880"/>
                      </a:cubicBezTo>
                      <a:cubicBezTo>
                        <a:pt x="3447" y="6880"/>
                        <a:pt x="3677" y="6940"/>
                        <a:pt x="3919" y="7076"/>
                      </a:cubicBezTo>
                      <a:cubicBezTo>
                        <a:pt x="4048" y="7076"/>
                        <a:pt x="4340" y="6947"/>
                        <a:pt x="4340" y="6817"/>
                      </a:cubicBezTo>
                      <a:lnTo>
                        <a:pt x="4340" y="6558"/>
                      </a:lnTo>
                      <a:cubicBezTo>
                        <a:pt x="3109" y="4777"/>
                        <a:pt x="2979" y="2349"/>
                        <a:pt x="5149" y="1280"/>
                      </a:cubicBezTo>
                      <a:cubicBezTo>
                        <a:pt x="5679" y="983"/>
                        <a:pt x="6196" y="849"/>
                        <a:pt x="6685" y="849"/>
                      </a:cubicBezTo>
                      <a:close/>
                      <a:moveTo>
                        <a:pt x="6660" y="1"/>
                      </a:moveTo>
                      <a:cubicBezTo>
                        <a:pt x="6104" y="1"/>
                        <a:pt x="5544" y="110"/>
                        <a:pt x="5020" y="341"/>
                      </a:cubicBezTo>
                      <a:cubicBezTo>
                        <a:pt x="2720" y="1280"/>
                        <a:pt x="1911" y="4259"/>
                        <a:pt x="3239" y="6267"/>
                      </a:cubicBezTo>
                      <a:cubicBezTo>
                        <a:pt x="3180" y="6261"/>
                        <a:pt x="3122" y="6257"/>
                        <a:pt x="3064" y="6257"/>
                      </a:cubicBezTo>
                      <a:cubicBezTo>
                        <a:pt x="1937" y="6257"/>
                        <a:pt x="945" y="7420"/>
                        <a:pt x="421" y="8437"/>
                      </a:cubicBezTo>
                      <a:cubicBezTo>
                        <a:pt x="0" y="9635"/>
                        <a:pt x="810" y="10444"/>
                        <a:pt x="1911" y="10736"/>
                      </a:cubicBezTo>
                      <a:cubicBezTo>
                        <a:pt x="680" y="11804"/>
                        <a:pt x="972" y="14363"/>
                        <a:pt x="2591" y="15302"/>
                      </a:cubicBezTo>
                      <a:cubicBezTo>
                        <a:pt x="3135" y="15606"/>
                        <a:pt x="3704" y="15742"/>
                        <a:pt x="4266" y="15742"/>
                      </a:cubicBezTo>
                      <a:cubicBezTo>
                        <a:pt x="6212" y="15742"/>
                        <a:pt x="8061" y="14110"/>
                        <a:pt x="8387" y="12225"/>
                      </a:cubicBezTo>
                      <a:cubicBezTo>
                        <a:pt x="8892" y="12774"/>
                        <a:pt x="9485" y="13010"/>
                        <a:pt x="10056" y="13010"/>
                      </a:cubicBezTo>
                      <a:cubicBezTo>
                        <a:pt x="11171" y="13010"/>
                        <a:pt x="12199" y="12108"/>
                        <a:pt x="12306" y="10865"/>
                      </a:cubicBezTo>
                      <a:cubicBezTo>
                        <a:pt x="13361" y="11456"/>
                        <a:pt x="14618" y="11839"/>
                        <a:pt x="15824" y="11839"/>
                      </a:cubicBezTo>
                      <a:cubicBezTo>
                        <a:pt x="17394" y="11839"/>
                        <a:pt x="18879" y="11190"/>
                        <a:pt x="19721" y="9505"/>
                      </a:cubicBezTo>
                      <a:cubicBezTo>
                        <a:pt x="20920" y="6817"/>
                        <a:pt x="18361" y="4518"/>
                        <a:pt x="15803" y="4518"/>
                      </a:cubicBezTo>
                      <a:cubicBezTo>
                        <a:pt x="16354" y="3579"/>
                        <a:pt x="16192" y="2089"/>
                        <a:pt x="15253" y="1280"/>
                      </a:cubicBezTo>
                      <a:cubicBezTo>
                        <a:pt x="14750" y="908"/>
                        <a:pt x="14183" y="742"/>
                        <a:pt x="13614" y="742"/>
                      </a:cubicBezTo>
                      <a:cubicBezTo>
                        <a:pt x="12350" y="742"/>
                        <a:pt x="11083" y="1563"/>
                        <a:pt x="10525" y="2770"/>
                      </a:cubicBezTo>
                      <a:cubicBezTo>
                        <a:pt x="10036" y="1035"/>
                        <a:pt x="8368" y="1"/>
                        <a:pt x="666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21"/>
                <p:cNvSpPr/>
                <p:nvPr/>
              </p:nvSpPr>
              <p:spPr>
                <a:xfrm>
                  <a:off x="153674" y="1244559"/>
                  <a:ext cx="450105" cy="290216"/>
                </a:xfrm>
                <a:custGeom>
                  <a:rect b="b" l="l" r="r" t="t"/>
                  <a:pathLst>
                    <a:path extrusionOk="0" h="10023" w="15545">
                      <a:moveTo>
                        <a:pt x="15292" y="1"/>
                      </a:moveTo>
                      <a:cubicBezTo>
                        <a:pt x="15202" y="1"/>
                        <a:pt x="15124" y="48"/>
                        <a:pt x="15124" y="174"/>
                      </a:cubicBezTo>
                      <a:cubicBezTo>
                        <a:pt x="14942" y="1308"/>
                        <a:pt x="14158" y="2108"/>
                        <a:pt x="13192" y="2108"/>
                      </a:cubicBezTo>
                      <a:cubicBezTo>
                        <a:pt x="12779" y="2108"/>
                        <a:pt x="12332" y="1961"/>
                        <a:pt x="11885" y="1631"/>
                      </a:cubicBezTo>
                      <a:cubicBezTo>
                        <a:pt x="11828" y="1517"/>
                        <a:pt x="11690" y="1454"/>
                        <a:pt x="11553" y="1454"/>
                      </a:cubicBezTo>
                      <a:cubicBezTo>
                        <a:pt x="11378" y="1454"/>
                        <a:pt x="11205" y="1557"/>
                        <a:pt x="11205" y="1793"/>
                      </a:cubicBezTo>
                      <a:cubicBezTo>
                        <a:pt x="11100" y="2872"/>
                        <a:pt x="10631" y="4508"/>
                        <a:pt x="9519" y="4508"/>
                      </a:cubicBezTo>
                      <a:cubicBezTo>
                        <a:pt x="9264" y="4508"/>
                        <a:pt x="8974" y="4422"/>
                        <a:pt x="8647" y="4222"/>
                      </a:cubicBezTo>
                      <a:cubicBezTo>
                        <a:pt x="8258" y="3801"/>
                        <a:pt x="8388" y="3801"/>
                        <a:pt x="7837" y="3801"/>
                      </a:cubicBezTo>
                      <a:cubicBezTo>
                        <a:pt x="7578" y="3801"/>
                        <a:pt x="7449" y="3930"/>
                        <a:pt x="7449" y="4060"/>
                      </a:cubicBezTo>
                      <a:cubicBezTo>
                        <a:pt x="7287" y="4222"/>
                        <a:pt x="7287" y="4222"/>
                        <a:pt x="7287" y="4351"/>
                      </a:cubicBezTo>
                      <a:lnTo>
                        <a:pt x="7287" y="4610"/>
                      </a:lnTo>
                      <a:cubicBezTo>
                        <a:pt x="7287" y="5420"/>
                        <a:pt x="7157" y="7039"/>
                        <a:pt x="6348" y="7169"/>
                      </a:cubicBezTo>
                      <a:cubicBezTo>
                        <a:pt x="6089" y="7169"/>
                        <a:pt x="5538" y="6780"/>
                        <a:pt x="5409" y="6651"/>
                      </a:cubicBezTo>
                      <a:cubicBezTo>
                        <a:pt x="4858" y="6359"/>
                        <a:pt x="4470" y="6100"/>
                        <a:pt x="3919" y="5971"/>
                      </a:cubicBezTo>
                      <a:cubicBezTo>
                        <a:pt x="3850" y="5936"/>
                        <a:pt x="3780" y="5920"/>
                        <a:pt x="3716" y="5920"/>
                      </a:cubicBezTo>
                      <a:cubicBezTo>
                        <a:pt x="3540" y="5920"/>
                        <a:pt x="3401" y="6040"/>
                        <a:pt x="3401" y="6230"/>
                      </a:cubicBezTo>
                      <a:cubicBezTo>
                        <a:pt x="3401" y="7169"/>
                        <a:pt x="3531" y="8108"/>
                        <a:pt x="3531" y="9079"/>
                      </a:cubicBezTo>
                      <a:lnTo>
                        <a:pt x="972" y="9079"/>
                      </a:lnTo>
                      <a:cubicBezTo>
                        <a:pt x="972" y="9079"/>
                        <a:pt x="972" y="8917"/>
                        <a:pt x="810" y="8917"/>
                      </a:cubicBezTo>
                      <a:cubicBezTo>
                        <a:pt x="810" y="8917"/>
                        <a:pt x="810" y="8788"/>
                        <a:pt x="681" y="8788"/>
                      </a:cubicBezTo>
                      <a:lnTo>
                        <a:pt x="422" y="8788"/>
                      </a:lnTo>
                      <a:cubicBezTo>
                        <a:pt x="163" y="8917"/>
                        <a:pt x="163" y="9079"/>
                        <a:pt x="1" y="9209"/>
                      </a:cubicBezTo>
                      <a:cubicBezTo>
                        <a:pt x="1" y="9468"/>
                        <a:pt x="163" y="9597"/>
                        <a:pt x="292" y="9727"/>
                      </a:cubicBezTo>
                      <a:cubicBezTo>
                        <a:pt x="628" y="9955"/>
                        <a:pt x="1147" y="10022"/>
                        <a:pt x="1707" y="10022"/>
                      </a:cubicBezTo>
                      <a:cubicBezTo>
                        <a:pt x="2498" y="10022"/>
                        <a:pt x="3369" y="9889"/>
                        <a:pt x="3919" y="9889"/>
                      </a:cubicBezTo>
                      <a:cubicBezTo>
                        <a:pt x="4049" y="9889"/>
                        <a:pt x="4340" y="9727"/>
                        <a:pt x="4340" y="9468"/>
                      </a:cubicBezTo>
                      <a:cubicBezTo>
                        <a:pt x="4211" y="8658"/>
                        <a:pt x="4211" y="7719"/>
                        <a:pt x="4211" y="6910"/>
                      </a:cubicBezTo>
                      <a:lnTo>
                        <a:pt x="4211" y="6910"/>
                      </a:lnTo>
                      <a:cubicBezTo>
                        <a:pt x="4863" y="7353"/>
                        <a:pt x="5769" y="7966"/>
                        <a:pt x="6451" y="7966"/>
                      </a:cubicBezTo>
                      <a:cubicBezTo>
                        <a:pt x="6615" y="7966"/>
                        <a:pt x="6767" y="7930"/>
                        <a:pt x="6898" y="7849"/>
                      </a:cubicBezTo>
                      <a:cubicBezTo>
                        <a:pt x="7837" y="7460"/>
                        <a:pt x="7837" y="5679"/>
                        <a:pt x="7837" y="4740"/>
                      </a:cubicBezTo>
                      <a:cubicBezTo>
                        <a:pt x="7908" y="4740"/>
                        <a:pt x="7940" y="4701"/>
                        <a:pt x="7955" y="4666"/>
                      </a:cubicBezTo>
                      <a:lnTo>
                        <a:pt x="7955" y="4666"/>
                      </a:lnTo>
                      <a:cubicBezTo>
                        <a:pt x="7964" y="4926"/>
                        <a:pt x="8786" y="5299"/>
                        <a:pt x="8906" y="5420"/>
                      </a:cubicBezTo>
                      <a:cubicBezTo>
                        <a:pt x="9457" y="5420"/>
                        <a:pt x="10007" y="5420"/>
                        <a:pt x="10396" y="5161"/>
                      </a:cubicBezTo>
                      <a:cubicBezTo>
                        <a:pt x="11335" y="4740"/>
                        <a:pt x="11756" y="3671"/>
                        <a:pt x="11885" y="2603"/>
                      </a:cubicBezTo>
                      <a:cubicBezTo>
                        <a:pt x="12276" y="2783"/>
                        <a:pt x="12674" y="2869"/>
                        <a:pt x="13058" y="2869"/>
                      </a:cubicBezTo>
                      <a:cubicBezTo>
                        <a:pt x="14392" y="2869"/>
                        <a:pt x="15545" y="1834"/>
                        <a:pt x="15545" y="174"/>
                      </a:cubicBezTo>
                      <a:cubicBezTo>
                        <a:pt x="15545" y="82"/>
                        <a:pt x="15409" y="1"/>
                        <a:pt x="1529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21"/>
                <p:cNvSpPr/>
                <p:nvPr/>
              </p:nvSpPr>
              <p:spPr>
                <a:xfrm>
                  <a:off x="1233348" y="722472"/>
                  <a:ext cx="405602" cy="209576"/>
                </a:xfrm>
                <a:custGeom>
                  <a:rect b="b" l="l" r="r" t="t"/>
                  <a:pathLst>
                    <a:path extrusionOk="0" h="7238" w="14008">
                      <a:moveTo>
                        <a:pt x="13504" y="0"/>
                      </a:moveTo>
                      <a:cubicBezTo>
                        <a:pt x="13376" y="0"/>
                        <a:pt x="13251" y="72"/>
                        <a:pt x="13198" y="232"/>
                      </a:cubicBezTo>
                      <a:cubicBezTo>
                        <a:pt x="12927" y="984"/>
                        <a:pt x="13047" y="1736"/>
                        <a:pt x="12081" y="1736"/>
                      </a:cubicBezTo>
                      <a:cubicBezTo>
                        <a:pt x="12007" y="1736"/>
                        <a:pt x="11926" y="1731"/>
                        <a:pt x="11838" y="1722"/>
                      </a:cubicBezTo>
                      <a:cubicBezTo>
                        <a:pt x="11158" y="1593"/>
                        <a:pt x="10219" y="1204"/>
                        <a:pt x="9539" y="912"/>
                      </a:cubicBezTo>
                      <a:cubicBezTo>
                        <a:pt x="9409" y="783"/>
                        <a:pt x="9279" y="718"/>
                        <a:pt x="9162" y="718"/>
                      </a:cubicBezTo>
                      <a:cubicBezTo>
                        <a:pt x="9045" y="718"/>
                        <a:pt x="8939" y="783"/>
                        <a:pt x="8858" y="912"/>
                      </a:cubicBezTo>
                      <a:cubicBezTo>
                        <a:pt x="8747" y="1861"/>
                        <a:pt x="8731" y="3193"/>
                        <a:pt x="7612" y="3193"/>
                      </a:cubicBezTo>
                      <a:cubicBezTo>
                        <a:pt x="7432" y="3193"/>
                        <a:pt x="7223" y="3159"/>
                        <a:pt x="6980" y="3082"/>
                      </a:cubicBezTo>
                      <a:cubicBezTo>
                        <a:pt x="6592" y="2953"/>
                        <a:pt x="6300" y="2532"/>
                        <a:pt x="5912" y="2402"/>
                      </a:cubicBezTo>
                      <a:cubicBezTo>
                        <a:pt x="5710" y="2355"/>
                        <a:pt x="5530" y="2325"/>
                        <a:pt x="5356" y="2325"/>
                      </a:cubicBezTo>
                      <a:cubicBezTo>
                        <a:pt x="5055" y="2325"/>
                        <a:pt x="4771" y="2415"/>
                        <a:pt x="4422" y="2661"/>
                      </a:cubicBezTo>
                      <a:cubicBezTo>
                        <a:pt x="4001" y="3082"/>
                        <a:pt x="4163" y="4021"/>
                        <a:pt x="3742" y="4442"/>
                      </a:cubicBezTo>
                      <a:cubicBezTo>
                        <a:pt x="3610" y="4568"/>
                        <a:pt x="3478" y="4619"/>
                        <a:pt x="3346" y="4619"/>
                      </a:cubicBezTo>
                      <a:cubicBezTo>
                        <a:pt x="2799" y="4619"/>
                        <a:pt x="2256" y="3737"/>
                        <a:pt x="1734" y="3633"/>
                      </a:cubicBezTo>
                      <a:cubicBezTo>
                        <a:pt x="1572" y="3633"/>
                        <a:pt x="1443" y="3633"/>
                        <a:pt x="1313" y="3892"/>
                      </a:cubicBezTo>
                      <a:cubicBezTo>
                        <a:pt x="1184" y="4960"/>
                        <a:pt x="633" y="5899"/>
                        <a:pt x="115" y="6871"/>
                      </a:cubicBezTo>
                      <a:cubicBezTo>
                        <a:pt x="1" y="7054"/>
                        <a:pt x="178" y="7237"/>
                        <a:pt x="337" y="7237"/>
                      </a:cubicBezTo>
                      <a:cubicBezTo>
                        <a:pt x="403" y="7237"/>
                        <a:pt x="466" y="7206"/>
                        <a:pt x="504" y="7130"/>
                      </a:cubicBezTo>
                      <a:cubicBezTo>
                        <a:pt x="1054" y="6191"/>
                        <a:pt x="1443" y="5381"/>
                        <a:pt x="1864" y="4280"/>
                      </a:cubicBezTo>
                      <a:cubicBezTo>
                        <a:pt x="2297" y="4741"/>
                        <a:pt x="2753" y="5473"/>
                        <a:pt x="3440" y="5473"/>
                      </a:cubicBezTo>
                      <a:cubicBezTo>
                        <a:pt x="3575" y="5473"/>
                        <a:pt x="3718" y="5445"/>
                        <a:pt x="3872" y="5381"/>
                      </a:cubicBezTo>
                      <a:cubicBezTo>
                        <a:pt x="4681" y="5090"/>
                        <a:pt x="4292" y="4021"/>
                        <a:pt x="4811" y="3471"/>
                      </a:cubicBezTo>
                      <a:cubicBezTo>
                        <a:pt x="4950" y="3305"/>
                        <a:pt x="5124" y="3241"/>
                        <a:pt x="5321" y="3241"/>
                      </a:cubicBezTo>
                      <a:cubicBezTo>
                        <a:pt x="5978" y="3241"/>
                        <a:pt x="6897" y="3953"/>
                        <a:pt x="7682" y="3953"/>
                      </a:cubicBezTo>
                      <a:cubicBezTo>
                        <a:pt x="7808" y="3953"/>
                        <a:pt x="7931" y="3935"/>
                        <a:pt x="8049" y="3892"/>
                      </a:cubicBezTo>
                      <a:cubicBezTo>
                        <a:pt x="9150" y="3633"/>
                        <a:pt x="9409" y="2402"/>
                        <a:pt x="9539" y="1463"/>
                      </a:cubicBezTo>
                      <a:cubicBezTo>
                        <a:pt x="10219" y="1722"/>
                        <a:pt x="10769" y="1852"/>
                        <a:pt x="11449" y="2143"/>
                      </a:cubicBezTo>
                      <a:cubicBezTo>
                        <a:pt x="11764" y="2248"/>
                        <a:pt x="12184" y="2437"/>
                        <a:pt x="12607" y="2437"/>
                      </a:cubicBezTo>
                      <a:cubicBezTo>
                        <a:pt x="12707" y="2437"/>
                        <a:pt x="12807" y="2427"/>
                        <a:pt x="12906" y="2402"/>
                      </a:cubicBezTo>
                      <a:cubicBezTo>
                        <a:pt x="13586" y="2143"/>
                        <a:pt x="14007" y="1042"/>
                        <a:pt x="13878" y="394"/>
                      </a:cubicBezTo>
                      <a:cubicBezTo>
                        <a:pt x="13878" y="147"/>
                        <a:pt x="13688" y="0"/>
                        <a:pt x="135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66" name="Google Shape;1366;p21"/>
              <p:cNvGrpSpPr/>
              <p:nvPr/>
            </p:nvGrpSpPr>
            <p:grpSpPr>
              <a:xfrm>
                <a:off x="8248107" y="-40938"/>
                <a:ext cx="1018289" cy="869403"/>
                <a:chOff x="8095707" y="35262"/>
                <a:chExt cx="1018289" cy="869403"/>
              </a:xfrm>
            </p:grpSpPr>
            <p:sp>
              <p:nvSpPr>
                <p:cNvPr id="1367" name="Google Shape;1367;p21"/>
                <p:cNvSpPr/>
                <p:nvPr/>
              </p:nvSpPr>
              <p:spPr>
                <a:xfrm>
                  <a:off x="8095707" y="35262"/>
                  <a:ext cx="1018289" cy="869403"/>
                </a:xfrm>
                <a:custGeom>
                  <a:rect b="b" l="l" r="r" t="t"/>
                  <a:pathLst>
                    <a:path extrusionOk="0" h="30026" w="35168">
                      <a:moveTo>
                        <a:pt x="17658" y="4975"/>
                      </a:moveTo>
                      <a:cubicBezTo>
                        <a:pt x="18161" y="4975"/>
                        <a:pt x="18667" y="5011"/>
                        <a:pt x="19171" y="5083"/>
                      </a:cubicBezTo>
                      <a:cubicBezTo>
                        <a:pt x="19171" y="5291"/>
                        <a:pt x="19254" y="5519"/>
                        <a:pt x="19420" y="5519"/>
                      </a:cubicBezTo>
                      <a:cubicBezTo>
                        <a:pt x="19461" y="5519"/>
                        <a:pt x="19508" y="5504"/>
                        <a:pt x="19559" y="5472"/>
                      </a:cubicBezTo>
                      <a:cubicBezTo>
                        <a:pt x="19797" y="5449"/>
                        <a:pt x="20030" y="5438"/>
                        <a:pt x="20258" y="5438"/>
                      </a:cubicBezTo>
                      <a:cubicBezTo>
                        <a:pt x="25232" y="5438"/>
                        <a:pt x="28016" y="10697"/>
                        <a:pt x="26716" y="15187"/>
                      </a:cubicBezTo>
                      <a:cubicBezTo>
                        <a:pt x="25617" y="19669"/>
                        <a:pt x="21420" y="22602"/>
                        <a:pt x="17075" y="22602"/>
                      </a:cubicBezTo>
                      <a:cubicBezTo>
                        <a:pt x="16554" y="22602"/>
                        <a:pt x="16031" y="22560"/>
                        <a:pt x="15512" y="22473"/>
                      </a:cubicBezTo>
                      <a:cubicBezTo>
                        <a:pt x="10395" y="21663"/>
                        <a:pt x="6865" y="16968"/>
                        <a:pt x="8225" y="11819"/>
                      </a:cubicBezTo>
                      <a:cubicBezTo>
                        <a:pt x="9440" y="7480"/>
                        <a:pt x="13447" y="4975"/>
                        <a:pt x="17658" y="4975"/>
                      </a:cubicBezTo>
                      <a:close/>
                      <a:moveTo>
                        <a:pt x="11997" y="1"/>
                      </a:moveTo>
                      <a:cubicBezTo>
                        <a:pt x="11793" y="1"/>
                        <a:pt x="11593" y="145"/>
                        <a:pt x="11593" y="355"/>
                      </a:cubicBezTo>
                      <a:cubicBezTo>
                        <a:pt x="11593" y="1845"/>
                        <a:pt x="12273" y="3594"/>
                        <a:pt x="13083" y="4954"/>
                      </a:cubicBezTo>
                      <a:cubicBezTo>
                        <a:pt x="11464" y="5634"/>
                        <a:pt x="9974" y="6832"/>
                        <a:pt x="8905" y="8322"/>
                      </a:cubicBezTo>
                      <a:cubicBezTo>
                        <a:pt x="7416" y="7253"/>
                        <a:pt x="5797" y="6152"/>
                        <a:pt x="4178" y="5083"/>
                      </a:cubicBezTo>
                      <a:cubicBezTo>
                        <a:pt x="4090" y="5042"/>
                        <a:pt x="4010" y="5024"/>
                        <a:pt x="3939" y="5024"/>
                      </a:cubicBezTo>
                      <a:cubicBezTo>
                        <a:pt x="3562" y="5024"/>
                        <a:pt x="3435" y="5539"/>
                        <a:pt x="3789" y="5893"/>
                      </a:cubicBezTo>
                      <a:cubicBezTo>
                        <a:pt x="5246" y="6962"/>
                        <a:pt x="6865" y="8063"/>
                        <a:pt x="8484" y="9002"/>
                      </a:cubicBezTo>
                      <a:cubicBezTo>
                        <a:pt x="7545" y="10491"/>
                        <a:pt x="7157" y="12370"/>
                        <a:pt x="7157" y="14118"/>
                      </a:cubicBezTo>
                      <a:cubicBezTo>
                        <a:pt x="4858" y="14118"/>
                        <a:pt x="2558" y="14377"/>
                        <a:pt x="389" y="14669"/>
                      </a:cubicBezTo>
                      <a:cubicBezTo>
                        <a:pt x="0" y="14798"/>
                        <a:pt x="0" y="15478"/>
                        <a:pt x="551" y="15478"/>
                      </a:cubicBezTo>
                      <a:cubicBezTo>
                        <a:pt x="2688" y="15349"/>
                        <a:pt x="4987" y="15057"/>
                        <a:pt x="7157" y="14798"/>
                      </a:cubicBezTo>
                      <a:cubicBezTo>
                        <a:pt x="7286" y="16547"/>
                        <a:pt x="7837" y="18166"/>
                        <a:pt x="8905" y="19656"/>
                      </a:cubicBezTo>
                      <a:cubicBezTo>
                        <a:pt x="7966" y="20336"/>
                        <a:pt x="7157" y="21016"/>
                        <a:pt x="6347" y="21663"/>
                      </a:cubicBezTo>
                      <a:cubicBezTo>
                        <a:pt x="5246" y="22473"/>
                        <a:pt x="4178" y="23283"/>
                        <a:pt x="3238" y="24254"/>
                      </a:cubicBezTo>
                      <a:cubicBezTo>
                        <a:pt x="2902" y="24461"/>
                        <a:pt x="3104" y="24855"/>
                        <a:pt x="3397" y="24855"/>
                      </a:cubicBezTo>
                      <a:cubicBezTo>
                        <a:pt x="3470" y="24855"/>
                        <a:pt x="3549" y="24830"/>
                        <a:pt x="3627" y="24772"/>
                      </a:cubicBezTo>
                      <a:cubicBezTo>
                        <a:pt x="4728" y="24092"/>
                        <a:pt x="5667" y="23283"/>
                        <a:pt x="6606" y="22473"/>
                      </a:cubicBezTo>
                      <a:cubicBezTo>
                        <a:pt x="7545" y="21663"/>
                        <a:pt x="8484" y="21016"/>
                        <a:pt x="9294" y="20206"/>
                      </a:cubicBezTo>
                      <a:cubicBezTo>
                        <a:pt x="11075" y="22084"/>
                        <a:pt x="13212" y="23024"/>
                        <a:pt x="15512" y="23283"/>
                      </a:cubicBezTo>
                      <a:cubicBezTo>
                        <a:pt x="14443" y="25323"/>
                        <a:pt x="13342" y="27330"/>
                        <a:pt x="12273" y="29371"/>
                      </a:cubicBezTo>
                      <a:cubicBezTo>
                        <a:pt x="12103" y="29733"/>
                        <a:pt x="12339" y="30026"/>
                        <a:pt x="12632" y="30026"/>
                      </a:cubicBezTo>
                      <a:cubicBezTo>
                        <a:pt x="12784" y="30026"/>
                        <a:pt x="12950" y="29947"/>
                        <a:pt x="13083" y="29759"/>
                      </a:cubicBezTo>
                      <a:cubicBezTo>
                        <a:pt x="14313" y="27881"/>
                        <a:pt x="15512" y="25582"/>
                        <a:pt x="16192" y="23445"/>
                      </a:cubicBezTo>
                      <a:cubicBezTo>
                        <a:pt x="17940" y="23445"/>
                        <a:pt x="19689" y="23153"/>
                        <a:pt x="21308" y="22473"/>
                      </a:cubicBezTo>
                      <a:cubicBezTo>
                        <a:pt x="22247" y="24092"/>
                        <a:pt x="23219" y="25873"/>
                        <a:pt x="24287" y="27492"/>
                      </a:cubicBezTo>
                      <a:cubicBezTo>
                        <a:pt x="24363" y="27605"/>
                        <a:pt x="24473" y="27653"/>
                        <a:pt x="24586" y="27653"/>
                      </a:cubicBezTo>
                      <a:cubicBezTo>
                        <a:pt x="24862" y="27653"/>
                        <a:pt x="25151" y="27370"/>
                        <a:pt x="24967" y="27071"/>
                      </a:cubicBezTo>
                      <a:cubicBezTo>
                        <a:pt x="24028" y="25452"/>
                        <a:pt x="22927" y="23833"/>
                        <a:pt x="21859" y="22214"/>
                      </a:cubicBezTo>
                      <a:cubicBezTo>
                        <a:pt x="23866" y="21275"/>
                        <a:pt x="25486" y="19785"/>
                        <a:pt x="26587" y="17777"/>
                      </a:cubicBezTo>
                      <a:cubicBezTo>
                        <a:pt x="28335" y="18976"/>
                        <a:pt x="30084" y="20044"/>
                        <a:pt x="31703" y="21404"/>
                      </a:cubicBezTo>
                      <a:cubicBezTo>
                        <a:pt x="31783" y="21454"/>
                        <a:pt x="31866" y="21475"/>
                        <a:pt x="31947" y="21475"/>
                      </a:cubicBezTo>
                      <a:cubicBezTo>
                        <a:pt x="32288" y="21475"/>
                        <a:pt x="32568" y="21090"/>
                        <a:pt x="32254" y="20854"/>
                      </a:cubicBezTo>
                      <a:cubicBezTo>
                        <a:pt x="30634" y="19397"/>
                        <a:pt x="28886" y="18166"/>
                        <a:pt x="26975" y="17227"/>
                      </a:cubicBezTo>
                      <a:cubicBezTo>
                        <a:pt x="27526" y="15996"/>
                        <a:pt x="27914" y="14539"/>
                        <a:pt x="27914" y="13050"/>
                      </a:cubicBezTo>
                      <a:cubicBezTo>
                        <a:pt x="27914" y="12370"/>
                        <a:pt x="27914" y="11690"/>
                        <a:pt x="27785" y="11009"/>
                      </a:cubicBezTo>
                      <a:lnTo>
                        <a:pt x="27785" y="11009"/>
                      </a:lnTo>
                      <a:cubicBezTo>
                        <a:pt x="28539" y="11156"/>
                        <a:pt x="29325" y="11216"/>
                        <a:pt x="30125" y="11216"/>
                      </a:cubicBezTo>
                      <a:cubicBezTo>
                        <a:pt x="31627" y="11216"/>
                        <a:pt x="33182" y="11004"/>
                        <a:pt x="34682" y="10750"/>
                      </a:cubicBezTo>
                      <a:cubicBezTo>
                        <a:pt x="35167" y="10629"/>
                        <a:pt x="34971" y="9799"/>
                        <a:pt x="34493" y="9799"/>
                      </a:cubicBezTo>
                      <a:cubicBezTo>
                        <a:pt x="34460" y="9799"/>
                        <a:pt x="34426" y="9803"/>
                        <a:pt x="34391" y="9811"/>
                      </a:cubicBezTo>
                      <a:cubicBezTo>
                        <a:pt x="32124" y="10329"/>
                        <a:pt x="29954" y="10329"/>
                        <a:pt x="27655" y="10329"/>
                      </a:cubicBezTo>
                      <a:cubicBezTo>
                        <a:pt x="27267" y="9002"/>
                        <a:pt x="26587" y="7771"/>
                        <a:pt x="25647" y="6832"/>
                      </a:cubicBezTo>
                      <a:cubicBezTo>
                        <a:pt x="26295" y="6282"/>
                        <a:pt x="26975" y="5634"/>
                        <a:pt x="27655" y="4954"/>
                      </a:cubicBezTo>
                      <a:cubicBezTo>
                        <a:pt x="28335" y="4274"/>
                        <a:pt x="29145" y="3723"/>
                        <a:pt x="29695" y="2914"/>
                      </a:cubicBezTo>
                      <a:cubicBezTo>
                        <a:pt x="29903" y="2706"/>
                        <a:pt x="29675" y="2313"/>
                        <a:pt x="29376" y="2313"/>
                      </a:cubicBezTo>
                      <a:cubicBezTo>
                        <a:pt x="29302" y="2313"/>
                        <a:pt x="29222" y="2337"/>
                        <a:pt x="29145" y="2396"/>
                      </a:cubicBezTo>
                      <a:cubicBezTo>
                        <a:pt x="28465" y="3043"/>
                        <a:pt x="27785" y="3723"/>
                        <a:pt x="27105" y="4403"/>
                      </a:cubicBezTo>
                      <a:cubicBezTo>
                        <a:pt x="26457" y="5083"/>
                        <a:pt x="25777" y="5763"/>
                        <a:pt x="25226" y="6443"/>
                      </a:cubicBezTo>
                      <a:cubicBezTo>
                        <a:pt x="23866" y="5213"/>
                        <a:pt x="22118" y="4533"/>
                        <a:pt x="20110" y="4533"/>
                      </a:cubicBezTo>
                      <a:cubicBezTo>
                        <a:pt x="20499" y="3335"/>
                        <a:pt x="20790" y="1975"/>
                        <a:pt x="21049" y="776"/>
                      </a:cubicBezTo>
                      <a:cubicBezTo>
                        <a:pt x="21128" y="440"/>
                        <a:pt x="20857" y="261"/>
                        <a:pt x="20604" y="261"/>
                      </a:cubicBezTo>
                      <a:cubicBezTo>
                        <a:pt x="20443" y="261"/>
                        <a:pt x="20290" y="334"/>
                        <a:pt x="20239" y="485"/>
                      </a:cubicBezTo>
                      <a:cubicBezTo>
                        <a:pt x="19980" y="1845"/>
                        <a:pt x="19689" y="3205"/>
                        <a:pt x="19430" y="4533"/>
                      </a:cubicBezTo>
                      <a:cubicBezTo>
                        <a:pt x="18543" y="4288"/>
                        <a:pt x="17649" y="4159"/>
                        <a:pt x="16768" y="4159"/>
                      </a:cubicBezTo>
                      <a:cubicBezTo>
                        <a:pt x="15784" y="4159"/>
                        <a:pt x="14815" y="4321"/>
                        <a:pt x="13892" y="4662"/>
                      </a:cubicBezTo>
                      <a:cubicBezTo>
                        <a:pt x="13504" y="4015"/>
                        <a:pt x="13212" y="3335"/>
                        <a:pt x="12953" y="2525"/>
                      </a:cubicBezTo>
                      <a:cubicBezTo>
                        <a:pt x="12694" y="1845"/>
                        <a:pt x="12694" y="1036"/>
                        <a:pt x="12403" y="355"/>
                      </a:cubicBezTo>
                      <a:cubicBezTo>
                        <a:pt x="12343" y="103"/>
                        <a:pt x="12169" y="1"/>
                        <a:pt x="1199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21"/>
                <p:cNvSpPr/>
                <p:nvPr/>
              </p:nvSpPr>
              <p:spPr>
                <a:xfrm>
                  <a:off x="8421132" y="525325"/>
                  <a:ext cx="297599" cy="105917"/>
                </a:xfrm>
                <a:custGeom>
                  <a:rect b="b" l="l" r="r" t="t"/>
                  <a:pathLst>
                    <a:path extrusionOk="0" h="3658" w="10278">
                      <a:moveTo>
                        <a:pt x="9599" y="0"/>
                      </a:moveTo>
                      <a:cubicBezTo>
                        <a:pt x="9469" y="0"/>
                        <a:pt x="9343" y="52"/>
                        <a:pt x="9260" y="172"/>
                      </a:cubicBezTo>
                      <a:cubicBezTo>
                        <a:pt x="8221" y="1935"/>
                        <a:pt x="6663" y="2749"/>
                        <a:pt x="5090" y="2749"/>
                      </a:cubicBezTo>
                      <a:cubicBezTo>
                        <a:pt x="3425" y="2749"/>
                        <a:pt x="1744" y="1837"/>
                        <a:pt x="646" y="172"/>
                      </a:cubicBezTo>
                      <a:cubicBezTo>
                        <a:pt x="568" y="138"/>
                        <a:pt x="483" y="122"/>
                        <a:pt x="402" y="122"/>
                      </a:cubicBezTo>
                      <a:cubicBezTo>
                        <a:pt x="183" y="122"/>
                        <a:pt x="0" y="242"/>
                        <a:pt x="95" y="432"/>
                      </a:cubicBezTo>
                      <a:cubicBezTo>
                        <a:pt x="961" y="2644"/>
                        <a:pt x="2890" y="3658"/>
                        <a:pt x="4877" y="3658"/>
                      </a:cubicBezTo>
                      <a:cubicBezTo>
                        <a:pt x="6904" y="3658"/>
                        <a:pt x="8990" y="2604"/>
                        <a:pt x="10069" y="691"/>
                      </a:cubicBezTo>
                      <a:cubicBezTo>
                        <a:pt x="10277" y="321"/>
                        <a:pt x="9924" y="0"/>
                        <a:pt x="959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21"/>
                <p:cNvSpPr/>
                <p:nvPr/>
              </p:nvSpPr>
              <p:spPr>
                <a:xfrm>
                  <a:off x="8417773" y="338479"/>
                  <a:ext cx="107394" cy="88313"/>
                </a:xfrm>
                <a:custGeom>
                  <a:rect b="b" l="l" r="r" t="t"/>
                  <a:pathLst>
                    <a:path extrusionOk="0" h="3050" w="3709">
                      <a:moveTo>
                        <a:pt x="1826" y="0"/>
                      </a:moveTo>
                      <a:cubicBezTo>
                        <a:pt x="842" y="0"/>
                        <a:pt x="0" y="895"/>
                        <a:pt x="211" y="1898"/>
                      </a:cubicBezTo>
                      <a:cubicBezTo>
                        <a:pt x="211" y="2073"/>
                        <a:pt x="323" y="2143"/>
                        <a:pt x="446" y="2143"/>
                      </a:cubicBezTo>
                      <a:cubicBezTo>
                        <a:pt x="596" y="2143"/>
                        <a:pt x="762" y="2040"/>
                        <a:pt x="762" y="1898"/>
                      </a:cubicBezTo>
                      <a:cubicBezTo>
                        <a:pt x="631" y="1348"/>
                        <a:pt x="1241" y="713"/>
                        <a:pt x="1822" y="713"/>
                      </a:cubicBezTo>
                      <a:cubicBezTo>
                        <a:pt x="1959" y="713"/>
                        <a:pt x="2095" y="748"/>
                        <a:pt x="2219" y="829"/>
                      </a:cubicBezTo>
                      <a:cubicBezTo>
                        <a:pt x="2899" y="1218"/>
                        <a:pt x="2769" y="2027"/>
                        <a:pt x="2381" y="2448"/>
                      </a:cubicBezTo>
                      <a:cubicBezTo>
                        <a:pt x="2251" y="2655"/>
                        <a:pt x="2412" y="3049"/>
                        <a:pt x="2614" y="3049"/>
                      </a:cubicBezTo>
                      <a:cubicBezTo>
                        <a:pt x="2664" y="3049"/>
                        <a:pt x="2718" y="3024"/>
                        <a:pt x="2769" y="2966"/>
                      </a:cubicBezTo>
                      <a:cubicBezTo>
                        <a:pt x="3709" y="2286"/>
                        <a:pt x="3449" y="667"/>
                        <a:pt x="2510" y="149"/>
                      </a:cubicBezTo>
                      <a:cubicBezTo>
                        <a:pt x="2282" y="47"/>
                        <a:pt x="2051" y="0"/>
                        <a:pt x="182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21"/>
                <p:cNvSpPr/>
                <p:nvPr/>
              </p:nvSpPr>
              <p:spPr>
                <a:xfrm>
                  <a:off x="8708916" y="411185"/>
                  <a:ext cx="109739" cy="92888"/>
                </a:xfrm>
                <a:custGeom>
                  <a:rect b="b" l="l" r="r" t="t"/>
                  <a:pathLst>
                    <a:path extrusionOk="0" h="3208" w="3790">
                      <a:moveTo>
                        <a:pt x="1690" y="1"/>
                      </a:moveTo>
                      <a:cubicBezTo>
                        <a:pt x="900" y="1"/>
                        <a:pt x="98" y="586"/>
                        <a:pt x="1" y="1394"/>
                      </a:cubicBezTo>
                      <a:cubicBezTo>
                        <a:pt x="1" y="1630"/>
                        <a:pt x="173" y="1734"/>
                        <a:pt x="348" y="1734"/>
                      </a:cubicBezTo>
                      <a:cubicBezTo>
                        <a:pt x="485" y="1734"/>
                        <a:pt x="624" y="1670"/>
                        <a:pt x="681" y="1556"/>
                      </a:cubicBezTo>
                      <a:cubicBezTo>
                        <a:pt x="681" y="1026"/>
                        <a:pt x="1252" y="653"/>
                        <a:pt x="1765" y="653"/>
                      </a:cubicBezTo>
                      <a:cubicBezTo>
                        <a:pt x="1909" y="653"/>
                        <a:pt x="2049" y="683"/>
                        <a:pt x="2170" y="747"/>
                      </a:cubicBezTo>
                      <a:cubicBezTo>
                        <a:pt x="2429" y="1006"/>
                        <a:pt x="2559" y="1394"/>
                        <a:pt x="2688" y="1686"/>
                      </a:cubicBezTo>
                      <a:cubicBezTo>
                        <a:pt x="2688" y="2074"/>
                        <a:pt x="2429" y="2366"/>
                        <a:pt x="2300" y="2754"/>
                      </a:cubicBezTo>
                      <a:cubicBezTo>
                        <a:pt x="2192" y="2970"/>
                        <a:pt x="2353" y="3207"/>
                        <a:pt x="2559" y="3207"/>
                      </a:cubicBezTo>
                      <a:cubicBezTo>
                        <a:pt x="2601" y="3207"/>
                        <a:pt x="2645" y="3197"/>
                        <a:pt x="2688" y="3175"/>
                      </a:cubicBezTo>
                      <a:cubicBezTo>
                        <a:pt x="3789" y="2495"/>
                        <a:pt x="3498" y="747"/>
                        <a:pt x="2429" y="196"/>
                      </a:cubicBezTo>
                      <a:cubicBezTo>
                        <a:pt x="2200" y="62"/>
                        <a:pt x="1946" y="1"/>
                        <a:pt x="169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71" name="Google Shape;1371;p21"/>
              <p:cNvSpPr/>
              <p:nvPr/>
            </p:nvSpPr>
            <p:spPr>
              <a:xfrm>
                <a:off x="7353069" y="235"/>
                <a:ext cx="625457" cy="382496"/>
              </a:xfrm>
              <a:custGeom>
                <a:rect b="b" l="l" r="r" t="t"/>
                <a:pathLst>
                  <a:path extrusionOk="0" h="13210" w="21601">
                    <a:moveTo>
                      <a:pt x="17682" y="1"/>
                    </a:moveTo>
                    <a:cubicBezTo>
                      <a:pt x="17293" y="1"/>
                      <a:pt x="17002" y="681"/>
                      <a:pt x="17552" y="810"/>
                    </a:cubicBezTo>
                    <a:cubicBezTo>
                      <a:pt x="18751" y="1231"/>
                      <a:pt x="20111" y="1750"/>
                      <a:pt x="20532" y="3110"/>
                    </a:cubicBezTo>
                    <a:cubicBezTo>
                      <a:pt x="20779" y="4284"/>
                      <a:pt x="19935" y="5547"/>
                      <a:pt x="18900" y="5547"/>
                    </a:cubicBezTo>
                    <a:cubicBezTo>
                      <a:pt x="18851" y="5547"/>
                      <a:pt x="18801" y="5544"/>
                      <a:pt x="18751" y="5538"/>
                    </a:cubicBezTo>
                    <a:cubicBezTo>
                      <a:pt x="18621" y="5409"/>
                      <a:pt x="18492" y="5279"/>
                      <a:pt x="18362" y="5150"/>
                    </a:cubicBezTo>
                    <a:cubicBezTo>
                      <a:pt x="18311" y="5035"/>
                      <a:pt x="18215" y="4985"/>
                      <a:pt x="18117" y="4985"/>
                    </a:cubicBezTo>
                    <a:cubicBezTo>
                      <a:pt x="17966" y="4985"/>
                      <a:pt x="17811" y="5103"/>
                      <a:pt x="17811" y="5279"/>
                    </a:cubicBezTo>
                    <a:cubicBezTo>
                      <a:pt x="17682" y="5409"/>
                      <a:pt x="17682" y="5538"/>
                      <a:pt x="17811" y="5668"/>
                    </a:cubicBezTo>
                    <a:cubicBezTo>
                      <a:pt x="17811" y="5668"/>
                      <a:pt x="17941" y="5668"/>
                      <a:pt x="17941" y="5797"/>
                    </a:cubicBezTo>
                    <a:cubicBezTo>
                      <a:pt x="18621" y="6348"/>
                      <a:pt x="19172" y="7028"/>
                      <a:pt x="19431" y="7967"/>
                    </a:cubicBezTo>
                    <a:cubicBezTo>
                      <a:pt x="19722" y="9716"/>
                      <a:pt x="18232" y="10396"/>
                      <a:pt x="16743" y="10396"/>
                    </a:cubicBezTo>
                    <a:cubicBezTo>
                      <a:pt x="15124" y="10396"/>
                      <a:pt x="13245" y="9845"/>
                      <a:pt x="12144" y="8777"/>
                    </a:cubicBezTo>
                    <a:lnTo>
                      <a:pt x="12144" y="8518"/>
                    </a:lnTo>
                    <a:cubicBezTo>
                      <a:pt x="12144" y="8359"/>
                      <a:pt x="11991" y="8248"/>
                      <a:pt x="11825" y="8248"/>
                    </a:cubicBezTo>
                    <a:cubicBezTo>
                      <a:pt x="11686" y="8248"/>
                      <a:pt x="11538" y="8326"/>
                      <a:pt x="11464" y="8518"/>
                    </a:cubicBezTo>
                    <a:cubicBezTo>
                      <a:pt x="11335" y="9457"/>
                      <a:pt x="11464" y="10525"/>
                      <a:pt x="10655" y="11464"/>
                    </a:cubicBezTo>
                    <a:cubicBezTo>
                      <a:pt x="10155" y="12145"/>
                      <a:pt x="9345" y="12405"/>
                      <a:pt x="8487" y="12405"/>
                    </a:cubicBezTo>
                    <a:cubicBezTo>
                      <a:pt x="7956" y="12405"/>
                      <a:pt x="7406" y="12305"/>
                      <a:pt x="6898" y="12144"/>
                    </a:cubicBezTo>
                    <a:cubicBezTo>
                      <a:pt x="4340" y="11205"/>
                      <a:pt x="3239" y="8388"/>
                      <a:pt x="4178" y="5959"/>
                    </a:cubicBezTo>
                    <a:cubicBezTo>
                      <a:pt x="4340" y="5668"/>
                      <a:pt x="4470" y="5538"/>
                      <a:pt x="4599" y="5279"/>
                    </a:cubicBezTo>
                    <a:cubicBezTo>
                      <a:pt x="4599" y="5003"/>
                      <a:pt x="4418" y="4797"/>
                      <a:pt x="4257" y="4797"/>
                    </a:cubicBezTo>
                    <a:cubicBezTo>
                      <a:pt x="4173" y="4797"/>
                      <a:pt x="4093" y="4854"/>
                      <a:pt x="4049" y="4988"/>
                    </a:cubicBezTo>
                    <a:cubicBezTo>
                      <a:pt x="3712" y="5514"/>
                      <a:pt x="3130" y="5821"/>
                      <a:pt x="2577" y="5821"/>
                    </a:cubicBezTo>
                    <a:cubicBezTo>
                      <a:pt x="2278" y="5821"/>
                      <a:pt x="1988" y="5731"/>
                      <a:pt x="1750" y="5538"/>
                    </a:cubicBezTo>
                    <a:cubicBezTo>
                      <a:pt x="681" y="4729"/>
                      <a:pt x="810" y="3239"/>
                      <a:pt x="1231" y="2300"/>
                    </a:cubicBezTo>
                    <a:cubicBezTo>
                      <a:pt x="1231" y="2118"/>
                      <a:pt x="1023" y="1919"/>
                      <a:pt x="854" y="1919"/>
                    </a:cubicBezTo>
                    <a:cubicBezTo>
                      <a:pt x="783" y="1919"/>
                      <a:pt x="719" y="1955"/>
                      <a:pt x="681" y="2041"/>
                    </a:cubicBezTo>
                    <a:cubicBezTo>
                      <a:pt x="130" y="3369"/>
                      <a:pt x="1" y="5279"/>
                      <a:pt x="1490" y="6218"/>
                    </a:cubicBezTo>
                    <a:cubicBezTo>
                      <a:pt x="1831" y="6378"/>
                      <a:pt x="2319" y="6489"/>
                      <a:pt x="2773" y="6489"/>
                    </a:cubicBezTo>
                    <a:cubicBezTo>
                      <a:pt x="3053" y="6489"/>
                      <a:pt x="3320" y="6447"/>
                      <a:pt x="3531" y="6348"/>
                    </a:cubicBezTo>
                    <a:lnTo>
                      <a:pt x="3531" y="6348"/>
                    </a:lnTo>
                    <a:cubicBezTo>
                      <a:pt x="2721" y="8906"/>
                      <a:pt x="3790" y="11756"/>
                      <a:pt x="6477" y="12824"/>
                    </a:cubicBezTo>
                    <a:cubicBezTo>
                      <a:pt x="7092" y="13073"/>
                      <a:pt x="7786" y="13210"/>
                      <a:pt x="8476" y="13210"/>
                    </a:cubicBezTo>
                    <a:cubicBezTo>
                      <a:pt x="9312" y="13210"/>
                      <a:pt x="10142" y="13009"/>
                      <a:pt x="10817" y="12565"/>
                    </a:cubicBezTo>
                    <a:cubicBezTo>
                      <a:pt x="11885" y="11756"/>
                      <a:pt x="12015" y="10525"/>
                      <a:pt x="12144" y="9327"/>
                    </a:cubicBezTo>
                    <a:cubicBezTo>
                      <a:pt x="13230" y="10413"/>
                      <a:pt x="15175" y="11137"/>
                      <a:pt x="16877" y="11137"/>
                    </a:cubicBezTo>
                    <a:cubicBezTo>
                      <a:pt x="17511" y="11137"/>
                      <a:pt x="18111" y="11036"/>
                      <a:pt x="18621" y="10817"/>
                    </a:cubicBezTo>
                    <a:cubicBezTo>
                      <a:pt x="21050" y="9845"/>
                      <a:pt x="20370" y="7578"/>
                      <a:pt x="19172" y="6089"/>
                    </a:cubicBezTo>
                    <a:cubicBezTo>
                      <a:pt x="20240" y="5959"/>
                      <a:pt x="21050" y="5150"/>
                      <a:pt x="21341" y="4049"/>
                    </a:cubicBezTo>
                    <a:cubicBezTo>
                      <a:pt x="21600" y="2041"/>
                      <a:pt x="19560" y="292"/>
                      <a:pt x="1768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21"/>
              <p:cNvSpPr/>
              <p:nvPr/>
            </p:nvSpPr>
            <p:spPr>
              <a:xfrm>
                <a:off x="8664481" y="867594"/>
                <a:ext cx="518381" cy="530427"/>
              </a:xfrm>
              <a:custGeom>
                <a:rect b="b" l="l" r="r" t="t"/>
                <a:pathLst>
                  <a:path extrusionOk="0" h="18319" w="17903">
                    <a:moveTo>
                      <a:pt x="12689" y="0"/>
                    </a:moveTo>
                    <a:cubicBezTo>
                      <a:pt x="12553" y="0"/>
                      <a:pt x="12414" y="7"/>
                      <a:pt x="12273" y="20"/>
                    </a:cubicBezTo>
                    <a:cubicBezTo>
                      <a:pt x="11075" y="279"/>
                      <a:pt x="9974" y="1250"/>
                      <a:pt x="9844" y="2448"/>
                    </a:cubicBezTo>
                    <a:cubicBezTo>
                      <a:pt x="8666" y="1183"/>
                      <a:pt x="7062" y="35"/>
                      <a:pt x="5437" y="35"/>
                    </a:cubicBezTo>
                    <a:cubicBezTo>
                      <a:pt x="4650" y="35"/>
                      <a:pt x="3859" y="304"/>
                      <a:pt x="3109" y="959"/>
                    </a:cubicBezTo>
                    <a:cubicBezTo>
                      <a:pt x="1360" y="2707"/>
                      <a:pt x="1878" y="5816"/>
                      <a:pt x="4048" y="6755"/>
                    </a:cubicBezTo>
                    <a:cubicBezTo>
                      <a:pt x="1878" y="7727"/>
                      <a:pt x="0" y="9734"/>
                      <a:pt x="939" y="12293"/>
                    </a:cubicBezTo>
                    <a:cubicBezTo>
                      <a:pt x="1410" y="13556"/>
                      <a:pt x="2573" y="14171"/>
                      <a:pt x="3750" y="14171"/>
                    </a:cubicBezTo>
                    <a:cubicBezTo>
                      <a:pt x="4595" y="14171"/>
                      <a:pt x="5447" y="13854"/>
                      <a:pt x="6056" y="13232"/>
                    </a:cubicBezTo>
                    <a:lnTo>
                      <a:pt x="6056" y="13232"/>
                    </a:lnTo>
                    <a:cubicBezTo>
                      <a:pt x="5408" y="15142"/>
                      <a:pt x="6736" y="17021"/>
                      <a:pt x="8484" y="17830"/>
                    </a:cubicBezTo>
                    <a:cubicBezTo>
                      <a:pt x="9263" y="18166"/>
                      <a:pt x="10079" y="18319"/>
                      <a:pt x="10897" y="18319"/>
                    </a:cubicBezTo>
                    <a:cubicBezTo>
                      <a:pt x="13074" y="18319"/>
                      <a:pt x="15259" y="17238"/>
                      <a:pt x="16742" y="15661"/>
                    </a:cubicBezTo>
                    <a:cubicBezTo>
                      <a:pt x="16935" y="15371"/>
                      <a:pt x="16678" y="14991"/>
                      <a:pt x="16374" y="14991"/>
                    </a:cubicBezTo>
                    <a:cubicBezTo>
                      <a:pt x="16270" y="14991"/>
                      <a:pt x="16161" y="15035"/>
                      <a:pt x="16062" y="15142"/>
                    </a:cubicBezTo>
                    <a:cubicBezTo>
                      <a:pt x="14786" y="16540"/>
                      <a:pt x="12939" y="17453"/>
                      <a:pt x="10923" y="17453"/>
                    </a:cubicBezTo>
                    <a:cubicBezTo>
                      <a:pt x="10791" y="17453"/>
                      <a:pt x="10658" y="17450"/>
                      <a:pt x="10525" y="17442"/>
                    </a:cubicBezTo>
                    <a:cubicBezTo>
                      <a:pt x="8225" y="17280"/>
                      <a:pt x="5408" y="15142"/>
                      <a:pt x="7027" y="12584"/>
                    </a:cubicBezTo>
                    <a:cubicBezTo>
                      <a:pt x="7218" y="12369"/>
                      <a:pt x="7040" y="12242"/>
                      <a:pt x="6881" y="12242"/>
                    </a:cubicBezTo>
                    <a:cubicBezTo>
                      <a:pt x="6824" y="12242"/>
                      <a:pt x="6770" y="12259"/>
                      <a:pt x="6736" y="12293"/>
                    </a:cubicBezTo>
                    <a:cubicBezTo>
                      <a:pt x="6606" y="12293"/>
                      <a:pt x="6606" y="12422"/>
                      <a:pt x="6606" y="12422"/>
                    </a:cubicBezTo>
                    <a:cubicBezTo>
                      <a:pt x="6541" y="12357"/>
                      <a:pt x="6444" y="12325"/>
                      <a:pt x="6343" y="12325"/>
                    </a:cubicBezTo>
                    <a:cubicBezTo>
                      <a:pt x="6242" y="12325"/>
                      <a:pt x="6137" y="12357"/>
                      <a:pt x="6056" y="12422"/>
                    </a:cubicBezTo>
                    <a:cubicBezTo>
                      <a:pt x="5399" y="13027"/>
                      <a:pt x="4523" y="13364"/>
                      <a:pt x="3715" y="13364"/>
                    </a:cubicBezTo>
                    <a:cubicBezTo>
                      <a:pt x="2531" y="13364"/>
                      <a:pt x="1490" y="12639"/>
                      <a:pt x="1490" y="10965"/>
                    </a:cubicBezTo>
                    <a:cubicBezTo>
                      <a:pt x="1490" y="9054"/>
                      <a:pt x="2979" y="7856"/>
                      <a:pt x="4598" y="6917"/>
                    </a:cubicBezTo>
                    <a:cubicBezTo>
                      <a:pt x="4728" y="7047"/>
                      <a:pt x="4857" y="7047"/>
                      <a:pt x="5117" y="7047"/>
                    </a:cubicBezTo>
                    <a:cubicBezTo>
                      <a:pt x="5408" y="7047"/>
                      <a:pt x="5538" y="6626"/>
                      <a:pt x="5246" y="6496"/>
                    </a:cubicBezTo>
                    <a:cubicBezTo>
                      <a:pt x="5246" y="6405"/>
                      <a:pt x="5246" y="6313"/>
                      <a:pt x="5200" y="6313"/>
                    </a:cubicBezTo>
                    <a:cubicBezTo>
                      <a:pt x="5181" y="6313"/>
                      <a:pt x="5155" y="6329"/>
                      <a:pt x="5117" y="6367"/>
                    </a:cubicBezTo>
                    <a:cubicBezTo>
                      <a:pt x="3918" y="5946"/>
                      <a:pt x="2817" y="5007"/>
                      <a:pt x="2817" y="3679"/>
                    </a:cubicBezTo>
                    <a:cubicBezTo>
                      <a:pt x="2688" y="2319"/>
                      <a:pt x="3789" y="1088"/>
                      <a:pt x="5117" y="829"/>
                    </a:cubicBezTo>
                    <a:cubicBezTo>
                      <a:pt x="5330" y="786"/>
                      <a:pt x="5538" y="765"/>
                      <a:pt x="5741" y="765"/>
                    </a:cubicBezTo>
                    <a:cubicBezTo>
                      <a:pt x="7352" y="765"/>
                      <a:pt x="8637" y="2050"/>
                      <a:pt x="9844" y="3258"/>
                    </a:cubicBezTo>
                    <a:cubicBezTo>
                      <a:pt x="9844" y="3517"/>
                      <a:pt x="9974" y="3938"/>
                      <a:pt x="10265" y="4197"/>
                    </a:cubicBezTo>
                    <a:cubicBezTo>
                      <a:pt x="10304" y="4321"/>
                      <a:pt x="10376" y="4372"/>
                      <a:pt x="10455" y="4372"/>
                    </a:cubicBezTo>
                    <a:cubicBezTo>
                      <a:pt x="10644" y="4372"/>
                      <a:pt x="10875" y="4082"/>
                      <a:pt x="10784" y="3808"/>
                    </a:cubicBezTo>
                    <a:cubicBezTo>
                      <a:pt x="9966" y="2049"/>
                      <a:pt x="11424" y="915"/>
                      <a:pt x="13009" y="915"/>
                    </a:cubicBezTo>
                    <a:cubicBezTo>
                      <a:pt x="13496" y="915"/>
                      <a:pt x="13994" y="1022"/>
                      <a:pt x="14443" y="1250"/>
                    </a:cubicBezTo>
                    <a:cubicBezTo>
                      <a:pt x="15771" y="1898"/>
                      <a:pt x="16742" y="3258"/>
                      <a:pt x="17390" y="4618"/>
                    </a:cubicBezTo>
                    <a:cubicBezTo>
                      <a:pt x="17437" y="4693"/>
                      <a:pt x="17502" y="4724"/>
                      <a:pt x="17569" y="4724"/>
                    </a:cubicBezTo>
                    <a:cubicBezTo>
                      <a:pt x="17733" y="4724"/>
                      <a:pt x="17903" y="4534"/>
                      <a:pt x="17811" y="4326"/>
                    </a:cubicBezTo>
                    <a:cubicBezTo>
                      <a:pt x="16918" y="2295"/>
                      <a:pt x="15294" y="0"/>
                      <a:pt x="1268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73" name="Google Shape;1373;p21"/>
              <p:cNvGrpSpPr/>
              <p:nvPr/>
            </p:nvGrpSpPr>
            <p:grpSpPr>
              <a:xfrm>
                <a:off x="7278071" y="4340978"/>
                <a:ext cx="963391" cy="816386"/>
                <a:chOff x="7278071" y="4340978"/>
                <a:chExt cx="963391" cy="816386"/>
              </a:xfrm>
            </p:grpSpPr>
            <p:sp>
              <p:nvSpPr>
                <p:cNvPr id="1374" name="Google Shape;1374;p21"/>
                <p:cNvSpPr/>
                <p:nvPr/>
              </p:nvSpPr>
              <p:spPr>
                <a:xfrm>
                  <a:off x="7278071" y="4340978"/>
                  <a:ext cx="963391" cy="444807"/>
                </a:xfrm>
                <a:custGeom>
                  <a:rect b="b" l="l" r="r" t="t"/>
                  <a:pathLst>
                    <a:path extrusionOk="0" h="15362" w="33272">
                      <a:moveTo>
                        <a:pt x="2534" y="0"/>
                      </a:moveTo>
                      <a:cubicBezTo>
                        <a:pt x="1128" y="0"/>
                        <a:pt x="1" y="1424"/>
                        <a:pt x="125" y="2728"/>
                      </a:cubicBezTo>
                      <a:cubicBezTo>
                        <a:pt x="287" y="3797"/>
                        <a:pt x="1226" y="4606"/>
                        <a:pt x="2165" y="4736"/>
                      </a:cubicBezTo>
                      <a:cubicBezTo>
                        <a:pt x="1204" y="7165"/>
                        <a:pt x="3465" y="9515"/>
                        <a:pt x="5735" y="9515"/>
                      </a:cubicBezTo>
                      <a:cubicBezTo>
                        <a:pt x="6371" y="9515"/>
                        <a:pt x="7007" y="9331"/>
                        <a:pt x="7573" y="8913"/>
                      </a:cubicBezTo>
                      <a:lnTo>
                        <a:pt x="7573" y="8913"/>
                      </a:lnTo>
                      <a:cubicBezTo>
                        <a:pt x="7282" y="10953"/>
                        <a:pt x="8771" y="13253"/>
                        <a:pt x="10650" y="13771"/>
                      </a:cubicBezTo>
                      <a:cubicBezTo>
                        <a:pt x="11004" y="13854"/>
                        <a:pt x="11361" y="13895"/>
                        <a:pt x="11716" y="13895"/>
                      </a:cubicBezTo>
                      <a:cubicBezTo>
                        <a:pt x="13145" y="13895"/>
                        <a:pt x="14521" y="13241"/>
                        <a:pt x="15377" y="12152"/>
                      </a:cubicBezTo>
                      <a:cubicBezTo>
                        <a:pt x="15507" y="12961"/>
                        <a:pt x="15928" y="13771"/>
                        <a:pt x="16608" y="14321"/>
                      </a:cubicBezTo>
                      <a:cubicBezTo>
                        <a:pt x="17454" y="15085"/>
                        <a:pt x="18642" y="15362"/>
                        <a:pt x="19845" y="15362"/>
                      </a:cubicBezTo>
                      <a:cubicBezTo>
                        <a:pt x="20530" y="15362"/>
                        <a:pt x="21220" y="15272"/>
                        <a:pt x="21854" y="15131"/>
                      </a:cubicBezTo>
                      <a:cubicBezTo>
                        <a:pt x="24963" y="14321"/>
                        <a:pt x="27813" y="11342"/>
                        <a:pt x="27813" y="7974"/>
                      </a:cubicBezTo>
                      <a:cubicBezTo>
                        <a:pt x="28217" y="8185"/>
                        <a:pt x="28687" y="8290"/>
                        <a:pt x="29156" y="8290"/>
                      </a:cubicBezTo>
                      <a:cubicBezTo>
                        <a:pt x="29626" y="8290"/>
                        <a:pt x="30096" y="8185"/>
                        <a:pt x="30500" y="7974"/>
                      </a:cubicBezTo>
                      <a:cubicBezTo>
                        <a:pt x="31860" y="7424"/>
                        <a:pt x="32799" y="6225"/>
                        <a:pt x="33188" y="4865"/>
                      </a:cubicBezTo>
                      <a:cubicBezTo>
                        <a:pt x="33272" y="4614"/>
                        <a:pt x="33031" y="4472"/>
                        <a:pt x="32807" y="4472"/>
                      </a:cubicBezTo>
                      <a:cubicBezTo>
                        <a:pt x="32684" y="4472"/>
                        <a:pt x="32565" y="4515"/>
                        <a:pt x="32508" y="4606"/>
                      </a:cubicBezTo>
                      <a:cubicBezTo>
                        <a:pt x="32124" y="5998"/>
                        <a:pt x="30621" y="7549"/>
                        <a:pt x="29143" y="7549"/>
                      </a:cubicBezTo>
                      <a:cubicBezTo>
                        <a:pt x="28626" y="7549"/>
                        <a:pt x="28112" y="7359"/>
                        <a:pt x="27651" y="6906"/>
                      </a:cubicBezTo>
                      <a:cubicBezTo>
                        <a:pt x="27577" y="6823"/>
                        <a:pt x="27480" y="6787"/>
                        <a:pt x="27386" y="6787"/>
                      </a:cubicBezTo>
                      <a:cubicBezTo>
                        <a:pt x="27147" y="6787"/>
                        <a:pt x="26924" y="7016"/>
                        <a:pt x="27132" y="7294"/>
                      </a:cubicBezTo>
                      <a:lnTo>
                        <a:pt x="27132" y="7424"/>
                      </a:lnTo>
                      <a:cubicBezTo>
                        <a:pt x="26712" y="10144"/>
                        <a:pt x="25643" y="12281"/>
                        <a:pt x="23214" y="13641"/>
                      </a:cubicBezTo>
                      <a:cubicBezTo>
                        <a:pt x="22305" y="14079"/>
                        <a:pt x="21089" y="14360"/>
                        <a:pt x="19922" y="14360"/>
                      </a:cubicBezTo>
                      <a:cubicBezTo>
                        <a:pt x="17806" y="14360"/>
                        <a:pt x="15853" y="13433"/>
                        <a:pt x="16187" y="10824"/>
                      </a:cubicBezTo>
                      <a:cubicBezTo>
                        <a:pt x="16271" y="10550"/>
                        <a:pt x="16026" y="10399"/>
                        <a:pt x="15800" y="10399"/>
                      </a:cubicBezTo>
                      <a:cubicBezTo>
                        <a:pt x="15679" y="10399"/>
                        <a:pt x="15563" y="10442"/>
                        <a:pt x="15507" y="10532"/>
                      </a:cubicBezTo>
                      <a:lnTo>
                        <a:pt x="15507" y="10824"/>
                      </a:lnTo>
                      <a:cubicBezTo>
                        <a:pt x="14751" y="12127"/>
                        <a:pt x="13471" y="12990"/>
                        <a:pt x="12021" y="12990"/>
                      </a:cubicBezTo>
                      <a:cubicBezTo>
                        <a:pt x="11669" y="12990"/>
                        <a:pt x="11308" y="12939"/>
                        <a:pt x="10941" y="12832"/>
                      </a:cubicBezTo>
                      <a:cubicBezTo>
                        <a:pt x="8901" y="12281"/>
                        <a:pt x="8221" y="10273"/>
                        <a:pt x="8383" y="8525"/>
                      </a:cubicBezTo>
                      <a:cubicBezTo>
                        <a:pt x="8383" y="8395"/>
                        <a:pt x="8383" y="8233"/>
                        <a:pt x="8221" y="8233"/>
                      </a:cubicBezTo>
                      <a:cubicBezTo>
                        <a:pt x="8221" y="8044"/>
                        <a:pt x="8082" y="7923"/>
                        <a:pt x="7957" y="7923"/>
                      </a:cubicBezTo>
                      <a:cubicBezTo>
                        <a:pt x="7911" y="7923"/>
                        <a:pt x="7867" y="7939"/>
                        <a:pt x="7832" y="7974"/>
                      </a:cubicBezTo>
                      <a:cubicBezTo>
                        <a:pt x="7240" y="8423"/>
                        <a:pt x="6518" y="8703"/>
                        <a:pt x="5782" y="8703"/>
                      </a:cubicBezTo>
                      <a:cubicBezTo>
                        <a:pt x="5191" y="8703"/>
                        <a:pt x="4592" y="8522"/>
                        <a:pt x="4043" y="8104"/>
                      </a:cubicBezTo>
                      <a:cubicBezTo>
                        <a:pt x="2975" y="7294"/>
                        <a:pt x="2716" y="5966"/>
                        <a:pt x="3104" y="4736"/>
                      </a:cubicBezTo>
                      <a:cubicBezTo>
                        <a:pt x="3234" y="4606"/>
                        <a:pt x="3234" y="4477"/>
                        <a:pt x="3104" y="4347"/>
                      </a:cubicBezTo>
                      <a:cubicBezTo>
                        <a:pt x="3027" y="4172"/>
                        <a:pt x="2902" y="4102"/>
                        <a:pt x="2780" y="4102"/>
                      </a:cubicBezTo>
                      <a:cubicBezTo>
                        <a:pt x="2699" y="4102"/>
                        <a:pt x="2619" y="4134"/>
                        <a:pt x="2554" y="4185"/>
                      </a:cubicBezTo>
                      <a:cubicBezTo>
                        <a:pt x="1615" y="4056"/>
                        <a:pt x="935" y="3376"/>
                        <a:pt x="935" y="2437"/>
                      </a:cubicBezTo>
                      <a:cubicBezTo>
                        <a:pt x="1097" y="1368"/>
                        <a:pt x="1906" y="947"/>
                        <a:pt x="2845" y="818"/>
                      </a:cubicBezTo>
                      <a:cubicBezTo>
                        <a:pt x="3234" y="688"/>
                        <a:pt x="3104" y="138"/>
                        <a:pt x="2716" y="8"/>
                      </a:cubicBezTo>
                      <a:cubicBezTo>
                        <a:pt x="2655" y="3"/>
                        <a:pt x="2594" y="0"/>
                        <a:pt x="253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21"/>
                <p:cNvSpPr/>
                <p:nvPr/>
              </p:nvSpPr>
              <p:spPr>
                <a:xfrm>
                  <a:off x="7696123" y="4488301"/>
                  <a:ext cx="315552" cy="99837"/>
                </a:xfrm>
                <a:custGeom>
                  <a:rect b="b" l="l" r="r" t="t"/>
                  <a:pathLst>
                    <a:path extrusionOk="0" h="3448" w="10898">
                      <a:moveTo>
                        <a:pt x="7950" y="1"/>
                      </a:moveTo>
                      <a:cubicBezTo>
                        <a:pt x="7915" y="1"/>
                        <a:pt x="7876" y="20"/>
                        <a:pt x="7837" y="69"/>
                      </a:cubicBezTo>
                      <a:cubicBezTo>
                        <a:pt x="7801" y="24"/>
                        <a:pt x="7753" y="4"/>
                        <a:pt x="7705" y="4"/>
                      </a:cubicBezTo>
                      <a:cubicBezTo>
                        <a:pt x="7578" y="4"/>
                        <a:pt x="7452" y="141"/>
                        <a:pt x="7546" y="328"/>
                      </a:cubicBezTo>
                      <a:lnTo>
                        <a:pt x="7546" y="457"/>
                      </a:lnTo>
                      <a:cubicBezTo>
                        <a:pt x="7708" y="1397"/>
                        <a:pt x="7157" y="2757"/>
                        <a:pt x="5926" y="2757"/>
                      </a:cubicBezTo>
                      <a:cubicBezTo>
                        <a:pt x="4858" y="2757"/>
                        <a:pt x="3919" y="1526"/>
                        <a:pt x="4178" y="457"/>
                      </a:cubicBezTo>
                      <a:cubicBezTo>
                        <a:pt x="4178" y="328"/>
                        <a:pt x="4178" y="198"/>
                        <a:pt x="4048" y="198"/>
                      </a:cubicBezTo>
                      <a:cubicBezTo>
                        <a:pt x="3983" y="134"/>
                        <a:pt x="3886" y="101"/>
                        <a:pt x="3785" y="101"/>
                      </a:cubicBezTo>
                      <a:cubicBezTo>
                        <a:pt x="3684" y="101"/>
                        <a:pt x="3579" y="134"/>
                        <a:pt x="3498" y="198"/>
                      </a:cubicBezTo>
                      <a:cubicBezTo>
                        <a:pt x="3239" y="878"/>
                        <a:pt x="3109" y="1688"/>
                        <a:pt x="2170" y="1947"/>
                      </a:cubicBezTo>
                      <a:cubicBezTo>
                        <a:pt x="2066" y="1979"/>
                        <a:pt x="1957" y="1995"/>
                        <a:pt x="1846" y="1995"/>
                      </a:cubicBezTo>
                      <a:cubicBezTo>
                        <a:pt x="1508" y="1995"/>
                        <a:pt x="1159" y="1843"/>
                        <a:pt x="939" y="1526"/>
                      </a:cubicBezTo>
                      <a:cubicBezTo>
                        <a:pt x="680" y="1267"/>
                        <a:pt x="680" y="717"/>
                        <a:pt x="1069" y="457"/>
                      </a:cubicBezTo>
                      <a:cubicBezTo>
                        <a:pt x="1315" y="348"/>
                        <a:pt x="1146" y="32"/>
                        <a:pt x="1010" y="32"/>
                      </a:cubicBezTo>
                      <a:cubicBezTo>
                        <a:pt x="984" y="32"/>
                        <a:pt x="960" y="43"/>
                        <a:pt x="939" y="69"/>
                      </a:cubicBezTo>
                      <a:cubicBezTo>
                        <a:pt x="0" y="717"/>
                        <a:pt x="259" y="2206"/>
                        <a:pt x="1360" y="2498"/>
                      </a:cubicBezTo>
                      <a:cubicBezTo>
                        <a:pt x="1520" y="2542"/>
                        <a:pt x="1679" y="2562"/>
                        <a:pt x="1837" y="2562"/>
                      </a:cubicBezTo>
                      <a:cubicBezTo>
                        <a:pt x="2607" y="2562"/>
                        <a:pt x="3332" y="2069"/>
                        <a:pt x="3789" y="1397"/>
                      </a:cubicBezTo>
                      <a:cubicBezTo>
                        <a:pt x="3912" y="2436"/>
                        <a:pt x="4756" y="3447"/>
                        <a:pt x="5886" y="3447"/>
                      </a:cubicBezTo>
                      <a:cubicBezTo>
                        <a:pt x="5953" y="3447"/>
                        <a:pt x="6020" y="3444"/>
                        <a:pt x="6088" y="3437"/>
                      </a:cubicBezTo>
                      <a:cubicBezTo>
                        <a:pt x="7287" y="3437"/>
                        <a:pt x="8226" y="2206"/>
                        <a:pt x="8355" y="1137"/>
                      </a:cubicBezTo>
                      <a:cubicBezTo>
                        <a:pt x="8643" y="1276"/>
                        <a:pt x="8967" y="1348"/>
                        <a:pt x="9289" y="1348"/>
                      </a:cubicBezTo>
                      <a:cubicBezTo>
                        <a:pt x="9874" y="1348"/>
                        <a:pt x="10450" y="1109"/>
                        <a:pt x="10784" y="587"/>
                      </a:cubicBezTo>
                      <a:cubicBezTo>
                        <a:pt x="10898" y="313"/>
                        <a:pt x="10723" y="23"/>
                        <a:pt x="10518" y="23"/>
                      </a:cubicBezTo>
                      <a:cubicBezTo>
                        <a:pt x="10433" y="23"/>
                        <a:pt x="10342" y="74"/>
                        <a:pt x="10266" y="198"/>
                      </a:cubicBezTo>
                      <a:cubicBezTo>
                        <a:pt x="10009" y="514"/>
                        <a:pt x="9561" y="697"/>
                        <a:pt x="9095" y="697"/>
                      </a:cubicBezTo>
                      <a:cubicBezTo>
                        <a:pt x="8797" y="697"/>
                        <a:pt x="8491" y="622"/>
                        <a:pt x="8226" y="457"/>
                      </a:cubicBezTo>
                      <a:cubicBezTo>
                        <a:pt x="8226" y="328"/>
                        <a:pt x="8226" y="328"/>
                        <a:pt x="8096" y="198"/>
                      </a:cubicBezTo>
                      <a:cubicBezTo>
                        <a:pt x="8096" y="108"/>
                        <a:pt x="8033" y="1"/>
                        <a:pt x="79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21"/>
                <p:cNvSpPr/>
                <p:nvPr/>
              </p:nvSpPr>
              <p:spPr>
                <a:xfrm>
                  <a:off x="7652980" y="4763142"/>
                  <a:ext cx="117239" cy="356146"/>
                </a:xfrm>
                <a:custGeom>
                  <a:rect b="b" l="l" r="r" t="t"/>
                  <a:pathLst>
                    <a:path extrusionOk="0" h="12300" w="4049">
                      <a:moveTo>
                        <a:pt x="422" y="0"/>
                      </a:moveTo>
                      <a:cubicBezTo>
                        <a:pt x="292" y="0"/>
                        <a:pt x="1" y="292"/>
                        <a:pt x="292" y="292"/>
                      </a:cubicBezTo>
                      <a:cubicBezTo>
                        <a:pt x="3660" y="3109"/>
                        <a:pt x="2559" y="8226"/>
                        <a:pt x="2980" y="12014"/>
                      </a:cubicBezTo>
                      <a:cubicBezTo>
                        <a:pt x="2980" y="12176"/>
                        <a:pt x="3131" y="12299"/>
                        <a:pt x="3283" y="12299"/>
                      </a:cubicBezTo>
                      <a:cubicBezTo>
                        <a:pt x="3376" y="12299"/>
                        <a:pt x="3469" y="12254"/>
                        <a:pt x="3530" y="12144"/>
                      </a:cubicBezTo>
                      <a:cubicBezTo>
                        <a:pt x="4049" y="9845"/>
                        <a:pt x="3790" y="7027"/>
                        <a:pt x="3239" y="4728"/>
                      </a:cubicBezTo>
                      <a:cubicBezTo>
                        <a:pt x="2850" y="2850"/>
                        <a:pt x="2041" y="1231"/>
                        <a:pt x="42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21"/>
                <p:cNvSpPr/>
                <p:nvPr/>
              </p:nvSpPr>
              <p:spPr>
                <a:xfrm>
                  <a:off x="7840522" y="4789375"/>
                  <a:ext cx="105975" cy="335646"/>
                </a:xfrm>
                <a:custGeom>
                  <a:rect b="b" l="l" r="r" t="t"/>
                  <a:pathLst>
                    <a:path extrusionOk="0" h="11592" w="3660">
                      <a:moveTo>
                        <a:pt x="3319" y="1"/>
                      </a:moveTo>
                      <a:cubicBezTo>
                        <a:pt x="3289" y="1"/>
                        <a:pt x="3261" y="11"/>
                        <a:pt x="3239" y="33"/>
                      </a:cubicBezTo>
                      <a:cubicBezTo>
                        <a:pt x="810" y="3142"/>
                        <a:pt x="0" y="7481"/>
                        <a:pt x="680" y="11238"/>
                      </a:cubicBezTo>
                      <a:cubicBezTo>
                        <a:pt x="680" y="11481"/>
                        <a:pt x="864" y="11592"/>
                        <a:pt x="1057" y="11592"/>
                      </a:cubicBezTo>
                      <a:cubicBezTo>
                        <a:pt x="1302" y="11592"/>
                        <a:pt x="1562" y="11416"/>
                        <a:pt x="1490" y="11108"/>
                      </a:cubicBezTo>
                      <a:cubicBezTo>
                        <a:pt x="1101" y="7190"/>
                        <a:pt x="1911" y="3822"/>
                        <a:pt x="3660" y="325"/>
                      </a:cubicBezTo>
                      <a:cubicBezTo>
                        <a:pt x="3660" y="218"/>
                        <a:pt x="3461" y="1"/>
                        <a:pt x="331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21"/>
                <p:cNvSpPr/>
                <p:nvPr/>
              </p:nvSpPr>
              <p:spPr>
                <a:xfrm>
                  <a:off x="7634159" y="5039199"/>
                  <a:ext cx="330666" cy="118165"/>
                </a:xfrm>
                <a:custGeom>
                  <a:rect b="b" l="l" r="r" t="t"/>
                  <a:pathLst>
                    <a:path extrusionOk="0" h="4081" w="11420">
                      <a:moveTo>
                        <a:pt x="5884" y="1"/>
                      </a:moveTo>
                      <a:cubicBezTo>
                        <a:pt x="5801" y="1"/>
                        <a:pt x="5716" y="17"/>
                        <a:pt x="5638" y="52"/>
                      </a:cubicBezTo>
                      <a:cubicBezTo>
                        <a:pt x="4699" y="861"/>
                        <a:pt x="3889" y="1800"/>
                        <a:pt x="3500" y="3031"/>
                      </a:cubicBezTo>
                      <a:cubicBezTo>
                        <a:pt x="2561" y="2092"/>
                        <a:pt x="1590" y="1412"/>
                        <a:pt x="521" y="732"/>
                      </a:cubicBezTo>
                      <a:cubicBezTo>
                        <a:pt x="474" y="708"/>
                        <a:pt x="425" y="697"/>
                        <a:pt x="378" y="697"/>
                      </a:cubicBezTo>
                      <a:cubicBezTo>
                        <a:pt x="170" y="697"/>
                        <a:pt x="0" y="909"/>
                        <a:pt x="133" y="1120"/>
                      </a:cubicBezTo>
                      <a:cubicBezTo>
                        <a:pt x="392" y="1800"/>
                        <a:pt x="521" y="2610"/>
                        <a:pt x="521" y="3419"/>
                      </a:cubicBezTo>
                      <a:cubicBezTo>
                        <a:pt x="521" y="3565"/>
                        <a:pt x="626" y="3638"/>
                        <a:pt x="732" y="3638"/>
                      </a:cubicBezTo>
                      <a:cubicBezTo>
                        <a:pt x="837" y="3638"/>
                        <a:pt x="942" y="3565"/>
                        <a:pt x="942" y="3419"/>
                      </a:cubicBezTo>
                      <a:cubicBezTo>
                        <a:pt x="1072" y="2739"/>
                        <a:pt x="942" y="2221"/>
                        <a:pt x="942" y="1671"/>
                      </a:cubicBezTo>
                      <a:lnTo>
                        <a:pt x="942" y="1671"/>
                      </a:lnTo>
                      <a:cubicBezTo>
                        <a:pt x="1752" y="2351"/>
                        <a:pt x="2561" y="3160"/>
                        <a:pt x="3371" y="3970"/>
                      </a:cubicBezTo>
                      <a:cubicBezTo>
                        <a:pt x="3411" y="4050"/>
                        <a:pt x="3476" y="4081"/>
                        <a:pt x="3547" y="4081"/>
                      </a:cubicBezTo>
                      <a:cubicBezTo>
                        <a:pt x="3704" y="4081"/>
                        <a:pt x="3889" y="3930"/>
                        <a:pt x="3889" y="3840"/>
                      </a:cubicBezTo>
                      <a:cubicBezTo>
                        <a:pt x="4310" y="2739"/>
                        <a:pt x="4828" y="1930"/>
                        <a:pt x="5638" y="1120"/>
                      </a:cubicBezTo>
                      <a:cubicBezTo>
                        <a:pt x="5800" y="2221"/>
                        <a:pt x="6188" y="3419"/>
                        <a:pt x="6868" y="3549"/>
                      </a:cubicBezTo>
                      <a:cubicBezTo>
                        <a:pt x="6949" y="3583"/>
                        <a:pt x="7026" y="3597"/>
                        <a:pt x="7099" y="3597"/>
                      </a:cubicBezTo>
                      <a:cubicBezTo>
                        <a:pt x="7377" y="3597"/>
                        <a:pt x="7602" y="3393"/>
                        <a:pt x="7807" y="3290"/>
                      </a:cubicBezTo>
                      <a:cubicBezTo>
                        <a:pt x="8617" y="2739"/>
                        <a:pt x="9297" y="2092"/>
                        <a:pt x="9977" y="1541"/>
                      </a:cubicBezTo>
                      <a:cubicBezTo>
                        <a:pt x="9977" y="2221"/>
                        <a:pt x="10236" y="2901"/>
                        <a:pt x="10657" y="3711"/>
                      </a:cubicBezTo>
                      <a:cubicBezTo>
                        <a:pt x="10732" y="3824"/>
                        <a:pt x="10832" y="3871"/>
                        <a:pt x="10932" y="3871"/>
                      </a:cubicBezTo>
                      <a:cubicBezTo>
                        <a:pt x="11176" y="3871"/>
                        <a:pt x="11420" y="3589"/>
                        <a:pt x="11305" y="3290"/>
                      </a:cubicBezTo>
                      <a:cubicBezTo>
                        <a:pt x="10787" y="2351"/>
                        <a:pt x="10657" y="1671"/>
                        <a:pt x="10657" y="602"/>
                      </a:cubicBezTo>
                      <a:cubicBezTo>
                        <a:pt x="10657" y="387"/>
                        <a:pt x="10428" y="260"/>
                        <a:pt x="10204" y="260"/>
                      </a:cubicBezTo>
                      <a:cubicBezTo>
                        <a:pt x="10124" y="260"/>
                        <a:pt x="10045" y="277"/>
                        <a:pt x="9977" y="311"/>
                      </a:cubicBezTo>
                      <a:cubicBezTo>
                        <a:pt x="9297" y="991"/>
                        <a:pt x="8617" y="1671"/>
                        <a:pt x="7937" y="2221"/>
                      </a:cubicBezTo>
                      <a:cubicBezTo>
                        <a:pt x="7740" y="2320"/>
                        <a:pt x="7450" y="2568"/>
                        <a:pt x="7152" y="2568"/>
                      </a:cubicBezTo>
                      <a:cubicBezTo>
                        <a:pt x="7057" y="2568"/>
                        <a:pt x="6962" y="2543"/>
                        <a:pt x="6868" y="2480"/>
                      </a:cubicBezTo>
                      <a:cubicBezTo>
                        <a:pt x="6447" y="2221"/>
                        <a:pt x="6318" y="732"/>
                        <a:pt x="6318" y="311"/>
                      </a:cubicBezTo>
                      <a:cubicBezTo>
                        <a:pt x="6318" y="121"/>
                        <a:pt x="6110" y="1"/>
                        <a:pt x="588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79" name="Google Shape;1379;p21"/>
              <p:cNvGrpSpPr/>
              <p:nvPr/>
            </p:nvGrpSpPr>
            <p:grpSpPr>
              <a:xfrm>
                <a:off x="8203695" y="3930106"/>
                <a:ext cx="959192" cy="1227171"/>
                <a:chOff x="8127495" y="3930106"/>
                <a:chExt cx="959192" cy="1227171"/>
              </a:xfrm>
            </p:grpSpPr>
            <p:sp>
              <p:nvSpPr>
                <p:cNvPr id="1380" name="Google Shape;1380;p21"/>
                <p:cNvSpPr/>
                <p:nvPr/>
              </p:nvSpPr>
              <p:spPr>
                <a:xfrm>
                  <a:off x="8127495" y="3930106"/>
                  <a:ext cx="959192" cy="722398"/>
                </a:xfrm>
                <a:custGeom>
                  <a:rect b="b" l="l" r="r" t="t"/>
                  <a:pathLst>
                    <a:path extrusionOk="0" h="24949" w="33127">
                      <a:moveTo>
                        <a:pt x="17287" y="1"/>
                      </a:moveTo>
                      <a:cubicBezTo>
                        <a:pt x="16856" y="1"/>
                        <a:pt x="16421" y="93"/>
                        <a:pt x="15996" y="306"/>
                      </a:cubicBezTo>
                      <a:cubicBezTo>
                        <a:pt x="15186" y="727"/>
                        <a:pt x="14798" y="1536"/>
                        <a:pt x="14668" y="2346"/>
                      </a:cubicBezTo>
                      <a:cubicBezTo>
                        <a:pt x="13791" y="1721"/>
                        <a:pt x="12695" y="1465"/>
                        <a:pt x="11581" y="1465"/>
                      </a:cubicBezTo>
                      <a:cubicBezTo>
                        <a:pt x="10270" y="1465"/>
                        <a:pt x="8933" y="1820"/>
                        <a:pt x="7900" y="2346"/>
                      </a:cubicBezTo>
                      <a:cubicBezTo>
                        <a:pt x="6022" y="3414"/>
                        <a:pt x="5212" y="6102"/>
                        <a:pt x="6572" y="7721"/>
                      </a:cubicBezTo>
                      <a:cubicBezTo>
                        <a:pt x="6341" y="7682"/>
                        <a:pt x="6107" y="7664"/>
                        <a:pt x="5873" y="7664"/>
                      </a:cubicBezTo>
                      <a:cubicBezTo>
                        <a:pt x="3776" y="7664"/>
                        <a:pt x="1633" y="9167"/>
                        <a:pt x="905" y="11089"/>
                      </a:cubicBezTo>
                      <a:cubicBezTo>
                        <a:pt x="0" y="13231"/>
                        <a:pt x="1231" y="16553"/>
                        <a:pt x="3602" y="16553"/>
                      </a:cubicBezTo>
                      <a:cubicBezTo>
                        <a:pt x="3777" y="16553"/>
                        <a:pt x="3957" y="16535"/>
                        <a:pt x="4144" y="16497"/>
                      </a:cubicBezTo>
                      <a:lnTo>
                        <a:pt x="4144" y="16497"/>
                      </a:lnTo>
                      <a:cubicBezTo>
                        <a:pt x="3334" y="18246"/>
                        <a:pt x="3982" y="20675"/>
                        <a:pt x="5763" y="21776"/>
                      </a:cubicBezTo>
                      <a:cubicBezTo>
                        <a:pt x="6358" y="22121"/>
                        <a:pt x="7063" y="22282"/>
                        <a:pt x="7783" y="22282"/>
                      </a:cubicBezTo>
                      <a:cubicBezTo>
                        <a:pt x="9019" y="22282"/>
                        <a:pt x="10299" y="21805"/>
                        <a:pt x="11138" y="20966"/>
                      </a:cubicBezTo>
                      <a:cubicBezTo>
                        <a:pt x="11509" y="23221"/>
                        <a:pt x="13642" y="24948"/>
                        <a:pt x="15984" y="24948"/>
                      </a:cubicBezTo>
                      <a:cubicBezTo>
                        <a:pt x="16298" y="24948"/>
                        <a:pt x="16617" y="24917"/>
                        <a:pt x="16935" y="24852"/>
                      </a:cubicBezTo>
                      <a:cubicBezTo>
                        <a:pt x="19655" y="24463"/>
                        <a:pt x="21663" y="22035"/>
                        <a:pt x="21792" y="19347"/>
                      </a:cubicBezTo>
                      <a:cubicBezTo>
                        <a:pt x="22342" y="19786"/>
                        <a:pt x="23026" y="20062"/>
                        <a:pt x="23702" y="20062"/>
                      </a:cubicBezTo>
                      <a:cubicBezTo>
                        <a:pt x="24022" y="20062"/>
                        <a:pt x="24340" y="20000"/>
                        <a:pt x="24642" y="19865"/>
                      </a:cubicBezTo>
                      <a:cubicBezTo>
                        <a:pt x="25711" y="19476"/>
                        <a:pt x="26520" y="18246"/>
                        <a:pt x="26650" y="17177"/>
                      </a:cubicBezTo>
                      <a:cubicBezTo>
                        <a:pt x="27101" y="17387"/>
                        <a:pt x="27583" y="17483"/>
                        <a:pt x="28071" y="17483"/>
                      </a:cubicBezTo>
                      <a:cubicBezTo>
                        <a:pt x="30075" y="17483"/>
                        <a:pt x="32191" y="15866"/>
                        <a:pt x="32738" y="13809"/>
                      </a:cubicBezTo>
                      <a:cubicBezTo>
                        <a:pt x="33126" y="12190"/>
                        <a:pt x="31928" y="10021"/>
                        <a:pt x="30859" y="8660"/>
                      </a:cubicBezTo>
                      <a:cubicBezTo>
                        <a:pt x="30309" y="8013"/>
                        <a:pt x="29629" y="7592"/>
                        <a:pt x="28949" y="7333"/>
                      </a:cubicBezTo>
                      <a:cubicBezTo>
                        <a:pt x="30309" y="5973"/>
                        <a:pt x="30568" y="3803"/>
                        <a:pt x="29240" y="2184"/>
                      </a:cubicBezTo>
                      <a:cubicBezTo>
                        <a:pt x="28224" y="780"/>
                        <a:pt x="26773" y="213"/>
                        <a:pt x="25257" y="213"/>
                      </a:cubicBezTo>
                      <a:cubicBezTo>
                        <a:pt x="23730" y="213"/>
                        <a:pt x="22137" y="788"/>
                        <a:pt x="20853" y="1666"/>
                      </a:cubicBezTo>
                      <a:cubicBezTo>
                        <a:pt x="20517" y="1890"/>
                        <a:pt x="20762" y="2526"/>
                        <a:pt x="21191" y="2526"/>
                      </a:cubicBezTo>
                      <a:cubicBezTo>
                        <a:pt x="21258" y="2526"/>
                        <a:pt x="21329" y="2510"/>
                        <a:pt x="21404" y="2475"/>
                      </a:cubicBezTo>
                      <a:cubicBezTo>
                        <a:pt x="22535" y="1656"/>
                        <a:pt x="23914" y="1083"/>
                        <a:pt x="25277" y="1083"/>
                      </a:cubicBezTo>
                      <a:cubicBezTo>
                        <a:pt x="26176" y="1083"/>
                        <a:pt x="27069" y="1333"/>
                        <a:pt x="27880" y="1925"/>
                      </a:cubicBezTo>
                      <a:cubicBezTo>
                        <a:pt x="29758" y="3414"/>
                        <a:pt x="29629" y="5843"/>
                        <a:pt x="28010" y="7203"/>
                      </a:cubicBezTo>
                      <a:cubicBezTo>
                        <a:pt x="27621" y="7203"/>
                        <a:pt x="27200" y="7333"/>
                        <a:pt x="26812" y="7592"/>
                      </a:cubicBezTo>
                      <a:cubicBezTo>
                        <a:pt x="26448" y="7704"/>
                        <a:pt x="26592" y="8323"/>
                        <a:pt x="26992" y="8323"/>
                      </a:cubicBezTo>
                      <a:cubicBezTo>
                        <a:pt x="27055" y="8323"/>
                        <a:pt x="27125" y="8307"/>
                        <a:pt x="27200" y="8272"/>
                      </a:cubicBezTo>
                      <a:cubicBezTo>
                        <a:pt x="27200" y="8401"/>
                        <a:pt x="27330" y="8401"/>
                        <a:pt x="27459" y="8401"/>
                      </a:cubicBezTo>
                      <a:cubicBezTo>
                        <a:pt x="27621" y="8272"/>
                        <a:pt x="27751" y="8272"/>
                        <a:pt x="27751" y="8142"/>
                      </a:cubicBezTo>
                      <a:cubicBezTo>
                        <a:pt x="27794" y="8140"/>
                        <a:pt x="27837" y="8139"/>
                        <a:pt x="27880" y="8139"/>
                      </a:cubicBezTo>
                      <a:cubicBezTo>
                        <a:pt x="30124" y="8139"/>
                        <a:pt x="32053" y="11418"/>
                        <a:pt x="31799" y="13388"/>
                      </a:cubicBezTo>
                      <a:cubicBezTo>
                        <a:pt x="31567" y="15316"/>
                        <a:pt x="29745" y="16652"/>
                        <a:pt x="27918" y="16652"/>
                      </a:cubicBezTo>
                      <a:cubicBezTo>
                        <a:pt x="27443" y="16652"/>
                        <a:pt x="26968" y="16561"/>
                        <a:pt x="26520" y="16368"/>
                      </a:cubicBezTo>
                      <a:cubicBezTo>
                        <a:pt x="26520" y="16238"/>
                        <a:pt x="26520" y="16238"/>
                        <a:pt x="26391" y="16109"/>
                      </a:cubicBezTo>
                      <a:cubicBezTo>
                        <a:pt x="26391" y="15993"/>
                        <a:pt x="26192" y="15894"/>
                        <a:pt x="26020" y="15894"/>
                      </a:cubicBezTo>
                      <a:cubicBezTo>
                        <a:pt x="25951" y="15894"/>
                        <a:pt x="25886" y="15910"/>
                        <a:pt x="25840" y="15947"/>
                      </a:cubicBezTo>
                      <a:cubicBezTo>
                        <a:pt x="25840" y="15947"/>
                        <a:pt x="25711" y="15817"/>
                        <a:pt x="25581" y="15817"/>
                      </a:cubicBezTo>
                      <a:cubicBezTo>
                        <a:pt x="25547" y="15783"/>
                        <a:pt x="25504" y="15767"/>
                        <a:pt x="25461" y="15767"/>
                      </a:cubicBezTo>
                      <a:cubicBezTo>
                        <a:pt x="25342" y="15767"/>
                        <a:pt x="25227" y="15894"/>
                        <a:pt x="25322" y="16109"/>
                      </a:cubicBezTo>
                      <a:cubicBezTo>
                        <a:pt x="25452" y="16238"/>
                        <a:pt x="25711" y="16497"/>
                        <a:pt x="25840" y="16627"/>
                      </a:cubicBezTo>
                      <a:cubicBezTo>
                        <a:pt x="25840" y="17566"/>
                        <a:pt x="25452" y="18667"/>
                        <a:pt x="24512" y="19185"/>
                      </a:cubicBezTo>
                      <a:cubicBezTo>
                        <a:pt x="24203" y="19346"/>
                        <a:pt x="23832" y="19426"/>
                        <a:pt x="23453" y="19426"/>
                      </a:cubicBezTo>
                      <a:cubicBezTo>
                        <a:pt x="22842" y="19426"/>
                        <a:pt x="22212" y="19216"/>
                        <a:pt x="21792" y="18796"/>
                      </a:cubicBezTo>
                      <a:cubicBezTo>
                        <a:pt x="21792" y="18537"/>
                        <a:pt x="21663" y="18246"/>
                        <a:pt x="21663" y="17987"/>
                      </a:cubicBezTo>
                      <a:cubicBezTo>
                        <a:pt x="21602" y="17730"/>
                        <a:pt x="21422" y="17621"/>
                        <a:pt x="21246" y="17621"/>
                      </a:cubicBezTo>
                      <a:cubicBezTo>
                        <a:pt x="21046" y="17621"/>
                        <a:pt x="20853" y="17762"/>
                        <a:pt x="20853" y="17987"/>
                      </a:cubicBezTo>
                      <a:lnTo>
                        <a:pt x="20853" y="18116"/>
                      </a:lnTo>
                      <a:lnTo>
                        <a:pt x="20853" y="18246"/>
                      </a:lnTo>
                      <a:lnTo>
                        <a:pt x="20853" y="18375"/>
                      </a:lnTo>
                      <a:cubicBezTo>
                        <a:pt x="20853" y="20966"/>
                        <a:pt x="19655" y="23524"/>
                        <a:pt x="16805" y="24042"/>
                      </a:cubicBezTo>
                      <a:cubicBezTo>
                        <a:pt x="16535" y="24085"/>
                        <a:pt x="16272" y="24105"/>
                        <a:pt x="16016" y="24105"/>
                      </a:cubicBezTo>
                      <a:cubicBezTo>
                        <a:pt x="13723" y="24105"/>
                        <a:pt x="12025" y="22471"/>
                        <a:pt x="11559" y="20286"/>
                      </a:cubicBezTo>
                      <a:cubicBezTo>
                        <a:pt x="11689" y="20156"/>
                        <a:pt x="11689" y="20156"/>
                        <a:pt x="11689" y="19995"/>
                      </a:cubicBezTo>
                      <a:cubicBezTo>
                        <a:pt x="11788" y="19796"/>
                        <a:pt x="11582" y="19520"/>
                        <a:pt x="11349" y="19520"/>
                      </a:cubicBezTo>
                      <a:cubicBezTo>
                        <a:pt x="11279" y="19520"/>
                        <a:pt x="11206" y="19546"/>
                        <a:pt x="11138" y="19606"/>
                      </a:cubicBezTo>
                      <a:cubicBezTo>
                        <a:pt x="10366" y="20683"/>
                        <a:pt x="9086" y="21472"/>
                        <a:pt x="7726" y="21472"/>
                      </a:cubicBezTo>
                      <a:cubicBezTo>
                        <a:pt x="7205" y="21472"/>
                        <a:pt x="6672" y="21356"/>
                        <a:pt x="6151" y="21096"/>
                      </a:cubicBezTo>
                      <a:cubicBezTo>
                        <a:pt x="4532" y="19995"/>
                        <a:pt x="4273" y="17857"/>
                        <a:pt x="4791" y="16238"/>
                      </a:cubicBezTo>
                      <a:cubicBezTo>
                        <a:pt x="4791" y="16238"/>
                        <a:pt x="4953" y="16238"/>
                        <a:pt x="4953" y="16109"/>
                      </a:cubicBezTo>
                      <a:cubicBezTo>
                        <a:pt x="5212" y="15947"/>
                        <a:pt x="5083" y="15558"/>
                        <a:pt x="4662" y="15558"/>
                      </a:cubicBezTo>
                      <a:cubicBezTo>
                        <a:pt x="4378" y="15626"/>
                        <a:pt x="4114" y="15658"/>
                        <a:pt x="3870" y="15658"/>
                      </a:cubicBezTo>
                      <a:cubicBezTo>
                        <a:pt x="1218" y="15658"/>
                        <a:pt x="893" y="11889"/>
                        <a:pt x="2524" y="10021"/>
                      </a:cubicBezTo>
                      <a:cubicBezTo>
                        <a:pt x="3694" y="8822"/>
                        <a:pt x="5191" y="8378"/>
                        <a:pt x="6749" y="8378"/>
                      </a:cubicBezTo>
                      <a:cubicBezTo>
                        <a:pt x="6959" y="8378"/>
                        <a:pt x="7170" y="8386"/>
                        <a:pt x="7382" y="8401"/>
                      </a:cubicBezTo>
                      <a:cubicBezTo>
                        <a:pt x="7511" y="8401"/>
                        <a:pt x="7511" y="8531"/>
                        <a:pt x="7641" y="8531"/>
                      </a:cubicBezTo>
                      <a:cubicBezTo>
                        <a:pt x="7694" y="8549"/>
                        <a:pt x="7748" y="8557"/>
                        <a:pt x="7800" y="8557"/>
                      </a:cubicBezTo>
                      <a:cubicBezTo>
                        <a:pt x="8129" y="8557"/>
                        <a:pt x="8393" y="8236"/>
                        <a:pt x="8029" y="8013"/>
                      </a:cubicBezTo>
                      <a:cubicBezTo>
                        <a:pt x="7220" y="7333"/>
                        <a:pt x="6572" y="6232"/>
                        <a:pt x="6831" y="5034"/>
                      </a:cubicBezTo>
                      <a:cubicBezTo>
                        <a:pt x="7090" y="3803"/>
                        <a:pt x="8321" y="3155"/>
                        <a:pt x="9390" y="2734"/>
                      </a:cubicBezTo>
                      <a:cubicBezTo>
                        <a:pt x="10157" y="2493"/>
                        <a:pt x="11031" y="2332"/>
                        <a:pt x="11885" y="2332"/>
                      </a:cubicBezTo>
                      <a:cubicBezTo>
                        <a:pt x="12976" y="2332"/>
                        <a:pt x="14034" y="2595"/>
                        <a:pt x="14798" y="3285"/>
                      </a:cubicBezTo>
                      <a:cubicBezTo>
                        <a:pt x="14927" y="3544"/>
                        <a:pt x="15057" y="3674"/>
                        <a:pt x="15316" y="3965"/>
                      </a:cubicBezTo>
                      <a:cubicBezTo>
                        <a:pt x="15393" y="4012"/>
                        <a:pt x="15468" y="4033"/>
                        <a:pt x="15539" y="4033"/>
                      </a:cubicBezTo>
                      <a:cubicBezTo>
                        <a:pt x="15857" y="4033"/>
                        <a:pt x="16078" y="3626"/>
                        <a:pt x="15866" y="3414"/>
                      </a:cubicBezTo>
                      <a:cubicBezTo>
                        <a:pt x="14798" y="2184"/>
                        <a:pt x="15996" y="856"/>
                        <a:pt x="17226" y="727"/>
                      </a:cubicBezTo>
                      <a:cubicBezTo>
                        <a:pt x="17348" y="710"/>
                        <a:pt x="17468" y="703"/>
                        <a:pt x="17587" y="703"/>
                      </a:cubicBezTo>
                      <a:cubicBezTo>
                        <a:pt x="18644" y="703"/>
                        <a:pt x="19607" y="1314"/>
                        <a:pt x="20335" y="1925"/>
                      </a:cubicBezTo>
                      <a:cubicBezTo>
                        <a:pt x="20371" y="1943"/>
                        <a:pt x="20405" y="1951"/>
                        <a:pt x="20436" y="1951"/>
                      </a:cubicBezTo>
                      <a:cubicBezTo>
                        <a:pt x="20625" y="1951"/>
                        <a:pt x="20706" y="1648"/>
                        <a:pt x="20594" y="1536"/>
                      </a:cubicBezTo>
                      <a:cubicBezTo>
                        <a:pt x="19687" y="725"/>
                        <a:pt x="18498" y="1"/>
                        <a:pt x="1728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21"/>
                <p:cNvSpPr/>
                <p:nvPr/>
              </p:nvSpPr>
              <p:spPr>
                <a:xfrm>
                  <a:off x="8430306" y="4180857"/>
                  <a:ext cx="328205" cy="224951"/>
                </a:xfrm>
                <a:custGeom>
                  <a:rect b="b" l="l" r="r" t="t"/>
                  <a:pathLst>
                    <a:path extrusionOk="0" h="7769" w="11335">
                      <a:moveTo>
                        <a:pt x="2299" y="0"/>
                      </a:moveTo>
                      <a:cubicBezTo>
                        <a:pt x="1619" y="0"/>
                        <a:pt x="1101" y="421"/>
                        <a:pt x="680" y="1102"/>
                      </a:cubicBezTo>
                      <a:cubicBezTo>
                        <a:pt x="421" y="1490"/>
                        <a:pt x="0" y="2300"/>
                        <a:pt x="551" y="2721"/>
                      </a:cubicBezTo>
                      <a:cubicBezTo>
                        <a:pt x="982" y="2967"/>
                        <a:pt x="1465" y="3057"/>
                        <a:pt x="1934" y="3057"/>
                      </a:cubicBezTo>
                      <a:cubicBezTo>
                        <a:pt x="2205" y="3057"/>
                        <a:pt x="2471" y="3027"/>
                        <a:pt x="2720" y="2980"/>
                      </a:cubicBezTo>
                      <a:lnTo>
                        <a:pt x="2720" y="2980"/>
                      </a:lnTo>
                      <a:cubicBezTo>
                        <a:pt x="2040" y="4728"/>
                        <a:pt x="2040" y="6769"/>
                        <a:pt x="4048" y="7578"/>
                      </a:cubicBezTo>
                      <a:cubicBezTo>
                        <a:pt x="4358" y="7708"/>
                        <a:pt x="4678" y="7768"/>
                        <a:pt x="4995" y="7768"/>
                      </a:cubicBezTo>
                      <a:cubicBezTo>
                        <a:pt x="6333" y="7768"/>
                        <a:pt x="7603" y="6693"/>
                        <a:pt x="7707" y="5279"/>
                      </a:cubicBezTo>
                      <a:cubicBezTo>
                        <a:pt x="8096" y="5829"/>
                        <a:pt x="8776" y="5959"/>
                        <a:pt x="9326" y="5959"/>
                      </a:cubicBezTo>
                      <a:cubicBezTo>
                        <a:pt x="10395" y="5829"/>
                        <a:pt x="11334" y="4599"/>
                        <a:pt x="11075" y="3530"/>
                      </a:cubicBezTo>
                      <a:cubicBezTo>
                        <a:pt x="11020" y="3351"/>
                        <a:pt x="10889" y="3272"/>
                        <a:pt x="10757" y="3272"/>
                      </a:cubicBezTo>
                      <a:cubicBezTo>
                        <a:pt x="10577" y="3272"/>
                        <a:pt x="10395" y="3418"/>
                        <a:pt x="10395" y="3660"/>
                      </a:cubicBezTo>
                      <a:cubicBezTo>
                        <a:pt x="10266" y="4340"/>
                        <a:pt x="10136" y="5149"/>
                        <a:pt x="9197" y="5279"/>
                      </a:cubicBezTo>
                      <a:cubicBezTo>
                        <a:pt x="9140" y="5290"/>
                        <a:pt x="9083" y="5295"/>
                        <a:pt x="9027" y="5295"/>
                      </a:cubicBezTo>
                      <a:cubicBezTo>
                        <a:pt x="8407" y="5295"/>
                        <a:pt x="7826" y="4672"/>
                        <a:pt x="7707" y="4048"/>
                      </a:cubicBezTo>
                      <a:cubicBezTo>
                        <a:pt x="7653" y="3939"/>
                        <a:pt x="7569" y="3899"/>
                        <a:pt x="7491" y="3899"/>
                      </a:cubicBezTo>
                      <a:cubicBezTo>
                        <a:pt x="7384" y="3899"/>
                        <a:pt x="7286" y="3974"/>
                        <a:pt x="7286" y="4048"/>
                      </a:cubicBezTo>
                      <a:lnTo>
                        <a:pt x="7286" y="4210"/>
                      </a:lnTo>
                      <a:cubicBezTo>
                        <a:pt x="7157" y="4340"/>
                        <a:pt x="7027" y="4469"/>
                        <a:pt x="7027" y="4599"/>
                      </a:cubicBezTo>
                      <a:cubicBezTo>
                        <a:pt x="6928" y="5837"/>
                        <a:pt x="6109" y="7000"/>
                        <a:pt x="5005" y="7000"/>
                      </a:cubicBezTo>
                      <a:cubicBezTo>
                        <a:pt x="4666" y="7000"/>
                        <a:pt x="4299" y="6890"/>
                        <a:pt x="3919" y="6639"/>
                      </a:cubicBezTo>
                      <a:cubicBezTo>
                        <a:pt x="2299" y="5538"/>
                        <a:pt x="3109" y="3660"/>
                        <a:pt x="3659" y="2300"/>
                      </a:cubicBezTo>
                      <a:cubicBezTo>
                        <a:pt x="3659" y="2170"/>
                        <a:pt x="3789" y="2041"/>
                        <a:pt x="3789" y="1911"/>
                      </a:cubicBezTo>
                      <a:cubicBezTo>
                        <a:pt x="3881" y="1704"/>
                        <a:pt x="3711" y="1513"/>
                        <a:pt x="3501" y="1513"/>
                      </a:cubicBezTo>
                      <a:cubicBezTo>
                        <a:pt x="3415" y="1513"/>
                        <a:pt x="3323" y="1545"/>
                        <a:pt x="3239" y="1620"/>
                      </a:cubicBezTo>
                      <a:cubicBezTo>
                        <a:pt x="2892" y="1988"/>
                        <a:pt x="2414" y="2298"/>
                        <a:pt x="1894" y="2298"/>
                      </a:cubicBezTo>
                      <a:cubicBezTo>
                        <a:pt x="1637" y="2298"/>
                        <a:pt x="1369" y="2223"/>
                        <a:pt x="1101" y="2041"/>
                      </a:cubicBezTo>
                      <a:cubicBezTo>
                        <a:pt x="1231" y="1361"/>
                        <a:pt x="1781" y="810"/>
                        <a:pt x="2429" y="681"/>
                      </a:cubicBezTo>
                      <a:cubicBezTo>
                        <a:pt x="2720" y="551"/>
                        <a:pt x="2720" y="0"/>
                        <a:pt x="229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21"/>
                <p:cNvSpPr/>
                <p:nvPr/>
              </p:nvSpPr>
              <p:spPr>
                <a:xfrm>
                  <a:off x="8517982" y="4665274"/>
                  <a:ext cx="104557" cy="444575"/>
                </a:xfrm>
                <a:custGeom>
                  <a:rect b="b" l="l" r="r" t="t"/>
                  <a:pathLst>
                    <a:path extrusionOk="0" h="15354" w="3611">
                      <a:moveTo>
                        <a:pt x="273" y="1"/>
                      </a:moveTo>
                      <a:cubicBezTo>
                        <a:pt x="131" y="1"/>
                        <a:pt x="1" y="111"/>
                        <a:pt x="81" y="272"/>
                      </a:cubicBezTo>
                      <a:cubicBezTo>
                        <a:pt x="1700" y="5129"/>
                        <a:pt x="2251" y="9857"/>
                        <a:pt x="2121" y="14844"/>
                      </a:cubicBezTo>
                      <a:cubicBezTo>
                        <a:pt x="2121" y="15184"/>
                        <a:pt x="2323" y="15354"/>
                        <a:pt x="2542" y="15354"/>
                      </a:cubicBezTo>
                      <a:cubicBezTo>
                        <a:pt x="2761" y="15354"/>
                        <a:pt x="2995" y="15184"/>
                        <a:pt x="3060" y="14844"/>
                      </a:cubicBezTo>
                      <a:cubicBezTo>
                        <a:pt x="3611" y="9857"/>
                        <a:pt x="2510" y="4611"/>
                        <a:pt x="502" y="142"/>
                      </a:cubicBezTo>
                      <a:cubicBezTo>
                        <a:pt x="452" y="43"/>
                        <a:pt x="360" y="1"/>
                        <a:pt x="27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21"/>
                <p:cNvSpPr/>
                <p:nvPr/>
              </p:nvSpPr>
              <p:spPr>
                <a:xfrm>
                  <a:off x="8680651" y="4545313"/>
                  <a:ext cx="124738" cy="537752"/>
                </a:xfrm>
                <a:custGeom>
                  <a:rect b="b" l="l" r="r" t="t"/>
                  <a:pathLst>
                    <a:path extrusionOk="0" h="18572" w="4308">
                      <a:moveTo>
                        <a:pt x="3953" y="0"/>
                      </a:moveTo>
                      <a:cubicBezTo>
                        <a:pt x="3887" y="0"/>
                        <a:pt x="3827" y="32"/>
                        <a:pt x="3789" y="108"/>
                      </a:cubicBezTo>
                      <a:cubicBezTo>
                        <a:pt x="2170" y="2957"/>
                        <a:pt x="1231" y="6034"/>
                        <a:pt x="680" y="9142"/>
                      </a:cubicBezTo>
                      <a:cubicBezTo>
                        <a:pt x="260" y="12122"/>
                        <a:pt x="0" y="15360"/>
                        <a:pt x="680" y="18339"/>
                      </a:cubicBezTo>
                      <a:cubicBezTo>
                        <a:pt x="734" y="18499"/>
                        <a:pt x="881" y="18572"/>
                        <a:pt x="1035" y="18572"/>
                      </a:cubicBezTo>
                      <a:cubicBezTo>
                        <a:pt x="1255" y="18572"/>
                        <a:pt x="1490" y="18425"/>
                        <a:pt x="1490" y="18177"/>
                      </a:cubicBezTo>
                      <a:cubicBezTo>
                        <a:pt x="1490" y="15101"/>
                        <a:pt x="1231" y="11992"/>
                        <a:pt x="1749" y="8883"/>
                      </a:cubicBezTo>
                      <a:cubicBezTo>
                        <a:pt x="2170" y="5904"/>
                        <a:pt x="3109" y="3216"/>
                        <a:pt x="4307" y="367"/>
                      </a:cubicBezTo>
                      <a:cubicBezTo>
                        <a:pt x="4307" y="183"/>
                        <a:pt x="4113" y="0"/>
                        <a:pt x="395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21"/>
                <p:cNvSpPr/>
                <p:nvPr/>
              </p:nvSpPr>
              <p:spPr>
                <a:xfrm>
                  <a:off x="8630009" y="4642834"/>
                  <a:ext cx="79453" cy="123783"/>
                </a:xfrm>
                <a:custGeom>
                  <a:rect b="b" l="l" r="r" t="t"/>
                  <a:pathLst>
                    <a:path extrusionOk="0" h="4275" w="2744">
                      <a:moveTo>
                        <a:pt x="2352" y="1"/>
                      </a:moveTo>
                      <a:cubicBezTo>
                        <a:pt x="2278" y="1"/>
                        <a:pt x="2208" y="33"/>
                        <a:pt x="2170" y="107"/>
                      </a:cubicBezTo>
                      <a:cubicBezTo>
                        <a:pt x="1361" y="787"/>
                        <a:pt x="940" y="1597"/>
                        <a:pt x="681" y="2666"/>
                      </a:cubicBezTo>
                      <a:cubicBezTo>
                        <a:pt x="551" y="2277"/>
                        <a:pt x="551" y="2018"/>
                        <a:pt x="551" y="1727"/>
                      </a:cubicBezTo>
                      <a:cubicBezTo>
                        <a:pt x="551" y="1532"/>
                        <a:pt x="414" y="1435"/>
                        <a:pt x="276" y="1435"/>
                      </a:cubicBezTo>
                      <a:cubicBezTo>
                        <a:pt x="138" y="1435"/>
                        <a:pt x="1" y="1532"/>
                        <a:pt x="1" y="1727"/>
                      </a:cubicBezTo>
                      <a:cubicBezTo>
                        <a:pt x="1" y="2536"/>
                        <a:pt x="130" y="3216"/>
                        <a:pt x="389" y="4026"/>
                      </a:cubicBezTo>
                      <a:cubicBezTo>
                        <a:pt x="456" y="4200"/>
                        <a:pt x="584" y="4274"/>
                        <a:pt x="711" y="4274"/>
                      </a:cubicBezTo>
                      <a:cubicBezTo>
                        <a:pt x="891" y="4274"/>
                        <a:pt x="1069" y="4124"/>
                        <a:pt x="1069" y="3896"/>
                      </a:cubicBezTo>
                      <a:cubicBezTo>
                        <a:pt x="1199" y="2536"/>
                        <a:pt x="1879" y="1468"/>
                        <a:pt x="2559" y="399"/>
                      </a:cubicBezTo>
                      <a:cubicBezTo>
                        <a:pt x="2743" y="192"/>
                        <a:pt x="2535" y="1"/>
                        <a:pt x="235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21"/>
                <p:cNvSpPr/>
                <p:nvPr/>
              </p:nvSpPr>
              <p:spPr>
                <a:xfrm>
                  <a:off x="8517229" y="5039691"/>
                  <a:ext cx="369176" cy="117586"/>
                </a:xfrm>
                <a:custGeom>
                  <a:rect b="b" l="l" r="r" t="t"/>
                  <a:pathLst>
                    <a:path extrusionOk="0" h="4061" w="12750">
                      <a:moveTo>
                        <a:pt x="9296" y="0"/>
                      </a:moveTo>
                      <a:cubicBezTo>
                        <a:pt x="9247" y="0"/>
                        <a:pt x="9195" y="11"/>
                        <a:pt x="9142" y="35"/>
                      </a:cubicBezTo>
                      <a:cubicBezTo>
                        <a:pt x="7814" y="294"/>
                        <a:pt x="6584" y="1103"/>
                        <a:pt x="5774" y="2075"/>
                      </a:cubicBezTo>
                      <a:cubicBezTo>
                        <a:pt x="5515" y="1524"/>
                        <a:pt x="5256" y="974"/>
                        <a:pt x="5094" y="456"/>
                      </a:cubicBezTo>
                      <a:cubicBezTo>
                        <a:pt x="5013" y="273"/>
                        <a:pt x="4881" y="154"/>
                        <a:pt x="4730" y="154"/>
                      </a:cubicBezTo>
                      <a:cubicBezTo>
                        <a:pt x="4640" y="154"/>
                        <a:pt x="4543" y="197"/>
                        <a:pt x="4446" y="294"/>
                      </a:cubicBezTo>
                      <a:cubicBezTo>
                        <a:pt x="3896" y="844"/>
                        <a:pt x="3475" y="1395"/>
                        <a:pt x="3216" y="2075"/>
                      </a:cubicBezTo>
                      <a:cubicBezTo>
                        <a:pt x="2536" y="1103"/>
                        <a:pt x="1726" y="456"/>
                        <a:pt x="657" y="35"/>
                      </a:cubicBezTo>
                      <a:cubicBezTo>
                        <a:pt x="612" y="12"/>
                        <a:pt x="561" y="1"/>
                        <a:pt x="510" y="1"/>
                      </a:cubicBezTo>
                      <a:cubicBezTo>
                        <a:pt x="268" y="1"/>
                        <a:pt x="0" y="238"/>
                        <a:pt x="107" y="585"/>
                      </a:cubicBezTo>
                      <a:cubicBezTo>
                        <a:pt x="787" y="1654"/>
                        <a:pt x="1338" y="2722"/>
                        <a:pt x="2018" y="3953"/>
                      </a:cubicBezTo>
                      <a:cubicBezTo>
                        <a:pt x="2056" y="4029"/>
                        <a:pt x="2127" y="4060"/>
                        <a:pt x="2205" y="4060"/>
                      </a:cubicBezTo>
                      <a:cubicBezTo>
                        <a:pt x="2395" y="4060"/>
                        <a:pt x="2627" y="3877"/>
                        <a:pt x="2536" y="3694"/>
                      </a:cubicBezTo>
                      <a:cubicBezTo>
                        <a:pt x="2147" y="2884"/>
                        <a:pt x="1726" y="2075"/>
                        <a:pt x="1338" y="1395"/>
                      </a:cubicBezTo>
                      <a:lnTo>
                        <a:pt x="1338" y="1395"/>
                      </a:lnTo>
                      <a:cubicBezTo>
                        <a:pt x="2018" y="1783"/>
                        <a:pt x="2536" y="2334"/>
                        <a:pt x="2957" y="3014"/>
                      </a:cubicBezTo>
                      <a:cubicBezTo>
                        <a:pt x="3073" y="3130"/>
                        <a:pt x="3222" y="3194"/>
                        <a:pt x="3363" y="3194"/>
                      </a:cubicBezTo>
                      <a:cubicBezTo>
                        <a:pt x="3535" y="3194"/>
                        <a:pt x="3695" y="3098"/>
                        <a:pt x="3766" y="2884"/>
                      </a:cubicBezTo>
                      <a:cubicBezTo>
                        <a:pt x="3896" y="2334"/>
                        <a:pt x="4155" y="1783"/>
                        <a:pt x="4576" y="1265"/>
                      </a:cubicBezTo>
                      <a:cubicBezTo>
                        <a:pt x="4835" y="1783"/>
                        <a:pt x="4964" y="2463"/>
                        <a:pt x="5256" y="3014"/>
                      </a:cubicBezTo>
                      <a:cubicBezTo>
                        <a:pt x="5327" y="3156"/>
                        <a:pt x="5476" y="3259"/>
                        <a:pt x="5617" y="3259"/>
                      </a:cubicBezTo>
                      <a:cubicBezTo>
                        <a:pt x="5734" y="3259"/>
                        <a:pt x="5845" y="3189"/>
                        <a:pt x="5904" y="3014"/>
                      </a:cubicBezTo>
                      <a:cubicBezTo>
                        <a:pt x="6713" y="2075"/>
                        <a:pt x="7523" y="1395"/>
                        <a:pt x="8753" y="974"/>
                      </a:cubicBezTo>
                      <a:lnTo>
                        <a:pt x="8753" y="974"/>
                      </a:lnTo>
                      <a:cubicBezTo>
                        <a:pt x="8624" y="1654"/>
                        <a:pt x="8624" y="2204"/>
                        <a:pt x="8883" y="2884"/>
                      </a:cubicBezTo>
                      <a:cubicBezTo>
                        <a:pt x="8883" y="3074"/>
                        <a:pt x="9022" y="3194"/>
                        <a:pt x="9210" y="3194"/>
                      </a:cubicBezTo>
                      <a:cubicBezTo>
                        <a:pt x="9279" y="3194"/>
                        <a:pt x="9355" y="3178"/>
                        <a:pt x="9433" y="3143"/>
                      </a:cubicBezTo>
                      <a:cubicBezTo>
                        <a:pt x="10113" y="2593"/>
                        <a:pt x="10761" y="2075"/>
                        <a:pt x="11311" y="1395"/>
                      </a:cubicBezTo>
                      <a:cubicBezTo>
                        <a:pt x="11571" y="1913"/>
                        <a:pt x="11732" y="2463"/>
                        <a:pt x="11992" y="3014"/>
                      </a:cubicBezTo>
                      <a:cubicBezTo>
                        <a:pt x="12043" y="3221"/>
                        <a:pt x="12183" y="3304"/>
                        <a:pt x="12324" y="3304"/>
                      </a:cubicBezTo>
                      <a:cubicBezTo>
                        <a:pt x="12536" y="3304"/>
                        <a:pt x="12749" y="3117"/>
                        <a:pt x="12672" y="2884"/>
                      </a:cubicBezTo>
                      <a:cubicBezTo>
                        <a:pt x="12380" y="2075"/>
                        <a:pt x="12121" y="1395"/>
                        <a:pt x="11862" y="585"/>
                      </a:cubicBezTo>
                      <a:cubicBezTo>
                        <a:pt x="11862" y="409"/>
                        <a:pt x="11707" y="291"/>
                        <a:pt x="11528" y="291"/>
                      </a:cubicBezTo>
                      <a:cubicBezTo>
                        <a:pt x="11411" y="291"/>
                        <a:pt x="11284" y="341"/>
                        <a:pt x="11182" y="456"/>
                      </a:cubicBezTo>
                      <a:cubicBezTo>
                        <a:pt x="10761" y="1103"/>
                        <a:pt x="10113" y="1654"/>
                        <a:pt x="9433" y="2075"/>
                      </a:cubicBezTo>
                      <a:cubicBezTo>
                        <a:pt x="9433" y="1524"/>
                        <a:pt x="9433" y="1103"/>
                        <a:pt x="9692" y="456"/>
                      </a:cubicBezTo>
                      <a:cubicBezTo>
                        <a:pt x="9692" y="217"/>
                        <a:pt x="9519" y="0"/>
                        <a:pt x="929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6" name="Google Shape;1386;p21"/>
              <p:cNvGrpSpPr/>
              <p:nvPr/>
            </p:nvGrpSpPr>
            <p:grpSpPr>
              <a:xfrm>
                <a:off x="59703" y="2743096"/>
                <a:ext cx="683599" cy="1573385"/>
                <a:chOff x="59703" y="2743096"/>
                <a:chExt cx="683599" cy="1573385"/>
              </a:xfrm>
            </p:grpSpPr>
            <p:sp>
              <p:nvSpPr>
                <p:cNvPr id="1387" name="Google Shape;1387;p21"/>
                <p:cNvSpPr/>
                <p:nvPr/>
              </p:nvSpPr>
              <p:spPr>
                <a:xfrm>
                  <a:off x="126299" y="2743096"/>
                  <a:ext cx="445386" cy="997152"/>
                </a:xfrm>
                <a:custGeom>
                  <a:rect b="b" l="l" r="r" t="t"/>
                  <a:pathLst>
                    <a:path extrusionOk="0" h="34438" w="15382">
                      <a:moveTo>
                        <a:pt x="6363" y="1"/>
                      </a:moveTo>
                      <a:cubicBezTo>
                        <a:pt x="6198" y="1"/>
                        <a:pt x="6006" y="111"/>
                        <a:pt x="5926" y="272"/>
                      </a:cubicBezTo>
                      <a:cubicBezTo>
                        <a:pt x="1490" y="11087"/>
                        <a:pt x="0" y="22940"/>
                        <a:pt x="3497" y="34274"/>
                      </a:cubicBezTo>
                      <a:cubicBezTo>
                        <a:pt x="3548" y="34388"/>
                        <a:pt x="3665" y="34438"/>
                        <a:pt x="3779" y="34438"/>
                      </a:cubicBezTo>
                      <a:cubicBezTo>
                        <a:pt x="3955" y="34438"/>
                        <a:pt x="4126" y="34321"/>
                        <a:pt x="4048" y="34144"/>
                      </a:cubicBezTo>
                      <a:cubicBezTo>
                        <a:pt x="1878" y="26048"/>
                        <a:pt x="1490" y="17273"/>
                        <a:pt x="3497" y="9177"/>
                      </a:cubicBezTo>
                      <a:lnTo>
                        <a:pt x="3497" y="9177"/>
                      </a:lnTo>
                      <a:cubicBezTo>
                        <a:pt x="4119" y="9637"/>
                        <a:pt x="4950" y="9882"/>
                        <a:pt x="5787" y="9882"/>
                      </a:cubicBezTo>
                      <a:cubicBezTo>
                        <a:pt x="6955" y="9882"/>
                        <a:pt x="8135" y="9405"/>
                        <a:pt x="8776" y="8367"/>
                      </a:cubicBezTo>
                      <a:cubicBezTo>
                        <a:pt x="8875" y="8168"/>
                        <a:pt x="8650" y="7893"/>
                        <a:pt x="8365" y="7893"/>
                      </a:cubicBezTo>
                      <a:cubicBezTo>
                        <a:pt x="8278" y="7893"/>
                        <a:pt x="8186" y="7918"/>
                        <a:pt x="8096" y="7979"/>
                      </a:cubicBezTo>
                      <a:cubicBezTo>
                        <a:pt x="7304" y="8666"/>
                        <a:pt x="6419" y="9139"/>
                        <a:pt x="5491" y="9139"/>
                      </a:cubicBezTo>
                      <a:cubicBezTo>
                        <a:pt x="4977" y="9139"/>
                        <a:pt x="4450" y="8994"/>
                        <a:pt x="3918" y="8659"/>
                      </a:cubicBezTo>
                      <a:lnTo>
                        <a:pt x="3627" y="8659"/>
                      </a:lnTo>
                      <a:cubicBezTo>
                        <a:pt x="4307" y="6100"/>
                        <a:pt x="5117" y="3672"/>
                        <a:pt x="6218" y="1243"/>
                      </a:cubicBezTo>
                      <a:cubicBezTo>
                        <a:pt x="8096" y="6230"/>
                        <a:pt x="10265" y="11087"/>
                        <a:pt x="11723" y="16204"/>
                      </a:cubicBezTo>
                      <a:cubicBezTo>
                        <a:pt x="13342" y="21612"/>
                        <a:pt x="14313" y="27149"/>
                        <a:pt x="14151" y="32946"/>
                      </a:cubicBezTo>
                      <a:cubicBezTo>
                        <a:pt x="14151" y="33286"/>
                        <a:pt x="14427" y="33456"/>
                        <a:pt x="14702" y="33456"/>
                      </a:cubicBezTo>
                      <a:cubicBezTo>
                        <a:pt x="14977" y="33456"/>
                        <a:pt x="15252" y="33286"/>
                        <a:pt x="15252" y="32946"/>
                      </a:cubicBezTo>
                      <a:cubicBezTo>
                        <a:pt x="15382" y="27279"/>
                        <a:pt x="14443" y="21612"/>
                        <a:pt x="12824" y="16204"/>
                      </a:cubicBezTo>
                      <a:cubicBezTo>
                        <a:pt x="11075" y="10666"/>
                        <a:pt x="9035" y="5291"/>
                        <a:pt x="6606" y="142"/>
                      </a:cubicBezTo>
                      <a:cubicBezTo>
                        <a:pt x="6557" y="43"/>
                        <a:pt x="6465" y="1"/>
                        <a:pt x="63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21"/>
                <p:cNvSpPr/>
                <p:nvPr/>
              </p:nvSpPr>
              <p:spPr>
                <a:xfrm>
                  <a:off x="248026" y="3694673"/>
                  <a:ext cx="290361" cy="83738"/>
                </a:xfrm>
                <a:custGeom>
                  <a:rect b="b" l="l" r="r" t="t"/>
                  <a:pathLst>
                    <a:path extrusionOk="0" h="2892" w="10028">
                      <a:moveTo>
                        <a:pt x="9274" y="0"/>
                      </a:moveTo>
                      <a:cubicBezTo>
                        <a:pt x="9182" y="0"/>
                        <a:pt x="9090" y="25"/>
                        <a:pt x="9008" y="82"/>
                      </a:cubicBezTo>
                      <a:cubicBezTo>
                        <a:pt x="7478" y="1429"/>
                        <a:pt x="5626" y="2094"/>
                        <a:pt x="3728" y="2094"/>
                      </a:cubicBezTo>
                      <a:cubicBezTo>
                        <a:pt x="2614" y="2094"/>
                        <a:pt x="1484" y="1865"/>
                        <a:pt x="394" y="1410"/>
                      </a:cubicBezTo>
                      <a:cubicBezTo>
                        <a:pt x="364" y="1396"/>
                        <a:pt x="336" y="1390"/>
                        <a:pt x="309" y="1390"/>
                      </a:cubicBezTo>
                      <a:cubicBezTo>
                        <a:pt x="80" y="1390"/>
                        <a:pt x="0" y="1844"/>
                        <a:pt x="233" y="1960"/>
                      </a:cubicBezTo>
                      <a:cubicBezTo>
                        <a:pt x="1391" y="2590"/>
                        <a:pt x="2692" y="2891"/>
                        <a:pt x="4000" y="2891"/>
                      </a:cubicBezTo>
                      <a:cubicBezTo>
                        <a:pt x="6054" y="2891"/>
                        <a:pt x="8125" y="2147"/>
                        <a:pt x="9688" y="762"/>
                      </a:cubicBezTo>
                      <a:cubicBezTo>
                        <a:pt x="10027" y="423"/>
                        <a:pt x="9653" y="0"/>
                        <a:pt x="92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21"/>
                <p:cNvSpPr/>
                <p:nvPr/>
              </p:nvSpPr>
              <p:spPr>
                <a:xfrm>
                  <a:off x="270698" y="3114762"/>
                  <a:ext cx="120974" cy="113880"/>
                </a:xfrm>
                <a:custGeom>
                  <a:rect b="b" l="l" r="r" t="t"/>
                  <a:pathLst>
                    <a:path extrusionOk="0" h="3933" w="4178">
                      <a:moveTo>
                        <a:pt x="2170" y="810"/>
                      </a:moveTo>
                      <a:cubicBezTo>
                        <a:pt x="2688" y="939"/>
                        <a:pt x="3109" y="1360"/>
                        <a:pt x="3109" y="2008"/>
                      </a:cubicBezTo>
                      <a:cubicBezTo>
                        <a:pt x="3109" y="2558"/>
                        <a:pt x="2688" y="2979"/>
                        <a:pt x="2040" y="2979"/>
                      </a:cubicBezTo>
                      <a:cubicBezTo>
                        <a:pt x="1994" y="2983"/>
                        <a:pt x="1950" y="2985"/>
                        <a:pt x="1908" y="2985"/>
                      </a:cubicBezTo>
                      <a:cubicBezTo>
                        <a:pt x="567" y="2985"/>
                        <a:pt x="847" y="1061"/>
                        <a:pt x="2040" y="810"/>
                      </a:cubicBezTo>
                      <a:close/>
                      <a:moveTo>
                        <a:pt x="1878" y="0"/>
                      </a:moveTo>
                      <a:cubicBezTo>
                        <a:pt x="810" y="0"/>
                        <a:pt x="0" y="1069"/>
                        <a:pt x="0" y="2170"/>
                      </a:cubicBezTo>
                      <a:cubicBezTo>
                        <a:pt x="120" y="3163"/>
                        <a:pt x="940" y="3932"/>
                        <a:pt x="1939" y="3932"/>
                      </a:cubicBezTo>
                      <a:cubicBezTo>
                        <a:pt x="2015" y="3932"/>
                        <a:pt x="2092" y="3928"/>
                        <a:pt x="2170" y="3918"/>
                      </a:cubicBezTo>
                      <a:cubicBezTo>
                        <a:pt x="3238" y="3918"/>
                        <a:pt x="4177" y="3109"/>
                        <a:pt x="4048" y="2008"/>
                      </a:cubicBezTo>
                      <a:cubicBezTo>
                        <a:pt x="4048" y="939"/>
                        <a:pt x="3109" y="0"/>
                        <a:pt x="217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21"/>
                <p:cNvSpPr/>
                <p:nvPr/>
              </p:nvSpPr>
              <p:spPr>
                <a:xfrm>
                  <a:off x="204680" y="3767263"/>
                  <a:ext cx="441100" cy="549218"/>
                </a:xfrm>
                <a:custGeom>
                  <a:rect b="b" l="l" r="r" t="t"/>
                  <a:pathLst>
                    <a:path extrusionOk="0" h="18968" w="15234">
                      <a:moveTo>
                        <a:pt x="11838" y="1"/>
                      </a:moveTo>
                      <a:cubicBezTo>
                        <a:pt x="11487" y="1"/>
                        <a:pt x="11142" y="485"/>
                        <a:pt x="11444" y="813"/>
                      </a:cubicBezTo>
                      <a:cubicBezTo>
                        <a:pt x="13225" y="2562"/>
                        <a:pt x="14165" y="4732"/>
                        <a:pt x="14165" y="7160"/>
                      </a:cubicBezTo>
                      <a:cubicBezTo>
                        <a:pt x="13614" y="6739"/>
                        <a:pt x="12934" y="6351"/>
                        <a:pt x="12124" y="6059"/>
                      </a:cubicBezTo>
                      <a:cubicBezTo>
                        <a:pt x="12056" y="6036"/>
                        <a:pt x="11991" y="6026"/>
                        <a:pt x="11930" y="6026"/>
                      </a:cubicBezTo>
                      <a:cubicBezTo>
                        <a:pt x="11642" y="6026"/>
                        <a:pt x="11444" y="6263"/>
                        <a:pt x="11444" y="6610"/>
                      </a:cubicBezTo>
                      <a:cubicBezTo>
                        <a:pt x="12254" y="10399"/>
                        <a:pt x="12416" y="14446"/>
                        <a:pt x="10505" y="17814"/>
                      </a:cubicBezTo>
                      <a:cubicBezTo>
                        <a:pt x="7947" y="15386"/>
                        <a:pt x="5518" y="12665"/>
                        <a:pt x="4968" y="9168"/>
                      </a:cubicBezTo>
                      <a:cubicBezTo>
                        <a:pt x="4873" y="8978"/>
                        <a:pt x="4639" y="8858"/>
                        <a:pt x="4470" y="8858"/>
                      </a:cubicBezTo>
                      <a:cubicBezTo>
                        <a:pt x="4408" y="8858"/>
                        <a:pt x="4355" y="8874"/>
                        <a:pt x="4320" y="8909"/>
                      </a:cubicBezTo>
                      <a:cubicBezTo>
                        <a:pt x="3770" y="9298"/>
                        <a:pt x="3349" y="9718"/>
                        <a:pt x="2960" y="10107"/>
                      </a:cubicBezTo>
                      <a:cubicBezTo>
                        <a:pt x="2831" y="7970"/>
                        <a:pt x="3349" y="5930"/>
                        <a:pt x="4320" y="4051"/>
                      </a:cubicBezTo>
                      <a:cubicBezTo>
                        <a:pt x="4436" y="3791"/>
                        <a:pt x="4216" y="3351"/>
                        <a:pt x="3984" y="3351"/>
                      </a:cubicBezTo>
                      <a:cubicBezTo>
                        <a:pt x="3955" y="3351"/>
                        <a:pt x="3927" y="3357"/>
                        <a:pt x="3899" y="3371"/>
                      </a:cubicBezTo>
                      <a:cubicBezTo>
                        <a:pt x="3090" y="3631"/>
                        <a:pt x="2280" y="3922"/>
                        <a:pt x="1600" y="4181"/>
                      </a:cubicBezTo>
                      <a:cubicBezTo>
                        <a:pt x="2151" y="3371"/>
                        <a:pt x="2831" y="2562"/>
                        <a:pt x="3770" y="1882"/>
                      </a:cubicBezTo>
                      <a:cubicBezTo>
                        <a:pt x="3981" y="1670"/>
                        <a:pt x="3761" y="1264"/>
                        <a:pt x="3514" y="1264"/>
                      </a:cubicBezTo>
                      <a:cubicBezTo>
                        <a:pt x="3458" y="1264"/>
                        <a:pt x="3402" y="1284"/>
                        <a:pt x="3349" y="1331"/>
                      </a:cubicBezTo>
                      <a:cubicBezTo>
                        <a:pt x="2021" y="2303"/>
                        <a:pt x="920" y="3371"/>
                        <a:pt x="110" y="4732"/>
                      </a:cubicBezTo>
                      <a:cubicBezTo>
                        <a:pt x="0" y="5061"/>
                        <a:pt x="194" y="5415"/>
                        <a:pt x="493" y="5415"/>
                      </a:cubicBezTo>
                      <a:cubicBezTo>
                        <a:pt x="546" y="5415"/>
                        <a:pt x="602" y="5404"/>
                        <a:pt x="661" y="5379"/>
                      </a:cubicBezTo>
                      <a:cubicBezTo>
                        <a:pt x="1470" y="5120"/>
                        <a:pt x="2280" y="4861"/>
                        <a:pt x="3090" y="4570"/>
                      </a:cubicBezTo>
                      <a:lnTo>
                        <a:pt x="3090" y="4570"/>
                      </a:lnTo>
                      <a:cubicBezTo>
                        <a:pt x="2151" y="6739"/>
                        <a:pt x="1891" y="9168"/>
                        <a:pt x="2280" y="11467"/>
                      </a:cubicBezTo>
                      <a:cubicBezTo>
                        <a:pt x="2280" y="11681"/>
                        <a:pt x="2447" y="11777"/>
                        <a:pt x="2640" y="11777"/>
                      </a:cubicBezTo>
                      <a:cubicBezTo>
                        <a:pt x="2798" y="11777"/>
                        <a:pt x="2973" y="11713"/>
                        <a:pt x="3090" y="11597"/>
                      </a:cubicBezTo>
                      <a:cubicBezTo>
                        <a:pt x="3349" y="11046"/>
                        <a:pt x="3770" y="10528"/>
                        <a:pt x="4158" y="10107"/>
                      </a:cubicBezTo>
                      <a:cubicBezTo>
                        <a:pt x="4968" y="13637"/>
                        <a:pt x="7688" y="16325"/>
                        <a:pt x="10376" y="18883"/>
                      </a:cubicBezTo>
                      <a:cubicBezTo>
                        <a:pt x="10429" y="18937"/>
                        <a:pt x="10533" y="18968"/>
                        <a:pt x="10645" y="18968"/>
                      </a:cubicBezTo>
                      <a:cubicBezTo>
                        <a:pt x="10804" y="18968"/>
                        <a:pt x="10980" y="18905"/>
                        <a:pt x="11056" y="18753"/>
                      </a:cubicBezTo>
                      <a:cubicBezTo>
                        <a:pt x="13225" y="15256"/>
                        <a:pt x="13225" y="11208"/>
                        <a:pt x="12545" y="7160"/>
                      </a:cubicBezTo>
                      <a:lnTo>
                        <a:pt x="12545" y="7160"/>
                      </a:lnTo>
                      <a:cubicBezTo>
                        <a:pt x="13225" y="7549"/>
                        <a:pt x="13744" y="7970"/>
                        <a:pt x="14424" y="8358"/>
                      </a:cubicBezTo>
                      <a:cubicBezTo>
                        <a:pt x="14484" y="8419"/>
                        <a:pt x="14553" y="8444"/>
                        <a:pt x="14623" y="8444"/>
                      </a:cubicBezTo>
                      <a:cubicBezTo>
                        <a:pt x="14856" y="8444"/>
                        <a:pt x="15104" y="8169"/>
                        <a:pt x="15104" y="7970"/>
                      </a:cubicBezTo>
                      <a:cubicBezTo>
                        <a:pt x="15233" y="4991"/>
                        <a:pt x="14165" y="2303"/>
                        <a:pt x="12124" y="133"/>
                      </a:cubicBezTo>
                      <a:cubicBezTo>
                        <a:pt x="12038" y="40"/>
                        <a:pt x="11938" y="1"/>
                        <a:pt x="1183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21"/>
                <p:cNvSpPr/>
                <p:nvPr/>
              </p:nvSpPr>
              <p:spPr>
                <a:xfrm>
                  <a:off x="341001" y="3799056"/>
                  <a:ext cx="202511" cy="293980"/>
                </a:xfrm>
                <a:custGeom>
                  <a:rect b="b" l="l" r="r" t="t"/>
                  <a:pathLst>
                    <a:path extrusionOk="0" h="10153" w="6994">
                      <a:moveTo>
                        <a:pt x="1776" y="0"/>
                      </a:moveTo>
                      <a:cubicBezTo>
                        <a:pt x="1714" y="0"/>
                        <a:pt x="1656" y="32"/>
                        <a:pt x="1620" y="104"/>
                      </a:cubicBezTo>
                      <a:cubicBezTo>
                        <a:pt x="1231" y="654"/>
                        <a:pt x="1069" y="1043"/>
                        <a:pt x="1069" y="1593"/>
                      </a:cubicBezTo>
                      <a:cubicBezTo>
                        <a:pt x="968" y="1795"/>
                        <a:pt x="1123" y="2096"/>
                        <a:pt x="1380" y="2096"/>
                      </a:cubicBezTo>
                      <a:cubicBezTo>
                        <a:pt x="1453" y="2096"/>
                        <a:pt x="1534" y="2072"/>
                        <a:pt x="1620" y="2014"/>
                      </a:cubicBezTo>
                      <a:lnTo>
                        <a:pt x="1620" y="2014"/>
                      </a:lnTo>
                      <a:cubicBezTo>
                        <a:pt x="1749" y="2403"/>
                        <a:pt x="1749" y="2662"/>
                        <a:pt x="1490" y="2824"/>
                      </a:cubicBezTo>
                      <a:cubicBezTo>
                        <a:pt x="1361" y="3083"/>
                        <a:pt x="1231" y="3213"/>
                        <a:pt x="1069" y="3342"/>
                      </a:cubicBezTo>
                      <a:cubicBezTo>
                        <a:pt x="810" y="3763"/>
                        <a:pt x="681" y="4152"/>
                        <a:pt x="551" y="4573"/>
                      </a:cubicBezTo>
                      <a:cubicBezTo>
                        <a:pt x="260" y="5253"/>
                        <a:pt x="130" y="5900"/>
                        <a:pt x="1" y="6580"/>
                      </a:cubicBezTo>
                      <a:cubicBezTo>
                        <a:pt x="1" y="6898"/>
                        <a:pt x="240" y="7049"/>
                        <a:pt x="469" y="7049"/>
                      </a:cubicBezTo>
                      <a:cubicBezTo>
                        <a:pt x="543" y="7049"/>
                        <a:pt x="617" y="7033"/>
                        <a:pt x="681" y="7001"/>
                      </a:cubicBezTo>
                      <a:cubicBezTo>
                        <a:pt x="1231" y="6710"/>
                        <a:pt x="1620" y="6321"/>
                        <a:pt x="2041" y="5900"/>
                      </a:cubicBezTo>
                      <a:cubicBezTo>
                        <a:pt x="2429" y="7390"/>
                        <a:pt x="2980" y="8750"/>
                        <a:pt x="3919" y="9948"/>
                      </a:cubicBezTo>
                      <a:cubicBezTo>
                        <a:pt x="4037" y="10081"/>
                        <a:pt x="4188" y="10153"/>
                        <a:pt x="4330" y="10153"/>
                      </a:cubicBezTo>
                      <a:cubicBezTo>
                        <a:pt x="4500" y="10153"/>
                        <a:pt x="4658" y="10048"/>
                        <a:pt x="4729" y="9819"/>
                      </a:cubicBezTo>
                      <a:cubicBezTo>
                        <a:pt x="5117" y="7811"/>
                        <a:pt x="5279" y="5771"/>
                        <a:pt x="5117" y="3763"/>
                      </a:cubicBezTo>
                      <a:lnTo>
                        <a:pt x="5117" y="3763"/>
                      </a:lnTo>
                      <a:cubicBezTo>
                        <a:pt x="5538" y="3893"/>
                        <a:pt x="5927" y="4022"/>
                        <a:pt x="6348" y="4152"/>
                      </a:cubicBezTo>
                      <a:cubicBezTo>
                        <a:pt x="6417" y="4186"/>
                        <a:pt x="6498" y="4202"/>
                        <a:pt x="6577" y="4202"/>
                      </a:cubicBezTo>
                      <a:cubicBezTo>
                        <a:pt x="6793" y="4202"/>
                        <a:pt x="6993" y="4082"/>
                        <a:pt x="6898" y="3893"/>
                      </a:cubicBezTo>
                      <a:cubicBezTo>
                        <a:pt x="6898" y="2533"/>
                        <a:pt x="6477" y="1464"/>
                        <a:pt x="5668" y="525"/>
                      </a:cubicBezTo>
                      <a:cubicBezTo>
                        <a:pt x="5582" y="432"/>
                        <a:pt x="5481" y="392"/>
                        <a:pt x="5381" y="392"/>
                      </a:cubicBezTo>
                      <a:cubicBezTo>
                        <a:pt x="5030" y="392"/>
                        <a:pt x="4685" y="877"/>
                        <a:pt x="4988" y="1205"/>
                      </a:cubicBezTo>
                      <a:cubicBezTo>
                        <a:pt x="5668" y="1852"/>
                        <a:pt x="5927" y="2403"/>
                        <a:pt x="6089" y="3213"/>
                      </a:cubicBezTo>
                      <a:cubicBezTo>
                        <a:pt x="5668" y="3083"/>
                        <a:pt x="5279" y="2824"/>
                        <a:pt x="4988" y="2662"/>
                      </a:cubicBezTo>
                      <a:cubicBezTo>
                        <a:pt x="4924" y="2630"/>
                        <a:pt x="4850" y="2614"/>
                        <a:pt x="4776" y="2614"/>
                      </a:cubicBezTo>
                      <a:cubicBezTo>
                        <a:pt x="4547" y="2614"/>
                        <a:pt x="4308" y="2766"/>
                        <a:pt x="4308" y="3083"/>
                      </a:cubicBezTo>
                      <a:cubicBezTo>
                        <a:pt x="4470" y="4961"/>
                        <a:pt x="4308" y="6710"/>
                        <a:pt x="4049" y="8620"/>
                      </a:cubicBezTo>
                      <a:cubicBezTo>
                        <a:pt x="3369" y="7519"/>
                        <a:pt x="2850" y="6192"/>
                        <a:pt x="2559" y="4961"/>
                      </a:cubicBezTo>
                      <a:cubicBezTo>
                        <a:pt x="2559" y="4747"/>
                        <a:pt x="2402" y="4651"/>
                        <a:pt x="2212" y="4651"/>
                      </a:cubicBezTo>
                      <a:cubicBezTo>
                        <a:pt x="2057" y="4651"/>
                        <a:pt x="1880" y="4715"/>
                        <a:pt x="1749" y="4832"/>
                      </a:cubicBezTo>
                      <a:cubicBezTo>
                        <a:pt x="1620" y="5253"/>
                        <a:pt x="1361" y="5512"/>
                        <a:pt x="1069" y="5771"/>
                      </a:cubicBezTo>
                      <a:cubicBezTo>
                        <a:pt x="1231" y="4961"/>
                        <a:pt x="1620" y="4152"/>
                        <a:pt x="2041" y="3342"/>
                      </a:cubicBezTo>
                      <a:cubicBezTo>
                        <a:pt x="2300" y="2953"/>
                        <a:pt x="2689" y="2533"/>
                        <a:pt x="2559" y="2014"/>
                      </a:cubicBezTo>
                      <a:cubicBezTo>
                        <a:pt x="2559" y="1593"/>
                        <a:pt x="2300" y="1334"/>
                        <a:pt x="1879" y="1205"/>
                      </a:cubicBezTo>
                      <a:lnTo>
                        <a:pt x="2041" y="525"/>
                      </a:lnTo>
                      <a:cubicBezTo>
                        <a:pt x="2135" y="220"/>
                        <a:pt x="1940" y="0"/>
                        <a:pt x="17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21"/>
                <p:cNvSpPr/>
                <p:nvPr/>
              </p:nvSpPr>
              <p:spPr>
                <a:xfrm>
                  <a:off x="59703" y="3556384"/>
                  <a:ext cx="177523" cy="316999"/>
                </a:xfrm>
                <a:custGeom>
                  <a:rect b="b" l="l" r="r" t="t"/>
                  <a:pathLst>
                    <a:path extrusionOk="0" h="10948" w="6131">
                      <a:moveTo>
                        <a:pt x="3660" y="0"/>
                      </a:moveTo>
                      <a:cubicBezTo>
                        <a:pt x="1" y="130"/>
                        <a:pt x="1490" y="5797"/>
                        <a:pt x="1750" y="7967"/>
                      </a:cubicBezTo>
                      <a:cubicBezTo>
                        <a:pt x="1879" y="8614"/>
                        <a:pt x="1750" y="10784"/>
                        <a:pt x="2851" y="10914"/>
                      </a:cubicBezTo>
                      <a:cubicBezTo>
                        <a:pt x="2922" y="10937"/>
                        <a:pt x="2984" y="10948"/>
                        <a:pt x="3041" y="10948"/>
                      </a:cubicBezTo>
                      <a:cubicBezTo>
                        <a:pt x="3292" y="10948"/>
                        <a:pt x="3422" y="10736"/>
                        <a:pt x="3660" y="10525"/>
                      </a:cubicBezTo>
                      <a:cubicBezTo>
                        <a:pt x="4470" y="9715"/>
                        <a:pt x="5117" y="8614"/>
                        <a:pt x="5797" y="7675"/>
                      </a:cubicBezTo>
                      <a:cubicBezTo>
                        <a:pt x="6130" y="7368"/>
                        <a:pt x="5856" y="6879"/>
                        <a:pt x="5535" y="6879"/>
                      </a:cubicBezTo>
                      <a:cubicBezTo>
                        <a:pt x="5450" y="6879"/>
                        <a:pt x="5361" y="6914"/>
                        <a:pt x="5279" y="6995"/>
                      </a:cubicBezTo>
                      <a:cubicBezTo>
                        <a:pt x="4599" y="7675"/>
                        <a:pt x="4049" y="8485"/>
                        <a:pt x="3369" y="9165"/>
                      </a:cubicBezTo>
                      <a:cubicBezTo>
                        <a:pt x="3162" y="9389"/>
                        <a:pt x="3102" y="9531"/>
                        <a:pt x="3052" y="9531"/>
                      </a:cubicBezTo>
                      <a:cubicBezTo>
                        <a:pt x="3008" y="9531"/>
                        <a:pt x="2972" y="9422"/>
                        <a:pt x="2851" y="9165"/>
                      </a:cubicBezTo>
                      <a:cubicBezTo>
                        <a:pt x="2689" y="8614"/>
                        <a:pt x="2689" y="7967"/>
                        <a:pt x="2689" y="7416"/>
                      </a:cubicBezTo>
                      <a:cubicBezTo>
                        <a:pt x="2430" y="5667"/>
                        <a:pt x="1070" y="1069"/>
                        <a:pt x="3790" y="680"/>
                      </a:cubicBezTo>
                      <a:cubicBezTo>
                        <a:pt x="4049" y="519"/>
                        <a:pt x="4049" y="0"/>
                        <a:pt x="366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21"/>
                <p:cNvSpPr/>
                <p:nvPr/>
              </p:nvSpPr>
              <p:spPr>
                <a:xfrm>
                  <a:off x="576492" y="3438421"/>
                  <a:ext cx="166810" cy="355394"/>
                </a:xfrm>
                <a:custGeom>
                  <a:rect b="b" l="l" r="r" t="t"/>
                  <a:pathLst>
                    <a:path extrusionOk="0" h="12274" w="5761">
                      <a:moveTo>
                        <a:pt x="168" y="0"/>
                      </a:moveTo>
                      <a:cubicBezTo>
                        <a:pt x="64" y="0"/>
                        <a:pt x="1" y="286"/>
                        <a:pt x="223" y="286"/>
                      </a:cubicBezTo>
                      <a:cubicBezTo>
                        <a:pt x="4270" y="1354"/>
                        <a:pt x="3461" y="7021"/>
                        <a:pt x="3072" y="10681"/>
                      </a:cubicBezTo>
                      <a:cubicBezTo>
                        <a:pt x="2651" y="10130"/>
                        <a:pt x="2263" y="9741"/>
                        <a:pt x="1712" y="9191"/>
                      </a:cubicBezTo>
                      <a:cubicBezTo>
                        <a:pt x="1654" y="9133"/>
                        <a:pt x="1575" y="9107"/>
                        <a:pt x="1490" y="9107"/>
                      </a:cubicBezTo>
                      <a:cubicBezTo>
                        <a:pt x="1196" y="9107"/>
                        <a:pt x="831" y="9415"/>
                        <a:pt x="1032" y="9741"/>
                      </a:cubicBezTo>
                      <a:cubicBezTo>
                        <a:pt x="1712" y="10681"/>
                        <a:pt x="2392" y="11361"/>
                        <a:pt x="3072" y="12170"/>
                      </a:cubicBezTo>
                      <a:cubicBezTo>
                        <a:pt x="3144" y="12242"/>
                        <a:pt x="3238" y="12274"/>
                        <a:pt x="3336" y="12274"/>
                      </a:cubicBezTo>
                      <a:cubicBezTo>
                        <a:pt x="3593" y="12274"/>
                        <a:pt x="3882" y="12054"/>
                        <a:pt x="3882" y="11749"/>
                      </a:cubicBezTo>
                      <a:cubicBezTo>
                        <a:pt x="4141" y="8122"/>
                        <a:pt x="5760" y="707"/>
                        <a:pt x="223" y="27"/>
                      </a:cubicBezTo>
                      <a:cubicBezTo>
                        <a:pt x="204" y="8"/>
                        <a:pt x="186" y="0"/>
                        <a:pt x="1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94" name="Google Shape;1394;p21"/>
              <p:cNvSpPr/>
              <p:nvPr/>
            </p:nvSpPr>
            <p:spPr>
              <a:xfrm rot="-1555008">
                <a:off x="908758" y="4513033"/>
                <a:ext cx="869705" cy="756319"/>
              </a:xfrm>
              <a:custGeom>
                <a:rect b="b" l="l" r="r" t="t"/>
                <a:pathLst>
                  <a:path extrusionOk="0" h="26121" w="30037">
                    <a:moveTo>
                      <a:pt x="10949" y="9631"/>
                    </a:moveTo>
                    <a:cubicBezTo>
                      <a:pt x="13249" y="9631"/>
                      <a:pt x="13988" y="12267"/>
                      <a:pt x="12532" y="13975"/>
                    </a:cubicBezTo>
                    <a:cubicBezTo>
                      <a:pt x="11381" y="15255"/>
                      <a:pt x="9440" y="15847"/>
                      <a:pt x="7621" y="15847"/>
                    </a:cubicBezTo>
                    <a:cubicBezTo>
                      <a:pt x="7139" y="15847"/>
                      <a:pt x="6666" y="15805"/>
                      <a:pt x="6218" y="15724"/>
                    </a:cubicBezTo>
                    <a:cubicBezTo>
                      <a:pt x="6056" y="14493"/>
                      <a:pt x="6347" y="13166"/>
                      <a:pt x="7157" y="11935"/>
                    </a:cubicBezTo>
                    <a:cubicBezTo>
                      <a:pt x="7966" y="10737"/>
                      <a:pt x="9294" y="9798"/>
                      <a:pt x="10784" y="9636"/>
                    </a:cubicBezTo>
                    <a:cubicBezTo>
                      <a:pt x="10840" y="9633"/>
                      <a:pt x="10895" y="9631"/>
                      <a:pt x="10949" y="9631"/>
                    </a:cubicBezTo>
                    <a:close/>
                    <a:moveTo>
                      <a:pt x="21622" y="15493"/>
                    </a:moveTo>
                    <a:cubicBezTo>
                      <a:pt x="22726" y="15493"/>
                      <a:pt x="23696" y="16163"/>
                      <a:pt x="23478" y="17602"/>
                    </a:cubicBezTo>
                    <a:cubicBezTo>
                      <a:pt x="23219" y="19092"/>
                      <a:pt x="21859" y="20322"/>
                      <a:pt x="20628" y="21132"/>
                    </a:cubicBezTo>
                    <a:cubicBezTo>
                      <a:pt x="20369" y="21261"/>
                      <a:pt x="20110" y="21391"/>
                      <a:pt x="19689" y="21650"/>
                    </a:cubicBezTo>
                    <a:cubicBezTo>
                      <a:pt x="18750" y="20031"/>
                      <a:pt x="18361" y="18282"/>
                      <a:pt x="19300" y="16663"/>
                    </a:cubicBezTo>
                    <a:cubicBezTo>
                      <a:pt x="19825" y="15898"/>
                      <a:pt x="20764" y="15493"/>
                      <a:pt x="21622" y="15493"/>
                    </a:cubicBezTo>
                    <a:close/>
                    <a:moveTo>
                      <a:pt x="6299" y="0"/>
                    </a:moveTo>
                    <a:cubicBezTo>
                      <a:pt x="6223" y="0"/>
                      <a:pt x="6140" y="25"/>
                      <a:pt x="6056" y="83"/>
                    </a:cubicBezTo>
                    <a:cubicBezTo>
                      <a:pt x="3109" y="2220"/>
                      <a:pt x="389" y="5329"/>
                      <a:pt x="259" y="9118"/>
                    </a:cubicBezTo>
                    <a:cubicBezTo>
                      <a:pt x="0" y="12615"/>
                      <a:pt x="2008" y="15724"/>
                      <a:pt x="5538" y="16534"/>
                    </a:cubicBezTo>
                    <a:cubicBezTo>
                      <a:pt x="5538" y="16793"/>
                      <a:pt x="5667" y="17214"/>
                      <a:pt x="5797" y="17602"/>
                    </a:cubicBezTo>
                    <a:cubicBezTo>
                      <a:pt x="7027" y="20840"/>
                      <a:pt x="10104" y="23010"/>
                      <a:pt x="13504" y="23399"/>
                    </a:cubicBezTo>
                    <a:cubicBezTo>
                      <a:pt x="14013" y="23473"/>
                      <a:pt x="14524" y="23509"/>
                      <a:pt x="15032" y="23509"/>
                    </a:cubicBezTo>
                    <a:cubicBezTo>
                      <a:pt x="16528" y="23509"/>
                      <a:pt x="17995" y="23193"/>
                      <a:pt x="19300" y="22589"/>
                    </a:cubicBezTo>
                    <a:cubicBezTo>
                      <a:pt x="19430" y="22589"/>
                      <a:pt x="19430" y="22751"/>
                      <a:pt x="19430" y="22751"/>
                    </a:cubicBezTo>
                    <a:cubicBezTo>
                      <a:pt x="21096" y="24887"/>
                      <a:pt x="23817" y="26121"/>
                      <a:pt x="26520" y="26121"/>
                    </a:cubicBezTo>
                    <a:cubicBezTo>
                      <a:pt x="27547" y="26121"/>
                      <a:pt x="28571" y="25943"/>
                      <a:pt x="29533" y="25568"/>
                    </a:cubicBezTo>
                    <a:cubicBezTo>
                      <a:pt x="30037" y="25331"/>
                      <a:pt x="29863" y="24743"/>
                      <a:pt x="29508" y="24743"/>
                    </a:cubicBezTo>
                    <a:cubicBezTo>
                      <a:pt x="29475" y="24743"/>
                      <a:pt x="29440" y="24748"/>
                      <a:pt x="29404" y="24759"/>
                    </a:cubicBezTo>
                    <a:cubicBezTo>
                      <a:pt x="28468" y="25071"/>
                      <a:pt x="27512" y="25224"/>
                      <a:pt x="26576" y="25224"/>
                    </a:cubicBezTo>
                    <a:cubicBezTo>
                      <a:pt x="25084" y="25224"/>
                      <a:pt x="23643" y="24835"/>
                      <a:pt x="22409" y="24079"/>
                    </a:cubicBezTo>
                    <a:cubicBezTo>
                      <a:pt x="21600" y="23690"/>
                      <a:pt x="20790" y="23010"/>
                      <a:pt x="20240" y="22201"/>
                    </a:cubicBezTo>
                    <a:cubicBezTo>
                      <a:pt x="21049" y="21780"/>
                      <a:pt x="21729" y="21261"/>
                      <a:pt x="22409" y="20711"/>
                    </a:cubicBezTo>
                    <a:cubicBezTo>
                      <a:pt x="23348" y="19772"/>
                      <a:pt x="24547" y="18412"/>
                      <a:pt x="24287" y="16922"/>
                    </a:cubicBezTo>
                    <a:cubicBezTo>
                      <a:pt x="24158" y="15724"/>
                      <a:pt x="22798" y="14655"/>
                      <a:pt x="21438" y="14655"/>
                    </a:cubicBezTo>
                    <a:cubicBezTo>
                      <a:pt x="19981" y="14655"/>
                      <a:pt x="18620" y="15853"/>
                      <a:pt x="18199" y="17214"/>
                    </a:cubicBezTo>
                    <a:cubicBezTo>
                      <a:pt x="17681" y="18833"/>
                      <a:pt x="18070" y="20581"/>
                      <a:pt x="18879" y="21941"/>
                    </a:cubicBezTo>
                    <a:cubicBezTo>
                      <a:pt x="17622" y="22488"/>
                      <a:pt x="16272" y="22781"/>
                      <a:pt x="14907" y="22781"/>
                    </a:cubicBezTo>
                    <a:cubicBezTo>
                      <a:pt x="14656" y="22781"/>
                      <a:pt x="14404" y="22771"/>
                      <a:pt x="14152" y="22751"/>
                    </a:cubicBezTo>
                    <a:cubicBezTo>
                      <a:pt x="10784" y="22460"/>
                      <a:pt x="7286" y="19901"/>
                      <a:pt x="6347" y="16663"/>
                    </a:cubicBezTo>
                    <a:lnTo>
                      <a:pt x="6347" y="16663"/>
                    </a:lnTo>
                    <a:cubicBezTo>
                      <a:pt x="6645" y="16690"/>
                      <a:pt x="6951" y="16704"/>
                      <a:pt x="7263" y="16704"/>
                    </a:cubicBezTo>
                    <a:cubicBezTo>
                      <a:pt x="9908" y="16704"/>
                      <a:pt x="12937" y="15699"/>
                      <a:pt x="13893" y="13295"/>
                    </a:cubicBezTo>
                    <a:cubicBezTo>
                      <a:pt x="14979" y="10708"/>
                      <a:pt x="12944" y="8885"/>
                      <a:pt x="10711" y="8885"/>
                    </a:cubicBezTo>
                    <a:cubicBezTo>
                      <a:pt x="10149" y="8885"/>
                      <a:pt x="9575" y="9000"/>
                      <a:pt x="9035" y="9247"/>
                    </a:cubicBezTo>
                    <a:cubicBezTo>
                      <a:pt x="6606" y="10316"/>
                      <a:pt x="5246" y="13036"/>
                      <a:pt x="5408" y="15465"/>
                    </a:cubicBezTo>
                    <a:lnTo>
                      <a:pt x="5117" y="15465"/>
                    </a:lnTo>
                    <a:cubicBezTo>
                      <a:pt x="1878" y="14364"/>
                      <a:pt x="680" y="10867"/>
                      <a:pt x="1360" y="7758"/>
                    </a:cubicBezTo>
                    <a:cubicBezTo>
                      <a:pt x="2170" y="4779"/>
                      <a:pt x="4307" y="2512"/>
                      <a:pt x="6477" y="601"/>
                    </a:cubicBezTo>
                    <a:cubicBezTo>
                      <a:pt x="6788" y="394"/>
                      <a:pt x="6601" y="0"/>
                      <a:pt x="629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21"/>
              <p:cNvSpPr/>
              <p:nvPr/>
            </p:nvSpPr>
            <p:spPr>
              <a:xfrm>
                <a:off x="8451323" y="2402672"/>
                <a:ext cx="525736" cy="551766"/>
              </a:xfrm>
              <a:custGeom>
                <a:rect b="b" l="l" r="r" t="t"/>
                <a:pathLst>
                  <a:path extrusionOk="0" h="19056" w="18157">
                    <a:moveTo>
                      <a:pt x="3725" y="0"/>
                    </a:moveTo>
                    <a:cubicBezTo>
                      <a:pt x="2183" y="0"/>
                      <a:pt x="681" y="887"/>
                      <a:pt x="681" y="2605"/>
                    </a:cubicBezTo>
                    <a:cubicBezTo>
                      <a:pt x="616" y="2799"/>
                      <a:pt x="746" y="2897"/>
                      <a:pt x="891" y="2897"/>
                    </a:cubicBezTo>
                    <a:cubicBezTo>
                      <a:pt x="1037" y="2897"/>
                      <a:pt x="1199" y="2799"/>
                      <a:pt x="1199" y="2605"/>
                    </a:cubicBezTo>
                    <a:cubicBezTo>
                      <a:pt x="1379" y="1344"/>
                      <a:pt x="2475" y="813"/>
                      <a:pt x="3576" y="813"/>
                    </a:cubicBezTo>
                    <a:cubicBezTo>
                      <a:pt x="4256" y="813"/>
                      <a:pt x="4939" y="1016"/>
                      <a:pt x="5409" y="1375"/>
                    </a:cubicBezTo>
                    <a:cubicBezTo>
                      <a:pt x="6737" y="2314"/>
                      <a:pt x="6866" y="4095"/>
                      <a:pt x="6218" y="5422"/>
                    </a:cubicBezTo>
                    <a:cubicBezTo>
                      <a:pt x="5992" y="5749"/>
                      <a:pt x="6351" y="6056"/>
                      <a:pt x="6644" y="6056"/>
                    </a:cubicBezTo>
                    <a:cubicBezTo>
                      <a:pt x="6729" y="6056"/>
                      <a:pt x="6808" y="6031"/>
                      <a:pt x="6866" y="5973"/>
                    </a:cubicBezTo>
                    <a:cubicBezTo>
                      <a:pt x="7843" y="4763"/>
                      <a:pt x="9285" y="4229"/>
                      <a:pt x="10759" y="4229"/>
                    </a:cubicBezTo>
                    <a:cubicBezTo>
                      <a:pt x="12560" y="4229"/>
                      <a:pt x="14408" y="5026"/>
                      <a:pt x="15512" y="6361"/>
                    </a:cubicBezTo>
                    <a:cubicBezTo>
                      <a:pt x="16872" y="7851"/>
                      <a:pt x="16743" y="10150"/>
                      <a:pt x="15253" y="11510"/>
                    </a:cubicBezTo>
                    <a:cubicBezTo>
                      <a:pt x="14642" y="12122"/>
                      <a:pt x="13894" y="12390"/>
                      <a:pt x="13121" y="12390"/>
                    </a:cubicBezTo>
                    <a:cubicBezTo>
                      <a:pt x="12012" y="12390"/>
                      <a:pt x="10853" y="11838"/>
                      <a:pt x="9975" y="10960"/>
                    </a:cubicBezTo>
                    <a:cubicBezTo>
                      <a:pt x="9910" y="10895"/>
                      <a:pt x="9813" y="10863"/>
                      <a:pt x="9716" y="10863"/>
                    </a:cubicBezTo>
                    <a:cubicBezTo>
                      <a:pt x="9619" y="10863"/>
                      <a:pt x="9521" y="10895"/>
                      <a:pt x="9457" y="10960"/>
                    </a:cubicBezTo>
                    <a:cubicBezTo>
                      <a:pt x="9426" y="10935"/>
                      <a:pt x="9391" y="10925"/>
                      <a:pt x="9357" y="10925"/>
                    </a:cubicBezTo>
                    <a:cubicBezTo>
                      <a:pt x="9210" y="10925"/>
                      <a:pt x="9060" y="11114"/>
                      <a:pt x="9165" y="11219"/>
                    </a:cubicBezTo>
                    <a:cubicBezTo>
                      <a:pt x="9845" y="12838"/>
                      <a:pt x="10784" y="15267"/>
                      <a:pt x="9457" y="16756"/>
                    </a:cubicBezTo>
                    <a:cubicBezTo>
                      <a:pt x="8888" y="17366"/>
                      <a:pt x="8253" y="17617"/>
                      <a:pt x="7618" y="17617"/>
                    </a:cubicBezTo>
                    <a:cubicBezTo>
                      <a:pt x="6263" y="17617"/>
                      <a:pt x="4906" y="16479"/>
                      <a:pt x="4178" y="15267"/>
                    </a:cubicBezTo>
                    <a:cubicBezTo>
                      <a:pt x="4069" y="15157"/>
                      <a:pt x="3937" y="15110"/>
                      <a:pt x="3809" y="15110"/>
                    </a:cubicBezTo>
                    <a:cubicBezTo>
                      <a:pt x="3481" y="15110"/>
                      <a:pt x="3183" y="15422"/>
                      <a:pt x="3369" y="15817"/>
                    </a:cubicBezTo>
                    <a:lnTo>
                      <a:pt x="3369" y="17177"/>
                    </a:lnTo>
                    <a:cubicBezTo>
                      <a:pt x="2980" y="17566"/>
                      <a:pt x="2559" y="17857"/>
                      <a:pt x="2009" y="17987"/>
                    </a:cubicBezTo>
                    <a:cubicBezTo>
                      <a:pt x="1620" y="18116"/>
                      <a:pt x="1070" y="18116"/>
                      <a:pt x="551" y="18116"/>
                    </a:cubicBezTo>
                    <a:cubicBezTo>
                      <a:pt x="1" y="18246"/>
                      <a:pt x="1" y="19056"/>
                      <a:pt x="551" y="19056"/>
                    </a:cubicBezTo>
                    <a:cubicBezTo>
                      <a:pt x="1879" y="18926"/>
                      <a:pt x="3919" y="18376"/>
                      <a:pt x="4437" y="17048"/>
                    </a:cubicBezTo>
                    <a:cubicBezTo>
                      <a:pt x="5308" y="17898"/>
                      <a:pt x="6392" y="18536"/>
                      <a:pt x="7526" y="18536"/>
                    </a:cubicBezTo>
                    <a:cubicBezTo>
                      <a:pt x="8163" y="18536"/>
                      <a:pt x="8816" y="18335"/>
                      <a:pt x="9457" y="17857"/>
                    </a:cubicBezTo>
                    <a:cubicBezTo>
                      <a:pt x="11335" y="16497"/>
                      <a:pt x="11076" y="14198"/>
                      <a:pt x="10104" y="12320"/>
                    </a:cubicBezTo>
                    <a:lnTo>
                      <a:pt x="10104" y="12320"/>
                    </a:lnTo>
                    <a:cubicBezTo>
                      <a:pt x="10901" y="12949"/>
                      <a:pt x="11813" y="13228"/>
                      <a:pt x="12716" y="13228"/>
                    </a:cubicBezTo>
                    <a:cubicBezTo>
                      <a:pt x="15482" y="13228"/>
                      <a:pt x="18157" y="10612"/>
                      <a:pt x="17131" y="7463"/>
                    </a:cubicBezTo>
                    <a:cubicBezTo>
                      <a:pt x="16299" y="4830"/>
                      <a:pt x="13497" y="3308"/>
                      <a:pt x="10778" y="3308"/>
                    </a:cubicBezTo>
                    <a:cubicBezTo>
                      <a:pt x="9583" y="3308"/>
                      <a:pt x="8405" y="3602"/>
                      <a:pt x="7417" y="4224"/>
                    </a:cubicBezTo>
                    <a:cubicBezTo>
                      <a:pt x="7676" y="2605"/>
                      <a:pt x="6866" y="986"/>
                      <a:pt x="5247" y="306"/>
                    </a:cubicBezTo>
                    <a:cubicBezTo>
                      <a:pt x="4773" y="101"/>
                      <a:pt x="4247" y="0"/>
                      <a:pt x="372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96" name="Google Shape;1396;p21"/>
              <p:cNvGrpSpPr/>
              <p:nvPr/>
            </p:nvGrpSpPr>
            <p:grpSpPr>
              <a:xfrm>
                <a:off x="4082790" y="4635652"/>
                <a:ext cx="2146116" cy="477728"/>
                <a:chOff x="4082790" y="4635652"/>
                <a:chExt cx="2146116" cy="477728"/>
              </a:xfrm>
            </p:grpSpPr>
            <p:grpSp>
              <p:nvGrpSpPr>
                <p:cNvPr id="1397" name="Google Shape;1397;p21"/>
                <p:cNvGrpSpPr/>
                <p:nvPr/>
              </p:nvGrpSpPr>
              <p:grpSpPr>
                <a:xfrm>
                  <a:off x="4582640" y="4635652"/>
                  <a:ext cx="1323041" cy="477728"/>
                  <a:chOff x="4582640" y="4635652"/>
                  <a:chExt cx="1323041" cy="477728"/>
                </a:xfrm>
              </p:grpSpPr>
              <p:sp>
                <p:nvSpPr>
                  <p:cNvPr id="1398" name="Google Shape;1398;p21"/>
                  <p:cNvSpPr/>
                  <p:nvPr/>
                </p:nvSpPr>
                <p:spPr>
                  <a:xfrm>
                    <a:off x="4946633" y="4635652"/>
                    <a:ext cx="714320" cy="465336"/>
                  </a:xfrm>
                  <a:custGeom>
                    <a:rect b="b" l="l" r="r" t="t"/>
                    <a:pathLst>
                      <a:path extrusionOk="0" h="16071" w="24670">
                        <a:moveTo>
                          <a:pt x="13170" y="0"/>
                        </a:moveTo>
                        <a:cubicBezTo>
                          <a:pt x="9103" y="0"/>
                          <a:pt x="5031" y="2307"/>
                          <a:pt x="5240" y="7026"/>
                        </a:cubicBezTo>
                        <a:cubicBezTo>
                          <a:pt x="5369" y="10134"/>
                          <a:pt x="7927" y="12045"/>
                          <a:pt x="10777" y="12563"/>
                        </a:cubicBezTo>
                        <a:cubicBezTo>
                          <a:pt x="11393" y="12696"/>
                          <a:pt x="12056" y="12772"/>
                          <a:pt x="12721" y="12772"/>
                        </a:cubicBezTo>
                        <a:cubicBezTo>
                          <a:pt x="14817" y="12772"/>
                          <a:pt x="16929" y="12014"/>
                          <a:pt x="17642" y="9875"/>
                        </a:cubicBezTo>
                        <a:cubicBezTo>
                          <a:pt x="18765" y="7039"/>
                          <a:pt x="16490" y="5226"/>
                          <a:pt x="13943" y="5226"/>
                        </a:cubicBezTo>
                        <a:cubicBezTo>
                          <a:pt x="13699" y="5226"/>
                          <a:pt x="13452" y="5243"/>
                          <a:pt x="13206" y="5277"/>
                        </a:cubicBezTo>
                        <a:cubicBezTo>
                          <a:pt x="11846" y="5407"/>
                          <a:pt x="10356" y="6216"/>
                          <a:pt x="10356" y="7706"/>
                        </a:cubicBezTo>
                        <a:cubicBezTo>
                          <a:pt x="10227" y="8936"/>
                          <a:pt x="11295" y="9746"/>
                          <a:pt x="12396" y="10134"/>
                        </a:cubicBezTo>
                        <a:cubicBezTo>
                          <a:pt x="12474" y="10193"/>
                          <a:pt x="12547" y="10217"/>
                          <a:pt x="12610" y="10217"/>
                        </a:cubicBezTo>
                        <a:cubicBezTo>
                          <a:pt x="12863" y="10217"/>
                          <a:pt x="12966" y="9824"/>
                          <a:pt x="12655" y="9616"/>
                        </a:cubicBezTo>
                        <a:cubicBezTo>
                          <a:pt x="12234" y="9454"/>
                          <a:pt x="11846" y="9195"/>
                          <a:pt x="11425" y="8807"/>
                        </a:cubicBezTo>
                        <a:cubicBezTo>
                          <a:pt x="10356" y="7576"/>
                          <a:pt x="11425" y="6378"/>
                          <a:pt x="12655" y="6087"/>
                        </a:cubicBezTo>
                        <a:cubicBezTo>
                          <a:pt x="13141" y="5931"/>
                          <a:pt x="13661" y="5846"/>
                          <a:pt x="14169" y="5846"/>
                        </a:cubicBezTo>
                        <a:cubicBezTo>
                          <a:pt x="15359" y="5846"/>
                          <a:pt x="16486" y="6313"/>
                          <a:pt x="16962" y="7447"/>
                        </a:cubicBezTo>
                        <a:cubicBezTo>
                          <a:pt x="18261" y="10382"/>
                          <a:pt x="15156" y="11989"/>
                          <a:pt x="12643" y="11989"/>
                        </a:cubicBezTo>
                        <a:cubicBezTo>
                          <a:pt x="12273" y="11989"/>
                          <a:pt x="11915" y="11954"/>
                          <a:pt x="11587" y="11883"/>
                        </a:cubicBezTo>
                        <a:cubicBezTo>
                          <a:pt x="8996" y="11495"/>
                          <a:pt x="6438" y="10134"/>
                          <a:pt x="6179" y="7317"/>
                        </a:cubicBezTo>
                        <a:cubicBezTo>
                          <a:pt x="5920" y="5018"/>
                          <a:pt x="7247" y="2848"/>
                          <a:pt x="9417" y="1780"/>
                        </a:cubicBezTo>
                        <a:cubicBezTo>
                          <a:pt x="10580" y="1174"/>
                          <a:pt x="11859" y="891"/>
                          <a:pt x="13140" y="891"/>
                        </a:cubicBezTo>
                        <a:cubicBezTo>
                          <a:pt x="16177" y="891"/>
                          <a:pt x="19225" y="2483"/>
                          <a:pt x="20751" y="5147"/>
                        </a:cubicBezTo>
                        <a:cubicBezTo>
                          <a:pt x="21820" y="7026"/>
                          <a:pt x="21949" y="9454"/>
                          <a:pt x="21010" y="11495"/>
                        </a:cubicBezTo>
                        <a:cubicBezTo>
                          <a:pt x="19942" y="13794"/>
                          <a:pt x="17901" y="14862"/>
                          <a:pt x="15473" y="15121"/>
                        </a:cubicBezTo>
                        <a:cubicBezTo>
                          <a:pt x="15192" y="15137"/>
                          <a:pt x="14911" y="15145"/>
                          <a:pt x="14631" y="15145"/>
                        </a:cubicBezTo>
                        <a:cubicBezTo>
                          <a:pt x="9810" y="15145"/>
                          <a:pt x="5133" y="12835"/>
                          <a:pt x="1062" y="10264"/>
                        </a:cubicBezTo>
                        <a:cubicBezTo>
                          <a:pt x="1710" y="10005"/>
                          <a:pt x="2260" y="9616"/>
                          <a:pt x="2811" y="9195"/>
                        </a:cubicBezTo>
                        <a:cubicBezTo>
                          <a:pt x="3329" y="8807"/>
                          <a:pt x="3880" y="8515"/>
                          <a:pt x="4430" y="7997"/>
                        </a:cubicBezTo>
                        <a:cubicBezTo>
                          <a:pt x="4653" y="7858"/>
                          <a:pt x="4396" y="7550"/>
                          <a:pt x="4134" y="7550"/>
                        </a:cubicBezTo>
                        <a:cubicBezTo>
                          <a:pt x="4092" y="7550"/>
                          <a:pt x="4050" y="7558"/>
                          <a:pt x="4009" y="7576"/>
                        </a:cubicBezTo>
                        <a:cubicBezTo>
                          <a:pt x="3329" y="7835"/>
                          <a:pt x="2811" y="8386"/>
                          <a:pt x="2260" y="8807"/>
                        </a:cubicBezTo>
                        <a:cubicBezTo>
                          <a:pt x="1710" y="9195"/>
                          <a:pt x="1192" y="9616"/>
                          <a:pt x="641" y="10005"/>
                        </a:cubicBezTo>
                        <a:cubicBezTo>
                          <a:pt x="641" y="10005"/>
                          <a:pt x="512" y="10005"/>
                          <a:pt x="512" y="9875"/>
                        </a:cubicBezTo>
                        <a:cubicBezTo>
                          <a:pt x="477" y="9858"/>
                          <a:pt x="441" y="9850"/>
                          <a:pt x="406" y="9850"/>
                        </a:cubicBezTo>
                        <a:cubicBezTo>
                          <a:pt x="184" y="9850"/>
                          <a:pt x="1" y="10174"/>
                          <a:pt x="253" y="10426"/>
                        </a:cubicBezTo>
                        <a:cubicBezTo>
                          <a:pt x="3200" y="12563"/>
                          <a:pt x="6438" y="14603"/>
                          <a:pt x="10097" y="15413"/>
                        </a:cubicBezTo>
                        <a:cubicBezTo>
                          <a:pt x="11532" y="15787"/>
                          <a:pt x="13133" y="16071"/>
                          <a:pt x="14708" y="16071"/>
                        </a:cubicBezTo>
                        <a:cubicBezTo>
                          <a:pt x="16545" y="16071"/>
                          <a:pt x="18347" y="15684"/>
                          <a:pt x="19812" y="14603"/>
                        </a:cubicBezTo>
                        <a:cubicBezTo>
                          <a:pt x="24669" y="10814"/>
                          <a:pt x="22759" y="3658"/>
                          <a:pt x="17772" y="1100"/>
                        </a:cubicBezTo>
                        <a:cubicBezTo>
                          <a:pt x="16421" y="369"/>
                          <a:pt x="14796" y="0"/>
                          <a:pt x="1317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21"/>
                  <p:cNvSpPr/>
                  <p:nvPr/>
                </p:nvSpPr>
                <p:spPr>
                  <a:xfrm>
                    <a:off x="4593875" y="4681951"/>
                    <a:ext cx="511143" cy="431429"/>
                  </a:xfrm>
                  <a:custGeom>
                    <a:rect b="b" l="l" r="r" t="t"/>
                    <a:pathLst>
                      <a:path extrusionOk="0" h="14900" w="17653">
                        <a:moveTo>
                          <a:pt x="5964" y="0"/>
                        </a:moveTo>
                        <a:cubicBezTo>
                          <a:pt x="5900" y="0"/>
                          <a:pt x="5841" y="16"/>
                          <a:pt x="5797" y="51"/>
                        </a:cubicBezTo>
                        <a:cubicBezTo>
                          <a:pt x="5409" y="440"/>
                          <a:pt x="5279" y="1249"/>
                          <a:pt x="5409" y="1800"/>
                        </a:cubicBezTo>
                        <a:cubicBezTo>
                          <a:pt x="5538" y="2350"/>
                          <a:pt x="5668" y="2739"/>
                          <a:pt x="6089" y="3160"/>
                        </a:cubicBezTo>
                        <a:cubicBezTo>
                          <a:pt x="3368" y="3289"/>
                          <a:pt x="1" y="5168"/>
                          <a:pt x="551" y="8276"/>
                        </a:cubicBezTo>
                        <a:cubicBezTo>
                          <a:pt x="940" y="11094"/>
                          <a:pt x="3530" y="13134"/>
                          <a:pt x="6089" y="14073"/>
                        </a:cubicBezTo>
                        <a:cubicBezTo>
                          <a:pt x="7625" y="14670"/>
                          <a:pt x="9268" y="14899"/>
                          <a:pt x="10938" y="14899"/>
                        </a:cubicBezTo>
                        <a:cubicBezTo>
                          <a:pt x="13068" y="14899"/>
                          <a:pt x="15242" y="14527"/>
                          <a:pt x="17293" y="14073"/>
                        </a:cubicBezTo>
                        <a:cubicBezTo>
                          <a:pt x="17653" y="14073"/>
                          <a:pt x="17569" y="13379"/>
                          <a:pt x="17220" y="13379"/>
                        </a:cubicBezTo>
                        <a:cubicBezTo>
                          <a:pt x="17192" y="13379"/>
                          <a:pt x="17162" y="13383"/>
                          <a:pt x="17131" y="13393"/>
                        </a:cubicBezTo>
                        <a:cubicBezTo>
                          <a:pt x="15251" y="13613"/>
                          <a:pt x="13169" y="13896"/>
                          <a:pt x="11115" y="13896"/>
                        </a:cubicBezTo>
                        <a:cubicBezTo>
                          <a:pt x="8038" y="13896"/>
                          <a:pt x="5025" y="13262"/>
                          <a:pt x="2850" y="10835"/>
                        </a:cubicBezTo>
                        <a:cubicBezTo>
                          <a:pt x="1911" y="9636"/>
                          <a:pt x="1102" y="8147"/>
                          <a:pt x="1749" y="6657"/>
                        </a:cubicBezTo>
                        <a:cubicBezTo>
                          <a:pt x="2429" y="5297"/>
                          <a:pt x="3919" y="4488"/>
                          <a:pt x="5409" y="4229"/>
                        </a:cubicBezTo>
                        <a:cubicBezTo>
                          <a:pt x="5686" y="4187"/>
                          <a:pt x="5961" y="4167"/>
                          <a:pt x="6233" y="4167"/>
                        </a:cubicBezTo>
                        <a:cubicBezTo>
                          <a:pt x="8719" y="4167"/>
                          <a:pt x="10896" y="5853"/>
                          <a:pt x="11626" y="8276"/>
                        </a:cubicBezTo>
                        <a:cubicBezTo>
                          <a:pt x="11724" y="8485"/>
                          <a:pt x="11902" y="8573"/>
                          <a:pt x="12078" y="8573"/>
                        </a:cubicBezTo>
                        <a:cubicBezTo>
                          <a:pt x="12364" y="8573"/>
                          <a:pt x="12646" y="8339"/>
                          <a:pt x="12565" y="8017"/>
                        </a:cubicBezTo>
                        <a:cubicBezTo>
                          <a:pt x="11756" y="5427"/>
                          <a:pt x="9586" y="3548"/>
                          <a:pt x="6898" y="3289"/>
                        </a:cubicBezTo>
                        <a:lnTo>
                          <a:pt x="6898" y="2998"/>
                        </a:lnTo>
                        <a:cubicBezTo>
                          <a:pt x="6477" y="2609"/>
                          <a:pt x="6218" y="2188"/>
                          <a:pt x="6218" y="1670"/>
                        </a:cubicBezTo>
                        <a:cubicBezTo>
                          <a:pt x="6089" y="1120"/>
                          <a:pt x="6348" y="731"/>
                          <a:pt x="6348" y="310"/>
                        </a:cubicBezTo>
                        <a:cubicBezTo>
                          <a:pt x="6348" y="121"/>
                          <a:pt x="6139" y="0"/>
                          <a:pt x="596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21"/>
                  <p:cNvSpPr/>
                  <p:nvPr/>
                </p:nvSpPr>
                <p:spPr>
                  <a:xfrm>
                    <a:off x="4582640" y="4686237"/>
                    <a:ext cx="78873" cy="114517"/>
                  </a:xfrm>
                  <a:custGeom>
                    <a:rect b="b" l="l" r="r" t="t"/>
                    <a:pathLst>
                      <a:path extrusionOk="0" h="3955" w="2724">
                        <a:moveTo>
                          <a:pt x="680" y="0"/>
                        </a:moveTo>
                        <a:cubicBezTo>
                          <a:pt x="526" y="0"/>
                          <a:pt x="389" y="97"/>
                          <a:pt x="389" y="292"/>
                        </a:cubicBezTo>
                        <a:cubicBezTo>
                          <a:pt x="0" y="1522"/>
                          <a:pt x="939" y="3141"/>
                          <a:pt x="1878" y="3821"/>
                        </a:cubicBezTo>
                        <a:cubicBezTo>
                          <a:pt x="1980" y="3915"/>
                          <a:pt x="2087" y="3954"/>
                          <a:pt x="2185" y="3954"/>
                        </a:cubicBezTo>
                        <a:cubicBezTo>
                          <a:pt x="2496" y="3954"/>
                          <a:pt x="2724" y="3566"/>
                          <a:pt x="2429" y="3271"/>
                        </a:cubicBezTo>
                        <a:cubicBezTo>
                          <a:pt x="2008" y="2850"/>
                          <a:pt x="1749" y="2461"/>
                          <a:pt x="1490" y="1911"/>
                        </a:cubicBezTo>
                        <a:cubicBezTo>
                          <a:pt x="1328" y="1393"/>
                          <a:pt x="1198" y="842"/>
                          <a:pt x="1069" y="292"/>
                        </a:cubicBezTo>
                        <a:cubicBezTo>
                          <a:pt x="1004" y="97"/>
                          <a:pt x="834" y="0"/>
                          <a:pt x="6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21"/>
                  <p:cNvSpPr/>
                  <p:nvPr/>
                </p:nvSpPr>
                <p:spPr>
                  <a:xfrm>
                    <a:off x="4668984" y="4881741"/>
                    <a:ext cx="77773" cy="64251"/>
                  </a:xfrm>
                  <a:custGeom>
                    <a:rect b="b" l="l" r="r" t="t"/>
                    <a:pathLst>
                      <a:path extrusionOk="0" h="2219" w="2686">
                        <a:moveTo>
                          <a:pt x="1282" y="0"/>
                        </a:moveTo>
                        <a:cubicBezTo>
                          <a:pt x="648" y="0"/>
                          <a:pt x="0" y="624"/>
                          <a:pt x="386" y="1247"/>
                        </a:cubicBezTo>
                        <a:cubicBezTo>
                          <a:pt x="435" y="1346"/>
                          <a:pt x="527" y="1388"/>
                          <a:pt x="613" y="1388"/>
                        </a:cubicBezTo>
                        <a:cubicBezTo>
                          <a:pt x="752" y="1388"/>
                          <a:pt x="875" y="1277"/>
                          <a:pt x="774" y="1117"/>
                        </a:cubicBezTo>
                        <a:cubicBezTo>
                          <a:pt x="584" y="713"/>
                          <a:pt x="971" y="466"/>
                          <a:pt x="1292" y="466"/>
                        </a:cubicBezTo>
                        <a:cubicBezTo>
                          <a:pt x="1408" y="466"/>
                          <a:pt x="1515" y="498"/>
                          <a:pt x="1584" y="567"/>
                        </a:cubicBezTo>
                        <a:cubicBezTo>
                          <a:pt x="2135" y="826"/>
                          <a:pt x="2135" y="1506"/>
                          <a:pt x="2135" y="1927"/>
                        </a:cubicBezTo>
                        <a:cubicBezTo>
                          <a:pt x="2135" y="2121"/>
                          <a:pt x="2272" y="2218"/>
                          <a:pt x="2410" y="2218"/>
                        </a:cubicBezTo>
                        <a:cubicBezTo>
                          <a:pt x="2547" y="2218"/>
                          <a:pt x="2685" y="2121"/>
                          <a:pt x="2685" y="1927"/>
                        </a:cubicBezTo>
                        <a:cubicBezTo>
                          <a:pt x="2685" y="1247"/>
                          <a:pt x="2264" y="16"/>
                          <a:pt x="1455" y="16"/>
                        </a:cubicBezTo>
                        <a:cubicBezTo>
                          <a:pt x="1398" y="5"/>
                          <a:pt x="1340" y="0"/>
                          <a:pt x="128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21"/>
                  <p:cNvSpPr/>
                  <p:nvPr/>
                </p:nvSpPr>
                <p:spPr>
                  <a:xfrm>
                    <a:off x="4758194" y="4897782"/>
                    <a:ext cx="86054" cy="60748"/>
                  </a:xfrm>
                  <a:custGeom>
                    <a:rect b="b" l="l" r="r" t="t"/>
                    <a:pathLst>
                      <a:path extrusionOk="0" h="2098" w="2972">
                        <a:moveTo>
                          <a:pt x="1438" y="1"/>
                        </a:moveTo>
                        <a:cubicBezTo>
                          <a:pt x="590" y="1"/>
                          <a:pt x="1" y="873"/>
                          <a:pt x="122" y="1632"/>
                        </a:cubicBezTo>
                        <a:cubicBezTo>
                          <a:pt x="203" y="1761"/>
                          <a:pt x="341" y="1826"/>
                          <a:pt x="442" y="1826"/>
                        </a:cubicBezTo>
                        <a:cubicBezTo>
                          <a:pt x="543" y="1826"/>
                          <a:pt x="608" y="1761"/>
                          <a:pt x="543" y="1632"/>
                        </a:cubicBezTo>
                        <a:cubicBezTo>
                          <a:pt x="543" y="1138"/>
                          <a:pt x="856" y="539"/>
                          <a:pt x="1319" y="539"/>
                        </a:cubicBezTo>
                        <a:cubicBezTo>
                          <a:pt x="1371" y="539"/>
                          <a:pt x="1426" y="547"/>
                          <a:pt x="1482" y="563"/>
                        </a:cubicBezTo>
                        <a:cubicBezTo>
                          <a:pt x="2033" y="693"/>
                          <a:pt x="2162" y="1211"/>
                          <a:pt x="2033" y="1632"/>
                        </a:cubicBezTo>
                        <a:cubicBezTo>
                          <a:pt x="2033" y="1885"/>
                          <a:pt x="2253" y="2098"/>
                          <a:pt x="2452" y="2098"/>
                        </a:cubicBezTo>
                        <a:cubicBezTo>
                          <a:pt x="2557" y="2098"/>
                          <a:pt x="2657" y="2037"/>
                          <a:pt x="2713" y="1891"/>
                        </a:cubicBezTo>
                        <a:cubicBezTo>
                          <a:pt x="2972" y="1211"/>
                          <a:pt x="2421" y="142"/>
                          <a:pt x="1612" y="13"/>
                        </a:cubicBezTo>
                        <a:cubicBezTo>
                          <a:pt x="1553" y="5"/>
                          <a:pt x="1495" y="1"/>
                          <a:pt x="143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21"/>
                  <p:cNvSpPr/>
                  <p:nvPr/>
                </p:nvSpPr>
                <p:spPr>
                  <a:xfrm>
                    <a:off x="5529121" y="4904934"/>
                    <a:ext cx="376560" cy="204712"/>
                  </a:xfrm>
                  <a:custGeom>
                    <a:rect b="b" l="l" r="r" t="t"/>
                    <a:pathLst>
                      <a:path extrusionOk="0" h="7070" w="13005">
                        <a:moveTo>
                          <a:pt x="12384" y="1"/>
                        </a:moveTo>
                        <a:cubicBezTo>
                          <a:pt x="12333" y="1"/>
                          <a:pt x="12280" y="9"/>
                          <a:pt x="12227" y="25"/>
                        </a:cubicBezTo>
                        <a:cubicBezTo>
                          <a:pt x="9934" y="1185"/>
                          <a:pt x="7736" y="1544"/>
                          <a:pt x="5370" y="1544"/>
                        </a:cubicBezTo>
                        <a:cubicBezTo>
                          <a:pt x="4962" y="1544"/>
                          <a:pt x="4550" y="1534"/>
                          <a:pt x="4131" y="1514"/>
                        </a:cubicBezTo>
                        <a:cubicBezTo>
                          <a:pt x="3613" y="1514"/>
                          <a:pt x="3451" y="2324"/>
                          <a:pt x="4002" y="2324"/>
                        </a:cubicBezTo>
                        <a:cubicBezTo>
                          <a:pt x="4641" y="2435"/>
                          <a:pt x="5290" y="2487"/>
                          <a:pt x="5943" y="2487"/>
                        </a:cubicBezTo>
                        <a:cubicBezTo>
                          <a:pt x="7769" y="2487"/>
                          <a:pt x="9628" y="2077"/>
                          <a:pt x="11418" y="1385"/>
                        </a:cubicBezTo>
                        <a:lnTo>
                          <a:pt x="11418" y="1385"/>
                        </a:lnTo>
                        <a:cubicBezTo>
                          <a:pt x="9279" y="4578"/>
                          <a:pt x="5785" y="6341"/>
                          <a:pt x="2041" y="6341"/>
                        </a:cubicBezTo>
                        <a:cubicBezTo>
                          <a:pt x="1532" y="6341"/>
                          <a:pt x="1019" y="6308"/>
                          <a:pt x="505" y="6242"/>
                        </a:cubicBezTo>
                        <a:cubicBezTo>
                          <a:pt x="473" y="6228"/>
                          <a:pt x="441" y="6222"/>
                          <a:pt x="411" y="6222"/>
                        </a:cubicBezTo>
                        <a:cubicBezTo>
                          <a:pt x="165" y="6222"/>
                          <a:pt x="0" y="6649"/>
                          <a:pt x="375" y="6793"/>
                        </a:cubicBezTo>
                        <a:cubicBezTo>
                          <a:pt x="1155" y="6980"/>
                          <a:pt x="1941" y="7069"/>
                          <a:pt x="2721" y="7069"/>
                        </a:cubicBezTo>
                        <a:cubicBezTo>
                          <a:pt x="6928" y="7069"/>
                          <a:pt x="10947" y="4475"/>
                          <a:pt x="12778" y="705"/>
                        </a:cubicBezTo>
                        <a:cubicBezTo>
                          <a:pt x="13004" y="365"/>
                          <a:pt x="12736" y="1"/>
                          <a:pt x="1238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4" name="Google Shape;1404;p21"/>
                <p:cNvSpPr/>
                <p:nvPr/>
              </p:nvSpPr>
              <p:spPr>
                <a:xfrm>
                  <a:off x="5939153" y="5011604"/>
                  <a:ext cx="289753" cy="99316"/>
                </a:xfrm>
                <a:custGeom>
                  <a:rect b="b" l="l" r="r" t="t"/>
                  <a:pathLst>
                    <a:path extrusionOk="0" h="3430" w="10007">
                      <a:moveTo>
                        <a:pt x="786" y="0"/>
                      </a:moveTo>
                      <a:cubicBezTo>
                        <a:pt x="495" y="259"/>
                        <a:pt x="365" y="518"/>
                        <a:pt x="106" y="680"/>
                      </a:cubicBezTo>
                      <a:cubicBezTo>
                        <a:pt x="1" y="892"/>
                        <a:pt x="154" y="1103"/>
                        <a:pt x="284" y="1103"/>
                      </a:cubicBezTo>
                      <a:cubicBezTo>
                        <a:pt x="313" y="1103"/>
                        <a:pt x="342" y="1093"/>
                        <a:pt x="365" y="1069"/>
                      </a:cubicBezTo>
                      <a:cubicBezTo>
                        <a:pt x="564" y="902"/>
                        <a:pt x="738" y="833"/>
                        <a:pt x="895" y="833"/>
                      </a:cubicBezTo>
                      <a:cubicBezTo>
                        <a:pt x="1379" y="833"/>
                        <a:pt x="1691" y="1494"/>
                        <a:pt x="1985" y="2008"/>
                      </a:cubicBezTo>
                      <a:cubicBezTo>
                        <a:pt x="2406" y="2429"/>
                        <a:pt x="2794" y="2947"/>
                        <a:pt x="3345" y="3238"/>
                      </a:cubicBezTo>
                      <a:cubicBezTo>
                        <a:pt x="3624" y="3372"/>
                        <a:pt x="3822" y="3429"/>
                        <a:pt x="3984" y="3429"/>
                      </a:cubicBezTo>
                      <a:cubicBezTo>
                        <a:pt x="4293" y="3429"/>
                        <a:pt x="4473" y="3223"/>
                        <a:pt x="4834" y="2947"/>
                      </a:cubicBezTo>
                      <a:cubicBezTo>
                        <a:pt x="4996" y="2843"/>
                        <a:pt x="5168" y="2803"/>
                        <a:pt x="5349" y="2803"/>
                      </a:cubicBezTo>
                      <a:cubicBezTo>
                        <a:pt x="5971" y="2803"/>
                        <a:pt x="6691" y="3280"/>
                        <a:pt x="7425" y="3280"/>
                      </a:cubicBezTo>
                      <a:cubicBezTo>
                        <a:pt x="7544" y="3280"/>
                        <a:pt x="7662" y="3267"/>
                        <a:pt x="7781" y="3238"/>
                      </a:cubicBezTo>
                      <a:cubicBezTo>
                        <a:pt x="8720" y="3109"/>
                        <a:pt x="9400" y="2688"/>
                        <a:pt x="9821" y="1878"/>
                      </a:cubicBezTo>
                      <a:cubicBezTo>
                        <a:pt x="10007" y="1600"/>
                        <a:pt x="9710" y="1371"/>
                        <a:pt x="9480" y="1371"/>
                      </a:cubicBezTo>
                      <a:cubicBezTo>
                        <a:pt x="9388" y="1371"/>
                        <a:pt x="9307" y="1407"/>
                        <a:pt x="9271" y="1490"/>
                      </a:cubicBezTo>
                      <a:cubicBezTo>
                        <a:pt x="8755" y="2219"/>
                        <a:pt x="8200" y="2509"/>
                        <a:pt x="7600" y="2509"/>
                      </a:cubicBezTo>
                      <a:cubicBezTo>
                        <a:pt x="7108" y="2509"/>
                        <a:pt x="6587" y="2314"/>
                        <a:pt x="6032" y="2008"/>
                      </a:cubicBezTo>
                      <a:cubicBezTo>
                        <a:pt x="5644" y="1878"/>
                        <a:pt x="5352" y="1749"/>
                        <a:pt x="4964" y="1749"/>
                      </a:cubicBezTo>
                      <a:cubicBezTo>
                        <a:pt x="4258" y="1944"/>
                        <a:pt x="4375" y="2523"/>
                        <a:pt x="3913" y="2523"/>
                      </a:cubicBezTo>
                      <a:cubicBezTo>
                        <a:pt x="3760" y="2523"/>
                        <a:pt x="3544" y="2460"/>
                        <a:pt x="3215" y="2299"/>
                      </a:cubicBezTo>
                      <a:cubicBezTo>
                        <a:pt x="2406" y="1878"/>
                        <a:pt x="1725" y="680"/>
                        <a:pt x="11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21"/>
                <p:cNvSpPr/>
                <p:nvPr/>
              </p:nvSpPr>
              <p:spPr>
                <a:xfrm>
                  <a:off x="4082790" y="5009201"/>
                  <a:ext cx="419732" cy="96189"/>
                </a:xfrm>
                <a:custGeom>
                  <a:rect b="b" l="l" r="r" t="t"/>
                  <a:pathLst>
                    <a:path extrusionOk="0" h="3322" w="14496">
                      <a:moveTo>
                        <a:pt x="14142" y="0"/>
                      </a:moveTo>
                      <a:cubicBezTo>
                        <a:pt x="14042" y="0"/>
                        <a:pt x="13943" y="59"/>
                        <a:pt x="13895" y="213"/>
                      </a:cubicBezTo>
                      <a:cubicBezTo>
                        <a:pt x="13567" y="742"/>
                        <a:pt x="13161" y="1664"/>
                        <a:pt x="12309" y="1664"/>
                      </a:cubicBezTo>
                      <a:cubicBezTo>
                        <a:pt x="12067" y="1664"/>
                        <a:pt x="11789" y="1590"/>
                        <a:pt x="11467" y="1411"/>
                      </a:cubicBezTo>
                      <a:cubicBezTo>
                        <a:pt x="11175" y="1281"/>
                        <a:pt x="11046" y="1022"/>
                        <a:pt x="10786" y="763"/>
                      </a:cubicBezTo>
                      <a:cubicBezTo>
                        <a:pt x="10578" y="648"/>
                        <a:pt x="10321" y="548"/>
                        <a:pt x="10037" y="548"/>
                      </a:cubicBezTo>
                      <a:cubicBezTo>
                        <a:pt x="9923" y="548"/>
                        <a:pt x="9806" y="564"/>
                        <a:pt x="9685" y="601"/>
                      </a:cubicBezTo>
                      <a:cubicBezTo>
                        <a:pt x="8617" y="763"/>
                        <a:pt x="7937" y="1702"/>
                        <a:pt x="6868" y="1702"/>
                      </a:cubicBezTo>
                      <a:cubicBezTo>
                        <a:pt x="6166" y="1702"/>
                        <a:pt x="5465" y="1386"/>
                        <a:pt x="4848" y="1386"/>
                      </a:cubicBezTo>
                      <a:cubicBezTo>
                        <a:pt x="4753" y="1386"/>
                        <a:pt x="4660" y="1394"/>
                        <a:pt x="4569" y="1411"/>
                      </a:cubicBezTo>
                      <a:cubicBezTo>
                        <a:pt x="4018" y="1411"/>
                        <a:pt x="3630" y="1702"/>
                        <a:pt x="3209" y="1961"/>
                      </a:cubicBezTo>
                      <a:cubicBezTo>
                        <a:pt x="2926" y="2191"/>
                        <a:pt x="2798" y="2295"/>
                        <a:pt x="2608" y="2295"/>
                      </a:cubicBezTo>
                      <a:cubicBezTo>
                        <a:pt x="2450" y="2295"/>
                        <a:pt x="2249" y="2223"/>
                        <a:pt x="1881" y="2091"/>
                      </a:cubicBezTo>
                      <a:cubicBezTo>
                        <a:pt x="1752" y="1961"/>
                        <a:pt x="1590" y="1832"/>
                        <a:pt x="1331" y="1702"/>
                      </a:cubicBezTo>
                      <a:cubicBezTo>
                        <a:pt x="1260" y="1689"/>
                        <a:pt x="1189" y="1682"/>
                        <a:pt x="1119" y="1682"/>
                      </a:cubicBezTo>
                      <a:cubicBezTo>
                        <a:pt x="520" y="1682"/>
                        <a:pt x="1" y="2162"/>
                        <a:pt x="262" y="2771"/>
                      </a:cubicBezTo>
                      <a:cubicBezTo>
                        <a:pt x="262" y="3014"/>
                        <a:pt x="420" y="3125"/>
                        <a:pt x="597" y="3125"/>
                      </a:cubicBezTo>
                      <a:cubicBezTo>
                        <a:pt x="819" y="3125"/>
                        <a:pt x="1072" y="2949"/>
                        <a:pt x="1072" y="2641"/>
                      </a:cubicBezTo>
                      <a:cubicBezTo>
                        <a:pt x="1072" y="2900"/>
                        <a:pt x="2140" y="3321"/>
                        <a:pt x="2399" y="3321"/>
                      </a:cubicBezTo>
                      <a:cubicBezTo>
                        <a:pt x="2950" y="3321"/>
                        <a:pt x="3209" y="3030"/>
                        <a:pt x="3630" y="2771"/>
                      </a:cubicBezTo>
                      <a:cubicBezTo>
                        <a:pt x="4134" y="2485"/>
                        <a:pt x="4524" y="2394"/>
                        <a:pt x="4897" y="2394"/>
                      </a:cubicBezTo>
                      <a:cubicBezTo>
                        <a:pt x="5412" y="2394"/>
                        <a:pt x="5896" y="2566"/>
                        <a:pt x="6609" y="2641"/>
                      </a:cubicBezTo>
                      <a:cubicBezTo>
                        <a:pt x="7257" y="2641"/>
                        <a:pt x="7678" y="2512"/>
                        <a:pt x="8358" y="2220"/>
                      </a:cubicBezTo>
                      <a:cubicBezTo>
                        <a:pt x="8876" y="1832"/>
                        <a:pt x="9038" y="1702"/>
                        <a:pt x="9847" y="1702"/>
                      </a:cubicBezTo>
                      <a:cubicBezTo>
                        <a:pt x="10786" y="1832"/>
                        <a:pt x="10495" y="1961"/>
                        <a:pt x="11175" y="2382"/>
                      </a:cubicBezTo>
                      <a:cubicBezTo>
                        <a:pt x="11467" y="2512"/>
                        <a:pt x="11855" y="2641"/>
                        <a:pt x="12276" y="2641"/>
                      </a:cubicBezTo>
                      <a:cubicBezTo>
                        <a:pt x="13474" y="2512"/>
                        <a:pt x="14025" y="1411"/>
                        <a:pt x="14413" y="342"/>
                      </a:cubicBezTo>
                      <a:cubicBezTo>
                        <a:pt x="14496" y="178"/>
                        <a:pt x="14317" y="0"/>
                        <a:pt x="1414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6" name="Google Shape;1406;p21"/>
              <p:cNvGrpSpPr/>
              <p:nvPr/>
            </p:nvGrpSpPr>
            <p:grpSpPr>
              <a:xfrm rot="1048584">
                <a:off x="3285723" y="49056"/>
                <a:ext cx="367888" cy="435609"/>
                <a:chOff x="3285879" y="49036"/>
                <a:chExt cx="367903" cy="435628"/>
              </a:xfrm>
            </p:grpSpPr>
            <p:sp>
              <p:nvSpPr>
                <p:cNvPr id="1407" name="Google Shape;1407;p21"/>
                <p:cNvSpPr/>
                <p:nvPr/>
              </p:nvSpPr>
              <p:spPr>
                <a:xfrm>
                  <a:off x="3391739" y="49036"/>
                  <a:ext cx="262043" cy="238329"/>
                </a:xfrm>
                <a:custGeom>
                  <a:rect b="b" l="l" r="r" t="t"/>
                  <a:pathLst>
                    <a:path extrusionOk="0" h="8231" w="9050">
                      <a:moveTo>
                        <a:pt x="8477" y="1"/>
                      </a:moveTo>
                      <a:cubicBezTo>
                        <a:pt x="8386" y="1"/>
                        <a:pt x="8291" y="26"/>
                        <a:pt x="8204" y="84"/>
                      </a:cubicBezTo>
                      <a:cubicBezTo>
                        <a:pt x="6164" y="1833"/>
                        <a:pt x="4804" y="4423"/>
                        <a:pt x="4286" y="6982"/>
                      </a:cubicBezTo>
                      <a:cubicBezTo>
                        <a:pt x="3185" y="5622"/>
                        <a:pt x="1987" y="4261"/>
                        <a:pt x="627" y="3063"/>
                      </a:cubicBezTo>
                      <a:cubicBezTo>
                        <a:pt x="579" y="3039"/>
                        <a:pt x="526" y="3029"/>
                        <a:pt x="473" y="3029"/>
                      </a:cubicBezTo>
                      <a:cubicBezTo>
                        <a:pt x="237" y="3029"/>
                        <a:pt x="0" y="3240"/>
                        <a:pt x="238" y="3452"/>
                      </a:cubicBezTo>
                      <a:cubicBezTo>
                        <a:pt x="1728" y="4941"/>
                        <a:pt x="3055" y="6431"/>
                        <a:pt x="4157" y="8050"/>
                      </a:cubicBezTo>
                      <a:cubicBezTo>
                        <a:pt x="4273" y="8167"/>
                        <a:pt x="4416" y="8231"/>
                        <a:pt x="4537" y="8231"/>
                      </a:cubicBezTo>
                      <a:cubicBezTo>
                        <a:pt x="4686" y="8231"/>
                        <a:pt x="4804" y="8135"/>
                        <a:pt x="4804" y="7921"/>
                      </a:cubicBezTo>
                      <a:cubicBezTo>
                        <a:pt x="5355" y="5071"/>
                        <a:pt x="6715" y="2642"/>
                        <a:pt x="8723" y="635"/>
                      </a:cubicBezTo>
                      <a:cubicBezTo>
                        <a:pt x="9049" y="308"/>
                        <a:pt x="8791" y="1"/>
                        <a:pt x="847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21"/>
                <p:cNvSpPr/>
                <p:nvPr/>
              </p:nvSpPr>
              <p:spPr>
                <a:xfrm>
                  <a:off x="3285879" y="390792"/>
                  <a:ext cx="139100" cy="93872"/>
                </a:xfrm>
                <a:custGeom>
                  <a:rect b="b" l="l" r="r" t="t"/>
                  <a:pathLst>
                    <a:path extrusionOk="0" h="3242" w="4804">
                      <a:moveTo>
                        <a:pt x="280" y="1"/>
                      </a:moveTo>
                      <a:cubicBezTo>
                        <a:pt x="150" y="1"/>
                        <a:pt x="1" y="190"/>
                        <a:pt x="105" y="295"/>
                      </a:cubicBezTo>
                      <a:cubicBezTo>
                        <a:pt x="915" y="1234"/>
                        <a:pt x="1725" y="2044"/>
                        <a:pt x="2405" y="3145"/>
                      </a:cubicBezTo>
                      <a:cubicBezTo>
                        <a:pt x="2469" y="3210"/>
                        <a:pt x="2566" y="3242"/>
                        <a:pt x="2668" y="3242"/>
                      </a:cubicBezTo>
                      <a:cubicBezTo>
                        <a:pt x="2769" y="3242"/>
                        <a:pt x="2874" y="3210"/>
                        <a:pt x="2955" y="3145"/>
                      </a:cubicBezTo>
                      <a:cubicBezTo>
                        <a:pt x="3473" y="2465"/>
                        <a:pt x="4153" y="1655"/>
                        <a:pt x="4704" y="846"/>
                      </a:cubicBezTo>
                      <a:cubicBezTo>
                        <a:pt x="4803" y="621"/>
                        <a:pt x="4500" y="340"/>
                        <a:pt x="4296" y="340"/>
                      </a:cubicBezTo>
                      <a:cubicBezTo>
                        <a:pt x="4235" y="340"/>
                        <a:pt x="4183" y="365"/>
                        <a:pt x="4153" y="425"/>
                      </a:cubicBezTo>
                      <a:cubicBezTo>
                        <a:pt x="3603" y="1105"/>
                        <a:pt x="3085" y="1785"/>
                        <a:pt x="2664" y="2465"/>
                      </a:cubicBezTo>
                      <a:cubicBezTo>
                        <a:pt x="1854" y="1655"/>
                        <a:pt x="1174" y="846"/>
                        <a:pt x="364" y="36"/>
                      </a:cubicBezTo>
                      <a:cubicBezTo>
                        <a:pt x="340" y="11"/>
                        <a:pt x="310" y="1"/>
                        <a:pt x="28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9" name="Google Shape;1409;p21"/>
              <p:cNvSpPr/>
              <p:nvPr/>
            </p:nvSpPr>
            <p:spPr>
              <a:xfrm>
                <a:off x="7589950" y="577821"/>
                <a:ext cx="211111" cy="175062"/>
              </a:xfrm>
              <a:custGeom>
                <a:rect b="b" l="l" r="r" t="t"/>
                <a:pathLst>
                  <a:path extrusionOk="0" h="6046" w="7291">
                    <a:moveTo>
                      <a:pt x="348" y="1"/>
                    </a:moveTo>
                    <a:cubicBezTo>
                      <a:pt x="151" y="1"/>
                      <a:pt x="1" y="184"/>
                      <a:pt x="207" y="367"/>
                    </a:cubicBezTo>
                    <a:cubicBezTo>
                      <a:pt x="1146" y="2116"/>
                      <a:pt x="2085" y="3897"/>
                      <a:pt x="2765" y="5775"/>
                    </a:cubicBezTo>
                    <a:cubicBezTo>
                      <a:pt x="2845" y="5935"/>
                      <a:pt x="2975" y="6046"/>
                      <a:pt x="3131" y="6046"/>
                    </a:cubicBezTo>
                    <a:cubicBezTo>
                      <a:pt x="3227" y="6046"/>
                      <a:pt x="3334" y="6004"/>
                      <a:pt x="3445" y="5905"/>
                    </a:cubicBezTo>
                    <a:cubicBezTo>
                      <a:pt x="4514" y="4286"/>
                      <a:pt x="5583" y="2925"/>
                      <a:pt x="7072" y="1727"/>
                    </a:cubicBezTo>
                    <a:cubicBezTo>
                      <a:pt x="7291" y="1508"/>
                      <a:pt x="7048" y="989"/>
                      <a:pt x="6713" y="989"/>
                    </a:cubicBezTo>
                    <a:cubicBezTo>
                      <a:pt x="6652" y="989"/>
                      <a:pt x="6587" y="1007"/>
                      <a:pt x="6522" y="1047"/>
                    </a:cubicBezTo>
                    <a:cubicBezTo>
                      <a:pt x="5194" y="2116"/>
                      <a:pt x="3963" y="3476"/>
                      <a:pt x="3154" y="4966"/>
                    </a:cubicBezTo>
                    <a:cubicBezTo>
                      <a:pt x="2344" y="3217"/>
                      <a:pt x="1535" y="1727"/>
                      <a:pt x="596" y="108"/>
                    </a:cubicBezTo>
                    <a:cubicBezTo>
                      <a:pt x="520" y="32"/>
                      <a:pt x="430" y="1"/>
                      <a:pt x="3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21"/>
              <p:cNvSpPr/>
              <p:nvPr/>
            </p:nvSpPr>
            <p:spPr>
              <a:xfrm>
                <a:off x="7155306" y="183714"/>
                <a:ext cx="118252" cy="91237"/>
              </a:xfrm>
              <a:custGeom>
                <a:rect b="b" l="l" r="r" t="t"/>
                <a:pathLst>
                  <a:path extrusionOk="0" h="3151" w="4084">
                    <a:moveTo>
                      <a:pt x="3599" y="1"/>
                    </a:moveTo>
                    <a:cubicBezTo>
                      <a:pt x="3514" y="1"/>
                      <a:pt x="3423" y="26"/>
                      <a:pt x="3333" y="86"/>
                    </a:cubicBezTo>
                    <a:cubicBezTo>
                      <a:pt x="2653" y="766"/>
                      <a:pt x="2103" y="1446"/>
                      <a:pt x="1714" y="2385"/>
                    </a:cubicBezTo>
                    <a:cubicBezTo>
                      <a:pt x="1164" y="1835"/>
                      <a:pt x="775" y="1316"/>
                      <a:pt x="354" y="636"/>
                    </a:cubicBezTo>
                    <a:cubicBezTo>
                      <a:pt x="320" y="602"/>
                      <a:pt x="276" y="586"/>
                      <a:pt x="232" y="586"/>
                    </a:cubicBezTo>
                    <a:cubicBezTo>
                      <a:pt x="114" y="586"/>
                      <a:pt x="0" y="706"/>
                      <a:pt x="95" y="895"/>
                    </a:cubicBezTo>
                    <a:cubicBezTo>
                      <a:pt x="484" y="1705"/>
                      <a:pt x="1034" y="2385"/>
                      <a:pt x="1585" y="3065"/>
                    </a:cubicBezTo>
                    <a:cubicBezTo>
                      <a:pt x="1638" y="3119"/>
                      <a:pt x="1714" y="3150"/>
                      <a:pt x="1794" y="3150"/>
                    </a:cubicBezTo>
                    <a:cubicBezTo>
                      <a:pt x="1907" y="3150"/>
                      <a:pt x="2027" y="3087"/>
                      <a:pt x="2103" y="2936"/>
                    </a:cubicBezTo>
                    <a:cubicBezTo>
                      <a:pt x="2524" y="1964"/>
                      <a:pt x="3074" y="1316"/>
                      <a:pt x="3884" y="507"/>
                    </a:cubicBezTo>
                    <a:cubicBezTo>
                      <a:pt x="4083" y="283"/>
                      <a:pt x="3880" y="1"/>
                      <a:pt x="35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21"/>
              <p:cNvSpPr/>
              <p:nvPr/>
            </p:nvSpPr>
            <p:spPr>
              <a:xfrm>
                <a:off x="8566675" y="1774117"/>
                <a:ext cx="205001" cy="155054"/>
              </a:xfrm>
              <a:custGeom>
                <a:rect b="b" l="l" r="r" t="t"/>
                <a:pathLst>
                  <a:path extrusionOk="0" h="5355" w="7080">
                    <a:moveTo>
                      <a:pt x="6552" y="0"/>
                    </a:moveTo>
                    <a:cubicBezTo>
                      <a:pt x="6513" y="0"/>
                      <a:pt x="6474" y="8"/>
                      <a:pt x="6439" y="26"/>
                    </a:cubicBezTo>
                    <a:cubicBezTo>
                      <a:pt x="5079" y="706"/>
                      <a:pt x="4010" y="2034"/>
                      <a:pt x="3330" y="3264"/>
                    </a:cubicBezTo>
                    <a:cubicBezTo>
                      <a:pt x="3201" y="3523"/>
                      <a:pt x="2780" y="4203"/>
                      <a:pt x="2650" y="4333"/>
                    </a:cubicBezTo>
                    <a:cubicBezTo>
                      <a:pt x="2548" y="4415"/>
                      <a:pt x="2467" y="4451"/>
                      <a:pt x="2399" y="4451"/>
                    </a:cubicBezTo>
                    <a:cubicBezTo>
                      <a:pt x="2121" y="4451"/>
                      <a:pt x="2075" y="3862"/>
                      <a:pt x="1841" y="3523"/>
                    </a:cubicBezTo>
                    <a:cubicBezTo>
                      <a:pt x="1452" y="2455"/>
                      <a:pt x="1031" y="1354"/>
                      <a:pt x="513" y="285"/>
                    </a:cubicBezTo>
                    <a:cubicBezTo>
                      <a:pt x="465" y="209"/>
                      <a:pt x="399" y="178"/>
                      <a:pt x="331" y="178"/>
                    </a:cubicBezTo>
                    <a:cubicBezTo>
                      <a:pt x="168" y="178"/>
                      <a:pt x="0" y="361"/>
                      <a:pt x="92" y="544"/>
                    </a:cubicBezTo>
                    <a:cubicBezTo>
                      <a:pt x="642" y="1904"/>
                      <a:pt x="1031" y="3523"/>
                      <a:pt x="1711" y="4754"/>
                    </a:cubicBezTo>
                    <a:cubicBezTo>
                      <a:pt x="1918" y="4961"/>
                      <a:pt x="2146" y="5355"/>
                      <a:pt x="2494" y="5355"/>
                    </a:cubicBezTo>
                    <a:cubicBezTo>
                      <a:pt x="2581" y="5355"/>
                      <a:pt x="2676" y="5330"/>
                      <a:pt x="2780" y="5272"/>
                    </a:cubicBezTo>
                    <a:cubicBezTo>
                      <a:pt x="3330" y="5142"/>
                      <a:pt x="3751" y="4074"/>
                      <a:pt x="4010" y="3523"/>
                    </a:cubicBezTo>
                    <a:cubicBezTo>
                      <a:pt x="4820" y="2325"/>
                      <a:pt x="5888" y="1515"/>
                      <a:pt x="6828" y="544"/>
                    </a:cubicBezTo>
                    <a:cubicBezTo>
                      <a:pt x="7079" y="320"/>
                      <a:pt x="6800" y="0"/>
                      <a:pt x="655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21"/>
              <p:cNvSpPr/>
              <p:nvPr/>
            </p:nvSpPr>
            <p:spPr>
              <a:xfrm>
                <a:off x="8754187" y="2091493"/>
                <a:ext cx="122161" cy="91845"/>
              </a:xfrm>
              <a:custGeom>
                <a:rect b="b" l="l" r="r" t="t"/>
                <a:pathLst>
                  <a:path extrusionOk="0" h="3172" w="4219">
                    <a:moveTo>
                      <a:pt x="334" y="1"/>
                    </a:moveTo>
                    <a:cubicBezTo>
                      <a:pt x="170" y="1"/>
                      <a:pt x="0" y="192"/>
                      <a:pt x="92" y="399"/>
                    </a:cubicBezTo>
                    <a:cubicBezTo>
                      <a:pt x="643" y="1208"/>
                      <a:pt x="1032" y="2148"/>
                      <a:pt x="1582" y="2957"/>
                    </a:cubicBezTo>
                    <a:cubicBezTo>
                      <a:pt x="1582" y="3109"/>
                      <a:pt x="1715" y="3172"/>
                      <a:pt x="1858" y="3172"/>
                    </a:cubicBezTo>
                    <a:cubicBezTo>
                      <a:pt x="1960" y="3172"/>
                      <a:pt x="2066" y="3140"/>
                      <a:pt x="2133" y="3087"/>
                    </a:cubicBezTo>
                    <a:cubicBezTo>
                      <a:pt x="2651" y="2407"/>
                      <a:pt x="3331" y="1727"/>
                      <a:pt x="4011" y="917"/>
                    </a:cubicBezTo>
                    <a:cubicBezTo>
                      <a:pt x="4218" y="710"/>
                      <a:pt x="3928" y="316"/>
                      <a:pt x="3654" y="316"/>
                    </a:cubicBezTo>
                    <a:cubicBezTo>
                      <a:pt x="3586" y="316"/>
                      <a:pt x="3519" y="341"/>
                      <a:pt x="3460" y="399"/>
                    </a:cubicBezTo>
                    <a:cubicBezTo>
                      <a:pt x="2942" y="1079"/>
                      <a:pt x="2392" y="1597"/>
                      <a:pt x="1841" y="2277"/>
                    </a:cubicBezTo>
                    <a:cubicBezTo>
                      <a:pt x="1453" y="1468"/>
                      <a:pt x="1032" y="787"/>
                      <a:pt x="513" y="107"/>
                    </a:cubicBezTo>
                    <a:cubicBezTo>
                      <a:pt x="467" y="33"/>
                      <a:pt x="401" y="1"/>
                      <a:pt x="3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21"/>
              <p:cNvSpPr/>
              <p:nvPr/>
            </p:nvSpPr>
            <p:spPr>
              <a:xfrm>
                <a:off x="8463836" y="3358071"/>
                <a:ext cx="250171" cy="193941"/>
              </a:xfrm>
              <a:custGeom>
                <a:rect b="b" l="l" r="r" t="t"/>
                <a:pathLst>
                  <a:path extrusionOk="0" h="6698" w="8640">
                    <a:moveTo>
                      <a:pt x="424" y="0"/>
                    </a:moveTo>
                    <a:cubicBezTo>
                      <a:pt x="192" y="0"/>
                      <a:pt x="0" y="300"/>
                      <a:pt x="202" y="502"/>
                    </a:cubicBezTo>
                    <a:cubicBezTo>
                      <a:pt x="1692" y="2381"/>
                      <a:pt x="3311" y="4421"/>
                      <a:pt x="4509" y="6428"/>
                    </a:cubicBezTo>
                    <a:cubicBezTo>
                      <a:pt x="4583" y="6620"/>
                      <a:pt x="4731" y="6698"/>
                      <a:pt x="4870" y="6698"/>
                    </a:cubicBezTo>
                    <a:cubicBezTo>
                      <a:pt x="5036" y="6698"/>
                      <a:pt x="5189" y="6587"/>
                      <a:pt x="5189" y="6428"/>
                    </a:cubicBezTo>
                    <a:cubicBezTo>
                      <a:pt x="5740" y="4291"/>
                      <a:pt x="6808" y="2672"/>
                      <a:pt x="8298" y="1053"/>
                    </a:cubicBezTo>
                    <a:cubicBezTo>
                      <a:pt x="8639" y="817"/>
                      <a:pt x="8343" y="432"/>
                      <a:pt x="7994" y="432"/>
                    </a:cubicBezTo>
                    <a:cubicBezTo>
                      <a:pt x="7912" y="432"/>
                      <a:pt x="7827" y="453"/>
                      <a:pt x="7748" y="502"/>
                    </a:cubicBezTo>
                    <a:cubicBezTo>
                      <a:pt x="6290" y="1862"/>
                      <a:pt x="5189" y="3482"/>
                      <a:pt x="4671" y="5360"/>
                    </a:cubicBezTo>
                    <a:cubicBezTo>
                      <a:pt x="3311" y="3611"/>
                      <a:pt x="2081" y="1862"/>
                      <a:pt x="623" y="81"/>
                    </a:cubicBezTo>
                    <a:cubicBezTo>
                      <a:pt x="559" y="24"/>
                      <a:pt x="490" y="0"/>
                      <a:pt x="42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21"/>
              <p:cNvSpPr/>
              <p:nvPr/>
            </p:nvSpPr>
            <p:spPr>
              <a:xfrm>
                <a:off x="7025438" y="4777040"/>
                <a:ext cx="258655" cy="171790"/>
              </a:xfrm>
              <a:custGeom>
                <a:rect b="b" l="l" r="r" t="t"/>
                <a:pathLst>
                  <a:path extrusionOk="0" h="5933" w="8933">
                    <a:moveTo>
                      <a:pt x="8539" y="0"/>
                    </a:moveTo>
                    <a:cubicBezTo>
                      <a:pt x="8476" y="0"/>
                      <a:pt x="8406" y="22"/>
                      <a:pt x="8332" y="71"/>
                    </a:cubicBezTo>
                    <a:cubicBezTo>
                      <a:pt x="6421" y="1139"/>
                      <a:pt x="4964" y="2888"/>
                      <a:pt x="3863" y="4799"/>
                    </a:cubicBezTo>
                    <a:cubicBezTo>
                      <a:pt x="2924" y="3180"/>
                      <a:pt x="1855" y="1560"/>
                      <a:pt x="625" y="71"/>
                    </a:cubicBezTo>
                    <a:cubicBezTo>
                      <a:pt x="575" y="46"/>
                      <a:pt x="520" y="36"/>
                      <a:pt x="465" y="36"/>
                    </a:cubicBezTo>
                    <a:cubicBezTo>
                      <a:pt x="231" y="36"/>
                      <a:pt x="0" y="225"/>
                      <a:pt x="236" y="330"/>
                    </a:cubicBezTo>
                    <a:cubicBezTo>
                      <a:pt x="1434" y="2079"/>
                      <a:pt x="2665" y="3860"/>
                      <a:pt x="3604" y="5738"/>
                    </a:cubicBezTo>
                    <a:cubicBezTo>
                      <a:pt x="3669" y="5867"/>
                      <a:pt x="3806" y="5932"/>
                      <a:pt x="3944" y="5932"/>
                    </a:cubicBezTo>
                    <a:cubicBezTo>
                      <a:pt x="4082" y="5932"/>
                      <a:pt x="4219" y="5867"/>
                      <a:pt x="4284" y="5738"/>
                    </a:cubicBezTo>
                    <a:cubicBezTo>
                      <a:pt x="5223" y="3568"/>
                      <a:pt x="6713" y="2079"/>
                      <a:pt x="8591" y="621"/>
                    </a:cubicBezTo>
                    <a:cubicBezTo>
                      <a:pt x="8932" y="385"/>
                      <a:pt x="8806" y="0"/>
                      <a:pt x="853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21"/>
              <p:cNvSpPr/>
              <p:nvPr/>
            </p:nvSpPr>
            <p:spPr>
              <a:xfrm>
                <a:off x="2426437" y="4847835"/>
                <a:ext cx="122016" cy="86691"/>
              </a:xfrm>
              <a:custGeom>
                <a:rect b="b" l="l" r="r" t="t"/>
                <a:pathLst>
                  <a:path extrusionOk="0" h="2994" w="4214">
                    <a:moveTo>
                      <a:pt x="243" y="1"/>
                    </a:moveTo>
                    <a:cubicBezTo>
                      <a:pt x="120" y="1"/>
                      <a:pt x="1" y="92"/>
                      <a:pt x="92" y="184"/>
                    </a:cubicBezTo>
                    <a:cubicBezTo>
                      <a:pt x="643" y="1123"/>
                      <a:pt x="1193" y="1933"/>
                      <a:pt x="1711" y="2872"/>
                    </a:cubicBezTo>
                    <a:cubicBezTo>
                      <a:pt x="1711" y="2953"/>
                      <a:pt x="1784" y="2993"/>
                      <a:pt x="1873" y="2993"/>
                    </a:cubicBezTo>
                    <a:cubicBezTo>
                      <a:pt x="1962" y="2993"/>
                      <a:pt x="2068" y="2953"/>
                      <a:pt x="2132" y="2872"/>
                    </a:cubicBezTo>
                    <a:cubicBezTo>
                      <a:pt x="2812" y="2224"/>
                      <a:pt x="3331" y="1253"/>
                      <a:pt x="4011" y="443"/>
                    </a:cubicBezTo>
                    <a:cubicBezTo>
                      <a:pt x="4213" y="263"/>
                      <a:pt x="3946" y="20"/>
                      <a:pt x="3666" y="20"/>
                    </a:cubicBezTo>
                    <a:cubicBezTo>
                      <a:pt x="3544" y="20"/>
                      <a:pt x="3419" y="66"/>
                      <a:pt x="3331" y="184"/>
                    </a:cubicBezTo>
                    <a:cubicBezTo>
                      <a:pt x="2942" y="864"/>
                      <a:pt x="2391" y="1544"/>
                      <a:pt x="1873" y="2224"/>
                    </a:cubicBezTo>
                    <a:cubicBezTo>
                      <a:pt x="1323" y="1544"/>
                      <a:pt x="902" y="735"/>
                      <a:pt x="384" y="55"/>
                    </a:cubicBezTo>
                    <a:cubicBezTo>
                      <a:pt x="346" y="17"/>
                      <a:pt x="294" y="1"/>
                      <a:pt x="24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21"/>
              <p:cNvSpPr/>
              <p:nvPr/>
            </p:nvSpPr>
            <p:spPr>
              <a:xfrm>
                <a:off x="324403" y="4808625"/>
                <a:ext cx="188150" cy="173325"/>
              </a:xfrm>
              <a:custGeom>
                <a:rect b="b" l="l" r="r" t="t"/>
                <a:pathLst>
                  <a:path extrusionOk="0" h="5986" w="6498">
                    <a:moveTo>
                      <a:pt x="244" y="0"/>
                    </a:moveTo>
                    <a:cubicBezTo>
                      <a:pt x="120" y="0"/>
                      <a:pt x="1" y="204"/>
                      <a:pt x="206" y="307"/>
                    </a:cubicBezTo>
                    <a:cubicBezTo>
                      <a:pt x="1954" y="1797"/>
                      <a:pt x="3444" y="3675"/>
                      <a:pt x="4254" y="5845"/>
                    </a:cubicBezTo>
                    <a:cubicBezTo>
                      <a:pt x="4353" y="5944"/>
                      <a:pt x="4475" y="5986"/>
                      <a:pt x="4589" y="5986"/>
                    </a:cubicBezTo>
                    <a:cubicBezTo>
                      <a:pt x="4773" y="5986"/>
                      <a:pt x="4934" y="5875"/>
                      <a:pt x="4934" y="5715"/>
                    </a:cubicBezTo>
                    <a:cubicBezTo>
                      <a:pt x="5063" y="4484"/>
                      <a:pt x="5452" y="3416"/>
                      <a:pt x="6261" y="2477"/>
                    </a:cubicBezTo>
                    <a:cubicBezTo>
                      <a:pt x="6497" y="2241"/>
                      <a:pt x="6181" y="1856"/>
                      <a:pt x="5915" y="1856"/>
                    </a:cubicBezTo>
                    <a:cubicBezTo>
                      <a:pt x="5852" y="1856"/>
                      <a:pt x="5792" y="1877"/>
                      <a:pt x="5743" y="1926"/>
                    </a:cubicBezTo>
                    <a:cubicBezTo>
                      <a:pt x="5063" y="2736"/>
                      <a:pt x="4642" y="3675"/>
                      <a:pt x="4383" y="4614"/>
                    </a:cubicBezTo>
                    <a:cubicBezTo>
                      <a:pt x="3315" y="2865"/>
                      <a:pt x="1954" y="1376"/>
                      <a:pt x="335" y="48"/>
                    </a:cubicBezTo>
                    <a:cubicBezTo>
                      <a:pt x="308" y="14"/>
                      <a:pt x="276" y="0"/>
                      <a:pt x="2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17" name="Google Shape;1417;p21"/>
              <p:cNvGrpSpPr/>
              <p:nvPr/>
            </p:nvGrpSpPr>
            <p:grpSpPr>
              <a:xfrm>
                <a:off x="197760" y="1665825"/>
                <a:ext cx="329711" cy="561004"/>
                <a:chOff x="197760" y="1665825"/>
                <a:chExt cx="329711" cy="561004"/>
              </a:xfrm>
            </p:grpSpPr>
            <p:sp>
              <p:nvSpPr>
                <p:cNvPr id="1418" name="Google Shape;1418;p21"/>
                <p:cNvSpPr/>
                <p:nvPr/>
              </p:nvSpPr>
              <p:spPr>
                <a:xfrm>
                  <a:off x="338250" y="2044615"/>
                  <a:ext cx="189221" cy="182214"/>
                </a:xfrm>
                <a:custGeom>
                  <a:rect b="b" l="l" r="r" t="t"/>
                  <a:pathLst>
                    <a:path extrusionOk="0" h="6293" w="6535">
                      <a:moveTo>
                        <a:pt x="6084" y="1"/>
                      </a:moveTo>
                      <a:cubicBezTo>
                        <a:pt x="6002" y="1"/>
                        <a:pt x="5930" y="32"/>
                        <a:pt x="5892" y="107"/>
                      </a:cubicBezTo>
                      <a:cubicBezTo>
                        <a:pt x="5083" y="1888"/>
                        <a:pt x="4403" y="3637"/>
                        <a:pt x="3755" y="5386"/>
                      </a:cubicBezTo>
                      <a:cubicBezTo>
                        <a:pt x="2524" y="4155"/>
                        <a:pt x="1585" y="2827"/>
                        <a:pt x="517" y="1467"/>
                      </a:cubicBezTo>
                      <a:cubicBezTo>
                        <a:pt x="473" y="1433"/>
                        <a:pt x="414" y="1417"/>
                        <a:pt x="352" y="1417"/>
                      </a:cubicBezTo>
                      <a:cubicBezTo>
                        <a:pt x="184" y="1417"/>
                        <a:pt x="1" y="1537"/>
                        <a:pt x="96" y="1726"/>
                      </a:cubicBezTo>
                      <a:cubicBezTo>
                        <a:pt x="1164" y="3216"/>
                        <a:pt x="2395" y="4706"/>
                        <a:pt x="3593" y="6195"/>
                      </a:cubicBezTo>
                      <a:cubicBezTo>
                        <a:pt x="3674" y="6260"/>
                        <a:pt x="3779" y="6292"/>
                        <a:pt x="3864" y="6292"/>
                      </a:cubicBezTo>
                      <a:cubicBezTo>
                        <a:pt x="3949" y="6292"/>
                        <a:pt x="4014" y="6260"/>
                        <a:pt x="4014" y="6195"/>
                      </a:cubicBezTo>
                      <a:cubicBezTo>
                        <a:pt x="4953" y="4317"/>
                        <a:pt x="5763" y="2406"/>
                        <a:pt x="6443" y="399"/>
                      </a:cubicBezTo>
                      <a:cubicBezTo>
                        <a:pt x="6535" y="192"/>
                        <a:pt x="6283" y="1"/>
                        <a:pt x="608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21"/>
                <p:cNvSpPr/>
                <p:nvPr/>
              </p:nvSpPr>
              <p:spPr>
                <a:xfrm>
                  <a:off x="197760" y="1665825"/>
                  <a:ext cx="106149" cy="114285"/>
                </a:xfrm>
                <a:custGeom>
                  <a:rect b="b" l="l" r="r" t="t"/>
                  <a:pathLst>
                    <a:path extrusionOk="0" h="3947" w="3666">
                      <a:moveTo>
                        <a:pt x="3211" y="0"/>
                      </a:moveTo>
                      <a:cubicBezTo>
                        <a:pt x="3114" y="0"/>
                        <a:pt x="3015" y="32"/>
                        <a:pt x="2940" y="107"/>
                      </a:cubicBezTo>
                      <a:cubicBezTo>
                        <a:pt x="2390" y="1046"/>
                        <a:pt x="1969" y="2147"/>
                        <a:pt x="1969" y="3215"/>
                      </a:cubicBezTo>
                      <a:cubicBezTo>
                        <a:pt x="1450" y="2827"/>
                        <a:pt x="900" y="2147"/>
                        <a:pt x="511" y="1596"/>
                      </a:cubicBezTo>
                      <a:cubicBezTo>
                        <a:pt x="461" y="1516"/>
                        <a:pt x="389" y="1485"/>
                        <a:pt x="317" y="1485"/>
                      </a:cubicBezTo>
                      <a:cubicBezTo>
                        <a:pt x="158" y="1485"/>
                        <a:pt x="1" y="1636"/>
                        <a:pt x="90" y="1726"/>
                      </a:cubicBezTo>
                      <a:cubicBezTo>
                        <a:pt x="641" y="2665"/>
                        <a:pt x="1321" y="3215"/>
                        <a:pt x="2130" y="3895"/>
                      </a:cubicBezTo>
                      <a:cubicBezTo>
                        <a:pt x="2165" y="3930"/>
                        <a:pt x="2209" y="3946"/>
                        <a:pt x="2255" y="3946"/>
                      </a:cubicBezTo>
                      <a:cubicBezTo>
                        <a:pt x="2380" y="3946"/>
                        <a:pt x="2519" y="3826"/>
                        <a:pt x="2519" y="3636"/>
                      </a:cubicBezTo>
                      <a:cubicBezTo>
                        <a:pt x="2519" y="2406"/>
                        <a:pt x="2778" y="1467"/>
                        <a:pt x="3458" y="398"/>
                      </a:cubicBezTo>
                      <a:cubicBezTo>
                        <a:pt x="3665" y="191"/>
                        <a:pt x="3447" y="0"/>
                        <a:pt x="321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
        <p:nvSpPr>
          <p:cNvPr id="1420" name="Google Shape;1420;p21"/>
          <p:cNvSpPr/>
          <p:nvPr/>
        </p:nvSpPr>
        <p:spPr>
          <a:xfrm>
            <a:off x="647668" y="440443"/>
            <a:ext cx="7848665" cy="4262614"/>
          </a:xfrm>
          <a:custGeom>
            <a:rect b="b" l="l" r="r" t="t"/>
            <a:pathLst>
              <a:path extrusionOk="0" h="112034" w="190791">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21"/>
          <p:cNvSpPr txBox="1"/>
          <p:nvPr>
            <p:ph type="title"/>
          </p:nvPr>
        </p:nvSpPr>
        <p:spPr>
          <a:xfrm>
            <a:off x="720000" y="858281"/>
            <a:ext cx="77040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3600"/>
              <a:buNone/>
              <a:defRPr sz="5500"/>
            </a:lvl1pPr>
            <a:lvl2pPr lvl="1" algn="ctr">
              <a:lnSpc>
                <a:spcPct val="100000"/>
              </a:lnSpc>
              <a:spcBef>
                <a:spcPts val="0"/>
              </a:spcBef>
              <a:spcAft>
                <a:spcPts val="0"/>
              </a:spcAft>
              <a:buClr>
                <a:schemeClr val="accent2"/>
              </a:buClr>
              <a:buSzPts val="3600"/>
              <a:buNone/>
              <a:defRPr sz="3600">
                <a:solidFill>
                  <a:schemeClr val="accent2"/>
                </a:solidFill>
              </a:defRPr>
            </a:lvl2pPr>
            <a:lvl3pPr lvl="2" algn="ctr">
              <a:lnSpc>
                <a:spcPct val="100000"/>
              </a:lnSpc>
              <a:spcBef>
                <a:spcPts val="0"/>
              </a:spcBef>
              <a:spcAft>
                <a:spcPts val="0"/>
              </a:spcAft>
              <a:buClr>
                <a:schemeClr val="accent2"/>
              </a:buClr>
              <a:buSzPts val="3600"/>
              <a:buNone/>
              <a:defRPr sz="3600">
                <a:solidFill>
                  <a:schemeClr val="accent2"/>
                </a:solidFill>
              </a:defRPr>
            </a:lvl3pPr>
            <a:lvl4pPr lvl="3" algn="ctr">
              <a:lnSpc>
                <a:spcPct val="100000"/>
              </a:lnSpc>
              <a:spcBef>
                <a:spcPts val="0"/>
              </a:spcBef>
              <a:spcAft>
                <a:spcPts val="0"/>
              </a:spcAft>
              <a:buClr>
                <a:schemeClr val="accent2"/>
              </a:buClr>
              <a:buSzPts val="3600"/>
              <a:buNone/>
              <a:defRPr sz="3600">
                <a:solidFill>
                  <a:schemeClr val="accent2"/>
                </a:solidFill>
              </a:defRPr>
            </a:lvl4pPr>
            <a:lvl5pPr lvl="4" algn="ctr">
              <a:lnSpc>
                <a:spcPct val="100000"/>
              </a:lnSpc>
              <a:spcBef>
                <a:spcPts val="0"/>
              </a:spcBef>
              <a:spcAft>
                <a:spcPts val="0"/>
              </a:spcAft>
              <a:buClr>
                <a:schemeClr val="accent2"/>
              </a:buClr>
              <a:buSzPts val="3600"/>
              <a:buNone/>
              <a:defRPr sz="3600">
                <a:solidFill>
                  <a:schemeClr val="accent2"/>
                </a:solidFill>
              </a:defRPr>
            </a:lvl5pPr>
            <a:lvl6pPr lvl="5" algn="ctr">
              <a:lnSpc>
                <a:spcPct val="100000"/>
              </a:lnSpc>
              <a:spcBef>
                <a:spcPts val="0"/>
              </a:spcBef>
              <a:spcAft>
                <a:spcPts val="0"/>
              </a:spcAft>
              <a:buClr>
                <a:schemeClr val="accent2"/>
              </a:buClr>
              <a:buSzPts val="3600"/>
              <a:buNone/>
              <a:defRPr sz="3600">
                <a:solidFill>
                  <a:schemeClr val="accent2"/>
                </a:solidFill>
              </a:defRPr>
            </a:lvl6pPr>
            <a:lvl7pPr lvl="6" algn="ctr">
              <a:lnSpc>
                <a:spcPct val="100000"/>
              </a:lnSpc>
              <a:spcBef>
                <a:spcPts val="0"/>
              </a:spcBef>
              <a:spcAft>
                <a:spcPts val="0"/>
              </a:spcAft>
              <a:buClr>
                <a:schemeClr val="accent2"/>
              </a:buClr>
              <a:buSzPts val="3600"/>
              <a:buNone/>
              <a:defRPr sz="3600">
                <a:solidFill>
                  <a:schemeClr val="accent2"/>
                </a:solidFill>
              </a:defRPr>
            </a:lvl7pPr>
            <a:lvl8pPr lvl="7" algn="ctr">
              <a:lnSpc>
                <a:spcPct val="100000"/>
              </a:lnSpc>
              <a:spcBef>
                <a:spcPts val="0"/>
              </a:spcBef>
              <a:spcAft>
                <a:spcPts val="0"/>
              </a:spcAft>
              <a:buClr>
                <a:schemeClr val="accent2"/>
              </a:buClr>
              <a:buSzPts val="3600"/>
              <a:buNone/>
              <a:defRPr sz="3600">
                <a:solidFill>
                  <a:schemeClr val="accent2"/>
                </a:solidFill>
              </a:defRPr>
            </a:lvl8pPr>
            <a:lvl9pPr lvl="8" algn="ctr">
              <a:lnSpc>
                <a:spcPct val="100000"/>
              </a:lnSpc>
              <a:spcBef>
                <a:spcPts val="0"/>
              </a:spcBef>
              <a:spcAft>
                <a:spcPts val="0"/>
              </a:spcAft>
              <a:buClr>
                <a:schemeClr val="accent2"/>
              </a:buClr>
              <a:buSzPts val="3600"/>
              <a:buNone/>
              <a:defRPr sz="3600">
                <a:solidFill>
                  <a:schemeClr val="accent2"/>
                </a:solidFill>
              </a:defRPr>
            </a:lvl9pPr>
          </a:lstStyle>
          <a:p/>
        </p:txBody>
      </p:sp>
      <p:sp>
        <p:nvSpPr>
          <p:cNvPr id="1422" name="Google Shape;1422;p21"/>
          <p:cNvSpPr txBox="1"/>
          <p:nvPr>
            <p:ph idx="1" type="subTitle"/>
          </p:nvPr>
        </p:nvSpPr>
        <p:spPr>
          <a:xfrm>
            <a:off x="2391900" y="2086731"/>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1423" name="Google Shape;1423;p21"/>
          <p:cNvSpPr txBox="1"/>
          <p:nvPr>
            <p:ph idx="2" type="subTitle"/>
          </p:nvPr>
        </p:nvSpPr>
        <p:spPr>
          <a:xfrm>
            <a:off x="2391900" y="2896356"/>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1424" name="Google Shape;1424;p21"/>
          <p:cNvSpPr txBox="1"/>
          <p:nvPr>
            <p:ph idx="3" type="subTitle"/>
          </p:nvPr>
        </p:nvSpPr>
        <p:spPr>
          <a:xfrm>
            <a:off x="1476300" y="3982219"/>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425" name="Google Shape;1425;p21"/>
          <p:cNvSpPr txBox="1"/>
          <p:nvPr>
            <p:ph idx="4" type="subTitle"/>
          </p:nvPr>
        </p:nvSpPr>
        <p:spPr>
          <a:xfrm>
            <a:off x="5514900" y="3982219"/>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426" name="Google Shape;1426;p21"/>
          <p:cNvSpPr txBox="1"/>
          <p:nvPr>
            <p:ph idx="5" type="subTitle"/>
          </p:nvPr>
        </p:nvSpPr>
        <p:spPr>
          <a:xfrm>
            <a:off x="2197500" y="1600969"/>
            <a:ext cx="4749000" cy="4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6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7">
    <p:spTree>
      <p:nvGrpSpPr>
        <p:cNvPr id="1427" name="Shape 1427"/>
        <p:cNvGrpSpPr/>
        <p:nvPr/>
      </p:nvGrpSpPr>
      <p:grpSpPr>
        <a:xfrm>
          <a:off x="0" y="0"/>
          <a:ext cx="0" cy="0"/>
          <a:chOff x="0" y="0"/>
          <a:chExt cx="0" cy="0"/>
        </a:xfrm>
      </p:grpSpPr>
      <p:sp>
        <p:nvSpPr>
          <p:cNvPr id="1428" name="Google Shape;1428;p22"/>
          <p:cNvSpPr/>
          <p:nvPr/>
        </p:nvSpPr>
        <p:spPr>
          <a:xfrm>
            <a:off x="-80100" y="215875"/>
            <a:ext cx="7683931" cy="4568114"/>
          </a:xfrm>
          <a:custGeom>
            <a:rect b="b" l="l" r="r" t="t"/>
            <a:pathLst>
              <a:path extrusionOk="0" h="76342" w="115435">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29" name="Google Shape;1429;p22"/>
          <p:cNvGrpSpPr/>
          <p:nvPr/>
        </p:nvGrpSpPr>
        <p:grpSpPr>
          <a:xfrm>
            <a:off x="35543" y="-11523"/>
            <a:ext cx="9005970" cy="5050146"/>
            <a:chOff x="35543" y="-11523"/>
            <a:chExt cx="9005970" cy="5050146"/>
          </a:xfrm>
        </p:grpSpPr>
        <p:sp>
          <p:nvSpPr>
            <p:cNvPr id="1430" name="Google Shape;1430;p22"/>
            <p:cNvSpPr/>
            <p:nvPr/>
          </p:nvSpPr>
          <p:spPr>
            <a:xfrm flipH="1">
              <a:off x="243584" y="989044"/>
              <a:ext cx="229237" cy="233977"/>
            </a:xfrm>
            <a:custGeom>
              <a:rect b="b" l="l" r="r" t="t"/>
              <a:pathLst>
                <a:path extrusionOk="0" h="3011" w="2950">
                  <a:moveTo>
                    <a:pt x="1728" y="1"/>
                  </a:moveTo>
                  <a:cubicBezTo>
                    <a:pt x="1656" y="1"/>
                    <a:pt x="1583" y="13"/>
                    <a:pt x="1508" y="42"/>
                  </a:cubicBezTo>
                  <a:cubicBezTo>
                    <a:pt x="1086" y="189"/>
                    <a:pt x="1060" y="592"/>
                    <a:pt x="1233" y="953"/>
                  </a:cubicBezTo>
                  <a:cubicBezTo>
                    <a:pt x="1233" y="994"/>
                    <a:pt x="1233" y="1014"/>
                    <a:pt x="1187" y="1035"/>
                  </a:cubicBezTo>
                  <a:cubicBezTo>
                    <a:pt x="1177" y="1047"/>
                    <a:pt x="1162" y="1054"/>
                    <a:pt x="1147" y="1054"/>
                  </a:cubicBezTo>
                  <a:cubicBezTo>
                    <a:pt x="1131" y="1054"/>
                    <a:pt x="1116" y="1047"/>
                    <a:pt x="1106" y="1035"/>
                  </a:cubicBezTo>
                  <a:cubicBezTo>
                    <a:pt x="975" y="944"/>
                    <a:pt x="645" y="783"/>
                    <a:pt x="390" y="783"/>
                  </a:cubicBezTo>
                  <a:cubicBezTo>
                    <a:pt x="229" y="783"/>
                    <a:pt x="99" y="847"/>
                    <a:pt x="67" y="1035"/>
                  </a:cubicBezTo>
                  <a:cubicBezTo>
                    <a:pt x="1" y="1356"/>
                    <a:pt x="383" y="1651"/>
                    <a:pt x="637" y="1799"/>
                  </a:cubicBezTo>
                  <a:cubicBezTo>
                    <a:pt x="933" y="1951"/>
                    <a:pt x="1254" y="1992"/>
                    <a:pt x="1569" y="2079"/>
                  </a:cubicBezTo>
                  <a:cubicBezTo>
                    <a:pt x="2104" y="2247"/>
                    <a:pt x="2272" y="2562"/>
                    <a:pt x="2252" y="3011"/>
                  </a:cubicBezTo>
                  <a:cubicBezTo>
                    <a:pt x="2715" y="2308"/>
                    <a:pt x="2949" y="1249"/>
                    <a:pt x="2486" y="505"/>
                  </a:cubicBezTo>
                  <a:cubicBezTo>
                    <a:pt x="2328" y="248"/>
                    <a:pt x="2045" y="1"/>
                    <a:pt x="172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22"/>
            <p:cNvSpPr/>
            <p:nvPr/>
          </p:nvSpPr>
          <p:spPr>
            <a:xfrm flipH="1">
              <a:off x="7750856" y="2448207"/>
              <a:ext cx="16629" cy="8392"/>
            </a:xfrm>
            <a:custGeom>
              <a:rect b="b" l="l" r="r" t="t"/>
              <a:pathLst>
                <a:path extrusionOk="0" h="108" w="214">
                  <a:moveTo>
                    <a:pt x="0" y="0"/>
                  </a:moveTo>
                  <a:lnTo>
                    <a:pt x="0" y="0"/>
                  </a:lnTo>
                  <a:cubicBezTo>
                    <a:pt x="20" y="46"/>
                    <a:pt x="87" y="87"/>
                    <a:pt x="168" y="107"/>
                  </a:cubicBezTo>
                  <a:lnTo>
                    <a:pt x="214" y="107"/>
                  </a:lnTo>
                  <a:cubicBezTo>
                    <a:pt x="148" y="87"/>
                    <a:pt x="61" y="46"/>
                    <a:pt x="0" y="0"/>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22"/>
            <p:cNvSpPr/>
            <p:nvPr/>
          </p:nvSpPr>
          <p:spPr>
            <a:xfrm flipH="1">
              <a:off x="6407293" y="210690"/>
              <a:ext cx="13133" cy="3652"/>
            </a:xfrm>
            <a:custGeom>
              <a:rect b="b" l="l" r="r" t="t"/>
              <a:pathLst>
                <a:path extrusionOk="0" h="47" w="169">
                  <a:moveTo>
                    <a:pt x="168" y="1"/>
                  </a:moveTo>
                  <a:cubicBezTo>
                    <a:pt x="130" y="1"/>
                    <a:pt x="91" y="19"/>
                    <a:pt x="49" y="42"/>
                  </a:cubicBezTo>
                  <a:lnTo>
                    <a:pt x="49" y="42"/>
                  </a:lnTo>
                  <a:cubicBezTo>
                    <a:pt x="96" y="34"/>
                    <a:pt x="138" y="16"/>
                    <a:pt x="168" y="1"/>
                  </a:cubicBezTo>
                  <a:close/>
                  <a:moveTo>
                    <a:pt x="49" y="42"/>
                  </a:moveTo>
                  <a:cubicBezTo>
                    <a:pt x="33" y="45"/>
                    <a:pt x="17" y="47"/>
                    <a:pt x="0" y="47"/>
                  </a:cubicBezTo>
                  <a:lnTo>
                    <a:pt x="41" y="47"/>
                  </a:lnTo>
                  <a:cubicBezTo>
                    <a:pt x="43" y="45"/>
                    <a:pt x="46" y="44"/>
                    <a:pt x="49" y="42"/>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22"/>
            <p:cNvSpPr/>
            <p:nvPr/>
          </p:nvSpPr>
          <p:spPr>
            <a:xfrm flipH="1">
              <a:off x="5059549" y="573585"/>
              <a:ext cx="11112" cy="95891"/>
            </a:xfrm>
            <a:custGeom>
              <a:rect b="b" l="l" r="r" t="t"/>
              <a:pathLst>
                <a:path extrusionOk="0" h="1234" w="143">
                  <a:moveTo>
                    <a:pt x="87" y="1"/>
                  </a:moveTo>
                  <a:cubicBezTo>
                    <a:pt x="87" y="385"/>
                    <a:pt x="102" y="789"/>
                    <a:pt x="50" y="1082"/>
                  </a:cubicBezTo>
                  <a:lnTo>
                    <a:pt x="50" y="1082"/>
                  </a:lnTo>
                  <a:cubicBezTo>
                    <a:pt x="143" y="740"/>
                    <a:pt x="122" y="369"/>
                    <a:pt x="87" y="1"/>
                  </a:cubicBezTo>
                  <a:close/>
                  <a:moveTo>
                    <a:pt x="50" y="1082"/>
                  </a:moveTo>
                  <a:cubicBezTo>
                    <a:pt x="38" y="1126"/>
                    <a:pt x="24" y="1169"/>
                    <a:pt x="8" y="1212"/>
                  </a:cubicBezTo>
                  <a:lnTo>
                    <a:pt x="8" y="1212"/>
                  </a:lnTo>
                  <a:cubicBezTo>
                    <a:pt x="11" y="1210"/>
                    <a:pt x="15" y="1208"/>
                    <a:pt x="21" y="1208"/>
                  </a:cubicBezTo>
                  <a:cubicBezTo>
                    <a:pt x="32" y="1169"/>
                    <a:pt x="42" y="1127"/>
                    <a:pt x="50" y="1082"/>
                  </a:cubicBezTo>
                  <a:close/>
                  <a:moveTo>
                    <a:pt x="8" y="1212"/>
                  </a:moveTo>
                  <a:cubicBezTo>
                    <a:pt x="0" y="1220"/>
                    <a:pt x="0" y="1233"/>
                    <a:pt x="0" y="1233"/>
                  </a:cubicBezTo>
                  <a:cubicBezTo>
                    <a:pt x="3" y="1226"/>
                    <a:pt x="6" y="1219"/>
                    <a:pt x="8" y="1212"/>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22"/>
            <p:cNvSpPr/>
            <p:nvPr/>
          </p:nvSpPr>
          <p:spPr>
            <a:xfrm flipH="1">
              <a:off x="8488067" y="2474705"/>
              <a:ext cx="67761" cy="52686"/>
            </a:xfrm>
            <a:custGeom>
              <a:rect b="b" l="l" r="r" t="t"/>
              <a:pathLst>
                <a:path extrusionOk="0" h="678" w="872">
                  <a:moveTo>
                    <a:pt x="428" y="1"/>
                  </a:moveTo>
                  <a:cubicBezTo>
                    <a:pt x="1" y="1"/>
                    <a:pt x="1" y="678"/>
                    <a:pt x="428" y="678"/>
                  </a:cubicBezTo>
                  <a:cubicBezTo>
                    <a:pt x="871" y="678"/>
                    <a:pt x="871" y="1"/>
                    <a:pt x="42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22"/>
            <p:cNvSpPr/>
            <p:nvPr/>
          </p:nvSpPr>
          <p:spPr>
            <a:xfrm flipH="1">
              <a:off x="7508642" y="3088130"/>
              <a:ext cx="67761" cy="52686"/>
            </a:xfrm>
            <a:custGeom>
              <a:rect b="b" l="l" r="r" t="t"/>
              <a:pathLst>
                <a:path extrusionOk="0" h="678" w="872">
                  <a:moveTo>
                    <a:pt x="429" y="0"/>
                  </a:moveTo>
                  <a:cubicBezTo>
                    <a:pt x="1" y="0"/>
                    <a:pt x="1" y="677"/>
                    <a:pt x="429" y="677"/>
                  </a:cubicBezTo>
                  <a:cubicBezTo>
                    <a:pt x="872" y="677"/>
                    <a:pt x="872" y="0"/>
                    <a:pt x="42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22"/>
            <p:cNvSpPr/>
            <p:nvPr/>
          </p:nvSpPr>
          <p:spPr>
            <a:xfrm flipH="1">
              <a:off x="8131934" y="1346855"/>
              <a:ext cx="67761" cy="52686"/>
            </a:xfrm>
            <a:custGeom>
              <a:rect b="b" l="l" r="r" t="t"/>
              <a:pathLst>
                <a:path extrusionOk="0" h="678" w="872">
                  <a:moveTo>
                    <a:pt x="429" y="1"/>
                  </a:moveTo>
                  <a:cubicBezTo>
                    <a:pt x="1" y="1"/>
                    <a:pt x="1" y="678"/>
                    <a:pt x="429" y="678"/>
                  </a:cubicBezTo>
                  <a:cubicBezTo>
                    <a:pt x="872" y="678"/>
                    <a:pt x="872" y="1"/>
                    <a:pt x="42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22"/>
            <p:cNvSpPr/>
            <p:nvPr/>
          </p:nvSpPr>
          <p:spPr>
            <a:xfrm flipH="1">
              <a:off x="7221745" y="1089642"/>
              <a:ext cx="67761" cy="52686"/>
            </a:xfrm>
            <a:custGeom>
              <a:rect b="b" l="l" r="r" t="t"/>
              <a:pathLst>
                <a:path extrusionOk="0" h="678" w="872">
                  <a:moveTo>
                    <a:pt x="429" y="0"/>
                  </a:moveTo>
                  <a:cubicBezTo>
                    <a:pt x="1" y="0"/>
                    <a:pt x="1" y="678"/>
                    <a:pt x="429" y="678"/>
                  </a:cubicBezTo>
                  <a:cubicBezTo>
                    <a:pt x="872" y="678"/>
                    <a:pt x="872" y="0"/>
                    <a:pt x="42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22"/>
            <p:cNvSpPr/>
            <p:nvPr/>
          </p:nvSpPr>
          <p:spPr>
            <a:xfrm flipH="1">
              <a:off x="7330536" y="357558"/>
              <a:ext cx="67761" cy="52686"/>
            </a:xfrm>
            <a:custGeom>
              <a:rect b="b" l="l" r="r" t="t"/>
              <a:pathLst>
                <a:path extrusionOk="0" h="678" w="872">
                  <a:moveTo>
                    <a:pt x="428" y="0"/>
                  </a:moveTo>
                  <a:cubicBezTo>
                    <a:pt x="0" y="0"/>
                    <a:pt x="0" y="678"/>
                    <a:pt x="428" y="678"/>
                  </a:cubicBezTo>
                  <a:cubicBezTo>
                    <a:pt x="871" y="678"/>
                    <a:pt x="871" y="0"/>
                    <a:pt x="42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22"/>
            <p:cNvSpPr/>
            <p:nvPr/>
          </p:nvSpPr>
          <p:spPr>
            <a:xfrm flipH="1">
              <a:off x="6055138" y="219005"/>
              <a:ext cx="64186" cy="62632"/>
            </a:xfrm>
            <a:custGeom>
              <a:rect b="b" l="l" r="r" t="t"/>
              <a:pathLst>
                <a:path extrusionOk="0" h="806" w="826">
                  <a:moveTo>
                    <a:pt x="341" y="1"/>
                  </a:moveTo>
                  <a:cubicBezTo>
                    <a:pt x="168" y="1"/>
                    <a:pt x="0" y="169"/>
                    <a:pt x="0" y="342"/>
                  </a:cubicBezTo>
                  <a:cubicBezTo>
                    <a:pt x="0" y="469"/>
                    <a:pt x="87" y="597"/>
                    <a:pt x="189" y="637"/>
                  </a:cubicBezTo>
                  <a:cubicBezTo>
                    <a:pt x="234" y="744"/>
                    <a:pt x="341" y="805"/>
                    <a:pt x="469" y="805"/>
                  </a:cubicBezTo>
                  <a:cubicBezTo>
                    <a:pt x="657" y="805"/>
                    <a:pt x="825" y="658"/>
                    <a:pt x="805" y="469"/>
                  </a:cubicBezTo>
                  <a:cubicBezTo>
                    <a:pt x="805" y="322"/>
                    <a:pt x="723" y="169"/>
                    <a:pt x="596" y="87"/>
                  </a:cubicBezTo>
                  <a:cubicBezTo>
                    <a:pt x="509" y="42"/>
                    <a:pt x="423" y="1"/>
                    <a:pt x="34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22"/>
            <p:cNvSpPr/>
            <p:nvPr/>
          </p:nvSpPr>
          <p:spPr>
            <a:xfrm flipH="1">
              <a:off x="1638174" y="357561"/>
              <a:ext cx="67761" cy="52686"/>
            </a:xfrm>
            <a:custGeom>
              <a:rect b="b" l="l" r="r" t="t"/>
              <a:pathLst>
                <a:path extrusionOk="0" h="678" w="872">
                  <a:moveTo>
                    <a:pt x="428" y="0"/>
                  </a:moveTo>
                  <a:cubicBezTo>
                    <a:pt x="0" y="0"/>
                    <a:pt x="0" y="677"/>
                    <a:pt x="428" y="677"/>
                  </a:cubicBezTo>
                  <a:cubicBezTo>
                    <a:pt x="871" y="677"/>
                    <a:pt x="871" y="0"/>
                    <a:pt x="42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22"/>
            <p:cNvSpPr/>
            <p:nvPr/>
          </p:nvSpPr>
          <p:spPr>
            <a:xfrm flipH="1">
              <a:off x="3758874" y="423752"/>
              <a:ext cx="52763" cy="62632"/>
            </a:xfrm>
            <a:custGeom>
              <a:rect b="b" l="l" r="r" t="t"/>
              <a:pathLst>
                <a:path extrusionOk="0" h="806" w="679">
                  <a:moveTo>
                    <a:pt x="342" y="0"/>
                  </a:moveTo>
                  <a:cubicBezTo>
                    <a:pt x="169" y="0"/>
                    <a:pt x="1" y="168"/>
                    <a:pt x="1" y="342"/>
                  </a:cubicBezTo>
                  <a:lnTo>
                    <a:pt x="1" y="469"/>
                  </a:lnTo>
                  <a:cubicBezTo>
                    <a:pt x="1" y="657"/>
                    <a:pt x="169" y="805"/>
                    <a:pt x="342" y="805"/>
                  </a:cubicBezTo>
                  <a:cubicBezTo>
                    <a:pt x="530" y="805"/>
                    <a:pt x="678" y="657"/>
                    <a:pt x="678" y="469"/>
                  </a:cubicBezTo>
                  <a:lnTo>
                    <a:pt x="678" y="342"/>
                  </a:lnTo>
                  <a:cubicBezTo>
                    <a:pt x="678" y="168"/>
                    <a:pt x="530" y="0"/>
                    <a:pt x="34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22"/>
            <p:cNvSpPr/>
            <p:nvPr/>
          </p:nvSpPr>
          <p:spPr>
            <a:xfrm flipH="1">
              <a:off x="1343707" y="4749552"/>
              <a:ext cx="67761" cy="52763"/>
            </a:xfrm>
            <a:custGeom>
              <a:rect b="b" l="l" r="r" t="t"/>
              <a:pathLst>
                <a:path extrusionOk="0" h="679" w="872">
                  <a:moveTo>
                    <a:pt x="429" y="1"/>
                  </a:moveTo>
                  <a:cubicBezTo>
                    <a:pt x="1" y="1"/>
                    <a:pt x="1" y="678"/>
                    <a:pt x="429" y="678"/>
                  </a:cubicBezTo>
                  <a:cubicBezTo>
                    <a:pt x="872" y="678"/>
                    <a:pt x="872" y="1"/>
                    <a:pt x="42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22"/>
            <p:cNvSpPr/>
            <p:nvPr/>
          </p:nvSpPr>
          <p:spPr>
            <a:xfrm flipH="1">
              <a:off x="8706217" y="186139"/>
              <a:ext cx="67683" cy="52763"/>
            </a:xfrm>
            <a:custGeom>
              <a:rect b="b" l="l" r="r" t="t"/>
              <a:pathLst>
                <a:path extrusionOk="0" h="679" w="871">
                  <a:moveTo>
                    <a:pt x="428" y="1"/>
                  </a:moveTo>
                  <a:cubicBezTo>
                    <a:pt x="0" y="1"/>
                    <a:pt x="0" y="678"/>
                    <a:pt x="428" y="678"/>
                  </a:cubicBezTo>
                  <a:cubicBezTo>
                    <a:pt x="871" y="678"/>
                    <a:pt x="871" y="1"/>
                    <a:pt x="42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22"/>
            <p:cNvSpPr/>
            <p:nvPr/>
          </p:nvSpPr>
          <p:spPr>
            <a:xfrm flipH="1">
              <a:off x="8488067" y="3137552"/>
              <a:ext cx="67761" cy="52686"/>
            </a:xfrm>
            <a:custGeom>
              <a:rect b="b" l="l" r="r" t="t"/>
              <a:pathLst>
                <a:path extrusionOk="0" h="678" w="872">
                  <a:moveTo>
                    <a:pt x="428" y="1"/>
                  </a:moveTo>
                  <a:cubicBezTo>
                    <a:pt x="1" y="1"/>
                    <a:pt x="1" y="678"/>
                    <a:pt x="428" y="678"/>
                  </a:cubicBezTo>
                  <a:cubicBezTo>
                    <a:pt x="871" y="678"/>
                    <a:pt x="871" y="1"/>
                    <a:pt x="42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22"/>
            <p:cNvSpPr/>
            <p:nvPr/>
          </p:nvSpPr>
          <p:spPr>
            <a:xfrm flipH="1">
              <a:off x="7607563" y="2632996"/>
              <a:ext cx="67761" cy="52686"/>
            </a:xfrm>
            <a:custGeom>
              <a:rect b="b" l="l" r="r" t="t"/>
              <a:pathLst>
                <a:path extrusionOk="0" h="678" w="872">
                  <a:moveTo>
                    <a:pt x="428" y="1"/>
                  </a:moveTo>
                  <a:cubicBezTo>
                    <a:pt x="1" y="1"/>
                    <a:pt x="1" y="678"/>
                    <a:pt x="428" y="678"/>
                  </a:cubicBezTo>
                  <a:cubicBezTo>
                    <a:pt x="871" y="678"/>
                    <a:pt x="871" y="1"/>
                    <a:pt x="42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22"/>
            <p:cNvSpPr/>
            <p:nvPr/>
          </p:nvSpPr>
          <p:spPr>
            <a:xfrm flipH="1">
              <a:off x="688500" y="565517"/>
              <a:ext cx="67761" cy="52763"/>
            </a:xfrm>
            <a:custGeom>
              <a:rect b="b" l="l" r="r" t="t"/>
              <a:pathLst>
                <a:path extrusionOk="0" h="679" w="872">
                  <a:moveTo>
                    <a:pt x="428" y="1"/>
                  </a:moveTo>
                  <a:cubicBezTo>
                    <a:pt x="0" y="1"/>
                    <a:pt x="0" y="678"/>
                    <a:pt x="428" y="678"/>
                  </a:cubicBezTo>
                  <a:cubicBezTo>
                    <a:pt x="871" y="678"/>
                    <a:pt x="871" y="1"/>
                    <a:pt x="42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22"/>
            <p:cNvSpPr/>
            <p:nvPr/>
          </p:nvSpPr>
          <p:spPr>
            <a:xfrm flipH="1">
              <a:off x="7238919" y="1234101"/>
              <a:ext cx="391646" cy="415191"/>
            </a:xfrm>
            <a:custGeom>
              <a:rect b="b" l="l" r="r" t="t"/>
              <a:pathLst>
                <a:path extrusionOk="0" h="5343" w="5040">
                  <a:moveTo>
                    <a:pt x="2332" y="1090"/>
                  </a:moveTo>
                  <a:lnTo>
                    <a:pt x="2332" y="1090"/>
                  </a:lnTo>
                  <a:cubicBezTo>
                    <a:pt x="2567" y="1238"/>
                    <a:pt x="2801" y="1472"/>
                    <a:pt x="2989" y="1747"/>
                  </a:cubicBezTo>
                  <a:cubicBezTo>
                    <a:pt x="2821" y="1874"/>
                    <a:pt x="2653" y="1961"/>
                    <a:pt x="2460" y="2048"/>
                  </a:cubicBezTo>
                  <a:cubicBezTo>
                    <a:pt x="2419" y="1727"/>
                    <a:pt x="2373" y="1411"/>
                    <a:pt x="2332" y="1090"/>
                  </a:cubicBezTo>
                  <a:close/>
                  <a:moveTo>
                    <a:pt x="1782" y="1009"/>
                  </a:moveTo>
                  <a:cubicBezTo>
                    <a:pt x="1655" y="1324"/>
                    <a:pt x="1548" y="1727"/>
                    <a:pt x="1507" y="2154"/>
                  </a:cubicBezTo>
                  <a:cubicBezTo>
                    <a:pt x="1314" y="2129"/>
                    <a:pt x="1126" y="2068"/>
                    <a:pt x="952" y="1981"/>
                  </a:cubicBezTo>
                  <a:cubicBezTo>
                    <a:pt x="1080" y="1579"/>
                    <a:pt x="1380" y="1217"/>
                    <a:pt x="1737" y="1009"/>
                  </a:cubicBezTo>
                  <a:close/>
                  <a:moveTo>
                    <a:pt x="1971" y="1009"/>
                  </a:moveTo>
                  <a:cubicBezTo>
                    <a:pt x="2037" y="1391"/>
                    <a:pt x="2078" y="1747"/>
                    <a:pt x="2144" y="2129"/>
                  </a:cubicBezTo>
                  <a:cubicBezTo>
                    <a:pt x="1991" y="2154"/>
                    <a:pt x="1844" y="2175"/>
                    <a:pt x="1676" y="2175"/>
                  </a:cubicBezTo>
                  <a:cubicBezTo>
                    <a:pt x="1737" y="1727"/>
                    <a:pt x="1844" y="1284"/>
                    <a:pt x="1971" y="1009"/>
                  </a:cubicBezTo>
                  <a:close/>
                  <a:moveTo>
                    <a:pt x="2472" y="845"/>
                  </a:moveTo>
                  <a:cubicBezTo>
                    <a:pt x="3111" y="845"/>
                    <a:pt x="3738" y="1231"/>
                    <a:pt x="4008" y="1813"/>
                  </a:cubicBezTo>
                  <a:cubicBezTo>
                    <a:pt x="3881" y="2088"/>
                    <a:pt x="3713" y="2323"/>
                    <a:pt x="3499" y="2491"/>
                  </a:cubicBezTo>
                  <a:cubicBezTo>
                    <a:pt x="3438" y="2256"/>
                    <a:pt x="3331" y="2027"/>
                    <a:pt x="3203" y="1813"/>
                  </a:cubicBezTo>
                  <a:cubicBezTo>
                    <a:pt x="3331" y="1686"/>
                    <a:pt x="3458" y="1538"/>
                    <a:pt x="3544" y="1391"/>
                  </a:cubicBezTo>
                  <a:cubicBezTo>
                    <a:pt x="3586" y="1318"/>
                    <a:pt x="3532" y="1255"/>
                    <a:pt x="3472" y="1255"/>
                  </a:cubicBezTo>
                  <a:cubicBezTo>
                    <a:pt x="3443" y="1255"/>
                    <a:pt x="3413" y="1269"/>
                    <a:pt x="3392" y="1304"/>
                  </a:cubicBezTo>
                  <a:cubicBezTo>
                    <a:pt x="3310" y="1431"/>
                    <a:pt x="3224" y="1559"/>
                    <a:pt x="3096" y="1666"/>
                  </a:cubicBezTo>
                  <a:cubicBezTo>
                    <a:pt x="2862" y="1324"/>
                    <a:pt x="2587" y="1049"/>
                    <a:pt x="2292" y="902"/>
                  </a:cubicBezTo>
                  <a:lnTo>
                    <a:pt x="2292" y="856"/>
                  </a:lnTo>
                  <a:cubicBezTo>
                    <a:pt x="2352" y="849"/>
                    <a:pt x="2412" y="845"/>
                    <a:pt x="2472" y="845"/>
                  </a:cubicBezTo>
                  <a:close/>
                  <a:moveTo>
                    <a:pt x="3076" y="1900"/>
                  </a:moveTo>
                  <a:cubicBezTo>
                    <a:pt x="3203" y="2129"/>
                    <a:pt x="3310" y="2363"/>
                    <a:pt x="3351" y="2598"/>
                  </a:cubicBezTo>
                  <a:cubicBezTo>
                    <a:pt x="3117" y="2766"/>
                    <a:pt x="2842" y="2893"/>
                    <a:pt x="2546" y="2959"/>
                  </a:cubicBezTo>
                  <a:cubicBezTo>
                    <a:pt x="2526" y="2704"/>
                    <a:pt x="2501" y="2450"/>
                    <a:pt x="2480" y="2216"/>
                  </a:cubicBezTo>
                  <a:cubicBezTo>
                    <a:pt x="2694" y="2129"/>
                    <a:pt x="2908" y="2027"/>
                    <a:pt x="3076" y="1900"/>
                  </a:cubicBezTo>
                  <a:close/>
                  <a:moveTo>
                    <a:pt x="912" y="2154"/>
                  </a:moveTo>
                  <a:cubicBezTo>
                    <a:pt x="1080" y="2236"/>
                    <a:pt x="1294" y="2302"/>
                    <a:pt x="1507" y="2323"/>
                  </a:cubicBezTo>
                  <a:cubicBezTo>
                    <a:pt x="1482" y="2557"/>
                    <a:pt x="1507" y="2791"/>
                    <a:pt x="1548" y="3000"/>
                  </a:cubicBezTo>
                  <a:cubicBezTo>
                    <a:pt x="1355" y="2979"/>
                    <a:pt x="1166" y="2939"/>
                    <a:pt x="998" y="2893"/>
                  </a:cubicBezTo>
                  <a:lnTo>
                    <a:pt x="932" y="2893"/>
                  </a:lnTo>
                  <a:cubicBezTo>
                    <a:pt x="912" y="2811"/>
                    <a:pt x="891" y="2725"/>
                    <a:pt x="871" y="2638"/>
                  </a:cubicBezTo>
                  <a:cubicBezTo>
                    <a:pt x="845" y="2470"/>
                    <a:pt x="871" y="2302"/>
                    <a:pt x="912" y="2154"/>
                  </a:cubicBezTo>
                  <a:close/>
                  <a:moveTo>
                    <a:pt x="2164" y="2302"/>
                  </a:moveTo>
                  <a:cubicBezTo>
                    <a:pt x="2185" y="2536"/>
                    <a:pt x="2205" y="2766"/>
                    <a:pt x="2226" y="3000"/>
                  </a:cubicBezTo>
                  <a:cubicBezTo>
                    <a:pt x="2037" y="3020"/>
                    <a:pt x="1864" y="3020"/>
                    <a:pt x="1696" y="3020"/>
                  </a:cubicBezTo>
                  <a:cubicBezTo>
                    <a:pt x="1655" y="2811"/>
                    <a:pt x="1655" y="2577"/>
                    <a:pt x="1676" y="2343"/>
                  </a:cubicBezTo>
                  <a:cubicBezTo>
                    <a:pt x="1823" y="2343"/>
                    <a:pt x="1991" y="2323"/>
                    <a:pt x="2164" y="2302"/>
                  </a:cubicBezTo>
                  <a:close/>
                  <a:moveTo>
                    <a:pt x="2226" y="3173"/>
                  </a:moveTo>
                  <a:cubicBezTo>
                    <a:pt x="2226" y="3361"/>
                    <a:pt x="2246" y="3555"/>
                    <a:pt x="2246" y="3743"/>
                  </a:cubicBezTo>
                  <a:cubicBezTo>
                    <a:pt x="1971" y="3682"/>
                    <a:pt x="1823" y="3468"/>
                    <a:pt x="1737" y="3193"/>
                  </a:cubicBezTo>
                  <a:cubicBezTo>
                    <a:pt x="1910" y="3193"/>
                    <a:pt x="2057" y="3193"/>
                    <a:pt x="2226" y="3173"/>
                  </a:cubicBezTo>
                  <a:close/>
                  <a:moveTo>
                    <a:pt x="3392" y="2791"/>
                  </a:moveTo>
                  <a:cubicBezTo>
                    <a:pt x="3417" y="3254"/>
                    <a:pt x="3224" y="3657"/>
                    <a:pt x="2628" y="3764"/>
                  </a:cubicBezTo>
                  <a:lnTo>
                    <a:pt x="2567" y="3764"/>
                  </a:lnTo>
                  <a:lnTo>
                    <a:pt x="2567" y="3127"/>
                  </a:lnTo>
                  <a:cubicBezTo>
                    <a:pt x="2862" y="3066"/>
                    <a:pt x="3137" y="2959"/>
                    <a:pt x="3392" y="2791"/>
                  </a:cubicBezTo>
                  <a:close/>
                  <a:moveTo>
                    <a:pt x="998" y="3066"/>
                  </a:moveTo>
                  <a:lnTo>
                    <a:pt x="998" y="3066"/>
                  </a:lnTo>
                  <a:cubicBezTo>
                    <a:pt x="1187" y="3127"/>
                    <a:pt x="1380" y="3148"/>
                    <a:pt x="1569" y="3173"/>
                  </a:cubicBezTo>
                  <a:cubicBezTo>
                    <a:pt x="1676" y="3529"/>
                    <a:pt x="1889" y="3810"/>
                    <a:pt x="2226" y="3911"/>
                  </a:cubicBezTo>
                  <a:lnTo>
                    <a:pt x="2226" y="4018"/>
                  </a:lnTo>
                  <a:cubicBezTo>
                    <a:pt x="1676" y="3937"/>
                    <a:pt x="1207" y="3575"/>
                    <a:pt x="998" y="3066"/>
                  </a:cubicBezTo>
                  <a:close/>
                  <a:moveTo>
                    <a:pt x="4094" y="2027"/>
                  </a:moveTo>
                  <a:cubicBezTo>
                    <a:pt x="4115" y="2129"/>
                    <a:pt x="4135" y="2256"/>
                    <a:pt x="4156" y="2363"/>
                  </a:cubicBezTo>
                  <a:cubicBezTo>
                    <a:pt x="4201" y="3234"/>
                    <a:pt x="3417" y="3937"/>
                    <a:pt x="2607" y="4018"/>
                  </a:cubicBezTo>
                  <a:lnTo>
                    <a:pt x="2567" y="4018"/>
                  </a:lnTo>
                  <a:lnTo>
                    <a:pt x="2567" y="3937"/>
                  </a:lnTo>
                  <a:cubicBezTo>
                    <a:pt x="2628" y="3937"/>
                    <a:pt x="2694" y="3911"/>
                    <a:pt x="2755" y="3911"/>
                  </a:cubicBezTo>
                  <a:cubicBezTo>
                    <a:pt x="3478" y="3784"/>
                    <a:pt x="3646" y="3254"/>
                    <a:pt x="3544" y="2684"/>
                  </a:cubicBezTo>
                  <a:cubicBezTo>
                    <a:pt x="3774" y="2511"/>
                    <a:pt x="3947" y="2302"/>
                    <a:pt x="4094" y="2027"/>
                  </a:cubicBezTo>
                  <a:close/>
                  <a:moveTo>
                    <a:pt x="1823" y="219"/>
                  </a:moveTo>
                  <a:cubicBezTo>
                    <a:pt x="1864" y="392"/>
                    <a:pt x="1889" y="560"/>
                    <a:pt x="1930" y="729"/>
                  </a:cubicBezTo>
                  <a:cubicBezTo>
                    <a:pt x="1126" y="1049"/>
                    <a:pt x="570" y="1874"/>
                    <a:pt x="718" y="2745"/>
                  </a:cubicBezTo>
                  <a:cubicBezTo>
                    <a:pt x="845" y="3509"/>
                    <a:pt x="1482" y="4085"/>
                    <a:pt x="2226" y="4191"/>
                  </a:cubicBezTo>
                  <a:cubicBezTo>
                    <a:pt x="2226" y="4319"/>
                    <a:pt x="2205" y="4446"/>
                    <a:pt x="2205" y="4573"/>
                  </a:cubicBezTo>
                  <a:cubicBezTo>
                    <a:pt x="1166" y="4380"/>
                    <a:pt x="382" y="3555"/>
                    <a:pt x="275" y="2491"/>
                  </a:cubicBezTo>
                  <a:cubicBezTo>
                    <a:pt x="168" y="1431"/>
                    <a:pt x="1019" y="754"/>
                    <a:pt x="1823" y="219"/>
                  </a:cubicBezTo>
                  <a:close/>
                  <a:moveTo>
                    <a:pt x="2006" y="0"/>
                  </a:moveTo>
                  <a:cubicBezTo>
                    <a:pt x="1964" y="0"/>
                    <a:pt x="1921" y="17"/>
                    <a:pt x="1889" y="51"/>
                  </a:cubicBezTo>
                  <a:cubicBezTo>
                    <a:pt x="1877" y="41"/>
                    <a:pt x="1860" y="36"/>
                    <a:pt x="1844" y="36"/>
                  </a:cubicBezTo>
                  <a:cubicBezTo>
                    <a:pt x="1828" y="36"/>
                    <a:pt x="1813" y="41"/>
                    <a:pt x="1803" y="51"/>
                  </a:cubicBezTo>
                  <a:cubicBezTo>
                    <a:pt x="845" y="647"/>
                    <a:pt x="0" y="1391"/>
                    <a:pt x="127" y="2618"/>
                  </a:cubicBezTo>
                  <a:cubicBezTo>
                    <a:pt x="234" y="3703"/>
                    <a:pt x="1126" y="4573"/>
                    <a:pt x="2164" y="4741"/>
                  </a:cubicBezTo>
                  <a:lnTo>
                    <a:pt x="2185" y="4741"/>
                  </a:lnTo>
                  <a:cubicBezTo>
                    <a:pt x="2164" y="4848"/>
                    <a:pt x="2144" y="4955"/>
                    <a:pt x="2144" y="5083"/>
                  </a:cubicBezTo>
                  <a:cubicBezTo>
                    <a:pt x="2119" y="5164"/>
                    <a:pt x="2185" y="5251"/>
                    <a:pt x="2271" y="5271"/>
                  </a:cubicBezTo>
                  <a:cubicBezTo>
                    <a:pt x="2288" y="5305"/>
                    <a:pt x="2319" y="5342"/>
                    <a:pt x="2367" y="5342"/>
                  </a:cubicBezTo>
                  <a:cubicBezTo>
                    <a:pt x="2377" y="5342"/>
                    <a:pt x="2387" y="5341"/>
                    <a:pt x="2399" y="5337"/>
                  </a:cubicBezTo>
                  <a:cubicBezTo>
                    <a:pt x="3351" y="5230"/>
                    <a:pt x="4094" y="4487"/>
                    <a:pt x="4879" y="3998"/>
                  </a:cubicBezTo>
                  <a:cubicBezTo>
                    <a:pt x="5039" y="3892"/>
                    <a:pt x="4948" y="3671"/>
                    <a:pt x="4804" y="3671"/>
                  </a:cubicBezTo>
                  <a:cubicBezTo>
                    <a:pt x="4775" y="3671"/>
                    <a:pt x="4743" y="3681"/>
                    <a:pt x="4711" y="3703"/>
                  </a:cubicBezTo>
                  <a:cubicBezTo>
                    <a:pt x="4028" y="4125"/>
                    <a:pt x="3310" y="4848"/>
                    <a:pt x="2480" y="4996"/>
                  </a:cubicBezTo>
                  <a:cubicBezTo>
                    <a:pt x="2526" y="4721"/>
                    <a:pt x="2546" y="4466"/>
                    <a:pt x="2567" y="4191"/>
                  </a:cubicBezTo>
                  <a:cubicBezTo>
                    <a:pt x="2628" y="4191"/>
                    <a:pt x="2674" y="4191"/>
                    <a:pt x="2735" y="4166"/>
                  </a:cubicBezTo>
                  <a:cubicBezTo>
                    <a:pt x="3692" y="4018"/>
                    <a:pt x="4436" y="3173"/>
                    <a:pt x="4308" y="2195"/>
                  </a:cubicBezTo>
                  <a:cubicBezTo>
                    <a:pt x="4192" y="1284"/>
                    <a:pt x="3351" y="692"/>
                    <a:pt x="2512" y="692"/>
                  </a:cubicBezTo>
                  <a:cubicBezTo>
                    <a:pt x="2431" y="692"/>
                    <a:pt x="2351" y="697"/>
                    <a:pt x="2271" y="708"/>
                  </a:cubicBezTo>
                  <a:cubicBezTo>
                    <a:pt x="2226" y="520"/>
                    <a:pt x="2185" y="306"/>
                    <a:pt x="2164" y="117"/>
                  </a:cubicBezTo>
                  <a:cubicBezTo>
                    <a:pt x="2137" y="40"/>
                    <a:pt x="2071" y="0"/>
                    <a:pt x="200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48" name="Google Shape;1448;p22"/>
            <p:cNvGrpSpPr/>
            <p:nvPr/>
          </p:nvGrpSpPr>
          <p:grpSpPr>
            <a:xfrm flipH="1">
              <a:off x="7097289" y="3574530"/>
              <a:ext cx="316658" cy="299018"/>
              <a:chOff x="1775741" y="3070880"/>
              <a:chExt cx="316658" cy="299018"/>
            </a:xfrm>
          </p:grpSpPr>
          <p:sp>
            <p:nvSpPr>
              <p:cNvPr id="1449" name="Google Shape;1449;p22"/>
              <p:cNvSpPr/>
              <p:nvPr/>
            </p:nvSpPr>
            <p:spPr>
              <a:xfrm>
                <a:off x="1908155" y="3201740"/>
                <a:ext cx="42584" cy="32559"/>
              </a:xfrm>
              <a:custGeom>
                <a:rect b="b" l="l" r="r" t="t"/>
                <a:pathLst>
                  <a:path extrusionOk="0" h="419" w="548">
                    <a:moveTo>
                      <a:pt x="293" y="160"/>
                    </a:moveTo>
                    <a:cubicBezTo>
                      <a:pt x="313" y="160"/>
                      <a:pt x="313" y="180"/>
                      <a:pt x="313" y="180"/>
                    </a:cubicBezTo>
                    <a:lnTo>
                      <a:pt x="293" y="201"/>
                    </a:lnTo>
                    <a:lnTo>
                      <a:pt x="293" y="160"/>
                    </a:lnTo>
                    <a:close/>
                    <a:moveTo>
                      <a:pt x="198" y="0"/>
                    </a:moveTo>
                    <a:cubicBezTo>
                      <a:pt x="167" y="0"/>
                      <a:pt x="138" y="14"/>
                      <a:pt x="125" y="53"/>
                    </a:cubicBezTo>
                    <a:cubicBezTo>
                      <a:pt x="104" y="99"/>
                      <a:pt x="79" y="160"/>
                      <a:pt x="59" y="201"/>
                    </a:cubicBezTo>
                    <a:cubicBezTo>
                      <a:pt x="18" y="226"/>
                      <a:pt x="18" y="267"/>
                      <a:pt x="18" y="308"/>
                    </a:cubicBezTo>
                    <a:cubicBezTo>
                      <a:pt x="0" y="365"/>
                      <a:pt x="44" y="419"/>
                      <a:pt x="99" y="419"/>
                    </a:cubicBezTo>
                    <a:cubicBezTo>
                      <a:pt x="107" y="419"/>
                      <a:pt x="116" y="417"/>
                      <a:pt x="125" y="415"/>
                    </a:cubicBezTo>
                    <a:cubicBezTo>
                      <a:pt x="186" y="394"/>
                      <a:pt x="252" y="394"/>
                      <a:pt x="313" y="374"/>
                    </a:cubicBezTo>
                    <a:cubicBezTo>
                      <a:pt x="379" y="353"/>
                      <a:pt x="461" y="287"/>
                      <a:pt x="507" y="247"/>
                    </a:cubicBezTo>
                    <a:cubicBezTo>
                      <a:pt x="548" y="201"/>
                      <a:pt x="548" y="160"/>
                      <a:pt x="507" y="119"/>
                    </a:cubicBezTo>
                    <a:cubicBezTo>
                      <a:pt x="453" y="65"/>
                      <a:pt x="372" y="1"/>
                      <a:pt x="300" y="1"/>
                    </a:cubicBezTo>
                    <a:cubicBezTo>
                      <a:pt x="283" y="1"/>
                      <a:pt x="267" y="5"/>
                      <a:pt x="252" y="12"/>
                    </a:cubicBezTo>
                    <a:cubicBezTo>
                      <a:pt x="235" y="5"/>
                      <a:pt x="217" y="0"/>
                      <a:pt x="19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22"/>
              <p:cNvSpPr/>
              <p:nvPr/>
            </p:nvSpPr>
            <p:spPr>
              <a:xfrm>
                <a:off x="1775741" y="3070880"/>
                <a:ext cx="316658" cy="299018"/>
              </a:xfrm>
              <a:custGeom>
                <a:rect b="b" l="l" r="r" t="t"/>
                <a:pathLst>
                  <a:path extrusionOk="0" h="3848" w="4075">
                    <a:moveTo>
                      <a:pt x="2043" y="221"/>
                    </a:moveTo>
                    <a:cubicBezTo>
                      <a:pt x="2117" y="221"/>
                      <a:pt x="2194" y="290"/>
                      <a:pt x="2272" y="464"/>
                    </a:cubicBezTo>
                    <a:cubicBezTo>
                      <a:pt x="2338" y="550"/>
                      <a:pt x="2358" y="657"/>
                      <a:pt x="2399" y="764"/>
                    </a:cubicBezTo>
                    <a:cubicBezTo>
                      <a:pt x="2231" y="825"/>
                      <a:pt x="2063" y="932"/>
                      <a:pt x="1890" y="1039"/>
                    </a:cubicBezTo>
                    <a:cubicBezTo>
                      <a:pt x="1808" y="994"/>
                      <a:pt x="1722" y="953"/>
                      <a:pt x="1635" y="912"/>
                    </a:cubicBezTo>
                    <a:cubicBezTo>
                      <a:pt x="1724" y="586"/>
                      <a:pt x="1874" y="221"/>
                      <a:pt x="2043" y="221"/>
                    </a:cubicBezTo>
                    <a:close/>
                    <a:moveTo>
                      <a:pt x="1595" y="1080"/>
                    </a:moveTo>
                    <a:cubicBezTo>
                      <a:pt x="1635" y="1100"/>
                      <a:pt x="1702" y="1121"/>
                      <a:pt x="1742" y="1146"/>
                    </a:cubicBezTo>
                    <a:cubicBezTo>
                      <a:pt x="1681" y="1187"/>
                      <a:pt x="1615" y="1248"/>
                      <a:pt x="1554" y="1294"/>
                    </a:cubicBezTo>
                    <a:cubicBezTo>
                      <a:pt x="1554" y="1228"/>
                      <a:pt x="1574" y="1167"/>
                      <a:pt x="1595" y="1080"/>
                    </a:cubicBezTo>
                    <a:close/>
                    <a:moveTo>
                      <a:pt x="2445" y="932"/>
                    </a:moveTo>
                    <a:cubicBezTo>
                      <a:pt x="2486" y="1080"/>
                      <a:pt x="2506" y="1207"/>
                      <a:pt x="2527" y="1335"/>
                    </a:cubicBezTo>
                    <a:cubicBezTo>
                      <a:pt x="2399" y="1274"/>
                      <a:pt x="2252" y="1207"/>
                      <a:pt x="2104" y="1146"/>
                    </a:cubicBezTo>
                    <a:cubicBezTo>
                      <a:pt x="2124" y="1146"/>
                      <a:pt x="2124" y="1146"/>
                      <a:pt x="2124" y="1121"/>
                    </a:cubicBezTo>
                    <a:cubicBezTo>
                      <a:pt x="2231" y="1060"/>
                      <a:pt x="2338" y="994"/>
                      <a:pt x="2445" y="932"/>
                    </a:cubicBezTo>
                    <a:close/>
                    <a:moveTo>
                      <a:pt x="3196" y="661"/>
                    </a:moveTo>
                    <a:cubicBezTo>
                      <a:pt x="3431" y="661"/>
                      <a:pt x="3697" y="794"/>
                      <a:pt x="3718" y="1060"/>
                    </a:cubicBezTo>
                    <a:cubicBezTo>
                      <a:pt x="3739" y="1228"/>
                      <a:pt x="3565" y="1375"/>
                      <a:pt x="3418" y="1482"/>
                    </a:cubicBezTo>
                    <a:cubicBezTo>
                      <a:pt x="3406" y="1476"/>
                      <a:pt x="3396" y="1474"/>
                      <a:pt x="3386" y="1474"/>
                    </a:cubicBezTo>
                    <a:cubicBezTo>
                      <a:pt x="3363" y="1474"/>
                      <a:pt x="3343" y="1488"/>
                      <a:pt x="3311" y="1503"/>
                    </a:cubicBezTo>
                    <a:cubicBezTo>
                      <a:pt x="3290" y="1528"/>
                      <a:pt x="3250" y="1549"/>
                      <a:pt x="3209" y="1589"/>
                    </a:cubicBezTo>
                    <a:lnTo>
                      <a:pt x="3209" y="1569"/>
                    </a:lnTo>
                    <a:cubicBezTo>
                      <a:pt x="3036" y="1528"/>
                      <a:pt x="2868" y="1482"/>
                      <a:pt x="2700" y="1421"/>
                    </a:cubicBezTo>
                    <a:cubicBezTo>
                      <a:pt x="2674" y="1294"/>
                      <a:pt x="2654" y="1167"/>
                      <a:pt x="2633" y="1060"/>
                    </a:cubicBezTo>
                    <a:cubicBezTo>
                      <a:pt x="2613" y="994"/>
                      <a:pt x="2613" y="932"/>
                      <a:pt x="2593" y="866"/>
                    </a:cubicBezTo>
                    <a:cubicBezTo>
                      <a:pt x="2740" y="785"/>
                      <a:pt x="2888" y="719"/>
                      <a:pt x="3056" y="678"/>
                    </a:cubicBezTo>
                    <a:cubicBezTo>
                      <a:pt x="3100" y="666"/>
                      <a:pt x="3147" y="661"/>
                      <a:pt x="3196" y="661"/>
                    </a:cubicBezTo>
                    <a:close/>
                    <a:moveTo>
                      <a:pt x="629" y="817"/>
                    </a:moveTo>
                    <a:cubicBezTo>
                      <a:pt x="867" y="817"/>
                      <a:pt x="1144" y="917"/>
                      <a:pt x="1320" y="973"/>
                    </a:cubicBezTo>
                    <a:cubicBezTo>
                      <a:pt x="1360" y="994"/>
                      <a:pt x="1381" y="994"/>
                      <a:pt x="1427" y="1019"/>
                    </a:cubicBezTo>
                    <a:cubicBezTo>
                      <a:pt x="1401" y="1187"/>
                      <a:pt x="1381" y="1314"/>
                      <a:pt x="1360" y="1401"/>
                    </a:cubicBezTo>
                    <a:lnTo>
                      <a:pt x="1360" y="1462"/>
                    </a:lnTo>
                    <a:cubicBezTo>
                      <a:pt x="1172" y="1630"/>
                      <a:pt x="1019" y="1803"/>
                      <a:pt x="871" y="1971"/>
                    </a:cubicBezTo>
                    <a:cubicBezTo>
                      <a:pt x="744" y="1885"/>
                      <a:pt x="596" y="1783"/>
                      <a:pt x="489" y="1676"/>
                    </a:cubicBezTo>
                    <a:cubicBezTo>
                      <a:pt x="281" y="1482"/>
                      <a:pt x="26" y="1121"/>
                      <a:pt x="342" y="892"/>
                    </a:cubicBezTo>
                    <a:cubicBezTo>
                      <a:pt x="421" y="838"/>
                      <a:pt x="521" y="817"/>
                      <a:pt x="629" y="817"/>
                    </a:cubicBezTo>
                    <a:close/>
                    <a:moveTo>
                      <a:pt x="2720" y="1589"/>
                    </a:moveTo>
                    <a:cubicBezTo>
                      <a:pt x="2761" y="1610"/>
                      <a:pt x="2802" y="1630"/>
                      <a:pt x="2827" y="1630"/>
                    </a:cubicBezTo>
                    <a:cubicBezTo>
                      <a:pt x="2781" y="1676"/>
                      <a:pt x="2761" y="1783"/>
                      <a:pt x="2847" y="1803"/>
                    </a:cubicBezTo>
                    <a:cubicBezTo>
                      <a:pt x="2888" y="1803"/>
                      <a:pt x="2908" y="1803"/>
                      <a:pt x="2929" y="1824"/>
                    </a:cubicBezTo>
                    <a:cubicBezTo>
                      <a:pt x="2888" y="1864"/>
                      <a:pt x="2827" y="1931"/>
                      <a:pt x="2761" y="1971"/>
                    </a:cubicBezTo>
                    <a:cubicBezTo>
                      <a:pt x="2740" y="1844"/>
                      <a:pt x="2740" y="1717"/>
                      <a:pt x="2720" y="1589"/>
                    </a:cubicBezTo>
                    <a:close/>
                    <a:moveTo>
                      <a:pt x="1360" y="1717"/>
                    </a:moveTo>
                    <a:lnTo>
                      <a:pt x="1360" y="1717"/>
                    </a:lnTo>
                    <a:cubicBezTo>
                      <a:pt x="1340" y="1910"/>
                      <a:pt x="1360" y="2119"/>
                      <a:pt x="1360" y="2312"/>
                    </a:cubicBezTo>
                    <a:cubicBezTo>
                      <a:pt x="1253" y="2226"/>
                      <a:pt x="1126" y="2165"/>
                      <a:pt x="1019" y="2078"/>
                    </a:cubicBezTo>
                    <a:cubicBezTo>
                      <a:pt x="1106" y="1951"/>
                      <a:pt x="1233" y="1824"/>
                      <a:pt x="1360" y="1717"/>
                    </a:cubicBezTo>
                    <a:close/>
                    <a:moveTo>
                      <a:pt x="1956" y="1248"/>
                    </a:moveTo>
                    <a:cubicBezTo>
                      <a:pt x="2145" y="1335"/>
                      <a:pt x="2358" y="1442"/>
                      <a:pt x="2547" y="1528"/>
                    </a:cubicBezTo>
                    <a:cubicBezTo>
                      <a:pt x="2572" y="1717"/>
                      <a:pt x="2593" y="1910"/>
                      <a:pt x="2593" y="2099"/>
                    </a:cubicBezTo>
                    <a:cubicBezTo>
                      <a:pt x="2547" y="2099"/>
                      <a:pt x="2527" y="2119"/>
                      <a:pt x="2527" y="2165"/>
                    </a:cubicBezTo>
                    <a:cubicBezTo>
                      <a:pt x="2338" y="2312"/>
                      <a:pt x="2124" y="2481"/>
                      <a:pt x="1910" y="2608"/>
                    </a:cubicBezTo>
                    <a:cubicBezTo>
                      <a:pt x="1783" y="2547"/>
                      <a:pt x="1656" y="2481"/>
                      <a:pt x="1528" y="2394"/>
                    </a:cubicBezTo>
                    <a:cubicBezTo>
                      <a:pt x="1508" y="2119"/>
                      <a:pt x="1508" y="1824"/>
                      <a:pt x="1528" y="1569"/>
                    </a:cubicBezTo>
                    <a:cubicBezTo>
                      <a:pt x="1656" y="1442"/>
                      <a:pt x="1808" y="1335"/>
                      <a:pt x="1956" y="1248"/>
                    </a:cubicBezTo>
                    <a:close/>
                    <a:moveTo>
                      <a:pt x="1528" y="2587"/>
                    </a:moveTo>
                    <a:lnTo>
                      <a:pt x="1528" y="2587"/>
                    </a:lnTo>
                    <a:cubicBezTo>
                      <a:pt x="1615" y="2628"/>
                      <a:pt x="1702" y="2674"/>
                      <a:pt x="1763" y="2715"/>
                    </a:cubicBezTo>
                    <a:cubicBezTo>
                      <a:pt x="1702" y="2756"/>
                      <a:pt x="1635" y="2801"/>
                      <a:pt x="1574" y="2842"/>
                    </a:cubicBezTo>
                    <a:cubicBezTo>
                      <a:pt x="1554" y="2756"/>
                      <a:pt x="1554" y="2674"/>
                      <a:pt x="1528" y="2587"/>
                    </a:cubicBezTo>
                    <a:close/>
                    <a:moveTo>
                      <a:pt x="2547" y="2374"/>
                    </a:moveTo>
                    <a:cubicBezTo>
                      <a:pt x="2547" y="2547"/>
                      <a:pt x="2547" y="2715"/>
                      <a:pt x="2527" y="2883"/>
                    </a:cubicBezTo>
                    <a:cubicBezTo>
                      <a:pt x="2379" y="2842"/>
                      <a:pt x="2252" y="2776"/>
                      <a:pt x="2104" y="2715"/>
                    </a:cubicBezTo>
                    <a:cubicBezTo>
                      <a:pt x="2252" y="2608"/>
                      <a:pt x="2399" y="2481"/>
                      <a:pt x="2547" y="2374"/>
                    </a:cubicBezTo>
                    <a:close/>
                    <a:moveTo>
                      <a:pt x="3122" y="1885"/>
                    </a:moveTo>
                    <a:cubicBezTo>
                      <a:pt x="3565" y="2078"/>
                      <a:pt x="4075" y="2547"/>
                      <a:pt x="3693" y="2969"/>
                    </a:cubicBezTo>
                    <a:cubicBezTo>
                      <a:pt x="3582" y="3080"/>
                      <a:pt x="3447" y="3119"/>
                      <a:pt x="3307" y="3119"/>
                    </a:cubicBezTo>
                    <a:cubicBezTo>
                      <a:pt x="3098" y="3119"/>
                      <a:pt x="2876" y="3033"/>
                      <a:pt x="2700" y="2969"/>
                    </a:cubicBezTo>
                    <a:cubicBezTo>
                      <a:pt x="2740" y="2776"/>
                      <a:pt x="2740" y="2567"/>
                      <a:pt x="2720" y="2374"/>
                    </a:cubicBezTo>
                    <a:cubicBezTo>
                      <a:pt x="2740" y="2374"/>
                      <a:pt x="2761" y="2353"/>
                      <a:pt x="2761" y="2333"/>
                    </a:cubicBezTo>
                    <a:lnTo>
                      <a:pt x="2761" y="2206"/>
                    </a:lnTo>
                    <a:cubicBezTo>
                      <a:pt x="2888" y="2099"/>
                      <a:pt x="2995" y="1992"/>
                      <a:pt x="3122" y="1885"/>
                    </a:cubicBezTo>
                    <a:close/>
                    <a:moveTo>
                      <a:pt x="917" y="2206"/>
                    </a:moveTo>
                    <a:cubicBezTo>
                      <a:pt x="1065" y="2312"/>
                      <a:pt x="1233" y="2419"/>
                      <a:pt x="1381" y="2501"/>
                    </a:cubicBezTo>
                    <a:cubicBezTo>
                      <a:pt x="1401" y="2628"/>
                      <a:pt x="1427" y="2756"/>
                      <a:pt x="1427" y="2883"/>
                    </a:cubicBezTo>
                    <a:cubicBezTo>
                      <a:pt x="1447" y="2883"/>
                      <a:pt x="1447" y="2903"/>
                      <a:pt x="1447" y="2903"/>
                    </a:cubicBezTo>
                    <a:cubicBezTo>
                      <a:pt x="1381" y="2949"/>
                      <a:pt x="1340" y="2969"/>
                      <a:pt x="1274" y="2990"/>
                    </a:cubicBezTo>
                    <a:cubicBezTo>
                      <a:pt x="1182" y="3031"/>
                      <a:pt x="974" y="3128"/>
                      <a:pt x="815" y="3128"/>
                    </a:cubicBezTo>
                    <a:cubicBezTo>
                      <a:pt x="720" y="3128"/>
                      <a:pt x="642" y="3093"/>
                      <a:pt x="617" y="2990"/>
                    </a:cubicBezTo>
                    <a:cubicBezTo>
                      <a:pt x="556" y="2801"/>
                      <a:pt x="724" y="2501"/>
                      <a:pt x="831" y="2333"/>
                    </a:cubicBezTo>
                    <a:cubicBezTo>
                      <a:pt x="851" y="2292"/>
                      <a:pt x="892" y="2246"/>
                      <a:pt x="917" y="2206"/>
                    </a:cubicBezTo>
                    <a:close/>
                    <a:moveTo>
                      <a:pt x="1956" y="2801"/>
                    </a:moveTo>
                    <a:cubicBezTo>
                      <a:pt x="1956" y="2822"/>
                      <a:pt x="1977" y="2822"/>
                      <a:pt x="1977" y="2822"/>
                    </a:cubicBezTo>
                    <a:cubicBezTo>
                      <a:pt x="2145" y="2903"/>
                      <a:pt x="2318" y="2990"/>
                      <a:pt x="2506" y="3076"/>
                    </a:cubicBezTo>
                    <a:cubicBezTo>
                      <a:pt x="2506" y="3097"/>
                      <a:pt x="2486" y="3117"/>
                      <a:pt x="2486" y="3158"/>
                    </a:cubicBezTo>
                    <a:cubicBezTo>
                      <a:pt x="2428" y="3400"/>
                      <a:pt x="2237" y="3652"/>
                      <a:pt x="2041" y="3652"/>
                    </a:cubicBezTo>
                    <a:cubicBezTo>
                      <a:pt x="1944" y="3652"/>
                      <a:pt x="1847" y="3591"/>
                      <a:pt x="1763" y="3438"/>
                    </a:cubicBezTo>
                    <a:cubicBezTo>
                      <a:pt x="1702" y="3311"/>
                      <a:pt x="1656" y="3158"/>
                      <a:pt x="1615" y="3010"/>
                    </a:cubicBezTo>
                    <a:cubicBezTo>
                      <a:pt x="1681" y="2969"/>
                      <a:pt x="1742" y="2949"/>
                      <a:pt x="1783" y="2903"/>
                    </a:cubicBezTo>
                    <a:cubicBezTo>
                      <a:pt x="1849" y="2883"/>
                      <a:pt x="1890" y="2842"/>
                      <a:pt x="1956" y="2801"/>
                    </a:cubicBezTo>
                    <a:close/>
                    <a:moveTo>
                      <a:pt x="2019" y="1"/>
                    </a:moveTo>
                    <a:cubicBezTo>
                      <a:pt x="1744" y="1"/>
                      <a:pt x="1570" y="450"/>
                      <a:pt x="1467" y="846"/>
                    </a:cubicBezTo>
                    <a:cubicBezTo>
                      <a:pt x="1213" y="764"/>
                      <a:pt x="938" y="678"/>
                      <a:pt x="637" y="678"/>
                    </a:cubicBezTo>
                    <a:cubicBezTo>
                      <a:pt x="618" y="676"/>
                      <a:pt x="600" y="676"/>
                      <a:pt x="581" y="676"/>
                    </a:cubicBezTo>
                    <a:cubicBezTo>
                      <a:pt x="323" y="676"/>
                      <a:pt x="65" y="806"/>
                      <a:pt x="46" y="1100"/>
                    </a:cubicBezTo>
                    <a:cubicBezTo>
                      <a:pt x="1" y="1482"/>
                      <a:pt x="255" y="1696"/>
                      <a:pt x="535" y="1931"/>
                    </a:cubicBezTo>
                    <a:cubicBezTo>
                      <a:pt x="617" y="1992"/>
                      <a:pt x="703" y="2058"/>
                      <a:pt x="790" y="2119"/>
                    </a:cubicBezTo>
                    <a:cubicBezTo>
                      <a:pt x="556" y="2460"/>
                      <a:pt x="174" y="3117"/>
                      <a:pt x="683" y="3285"/>
                    </a:cubicBezTo>
                    <a:cubicBezTo>
                      <a:pt x="727" y="3298"/>
                      <a:pt x="774" y="3303"/>
                      <a:pt x="822" y="3303"/>
                    </a:cubicBezTo>
                    <a:cubicBezTo>
                      <a:pt x="1027" y="3303"/>
                      <a:pt x="1261" y="3200"/>
                      <a:pt x="1467" y="3097"/>
                    </a:cubicBezTo>
                    <a:cubicBezTo>
                      <a:pt x="1528" y="3351"/>
                      <a:pt x="1635" y="3626"/>
                      <a:pt x="1849" y="3774"/>
                    </a:cubicBezTo>
                    <a:cubicBezTo>
                      <a:pt x="1916" y="3826"/>
                      <a:pt x="1986" y="3848"/>
                      <a:pt x="2054" y="3848"/>
                    </a:cubicBezTo>
                    <a:cubicBezTo>
                      <a:pt x="2269" y="3848"/>
                      <a:pt x="2476" y="3636"/>
                      <a:pt x="2572" y="3458"/>
                    </a:cubicBezTo>
                    <a:cubicBezTo>
                      <a:pt x="2613" y="3351"/>
                      <a:pt x="2654" y="3244"/>
                      <a:pt x="2674" y="3137"/>
                    </a:cubicBezTo>
                    <a:cubicBezTo>
                      <a:pt x="2868" y="3204"/>
                      <a:pt x="3082" y="3265"/>
                      <a:pt x="3290" y="3285"/>
                    </a:cubicBezTo>
                    <a:cubicBezTo>
                      <a:pt x="3314" y="3288"/>
                      <a:pt x="3337" y="3289"/>
                      <a:pt x="3360" y="3289"/>
                    </a:cubicBezTo>
                    <a:cubicBezTo>
                      <a:pt x="3713" y="3289"/>
                      <a:pt x="4012" y="2968"/>
                      <a:pt x="3993" y="2628"/>
                    </a:cubicBezTo>
                    <a:cubicBezTo>
                      <a:pt x="3973" y="2226"/>
                      <a:pt x="3632" y="1931"/>
                      <a:pt x="3270" y="1757"/>
                    </a:cubicBezTo>
                    <a:lnTo>
                      <a:pt x="3290" y="1737"/>
                    </a:lnTo>
                    <a:lnTo>
                      <a:pt x="3311" y="1737"/>
                    </a:lnTo>
                    <a:cubicBezTo>
                      <a:pt x="3565" y="1589"/>
                      <a:pt x="3993" y="1294"/>
                      <a:pt x="3886" y="953"/>
                    </a:cubicBezTo>
                    <a:cubicBezTo>
                      <a:pt x="3811" y="679"/>
                      <a:pt x="3513" y="497"/>
                      <a:pt x="3230" y="497"/>
                    </a:cubicBezTo>
                    <a:cubicBezTo>
                      <a:pt x="3187" y="497"/>
                      <a:pt x="3144" y="501"/>
                      <a:pt x="3102" y="510"/>
                    </a:cubicBezTo>
                    <a:cubicBezTo>
                      <a:pt x="2908" y="550"/>
                      <a:pt x="2740" y="591"/>
                      <a:pt x="2547" y="678"/>
                    </a:cubicBezTo>
                    <a:cubicBezTo>
                      <a:pt x="2486" y="444"/>
                      <a:pt x="2399" y="209"/>
                      <a:pt x="2231" y="82"/>
                    </a:cubicBezTo>
                    <a:cubicBezTo>
                      <a:pt x="2155" y="26"/>
                      <a:pt x="2084" y="1"/>
                      <a:pt x="20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1" name="Google Shape;1451;p22"/>
            <p:cNvGrpSpPr/>
            <p:nvPr/>
          </p:nvGrpSpPr>
          <p:grpSpPr>
            <a:xfrm flipH="1">
              <a:off x="7736169" y="1109458"/>
              <a:ext cx="250607" cy="276483"/>
              <a:chOff x="2135450" y="1176133"/>
              <a:chExt cx="250607" cy="276483"/>
            </a:xfrm>
          </p:grpSpPr>
          <p:sp>
            <p:nvSpPr>
              <p:cNvPr id="1452" name="Google Shape;1452;p22"/>
              <p:cNvSpPr/>
              <p:nvPr/>
            </p:nvSpPr>
            <p:spPr>
              <a:xfrm>
                <a:off x="2148504" y="1187944"/>
                <a:ext cx="229237" cy="233977"/>
              </a:xfrm>
              <a:custGeom>
                <a:rect b="b" l="l" r="r" t="t"/>
                <a:pathLst>
                  <a:path extrusionOk="0" h="3011" w="2950">
                    <a:moveTo>
                      <a:pt x="1728" y="1"/>
                    </a:moveTo>
                    <a:cubicBezTo>
                      <a:pt x="1656" y="1"/>
                      <a:pt x="1583" y="13"/>
                      <a:pt x="1508" y="42"/>
                    </a:cubicBezTo>
                    <a:cubicBezTo>
                      <a:pt x="1086" y="189"/>
                      <a:pt x="1060" y="592"/>
                      <a:pt x="1233" y="953"/>
                    </a:cubicBezTo>
                    <a:cubicBezTo>
                      <a:pt x="1233" y="994"/>
                      <a:pt x="1233" y="1014"/>
                      <a:pt x="1187" y="1035"/>
                    </a:cubicBezTo>
                    <a:cubicBezTo>
                      <a:pt x="1177" y="1047"/>
                      <a:pt x="1162" y="1054"/>
                      <a:pt x="1147" y="1054"/>
                    </a:cubicBezTo>
                    <a:cubicBezTo>
                      <a:pt x="1131" y="1054"/>
                      <a:pt x="1116" y="1047"/>
                      <a:pt x="1106" y="1035"/>
                    </a:cubicBezTo>
                    <a:cubicBezTo>
                      <a:pt x="975" y="944"/>
                      <a:pt x="645" y="783"/>
                      <a:pt x="390" y="783"/>
                    </a:cubicBezTo>
                    <a:cubicBezTo>
                      <a:pt x="229" y="783"/>
                      <a:pt x="99" y="847"/>
                      <a:pt x="67" y="1035"/>
                    </a:cubicBezTo>
                    <a:cubicBezTo>
                      <a:pt x="1" y="1356"/>
                      <a:pt x="383" y="1651"/>
                      <a:pt x="637" y="1799"/>
                    </a:cubicBezTo>
                    <a:cubicBezTo>
                      <a:pt x="933" y="1951"/>
                      <a:pt x="1254" y="1992"/>
                      <a:pt x="1569" y="2079"/>
                    </a:cubicBezTo>
                    <a:cubicBezTo>
                      <a:pt x="2104" y="2247"/>
                      <a:pt x="2272" y="2562"/>
                      <a:pt x="2252" y="3011"/>
                    </a:cubicBezTo>
                    <a:cubicBezTo>
                      <a:pt x="2715" y="2308"/>
                      <a:pt x="2949" y="1249"/>
                      <a:pt x="2486" y="505"/>
                    </a:cubicBezTo>
                    <a:cubicBezTo>
                      <a:pt x="2328" y="248"/>
                      <a:pt x="2045" y="1"/>
                      <a:pt x="172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22"/>
              <p:cNvSpPr/>
              <p:nvPr/>
            </p:nvSpPr>
            <p:spPr>
              <a:xfrm>
                <a:off x="2151690" y="1304739"/>
                <a:ext cx="19893" cy="21447"/>
              </a:xfrm>
              <a:custGeom>
                <a:rect b="b" l="l" r="r" t="t"/>
                <a:pathLst>
                  <a:path extrusionOk="0" h="276" w="256">
                    <a:moveTo>
                      <a:pt x="1" y="0"/>
                    </a:moveTo>
                    <a:cubicBezTo>
                      <a:pt x="6" y="8"/>
                      <a:pt x="12" y="16"/>
                      <a:pt x="18" y="24"/>
                    </a:cubicBezTo>
                    <a:lnTo>
                      <a:pt x="18" y="24"/>
                    </a:lnTo>
                    <a:cubicBezTo>
                      <a:pt x="14" y="15"/>
                      <a:pt x="8" y="6"/>
                      <a:pt x="1" y="0"/>
                    </a:cubicBezTo>
                    <a:close/>
                    <a:moveTo>
                      <a:pt x="18" y="24"/>
                    </a:moveTo>
                    <a:cubicBezTo>
                      <a:pt x="28" y="46"/>
                      <a:pt x="32" y="73"/>
                      <a:pt x="46" y="87"/>
                    </a:cubicBezTo>
                    <a:cubicBezTo>
                      <a:pt x="67" y="128"/>
                      <a:pt x="107" y="194"/>
                      <a:pt x="153" y="234"/>
                    </a:cubicBezTo>
                    <a:cubicBezTo>
                      <a:pt x="194" y="234"/>
                      <a:pt x="214" y="255"/>
                      <a:pt x="255" y="275"/>
                    </a:cubicBezTo>
                    <a:cubicBezTo>
                      <a:pt x="235" y="234"/>
                      <a:pt x="194" y="214"/>
                      <a:pt x="153" y="194"/>
                    </a:cubicBezTo>
                    <a:cubicBezTo>
                      <a:pt x="113" y="136"/>
                      <a:pt x="61" y="81"/>
                      <a:pt x="18" y="24"/>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22"/>
              <p:cNvSpPr/>
              <p:nvPr/>
            </p:nvSpPr>
            <p:spPr>
              <a:xfrm>
                <a:off x="2135450" y="1176133"/>
                <a:ext cx="250607" cy="276483"/>
              </a:xfrm>
              <a:custGeom>
                <a:rect b="b" l="l" r="r" t="t"/>
                <a:pathLst>
                  <a:path extrusionOk="0" h="3558" w="3225">
                    <a:moveTo>
                      <a:pt x="1896" y="153"/>
                    </a:moveTo>
                    <a:cubicBezTo>
                      <a:pt x="2213" y="153"/>
                      <a:pt x="2496" y="400"/>
                      <a:pt x="2654" y="657"/>
                    </a:cubicBezTo>
                    <a:cubicBezTo>
                      <a:pt x="3117" y="1401"/>
                      <a:pt x="2883" y="2460"/>
                      <a:pt x="2420" y="3163"/>
                    </a:cubicBezTo>
                    <a:cubicBezTo>
                      <a:pt x="2440" y="2714"/>
                      <a:pt x="2272" y="2399"/>
                      <a:pt x="1737" y="2231"/>
                    </a:cubicBezTo>
                    <a:cubicBezTo>
                      <a:pt x="1422" y="2144"/>
                      <a:pt x="1101" y="2103"/>
                      <a:pt x="805" y="1951"/>
                    </a:cubicBezTo>
                    <a:cubicBezTo>
                      <a:pt x="551" y="1803"/>
                      <a:pt x="169" y="1508"/>
                      <a:pt x="235" y="1187"/>
                    </a:cubicBezTo>
                    <a:cubicBezTo>
                      <a:pt x="267" y="999"/>
                      <a:pt x="397" y="935"/>
                      <a:pt x="558" y="935"/>
                    </a:cubicBezTo>
                    <a:cubicBezTo>
                      <a:pt x="813" y="935"/>
                      <a:pt x="1143" y="1096"/>
                      <a:pt x="1274" y="1187"/>
                    </a:cubicBezTo>
                    <a:cubicBezTo>
                      <a:pt x="1284" y="1199"/>
                      <a:pt x="1299" y="1206"/>
                      <a:pt x="1315" y="1206"/>
                    </a:cubicBezTo>
                    <a:cubicBezTo>
                      <a:pt x="1330" y="1206"/>
                      <a:pt x="1345" y="1199"/>
                      <a:pt x="1355" y="1187"/>
                    </a:cubicBezTo>
                    <a:cubicBezTo>
                      <a:pt x="1401" y="1166"/>
                      <a:pt x="1401" y="1146"/>
                      <a:pt x="1401" y="1105"/>
                    </a:cubicBezTo>
                    <a:cubicBezTo>
                      <a:pt x="1228" y="744"/>
                      <a:pt x="1254" y="341"/>
                      <a:pt x="1676" y="194"/>
                    </a:cubicBezTo>
                    <a:cubicBezTo>
                      <a:pt x="1751" y="165"/>
                      <a:pt x="1824" y="153"/>
                      <a:pt x="1896" y="153"/>
                    </a:cubicBezTo>
                    <a:close/>
                    <a:moveTo>
                      <a:pt x="1884" y="0"/>
                    </a:moveTo>
                    <a:cubicBezTo>
                      <a:pt x="1745" y="0"/>
                      <a:pt x="1608" y="29"/>
                      <a:pt x="1483" y="87"/>
                    </a:cubicBezTo>
                    <a:cubicBezTo>
                      <a:pt x="1167" y="234"/>
                      <a:pt x="1101" y="530"/>
                      <a:pt x="1147" y="830"/>
                    </a:cubicBezTo>
                    <a:cubicBezTo>
                      <a:pt x="1147" y="871"/>
                      <a:pt x="1147" y="891"/>
                      <a:pt x="1167" y="912"/>
                    </a:cubicBezTo>
                    <a:cubicBezTo>
                      <a:pt x="1001" y="829"/>
                      <a:pt x="799" y="758"/>
                      <a:pt x="609" y="758"/>
                    </a:cubicBezTo>
                    <a:cubicBezTo>
                      <a:pt x="461" y="758"/>
                      <a:pt x="321" y="800"/>
                      <a:pt x="210" y="912"/>
                    </a:cubicBezTo>
                    <a:cubicBezTo>
                      <a:pt x="189" y="958"/>
                      <a:pt x="169" y="978"/>
                      <a:pt x="148" y="998"/>
                    </a:cubicBezTo>
                    <a:cubicBezTo>
                      <a:pt x="1" y="1212"/>
                      <a:pt x="62" y="1441"/>
                      <a:pt x="210" y="1655"/>
                    </a:cubicBezTo>
                    <a:cubicBezTo>
                      <a:pt x="255" y="1721"/>
                      <a:pt x="316" y="1783"/>
                      <a:pt x="362" y="1849"/>
                    </a:cubicBezTo>
                    <a:cubicBezTo>
                      <a:pt x="403" y="1869"/>
                      <a:pt x="444" y="1889"/>
                      <a:pt x="464" y="1930"/>
                    </a:cubicBezTo>
                    <a:cubicBezTo>
                      <a:pt x="719" y="2124"/>
                      <a:pt x="1019" y="2231"/>
                      <a:pt x="1335" y="2312"/>
                    </a:cubicBezTo>
                    <a:cubicBezTo>
                      <a:pt x="1381" y="2312"/>
                      <a:pt x="1442" y="2333"/>
                      <a:pt x="1483" y="2358"/>
                    </a:cubicBezTo>
                    <a:cubicBezTo>
                      <a:pt x="1697" y="2399"/>
                      <a:pt x="1910" y="2439"/>
                      <a:pt x="2079" y="2567"/>
                    </a:cubicBezTo>
                    <a:cubicBezTo>
                      <a:pt x="2333" y="2781"/>
                      <a:pt x="2272" y="3163"/>
                      <a:pt x="2226" y="3438"/>
                    </a:cubicBezTo>
                    <a:cubicBezTo>
                      <a:pt x="2226" y="3499"/>
                      <a:pt x="2270" y="3558"/>
                      <a:pt x="2317" y="3558"/>
                    </a:cubicBezTo>
                    <a:cubicBezTo>
                      <a:pt x="2336" y="3558"/>
                      <a:pt x="2356" y="3548"/>
                      <a:pt x="2374" y="3524"/>
                    </a:cubicBezTo>
                    <a:cubicBezTo>
                      <a:pt x="2883" y="2908"/>
                      <a:pt x="3224" y="1823"/>
                      <a:pt x="2990" y="998"/>
                    </a:cubicBezTo>
                    <a:cubicBezTo>
                      <a:pt x="2909" y="703"/>
                      <a:pt x="2756" y="423"/>
                      <a:pt x="2501" y="214"/>
                    </a:cubicBezTo>
                    <a:cubicBezTo>
                      <a:pt x="2321" y="71"/>
                      <a:pt x="2101" y="0"/>
                      <a:pt x="188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5" name="Google Shape;1455;p22"/>
            <p:cNvGrpSpPr/>
            <p:nvPr/>
          </p:nvGrpSpPr>
          <p:grpSpPr>
            <a:xfrm flipH="1">
              <a:off x="7869515" y="2026487"/>
              <a:ext cx="136998" cy="455055"/>
              <a:chOff x="2115712" y="2093162"/>
              <a:chExt cx="136998" cy="455055"/>
            </a:xfrm>
          </p:grpSpPr>
          <p:sp>
            <p:nvSpPr>
              <p:cNvPr id="1456" name="Google Shape;1456;p22"/>
              <p:cNvSpPr/>
              <p:nvPr/>
            </p:nvSpPr>
            <p:spPr>
              <a:xfrm>
                <a:off x="2115712" y="2093162"/>
                <a:ext cx="136998" cy="455055"/>
              </a:xfrm>
              <a:custGeom>
                <a:rect b="b" l="l" r="r" t="t"/>
                <a:pathLst>
                  <a:path extrusionOk="0" h="5856" w="1763">
                    <a:moveTo>
                      <a:pt x="807" y="174"/>
                    </a:moveTo>
                    <a:cubicBezTo>
                      <a:pt x="906" y="174"/>
                      <a:pt x="1005" y="179"/>
                      <a:pt x="1100" y="187"/>
                    </a:cubicBezTo>
                    <a:cubicBezTo>
                      <a:pt x="1146" y="207"/>
                      <a:pt x="1314" y="233"/>
                      <a:pt x="1294" y="294"/>
                    </a:cubicBezTo>
                    <a:cubicBezTo>
                      <a:pt x="1273" y="360"/>
                      <a:pt x="1146" y="421"/>
                      <a:pt x="1100" y="442"/>
                    </a:cubicBezTo>
                    <a:cubicBezTo>
                      <a:pt x="951" y="518"/>
                      <a:pt x="768" y="584"/>
                      <a:pt x="598" y="584"/>
                    </a:cubicBezTo>
                    <a:cubicBezTo>
                      <a:pt x="530" y="584"/>
                      <a:pt x="464" y="573"/>
                      <a:pt x="402" y="549"/>
                    </a:cubicBezTo>
                    <a:cubicBezTo>
                      <a:pt x="336" y="528"/>
                      <a:pt x="189" y="421"/>
                      <a:pt x="189" y="335"/>
                    </a:cubicBezTo>
                    <a:cubicBezTo>
                      <a:pt x="189" y="274"/>
                      <a:pt x="336" y="233"/>
                      <a:pt x="402" y="207"/>
                    </a:cubicBezTo>
                    <a:cubicBezTo>
                      <a:pt x="528" y="184"/>
                      <a:pt x="667" y="174"/>
                      <a:pt x="807" y="174"/>
                    </a:cubicBezTo>
                    <a:close/>
                    <a:moveTo>
                      <a:pt x="1294" y="528"/>
                    </a:moveTo>
                    <a:cubicBezTo>
                      <a:pt x="1273" y="869"/>
                      <a:pt x="1273" y="1185"/>
                      <a:pt x="1294" y="1526"/>
                    </a:cubicBezTo>
                    <a:cubicBezTo>
                      <a:pt x="1218" y="1475"/>
                      <a:pt x="1119" y="1456"/>
                      <a:pt x="1010" y="1456"/>
                    </a:cubicBezTo>
                    <a:cubicBezTo>
                      <a:pt x="750" y="1456"/>
                      <a:pt x="434" y="1565"/>
                      <a:pt x="255" y="1608"/>
                    </a:cubicBezTo>
                    <a:lnTo>
                      <a:pt x="209" y="1608"/>
                    </a:lnTo>
                    <a:cubicBezTo>
                      <a:pt x="209" y="1185"/>
                      <a:pt x="189" y="824"/>
                      <a:pt x="189" y="615"/>
                    </a:cubicBezTo>
                    <a:lnTo>
                      <a:pt x="189" y="615"/>
                    </a:lnTo>
                    <a:cubicBezTo>
                      <a:pt x="255" y="656"/>
                      <a:pt x="295" y="696"/>
                      <a:pt x="362" y="717"/>
                    </a:cubicBezTo>
                    <a:cubicBezTo>
                      <a:pt x="432" y="744"/>
                      <a:pt x="510" y="756"/>
                      <a:pt x="592" y="756"/>
                    </a:cubicBezTo>
                    <a:cubicBezTo>
                      <a:pt x="832" y="756"/>
                      <a:pt x="1104" y="653"/>
                      <a:pt x="1294" y="528"/>
                    </a:cubicBezTo>
                    <a:close/>
                    <a:moveTo>
                      <a:pt x="994" y="1617"/>
                    </a:moveTo>
                    <a:cubicBezTo>
                      <a:pt x="1123" y="1617"/>
                      <a:pt x="1225" y="1652"/>
                      <a:pt x="1253" y="1761"/>
                    </a:cubicBezTo>
                    <a:cubicBezTo>
                      <a:pt x="1134" y="1789"/>
                      <a:pt x="1001" y="1809"/>
                      <a:pt x="870" y="1809"/>
                    </a:cubicBezTo>
                    <a:cubicBezTo>
                      <a:pt x="718" y="1809"/>
                      <a:pt x="568" y="1783"/>
                      <a:pt x="443" y="1715"/>
                    </a:cubicBezTo>
                    <a:cubicBezTo>
                      <a:pt x="601" y="1680"/>
                      <a:pt x="821" y="1617"/>
                      <a:pt x="994" y="1617"/>
                    </a:cubicBezTo>
                    <a:close/>
                    <a:moveTo>
                      <a:pt x="209" y="1761"/>
                    </a:moveTo>
                    <a:cubicBezTo>
                      <a:pt x="226" y="1761"/>
                      <a:pt x="241" y="1770"/>
                      <a:pt x="261" y="1770"/>
                    </a:cubicBezTo>
                    <a:cubicBezTo>
                      <a:pt x="271" y="1770"/>
                      <a:pt x="282" y="1767"/>
                      <a:pt x="295" y="1761"/>
                    </a:cubicBezTo>
                    <a:lnTo>
                      <a:pt x="295" y="1761"/>
                    </a:lnTo>
                    <a:cubicBezTo>
                      <a:pt x="275" y="1801"/>
                      <a:pt x="295" y="1842"/>
                      <a:pt x="336" y="1863"/>
                    </a:cubicBezTo>
                    <a:cubicBezTo>
                      <a:pt x="490" y="1946"/>
                      <a:pt x="675" y="1977"/>
                      <a:pt x="862" y="1977"/>
                    </a:cubicBezTo>
                    <a:cubicBezTo>
                      <a:pt x="1016" y="1977"/>
                      <a:pt x="1172" y="1956"/>
                      <a:pt x="1314" y="1929"/>
                    </a:cubicBezTo>
                    <a:cubicBezTo>
                      <a:pt x="1334" y="2418"/>
                      <a:pt x="1355" y="2927"/>
                      <a:pt x="1401" y="3416"/>
                    </a:cubicBezTo>
                    <a:cubicBezTo>
                      <a:pt x="1421" y="3859"/>
                      <a:pt x="1441" y="4307"/>
                      <a:pt x="1421" y="4750"/>
                    </a:cubicBezTo>
                    <a:cubicBezTo>
                      <a:pt x="1401" y="4984"/>
                      <a:pt x="1401" y="5601"/>
                      <a:pt x="1126" y="5682"/>
                    </a:cubicBezTo>
                    <a:cubicBezTo>
                      <a:pt x="1100" y="5689"/>
                      <a:pt x="1075" y="5693"/>
                      <a:pt x="1050" y="5693"/>
                    </a:cubicBezTo>
                    <a:cubicBezTo>
                      <a:pt x="412" y="5693"/>
                      <a:pt x="273" y="3311"/>
                      <a:pt x="209" y="1761"/>
                    </a:cubicBezTo>
                    <a:close/>
                    <a:moveTo>
                      <a:pt x="767" y="1"/>
                    </a:moveTo>
                    <a:cubicBezTo>
                      <a:pt x="563" y="1"/>
                      <a:pt x="356" y="36"/>
                      <a:pt x="189" y="126"/>
                    </a:cubicBezTo>
                    <a:cubicBezTo>
                      <a:pt x="20" y="187"/>
                      <a:pt x="0" y="294"/>
                      <a:pt x="41" y="401"/>
                    </a:cubicBezTo>
                    <a:cubicBezTo>
                      <a:pt x="20" y="401"/>
                      <a:pt x="20" y="421"/>
                      <a:pt x="20" y="462"/>
                    </a:cubicBezTo>
                    <a:cubicBezTo>
                      <a:pt x="107" y="1567"/>
                      <a:pt x="82" y="2693"/>
                      <a:pt x="189" y="3818"/>
                    </a:cubicBezTo>
                    <a:cubicBezTo>
                      <a:pt x="234" y="4327"/>
                      <a:pt x="255" y="5855"/>
                      <a:pt x="1080" y="5855"/>
                    </a:cubicBezTo>
                    <a:cubicBezTo>
                      <a:pt x="1762" y="5855"/>
                      <a:pt x="1609" y="4327"/>
                      <a:pt x="1589" y="3945"/>
                    </a:cubicBezTo>
                    <a:cubicBezTo>
                      <a:pt x="1548" y="2713"/>
                      <a:pt x="1421" y="1526"/>
                      <a:pt x="1462" y="294"/>
                    </a:cubicBezTo>
                    <a:lnTo>
                      <a:pt x="1462" y="253"/>
                    </a:lnTo>
                    <a:cubicBezTo>
                      <a:pt x="1462" y="207"/>
                      <a:pt x="1441" y="187"/>
                      <a:pt x="1421" y="167"/>
                    </a:cubicBezTo>
                    <a:cubicBezTo>
                      <a:pt x="1355" y="80"/>
                      <a:pt x="1227" y="60"/>
                      <a:pt x="1146" y="39"/>
                    </a:cubicBezTo>
                    <a:cubicBezTo>
                      <a:pt x="1028" y="15"/>
                      <a:pt x="898" y="1"/>
                      <a:pt x="7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22"/>
              <p:cNvSpPr/>
              <p:nvPr/>
            </p:nvSpPr>
            <p:spPr>
              <a:xfrm>
                <a:off x="2173449" y="2284167"/>
                <a:ext cx="16319" cy="13133"/>
              </a:xfrm>
              <a:custGeom>
                <a:rect b="b" l="l" r="r" t="t"/>
                <a:pathLst>
                  <a:path extrusionOk="0" h="169" w="210">
                    <a:moveTo>
                      <a:pt x="102" y="0"/>
                    </a:moveTo>
                    <a:cubicBezTo>
                      <a:pt x="1" y="0"/>
                      <a:pt x="1" y="168"/>
                      <a:pt x="102" y="168"/>
                    </a:cubicBezTo>
                    <a:cubicBezTo>
                      <a:pt x="209" y="168"/>
                      <a:pt x="209" y="0"/>
                      <a:pt x="10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22"/>
              <p:cNvSpPr/>
              <p:nvPr/>
            </p:nvSpPr>
            <p:spPr>
              <a:xfrm>
                <a:off x="2165134" y="2312220"/>
                <a:ext cx="16319" cy="13133"/>
              </a:xfrm>
              <a:custGeom>
                <a:rect b="b" l="l" r="r" t="t"/>
                <a:pathLst>
                  <a:path extrusionOk="0" h="169" w="210">
                    <a:moveTo>
                      <a:pt x="108" y="1"/>
                    </a:moveTo>
                    <a:cubicBezTo>
                      <a:pt x="1" y="1"/>
                      <a:pt x="1" y="169"/>
                      <a:pt x="108" y="169"/>
                    </a:cubicBezTo>
                    <a:cubicBezTo>
                      <a:pt x="209" y="169"/>
                      <a:pt x="209" y="1"/>
                      <a:pt x="1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22"/>
              <p:cNvSpPr/>
              <p:nvPr/>
            </p:nvSpPr>
            <p:spPr>
              <a:xfrm>
                <a:off x="2184949" y="2336775"/>
                <a:ext cx="16319" cy="15930"/>
              </a:xfrm>
              <a:custGeom>
                <a:rect b="b" l="l" r="r" t="t"/>
                <a:pathLst>
                  <a:path extrusionOk="0" h="205" w="210">
                    <a:moveTo>
                      <a:pt x="107" y="1"/>
                    </a:moveTo>
                    <a:cubicBezTo>
                      <a:pt x="0" y="1"/>
                      <a:pt x="0" y="128"/>
                      <a:pt x="61" y="153"/>
                    </a:cubicBezTo>
                    <a:cubicBezTo>
                      <a:pt x="70" y="189"/>
                      <a:pt x="99" y="205"/>
                      <a:pt x="129" y="205"/>
                    </a:cubicBezTo>
                    <a:cubicBezTo>
                      <a:pt x="168" y="205"/>
                      <a:pt x="209" y="177"/>
                      <a:pt x="209" y="128"/>
                    </a:cubicBezTo>
                    <a:cubicBezTo>
                      <a:pt x="209" y="47"/>
                      <a:pt x="168" y="1"/>
                      <a:pt x="10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0" name="Google Shape;1460;p22"/>
            <p:cNvGrpSpPr/>
            <p:nvPr/>
          </p:nvGrpSpPr>
          <p:grpSpPr>
            <a:xfrm flipH="1">
              <a:off x="5773973" y="4837366"/>
              <a:ext cx="461894" cy="163807"/>
              <a:chOff x="2349534" y="2379204"/>
              <a:chExt cx="461894" cy="163807"/>
            </a:xfrm>
          </p:grpSpPr>
          <p:sp>
            <p:nvSpPr>
              <p:cNvPr id="1461" name="Google Shape;1461;p22"/>
              <p:cNvSpPr/>
              <p:nvPr/>
            </p:nvSpPr>
            <p:spPr>
              <a:xfrm>
                <a:off x="2768611" y="2422642"/>
                <a:ext cx="42817" cy="85944"/>
              </a:xfrm>
              <a:custGeom>
                <a:rect b="b" l="l" r="r" t="t"/>
                <a:pathLst>
                  <a:path extrusionOk="0" h="1106" w="551">
                    <a:moveTo>
                      <a:pt x="1" y="1"/>
                    </a:moveTo>
                    <a:lnTo>
                      <a:pt x="1" y="1"/>
                    </a:lnTo>
                    <a:cubicBezTo>
                      <a:pt x="128" y="148"/>
                      <a:pt x="276" y="296"/>
                      <a:pt x="424" y="449"/>
                    </a:cubicBezTo>
                    <a:cubicBezTo>
                      <a:pt x="444" y="469"/>
                      <a:pt x="464" y="490"/>
                      <a:pt x="444" y="530"/>
                    </a:cubicBezTo>
                    <a:cubicBezTo>
                      <a:pt x="337" y="765"/>
                      <a:pt x="189" y="958"/>
                      <a:pt x="1" y="1106"/>
                    </a:cubicBezTo>
                    <a:cubicBezTo>
                      <a:pt x="149" y="999"/>
                      <a:pt x="296" y="892"/>
                      <a:pt x="403" y="744"/>
                    </a:cubicBezTo>
                    <a:cubicBezTo>
                      <a:pt x="551" y="576"/>
                      <a:pt x="530" y="342"/>
                      <a:pt x="337" y="215"/>
                    </a:cubicBezTo>
                    <a:cubicBezTo>
                      <a:pt x="235" y="148"/>
                      <a:pt x="108" y="87"/>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22"/>
              <p:cNvSpPr/>
              <p:nvPr/>
            </p:nvSpPr>
            <p:spPr>
              <a:xfrm>
                <a:off x="2476586" y="2379204"/>
                <a:ext cx="199553" cy="29140"/>
              </a:xfrm>
              <a:custGeom>
                <a:rect b="b" l="l" r="r" t="t"/>
                <a:pathLst>
                  <a:path extrusionOk="0" h="375" w="2568">
                    <a:moveTo>
                      <a:pt x="1547" y="1"/>
                    </a:moveTo>
                    <a:cubicBezTo>
                      <a:pt x="1025" y="1"/>
                      <a:pt x="501" y="75"/>
                      <a:pt x="1" y="244"/>
                    </a:cubicBezTo>
                    <a:cubicBezTo>
                      <a:pt x="315" y="336"/>
                      <a:pt x="627" y="375"/>
                      <a:pt x="938" y="375"/>
                    </a:cubicBezTo>
                    <a:cubicBezTo>
                      <a:pt x="1486" y="375"/>
                      <a:pt x="2027" y="254"/>
                      <a:pt x="2567" y="91"/>
                    </a:cubicBezTo>
                    <a:cubicBezTo>
                      <a:pt x="2232" y="33"/>
                      <a:pt x="1890" y="1"/>
                      <a:pt x="154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22"/>
              <p:cNvSpPr/>
              <p:nvPr/>
            </p:nvSpPr>
            <p:spPr>
              <a:xfrm>
                <a:off x="2349534" y="2386275"/>
                <a:ext cx="438970" cy="156736"/>
              </a:xfrm>
              <a:custGeom>
                <a:rect b="b" l="l" r="r" t="t"/>
                <a:pathLst>
                  <a:path extrusionOk="0" h="2017" w="5649">
                    <a:moveTo>
                      <a:pt x="1829" y="683"/>
                    </a:moveTo>
                    <a:cubicBezTo>
                      <a:pt x="1936" y="683"/>
                      <a:pt x="1936" y="851"/>
                      <a:pt x="1829" y="851"/>
                    </a:cubicBezTo>
                    <a:cubicBezTo>
                      <a:pt x="1722" y="851"/>
                      <a:pt x="1722" y="683"/>
                      <a:pt x="1829" y="683"/>
                    </a:cubicBezTo>
                    <a:close/>
                    <a:moveTo>
                      <a:pt x="1213" y="917"/>
                    </a:moveTo>
                    <a:cubicBezTo>
                      <a:pt x="1320" y="917"/>
                      <a:pt x="1320" y="1085"/>
                      <a:pt x="1213" y="1085"/>
                    </a:cubicBezTo>
                    <a:cubicBezTo>
                      <a:pt x="1106" y="1085"/>
                      <a:pt x="1106" y="917"/>
                      <a:pt x="1213" y="917"/>
                    </a:cubicBezTo>
                    <a:close/>
                    <a:moveTo>
                      <a:pt x="1722" y="1105"/>
                    </a:moveTo>
                    <a:cubicBezTo>
                      <a:pt x="1829" y="1105"/>
                      <a:pt x="1829" y="1273"/>
                      <a:pt x="1722" y="1273"/>
                    </a:cubicBezTo>
                    <a:cubicBezTo>
                      <a:pt x="1615" y="1273"/>
                      <a:pt x="1615" y="1105"/>
                      <a:pt x="1722" y="1105"/>
                    </a:cubicBezTo>
                    <a:close/>
                    <a:moveTo>
                      <a:pt x="4564" y="0"/>
                    </a:moveTo>
                    <a:cubicBezTo>
                      <a:pt x="4564" y="46"/>
                      <a:pt x="4543" y="66"/>
                      <a:pt x="4523" y="66"/>
                    </a:cubicBezTo>
                    <a:cubicBezTo>
                      <a:pt x="3884" y="289"/>
                      <a:pt x="3235" y="454"/>
                      <a:pt x="2583" y="454"/>
                    </a:cubicBezTo>
                    <a:cubicBezTo>
                      <a:pt x="2176" y="454"/>
                      <a:pt x="1768" y="389"/>
                      <a:pt x="1361" y="235"/>
                    </a:cubicBezTo>
                    <a:cubicBezTo>
                      <a:pt x="892" y="616"/>
                      <a:pt x="429" y="978"/>
                      <a:pt x="1" y="1401"/>
                    </a:cubicBezTo>
                    <a:lnTo>
                      <a:pt x="1" y="1426"/>
                    </a:lnTo>
                    <a:cubicBezTo>
                      <a:pt x="790" y="1935"/>
                      <a:pt x="1956" y="2017"/>
                      <a:pt x="2848" y="2017"/>
                    </a:cubicBezTo>
                    <a:cubicBezTo>
                      <a:pt x="3718" y="2017"/>
                      <a:pt x="5221" y="1935"/>
                      <a:pt x="5648" y="998"/>
                    </a:cubicBezTo>
                    <a:cubicBezTo>
                      <a:pt x="5348" y="662"/>
                      <a:pt x="5012" y="341"/>
                      <a:pt x="4650" y="46"/>
                    </a:cubicBezTo>
                    <a:cubicBezTo>
                      <a:pt x="4630" y="46"/>
                      <a:pt x="4584" y="26"/>
                      <a:pt x="456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22"/>
              <p:cNvSpPr/>
              <p:nvPr/>
            </p:nvSpPr>
            <p:spPr>
              <a:xfrm>
                <a:off x="2483346" y="2439272"/>
                <a:ext cx="16629" cy="13133"/>
              </a:xfrm>
              <a:custGeom>
                <a:rect b="b" l="l" r="r" t="t"/>
                <a:pathLst>
                  <a:path extrusionOk="0" h="169" w="214">
                    <a:moveTo>
                      <a:pt x="107" y="1"/>
                    </a:moveTo>
                    <a:cubicBezTo>
                      <a:pt x="0" y="1"/>
                      <a:pt x="0" y="169"/>
                      <a:pt x="107" y="169"/>
                    </a:cubicBezTo>
                    <a:cubicBezTo>
                      <a:pt x="214" y="169"/>
                      <a:pt x="214" y="1"/>
                      <a:pt x="10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22"/>
              <p:cNvSpPr/>
              <p:nvPr/>
            </p:nvSpPr>
            <p:spPr>
              <a:xfrm>
                <a:off x="2435401" y="2457456"/>
                <a:ext cx="16707" cy="13133"/>
              </a:xfrm>
              <a:custGeom>
                <a:rect b="b" l="l" r="r" t="t"/>
                <a:pathLst>
                  <a:path extrusionOk="0" h="169" w="215">
                    <a:moveTo>
                      <a:pt x="108" y="1"/>
                    </a:moveTo>
                    <a:cubicBezTo>
                      <a:pt x="1" y="1"/>
                      <a:pt x="1" y="169"/>
                      <a:pt x="108" y="169"/>
                    </a:cubicBezTo>
                    <a:cubicBezTo>
                      <a:pt x="215" y="169"/>
                      <a:pt x="215" y="1"/>
                      <a:pt x="1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22"/>
              <p:cNvSpPr/>
              <p:nvPr/>
            </p:nvSpPr>
            <p:spPr>
              <a:xfrm>
                <a:off x="2475032" y="2472142"/>
                <a:ext cx="16707" cy="13133"/>
              </a:xfrm>
              <a:custGeom>
                <a:rect b="b" l="l" r="r" t="t"/>
                <a:pathLst>
                  <a:path extrusionOk="0" h="169" w="215">
                    <a:moveTo>
                      <a:pt x="107" y="0"/>
                    </a:moveTo>
                    <a:cubicBezTo>
                      <a:pt x="0" y="0"/>
                      <a:pt x="0" y="168"/>
                      <a:pt x="107" y="168"/>
                    </a:cubicBezTo>
                    <a:cubicBezTo>
                      <a:pt x="214" y="168"/>
                      <a:pt x="214" y="0"/>
                      <a:pt x="10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67" name="Google Shape;1467;p22"/>
            <p:cNvSpPr/>
            <p:nvPr/>
          </p:nvSpPr>
          <p:spPr>
            <a:xfrm flipH="1">
              <a:off x="7764294" y="2690697"/>
              <a:ext cx="722291" cy="415347"/>
            </a:xfrm>
            <a:custGeom>
              <a:rect b="b" l="l" r="r" t="t"/>
              <a:pathLst>
                <a:path extrusionOk="0" h="5345" w="9295">
                  <a:moveTo>
                    <a:pt x="3820" y="750"/>
                  </a:moveTo>
                  <a:lnTo>
                    <a:pt x="3820" y="750"/>
                  </a:lnTo>
                  <a:cubicBezTo>
                    <a:pt x="4095" y="1030"/>
                    <a:pt x="4268" y="1412"/>
                    <a:pt x="4437" y="1768"/>
                  </a:cubicBezTo>
                  <a:cubicBezTo>
                    <a:pt x="4330" y="1727"/>
                    <a:pt x="4223" y="1687"/>
                    <a:pt x="4121" y="1641"/>
                  </a:cubicBezTo>
                  <a:cubicBezTo>
                    <a:pt x="3887" y="1473"/>
                    <a:pt x="3820" y="1030"/>
                    <a:pt x="3820" y="750"/>
                  </a:cubicBezTo>
                  <a:close/>
                  <a:moveTo>
                    <a:pt x="5200" y="1111"/>
                  </a:moveTo>
                  <a:lnTo>
                    <a:pt x="5221" y="1132"/>
                  </a:lnTo>
                  <a:lnTo>
                    <a:pt x="5241" y="1132"/>
                  </a:lnTo>
                  <a:cubicBezTo>
                    <a:pt x="5241" y="1132"/>
                    <a:pt x="5267" y="1132"/>
                    <a:pt x="5267" y="1157"/>
                  </a:cubicBezTo>
                  <a:lnTo>
                    <a:pt x="5287" y="1157"/>
                  </a:lnTo>
                  <a:cubicBezTo>
                    <a:pt x="5287" y="1177"/>
                    <a:pt x="5307" y="1177"/>
                    <a:pt x="5307" y="1198"/>
                  </a:cubicBezTo>
                  <a:lnTo>
                    <a:pt x="5328" y="1198"/>
                  </a:lnTo>
                  <a:cubicBezTo>
                    <a:pt x="5328" y="1218"/>
                    <a:pt x="5348" y="1239"/>
                    <a:pt x="5348" y="1239"/>
                  </a:cubicBezTo>
                  <a:cubicBezTo>
                    <a:pt x="5348" y="1259"/>
                    <a:pt x="5368" y="1259"/>
                    <a:pt x="5368" y="1284"/>
                  </a:cubicBezTo>
                  <a:lnTo>
                    <a:pt x="5368" y="1325"/>
                  </a:lnTo>
                  <a:cubicBezTo>
                    <a:pt x="5394" y="1345"/>
                    <a:pt x="5394" y="1386"/>
                    <a:pt x="5394" y="1412"/>
                  </a:cubicBezTo>
                  <a:lnTo>
                    <a:pt x="5414" y="1432"/>
                  </a:lnTo>
                  <a:lnTo>
                    <a:pt x="5414" y="1493"/>
                  </a:lnTo>
                  <a:cubicBezTo>
                    <a:pt x="5414" y="1514"/>
                    <a:pt x="5414" y="1514"/>
                    <a:pt x="5394" y="1539"/>
                  </a:cubicBezTo>
                  <a:lnTo>
                    <a:pt x="5394" y="1559"/>
                  </a:lnTo>
                  <a:lnTo>
                    <a:pt x="5394" y="1580"/>
                  </a:lnTo>
                  <a:lnTo>
                    <a:pt x="5394" y="1620"/>
                  </a:lnTo>
                  <a:lnTo>
                    <a:pt x="5368" y="1641"/>
                  </a:lnTo>
                  <a:lnTo>
                    <a:pt x="5368" y="1666"/>
                  </a:lnTo>
                  <a:cubicBezTo>
                    <a:pt x="5348" y="1687"/>
                    <a:pt x="5348" y="1727"/>
                    <a:pt x="5328" y="1748"/>
                  </a:cubicBezTo>
                  <a:cubicBezTo>
                    <a:pt x="5307" y="1748"/>
                    <a:pt x="5307" y="1768"/>
                    <a:pt x="5307" y="1768"/>
                  </a:cubicBezTo>
                  <a:cubicBezTo>
                    <a:pt x="5287" y="1768"/>
                    <a:pt x="5287" y="1794"/>
                    <a:pt x="5267" y="1794"/>
                  </a:cubicBezTo>
                  <a:cubicBezTo>
                    <a:pt x="5267" y="1814"/>
                    <a:pt x="5267" y="1814"/>
                    <a:pt x="5241" y="1814"/>
                  </a:cubicBezTo>
                  <a:lnTo>
                    <a:pt x="5241" y="1834"/>
                  </a:lnTo>
                  <a:lnTo>
                    <a:pt x="5221" y="1834"/>
                  </a:lnTo>
                  <a:cubicBezTo>
                    <a:pt x="5200" y="1855"/>
                    <a:pt x="5200" y="1855"/>
                    <a:pt x="5180" y="1855"/>
                  </a:cubicBezTo>
                  <a:cubicBezTo>
                    <a:pt x="5180" y="1875"/>
                    <a:pt x="5160" y="1875"/>
                    <a:pt x="5160" y="1875"/>
                  </a:cubicBezTo>
                  <a:cubicBezTo>
                    <a:pt x="5114" y="1895"/>
                    <a:pt x="5073" y="1895"/>
                    <a:pt x="5053" y="1921"/>
                  </a:cubicBezTo>
                  <a:lnTo>
                    <a:pt x="4839" y="1921"/>
                  </a:lnTo>
                  <a:cubicBezTo>
                    <a:pt x="4818" y="1921"/>
                    <a:pt x="4798" y="1895"/>
                    <a:pt x="4778" y="1895"/>
                  </a:cubicBezTo>
                  <a:cubicBezTo>
                    <a:pt x="4732" y="1875"/>
                    <a:pt x="4691" y="1875"/>
                    <a:pt x="4671" y="1855"/>
                  </a:cubicBezTo>
                  <a:cubicBezTo>
                    <a:pt x="4712" y="1707"/>
                    <a:pt x="4778" y="1580"/>
                    <a:pt x="4839" y="1432"/>
                  </a:cubicBezTo>
                  <a:cubicBezTo>
                    <a:pt x="4885" y="1386"/>
                    <a:pt x="4905" y="1345"/>
                    <a:pt x="4946" y="1284"/>
                  </a:cubicBezTo>
                  <a:lnTo>
                    <a:pt x="4946" y="1259"/>
                  </a:lnTo>
                  <a:cubicBezTo>
                    <a:pt x="4966" y="1259"/>
                    <a:pt x="4966" y="1259"/>
                    <a:pt x="4966" y="1239"/>
                  </a:cubicBezTo>
                  <a:cubicBezTo>
                    <a:pt x="4987" y="1218"/>
                    <a:pt x="5012" y="1218"/>
                    <a:pt x="5032" y="1198"/>
                  </a:cubicBezTo>
                  <a:cubicBezTo>
                    <a:pt x="5032" y="1198"/>
                    <a:pt x="5032" y="1177"/>
                    <a:pt x="5053" y="1177"/>
                  </a:cubicBezTo>
                  <a:cubicBezTo>
                    <a:pt x="5073" y="1157"/>
                    <a:pt x="5093" y="1157"/>
                    <a:pt x="5093" y="1132"/>
                  </a:cubicBezTo>
                  <a:lnTo>
                    <a:pt x="5139" y="1132"/>
                  </a:lnTo>
                  <a:cubicBezTo>
                    <a:pt x="5139" y="1132"/>
                    <a:pt x="5160" y="1132"/>
                    <a:pt x="5160" y="1111"/>
                  </a:cubicBezTo>
                  <a:close/>
                  <a:moveTo>
                    <a:pt x="958" y="179"/>
                  </a:moveTo>
                  <a:cubicBezTo>
                    <a:pt x="1870" y="877"/>
                    <a:pt x="2950" y="1345"/>
                    <a:pt x="4014" y="1768"/>
                  </a:cubicBezTo>
                  <a:cubicBezTo>
                    <a:pt x="4055" y="1814"/>
                    <a:pt x="4095" y="1834"/>
                    <a:pt x="4162" y="1855"/>
                  </a:cubicBezTo>
                  <a:lnTo>
                    <a:pt x="4202" y="1855"/>
                  </a:lnTo>
                  <a:cubicBezTo>
                    <a:pt x="4223" y="1855"/>
                    <a:pt x="4223" y="1875"/>
                    <a:pt x="4248" y="1875"/>
                  </a:cubicBezTo>
                  <a:cubicBezTo>
                    <a:pt x="3907" y="2069"/>
                    <a:pt x="3693" y="2512"/>
                    <a:pt x="3693" y="2914"/>
                  </a:cubicBezTo>
                  <a:cubicBezTo>
                    <a:pt x="3056" y="2685"/>
                    <a:pt x="2420" y="2471"/>
                    <a:pt x="1763" y="2277"/>
                  </a:cubicBezTo>
                  <a:cubicBezTo>
                    <a:pt x="1274" y="2150"/>
                    <a:pt x="744" y="1982"/>
                    <a:pt x="215" y="1982"/>
                  </a:cubicBezTo>
                  <a:cubicBezTo>
                    <a:pt x="194" y="1325"/>
                    <a:pt x="235" y="475"/>
                    <a:pt x="958" y="179"/>
                  </a:cubicBezTo>
                  <a:close/>
                  <a:moveTo>
                    <a:pt x="4416" y="1982"/>
                  </a:moveTo>
                  <a:cubicBezTo>
                    <a:pt x="4416" y="2002"/>
                    <a:pt x="4437" y="2023"/>
                    <a:pt x="4457" y="2023"/>
                  </a:cubicBezTo>
                  <a:cubicBezTo>
                    <a:pt x="4477" y="2048"/>
                    <a:pt x="4523" y="2048"/>
                    <a:pt x="4564" y="2048"/>
                  </a:cubicBezTo>
                  <a:cubicBezTo>
                    <a:pt x="4576" y="2072"/>
                    <a:pt x="4596" y="2082"/>
                    <a:pt x="4616" y="2082"/>
                  </a:cubicBezTo>
                  <a:cubicBezTo>
                    <a:pt x="4629" y="2082"/>
                    <a:pt x="4642" y="2077"/>
                    <a:pt x="4650" y="2069"/>
                  </a:cubicBezTo>
                  <a:lnTo>
                    <a:pt x="4671" y="2069"/>
                  </a:lnTo>
                  <a:cubicBezTo>
                    <a:pt x="4375" y="2323"/>
                    <a:pt x="4202" y="2726"/>
                    <a:pt x="4248" y="3108"/>
                  </a:cubicBezTo>
                  <a:lnTo>
                    <a:pt x="4248" y="3128"/>
                  </a:lnTo>
                  <a:cubicBezTo>
                    <a:pt x="4202" y="3108"/>
                    <a:pt x="4162" y="3087"/>
                    <a:pt x="4095" y="3067"/>
                  </a:cubicBezTo>
                  <a:cubicBezTo>
                    <a:pt x="4034" y="3041"/>
                    <a:pt x="3948" y="3001"/>
                    <a:pt x="3866" y="2980"/>
                  </a:cubicBezTo>
                  <a:cubicBezTo>
                    <a:pt x="3866" y="2598"/>
                    <a:pt x="4034" y="2130"/>
                    <a:pt x="4416" y="1982"/>
                  </a:cubicBezTo>
                  <a:close/>
                  <a:moveTo>
                    <a:pt x="4885" y="2109"/>
                  </a:moveTo>
                  <a:cubicBezTo>
                    <a:pt x="5985" y="2558"/>
                    <a:pt x="7110" y="2939"/>
                    <a:pt x="8236" y="3342"/>
                  </a:cubicBezTo>
                  <a:cubicBezTo>
                    <a:pt x="7874" y="3678"/>
                    <a:pt x="7492" y="4233"/>
                    <a:pt x="7512" y="4763"/>
                  </a:cubicBezTo>
                  <a:cubicBezTo>
                    <a:pt x="7197" y="4467"/>
                    <a:pt x="6749" y="4253"/>
                    <a:pt x="6367" y="4060"/>
                  </a:cubicBezTo>
                  <a:cubicBezTo>
                    <a:pt x="5730" y="3724"/>
                    <a:pt x="5053" y="3449"/>
                    <a:pt x="4396" y="3169"/>
                  </a:cubicBezTo>
                  <a:cubicBezTo>
                    <a:pt x="4396" y="3169"/>
                    <a:pt x="4416" y="3148"/>
                    <a:pt x="4416" y="3108"/>
                  </a:cubicBezTo>
                  <a:cubicBezTo>
                    <a:pt x="4375" y="2746"/>
                    <a:pt x="4564" y="2344"/>
                    <a:pt x="4859" y="2130"/>
                  </a:cubicBezTo>
                  <a:lnTo>
                    <a:pt x="4885" y="2109"/>
                  </a:lnTo>
                  <a:close/>
                  <a:moveTo>
                    <a:pt x="8661" y="3423"/>
                  </a:moveTo>
                  <a:cubicBezTo>
                    <a:pt x="9040" y="3423"/>
                    <a:pt x="9039" y="3917"/>
                    <a:pt x="8999" y="4167"/>
                  </a:cubicBezTo>
                  <a:cubicBezTo>
                    <a:pt x="8933" y="4421"/>
                    <a:pt x="8786" y="4656"/>
                    <a:pt x="8597" y="4849"/>
                  </a:cubicBezTo>
                  <a:cubicBezTo>
                    <a:pt x="8422" y="5012"/>
                    <a:pt x="8198" y="5125"/>
                    <a:pt x="8017" y="5125"/>
                  </a:cubicBezTo>
                  <a:cubicBezTo>
                    <a:pt x="7825" y="5125"/>
                    <a:pt x="7682" y="4995"/>
                    <a:pt x="7706" y="4656"/>
                  </a:cubicBezTo>
                  <a:cubicBezTo>
                    <a:pt x="7706" y="4549"/>
                    <a:pt x="7726" y="4467"/>
                    <a:pt x="7747" y="4360"/>
                  </a:cubicBezTo>
                  <a:cubicBezTo>
                    <a:pt x="7787" y="4508"/>
                    <a:pt x="7894" y="4615"/>
                    <a:pt x="8129" y="4676"/>
                  </a:cubicBezTo>
                  <a:cubicBezTo>
                    <a:pt x="8135" y="4677"/>
                    <a:pt x="8142" y="4678"/>
                    <a:pt x="8148" y="4678"/>
                  </a:cubicBezTo>
                  <a:cubicBezTo>
                    <a:pt x="8240" y="4678"/>
                    <a:pt x="8269" y="4546"/>
                    <a:pt x="8169" y="4508"/>
                  </a:cubicBezTo>
                  <a:cubicBezTo>
                    <a:pt x="7512" y="4360"/>
                    <a:pt x="8236" y="3469"/>
                    <a:pt x="8638" y="3423"/>
                  </a:cubicBezTo>
                  <a:cubicBezTo>
                    <a:pt x="8646" y="3423"/>
                    <a:pt x="8653" y="3423"/>
                    <a:pt x="8661" y="3423"/>
                  </a:cubicBezTo>
                  <a:close/>
                  <a:moveTo>
                    <a:pt x="970" y="1"/>
                  </a:moveTo>
                  <a:cubicBezTo>
                    <a:pt x="961" y="1"/>
                    <a:pt x="950" y="4"/>
                    <a:pt x="938" y="11"/>
                  </a:cubicBezTo>
                  <a:cubicBezTo>
                    <a:pt x="87" y="327"/>
                    <a:pt x="1" y="1284"/>
                    <a:pt x="67" y="2089"/>
                  </a:cubicBezTo>
                  <a:cubicBezTo>
                    <a:pt x="67" y="2130"/>
                    <a:pt x="87" y="2176"/>
                    <a:pt x="149" y="2176"/>
                  </a:cubicBezTo>
                  <a:cubicBezTo>
                    <a:pt x="205" y="2170"/>
                    <a:pt x="263" y="2168"/>
                    <a:pt x="321" y="2168"/>
                  </a:cubicBezTo>
                  <a:cubicBezTo>
                    <a:pt x="781" y="2168"/>
                    <a:pt x="1270" y="2319"/>
                    <a:pt x="1722" y="2451"/>
                  </a:cubicBezTo>
                  <a:cubicBezTo>
                    <a:pt x="2486" y="2659"/>
                    <a:pt x="3230" y="2914"/>
                    <a:pt x="3968" y="3194"/>
                  </a:cubicBezTo>
                  <a:cubicBezTo>
                    <a:pt x="4732" y="3489"/>
                    <a:pt x="5475" y="3805"/>
                    <a:pt x="6219" y="4167"/>
                  </a:cubicBezTo>
                  <a:cubicBezTo>
                    <a:pt x="6667" y="4381"/>
                    <a:pt x="7197" y="4635"/>
                    <a:pt x="7533" y="5017"/>
                  </a:cubicBezTo>
                  <a:cubicBezTo>
                    <a:pt x="7533" y="5038"/>
                    <a:pt x="7558" y="5038"/>
                    <a:pt x="7579" y="5038"/>
                  </a:cubicBezTo>
                  <a:lnTo>
                    <a:pt x="7579" y="5058"/>
                  </a:lnTo>
                  <a:cubicBezTo>
                    <a:pt x="7663" y="5264"/>
                    <a:pt x="7799" y="5344"/>
                    <a:pt x="7955" y="5344"/>
                  </a:cubicBezTo>
                  <a:cubicBezTo>
                    <a:pt x="8347" y="5344"/>
                    <a:pt x="8867" y="4842"/>
                    <a:pt x="9020" y="4569"/>
                  </a:cubicBezTo>
                  <a:cubicBezTo>
                    <a:pt x="9168" y="4294"/>
                    <a:pt x="9295" y="3871"/>
                    <a:pt x="9127" y="3576"/>
                  </a:cubicBezTo>
                  <a:cubicBezTo>
                    <a:pt x="9026" y="3390"/>
                    <a:pt x="8844" y="3271"/>
                    <a:pt x="8646" y="3271"/>
                  </a:cubicBezTo>
                  <a:cubicBezTo>
                    <a:pt x="8595" y="3271"/>
                    <a:pt x="8543" y="3279"/>
                    <a:pt x="8490" y="3296"/>
                  </a:cubicBezTo>
                  <a:lnTo>
                    <a:pt x="8424" y="3235"/>
                  </a:lnTo>
                  <a:cubicBezTo>
                    <a:pt x="7344" y="2833"/>
                    <a:pt x="6239" y="2471"/>
                    <a:pt x="5180" y="2048"/>
                  </a:cubicBezTo>
                  <a:cubicBezTo>
                    <a:pt x="5348" y="1982"/>
                    <a:pt x="5475" y="1855"/>
                    <a:pt x="5542" y="1687"/>
                  </a:cubicBezTo>
                  <a:cubicBezTo>
                    <a:pt x="5623" y="1452"/>
                    <a:pt x="5562" y="1050"/>
                    <a:pt x="5267" y="964"/>
                  </a:cubicBezTo>
                  <a:cubicBezTo>
                    <a:pt x="5239" y="956"/>
                    <a:pt x="5212" y="953"/>
                    <a:pt x="5185" y="953"/>
                  </a:cubicBezTo>
                  <a:cubicBezTo>
                    <a:pt x="5063" y="953"/>
                    <a:pt x="4952" y="1023"/>
                    <a:pt x="4885" y="1111"/>
                  </a:cubicBezTo>
                  <a:cubicBezTo>
                    <a:pt x="4732" y="1259"/>
                    <a:pt x="4630" y="1452"/>
                    <a:pt x="4564" y="1641"/>
                  </a:cubicBezTo>
                  <a:cubicBezTo>
                    <a:pt x="4375" y="1218"/>
                    <a:pt x="4182" y="795"/>
                    <a:pt x="3820" y="495"/>
                  </a:cubicBezTo>
                  <a:cubicBezTo>
                    <a:pt x="3806" y="488"/>
                    <a:pt x="3785" y="483"/>
                    <a:pt x="3764" y="483"/>
                  </a:cubicBezTo>
                  <a:cubicBezTo>
                    <a:pt x="3726" y="483"/>
                    <a:pt x="3686" y="498"/>
                    <a:pt x="3673" y="541"/>
                  </a:cubicBezTo>
                  <a:cubicBezTo>
                    <a:pt x="3632" y="795"/>
                    <a:pt x="3652" y="1218"/>
                    <a:pt x="3820" y="1514"/>
                  </a:cubicBezTo>
                  <a:cubicBezTo>
                    <a:pt x="2822" y="1132"/>
                    <a:pt x="1850" y="668"/>
                    <a:pt x="1019" y="32"/>
                  </a:cubicBezTo>
                  <a:cubicBezTo>
                    <a:pt x="1005" y="17"/>
                    <a:pt x="991" y="1"/>
                    <a:pt x="97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22"/>
            <p:cNvSpPr/>
            <p:nvPr/>
          </p:nvSpPr>
          <p:spPr>
            <a:xfrm flipH="1">
              <a:off x="7714800" y="1888711"/>
              <a:ext cx="118815" cy="95658"/>
            </a:xfrm>
            <a:custGeom>
              <a:rect b="b" l="l" r="r" t="t"/>
              <a:pathLst>
                <a:path extrusionOk="0" h="1231" w="1529">
                  <a:moveTo>
                    <a:pt x="660" y="1"/>
                  </a:moveTo>
                  <a:cubicBezTo>
                    <a:pt x="618" y="1"/>
                    <a:pt x="576" y="33"/>
                    <a:pt x="576" y="96"/>
                  </a:cubicBezTo>
                  <a:lnTo>
                    <a:pt x="576" y="117"/>
                  </a:lnTo>
                  <a:lnTo>
                    <a:pt x="576" y="478"/>
                  </a:lnTo>
                  <a:cubicBezTo>
                    <a:pt x="428" y="478"/>
                    <a:pt x="255" y="453"/>
                    <a:pt x="108" y="453"/>
                  </a:cubicBezTo>
                  <a:cubicBezTo>
                    <a:pt x="102" y="452"/>
                    <a:pt x="96" y="451"/>
                    <a:pt x="91" y="451"/>
                  </a:cubicBezTo>
                  <a:cubicBezTo>
                    <a:pt x="1" y="451"/>
                    <a:pt x="6" y="607"/>
                    <a:pt x="108" y="626"/>
                  </a:cubicBezTo>
                  <a:cubicBezTo>
                    <a:pt x="255" y="626"/>
                    <a:pt x="428" y="646"/>
                    <a:pt x="576" y="646"/>
                  </a:cubicBezTo>
                  <a:lnTo>
                    <a:pt x="576" y="1135"/>
                  </a:lnTo>
                  <a:cubicBezTo>
                    <a:pt x="576" y="1199"/>
                    <a:pt x="618" y="1231"/>
                    <a:pt x="660" y="1231"/>
                  </a:cubicBezTo>
                  <a:cubicBezTo>
                    <a:pt x="702" y="1231"/>
                    <a:pt x="744" y="1199"/>
                    <a:pt x="744" y="1135"/>
                  </a:cubicBezTo>
                  <a:lnTo>
                    <a:pt x="744" y="646"/>
                  </a:lnTo>
                  <a:cubicBezTo>
                    <a:pt x="978" y="667"/>
                    <a:pt x="1213" y="667"/>
                    <a:pt x="1421" y="667"/>
                  </a:cubicBezTo>
                  <a:cubicBezTo>
                    <a:pt x="1528" y="667"/>
                    <a:pt x="1528" y="499"/>
                    <a:pt x="1421" y="499"/>
                  </a:cubicBezTo>
                  <a:cubicBezTo>
                    <a:pt x="1213" y="499"/>
                    <a:pt x="978" y="499"/>
                    <a:pt x="744" y="478"/>
                  </a:cubicBezTo>
                  <a:lnTo>
                    <a:pt x="744" y="117"/>
                  </a:lnTo>
                  <a:lnTo>
                    <a:pt x="744" y="96"/>
                  </a:lnTo>
                  <a:cubicBezTo>
                    <a:pt x="744" y="33"/>
                    <a:pt x="702" y="1"/>
                    <a:pt x="66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22"/>
            <p:cNvSpPr/>
            <p:nvPr/>
          </p:nvSpPr>
          <p:spPr>
            <a:xfrm flipH="1">
              <a:off x="6753558" y="977821"/>
              <a:ext cx="294900" cy="398329"/>
            </a:xfrm>
            <a:custGeom>
              <a:rect b="b" l="l" r="r" t="t"/>
              <a:pathLst>
                <a:path extrusionOk="0" h="5126" w="3795">
                  <a:moveTo>
                    <a:pt x="2842" y="441"/>
                  </a:moveTo>
                  <a:cubicBezTo>
                    <a:pt x="2949" y="1908"/>
                    <a:pt x="3458" y="4434"/>
                    <a:pt x="1503" y="4536"/>
                  </a:cubicBezTo>
                  <a:cubicBezTo>
                    <a:pt x="1589" y="4368"/>
                    <a:pt x="1676" y="4179"/>
                    <a:pt x="1716" y="3986"/>
                  </a:cubicBezTo>
                  <a:cubicBezTo>
                    <a:pt x="1728" y="3922"/>
                    <a:pt x="1682" y="3882"/>
                    <a:pt x="1633" y="3882"/>
                  </a:cubicBezTo>
                  <a:cubicBezTo>
                    <a:pt x="1599" y="3882"/>
                    <a:pt x="1565" y="3901"/>
                    <a:pt x="1548" y="3945"/>
                  </a:cubicBezTo>
                  <a:cubicBezTo>
                    <a:pt x="1482" y="4200"/>
                    <a:pt x="1375" y="4434"/>
                    <a:pt x="1228" y="4643"/>
                  </a:cubicBezTo>
                  <a:cubicBezTo>
                    <a:pt x="336" y="3222"/>
                    <a:pt x="2139" y="1714"/>
                    <a:pt x="2842" y="441"/>
                  </a:cubicBezTo>
                  <a:close/>
                  <a:moveTo>
                    <a:pt x="2915" y="1"/>
                  </a:moveTo>
                  <a:cubicBezTo>
                    <a:pt x="2879" y="1"/>
                    <a:pt x="2841" y="21"/>
                    <a:pt x="2821" y="59"/>
                  </a:cubicBezTo>
                  <a:cubicBezTo>
                    <a:pt x="2292" y="1480"/>
                    <a:pt x="0" y="3135"/>
                    <a:pt x="1121" y="4770"/>
                  </a:cubicBezTo>
                  <a:lnTo>
                    <a:pt x="932" y="4964"/>
                  </a:lnTo>
                  <a:cubicBezTo>
                    <a:pt x="860" y="5015"/>
                    <a:pt x="908" y="5126"/>
                    <a:pt x="976" y="5126"/>
                  </a:cubicBezTo>
                  <a:cubicBezTo>
                    <a:pt x="990" y="5126"/>
                    <a:pt x="1004" y="5121"/>
                    <a:pt x="1019" y="5111"/>
                  </a:cubicBezTo>
                  <a:cubicBezTo>
                    <a:pt x="1166" y="4984"/>
                    <a:pt x="1294" y="4857"/>
                    <a:pt x="1401" y="4709"/>
                  </a:cubicBezTo>
                  <a:lnTo>
                    <a:pt x="1421" y="4709"/>
                  </a:lnTo>
                  <a:cubicBezTo>
                    <a:pt x="3794" y="4663"/>
                    <a:pt x="3010" y="1587"/>
                    <a:pt x="2990" y="80"/>
                  </a:cubicBezTo>
                  <a:cubicBezTo>
                    <a:pt x="2990" y="26"/>
                    <a:pt x="2954" y="1"/>
                    <a:pt x="29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70" name="Google Shape;1470;p22"/>
            <p:cNvGrpSpPr/>
            <p:nvPr/>
          </p:nvGrpSpPr>
          <p:grpSpPr>
            <a:xfrm flipH="1">
              <a:off x="7873090" y="1507865"/>
              <a:ext cx="390713" cy="367401"/>
              <a:chOff x="1858422" y="1574540"/>
              <a:chExt cx="390713" cy="367401"/>
            </a:xfrm>
          </p:grpSpPr>
          <p:sp>
            <p:nvSpPr>
              <p:cNvPr id="1471" name="Google Shape;1471;p22"/>
              <p:cNvSpPr/>
              <p:nvPr/>
            </p:nvSpPr>
            <p:spPr>
              <a:xfrm>
                <a:off x="1943745" y="1778212"/>
                <a:ext cx="40408" cy="72268"/>
              </a:xfrm>
              <a:custGeom>
                <a:rect b="b" l="l" r="r" t="t"/>
                <a:pathLst>
                  <a:path extrusionOk="0" h="930" w="520">
                    <a:moveTo>
                      <a:pt x="102" y="0"/>
                    </a:moveTo>
                    <a:cubicBezTo>
                      <a:pt x="52" y="0"/>
                      <a:pt x="1" y="41"/>
                      <a:pt x="28" y="105"/>
                    </a:cubicBezTo>
                    <a:cubicBezTo>
                      <a:pt x="130" y="360"/>
                      <a:pt x="217" y="614"/>
                      <a:pt x="324" y="869"/>
                    </a:cubicBezTo>
                    <a:cubicBezTo>
                      <a:pt x="340" y="911"/>
                      <a:pt x="377" y="930"/>
                      <a:pt x="413" y="930"/>
                    </a:cubicBezTo>
                    <a:cubicBezTo>
                      <a:pt x="468" y="930"/>
                      <a:pt x="519" y="887"/>
                      <a:pt x="492" y="823"/>
                    </a:cubicBezTo>
                    <a:cubicBezTo>
                      <a:pt x="385" y="568"/>
                      <a:pt x="283" y="314"/>
                      <a:pt x="176" y="59"/>
                    </a:cubicBezTo>
                    <a:cubicBezTo>
                      <a:pt x="168" y="18"/>
                      <a:pt x="135" y="0"/>
                      <a:pt x="10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22"/>
              <p:cNvSpPr/>
              <p:nvPr/>
            </p:nvSpPr>
            <p:spPr>
              <a:xfrm>
                <a:off x="1978714" y="1754434"/>
                <a:ext cx="52919" cy="72579"/>
              </a:xfrm>
              <a:custGeom>
                <a:rect b="b" l="l" r="r" t="t"/>
                <a:pathLst>
                  <a:path extrusionOk="0" h="934" w="681">
                    <a:moveTo>
                      <a:pt x="113" y="0"/>
                    </a:moveTo>
                    <a:cubicBezTo>
                      <a:pt x="55" y="0"/>
                      <a:pt x="0" y="63"/>
                      <a:pt x="42" y="136"/>
                    </a:cubicBezTo>
                    <a:cubicBezTo>
                      <a:pt x="190" y="391"/>
                      <a:pt x="342" y="645"/>
                      <a:pt x="490" y="900"/>
                    </a:cubicBezTo>
                    <a:cubicBezTo>
                      <a:pt x="508" y="923"/>
                      <a:pt x="533" y="933"/>
                      <a:pt x="558" y="933"/>
                    </a:cubicBezTo>
                    <a:cubicBezTo>
                      <a:pt x="619" y="933"/>
                      <a:pt x="681" y="875"/>
                      <a:pt x="638" y="813"/>
                    </a:cubicBezTo>
                    <a:cubicBezTo>
                      <a:pt x="490" y="559"/>
                      <a:pt x="342" y="304"/>
                      <a:pt x="190" y="49"/>
                    </a:cubicBezTo>
                    <a:cubicBezTo>
                      <a:pt x="170" y="15"/>
                      <a:pt x="141" y="0"/>
                      <a:pt x="1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22"/>
              <p:cNvSpPr/>
              <p:nvPr/>
            </p:nvSpPr>
            <p:spPr>
              <a:xfrm>
                <a:off x="2006844" y="1742933"/>
                <a:ext cx="57970" cy="67606"/>
              </a:xfrm>
              <a:custGeom>
                <a:rect b="b" l="l" r="r" t="t"/>
                <a:pathLst>
                  <a:path extrusionOk="0" h="870" w="746">
                    <a:moveTo>
                      <a:pt x="112" y="1"/>
                    </a:moveTo>
                    <a:cubicBezTo>
                      <a:pt x="54" y="1"/>
                      <a:pt x="0" y="62"/>
                      <a:pt x="41" y="131"/>
                    </a:cubicBezTo>
                    <a:cubicBezTo>
                      <a:pt x="189" y="365"/>
                      <a:pt x="362" y="600"/>
                      <a:pt x="551" y="834"/>
                    </a:cubicBezTo>
                    <a:cubicBezTo>
                      <a:pt x="570" y="859"/>
                      <a:pt x="596" y="870"/>
                      <a:pt x="622" y="870"/>
                    </a:cubicBezTo>
                    <a:cubicBezTo>
                      <a:pt x="685" y="870"/>
                      <a:pt x="745" y="809"/>
                      <a:pt x="698" y="747"/>
                    </a:cubicBezTo>
                    <a:cubicBezTo>
                      <a:pt x="510" y="513"/>
                      <a:pt x="337" y="284"/>
                      <a:pt x="189" y="50"/>
                    </a:cubicBezTo>
                    <a:cubicBezTo>
                      <a:pt x="169" y="15"/>
                      <a:pt x="140" y="1"/>
                      <a:pt x="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22"/>
              <p:cNvSpPr/>
              <p:nvPr/>
            </p:nvSpPr>
            <p:spPr>
              <a:xfrm>
                <a:off x="2043677" y="1735240"/>
                <a:ext cx="52297" cy="64886"/>
              </a:xfrm>
              <a:custGeom>
                <a:rect b="b" l="l" r="r" t="t"/>
                <a:pathLst>
                  <a:path extrusionOk="0" h="835" w="673">
                    <a:moveTo>
                      <a:pt x="108" y="1"/>
                    </a:moveTo>
                    <a:cubicBezTo>
                      <a:pt x="56" y="1"/>
                      <a:pt x="0" y="42"/>
                      <a:pt x="16" y="103"/>
                    </a:cubicBezTo>
                    <a:cubicBezTo>
                      <a:pt x="36" y="210"/>
                      <a:pt x="143" y="317"/>
                      <a:pt x="184" y="424"/>
                    </a:cubicBezTo>
                    <a:cubicBezTo>
                      <a:pt x="291" y="551"/>
                      <a:pt x="372" y="678"/>
                      <a:pt x="499" y="806"/>
                    </a:cubicBezTo>
                    <a:cubicBezTo>
                      <a:pt x="515" y="826"/>
                      <a:pt x="534" y="834"/>
                      <a:pt x="553" y="834"/>
                    </a:cubicBezTo>
                    <a:cubicBezTo>
                      <a:pt x="614" y="834"/>
                      <a:pt x="672" y="744"/>
                      <a:pt x="606" y="678"/>
                    </a:cubicBezTo>
                    <a:cubicBezTo>
                      <a:pt x="499" y="571"/>
                      <a:pt x="418" y="444"/>
                      <a:pt x="331" y="337"/>
                    </a:cubicBezTo>
                    <a:cubicBezTo>
                      <a:pt x="291" y="256"/>
                      <a:pt x="184" y="149"/>
                      <a:pt x="184" y="62"/>
                    </a:cubicBezTo>
                    <a:cubicBezTo>
                      <a:pt x="175" y="19"/>
                      <a:pt x="143" y="1"/>
                      <a:pt x="1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22"/>
              <p:cNvSpPr/>
              <p:nvPr/>
            </p:nvSpPr>
            <p:spPr>
              <a:xfrm>
                <a:off x="2077480" y="1715891"/>
                <a:ext cx="54551" cy="63254"/>
              </a:xfrm>
              <a:custGeom>
                <a:rect b="b" l="l" r="r" t="t"/>
                <a:pathLst>
                  <a:path extrusionOk="0" h="814" w="702">
                    <a:moveTo>
                      <a:pt x="123" y="0"/>
                    </a:moveTo>
                    <a:cubicBezTo>
                      <a:pt x="62" y="0"/>
                      <a:pt x="1" y="61"/>
                      <a:pt x="44" y="123"/>
                    </a:cubicBezTo>
                    <a:cubicBezTo>
                      <a:pt x="192" y="331"/>
                      <a:pt x="344" y="566"/>
                      <a:pt x="512" y="780"/>
                    </a:cubicBezTo>
                    <a:cubicBezTo>
                      <a:pt x="530" y="803"/>
                      <a:pt x="556" y="813"/>
                      <a:pt x="581" y="813"/>
                    </a:cubicBezTo>
                    <a:cubicBezTo>
                      <a:pt x="642" y="813"/>
                      <a:pt x="701" y="754"/>
                      <a:pt x="640" y="693"/>
                    </a:cubicBezTo>
                    <a:cubicBezTo>
                      <a:pt x="492" y="479"/>
                      <a:pt x="344" y="250"/>
                      <a:pt x="192" y="36"/>
                    </a:cubicBezTo>
                    <a:cubicBezTo>
                      <a:pt x="174" y="11"/>
                      <a:pt x="148" y="0"/>
                      <a:pt x="12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22"/>
              <p:cNvSpPr/>
              <p:nvPr/>
            </p:nvSpPr>
            <p:spPr>
              <a:xfrm>
                <a:off x="2113614" y="1696075"/>
                <a:ext cx="44915" cy="64420"/>
              </a:xfrm>
              <a:custGeom>
                <a:rect b="b" l="l" r="r" t="t"/>
                <a:pathLst>
                  <a:path extrusionOk="0" h="829" w="578">
                    <a:moveTo>
                      <a:pt x="107" y="1"/>
                    </a:moveTo>
                    <a:cubicBezTo>
                      <a:pt x="51" y="1"/>
                      <a:pt x="1" y="62"/>
                      <a:pt x="47" y="123"/>
                    </a:cubicBezTo>
                    <a:cubicBezTo>
                      <a:pt x="195" y="311"/>
                      <a:pt x="282" y="546"/>
                      <a:pt x="389" y="780"/>
                    </a:cubicBezTo>
                    <a:cubicBezTo>
                      <a:pt x="408" y="814"/>
                      <a:pt x="437" y="829"/>
                      <a:pt x="465" y="829"/>
                    </a:cubicBezTo>
                    <a:cubicBezTo>
                      <a:pt x="523" y="829"/>
                      <a:pt x="578" y="766"/>
                      <a:pt x="536" y="693"/>
                    </a:cubicBezTo>
                    <a:cubicBezTo>
                      <a:pt x="429" y="459"/>
                      <a:pt x="322" y="225"/>
                      <a:pt x="175" y="36"/>
                    </a:cubicBezTo>
                    <a:cubicBezTo>
                      <a:pt x="155" y="11"/>
                      <a:pt x="131" y="1"/>
                      <a:pt x="10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22"/>
              <p:cNvSpPr/>
              <p:nvPr/>
            </p:nvSpPr>
            <p:spPr>
              <a:xfrm>
                <a:off x="1858422" y="1574540"/>
                <a:ext cx="390713" cy="367401"/>
              </a:xfrm>
              <a:custGeom>
                <a:rect b="b" l="l" r="r" t="t"/>
                <a:pathLst>
                  <a:path extrusionOk="0" h="4728" w="5028">
                    <a:moveTo>
                      <a:pt x="3127" y="180"/>
                    </a:moveTo>
                    <a:cubicBezTo>
                      <a:pt x="3191" y="180"/>
                      <a:pt x="3314" y="334"/>
                      <a:pt x="3331" y="368"/>
                    </a:cubicBezTo>
                    <a:lnTo>
                      <a:pt x="3331" y="388"/>
                    </a:lnTo>
                    <a:cubicBezTo>
                      <a:pt x="3245" y="434"/>
                      <a:pt x="3138" y="495"/>
                      <a:pt x="3056" y="562"/>
                    </a:cubicBezTo>
                    <a:cubicBezTo>
                      <a:pt x="3036" y="541"/>
                      <a:pt x="3036" y="541"/>
                      <a:pt x="3036" y="516"/>
                    </a:cubicBezTo>
                    <a:cubicBezTo>
                      <a:pt x="3056" y="414"/>
                      <a:pt x="3077" y="307"/>
                      <a:pt x="3097" y="200"/>
                    </a:cubicBezTo>
                    <a:cubicBezTo>
                      <a:pt x="3104" y="186"/>
                      <a:pt x="3114" y="180"/>
                      <a:pt x="3127" y="180"/>
                    </a:cubicBezTo>
                    <a:close/>
                    <a:moveTo>
                      <a:pt x="2631" y="387"/>
                    </a:moveTo>
                    <a:cubicBezTo>
                      <a:pt x="2656" y="387"/>
                      <a:pt x="2684" y="395"/>
                      <a:pt x="2715" y="414"/>
                    </a:cubicBezTo>
                    <a:cubicBezTo>
                      <a:pt x="2781" y="455"/>
                      <a:pt x="2822" y="495"/>
                      <a:pt x="2863" y="562"/>
                    </a:cubicBezTo>
                    <a:lnTo>
                      <a:pt x="2863" y="582"/>
                    </a:lnTo>
                    <a:cubicBezTo>
                      <a:pt x="2863" y="602"/>
                      <a:pt x="2863" y="623"/>
                      <a:pt x="2883" y="643"/>
                    </a:cubicBezTo>
                    <a:cubicBezTo>
                      <a:pt x="2736" y="709"/>
                      <a:pt x="2608" y="796"/>
                      <a:pt x="2461" y="857"/>
                    </a:cubicBezTo>
                    <a:cubicBezTo>
                      <a:pt x="2461" y="837"/>
                      <a:pt x="2440" y="816"/>
                      <a:pt x="2440" y="796"/>
                    </a:cubicBezTo>
                    <a:cubicBezTo>
                      <a:pt x="2440" y="665"/>
                      <a:pt x="2485" y="387"/>
                      <a:pt x="2631" y="387"/>
                    </a:cubicBezTo>
                    <a:close/>
                    <a:moveTo>
                      <a:pt x="2112" y="737"/>
                    </a:moveTo>
                    <a:cubicBezTo>
                      <a:pt x="2128" y="737"/>
                      <a:pt x="2146" y="741"/>
                      <a:pt x="2165" y="750"/>
                    </a:cubicBezTo>
                    <a:cubicBezTo>
                      <a:pt x="2226" y="796"/>
                      <a:pt x="2272" y="857"/>
                      <a:pt x="2313" y="923"/>
                    </a:cubicBezTo>
                    <a:cubicBezTo>
                      <a:pt x="2206" y="984"/>
                      <a:pt x="2079" y="1050"/>
                      <a:pt x="1951" y="1091"/>
                    </a:cubicBezTo>
                    <a:cubicBezTo>
                      <a:pt x="1951" y="996"/>
                      <a:pt x="1984" y="737"/>
                      <a:pt x="2112" y="737"/>
                    </a:cubicBezTo>
                    <a:close/>
                    <a:moveTo>
                      <a:pt x="1520" y="983"/>
                    </a:moveTo>
                    <a:cubicBezTo>
                      <a:pt x="1536" y="983"/>
                      <a:pt x="1552" y="990"/>
                      <a:pt x="1569" y="1005"/>
                    </a:cubicBezTo>
                    <a:cubicBezTo>
                      <a:pt x="1636" y="1071"/>
                      <a:pt x="1676" y="1132"/>
                      <a:pt x="1697" y="1218"/>
                    </a:cubicBezTo>
                    <a:cubicBezTo>
                      <a:pt x="1590" y="1280"/>
                      <a:pt x="1463" y="1325"/>
                      <a:pt x="1335" y="1387"/>
                    </a:cubicBezTo>
                    <a:cubicBezTo>
                      <a:pt x="1375" y="1242"/>
                      <a:pt x="1426" y="983"/>
                      <a:pt x="1520" y="983"/>
                    </a:cubicBezTo>
                    <a:close/>
                    <a:moveTo>
                      <a:pt x="913" y="1325"/>
                    </a:moveTo>
                    <a:cubicBezTo>
                      <a:pt x="1019" y="1325"/>
                      <a:pt x="1060" y="1387"/>
                      <a:pt x="1101" y="1493"/>
                    </a:cubicBezTo>
                    <a:cubicBezTo>
                      <a:pt x="974" y="1560"/>
                      <a:pt x="846" y="1600"/>
                      <a:pt x="719" y="1662"/>
                    </a:cubicBezTo>
                    <a:cubicBezTo>
                      <a:pt x="719" y="1662"/>
                      <a:pt x="719" y="1641"/>
                      <a:pt x="699" y="1621"/>
                    </a:cubicBezTo>
                    <a:cubicBezTo>
                      <a:pt x="719" y="1621"/>
                      <a:pt x="719" y="1580"/>
                      <a:pt x="719" y="1560"/>
                    </a:cubicBezTo>
                    <a:cubicBezTo>
                      <a:pt x="699" y="1453"/>
                      <a:pt x="806" y="1325"/>
                      <a:pt x="913" y="1325"/>
                    </a:cubicBezTo>
                    <a:close/>
                    <a:moveTo>
                      <a:pt x="342" y="1568"/>
                    </a:moveTo>
                    <a:cubicBezTo>
                      <a:pt x="397" y="1568"/>
                      <a:pt x="454" y="1601"/>
                      <a:pt x="510" y="1641"/>
                    </a:cubicBezTo>
                    <a:cubicBezTo>
                      <a:pt x="531" y="1662"/>
                      <a:pt x="551" y="1707"/>
                      <a:pt x="571" y="1748"/>
                    </a:cubicBezTo>
                    <a:cubicBezTo>
                      <a:pt x="444" y="1789"/>
                      <a:pt x="337" y="1855"/>
                      <a:pt x="210" y="1916"/>
                    </a:cubicBezTo>
                    <a:lnTo>
                      <a:pt x="210" y="1896"/>
                    </a:lnTo>
                    <a:cubicBezTo>
                      <a:pt x="210" y="1814"/>
                      <a:pt x="169" y="1641"/>
                      <a:pt x="256" y="1600"/>
                    </a:cubicBezTo>
                    <a:cubicBezTo>
                      <a:pt x="284" y="1577"/>
                      <a:pt x="313" y="1568"/>
                      <a:pt x="342" y="1568"/>
                    </a:cubicBezTo>
                    <a:close/>
                    <a:moveTo>
                      <a:pt x="235" y="2492"/>
                    </a:moveTo>
                    <a:lnTo>
                      <a:pt x="235" y="2492"/>
                    </a:lnTo>
                    <a:cubicBezTo>
                      <a:pt x="531" y="3108"/>
                      <a:pt x="892" y="3699"/>
                      <a:pt x="1147" y="4361"/>
                    </a:cubicBezTo>
                    <a:cubicBezTo>
                      <a:pt x="1113" y="4405"/>
                      <a:pt x="1081" y="4424"/>
                      <a:pt x="1051" y="4424"/>
                    </a:cubicBezTo>
                    <a:cubicBezTo>
                      <a:pt x="927" y="4424"/>
                      <a:pt x="838" y="4110"/>
                      <a:pt x="806" y="4040"/>
                    </a:cubicBezTo>
                    <a:cubicBezTo>
                      <a:pt x="719" y="3872"/>
                      <a:pt x="638" y="3678"/>
                      <a:pt x="551" y="3510"/>
                    </a:cubicBezTo>
                    <a:cubicBezTo>
                      <a:pt x="403" y="3169"/>
                      <a:pt x="276" y="2833"/>
                      <a:pt x="235" y="2492"/>
                    </a:cubicBezTo>
                    <a:close/>
                    <a:moveTo>
                      <a:pt x="3418" y="541"/>
                    </a:moveTo>
                    <a:cubicBezTo>
                      <a:pt x="3459" y="643"/>
                      <a:pt x="3459" y="770"/>
                      <a:pt x="3479" y="898"/>
                    </a:cubicBezTo>
                    <a:cubicBezTo>
                      <a:pt x="3479" y="951"/>
                      <a:pt x="3521" y="978"/>
                      <a:pt x="3563" y="978"/>
                    </a:cubicBezTo>
                    <a:cubicBezTo>
                      <a:pt x="3605" y="978"/>
                      <a:pt x="3647" y="951"/>
                      <a:pt x="3647" y="898"/>
                    </a:cubicBezTo>
                    <a:cubicBezTo>
                      <a:pt x="3627" y="796"/>
                      <a:pt x="3627" y="689"/>
                      <a:pt x="3606" y="602"/>
                    </a:cubicBezTo>
                    <a:lnTo>
                      <a:pt x="3606" y="602"/>
                    </a:lnTo>
                    <a:cubicBezTo>
                      <a:pt x="4075" y="1325"/>
                      <a:pt x="4584" y="2089"/>
                      <a:pt x="4819" y="2914"/>
                    </a:cubicBezTo>
                    <a:cubicBezTo>
                      <a:pt x="3627" y="3362"/>
                      <a:pt x="2654" y="4254"/>
                      <a:pt x="1401" y="4549"/>
                    </a:cubicBezTo>
                    <a:cubicBezTo>
                      <a:pt x="1101" y="3678"/>
                      <a:pt x="571" y="2935"/>
                      <a:pt x="235" y="2089"/>
                    </a:cubicBezTo>
                    <a:cubicBezTo>
                      <a:pt x="383" y="2023"/>
                      <a:pt x="510" y="1962"/>
                      <a:pt x="638" y="1896"/>
                    </a:cubicBezTo>
                    <a:cubicBezTo>
                      <a:pt x="678" y="2003"/>
                      <a:pt x="699" y="2110"/>
                      <a:pt x="719" y="2217"/>
                    </a:cubicBezTo>
                    <a:cubicBezTo>
                      <a:pt x="719" y="2259"/>
                      <a:pt x="746" y="2278"/>
                      <a:pt x="778" y="2278"/>
                    </a:cubicBezTo>
                    <a:cubicBezTo>
                      <a:pt x="826" y="2278"/>
                      <a:pt x="884" y="2235"/>
                      <a:pt x="872" y="2171"/>
                    </a:cubicBezTo>
                    <a:cubicBezTo>
                      <a:pt x="872" y="2069"/>
                      <a:pt x="826" y="1942"/>
                      <a:pt x="785" y="1814"/>
                    </a:cubicBezTo>
                    <a:cubicBezTo>
                      <a:pt x="913" y="1768"/>
                      <a:pt x="1019" y="1707"/>
                      <a:pt x="1147" y="1662"/>
                    </a:cubicBezTo>
                    <a:cubicBezTo>
                      <a:pt x="1167" y="1748"/>
                      <a:pt x="1167" y="1835"/>
                      <a:pt x="1167" y="1896"/>
                    </a:cubicBezTo>
                    <a:cubicBezTo>
                      <a:pt x="1167" y="1949"/>
                      <a:pt x="1209" y="1976"/>
                      <a:pt x="1251" y="1976"/>
                    </a:cubicBezTo>
                    <a:cubicBezTo>
                      <a:pt x="1293" y="1976"/>
                      <a:pt x="1335" y="1949"/>
                      <a:pt x="1335" y="1896"/>
                    </a:cubicBezTo>
                    <a:cubicBezTo>
                      <a:pt x="1335" y="1814"/>
                      <a:pt x="1315" y="1707"/>
                      <a:pt x="1294" y="1580"/>
                    </a:cubicBezTo>
                    <a:cubicBezTo>
                      <a:pt x="1442" y="1514"/>
                      <a:pt x="1590" y="1453"/>
                      <a:pt x="1738" y="1387"/>
                    </a:cubicBezTo>
                    <a:cubicBezTo>
                      <a:pt x="1763" y="1473"/>
                      <a:pt x="1783" y="1560"/>
                      <a:pt x="1783" y="1641"/>
                    </a:cubicBezTo>
                    <a:cubicBezTo>
                      <a:pt x="1783" y="1695"/>
                      <a:pt x="1825" y="1721"/>
                      <a:pt x="1867" y="1721"/>
                    </a:cubicBezTo>
                    <a:cubicBezTo>
                      <a:pt x="1909" y="1721"/>
                      <a:pt x="1951" y="1695"/>
                      <a:pt x="1951" y="1641"/>
                    </a:cubicBezTo>
                    <a:cubicBezTo>
                      <a:pt x="1931" y="1534"/>
                      <a:pt x="1931" y="1432"/>
                      <a:pt x="1911" y="1305"/>
                    </a:cubicBezTo>
                    <a:cubicBezTo>
                      <a:pt x="2058" y="1239"/>
                      <a:pt x="2226" y="1152"/>
                      <a:pt x="2374" y="1091"/>
                    </a:cubicBezTo>
                    <a:cubicBezTo>
                      <a:pt x="2420" y="1152"/>
                      <a:pt x="2440" y="1218"/>
                      <a:pt x="2440" y="1280"/>
                    </a:cubicBezTo>
                    <a:cubicBezTo>
                      <a:pt x="2449" y="1323"/>
                      <a:pt x="2481" y="1342"/>
                      <a:pt x="2516" y="1342"/>
                    </a:cubicBezTo>
                    <a:cubicBezTo>
                      <a:pt x="2566" y="1342"/>
                      <a:pt x="2620" y="1302"/>
                      <a:pt x="2608" y="1239"/>
                    </a:cubicBezTo>
                    <a:cubicBezTo>
                      <a:pt x="2588" y="1178"/>
                      <a:pt x="2568" y="1091"/>
                      <a:pt x="2547" y="1005"/>
                    </a:cubicBezTo>
                    <a:cubicBezTo>
                      <a:pt x="2675" y="943"/>
                      <a:pt x="2822" y="857"/>
                      <a:pt x="2950" y="796"/>
                    </a:cubicBezTo>
                    <a:cubicBezTo>
                      <a:pt x="2970" y="857"/>
                      <a:pt x="2970" y="943"/>
                      <a:pt x="2970" y="1005"/>
                    </a:cubicBezTo>
                    <a:cubicBezTo>
                      <a:pt x="2970" y="1058"/>
                      <a:pt x="3012" y="1085"/>
                      <a:pt x="3054" y="1085"/>
                    </a:cubicBezTo>
                    <a:cubicBezTo>
                      <a:pt x="3096" y="1085"/>
                      <a:pt x="3138" y="1058"/>
                      <a:pt x="3138" y="1005"/>
                    </a:cubicBezTo>
                    <a:cubicBezTo>
                      <a:pt x="3138" y="898"/>
                      <a:pt x="3138" y="816"/>
                      <a:pt x="3097" y="709"/>
                    </a:cubicBezTo>
                    <a:cubicBezTo>
                      <a:pt x="3204" y="643"/>
                      <a:pt x="3311" y="602"/>
                      <a:pt x="3418" y="541"/>
                    </a:cubicBezTo>
                    <a:close/>
                    <a:moveTo>
                      <a:pt x="3131" y="1"/>
                    </a:moveTo>
                    <a:cubicBezTo>
                      <a:pt x="3003" y="1"/>
                      <a:pt x="2932" y="169"/>
                      <a:pt x="2883" y="327"/>
                    </a:cubicBezTo>
                    <a:cubicBezTo>
                      <a:pt x="2843" y="287"/>
                      <a:pt x="2802" y="261"/>
                      <a:pt x="2736" y="241"/>
                    </a:cubicBezTo>
                    <a:cubicBezTo>
                      <a:pt x="2688" y="218"/>
                      <a:pt x="2644" y="208"/>
                      <a:pt x="2604" y="208"/>
                    </a:cubicBezTo>
                    <a:cubicBezTo>
                      <a:pt x="2419" y="208"/>
                      <a:pt x="2326" y="429"/>
                      <a:pt x="2293" y="623"/>
                    </a:cubicBezTo>
                    <a:cubicBezTo>
                      <a:pt x="2247" y="602"/>
                      <a:pt x="2206" y="582"/>
                      <a:pt x="2165" y="582"/>
                    </a:cubicBezTo>
                    <a:cubicBezTo>
                      <a:pt x="2141" y="576"/>
                      <a:pt x="2118" y="573"/>
                      <a:pt x="2096" y="573"/>
                    </a:cubicBezTo>
                    <a:cubicBezTo>
                      <a:pt x="1894" y="573"/>
                      <a:pt x="1820" y="836"/>
                      <a:pt x="1783" y="1025"/>
                    </a:cubicBezTo>
                    <a:cubicBezTo>
                      <a:pt x="1738" y="943"/>
                      <a:pt x="1697" y="877"/>
                      <a:pt x="1610" y="837"/>
                    </a:cubicBezTo>
                    <a:cubicBezTo>
                      <a:pt x="1571" y="814"/>
                      <a:pt x="1534" y="804"/>
                      <a:pt x="1501" y="804"/>
                    </a:cubicBezTo>
                    <a:cubicBezTo>
                      <a:pt x="1318" y="804"/>
                      <a:pt x="1222" y="1107"/>
                      <a:pt x="1188" y="1305"/>
                    </a:cubicBezTo>
                    <a:cubicBezTo>
                      <a:pt x="1126" y="1218"/>
                      <a:pt x="1040" y="1152"/>
                      <a:pt x="913" y="1152"/>
                    </a:cubicBezTo>
                    <a:cubicBezTo>
                      <a:pt x="719" y="1178"/>
                      <a:pt x="592" y="1305"/>
                      <a:pt x="571" y="1473"/>
                    </a:cubicBezTo>
                    <a:cubicBezTo>
                      <a:pt x="531" y="1453"/>
                      <a:pt x="510" y="1432"/>
                      <a:pt x="464" y="1432"/>
                    </a:cubicBezTo>
                    <a:cubicBezTo>
                      <a:pt x="424" y="1406"/>
                      <a:pt x="374" y="1393"/>
                      <a:pt x="325" y="1393"/>
                    </a:cubicBezTo>
                    <a:cubicBezTo>
                      <a:pt x="251" y="1393"/>
                      <a:pt x="177" y="1421"/>
                      <a:pt x="128" y="1473"/>
                    </a:cubicBezTo>
                    <a:cubicBezTo>
                      <a:pt x="1" y="1580"/>
                      <a:pt x="42" y="1748"/>
                      <a:pt x="42" y="1896"/>
                    </a:cubicBezTo>
                    <a:cubicBezTo>
                      <a:pt x="42" y="1916"/>
                      <a:pt x="62" y="1942"/>
                      <a:pt x="82" y="1962"/>
                    </a:cubicBezTo>
                    <a:cubicBezTo>
                      <a:pt x="42" y="1962"/>
                      <a:pt x="21" y="1982"/>
                      <a:pt x="21" y="2023"/>
                    </a:cubicBezTo>
                    <a:cubicBezTo>
                      <a:pt x="1" y="2981"/>
                      <a:pt x="531" y="3806"/>
                      <a:pt x="913" y="4636"/>
                    </a:cubicBezTo>
                    <a:cubicBezTo>
                      <a:pt x="913" y="4665"/>
                      <a:pt x="934" y="4684"/>
                      <a:pt x="964" y="4684"/>
                    </a:cubicBezTo>
                    <a:cubicBezTo>
                      <a:pt x="975" y="4684"/>
                      <a:pt x="987" y="4682"/>
                      <a:pt x="999" y="4676"/>
                    </a:cubicBezTo>
                    <a:cubicBezTo>
                      <a:pt x="1101" y="4636"/>
                      <a:pt x="1167" y="4590"/>
                      <a:pt x="1228" y="4529"/>
                    </a:cubicBezTo>
                    <a:cubicBezTo>
                      <a:pt x="1228" y="4569"/>
                      <a:pt x="1254" y="4615"/>
                      <a:pt x="1274" y="4676"/>
                    </a:cubicBezTo>
                    <a:cubicBezTo>
                      <a:pt x="1289" y="4706"/>
                      <a:pt x="1314" y="4727"/>
                      <a:pt x="1344" y="4727"/>
                    </a:cubicBezTo>
                    <a:cubicBezTo>
                      <a:pt x="1356" y="4727"/>
                      <a:pt x="1368" y="4724"/>
                      <a:pt x="1381" y="4717"/>
                    </a:cubicBezTo>
                    <a:cubicBezTo>
                      <a:pt x="2695" y="4442"/>
                      <a:pt x="3693" y="3490"/>
                      <a:pt x="4946" y="3042"/>
                    </a:cubicBezTo>
                    <a:cubicBezTo>
                      <a:pt x="4987" y="3021"/>
                      <a:pt x="5027" y="2981"/>
                      <a:pt x="5007" y="2935"/>
                    </a:cubicBezTo>
                    <a:cubicBezTo>
                      <a:pt x="4752" y="1982"/>
                      <a:pt x="4156" y="1132"/>
                      <a:pt x="3627" y="327"/>
                    </a:cubicBezTo>
                    <a:cubicBezTo>
                      <a:pt x="3612" y="298"/>
                      <a:pt x="3576" y="276"/>
                      <a:pt x="3540" y="276"/>
                    </a:cubicBezTo>
                    <a:cubicBezTo>
                      <a:pt x="3526" y="276"/>
                      <a:pt x="3512" y="279"/>
                      <a:pt x="3500" y="287"/>
                    </a:cubicBezTo>
                    <a:lnTo>
                      <a:pt x="3479" y="307"/>
                    </a:lnTo>
                    <a:cubicBezTo>
                      <a:pt x="3438" y="220"/>
                      <a:pt x="3372" y="134"/>
                      <a:pt x="3291" y="73"/>
                    </a:cubicBezTo>
                    <a:cubicBezTo>
                      <a:pt x="3229" y="22"/>
                      <a:pt x="3177" y="1"/>
                      <a:pt x="313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78" name="Google Shape;1478;p22"/>
            <p:cNvSpPr/>
            <p:nvPr/>
          </p:nvSpPr>
          <p:spPr>
            <a:xfrm flipH="1">
              <a:off x="8361970" y="1108983"/>
              <a:ext cx="585371" cy="459251"/>
            </a:xfrm>
            <a:custGeom>
              <a:rect b="b" l="l" r="r" t="t"/>
              <a:pathLst>
                <a:path extrusionOk="0" h="5910" w="7533">
                  <a:moveTo>
                    <a:pt x="3822" y="577"/>
                  </a:moveTo>
                  <a:cubicBezTo>
                    <a:pt x="4164" y="577"/>
                    <a:pt x="4541" y="681"/>
                    <a:pt x="4711" y="837"/>
                  </a:cubicBezTo>
                  <a:cubicBezTo>
                    <a:pt x="4202" y="837"/>
                    <a:pt x="3692" y="837"/>
                    <a:pt x="3163" y="857"/>
                  </a:cubicBezTo>
                  <a:cubicBezTo>
                    <a:pt x="3242" y="659"/>
                    <a:pt x="3518" y="577"/>
                    <a:pt x="3822" y="577"/>
                  </a:cubicBezTo>
                  <a:close/>
                  <a:moveTo>
                    <a:pt x="4118" y="168"/>
                  </a:moveTo>
                  <a:cubicBezTo>
                    <a:pt x="4655" y="168"/>
                    <a:pt x="5145" y="353"/>
                    <a:pt x="5200" y="837"/>
                  </a:cubicBezTo>
                  <a:lnTo>
                    <a:pt x="4925" y="837"/>
                  </a:lnTo>
                  <a:lnTo>
                    <a:pt x="4925" y="817"/>
                  </a:lnTo>
                  <a:cubicBezTo>
                    <a:pt x="4768" y="561"/>
                    <a:pt x="4288" y="399"/>
                    <a:pt x="3844" y="399"/>
                  </a:cubicBezTo>
                  <a:cubicBezTo>
                    <a:pt x="3438" y="399"/>
                    <a:pt x="3063" y="534"/>
                    <a:pt x="2990" y="857"/>
                  </a:cubicBezTo>
                  <a:cubicBezTo>
                    <a:pt x="2888" y="883"/>
                    <a:pt x="2760" y="883"/>
                    <a:pt x="2654" y="883"/>
                  </a:cubicBezTo>
                  <a:cubicBezTo>
                    <a:pt x="2616" y="494"/>
                    <a:pt x="3407" y="168"/>
                    <a:pt x="4118" y="168"/>
                  </a:cubicBezTo>
                  <a:close/>
                  <a:moveTo>
                    <a:pt x="4441" y="1006"/>
                  </a:moveTo>
                  <a:cubicBezTo>
                    <a:pt x="5168" y="1006"/>
                    <a:pt x="5895" y="1026"/>
                    <a:pt x="6621" y="1051"/>
                  </a:cubicBezTo>
                  <a:cubicBezTo>
                    <a:pt x="7344" y="1688"/>
                    <a:pt x="7298" y="3322"/>
                    <a:pt x="6728" y="4040"/>
                  </a:cubicBezTo>
                  <a:cubicBezTo>
                    <a:pt x="6707" y="4066"/>
                    <a:pt x="6707" y="4086"/>
                    <a:pt x="6728" y="4107"/>
                  </a:cubicBezTo>
                  <a:lnTo>
                    <a:pt x="6707" y="4107"/>
                  </a:lnTo>
                  <a:cubicBezTo>
                    <a:pt x="5877" y="4193"/>
                    <a:pt x="5052" y="4168"/>
                    <a:pt x="4242" y="4193"/>
                  </a:cubicBezTo>
                  <a:lnTo>
                    <a:pt x="3076" y="4193"/>
                  </a:lnTo>
                  <a:cubicBezTo>
                    <a:pt x="3056" y="4180"/>
                    <a:pt x="3041" y="4174"/>
                    <a:pt x="3025" y="4174"/>
                  </a:cubicBezTo>
                  <a:cubicBezTo>
                    <a:pt x="3009" y="4174"/>
                    <a:pt x="2992" y="4180"/>
                    <a:pt x="2969" y="4193"/>
                  </a:cubicBezTo>
                  <a:cubicBezTo>
                    <a:pt x="2226" y="4193"/>
                    <a:pt x="1462" y="4213"/>
                    <a:pt x="723" y="4213"/>
                  </a:cubicBezTo>
                  <a:cubicBezTo>
                    <a:pt x="723" y="4193"/>
                    <a:pt x="723" y="4168"/>
                    <a:pt x="698" y="4147"/>
                  </a:cubicBezTo>
                  <a:cubicBezTo>
                    <a:pt x="168" y="3383"/>
                    <a:pt x="510" y="2029"/>
                    <a:pt x="871" y="1239"/>
                  </a:cubicBezTo>
                  <a:lnTo>
                    <a:pt x="912" y="1239"/>
                  </a:lnTo>
                  <a:cubicBezTo>
                    <a:pt x="1615" y="1138"/>
                    <a:pt x="2312" y="1071"/>
                    <a:pt x="3035" y="1031"/>
                  </a:cubicBezTo>
                  <a:cubicBezTo>
                    <a:pt x="3046" y="1041"/>
                    <a:pt x="3056" y="1046"/>
                    <a:pt x="3069" y="1046"/>
                  </a:cubicBezTo>
                  <a:cubicBezTo>
                    <a:pt x="3081" y="1046"/>
                    <a:pt x="3097" y="1041"/>
                    <a:pt x="3117" y="1031"/>
                  </a:cubicBezTo>
                  <a:cubicBezTo>
                    <a:pt x="3559" y="1013"/>
                    <a:pt x="4000" y="1006"/>
                    <a:pt x="4441" y="1006"/>
                  </a:cubicBezTo>
                  <a:close/>
                  <a:moveTo>
                    <a:pt x="4288" y="4361"/>
                  </a:moveTo>
                  <a:cubicBezTo>
                    <a:pt x="4190" y="4491"/>
                    <a:pt x="3943" y="4560"/>
                    <a:pt x="3702" y="4560"/>
                  </a:cubicBezTo>
                  <a:cubicBezTo>
                    <a:pt x="3471" y="4560"/>
                    <a:pt x="3245" y="4496"/>
                    <a:pt x="3163" y="4361"/>
                  </a:cubicBezTo>
                  <a:close/>
                  <a:moveTo>
                    <a:pt x="6600" y="4295"/>
                  </a:moveTo>
                  <a:cubicBezTo>
                    <a:pt x="6580" y="4723"/>
                    <a:pt x="6580" y="5166"/>
                    <a:pt x="6580" y="5594"/>
                  </a:cubicBezTo>
                  <a:cubicBezTo>
                    <a:pt x="6422" y="5587"/>
                    <a:pt x="6264" y="5584"/>
                    <a:pt x="6106" y="5584"/>
                  </a:cubicBezTo>
                  <a:cubicBezTo>
                    <a:pt x="5201" y="5584"/>
                    <a:pt x="4299" y="5682"/>
                    <a:pt x="3397" y="5721"/>
                  </a:cubicBezTo>
                  <a:cubicBezTo>
                    <a:pt x="2506" y="5741"/>
                    <a:pt x="1615" y="5741"/>
                    <a:pt x="723" y="5741"/>
                  </a:cubicBezTo>
                  <a:cubicBezTo>
                    <a:pt x="723" y="5293"/>
                    <a:pt x="723" y="4830"/>
                    <a:pt x="678" y="4382"/>
                  </a:cubicBezTo>
                  <a:cubicBezTo>
                    <a:pt x="1441" y="4382"/>
                    <a:pt x="2205" y="4382"/>
                    <a:pt x="2969" y="4361"/>
                  </a:cubicBezTo>
                  <a:cubicBezTo>
                    <a:pt x="3075" y="4613"/>
                    <a:pt x="3399" y="4736"/>
                    <a:pt x="3723" y="4736"/>
                  </a:cubicBezTo>
                  <a:cubicBezTo>
                    <a:pt x="4052" y="4736"/>
                    <a:pt x="4381" y="4608"/>
                    <a:pt x="4477" y="4361"/>
                  </a:cubicBezTo>
                  <a:cubicBezTo>
                    <a:pt x="5179" y="4341"/>
                    <a:pt x="5897" y="4341"/>
                    <a:pt x="6600" y="4295"/>
                  </a:cubicBezTo>
                  <a:close/>
                  <a:moveTo>
                    <a:pt x="4078" y="0"/>
                  </a:moveTo>
                  <a:cubicBezTo>
                    <a:pt x="3287" y="0"/>
                    <a:pt x="2435" y="373"/>
                    <a:pt x="2480" y="903"/>
                  </a:cubicBezTo>
                  <a:cubicBezTo>
                    <a:pt x="1930" y="944"/>
                    <a:pt x="1401" y="1010"/>
                    <a:pt x="871" y="1071"/>
                  </a:cubicBezTo>
                  <a:cubicBezTo>
                    <a:pt x="851" y="1092"/>
                    <a:pt x="825" y="1092"/>
                    <a:pt x="805" y="1112"/>
                  </a:cubicBezTo>
                  <a:cubicBezTo>
                    <a:pt x="800" y="1107"/>
                    <a:pt x="793" y="1104"/>
                    <a:pt x="785" y="1104"/>
                  </a:cubicBezTo>
                  <a:cubicBezTo>
                    <a:pt x="765" y="1104"/>
                    <a:pt x="738" y="1124"/>
                    <a:pt x="723" y="1158"/>
                  </a:cubicBezTo>
                  <a:cubicBezTo>
                    <a:pt x="341" y="1983"/>
                    <a:pt x="0" y="3363"/>
                    <a:pt x="530" y="4213"/>
                  </a:cubicBezTo>
                  <a:cubicBezTo>
                    <a:pt x="510" y="4213"/>
                    <a:pt x="510" y="4234"/>
                    <a:pt x="510" y="4254"/>
                  </a:cubicBezTo>
                  <a:cubicBezTo>
                    <a:pt x="550" y="4784"/>
                    <a:pt x="550" y="5313"/>
                    <a:pt x="550" y="5823"/>
                  </a:cubicBezTo>
                  <a:cubicBezTo>
                    <a:pt x="550" y="5889"/>
                    <a:pt x="571" y="5909"/>
                    <a:pt x="637" y="5909"/>
                  </a:cubicBezTo>
                  <a:cubicBezTo>
                    <a:pt x="1548" y="5909"/>
                    <a:pt x="2480" y="5909"/>
                    <a:pt x="3397" y="5889"/>
                  </a:cubicBezTo>
                  <a:cubicBezTo>
                    <a:pt x="4331" y="5854"/>
                    <a:pt x="5284" y="5754"/>
                    <a:pt x="6223" y="5754"/>
                  </a:cubicBezTo>
                  <a:cubicBezTo>
                    <a:pt x="6369" y="5754"/>
                    <a:pt x="6516" y="5756"/>
                    <a:pt x="6661" y="5762"/>
                  </a:cubicBezTo>
                  <a:cubicBezTo>
                    <a:pt x="6707" y="5762"/>
                    <a:pt x="6728" y="5741"/>
                    <a:pt x="6728" y="5721"/>
                  </a:cubicBezTo>
                  <a:cubicBezTo>
                    <a:pt x="6748" y="5721"/>
                    <a:pt x="6748" y="5695"/>
                    <a:pt x="6748" y="5675"/>
                  </a:cubicBezTo>
                  <a:cubicBezTo>
                    <a:pt x="6748" y="5186"/>
                    <a:pt x="6748" y="4702"/>
                    <a:pt x="6789" y="4193"/>
                  </a:cubicBezTo>
                  <a:lnTo>
                    <a:pt x="6768" y="4193"/>
                  </a:lnTo>
                  <a:cubicBezTo>
                    <a:pt x="6809" y="4193"/>
                    <a:pt x="6835" y="4193"/>
                    <a:pt x="6855" y="4147"/>
                  </a:cubicBezTo>
                  <a:cubicBezTo>
                    <a:pt x="7471" y="3383"/>
                    <a:pt x="7532" y="1667"/>
                    <a:pt x="6768" y="944"/>
                  </a:cubicBezTo>
                  <a:cubicBezTo>
                    <a:pt x="6768" y="924"/>
                    <a:pt x="6748" y="883"/>
                    <a:pt x="6707" y="883"/>
                  </a:cubicBezTo>
                  <a:cubicBezTo>
                    <a:pt x="6259" y="857"/>
                    <a:pt x="5816" y="857"/>
                    <a:pt x="5368" y="837"/>
                  </a:cubicBezTo>
                  <a:cubicBezTo>
                    <a:pt x="5311" y="242"/>
                    <a:pt x="4714" y="0"/>
                    <a:pt x="407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79" name="Google Shape;1479;p22"/>
            <p:cNvGrpSpPr/>
            <p:nvPr/>
          </p:nvGrpSpPr>
          <p:grpSpPr>
            <a:xfrm flipH="1" rot="1514720">
              <a:off x="194155" y="108937"/>
              <a:ext cx="331271" cy="549942"/>
              <a:chOff x="3578323" y="2460020"/>
              <a:chExt cx="331267" cy="549936"/>
            </a:xfrm>
          </p:grpSpPr>
          <p:sp>
            <p:nvSpPr>
              <p:cNvPr id="1480" name="Google Shape;1480;p22"/>
              <p:cNvSpPr/>
              <p:nvPr/>
            </p:nvSpPr>
            <p:spPr>
              <a:xfrm>
                <a:off x="3662170" y="2597563"/>
                <a:ext cx="28208" cy="24633"/>
              </a:xfrm>
              <a:custGeom>
                <a:rect b="b" l="l" r="r" t="t"/>
                <a:pathLst>
                  <a:path extrusionOk="0" h="317" w="363">
                    <a:moveTo>
                      <a:pt x="128" y="1"/>
                    </a:moveTo>
                    <a:cubicBezTo>
                      <a:pt x="87" y="1"/>
                      <a:pt x="42" y="21"/>
                      <a:pt x="21" y="62"/>
                    </a:cubicBezTo>
                    <a:cubicBezTo>
                      <a:pt x="1" y="82"/>
                      <a:pt x="1" y="128"/>
                      <a:pt x="1" y="148"/>
                    </a:cubicBezTo>
                    <a:cubicBezTo>
                      <a:pt x="1" y="235"/>
                      <a:pt x="87" y="296"/>
                      <a:pt x="169" y="316"/>
                    </a:cubicBezTo>
                    <a:cubicBezTo>
                      <a:pt x="215" y="316"/>
                      <a:pt x="235" y="316"/>
                      <a:pt x="255" y="296"/>
                    </a:cubicBezTo>
                    <a:lnTo>
                      <a:pt x="276" y="296"/>
                    </a:lnTo>
                    <a:cubicBezTo>
                      <a:pt x="342" y="276"/>
                      <a:pt x="362" y="189"/>
                      <a:pt x="362" y="108"/>
                    </a:cubicBezTo>
                    <a:cubicBezTo>
                      <a:pt x="362" y="62"/>
                      <a:pt x="342" y="41"/>
                      <a:pt x="296" y="41"/>
                    </a:cubicBezTo>
                    <a:cubicBezTo>
                      <a:pt x="255" y="21"/>
                      <a:pt x="194" y="1"/>
                      <a:pt x="1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22"/>
              <p:cNvSpPr/>
              <p:nvPr/>
            </p:nvSpPr>
            <p:spPr>
              <a:xfrm>
                <a:off x="3578323" y="2460020"/>
                <a:ext cx="331267" cy="549936"/>
              </a:xfrm>
              <a:custGeom>
                <a:rect b="b" l="l" r="r" t="t"/>
                <a:pathLst>
                  <a:path extrusionOk="0" h="7077" w="4263">
                    <a:moveTo>
                      <a:pt x="1207" y="177"/>
                    </a:moveTo>
                    <a:cubicBezTo>
                      <a:pt x="1273" y="263"/>
                      <a:pt x="1334" y="391"/>
                      <a:pt x="1273" y="411"/>
                    </a:cubicBezTo>
                    <a:cubicBezTo>
                      <a:pt x="1228" y="431"/>
                      <a:pt x="1166" y="452"/>
                      <a:pt x="1146" y="498"/>
                    </a:cubicBezTo>
                    <a:cubicBezTo>
                      <a:pt x="1121" y="518"/>
                      <a:pt x="1121" y="538"/>
                      <a:pt x="1121" y="559"/>
                    </a:cubicBezTo>
                    <a:lnTo>
                      <a:pt x="1100" y="559"/>
                    </a:lnTo>
                    <a:cubicBezTo>
                      <a:pt x="932" y="559"/>
                      <a:pt x="784" y="625"/>
                      <a:pt x="637" y="686"/>
                    </a:cubicBezTo>
                    <a:cubicBezTo>
                      <a:pt x="591" y="706"/>
                      <a:pt x="571" y="732"/>
                      <a:pt x="571" y="773"/>
                    </a:cubicBezTo>
                    <a:cubicBezTo>
                      <a:pt x="484" y="706"/>
                      <a:pt x="423" y="625"/>
                      <a:pt x="403" y="498"/>
                    </a:cubicBezTo>
                    <a:cubicBezTo>
                      <a:pt x="678" y="391"/>
                      <a:pt x="932" y="284"/>
                      <a:pt x="1207" y="177"/>
                    </a:cubicBezTo>
                    <a:close/>
                    <a:moveTo>
                      <a:pt x="1059" y="732"/>
                    </a:moveTo>
                    <a:cubicBezTo>
                      <a:pt x="1146" y="880"/>
                      <a:pt x="1187" y="1027"/>
                      <a:pt x="1228" y="1175"/>
                    </a:cubicBezTo>
                    <a:cubicBezTo>
                      <a:pt x="1080" y="1195"/>
                      <a:pt x="953" y="1241"/>
                      <a:pt x="846" y="1302"/>
                    </a:cubicBezTo>
                    <a:cubicBezTo>
                      <a:pt x="784" y="1155"/>
                      <a:pt x="764" y="986"/>
                      <a:pt x="739" y="813"/>
                    </a:cubicBezTo>
                    <a:cubicBezTo>
                      <a:pt x="846" y="773"/>
                      <a:pt x="953" y="752"/>
                      <a:pt x="1059" y="732"/>
                    </a:cubicBezTo>
                    <a:close/>
                    <a:moveTo>
                      <a:pt x="1242" y="1350"/>
                    </a:moveTo>
                    <a:cubicBezTo>
                      <a:pt x="1285" y="1350"/>
                      <a:pt x="1329" y="1356"/>
                      <a:pt x="1375" y="1368"/>
                    </a:cubicBezTo>
                    <a:cubicBezTo>
                      <a:pt x="1375" y="1368"/>
                      <a:pt x="1401" y="1368"/>
                      <a:pt x="1401" y="1389"/>
                    </a:cubicBezTo>
                    <a:cubicBezTo>
                      <a:pt x="1655" y="1516"/>
                      <a:pt x="1823" y="1705"/>
                      <a:pt x="1783" y="1980"/>
                    </a:cubicBezTo>
                    <a:cubicBezTo>
                      <a:pt x="1737" y="2005"/>
                      <a:pt x="1737" y="2046"/>
                      <a:pt x="1757" y="2086"/>
                    </a:cubicBezTo>
                    <a:cubicBezTo>
                      <a:pt x="1671" y="2302"/>
                      <a:pt x="1456" y="2441"/>
                      <a:pt x="1238" y="2441"/>
                    </a:cubicBezTo>
                    <a:cubicBezTo>
                      <a:pt x="1199" y="2441"/>
                      <a:pt x="1159" y="2437"/>
                      <a:pt x="1121" y="2428"/>
                    </a:cubicBezTo>
                    <a:cubicBezTo>
                      <a:pt x="764" y="2361"/>
                      <a:pt x="550" y="2025"/>
                      <a:pt x="698" y="1705"/>
                    </a:cubicBezTo>
                    <a:cubicBezTo>
                      <a:pt x="739" y="1643"/>
                      <a:pt x="784" y="1577"/>
                      <a:pt x="825" y="1536"/>
                    </a:cubicBezTo>
                    <a:cubicBezTo>
                      <a:pt x="832" y="1540"/>
                      <a:pt x="840" y="1542"/>
                      <a:pt x="847" y="1542"/>
                    </a:cubicBezTo>
                    <a:cubicBezTo>
                      <a:pt x="881" y="1542"/>
                      <a:pt x="912" y="1504"/>
                      <a:pt x="912" y="1450"/>
                    </a:cubicBezTo>
                    <a:cubicBezTo>
                      <a:pt x="1019" y="1391"/>
                      <a:pt x="1127" y="1350"/>
                      <a:pt x="1242" y="1350"/>
                    </a:cubicBezTo>
                    <a:close/>
                    <a:moveTo>
                      <a:pt x="1864" y="2214"/>
                    </a:moveTo>
                    <a:cubicBezTo>
                      <a:pt x="2226" y="2616"/>
                      <a:pt x="2567" y="3044"/>
                      <a:pt x="2883" y="3487"/>
                    </a:cubicBezTo>
                    <a:cubicBezTo>
                      <a:pt x="3351" y="4144"/>
                      <a:pt x="3921" y="5015"/>
                      <a:pt x="3967" y="5865"/>
                    </a:cubicBezTo>
                    <a:cubicBezTo>
                      <a:pt x="3647" y="5081"/>
                      <a:pt x="3183" y="4358"/>
                      <a:pt x="2694" y="3680"/>
                    </a:cubicBezTo>
                    <a:cubicBezTo>
                      <a:pt x="2460" y="3360"/>
                      <a:pt x="2205" y="3044"/>
                      <a:pt x="1930" y="2769"/>
                    </a:cubicBezTo>
                    <a:cubicBezTo>
                      <a:pt x="1844" y="2682"/>
                      <a:pt x="1716" y="2555"/>
                      <a:pt x="1569" y="2535"/>
                    </a:cubicBezTo>
                    <a:cubicBezTo>
                      <a:pt x="1696" y="2448"/>
                      <a:pt x="1803" y="2341"/>
                      <a:pt x="1864" y="2214"/>
                    </a:cubicBezTo>
                    <a:close/>
                    <a:moveTo>
                      <a:pt x="825" y="2489"/>
                    </a:moveTo>
                    <a:cubicBezTo>
                      <a:pt x="891" y="2535"/>
                      <a:pt x="932" y="2555"/>
                      <a:pt x="993" y="2575"/>
                    </a:cubicBezTo>
                    <a:cubicBezTo>
                      <a:pt x="1059" y="2596"/>
                      <a:pt x="1100" y="2616"/>
                      <a:pt x="1166" y="2616"/>
                    </a:cubicBezTo>
                    <a:cubicBezTo>
                      <a:pt x="866" y="2917"/>
                      <a:pt x="784" y="3828"/>
                      <a:pt x="718" y="4062"/>
                    </a:cubicBezTo>
                    <a:cubicBezTo>
                      <a:pt x="571" y="4867"/>
                      <a:pt x="443" y="5738"/>
                      <a:pt x="484" y="6588"/>
                    </a:cubicBezTo>
                    <a:cubicBezTo>
                      <a:pt x="189" y="5865"/>
                      <a:pt x="296" y="4954"/>
                      <a:pt x="423" y="4210"/>
                    </a:cubicBezTo>
                    <a:cubicBezTo>
                      <a:pt x="509" y="3635"/>
                      <a:pt x="657" y="3085"/>
                      <a:pt x="825" y="2555"/>
                    </a:cubicBezTo>
                    <a:cubicBezTo>
                      <a:pt x="846" y="2535"/>
                      <a:pt x="846" y="2514"/>
                      <a:pt x="825" y="2489"/>
                    </a:cubicBezTo>
                    <a:close/>
                    <a:moveTo>
                      <a:pt x="1240" y="1"/>
                    </a:moveTo>
                    <a:cubicBezTo>
                      <a:pt x="1229" y="1"/>
                      <a:pt x="1218" y="3"/>
                      <a:pt x="1207" y="9"/>
                    </a:cubicBezTo>
                    <a:cubicBezTo>
                      <a:pt x="912" y="136"/>
                      <a:pt x="591" y="243"/>
                      <a:pt x="275" y="370"/>
                    </a:cubicBezTo>
                    <a:cubicBezTo>
                      <a:pt x="255" y="391"/>
                      <a:pt x="209" y="411"/>
                      <a:pt x="209" y="452"/>
                    </a:cubicBezTo>
                    <a:cubicBezTo>
                      <a:pt x="229" y="686"/>
                      <a:pt x="336" y="793"/>
                      <a:pt x="509" y="941"/>
                    </a:cubicBezTo>
                    <a:cubicBezTo>
                      <a:pt x="521" y="967"/>
                      <a:pt x="540" y="978"/>
                      <a:pt x="557" y="978"/>
                    </a:cubicBezTo>
                    <a:cubicBezTo>
                      <a:pt x="570" y="978"/>
                      <a:pt x="582" y="972"/>
                      <a:pt x="591" y="961"/>
                    </a:cubicBezTo>
                    <a:cubicBezTo>
                      <a:pt x="611" y="1114"/>
                      <a:pt x="657" y="1282"/>
                      <a:pt x="718" y="1409"/>
                    </a:cubicBezTo>
                    <a:cubicBezTo>
                      <a:pt x="657" y="1496"/>
                      <a:pt x="591" y="1557"/>
                      <a:pt x="550" y="1664"/>
                    </a:cubicBezTo>
                    <a:cubicBezTo>
                      <a:pt x="403" y="1980"/>
                      <a:pt x="530" y="2260"/>
                      <a:pt x="764" y="2448"/>
                    </a:cubicBezTo>
                    <a:cubicBezTo>
                      <a:pt x="718" y="2448"/>
                      <a:pt x="678" y="2448"/>
                      <a:pt x="678" y="2514"/>
                    </a:cubicBezTo>
                    <a:cubicBezTo>
                      <a:pt x="464" y="3105"/>
                      <a:pt x="316" y="3721"/>
                      <a:pt x="229" y="4358"/>
                    </a:cubicBezTo>
                    <a:cubicBezTo>
                      <a:pt x="82" y="5208"/>
                      <a:pt x="0" y="6267"/>
                      <a:pt x="530" y="7031"/>
                    </a:cubicBezTo>
                    <a:cubicBezTo>
                      <a:pt x="552" y="7063"/>
                      <a:pt x="581" y="7077"/>
                      <a:pt x="608" y="7077"/>
                    </a:cubicBezTo>
                    <a:cubicBezTo>
                      <a:pt x="655" y="7077"/>
                      <a:pt x="698" y="7035"/>
                      <a:pt x="698" y="6970"/>
                    </a:cubicBezTo>
                    <a:cubicBezTo>
                      <a:pt x="571" y="6161"/>
                      <a:pt x="698" y="5315"/>
                      <a:pt x="825" y="4505"/>
                    </a:cubicBezTo>
                    <a:cubicBezTo>
                      <a:pt x="891" y="4144"/>
                      <a:pt x="953" y="3762"/>
                      <a:pt x="1059" y="3405"/>
                    </a:cubicBezTo>
                    <a:cubicBezTo>
                      <a:pt x="1080" y="3298"/>
                      <a:pt x="1207" y="2682"/>
                      <a:pt x="1375" y="2682"/>
                    </a:cubicBezTo>
                    <a:cubicBezTo>
                      <a:pt x="1375" y="2682"/>
                      <a:pt x="1401" y="2682"/>
                      <a:pt x="1421" y="2662"/>
                    </a:cubicBezTo>
                    <a:cubicBezTo>
                      <a:pt x="1441" y="2703"/>
                      <a:pt x="1462" y="2703"/>
                      <a:pt x="1503" y="2703"/>
                    </a:cubicBezTo>
                    <a:cubicBezTo>
                      <a:pt x="1512" y="2698"/>
                      <a:pt x="1524" y="2696"/>
                      <a:pt x="1535" y="2696"/>
                    </a:cubicBezTo>
                    <a:cubicBezTo>
                      <a:pt x="1675" y="2696"/>
                      <a:pt x="1935" y="3005"/>
                      <a:pt x="1991" y="3085"/>
                    </a:cubicBezTo>
                    <a:cubicBezTo>
                      <a:pt x="2292" y="3405"/>
                      <a:pt x="2547" y="3762"/>
                      <a:pt x="2776" y="4103"/>
                    </a:cubicBezTo>
                    <a:cubicBezTo>
                      <a:pt x="3244" y="4780"/>
                      <a:pt x="3692" y="5524"/>
                      <a:pt x="3947" y="6308"/>
                    </a:cubicBezTo>
                    <a:cubicBezTo>
                      <a:pt x="3958" y="6343"/>
                      <a:pt x="3999" y="6366"/>
                      <a:pt x="4035" y="6366"/>
                    </a:cubicBezTo>
                    <a:cubicBezTo>
                      <a:pt x="4067" y="6366"/>
                      <a:pt x="4095" y="6349"/>
                      <a:pt x="4095" y="6308"/>
                    </a:cubicBezTo>
                    <a:cubicBezTo>
                      <a:pt x="4263" y="5356"/>
                      <a:pt x="3692" y="4398"/>
                      <a:pt x="3203" y="3660"/>
                    </a:cubicBezTo>
                    <a:cubicBezTo>
                      <a:pt x="2822" y="3085"/>
                      <a:pt x="2394" y="2535"/>
                      <a:pt x="1951" y="2046"/>
                    </a:cubicBezTo>
                    <a:cubicBezTo>
                      <a:pt x="2012" y="1750"/>
                      <a:pt x="1864" y="1496"/>
                      <a:pt x="1609" y="1323"/>
                    </a:cubicBezTo>
                    <a:cubicBezTo>
                      <a:pt x="1609" y="1282"/>
                      <a:pt x="1609" y="1261"/>
                      <a:pt x="1569" y="1241"/>
                    </a:cubicBezTo>
                    <a:cubicBezTo>
                      <a:pt x="1503" y="1216"/>
                      <a:pt x="1441" y="1195"/>
                      <a:pt x="1401" y="1195"/>
                    </a:cubicBezTo>
                    <a:lnTo>
                      <a:pt x="1401" y="1155"/>
                    </a:lnTo>
                    <a:cubicBezTo>
                      <a:pt x="1355" y="986"/>
                      <a:pt x="1294" y="793"/>
                      <a:pt x="1187" y="645"/>
                    </a:cubicBezTo>
                    <a:cubicBezTo>
                      <a:pt x="1207" y="645"/>
                      <a:pt x="1228" y="625"/>
                      <a:pt x="1248" y="605"/>
                    </a:cubicBezTo>
                    <a:cubicBezTo>
                      <a:pt x="1314" y="559"/>
                      <a:pt x="1421" y="538"/>
                      <a:pt x="1482" y="477"/>
                    </a:cubicBezTo>
                    <a:cubicBezTo>
                      <a:pt x="1503" y="452"/>
                      <a:pt x="1503" y="431"/>
                      <a:pt x="1503" y="391"/>
                    </a:cubicBezTo>
                    <a:cubicBezTo>
                      <a:pt x="1441" y="263"/>
                      <a:pt x="1401" y="156"/>
                      <a:pt x="1314" y="49"/>
                    </a:cubicBezTo>
                    <a:cubicBezTo>
                      <a:pt x="1299" y="20"/>
                      <a:pt x="1271" y="1"/>
                      <a:pt x="124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2" name="Google Shape;1482;p22"/>
            <p:cNvGrpSpPr/>
            <p:nvPr/>
          </p:nvGrpSpPr>
          <p:grpSpPr>
            <a:xfrm flipH="1">
              <a:off x="8544016" y="1975736"/>
              <a:ext cx="471840" cy="390014"/>
              <a:chOff x="3812145" y="436511"/>
              <a:chExt cx="471840" cy="390014"/>
            </a:xfrm>
          </p:grpSpPr>
          <p:sp>
            <p:nvSpPr>
              <p:cNvPr id="1483" name="Google Shape;1483;p22"/>
              <p:cNvSpPr/>
              <p:nvPr/>
            </p:nvSpPr>
            <p:spPr>
              <a:xfrm>
                <a:off x="3939819" y="571023"/>
                <a:ext cx="172821" cy="134667"/>
              </a:xfrm>
              <a:custGeom>
                <a:rect b="b" l="l" r="r" t="t"/>
                <a:pathLst>
                  <a:path extrusionOk="0" h="1733" w="2224">
                    <a:moveTo>
                      <a:pt x="1271" y="545"/>
                    </a:moveTo>
                    <a:cubicBezTo>
                      <a:pt x="1335" y="545"/>
                      <a:pt x="1400" y="563"/>
                      <a:pt x="1459" y="596"/>
                    </a:cubicBezTo>
                    <a:cubicBezTo>
                      <a:pt x="1500" y="596"/>
                      <a:pt x="1520" y="596"/>
                      <a:pt x="1541" y="617"/>
                    </a:cubicBezTo>
                    <a:cubicBezTo>
                      <a:pt x="1688" y="764"/>
                      <a:pt x="1755" y="978"/>
                      <a:pt x="1607" y="1146"/>
                    </a:cubicBezTo>
                    <a:cubicBezTo>
                      <a:pt x="1542" y="1224"/>
                      <a:pt x="1438" y="1269"/>
                      <a:pt x="1329" y="1269"/>
                    </a:cubicBezTo>
                    <a:cubicBezTo>
                      <a:pt x="1258" y="1269"/>
                      <a:pt x="1184" y="1250"/>
                      <a:pt x="1118" y="1207"/>
                    </a:cubicBezTo>
                    <a:cubicBezTo>
                      <a:pt x="950" y="1106"/>
                      <a:pt x="863" y="851"/>
                      <a:pt x="1011" y="678"/>
                    </a:cubicBezTo>
                    <a:cubicBezTo>
                      <a:pt x="1076" y="588"/>
                      <a:pt x="1172" y="545"/>
                      <a:pt x="1271" y="545"/>
                    </a:cubicBezTo>
                    <a:close/>
                    <a:moveTo>
                      <a:pt x="1484" y="0"/>
                    </a:moveTo>
                    <a:cubicBezTo>
                      <a:pt x="849" y="0"/>
                      <a:pt x="1" y="1211"/>
                      <a:pt x="970" y="1656"/>
                    </a:cubicBezTo>
                    <a:cubicBezTo>
                      <a:pt x="1081" y="1707"/>
                      <a:pt x="1205" y="1733"/>
                      <a:pt x="1329" y="1733"/>
                    </a:cubicBezTo>
                    <a:cubicBezTo>
                      <a:pt x="1611" y="1733"/>
                      <a:pt x="1893" y="1600"/>
                      <a:pt x="2009" y="1335"/>
                    </a:cubicBezTo>
                    <a:cubicBezTo>
                      <a:pt x="2223" y="932"/>
                      <a:pt x="2157" y="530"/>
                      <a:pt x="1882" y="255"/>
                    </a:cubicBezTo>
                    <a:cubicBezTo>
                      <a:pt x="1795" y="169"/>
                      <a:pt x="1688" y="87"/>
                      <a:pt x="1541" y="21"/>
                    </a:cubicBezTo>
                    <a:cubicBezTo>
                      <a:pt x="1520" y="21"/>
                      <a:pt x="1520" y="21"/>
                      <a:pt x="1500" y="1"/>
                    </a:cubicBezTo>
                    <a:cubicBezTo>
                      <a:pt x="1495" y="0"/>
                      <a:pt x="1490" y="0"/>
                      <a:pt x="148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22"/>
              <p:cNvSpPr/>
              <p:nvPr/>
            </p:nvSpPr>
            <p:spPr>
              <a:xfrm>
                <a:off x="4023510" y="626739"/>
                <a:ext cx="36056" cy="30073"/>
              </a:xfrm>
              <a:custGeom>
                <a:rect b="b" l="l" r="r" t="t"/>
                <a:pathLst>
                  <a:path extrusionOk="0" h="387" w="464">
                    <a:moveTo>
                      <a:pt x="203" y="0"/>
                    </a:moveTo>
                    <a:cubicBezTo>
                      <a:pt x="149" y="0"/>
                      <a:pt x="97" y="22"/>
                      <a:pt x="61" y="68"/>
                    </a:cubicBezTo>
                    <a:cubicBezTo>
                      <a:pt x="189" y="68"/>
                      <a:pt x="316" y="134"/>
                      <a:pt x="357" y="175"/>
                    </a:cubicBezTo>
                    <a:cubicBezTo>
                      <a:pt x="357" y="195"/>
                      <a:pt x="357" y="195"/>
                      <a:pt x="382" y="195"/>
                    </a:cubicBezTo>
                    <a:cubicBezTo>
                      <a:pt x="340" y="209"/>
                      <a:pt x="297" y="215"/>
                      <a:pt x="256" y="215"/>
                    </a:cubicBezTo>
                    <a:cubicBezTo>
                      <a:pt x="175" y="215"/>
                      <a:pt x="99" y="188"/>
                      <a:pt x="41" y="134"/>
                    </a:cubicBezTo>
                    <a:lnTo>
                      <a:pt x="41" y="109"/>
                    </a:lnTo>
                    <a:lnTo>
                      <a:pt x="41" y="109"/>
                    </a:lnTo>
                    <a:cubicBezTo>
                      <a:pt x="0" y="215"/>
                      <a:pt x="61" y="322"/>
                      <a:pt x="168" y="363"/>
                    </a:cubicBezTo>
                    <a:cubicBezTo>
                      <a:pt x="198" y="379"/>
                      <a:pt x="230" y="387"/>
                      <a:pt x="262" y="387"/>
                    </a:cubicBezTo>
                    <a:cubicBezTo>
                      <a:pt x="321" y="387"/>
                      <a:pt x="380" y="359"/>
                      <a:pt x="423" y="302"/>
                    </a:cubicBezTo>
                    <a:cubicBezTo>
                      <a:pt x="464" y="215"/>
                      <a:pt x="443" y="134"/>
                      <a:pt x="403" y="68"/>
                    </a:cubicBezTo>
                    <a:cubicBezTo>
                      <a:pt x="382" y="68"/>
                      <a:pt x="357" y="68"/>
                      <a:pt x="336" y="47"/>
                    </a:cubicBezTo>
                    <a:cubicBezTo>
                      <a:pt x="298" y="17"/>
                      <a:pt x="250" y="0"/>
                      <a:pt x="203" y="0"/>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22"/>
              <p:cNvSpPr/>
              <p:nvPr/>
            </p:nvSpPr>
            <p:spPr>
              <a:xfrm>
                <a:off x="4090804" y="575763"/>
                <a:ext cx="5206" cy="3652"/>
              </a:xfrm>
              <a:custGeom>
                <a:rect b="b" l="l" r="r" t="t"/>
                <a:pathLst>
                  <a:path extrusionOk="0" h="47" w="67">
                    <a:moveTo>
                      <a:pt x="66" y="46"/>
                    </a:moveTo>
                    <a:cubicBezTo>
                      <a:pt x="46" y="26"/>
                      <a:pt x="26" y="1"/>
                      <a:pt x="0" y="1"/>
                    </a:cubicBezTo>
                    <a:lnTo>
                      <a:pt x="0" y="1"/>
                    </a:lnTo>
                    <a:cubicBezTo>
                      <a:pt x="26" y="1"/>
                      <a:pt x="46" y="26"/>
                      <a:pt x="66" y="46"/>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22"/>
              <p:cNvSpPr/>
              <p:nvPr/>
            </p:nvSpPr>
            <p:spPr>
              <a:xfrm>
                <a:off x="3812145" y="436511"/>
                <a:ext cx="471840" cy="390014"/>
              </a:xfrm>
              <a:custGeom>
                <a:rect b="b" l="l" r="r" t="t"/>
                <a:pathLst>
                  <a:path extrusionOk="0" h="5019" w="6072">
                    <a:moveTo>
                      <a:pt x="2962" y="150"/>
                    </a:moveTo>
                    <a:cubicBezTo>
                      <a:pt x="3313" y="150"/>
                      <a:pt x="3662" y="234"/>
                      <a:pt x="3993" y="392"/>
                    </a:cubicBezTo>
                    <a:cubicBezTo>
                      <a:pt x="3993" y="392"/>
                      <a:pt x="3993" y="418"/>
                      <a:pt x="4014" y="418"/>
                    </a:cubicBezTo>
                    <a:cubicBezTo>
                      <a:pt x="5012" y="1115"/>
                      <a:pt x="5776" y="2113"/>
                      <a:pt x="5307" y="3366"/>
                    </a:cubicBezTo>
                    <a:cubicBezTo>
                      <a:pt x="4982" y="4309"/>
                      <a:pt x="4004" y="4836"/>
                      <a:pt x="3046" y="4836"/>
                    </a:cubicBezTo>
                    <a:cubicBezTo>
                      <a:pt x="2820" y="4836"/>
                      <a:pt x="2594" y="4807"/>
                      <a:pt x="2379" y="4746"/>
                    </a:cubicBezTo>
                    <a:cubicBezTo>
                      <a:pt x="1193" y="4405"/>
                      <a:pt x="342" y="3066"/>
                      <a:pt x="658" y="1859"/>
                    </a:cubicBezTo>
                    <a:cubicBezTo>
                      <a:pt x="811" y="1243"/>
                      <a:pt x="1294" y="774"/>
                      <a:pt x="1804" y="479"/>
                    </a:cubicBezTo>
                    <a:cubicBezTo>
                      <a:pt x="2175" y="255"/>
                      <a:pt x="2569" y="150"/>
                      <a:pt x="2962" y="150"/>
                    </a:cubicBezTo>
                    <a:close/>
                    <a:moveTo>
                      <a:pt x="2982" y="0"/>
                    </a:moveTo>
                    <a:cubicBezTo>
                      <a:pt x="1980" y="0"/>
                      <a:pt x="1010" y="597"/>
                      <a:pt x="576" y="1584"/>
                    </a:cubicBezTo>
                    <a:cubicBezTo>
                      <a:pt x="1" y="2857"/>
                      <a:pt x="912" y="4298"/>
                      <a:pt x="2084" y="4807"/>
                    </a:cubicBezTo>
                    <a:cubicBezTo>
                      <a:pt x="2400" y="4952"/>
                      <a:pt x="2734" y="5019"/>
                      <a:pt x="3067" y="5019"/>
                    </a:cubicBezTo>
                    <a:cubicBezTo>
                      <a:pt x="4001" y="5019"/>
                      <a:pt x="4918" y="4487"/>
                      <a:pt x="5368" y="3641"/>
                    </a:cubicBezTo>
                    <a:cubicBezTo>
                      <a:pt x="6071" y="2368"/>
                      <a:pt x="5267" y="1156"/>
                      <a:pt x="4248" y="392"/>
                    </a:cubicBezTo>
                    <a:cubicBezTo>
                      <a:pt x="4248" y="351"/>
                      <a:pt x="4248" y="331"/>
                      <a:pt x="4223" y="331"/>
                    </a:cubicBezTo>
                    <a:cubicBezTo>
                      <a:pt x="3828" y="105"/>
                      <a:pt x="3402" y="0"/>
                      <a:pt x="298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22"/>
              <p:cNvSpPr/>
              <p:nvPr/>
            </p:nvSpPr>
            <p:spPr>
              <a:xfrm>
                <a:off x="3936011" y="557579"/>
                <a:ext cx="184555" cy="161476"/>
              </a:xfrm>
              <a:custGeom>
                <a:rect b="b" l="l" r="r" t="t"/>
                <a:pathLst>
                  <a:path extrusionOk="0" h="2078" w="2375">
                    <a:moveTo>
                      <a:pt x="1533" y="173"/>
                    </a:moveTo>
                    <a:cubicBezTo>
                      <a:pt x="1539" y="173"/>
                      <a:pt x="1544" y="173"/>
                      <a:pt x="1549" y="174"/>
                    </a:cubicBezTo>
                    <a:cubicBezTo>
                      <a:pt x="1569" y="194"/>
                      <a:pt x="1569" y="194"/>
                      <a:pt x="1590" y="194"/>
                    </a:cubicBezTo>
                    <a:cubicBezTo>
                      <a:pt x="1737" y="260"/>
                      <a:pt x="1844" y="342"/>
                      <a:pt x="1931" y="428"/>
                    </a:cubicBezTo>
                    <a:cubicBezTo>
                      <a:pt x="2206" y="703"/>
                      <a:pt x="2272" y="1105"/>
                      <a:pt x="2058" y="1508"/>
                    </a:cubicBezTo>
                    <a:cubicBezTo>
                      <a:pt x="1942" y="1773"/>
                      <a:pt x="1660" y="1906"/>
                      <a:pt x="1378" y="1906"/>
                    </a:cubicBezTo>
                    <a:cubicBezTo>
                      <a:pt x="1254" y="1906"/>
                      <a:pt x="1130" y="1880"/>
                      <a:pt x="1019" y="1829"/>
                    </a:cubicBezTo>
                    <a:cubicBezTo>
                      <a:pt x="50" y="1384"/>
                      <a:pt x="898" y="173"/>
                      <a:pt x="1533" y="173"/>
                    </a:cubicBezTo>
                    <a:close/>
                    <a:moveTo>
                      <a:pt x="1534" y="0"/>
                    </a:moveTo>
                    <a:cubicBezTo>
                      <a:pt x="1448" y="0"/>
                      <a:pt x="1360" y="17"/>
                      <a:pt x="1274" y="46"/>
                    </a:cubicBezTo>
                    <a:cubicBezTo>
                      <a:pt x="592" y="301"/>
                      <a:pt x="1" y="1380"/>
                      <a:pt x="892" y="1936"/>
                    </a:cubicBezTo>
                    <a:cubicBezTo>
                      <a:pt x="1039" y="2033"/>
                      <a:pt x="1204" y="2078"/>
                      <a:pt x="1369" y="2078"/>
                    </a:cubicBezTo>
                    <a:cubicBezTo>
                      <a:pt x="1703" y="2078"/>
                      <a:pt x="2036" y="1894"/>
                      <a:pt x="2206" y="1594"/>
                    </a:cubicBezTo>
                    <a:cubicBezTo>
                      <a:pt x="2272" y="1487"/>
                      <a:pt x="2313" y="1360"/>
                      <a:pt x="2333" y="1233"/>
                    </a:cubicBezTo>
                    <a:cubicBezTo>
                      <a:pt x="2374" y="1024"/>
                      <a:pt x="2354" y="810"/>
                      <a:pt x="2313" y="642"/>
                    </a:cubicBezTo>
                    <a:cubicBezTo>
                      <a:pt x="2272" y="489"/>
                      <a:pt x="2165" y="362"/>
                      <a:pt x="2058" y="280"/>
                    </a:cubicBezTo>
                    <a:cubicBezTo>
                      <a:pt x="2038" y="260"/>
                      <a:pt x="2018" y="235"/>
                      <a:pt x="1992" y="235"/>
                    </a:cubicBezTo>
                    <a:cubicBezTo>
                      <a:pt x="1867" y="66"/>
                      <a:pt x="1704" y="0"/>
                      <a:pt x="15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22"/>
              <p:cNvSpPr/>
              <p:nvPr/>
            </p:nvSpPr>
            <p:spPr>
              <a:xfrm>
                <a:off x="4006880" y="613374"/>
                <a:ext cx="69315" cy="56260"/>
              </a:xfrm>
              <a:custGeom>
                <a:rect b="b" l="l" r="r" t="t"/>
                <a:pathLst>
                  <a:path extrusionOk="0" h="724" w="892">
                    <a:moveTo>
                      <a:pt x="417" y="172"/>
                    </a:moveTo>
                    <a:cubicBezTo>
                      <a:pt x="464" y="172"/>
                      <a:pt x="512" y="189"/>
                      <a:pt x="550" y="219"/>
                    </a:cubicBezTo>
                    <a:cubicBezTo>
                      <a:pt x="571" y="240"/>
                      <a:pt x="596" y="240"/>
                      <a:pt x="617" y="240"/>
                    </a:cubicBezTo>
                    <a:cubicBezTo>
                      <a:pt x="657" y="306"/>
                      <a:pt x="678" y="387"/>
                      <a:pt x="637" y="474"/>
                    </a:cubicBezTo>
                    <a:cubicBezTo>
                      <a:pt x="594" y="531"/>
                      <a:pt x="535" y="559"/>
                      <a:pt x="476" y="559"/>
                    </a:cubicBezTo>
                    <a:cubicBezTo>
                      <a:pt x="444" y="559"/>
                      <a:pt x="412" y="551"/>
                      <a:pt x="382" y="535"/>
                    </a:cubicBezTo>
                    <a:cubicBezTo>
                      <a:pt x="275" y="494"/>
                      <a:pt x="214" y="387"/>
                      <a:pt x="255" y="281"/>
                    </a:cubicBezTo>
                    <a:lnTo>
                      <a:pt x="255" y="260"/>
                    </a:lnTo>
                    <a:lnTo>
                      <a:pt x="275" y="240"/>
                    </a:lnTo>
                    <a:cubicBezTo>
                      <a:pt x="311" y="194"/>
                      <a:pt x="363" y="172"/>
                      <a:pt x="417" y="172"/>
                    </a:cubicBezTo>
                    <a:close/>
                    <a:moveTo>
                      <a:pt x="408" y="0"/>
                    </a:moveTo>
                    <a:cubicBezTo>
                      <a:pt x="309" y="0"/>
                      <a:pt x="213" y="43"/>
                      <a:pt x="148" y="133"/>
                    </a:cubicBezTo>
                    <a:cubicBezTo>
                      <a:pt x="0" y="306"/>
                      <a:pt x="87" y="561"/>
                      <a:pt x="255" y="662"/>
                    </a:cubicBezTo>
                    <a:cubicBezTo>
                      <a:pt x="321" y="705"/>
                      <a:pt x="395" y="724"/>
                      <a:pt x="466" y="724"/>
                    </a:cubicBezTo>
                    <a:cubicBezTo>
                      <a:pt x="575" y="724"/>
                      <a:pt x="679" y="679"/>
                      <a:pt x="744" y="601"/>
                    </a:cubicBezTo>
                    <a:cubicBezTo>
                      <a:pt x="892" y="433"/>
                      <a:pt x="825" y="219"/>
                      <a:pt x="678" y="72"/>
                    </a:cubicBezTo>
                    <a:cubicBezTo>
                      <a:pt x="657" y="51"/>
                      <a:pt x="637" y="51"/>
                      <a:pt x="596" y="51"/>
                    </a:cubicBezTo>
                    <a:cubicBezTo>
                      <a:pt x="537" y="18"/>
                      <a:pt x="472" y="0"/>
                      <a:pt x="4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9" name="Google Shape;1489;p22"/>
            <p:cNvSpPr/>
            <p:nvPr/>
          </p:nvSpPr>
          <p:spPr>
            <a:xfrm flipH="1">
              <a:off x="8148563" y="1992062"/>
              <a:ext cx="253715" cy="441534"/>
            </a:xfrm>
            <a:custGeom>
              <a:rect b="b" l="l" r="r" t="t"/>
              <a:pathLst>
                <a:path extrusionOk="0" h="5682" w="3265">
                  <a:moveTo>
                    <a:pt x="1167" y="207"/>
                  </a:moveTo>
                  <a:cubicBezTo>
                    <a:pt x="1187" y="228"/>
                    <a:pt x="1207" y="269"/>
                    <a:pt x="1228" y="314"/>
                  </a:cubicBezTo>
                  <a:cubicBezTo>
                    <a:pt x="1146" y="355"/>
                    <a:pt x="1060" y="396"/>
                    <a:pt x="973" y="442"/>
                  </a:cubicBezTo>
                  <a:cubicBezTo>
                    <a:pt x="932" y="462"/>
                    <a:pt x="912" y="503"/>
                    <a:pt x="932" y="549"/>
                  </a:cubicBezTo>
                  <a:cubicBezTo>
                    <a:pt x="953" y="589"/>
                    <a:pt x="1019" y="589"/>
                    <a:pt x="1060" y="589"/>
                  </a:cubicBezTo>
                  <a:cubicBezTo>
                    <a:pt x="1126" y="549"/>
                    <a:pt x="1207" y="503"/>
                    <a:pt x="1294" y="462"/>
                  </a:cubicBezTo>
                  <a:cubicBezTo>
                    <a:pt x="1314" y="503"/>
                    <a:pt x="1335" y="549"/>
                    <a:pt x="1355" y="610"/>
                  </a:cubicBezTo>
                  <a:cubicBezTo>
                    <a:pt x="1274" y="630"/>
                    <a:pt x="1187" y="676"/>
                    <a:pt x="1101" y="717"/>
                  </a:cubicBezTo>
                  <a:cubicBezTo>
                    <a:pt x="1060" y="737"/>
                    <a:pt x="1039" y="803"/>
                    <a:pt x="1060" y="844"/>
                  </a:cubicBezTo>
                  <a:cubicBezTo>
                    <a:pt x="1084" y="868"/>
                    <a:pt x="1109" y="878"/>
                    <a:pt x="1135" y="878"/>
                  </a:cubicBezTo>
                  <a:cubicBezTo>
                    <a:pt x="1153" y="878"/>
                    <a:pt x="1170" y="873"/>
                    <a:pt x="1187" y="864"/>
                  </a:cubicBezTo>
                  <a:cubicBezTo>
                    <a:pt x="1274" y="824"/>
                    <a:pt x="1335" y="803"/>
                    <a:pt x="1421" y="757"/>
                  </a:cubicBezTo>
                  <a:cubicBezTo>
                    <a:pt x="1442" y="824"/>
                    <a:pt x="1462" y="864"/>
                    <a:pt x="1482" y="931"/>
                  </a:cubicBezTo>
                  <a:lnTo>
                    <a:pt x="1462" y="931"/>
                  </a:lnTo>
                  <a:cubicBezTo>
                    <a:pt x="1401" y="971"/>
                    <a:pt x="1314" y="992"/>
                    <a:pt x="1253" y="1032"/>
                  </a:cubicBezTo>
                  <a:cubicBezTo>
                    <a:pt x="1207" y="1058"/>
                    <a:pt x="1187" y="1119"/>
                    <a:pt x="1207" y="1160"/>
                  </a:cubicBezTo>
                  <a:cubicBezTo>
                    <a:pt x="1220" y="1187"/>
                    <a:pt x="1248" y="1198"/>
                    <a:pt x="1278" y="1198"/>
                  </a:cubicBezTo>
                  <a:cubicBezTo>
                    <a:pt x="1298" y="1198"/>
                    <a:pt x="1319" y="1193"/>
                    <a:pt x="1335" y="1185"/>
                  </a:cubicBezTo>
                  <a:cubicBezTo>
                    <a:pt x="1401" y="1139"/>
                    <a:pt x="1482" y="1119"/>
                    <a:pt x="1549" y="1078"/>
                  </a:cubicBezTo>
                  <a:cubicBezTo>
                    <a:pt x="1569" y="1119"/>
                    <a:pt x="1589" y="1185"/>
                    <a:pt x="1610" y="1226"/>
                  </a:cubicBezTo>
                  <a:lnTo>
                    <a:pt x="1589" y="1226"/>
                  </a:lnTo>
                  <a:cubicBezTo>
                    <a:pt x="1508" y="1267"/>
                    <a:pt x="1421" y="1312"/>
                    <a:pt x="1335" y="1353"/>
                  </a:cubicBezTo>
                  <a:cubicBezTo>
                    <a:pt x="1294" y="1374"/>
                    <a:pt x="1294" y="1440"/>
                    <a:pt x="1314" y="1460"/>
                  </a:cubicBezTo>
                  <a:cubicBezTo>
                    <a:pt x="1329" y="1490"/>
                    <a:pt x="1358" y="1509"/>
                    <a:pt x="1388" y="1509"/>
                  </a:cubicBezTo>
                  <a:cubicBezTo>
                    <a:pt x="1399" y="1509"/>
                    <a:pt x="1410" y="1506"/>
                    <a:pt x="1421" y="1501"/>
                  </a:cubicBezTo>
                  <a:cubicBezTo>
                    <a:pt x="1508" y="1460"/>
                    <a:pt x="1589" y="1414"/>
                    <a:pt x="1676" y="1394"/>
                  </a:cubicBezTo>
                  <a:cubicBezTo>
                    <a:pt x="1696" y="1440"/>
                    <a:pt x="1717" y="1501"/>
                    <a:pt x="1717" y="1567"/>
                  </a:cubicBezTo>
                  <a:cubicBezTo>
                    <a:pt x="1635" y="1608"/>
                    <a:pt x="1549" y="1628"/>
                    <a:pt x="1462" y="1669"/>
                  </a:cubicBezTo>
                  <a:cubicBezTo>
                    <a:pt x="1421" y="1694"/>
                    <a:pt x="1401" y="1756"/>
                    <a:pt x="1421" y="1796"/>
                  </a:cubicBezTo>
                  <a:cubicBezTo>
                    <a:pt x="1446" y="1824"/>
                    <a:pt x="1472" y="1835"/>
                    <a:pt x="1498" y="1835"/>
                  </a:cubicBezTo>
                  <a:cubicBezTo>
                    <a:pt x="1515" y="1835"/>
                    <a:pt x="1532" y="1830"/>
                    <a:pt x="1549" y="1822"/>
                  </a:cubicBezTo>
                  <a:cubicBezTo>
                    <a:pt x="1635" y="1796"/>
                    <a:pt x="1696" y="1756"/>
                    <a:pt x="1783" y="1715"/>
                  </a:cubicBezTo>
                  <a:cubicBezTo>
                    <a:pt x="1803" y="1776"/>
                    <a:pt x="1824" y="1822"/>
                    <a:pt x="1844" y="1883"/>
                  </a:cubicBezTo>
                  <a:cubicBezTo>
                    <a:pt x="1763" y="1903"/>
                    <a:pt x="1676" y="1949"/>
                    <a:pt x="1610" y="1990"/>
                  </a:cubicBezTo>
                  <a:cubicBezTo>
                    <a:pt x="1569" y="2010"/>
                    <a:pt x="1549" y="2076"/>
                    <a:pt x="1569" y="2097"/>
                  </a:cubicBezTo>
                  <a:cubicBezTo>
                    <a:pt x="1584" y="2127"/>
                    <a:pt x="1623" y="2145"/>
                    <a:pt x="1660" y="2145"/>
                  </a:cubicBezTo>
                  <a:cubicBezTo>
                    <a:pt x="1673" y="2145"/>
                    <a:pt x="1685" y="2143"/>
                    <a:pt x="1696" y="2137"/>
                  </a:cubicBezTo>
                  <a:cubicBezTo>
                    <a:pt x="1763" y="2097"/>
                    <a:pt x="1824" y="2076"/>
                    <a:pt x="1890" y="2031"/>
                  </a:cubicBezTo>
                  <a:cubicBezTo>
                    <a:pt x="1910" y="2097"/>
                    <a:pt x="1931" y="2158"/>
                    <a:pt x="1951" y="2204"/>
                  </a:cubicBezTo>
                  <a:cubicBezTo>
                    <a:pt x="1864" y="2244"/>
                    <a:pt x="1763" y="2285"/>
                    <a:pt x="1676" y="2331"/>
                  </a:cubicBezTo>
                  <a:cubicBezTo>
                    <a:pt x="1635" y="2351"/>
                    <a:pt x="1635" y="2412"/>
                    <a:pt x="1656" y="2458"/>
                  </a:cubicBezTo>
                  <a:cubicBezTo>
                    <a:pt x="1668" y="2482"/>
                    <a:pt x="1686" y="2492"/>
                    <a:pt x="1709" y="2492"/>
                  </a:cubicBezTo>
                  <a:cubicBezTo>
                    <a:pt x="1725" y="2492"/>
                    <a:pt x="1744" y="2487"/>
                    <a:pt x="1763" y="2479"/>
                  </a:cubicBezTo>
                  <a:cubicBezTo>
                    <a:pt x="1844" y="2433"/>
                    <a:pt x="1931" y="2412"/>
                    <a:pt x="2017" y="2372"/>
                  </a:cubicBezTo>
                  <a:cubicBezTo>
                    <a:pt x="2038" y="2433"/>
                    <a:pt x="2058" y="2499"/>
                    <a:pt x="2078" y="2560"/>
                  </a:cubicBezTo>
                  <a:cubicBezTo>
                    <a:pt x="1971" y="2606"/>
                    <a:pt x="1864" y="2647"/>
                    <a:pt x="1783" y="2687"/>
                  </a:cubicBezTo>
                  <a:cubicBezTo>
                    <a:pt x="1694" y="2743"/>
                    <a:pt x="1739" y="2855"/>
                    <a:pt x="1816" y="2855"/>
                  </a:cubicBezTo>
                  <a:cubicBezTo>
                    <a:pt x="1831" y="2855"/>
                    <a:pt x="1848" y="2850"/>
                    <a:pt x="1864" y="2840"/>
                  </a:cubicBezTo>
                  <a:cubicBezTo>
                    <a:pt x="1951" y="2794"/>
                    <a:pt x="2038" y="2774"/>
                    <a:pt x="2119" y="2733"/>
                  </a:cubicBezTo>
                  <a:cubicBezTo>
                    <a:pt x="2145" y="2794"/>
                    <a:pt x="2165" y="2861"/>
                    <a:pt x="2185" y="2922"/>
                  </a:cubicBezTo>
                  <a:cubicBezTo>
                    <a:pt x="2099" y="2942"/>
                    <a:pt x="2038" y="2988"/>
                    <a:pt x="1951" y="3029"/>
                  </a:cubicBezTo>
                  <a:cubicBezTo>
                    <a:pt x="1910" y="3049"/>
                    <a:pt x="1890" y="3115"/>
                    <a:pt x="1931" y="3136"/>
                  </a:cubicBezTo>
                  <a:cubicBezTo>
                    <a:pt x="1946" y="3165"/>
                    <a:pt x="1971" y="3184"/>
                    <a:pt x="2002" y="3184"/>
                  </a:cubicBezTo>
                  <a:cubicBezTo>
                    <a:pt x="2013" y="3184"/>
                    <a:pt x="2025" y="3182"/>
                    <a:pt x="2038" y="3176"/>
                  </a:cubicBezTo>
                  <a:cubicBezTo>
                    <a:pt x="2099" y="3136"/>
                    <a:pt x="2165" y="3115"/>
                    <a:pt x="2246" y="3069"/>
                  </a:cubicBezTo>
                  <a:cubicBezTo>
                    <a:pt x="2272" y="3156"/>
                    <a:pt x="2292" y="3222"/>
                    <a:pt x="2313" y="3304"/>
                  </a:cubicBezTo>
                  <a:cubicBezTo>
                    <a:pt x="2246" y="3350"/>
                    <a:pt x="2165" y="3370"/>
                    <a:pt x="2078" y="3411"/>
                  </a:cubicBezTo>
                  <a:cubicBezTo>
                    <a:pt x="2038" y="3431"/>
                    <a:pt x="2038" y="3497"/>
                    <a:pt x="2058" y="3518"/>
                  </a:cubicBezTo>
                  <a:cubicBezTo>
                    <a:pt x="2073" y="3547"/>
                    <a:pt x="2099" y="3566"/>
                    <a:pt x="2129" y="3566"/>
                  </a:cubicBezTo>
                  <a:cubicBezTo>
                    <a:pt x="2141" y="3566"/>
                    <a:pt x="2153" y="3564"/>
                    <a:pt x="2165" y="3558"/>
                  </a:cubicBezTo>
                  <a:cubicBezTo>
                    <a:pt x="2246" y="3518"/>
                    <a:pt x="2313" y="3497"/>
                    <a:pt x="2374" y="3451"/>
                  </a:cubicBezTo>
                  <a:cubicBezTo>
                    <a:pt x="2399" y="3518"/>
                    <a:pt x="2420" y="3579"/>
                    <a:pt x="2440" y="3645"/>
                  </a:cubicBezTo>
                  <a:cubicBezTo>
                    <a:pt x="2353" y="3686"/>
                    <a:pt x="2272" y="3731"/>
                    <a:pt x="2185" y="3772"/>
                  </a:cubicBezTo>
                  <a:cubicBezTo>
                    <a:pt x="2145" y="3793"/>
                    <a:pt x="2119" y="3859"/>
                    <a:pt x="2145" y="3900"/>
                  </a:cubicBezTo>
                  <a:cubicBezTo>
                    <a:pt x="2156" y="3923"/>
                    <a:pt x="2182" y="3933"/>
                    <a:pt x="2211" y="3933"/>
                  </a:cubicBezTo>
                  <a:cubicBezTo>
                    <a:pt x="2231" y="3933"/>
                    <a:pt x="2253" y="3928"/>
                    <a:pt x="2272" y="3920"/>
                  </a:cubicBezTo>
                  <a:cubicBezTo>
                    <a:pt x="2333" y="3879"/>
                    <a:pt x="2420" y="3859"/>
                    <a:pt x="2501" y="3813"/>
                  </a:cubicBezTo>
                  <a:cubicBezTo>
                    <a:pt x="2526" y="3879"/>
                    <a:pt x="2547" y="3940"/>
                    <a:pt x="2567" y="4006"/>
                  </a:cubicBezTo>
                  <a:cubicBezTo>
                    <a:pt x="2501" y="4047"/>
                    <a:pt x="2420" y="4068"/>
                    <a:pt x="2353" y="4113"/>
                  </a:cubicBezTo>
                  <a:cubicBezTo>
                    <a:pt x="2313" y="4134"/>
                    <a:pt x="2292" y="4175"/>
                    <a:pt x="2333" y="4215"/>
                  </a:cubicBezTo>
                  <a:cubicBezTo>
                    <a:pt x="2353" y="4261"/>
                    <a:pt x="2399" y="4261"/>
                    <a:pt x="2440" y="4261"/>
                  </a:cubicBezTo>
                  <a:cubicBezTo>
                    <a:pt x="2501" y="4215"/>
                    <a:pt x="2567" y="4195"/>
                    <a:pt x="2628" y="4175"/>
                  </a:cubicBezTo>
                  <a:cubicBezTo>
                    <a:pt x="2654" y="4215"/>
                    <a:pt x="2674" y="4281"/>
                    <a:pt x="2674" y="4322"/>
                  </a:cubicBezTo>
                  <a:cubicBezTo>
                    <a:pt x="2608" y="4368"/>
                    <a:pt x="2526" y="4388"/>
                    <a:pt x="2440" y="4429"/>
                  </a:cubicBezTo>
                  <a:cubicBezTo>
                    <a:pt x="2399" y="4429"/>
                    <a:pt x="2374" y="4470"/>
                    <a:pt x="2374" y="4536"/>
                  </a:cubicBezTo>
                  <a:cubicBezTo>
                    <a:pt x="2394" y="4553"/>
                    <a:pt x="2425" y="4582"/>
                    <a:pt x="2457" y="4582"/>
                  </a:cubicBezTo>
                  <a:cubicBezTo>
                    <a:pt x="2465" y="4582"/>
                    <a:pt x="2473" y="4581"/>
                    <a:pt x="2481" y="4577"/>
                  </a:cubicBezTo>
                  <a:cubicBezTo>
                    <a:pt x="2567" y="4556"/>
                    <a:pt x="2654" y="4516"/>
                    <a:pt x="2735" y="4495"/>
                  </a:cubicBezTo>
                  <a:lnTo>
                    <a:pt x="2735" y="4470"/>
                  </a:lnTo>
                  <a:cubicBezTo>
                    <a:pt x="2756" y="4516"/>
                    <a:pt x="2781" y="4556"/>
                    <a:pt x="2801" y="4597"/>
                  </a:cubicBezTo>
                  <a:cubicBezTo>
                    <a:pt x="2715" y="4643"/>
                    <a:pt x="2654" y="4663"/>
                    <a:pt x="2567" y="4704"/>
                  </a:cubicBezTo>
                  <a:cubicBezTo>
                    <a:pt x="2526" y="4704"/>
                    <a:pt x="2501" y="4750"/>
                    <a:pt x="2501" y="4791"/>
                  </a:cubicBezTo>
                  <a:cubicBezTo>
                    <a:pt x="2521" y="4823"/>
                    <a:pt x="2552" y="4859"/>
                    <a:pt x="2584" y="4859"/>
                  </a:cubicBezTo>
                  <a:cubicBezTo>
                    <a:pt x="2592" y="4859"/>
                    <a:pt x="2600" y="4857"/>
                    <a:pt x="2608" y="4852"/>
                  </a:cubicBezTo>
                  <a:cubicBezTo>
                    <a:pt x="2695" y="4831"/>
                    <a:pt x="2781" y="4791"/>
                    <a:pt x="2842" y="4770"/>
                  </a:cubicBezTo>
                  <a:lnTo>
                    <a:pt x="2863" y="4770"/>
                  </a:lnTo>
                  <a:cubicBezTo>
                    <a:pt x="2883" y="4811"/>
                    <a:pt x="2908" y="4852"/>
                    <a:pt x="2929" y="4898"/>
                  </a:cubicBezTo>
                  <a:cubicBezTo>
                    <a:pt x="2842" y="4938"/>
                    <a:pt x="2756" y="4959"/>
                    <a:pt x="2695" y="5005"/>
                  </a:cubicBezTo>
                  <a:cubicBezTo>
                    <a:pt x="2654" y="5025"/>
                    <a:pt x="2628" y="5086"/>
                    <a:pt x="2654" y="5132"/>
                  </a:cubicBezTo>
                  <a:cubicBezTo>
                    <a:pt x="2666" y="5156"/>
                    <a:pt x="2692" y="5166"/>
                    <a:pt x="2720" y="5166"/>
                  </a:cubicBezTo>
                  <a:cubicBezTo>
                    <a:pt x="2741" y="5166"/>
                    <a:pt x="2762" y="5161"/>
                    <a:pt x="2781" y="5152"/>
                  </a:cubicBezTo>
                  <a:cubicBezTo>
                    <a:pt x="2842" y="5106"/>
                    <a:pt x="2908" y="5086"/>
                    <a:pt x="2990" y="5045"/>
                  </a:cubicBezTo>
                  <a:cubicBezTo>
                    <a:pt x="3010" y="5106"/>
                    <a:pt x="3036" y="5173"/>
                    <a:pt x="3056" y="5213"/>
                  </a:cubicBezTo>
                  <a:cubicBezTo>
                    <a:pt x="2863" y="5300"/>
                    <a:pt x="2674" y="5361"/>
                    <a:pt x="2460" y="5407"/>
                  </a:cubicBezTo>
                  <a:cubicBezTo>
                    <a:pt x="2353" y="5427"/>
                    <a:pt x="2272" y="5448"/>
                    <a:pt x="2165" y="5468"/>
                  </a:cubicBezTo>
                  <a:cubicBezTo>
                    <a:pt x="2137" y="5472"/>
                    <a:pt x="2112" y="5474"/>
                    <a:pt x="2089" y="5474"/>
                  </a:cubicBezTo>
                  <a:cubicBezTo>
                    <a:pt x="1868" y="5474"/>
                    <a:pt x="1884" y="5282"/>
                    <a:pt x="1824" y="5106"/>
                  </a:cubicBezTo>
                  <a:cubicBezTo>
                    <a:pt x="1635" y="4597"/>
                    <a:pt x="1442" y="4113"/>
                    <a:pt x="1253" y="3604"/>
                  </a:cubicBezTo>
                  <a:cubicBezTo>
                    <a:pt x="871" y="2647"/>
                    <a:pt x="489" y="1715"/>
                    <a:pt x="169" y="737"/>
                  </a:cubicBezTo>
                  <a:cubicBezTo>
                    <a:pt x="169" y="737"/>
                    <a:pt x="169" y="717"/>
                    <a:pt x="148" y="717"/>
                  </a:cubicBezTo>
                  <a:cubicBezTo>
                    <a:pt x="489" y="523"/>
                    <a:pt x="826" y="355"/>
                    <a:pt x="1167" y="207"/>
                  </a:cubicBezTo>
                  <a:close/>
                  <a:moveTo>
                    <a:pt x="1223" y="1"/>
                  </a:moveTo>
                  <a:cubicBezTo>
                    <a:pt x="1203" y="1"/>
                    <a:pt x="1183" y="6"/>
                    <a:pt x="1167" y="14"/>
                  </a:cubicBezTo>
                  <a:cubicBezTo>
                    <a:pt x="785" y="187"/>
                    <a:pt x="403" y="375"/>
                    <a:pt x="41" y="589"/>
                  </a:cubicBezTo>
                  <a:cubicBezTo>
                    <a:pt x="1" y="610"/>
                    <a:pt x="1" y="676"/>
                    <a:pt x="21" y="717"/>
                  </a:cubicBezTo>
                  <a:cubicBezTo>
                    <a:pt x="1" y="717"/>
                    <a:pt x="1" y="757"/>
                    <a:pt x="1" y="778"/>
                  </a:cubicBezTo>
                  <a:cubicBezTo>
                    <a:pt x="551" y="2412"/>
                    <a:pt x="1274" y="3986"/>
                    <a:pt x="1803" y="5616"/>
                  </a:cubicBezTo>
                  <a:cubicBezTo>
                    <a:pt x="1824" y="5641"/>
                    <a:pt x="1844" y="5682"/>
                    <a:pt x="1890" y="5682"/>
                  </a:cubicBezTo>
                  <a:cubicBezTo>
                    <a:pt x="2353" y="5616"/>
                    <a:pt x="2801" y="5514"/>
                    <a:pt x="3224" y="5341"/>
                  </a:cubicBezTo>
                  <a:cubicBezTo>
                    <a:pt x="3265" y="5320"/>
                    <a:pt x="3265" y="5259"/>
                    <a:pt x="3245" y="5213"/>
                  </a:cubicBezTo>
                  <a:cubicBezTo>
                    <a:pt x="2440" y="3558"/>
                    <a:pt x="2099" y="1715"/>
                    <a:pt x="1294" y="39"/>
                  </a:cubicBezTo>
                  <a:cubicBezTo>
                    <a:pt x="1282" y="12"/>
                    <a:pt x="1253" y="1"/>
                    <a:pt x="12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0" name="Google Shape;1490;p22"/>
            <p:cNvGrpSpPr/>
            <p:nvPr/>
          </p:nvGrpSpPr>
          <p:grpSpPr>
            <a:xfrm flipH="1">
              <a:off x="6959061" y="83392"/>
              <a:ext cx="810722" cy="333831"/>
              <a:chOff x="2955342" y="268817"/>
              <a:chExt cx="810722" cy="333831"/>
            </a:xfrm>
          </p:grpSpPr>
          <p:sp>
            <p:nvSpPr>
              <p:cNvPr id="1491" name="Google Shape;1491;p22"/>
              <p:cNvSpPr/>
              <p:nvPr/>
            </p:nvSpPr>
            <p:spPr>
              <a:xfrm>
                <a:off x="3670484" y="353363"/>
                <a:ext cx="3264" cy="1632"/>
              </a:xfrm>
              <a:custGeom>
                <a:rect b="b" l="l" r="r" t="t"/>
                <a:pathLst>
                  <a:path extrusionOk="0" h="21" w="42">
                    <a:moveTo>
                      <a:pt x="42" y="1"/>
                    </a:moveTo>
                    <a:cubicBezTo>
                      <a:pt x="21" y="1"/>
                      <a:pt x="21" y="21"/>
                      <a:pt x="1" y="21"/>
                    </a:cubicBezTo>
                    <a:cubicBezTo>
                      <a:pt x="21" y="21"/>
                      <a:pt x="21" y="1"/>
                      <a:pt x="42" y="1"/>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22"/>
              <p:cNvSpPr/>
              <p:nvPr/>
            </p:nvSpPr>
            <p:spPr>
              <a:xfrm>
                <a:off x="3538692" y="287312"/>
                <a:ext cx="197999" cy="95813"/>
              </a:xfrm>
              <a:custGeom>
                <a:rect b="b" l="l" r="r" t="t"/>
                <a:pathLst>
                  <a:path extrusionOk="0" h="1233" w="2548">
                    <a:moveTo>
                      <a:pt x="2481" y="0"/>
                    </a:moveTo>
                    <a:cubicBezTo>
                      <a:pt x="1992" y="127"/>
                      <a:pt x="1483" y="234"/>
                      <a:pt x="974" y="362"/>
                    </a:cubicBezTo>
                    <a:cubicBezTo>
                      <a:pt x="933" y="362"/>
                      <a:pt x="892" y="382"/>
                      <a:pt x="867" y="382"/>
                    </a:cubicBezTo>
                    <a:cubicBezTo>
                      <a:pt x="638" y="448"/>
                      <a:pt x="403" y="509"/>
                      <a:pt x="169" y="576"/>
                    </a:cubicBezTo>
                    <a:cubicBezTo>
                      <a:pt x="128" y="576"/>
                      <a:pt x="103" y="576"/>
                      <a:pt x="62" y="596"/>
                    </a:cubicBezTo>
                    <a:cubicBezTo>
                      <a:pt x="42" y="596"/>
                      <a:pt x="21" y="616"/>
                      <a:pt x="1" y="616"/>
                    </a:cubicBezTo>
                    <a:cubicBezTo>
                      <a:pt x="103" y="830"/>
                      <a:pt x="169" y="1039"/>
                      <a:pt x="276" y="1233"/>
                    </a:cubicBezTo>
                    <a:cubicBezTo>
                      <a:pt x="739" y="1085"/>
                      <a:pt x="1208" y="912"/>
                      <a:pt x="1656" y="703"/>
                    </a:cubicBezTo>
                    <a:cubicBezTo>
                      <a:pt x="1911" y="576"/>
                      <a:pt x="2293" y="402"/>
                      <a:pt x="2547" y="148"/>
                    </a:cubicBezTo>
                    <a:cubicBezTo>
                      <a:pt x="2547" y="107"/>
                      <a:pt x="2522" y="46"/>
                      <a:pt x="24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22"/>
              <p:cNvSpPr/>
              <p:nvPr/>
            </p:nvSpPr>
            <p:spPr>
              <a:xfrm>
                <a:off x="3678799" y="338366"/>
                <a:ext cx="24633" cy="11889"/>
              </a:xfrm>
              <a:custGeom>
                <a:rect b="b" l="l" r="r" t="t"/>
                <a:pathLst>
                  <a:path extrusionOk="0" h="153" w="317">
                    <a:moveTo>
                      <a:pt x="316" y="0"/>
                    </a:moveTo>
                    <a:cubicBezTo>
                      <a:pt x="210" y="46"/>
                      <a:pt x="108" y="107"/>
                      <a:pt x="21" y="153"/>
                    </a:cubicBezTo>
                    <a:lnTo>
                      <a:pt x="21" y="153"/>
                    </a:lnTo>
                    <a:cubicBezTo>
                      <a:pt x="50" y="152"/>
                      <a:pt x="70" y="148"/>
                      <a:pt x="108" y="127"/>
                    </a:cubicBezTo>
                    <a:cubicBezTo>
                      <a:pt x="210" y="127"/>
                      <a:pt x="276" y="66"/>
                      <a:pt x="316" y="0"/>
                    </a:cubicBezTo>
                    <a:close/>
                    <a:moveTo>
                      <a:pt x="21" y="153"/>
                    </a:moveTo>
                    <a:cubicBezTo>
                      <a:pt x="15" y="153"/>
                      <a:pt x="8" y="153"/>
                      <a:pt x="1" y="153"/>
                    </a:cubicBezTo>
                    <a:lnTo>
                      <a:pt x="21" y="153"/>
                    </a:lnTo>
                    <a:cubicBezTo>
                      <a:pt x="21" y="153"/>
                      <a:pt x="21" y="153"/>
                      <a:pt x="21" y="153"/>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22"/>
              <p:cNvSpPr/>
              <p:nvPr/>
            </p:nvSpPr>
            <p:spPr>
              <a:xfrm>
                <a:off x="2955342" y="268817"/>
                <a:ext cx="810722" cy="333831"/>
              </a:xfrm>
              <a:custGeom>
                <a:rect b="b" l="l" r="r" t="t"/>
                <a:pathLst>
                  <a:path extrusionOk="0" h="4296" w="10433">
                    <a:moveTo>
                      <a:pt x="10202" y="197"/>
                    </a:moveTo>
                    <a:lnTo>
                      <a:pt x="10202" y="197"/>
                    </a:lnTo>
                    <a:cubicBezTo>
                      <a:pt x="10156" y="259"/>
                      <a:pt x="10115" y="325"/>
                      <a:pt x="10054" y="386"/>
                    </a:cubicBezTo>
                    <a:cubicBezTo>
                      <a:pt x="9800" y="640"/>
                      <a:pt x="9418" y="814"/>
                      <a:pt x="9163" y="941"/>
                    </a:cubicBezTo>
                    <a:cubicBezTo>
                      <a:pt x="8715" y="1150"/>
                      <a:pt x="8246" y="1323"/>
                      <a:pt x="7783" y="1471"/>
                    </a:cubicBezTo>
                    <a:cubicBezTo>
                      <a:pt x="7676" y="1277"/>
                      <a:pt x="7610" y="1068"/>
                      <a:pt x="7508" y="854"/>
                    </a:cubicBezTo>
                    <a:lnTo>
                      <a:pt x="7483" y="854"/>
                    </a:lnTo>
                    <a:cubicBezTo>
                      <a:pt x="7508" y="834"/>
                      <a:pt x="7508" y="834"/>
                      <a:pt x="7508" y="814"/>
                    </a:cubicBezTo>
                    <a:cubicBezTo>
                      <a:pt x="7844" y="747"/>
                      <a:pt x="8165" y="666"/>
                      <a:pt x="8481" y="600"/>
                    </a:cubicBezTo>
                    <a:cubicBezTo>
                      <a:pt x="8990" y="472"/>
                      <a:pt x="9499" y="365"/>
                      <a:pt x="9988" y="238"/>
                    </a:cubicBezTo>
                    <a:cubicBezTo>
                      <a:pt x="10075" y="238"/>
                      <a:pt x="10136" y="218"/>
                      <a:pt x="10202" y="197"/>
                    </a:cubicBezTo>
                    <a:close/>
                    <a:moveTo>
                      <a:pt x="7676" y="1684"/>
                    </a:moveTo>
                    <a:cubicBezTo>
                      <a:pt x="7676" y="2308"/>
                      <a:pt x="6557" y="2785"/>
                      <a:pt x="5913" y="2785"/>
                    </a:cubicBezTo>
                    <a:cubicBezTo>
                      <a:pt x="5899" y="2785"/>
                      <a:pt x="5886" y="2785"/>
                      <a:pt x="5873" y="2784"/>
                    </a:cubicBezTo>
                    <a:cubicBezTo>
                      <a:pt x="6464" y="2596"/>
                      <a:pt x="7421" y="2403"/>
                      <a:pt x="7549" y="1746"/>
                    </a:cubicBezTo>
                    <a:cubicBezTo>
                      <a:pt x="7589" y="1725"/>
                      <a:pt x="7635" y="1705"/>
                      <a:pt x="7676" y="1684"/>
                    </a:cubicBezTo>
                    <a:close/>
                    <a:moveTo>
                      <a:pt x="7335" y="921"/>
                    </a:moveTo>
                    <a:cubicBezTo>
                      <a:pt x="7355" y="941"/>
                      <a:pt x="7381" y="982"/>
                      <a:pt x="7381" y="1022"/>
                    </a:cubicBezTo>
                    <a:cubicBezTo>
                      <a:pt x="7462" y="1175"/>
                      <a:pt x="7528" y="1323"/>
                      <a:pt x="7589" y="1471"/>
                    </a:cubicBezTo>
                    <a:cubicBezTo>
                      <a:pt x="7589" y="1491"/>
                      <a:pt x="7610" y="1511"/>
                      <a:pt x="7635" y="1532"/>
                    </a:cubicBezTo>
                    <a:cubicBezTo>
                      <a:pt x="5639" y="2341"/>
                      <a:pt x="3561" y="2912"/>
                      <a:pt x="1545" y="3696"/>
                    </a:cubicBezTo>
                    <a:cubicBezTo>
                      <a:pt x="1499" y="3569"/>
                      <a:pt x="1438" y="3360"/>
                      <a:pt x="1351" y="3360"/>
                    </a:cubicBezTo>
                    <a:cubicBezTo>
                      <a:pt x="1397" y="3340"/>
                      <a:pt x="1417" y="3340"/>
                      <a:pt x="1438" y="3314"/>
                    </a:cubicBezTo>
                    <a:cubicBezTo>
                      <a:pt x="1626" y="3253"/>
                      <a:pt x="1820" y="3166"/>
                      <a:pt x="2008" y="3085"/>
                    </a:cubicBezTo>
                    <a:cubicBezTo>
                      <a:pt x="2711" y="2805"/>
                      <a:pt x="3434" y="2509"/>
                      <a:pt x="4132" y="2214"/>
                    </a:cubicBezTo>
                    <a:cubicBezTo>
                      <a:pt x="5191" y="1786"/>
                      <a:pt x="6255" y="1323"/>
                      <a:pt x="7335" y="921"/>
                    </a:cubicBezTo>
                    <a:close/>
                    <a:moveTo>
                      <a:pt x="1244" y="3441"/>
                    </a:moveTo>
                    <a:cubicBezTo>
                      <a:pt x="1290" y="3548"/>
                      <a:pt x="1331" y="3655"/>
                      <a:pt x="1371" y="3762"/>
                    </a:cubicBezTo>
                    <a:cubicBezTo>
                      <a:pt x="1035" y="3823"/>
                      <a:pt x="714" y="3976"/>
                      <a:pt x="378" y="4058"/>
                    </a:cubicBezTo>
                    <a:cubicBezTo>
                      <a:pt x="633" y="3823"/>
                      <a:pt x="969" y="3655"/>
                      <a:pt x="1244" y="3441"/>
                    </a:cubicBezTo>
                    <a:close/>
                    <a:moveTo>
                      <a:pt x="10332" y="0"/>
                    </a:moveTo>
                    <a:cubicBezTo>
                      <a:pt x="10324" y="0"/>
                      <a:pt x="10317" y="1"/>
                      <a:pt x="10309" y="4"/>
                    </a:cubicBezTo>
                    <a:cubicBezTo>
                      <a:pt x="10136" y="50"/>
                      <a:pt x="9968" y="70"/>
                      <a:pt x="9774" y="111"/>
                    </a:cubicBezTo>
                    <a:cubicBezTo>
                      <a:pt x="9733" y="131"/>
                      <a:pt x="9672" y="157"/>
                      <a:pt x="9606" y="157"/>
                    </a:cubicBezTo>
                    <a:cubicBezTo>
                      <a:pt x="8883" y="325"/>
                      <a:pt x="8185" y="493"/>
                      <a:pt x="7462" y="666"/>
                    </a:cubicBezTo>
                    <a:cubicBezTo>
                      <a:pt x="7421" y="666"/>
                      <a:pt x="7401" y="686"/>
                      <a:pt x="7401" y="707"/>
                    </a:cubicBezTo>
                    <a:cubicBezTo>
                      <a:pt x="7381" y="707"/>
                      <a:pt x="7355" y="727"/>
                      <a:pt x="7335" y="727"/>
                    </a:cubicBezTo>
                    <a:cubicBezTo>
                      <a:pt x="5298" y="1471"/>
                      <a:pt x="3307" y="2382"/>
                      <a:pt x="1290" y="3212"/>
                    </a:cubicBezTo>
                    <a:lnTo>
                      <a:pt x="1270" y="3212"/>
                    </a:lnTo>
                    <a:lnTo>
                      <a:pt x="1270" y="3233"/>
                    </a:lnTo>
                    <a:cubicBezTo>
                      <a:pt x="862" y="3548"/>
                      <a:pt x="353" y="3762"/>
                      <a:pt x="37" y="4165"/>
                    </a:cubicBezTo>
                    <a:cubicBezTo>
                      <a:pt x="1" y="4224"/>
                      <a:pt x="29" y="4295"/>
                      <a:pt x="98" y="4295"/>
                    </a:cubicBezTo>
                    <a:cubicBezTo>
                      <a:pt x="106" y="4295"/>
                      <a:pt x="115" y="4294"/>
                      <a:pt x="124" y="4292"/>
                    </a:cubicBezTo>
                    <a:cubicBezTo>
                      <a:pt x="587" y="4205"/>
                      <a:pt x="1035" y="3996"/>
                      <a:pt x="1499" y="3890"/>
                    </a:cubicBezTo>
                    <a:lnTo>
                      <a:pt x="1524" y="3890"/>
                    </a:lnTo>
                    <a:cubicBezTo>
                      <a:pt x="3434" y="3146"/>
                      <a:pt x="5425" y="2576"/>
                      <a:pt x="7335" y="1832"/>
                    </a:cubicBezTo>
                    <a:lnTo>
                      <a:pt x="7335" y="1832"/>
                    </a:lnTo>
                    <a:cubicBezTo>
                      <a:pt x="7187" y="2107"/>
                      <a:pt x="6764" y="2321"/>
                      <a:pt x="6510" y="2403"/>
                    </a:cubicBezTo>
                    <a:cubicBezTo>
                      <a:pt x="6189" y="2530"/>
                      <a:pt x="5853" y="2596"/>
                      <a:pt x="5552" y="2723"/>
                    </a:cubicBezTo>
                    <a:cubicBezTo>
                      <a:pt x="5491" y="2744"/>
                      <a:pt x="5491" y="2805"/>
                      <a:pt x="5532" y="2830"/>
                    </a:cubicBezTo>
                    <a:cubicBezTo>
                      <a:pt x="5532" y="2871"/>
                      <a:pt x="5552" y="2912"/>
                      <a:pt x="5573" y="2912"/>
                    </a:cubicBezTo>
                    <a:cubicBezTo>
                      <a:pt x="5672" y="2945"/>
                      <a:pt x="5791" y="2961"/>
                      <a:pt x="5920" y="2961"/>
                    </a:cubicBezTo>
                    <a:cubicBezTo>
                      <a:pt x="6704" y="2961"/>
                      <a:pt x="7901" y="2383"/>
                      <a:pt x="7844" y="1618"/>
                    </a:cubicBezTo>
                    <a:cubicBezTo>
                      <a:pt x="8313" y="1491"/>
                      <a:pt x="8756" y="1323"/>
                      <a:pt x="9204" y="1109"/>
                    </a:cubicBezTo>
                    <a:cubicBezTo>
                      <a:pt x="9224" y="1109"/>
                      <a:pt x="9224" y="1089"/>
                      <a:pt x="9245" y="1089"/>
                    </a:cubicBezTo>
                    <a:cubicBezTo>
                      <a:pt x="9265" y="1068"/>
                      <a:pt x="9290" y="1068"/>
                      <a:pt x="9311" y="1048"/>
                    </a:cubicBezTo>
                    <a:lnTo>
                      <a:pt x="9331" y="1048"/>
                    </a:lnTo>
                    <a:cubicBezTo>
                      <a:pt x="9418" y="1002"/>
                      <a:pt x="9520" y="941"/>
                      <a:pt x="9626" y="895"/>
                    </a:cubicBezTo>
                    <a:cubicBezTo>
                      <a:pt x="9647" y="875"/>
                      <a:pt x="9672" y="875"/>
                      <a:pt x="9713" y="854"/>
                    </a:cubicBezTo>
                    <a:cubicBezTo>
                      <a:pt x="9800" y="793"/>
                      <a:pt x="9901" y="727"/>
                      <a:pt x="10008" y="640"/>
                    </a:cubicBezTo>
                    <a:cubicBezTo>
                      <a:pt x="10202" y="493"/>
                      <a:pt x="10370" y="325"/>
                      <a:pt x="10411" y="111"/>
                    </a:cubicBezTo>
                    <a:cubicBezTo>
                      <a:pt x="10433" y="57"/>
                      <a:pt x="10385" y="0"/>
                      <a:pt x="1033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5" name="Google Shape;1495;p22"/>
            <p:cNvSpPr/>
            <p:nvPr/>
          </p:nvSpPr>
          <p:spPr>
            <a:xfrm flipH="1">
              <a:off x="1086262" y="135297"/>
              <a:ext cx="122700" cy="102807"/>
            </a:xfrm>
            <a:custGeom>
              <a:rect b="b" l="l" r="r" t="t"/>
              <a:pathLst>
                <a:path extrusionOk="0" h="1323" w="1579">
                  <a:moveTo>
                    <a:pt x="452" y="0"/>
                  </a:moveTo>
                  <a:cubicBezTo>
                    <a:pt x="403" y="0"/>
                    <a:pt x="359" y="42"/>
                    <a:pt x="384" y="107"/>
                  </a:cubicBezTo>
                  <a:cubicBezTo>
                    <a:pt x="450" y="275"/>
                    <a:pt x="537" y="443"/>
                    <a:pt x="639" y="591"/>
                  </a:cubicBezTo>
                  <a:cubicBezTo>
                    <a:pt x="450" y="698"/>
                    <a:pt x="282" y="804"/>
                    <a:pt x="89" y="911"/>
                  </a:cubicBezTo>
                  <a:cubicBezTo>
                    <a:pt x="0" y="962"/>
                    <a:pt x="44" y="1075"/>
                    <a:pt x="123" y="1075"/>
                  </a:cubicBezTo>
                  <a:cubicBezTo>
                    <a:pt x="139" y="1075"/>
                    <a:pt x="157" y="1071"/>
                    <a:pt x="175" y="1059"/>
                  </a:cubicBezTo>
                  <a:cubicBezTo>
                    <a:pt x="364" y="952"/>
                    <a:pt x="557" y="845"/>
                    <a:pt x="746" y="743"/>
                  </a:cubicBezTo>
                  <a:cubicBezTo>
                    <a:pt x="893" y="932"/>
                    <a:pt x="1046" y="1125"/>
                    <a:pt x="1234" y="1293"/>
                  </a:cubicBezTo>
                  <a:cubicBezTo>
                    <a:pt x="1250" y="1314"/>
                    <a:pt x="1269" y="1322"/>
                    <a:pt x="1288" y="1322"/>
                  </a:cubicBezTo>
                  <a:cubicBezTo>
                    <a:pt x="1349" y="1322"/>
                    <a:pt x="1408" y="1232"/>
                    <a:pt x="1341" y="1166"/>
                  </a:cubicBezTo>
                  <a:cubicBezTo>
                    <a:pt x="1194" y="1018"/>
                    <a:pt x="1021" y="845"/>
                    <a:pt x="893" y="657"/>
                  </a:cubicBezTo>
                  <a:cubicBezTo>
                    <a:pt x="1087" y="550"/>
                    <a:pt x="1301" y="443"/>
                    <a:pt x="1489" y="316"/>
                  </a:cubicBezTo>
                  <a:cubicBezTo>
                    <a:pt x="1578" y="265"/>
                    <a:pt x="1533" y="153"/>
                    <a:pt x="1453" y="153"/>
                  </a:cubicBezTo>
                  <a:cubicBezTo>
                    <a:pt x="1437" y="153"/>
                    <a:pt x="1420" y="158"/>
                    <a:pt x="1403" y="168"/>
                  </a:cubicBezTo>
                  <a:cubicBezTo>
                    <a:pt x="1214" y="295"/>
                    <a:pt x="1000" y="402"/>
                    <a:pt x="791" y="509"/>
                  </a:cubicBezTo>
                  <a:cubicBezTo>
                    <a:pt x="705" y="382"/>
                    <a:pt x="618" y="209"/>
                    <a:pt x="537" y="61"/>
                  </a:cubicBezTo>
                  <a:cubicBezTo>
                    <a:pt x="519" y="18"/>
                    <a:pt x="484" y="0"/>
                    <a:pt x="45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6" name="Google Shape;1496;p22"/>
            <p:cNvGrpSpPr/>
            <p:nvPr/>
          </p:nvGrpSpPr>
          <p:grpSpPr>
            <a:xfrm>
              <a:off x="2177491" y="57916"/>
              <a:ext cx="341602" cy="309198"/>
              <a:chOff x="3662170" y="1999291"/>
              <a:chExt cx="341602" cy="309198"/>
            </a:xfrm>
          </p:grpSpPr>
          <p:sp>
            <p:nvSpPr>
              <p:cNvPr id="1497" name="Google Shape;1497;p22"/>
              <p:cNvSpPr/>
              <p:nvPr/>
            </p:nvSpPr>
            <p:spPr>
              <a:xfrm>
                <a:off x="3662170" y="2045138"/>
                <a:ext cx="156814" cy="95269"/>
              </a:xfrm>
              <a:custGeom>
                <a:rect b="b" l="l" r="r" t="t"/>
                <a:pathLst>
                  <a:path extrusionOk="0" h="1226" w="2018">
                    <a:moveTo>
                      <a:pt x="707" y="166"/>
                    </a:moveTo>
                    <a:cubicBezTo>
                      <a:pt x="784" y="166"/>
                      <a:pt x="861" y="175"/>
                      <a:pt x="933" y="189"/>
                    </a:cubicBezTo>
                    <a:cubicBezTo>
                      <a:pt x="831" y="403"/>
                      <a:pt x="704" y="678"/>
                      <a:pt x="469" y="805"/>
                    </a:cubicBezTo>
                    <a:cubicBezTo>
                      <a:pt x="446" y="815"/>
                      <a:pt x="422" y="820"/>
                      <a:pt x="400" y="820"/>
                    </a:cubicBezTo>
                    <a:cubicBezTo>
                      <a:pt x="319" y="820"/>
                      <a:pt x="247" y="761"/>
                      <a:pt x="215" y="678"/>
                    </a:cubicBezTo>
                    <a:cubicBezTo>
                      <a:pt x="169" y="530"/>
                      <a:pt x="235" y="382"/>
                      <a:pt x="322" y="296"/>
                    </a:cubicBezTo>
                    <a:cubicBezTo>
                      <a:pt x="419" y="199"/>
                      <a:pt x="561" y="166"/>
                      <a:pt x="707" y="166"/>
                    </a:cubicBezTo>
                    <a:close/>
                    <a:moveTo>
                      <a:pt x="712" y="1"/>
                    </a:moveTo>
                    <a:cubicBezTo>
                      <a:pt x="522" y="1"/>
                      <a:pt x="336" y="47"/>
                      <a:pt x="194" y="189"/>
                    </a:cubicBezTo>
                    <a:cubicBezTo>
                      <a:pt x="42" y="342"/>
                      <a:pt x="1" y="550"/>
                      <a:pt x="67" y="744"/>
                    </a:cubicBezTo>
                    <a:cubicBezTo>
                      <a:pt x="118" y="902"/>
                      <a:pt x="262" y="988"/>
                      <a:pt x="406" y="988"/>
                    </a:cubicBezTo>
                    <a:cubicBezTo>
                      <a:pt x="434" y="988"/>
                      <a:pt x="462" y="985"/>
                      <a:pt x="490" y="978"/>
                    </a:cubicBezTo>
                    <a:cubicBezTo>
                      <a:pt x="704" y="912"/>
                      <a:pt x="851" y="724"/>
                      <a:pt x="958" y="510"/>
                    </a:cubicBezTo>
                    <a:lnTo>
                      <a:pt x="958" y="510"/>
                    </a:lnTo>
                    <a:cubicBezTo>
                      <a:pt x="933" y="657"/>
                      <a:pt x="892" y="825"/>
                      <a:pt x="933" y="999"/>
                    </a:cubicBezTo>
                    <a:cubicBezTo>
                      <a:pt x="953" y="1119"/>
                      <a:pt x="1055" y="1225"/>
                      <a:pt x="1183" y="1225"/>
                    </a:cubicBezTo>
                    <a:cubicBezTo>
                      <a:pt x="1212" y="1225"/>
                      <a:pt x="1243" y="1220"/>
                      <a:pt x="1274" y="1207"/>
                    </a:cubicBezTo>
                    <a:cubicBezTo>
                      <a:pt x="1488" y="1146"/>
                      <a:pt x="2018" y="785"/>
                      <a:pt x="1804" y="489"/>
                    </a:cubicBezTo>
                    <a:cubicBezTo>
                      <a:pt x="1786" y="464"/>
                      <a:pt x="1760" y="453"/>
                      <a:pt x="1735" y="453"/>
                    </a:cubicBezTo>
                    <a:cubicBezTo>
                      <a:pt x="1674" y="453"/>
                      <a:pt x="1613" y="513"/>
                      <a:pt x="1656" y="571"/>
                    </a:cubicBezTo>
                    <a:cubicBezTo>
                      <a:pt x="1783" y="744"/>
                      <a:pt x="1315" y="1019"/>
                      <a:pt x="1187" y="1060"/>
                    </a:cubicBezTo>
                    <a:cubicBezTo>
                      <a:pt x="1177" y="1064"/>
                      <a:pt x="1167" y="1066"/>
                      <a:pt x="1159" y="1066"/>
                    </a:cubicBezTo>
                    <a:cubicBezTo>
                      <a:pt x="1030" y="1066"/>
                      <a:pt x="1107" y="634"/>
                      <a:pt x="1126" y="596"/>
                    </a:cubicBezTo>
                    <a:cubicBezTo>
                      <a:pt x="1147" y="423"/>
                      <a:pt x="1167" y="275"/>
                      <a:pt x="1126" y="107"/>
                    </a:cubicBezTo>
                    <a:lnTo>
                      <a:pt x="1126" y="87"/>
                    </a:lnTo>
                    <a:lnTo>
                      <a:pt x="1126" y="62"/>
                    </a:lnTo>
                    <a:lnTo>
                      <a:pt x="1106" y="62"/>
                    </a:lnTo>
                    <a:lnTo>
                      <a:pt x="1106" y="41"/>
                    </a:lnTo>
                    <a:lnTo>
                      <a:pt x="1060" y="41"/>
                    </a:lnTo>
                    <a:cubicBezTo>
                      <a:pt x="948" y="18"/>
                      <a:pt x="829" y="1"/>
                      <a:pt x="7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22"/>
              <p:cNvSpPr/>
              <p:nvPr/>
            </p:nvSpPr>
            <p:spPr>
              <a:xfrm>
                <a:off x="3888143" y="1999291"/>
                <a:ext cx="115629" cy="216493"/>
              </a:xfrm>
              <a:custGeom>
                <a:rect b="b" l="l" r="r" t="t"/>
                <a:pathLst>
                  <a:path extrusionOk="0" h="2786" w="1488">
                    <a:moveTo>
                      <a:pt x="901" y="1512"/>
                    </a:moveTo>
                    <a:cubicBezTo>
                      <a:pt x="945" y="1512"/>
                      <a:pt x="992" y="1517"/>
                      <a:pt x="1040" y="1522"/>
                    </a:cubicBezTo>
                    <a:cubicBezTo>
                      <a:pt x="1335" y="1589"/>
                      <a:pt x="1315" y="1904"/>
                      <a:pt x="1253" y="2118"/>
                    </a:cubicBezTo>
                    <a:cubicBezTo>
                      <a:pt x="1208" y="2286"/>
                      <a:pt x="1106" y="2414"/>
                      <a:pt x="999" y="2521"/>
                    </a:cubicBezTo>
                    <a:cubicBezTo>
                      <a:pt x="945" y="2580"/>
                      <a:pt x="891" y="2604"/>
                      <a:pt x="839" y="2604"/>
                    </a:cubicBezTo>
                    <a:cubicBezTo>
                      <a:pt x="706" y="2604"/>
                      <a:pt x="587" y="2450"/>
                      <a:pt x="510" y="2373"/>
                    </a:cubicBezTo>
                    <a:cubicBezTo>
                      <a:pt x="423" y="2286"/>
                      <a:pt x="316" y="2225"/>
                      <a:pt x="215" y="2179"/>
                    </a:cubicBezTo>
                    <a:cubicBezTo>
                      <a:pt x="316" y="1991"/>
                      <a:pt x="444" y="1797"/>
                      <a:pt x="597" y="1629"/>
                    </a:cubicBezTo>
                    <a:cubicBezTo>
                      <a:pt x="687" y="1538"/>
                      <a:pt x="789" y="1512"/>
                      <a:pt x="901" y="1512"/>
                    </a:cubicBezTo>
                    <a:close/>
                    <a:moveTo>
                      <a:pt x="339" y="1"/>
                    </a:moveTo>
                    <a:cubicBezTo>
                      <a:pt x="297" y="1"/>
                      <a:pt x="255" y="28"/>
                      <a:pt x="255" y="81"/>
                    </a:cubicBezTo>
                    <a:cubicBezTo>
                      <a:pt x="169" y="804"/>
                      <a:pt x="128" y="1502"/>
                      <a:pt x="1" y="2205"/>
                    </a:cubicBezTo>
                    <a:lnTo>
                      <a:pt x="1" y="2225"/>
                    </a:lnTo>
                    <a:cubicBezTo>
                      <a:pt x="1" y="2266"/>
                      <a:pt x="21" y="2307"/>
                      <a:pt x="62" y="2307"/>
                    </a:cubicBezTo>
                    <a:cubicBezTo>
                      <a:pt x="375" y="2368"/>
                      <a:pt x="543" y="2785"/>
                      <a:pt x="848" y="2785"/>
                    </a:cubicBezTo>
                    <a:cubicBezTo>
                      <a:pt x="875" y="2785"/>
                      <a:pt x="903" y="2782"/>
                      <a:pt x="933" y="2775"/>
                    </a:cubicBezTo>
                    <a:cubicBezTo>
                      <a:pt x="1274" y="2689"/>
                      <a:pt x="1462" y="2159"/>
                      <a:pt x="1462" y="1864"/>
                    </a:cubicBezTo>
                    <a:cubicBezTo>
                      <a:pt x="1488" y="1522"/>
                      <a:pt x="1187" y="1354"/>
                      <a:pt x="872" y="1334"/>
                    </a:cubicBezTo>
                    <a:cubicBezTo>
                      <a:pt x="861" y="1333"/>
                      <a:pt x="851" y="1333"/>
                      <a:pt x="841" y="1333"/>
                    </a:cubicBezTo>
                    <a:cubicBezTo>
                      <a:pt x="580" y="1333"/>
                      <a:pt x="377" y="1577"/>
                      <a:pt x="235" y="1797"/>
                    </a:cubicBezTo>
                    <a:lnTo>
                      <a:pt x="423" y="81"/>
                    </a:lnTo>
                    <a:cubicBezTo>
                      <a:pt x="423" y="28"/>
                      <a:pt x="381" y="1"/>
                      <a:pt x="3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22"/>
              <p:cNvSpPr/>
              <p:nvPr/>
            </p:nvSpPr>
            <p:spPr>
              <a:xfrm>
                <a:off x="3729853" y="2204905"/>
                <a:ext cx="121224" cy="103584"/>
              </a:xfrm>
              <a:custGeom>
                <a:rect b="b" l="l" r="r" t="t"/>
                <a:pathLst>
                  <a:path extrusionOk="0" h="1333" w="1560">
                    <a:moveTo>
                      <a:pt x="1122" y="0"/>
                    </a:moveTo>
                    <a:cubicBezTo>
                      <a:pt x="1117" y="0"/>
                      <a:pt x="1112" y="1"/>
                      <a:pt x="1106" y="2"/>
                    </a:cubicBezTo>
                    <a:cubicBezTo>
                      <a:pt x="637" y="2"/>
                      <a:pt x="1" y="277"/>
                      <a:pt x="108" y="852"/>
                    </a:cubicBezTo>
                    <a:cubicBezTo>
                      <a:pt x="167" y="1215"/>
                      <a:pt x="444" y="1332"/>
                      <a:pt x="757" y="1332"/>
                    </a:cubicBezTo>
                    <a:cubicBezTo>
                      <a:pt x="1010" y="1332"/>
                      <a:pt x="1287" y="1255"/>
                      <a:pt x="1488" y="1168"/>
                    </a:cubicBezTo>
                    <a:cubicBezTo>
                      <a:pt x="1559" y="1132"/>
                      <a:pt x="1505" y="1013"/>
                      <a:pt x="1432" y="1013"/>
                    </a:cubicBezTo>
                    <a:cubicBezTo>
                      <a:pt x="1422" y="1013"/>
                      <a:pt x="1411" y="1016"/>
                      <a:pt x="1401" y="1020"/>
                    </a:cubicBezTo>
                    <a:cubicBezTo>
                      <a:pt x="1233" y="1093"/>
                      <a:pt x="982" y="1173"/>
                      <a:pt x="758" y="1173"/>
                    </a:cubicBezTo>
                    <a:cubicBezTo>
                      <a:pt x="530" y="1173"/>
                      <a:pt x="330" y="1090"/>
                      <a:pt x="276" y="832"/>
                    </a:cubicBezTo>
                    <a:cubicBezTo>
                      <a:pt x="169" y="384"/>
                      <a:pt x="765" y="170"/>
                      <a:pt x="1106" y="170"/>
                    </a:cubicBezTo>
                    <a:cubicBezTo>
                      <a:pt x="1202" y="151"/>
                      <a:pt x="1207" y="0"/>
                      <a:pt x="112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00" name="Google Shape;1500;p22"/>
            <p:cNvSpPr/>
            <p:nvPr/>
          </p:nvSpPr>
          <p:spPr>
            <a:xfrm flipH="1">
              <a:off x="8674480" y="2756233"/>
              <a:ext cx="210898" cy="202350"/>
            </a:xfrm>
            <a:custGeom>
              <a:rect b="b" l="l" r="r" t="t"/>
              <a:pathLst>
                <a:path extrusionOk="0" h="2604" w="2714">
                  <a:moveTo>
                    <a:pt x="1106" y="574"/>
                  </a:moveTo>
                  <a:cubicBezTo>
                    <a:pt x="1146" y="828"/>
                    <a:pt x="1212" y="1063"/>
                    <a:pt x="1421" y="1165"/>
                  </a:cubicBezTo>
                  <a:cubicBezTo>
                    <a:pt x="1536" y="1216"/>
                    <a:pt x="1679" y="1237"/>
                    <a:pt x="1835" y="1237"/>
                  </a:cubicBezTo>
                  <a:cubicBezTo>
                    <a:pt x="1941" y="1237"/>
                    <a:pt x="2053" y="1227"/>
                    <a:pt x="2165" y="1210"/>
                  </a:cubicBezTo>
                  <a:lnTo>
                    <a:pt x="2165" y="1210"/>
                  </a:lnTo>
                  <a:cubicBezTo>
                    <a:pt x="1956" y="1338"/>
                    <a:pt x="1762" y="1465"/>
                    <a:pt x="1549" y="1592"/>
                  </a:cubicBezTo>
                  <a:cubicBezTo>
                    <a:pt x="1528" y="1613"/>
                    <a:pt x="1508" y="1653"/>
                    <a:pt x="1528" y="1699"/>
                  </a:cubicBezTo>
                  <a:cubicBezTo>
                    <a:pt x="1656" y="1908"/>
                    <a:pt x="1783" y="2102"/>
                    <a:pt x="1869" y="2336"/>
                  </a:cubicBezTo>
                  <a:cubicBezTo>
                    <a:pt x="1615" y="2142"/>
                    <a:pt x="1401" y="1888"/>
                    <a:pt x="1167" y="1674"/>
                  </a:cubicBezTo>
                  <a:cubicBezTo>
                    <a:pt x="1143" y="1662"/>
                    <a:pt x="1113" y="1650"/>
                    <a:pt x="1086" y="1650"/>
                  </a:cubicBezTo>
                  <a:cubicBezTo>
                    <a:pt x="1067" y="1650"/>
                    <a:pt x="1050" y="1657"/>
                    <a:pt x="1039" y="1674"/>
                  </a:cubicBezTo>
                  <a:cubicBezTo>
                    <a:pt x="937" y="1827"/>
                    <a:pt x="831" y="1954"/>
                    <a:pt x="724" y="2102"/>
                  </a:cubicBezTo>
                  <a:cubicBezTo>
                    <a:pt x="744" y="1995"/>
                    <a:pt x="764" y="1888"/>
                    <a:pt x="785" y="1760"/>
                  </a:cubicBezTo>
                  <a:cubicBezTo>
                    <a:pt x="810" y="1720"/>
                    <a:pt x="851" y="1633"/>
                    <a:pt x="810" y="1572"/>
                  </a:cubicBezTo>
                  <a:cubicBezTo>
                    <a:pt x="744" y="1445"/>
                    <a:pt x="617" y="1338"/>
                    <a:pt x="489" y="1251"/>
                  </a:cubicBezTo>
                  <a:lnTo>
                    <a:pt x="489" y="1251"/>
                  </a:lnTo>
                  <a:cubicBezTo>
                    <a:pt x="596" y="1272"/>
                    <a:pt x="683" y="1272"/>
                    <a:pt x="785" y="1272"/>
                  </a:cubicBezTo>
                  <a:cubicBezTo>
                    <a:pt x="810" y="1272"/>
                    <a:pt x="831" y="1272"/>
                    <a:pt x="851" y="1251"/>
                  </a:cubicBezTo>
                  <a:cubicBezTo>
                    <a:pt x="871" y="1251"/>
                    <a:pt x="871" y="1251"/>
                    <a:pt x="871" y="1231"/>
                  </a:cubicBezTo>
                  <a:cubicBezTo>
                    <a:pt x="978" y="1017"/>
                    <a:pt x="1039" y="808"/>
                    <a:pt x="1106" y="574"/>
                  </a:cubicBezTo>
                  <a:close/>
                  <a:moveTo>
                    <a:pt x="1132" y="0"/>
                  </a:moveTo>
                  <a:cubicBezTo>
                    <a:pt x="1101" y="0"/>
                    <a:pt x="1073" y="19"/>
                    <a:pt x="1065" y="65"/>
                  </a:cubicBezTo>
                  <a:cubicBezTo>
                    <a:pt x="978" y="426"/>
                    <a:pt x="892" y="762"/>
                    <a:pt x="744" y="1103"/>
                  </a:cubicBezTo>
                  <a:cubicBezTo>
                    <a:pt x="530" y="1083"/>
                    <a:pt x="321" y="1083"/>
                    <a:pt x="107" y="1083"/>
                  </a:cubicBezTo>
                  <a:cubicBezTo>
                    <a:pt x="21" y="1083"/>
                    <a:pt x="0" y="1231"/>
                    <a:pt x="87" y="1251"/>
                  </a:cubicBezTo>
                  <a:cubicBezTo>
                    <a:pt x="301" y="1317"/>
                    <a:pt x="449" y="1419"/>
                    <a:pt x="596" y="1572"/>
                  </a:cubicBezTo>
                  <a:cubicBezTo>
                    <a:pt x="617" y="1592"/>
                    <a:pt x="617" y="1613"/>
                    <a:pt x="637" y="1633"/>
                  </a:cubicBezTo>
                  <a:lnTo>
                    <a:pt x="637" y="1653"/>
                  </a:lnTo>
                  <a:cubicBezTo>
                    <a:pt x="576" y="1888"/>
                    <a:pt x="530" y="2142"/>
                    <a:pt x="530" y="2377"/>
                  </a:cubicBezTo>
                  <a:cubicBezTo>
                    <a:pt x="530" y="2433"/>
                    <a:pt x="576" y="2471"/>
                    <a:pt x="621" y="2471"/>
                  </a:cubicBezTo>
                  <a:cubicBezTo>
                    <a:pt x="644" y="2471"/>
                    <a:pt x="667" y="2460"/>
                    <a:pt x="683" y="2438"/>
                  </a:cubicBezTo>
                  <a:cubicBezTo>
                    <a:pt x="764" y="2336"/>
                    <a:pt x="851" y="2229"/>
                    <a:pt x="937" y="2102"/>
                  </a:cubicBezTo>
                  <a:cubicBezTo>
                    <a:pt x="1019" y="1972"/>
                    <a:pt x="1062" y="1908"/>
                    <a:pt x="1115" y="1908"/>
                  </a:cubicBezTo>
                  <a:cubicBezTo>
                    <a:pt x="1159" y="1908"/>
                    <a:pt x="1209" y="1951"/>
                    <a:pt x="1294" y="2035"/>
                  </a:cubicBezTo>
                  <a:cubicBezTo>
                    <a:pt x="1528" y="2249"/>
                    <a:pt x="1722" y="2463"/>
                    <a:pt x="1997" y="2591"/>
                  </a:cubicBezTo>
                  <a:cubicBezTo>
                    <a:pt x="2010" y="2599"/>
                    <a:pt x="2023" y="2603"/>
                    <a:pt x="2036" y="2603"/>
                  </a:cubicBezTo>
                  <a:cubicBezTo>
                    <a:pt x="2083" y="2603"/>
                    <a:pt x="2124" y="2552"/>
                    <a:pt x="2124" y="2504"/>
                  </a:cubicBezTo>
                  <a:cubicBezTo>
                    <a:pt x="2037" y="2183"/>
                    <a:pt x="1890" y="1954"/>
                    <a:pt x="1722" y="1674"/>
                  </a:cubicBezTo>
                  <a:cubicBezTo>
                    <a:pt x="2017" y="1506"/>
                    <a:pt x="2338" y="1317"/>
                    <a:pt x="2633" y="1124"/>
                  </a:cubicBezTo>
                  <a:cubicBezTo>
                    <a:pt x="2714" y="1086"/>
                    <a:pt x="2680" y="974"/>
                    <a:pt x="2590" y="974"/>
                  </a:cubicBezTo>
                  <a:cubicBezTo>
                    <a:pt x="2582" y="974"/>
                    <a:pt x="2575" y="975"/>
                    <a:pt x="2567" y="976"/>
                  </a:cubicBezTo>
                  <a:cubicBezTo>
                    <a:pt x="2312" y="1037"/>
                    <a:pt x="2017" y="1037"/>
                    <a:pt x="1742" y="1037"/>
                  </a:cubicBezTo>
                  <a:cubicBezTo>
                    <a:pt x="1233" y="1037"/>
                    <a:pt x="1274" y="467"/>
                    <a:pt x="1233" y="85"/>
                  </a:cubicBezTo>
                  <a:cubicBezTo>
                    <a:pt x="1221" y="35"/>
                    <a:pt x="1174" y="0"/>
                    <a:pt x="113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01" name="Google Shape;1501;p22"/>
            <p:cNvGrpSpPr/>
            <p:nvPr/>
          </p:nvGrpSpPr>
          <p:grpSpPr>
            <a:xfrm flipH="1">
              <a:off x="317574" y="3938644"/>
              <a:ext cx="581951" cy="437493"/>
              <a:chOff x="2689737" y="2649394"/>
              <a:chExt cx="581951" cy="437493"/>
            </a:xfrm>
          </p:grpSpPr>
          <p:sp>
            <p:nvSpPr>
              <p:cNvPr id="1502" name="Google Shape;1502;p22"/>
              <p:cNvSpPr/>
              <p:nvPr/>
            </p:nvSpPr>
            <p:spPr>
              <a:xfrm>
                <a:off x="2689737" y="2649394"/>
                <a:ext cx="581951" cy="437493"/>
              </a:xfrm>
              <a:custGeom>
                <a:rect b="b" l="l" r="r" t="t"/>
                <a:pathLst>
                  <a:path extrusionOk="0" h="5630" w="7489">
                    <a:moveTo>
                      <a:pt x="962" y="3468"/>
                    </a:moveTo>
                    <a:cubicBezTo>
                      <a:pt x="1706" y="3468"/>
                      <a:pt x="2396" y="3901"/>
                      <a:pt x="2752" y="4615"/>
                    </a:cubicBezTo>
                    <a:cubicBezTo>
                      <a:pt x="2182" y="4085"/>
                      <a:pt x="1377" y="3851"/>
                      <a:pt x="588" y="3830"/>
                    </a:cubicBezTo>
                    <a:cubicBezTo>
                      <a:pt x="634" y="3724"/>
                      <a:pt x="654" y="3662"/>
                      <a:pt x="675" y="3555"/>
                    </a:cubicBezTo>
                    <a:cubicBezTo>
                      <a:pt x="695" y="3535"/>
                      <a:pt x="675" y="3515"/>
                      <a:pt x="675" y="3489"/>
                    </a:cubicBezTo>
                    <a:cubicBezTo>
                      <a:pt x="771" y="3475"/>
                      <a:pt x="867" y="3468"/>
                      <a:pt x="962" y="3468"/>
                    </a:cubicBezTo>
                    <a:close/>
                    <a:moveTo>
                      <a:pt x="1036" y="413"/>
                    </a:moveTo>
                    <a:cubicBezTo>
                      <a:pt x="1164" y="459"/>
                      <a:pt x="1291" y="480"/>
                      <a:pt x="1418" y="500"/>
                    </a:cubicBezTo>
                    <a:cubicBezTo>
                      <a:pt x="1225" y="1305"/>
                      <a:pt x="909" y="2089"/>
                      <a:pt x="654" y="2878"/>
                    </a:cubicBezTo>
                    <a:cubicBezTo>
                      <a:pt x="639" y="2937"/>
                      <a:pt x="679" y="2978"/>
                      <a:pt x="726" y="2978"/>
                    </a:cubicBezTo>
                    <a:cubicBezTo>
                      <a:pt x="744" y="2978"/>
                      <a:pt x="764" y="2972"/>
                      <a:pt x="782" y="2960"/>
                    </a:cubicBezTo>
                    <a:cubicBezTo>
                      <a:pt x="948" y="2880"/>
                      <a:pt x="1114" y="2844"/>
                      <a:pt x="1276" y="2844"/>
                    </a:cubicBezTo>
                    <a:cubicBezTo>
                      <a:pt x="2144" y="2844"/>
                      <a:pt x="2893" y="3877"/>
                      <a:pt x="2966" y="4701"/>
                    </a:cubicBezTo>
                    <a:cubicBezTo>
                      <a:pt x="2600" y="3837"/>
                      <a:pt x="1818" y="3299"/>
                      <a:pt x="959" y="3299"/>
                    </a:cubicBezTo>
                    <a:cubicBezTo>
                      <a:pt x="720" y="3299"/>
                      <a:pt x="475" y="3341"/>
                      <a:pt x="232" y="3428"/>
                    </a:cubicBezTo>
                    <a:cubicBezTo>
                      <a:pt x="486" y="2430"/>
                      <a:pt x="843" y="1432"/>
                      <a:pt x="1036" y="413"/>
                    </a:cubicBezTo>
                    <a:close/>
                    <a:moveTo>
                      <a:pt x="3114" y="4762"/>
                    </a:moveTo>
                    <a:cubicBezTo>
                      <a:pt x="3134" y="4808"/>
                      <a:pt x="3160" y="4829"/>
                      <a:pt x="3201" y="4829"/>
                    </a:cubicBezTo>
                    <a:cubicBezTo>
                      <a:pt x="3180" y="4849"/>
                      <a:pt x="3160" y="4869"/>
                      <a:pt x="3180" y="4915"/>
                    </a:cubicBezTo>
                    <a:cubicBezTo>
                      <a:pt x="3134" y="4915"/>
                      <a:pt x="3114" y="4915"/>
                      <a:pt x="3094" y="4936"/>
                    </a:cubicBezTo>
                    <a:cubicBezTo>
                      <a:pt x="3073" y="4936"/>
                      <a:pt x="3053" y="4956"/>
                      <a:pt x="3053" y="4956"/>
                    </a:cubicBezTo>
                    <a:cubicBezTo>
                      <a:pt x="3053" y="4956"/>
                      <a:pt x="3033" y="4956"/>
                      <a:pt x="3033" y="4936"/>
                    </a:cubicBezTo>
                    <a:cubicBezTo>
                      <a:pt x="3007" y="4915"/>
                      <a:pt x="2987" y="4890"/>
                      <a:pt x="2966" y="4869"/>
                    </a:cubicBezTo>
                    <a:cubicBezTo>
                      <a:pt x="2987" y="4849"/>
                      <a:pt x="3007" y="4808"/>
                      <a:pt x="2987" y="4788"/>
                    </a:cubicBezTo>
                    <a:lnTo>
                      <a:pt x="2987" y="4762"/>
                    </a:lnTo>
                    <a:cubicBezTo>
                      <a:pt x="3010" y="4785"/>
                      <a:pt x="3031" y="4797"/>
                      <a:pt x="3052" y="4797"/>
                    </a:cubicBezTo>
                    <a:cubicBezTo>
                      <a:pt x="3073" y="4797"/>
                      <a:pt x="3094" y="4785"/>
                      <a:pt x="3114" y="4762"/>
                    </a:cubicBezTo>
                    <a:close/>
                    <a:moveTo>
                      <a:pt x="6933" y="2216"/>
                    </a:moveTo>
                    <a:cubicBezTo>
                      <a:pt x="7061" y="2262"/>
                      <a:pt x="7168" y="2323"/>
                      <a:pt x="7295" y="2369"/>
                    </a:cubicBezTo>
                    <a:cubicBezTo>
                      <a:pt x="6872" y="3321"/>
                      <a:pt x="6597" y="4340"/>
                      <a:pt x="6236" y="5318"/>
                    </a:cubicBezTo>
                    <a:cubicBezTo>
                      <a:pt x="5814" y="4713"/>
                      <a:pt x="5158" y="4400"/>
                      <a:pt x="4483" y="4400"/>
                    </a:cubicBezTo>
                    <a:cubicBezTo>
                      <a:pt x="4067" y="4400"/>
                      <a:pt x="3643" y="4519"/>
                      <a:pt x="3262" y="4762"/>
                    </a:cubicBezTo>
                    <a:cubicBezTo>
                      <a:pt x="3631" y="4334"/>
                      <a:pt x="4314" y="4004"/>
                      <a:pt x="4935" y="4004"/>
                    </a:cubicBezTo>
                    <a:cubicBezTo>
                      <a:pt x="5385" y="4004"/>
                      <a:pt x="5802" y="4178"/>
                      <a:pt x="6042" y="4615"/>
                    </a:cubicBezTo>
                    <a:cubicBezTo>
                      <a:pt x="6062" y="4643"/>
                      <a:pt x="6091" y="4655"/>
                      <a:pt x="6121" y="4655"/>
                    </a:cubicBezTo>
                    <a:cubicBezTo>
                      <a:pt x="6161" y="4655"/>
                      <a:pt x="6201" y="4632"/>
                      <a:pt x="6215" y="4594"/>
                    </a:cubicBezTo>
                    <a:cubicBezTo>
                      <a:pt x="6445" y="3810"/>
                      <a:pt x="6638" y="2980"/>
                      <a:pt x="6933" y="2216"/>
                    </a:cubicBezTo>
                    <a:close/>
                    <a:moveTo>
                      <a:pt x="4499" y="4571"/>
                    </a:moveTo>
                    <a:cubicBezTo>
                      <a:pt x="4991" y="4571"/>
                      <a:pt x="5468" y="4751"/>
                      <a:pt x="5833" y="5104"/>
                    </a:cubicBezTo>
                    <a:cubicBezTo>
                      <a:pt x="5808" y="5104"/>
                      <a:pt x="5788" y="5124"/>
                      <a:pt x="5788" y="5144"/>
                    </a:cubicBezTo>
                    <a:cubicBezTo>
                      <a:pt x="5747" y="5231"/>
                      <a:pt x="5726" y="5318"/>
                      <a:pt x="5706" y="5424"/>
                    </a:cubicBezTo>
                    <a:cubicBezTo>
                      <a:pt x="5141" y="5059"/>
                      <a:pt x="4487" y="4805"/>
                      <a:pt x="3832" y="4805"/>
                    </a:cubicBezTo>
                    <a:cubicBezTo>
                      <a:pt x="3720" y="4805"/>
                      <a:pt x="3608" y="4813"/>
                      <a:pt x="3496" y="4829"/>
                    </a:cubicBezTo>
                    <a:cubicBezTo>
                      <a:pt x="3816" y="4656"/>
                      <a:pt x="4161" y="4571"/>
                      <a:pt x="4499" y="4571"/>
                    </a:cubicBezTo>
                    <a:close/>
                    <a:moveTo>
                      <a:pt x="1802" y="1"/>
                    </a:moveTo>
                    <a:cubicBezTo>
                      <a:pt x="1718" y="1"/>
                      <a:pt x="1632" y="4"/>
                      <a:pt x="1545" y="11"/>
                    </a:cubicBezTo>
                    <a:cubicBezTo>
                      <a:pt x="1439" y="11"/>
                      <a:pt x="1439" y="179"/>
                      <a:pt x="1545" y="179"/>
                    </a:cubicBezTo>
                    <a:cubicBezTo>
                      <a:pt x="1652" y="171"/>
                      <a:pt x="1760" y="166"/>
                      <a:pt x="1866" y="166"/>
                    </a:cubicBezTo>
                    <a:cubicBezTo>
                      <a:pt x="2306" y="166"/>
                      <a:pt x="2733" y="249"/>
                      <a:pt x="3073" y="541"/>
                    </a:cubicBezTo>
                    <a:cubicBezTo>
                      <a:pt x="3414" y="841"/>
                      <a:pt x="3542" y="1305"/>
                      <a:pt x="3582" y="1732"/>
                    </a:cubicBezTo>
                    <a:cubicBezTo>
                      <a:pt x="3689" y="2624"/>
                      <a:pt x="3435" y="3576"/>
                      <a:pt x="3094" y="4406"/>
                    </a:cubicBezTo>
                    <a:cubicBezTo>
                      <a:pt x="2891" y="3560"/>
                      <a:pt x="2151" y="2684"/>
                      <a:pt x="1282" y="2684"/>
                    </a:cubicBezTo>
                    <a:cubicBezTo>
                      <a:pt x="1147" y="2684"/>
                      <a:pt x="1008" y="2705"/>
                      <a:pt x="868" y="2751"/>
                    </a:cubicBezTo>
                    <a:cubicBezTo>
                      <a:pt x="1143" y="1941"/>
                      <a:pt x="1459" y="1136"/>
                      <a:pt x="1632" y="286"/>
                    </a:cubicBezTo>
                    <a:cubicBezTo>
                      <a:pt x="1644" y="223"/>
                      <a:pt x="1597" y="183"/>
                      <a:pt x="1552" y="183"/>
                    </a:cubicBezTo>
                    <a:cubicBezTo>
                      <a:pt x="1520" y="183"/>
                      <a:pt x="1490" y="202"/>
                      <a:pt x="1479" y="245"/>
                    </a:cubicBezTo>
                    <a:cubicBezTo>
                      <a:pt x="1459" y="266"/>
                      <a:pt x="1459" y="306"/>
                      <a:pt x="1459" y="332"/>
                    </a:cubicBezTo>
                    <a:cubicBezTo>
                      <a:pt x="1311" y="306"/>
                      <a:pt x="1143" y="266"/>
                      <a:pt x="995" y="245"/>
                    </a:cubicBezTo>
                    <a:cubicBezTo>
                      <a:pt x="950" y="245"/>
                      <a:pt x="909" y="245"/>
                      <a:pt x="889" y="306"/>
                    </a:cubicBezTo>
                    <a:cubicBezTo>
                      <a:pt x="675" y="1411"/>
                      <a:pt x="293" y="2471"/>
                      <a:pt x="18" y="3555"/>
                    </a:cubicBezTo>
                    <a:cubicBezTo>
                      <a:pt x="1" y="3627"/>
                      <a:pt x="54" y="3668"/>
                      <a:pt x="110" y="3668"/>
                    </a:cubicBezTo>
                    <a:cubicBezTo>
                      <a:pt x="122" y="3668"/>
                      <a:pt x="134" y="3666"/>
                      <a:pt x="145" y="3662"/>
                    </a:cubicBezTo>
                    <a:cubicBezTo>
                      <a:pt x="272" y="3596"/>
                      <a:pt x="400" y="3555"/>
                      <a:pt x="527" y="3535"/>
                    </a:cubicBezTo>
                    <a:lnTo>
                      <a:pt x="527" y="3535"/>
                    </a:lnTo>
                    <a:cubicBezTo>
                      <a:pt x="486" y="3642"/>
                      <a:pt x="440" y="3769"/>
                      <a:pt x="400" y="3871"/>
                    </a:cubicBezTo>
                    <a:cubicBezTo>
                      <a:pt x="379" y="3937"/>
                      <a:pt x="420" y="3978"/>
                      <a:pt x="461" y="3978"/>
                    </a:cubicBezTo>
                    <a:cubicBezTo>
                      <a:pt x="1377" y="3999"/>
                      <a:pt x="2330" y="4279"/>
                      <a:pt x="2880" y="5017"/>
                    </a:cubicBezTo>
                    <a:cubicBezTo>
                      <a:pt x="2903" y="5051"/>
                      <a:pt x="2931" y="5062"/>
                      <a:pt x="2959" y="5062"/>
                    </a:cubicBezTo>
                    <a:cubicBezTo>
                      <a:pt x="2984" y="5062"/>
                      <a:pt x="3010" y="5052"/>
                      <a:pt x="3033" y="5043"/>
                    </a:cubicBezTo>
                    <a:cubicBezTo>
                      <a:pt x="3033" y="5072"/>
                      <a:pt x="3054" y="5091"/>
                      <a:pt x="3090" y="5091"/>
                    </a:cubicBezTo>
                    <a:cubicBezTo>
                      <a:pt x="3103" y="5091"/>
                      <a:pt x="3118" y="5089"/>
                      <a:pt x="3134" y="5083"/>
                    </a:cubicBezTo>
                    <a:cubicBezTo>
                      <a:pt x="3368" y="5011"/>
                      <a:pt x="3606" y="4978"/>
                      <a:pt x="3842" y="4978"/>
                    </a:cubicBezTo>
                    <a:cubicBezTo>
                      <a:pt x="4506" y="4978"/>
                      <a:pt x="5163" y="5237"/>
                      <a:pt x="5726" y="5613"/>
                    </a:cubicBezTo>
                    <a:cubicBezTo>
                      <a:pt x="5738" y="5625"/>
                      <a:pt x="5753" y="5630"/>
                      <a:pt x="5767" y="5630"/>
                    </a:cubicBezTo>
                    <a:cubicBezTo>
                      <a:pt x="5802" y="5630"/>
                      <a:pt x="5839" y="5601"/>
                      <a:pt x="5854" y="5572"/>
                    </a:cubicBezTo>
                    <a:cubicBezTo>
                      <a:pt x="5874" y="5445"/>
                      <a:pt x="5895" y="5338"/>
                      <a:pt x="5935" y="5211"/>
                    </a:cubicBezTo>
                    <a:cubicBezTo>
                      <a:pt x="6022" y="5318"/>
                      <a:pt x="6108" y="5424"/>
                      <a:pt x="6170" y="5526"/>
                    </a:cubicBezTo>
                    <a:cubicBezTo>
                      <a:pt x="6190" y="5565"/>
                      <a:pt x="6221" y="5582"/>
                      <a:pt x="6252" y="5582"/>
                    </a:cubicBezTo>
                    <a:cubicBezTo>
                      <a:pt x="6290" y="5582"/>
                      <a:pt x="6328" y="5554"/>
                      <a:pt x="6343" y="5506"/>
                    </a:cubicBezTo>
                    <a:cubicBezTo>
                      <a:pt x="6725" y="4467"/>
                      <a:pt x="7020" y="3387"/>
                      <a:pt x="7463" y="2369"/>
                    </a:cubicBezTo>
                    <a:cubicBezTo>
                      <a:pt x="7488" y="2323"/>
                      <a:pt x="7488" y="2282"/>
                      <a:pt x="7443" y="2262"/>
                    </a:cubicBezTo>
                    <a:cubicBezTo>
                      <a:pt x="7295" y="2196"/>
                      <a:pt x="7147" y="2114"/>
                      <a:pt x="7000" y="2048"/>
                    </a:cubicBezTo>
                    <a:cubicBezTo>
                      <a:pt x="7020" y="2028"/>
                      <a:pt x="7020" y="2007"/>
                      <a:pt x="7040" y="1987"/>
                    </a:cubicBezTo>
                    <a:cubicBezTo>
                      <a:pt x="7069" y="1926"/>
                      <a:pt x="7004" y="1865"/>
                      <a:pt x="6949" y="1865"/>
                    </a:cubicBezTo>
                    <a:cubicBezTo>
                      <a:pt x="6926" y="1865"/>
                      <a:pt x="6905" y="1875"/>
                      <a:pt x="6893" y="1900"/>
                    </a:cubicBezTo>
                    <a:cubicBezTo>
                      <a:pt x="6551" y="2705"/>
                      <a:pt x="6343" y="3555"/>
                      <a:pt x="6088" y="4380"/>
                    </a:cubicBezTo>
                    <a:cubicBezTo>
                      <a:pt x="5806" y="3997"/>
                      <a:pt x="5382" y="3837"/>
                      <a:pt x="4931" y="3837"/>
                    </a:cubicBezTo>
                    <a:cubicBezTo>
                      <a:pt x="4364" y="3837"/>
                      <a:pt x="3753" y="4090"/>
                      <a:pt x="3328" y="4467"/>
                    </a:cubicBezTo>
                    <a:cubicBezTo>
                      <a:pt x="3542" y="3596"/>
                      <a:pt x="3857" y="2751"/>
                      <a:pt x="4387" y="2048"/>
                    </a:cubicBezTo>
                    <a:cubicBezTo>
                      <a:pt x="4662" y="1707"/>
                      <a:pt x="5003" y="1452"/>
                      <a:pt x="5406" y="1325"/>
                    </a:cubicBezTo>
                    <a:cubicBezTo>
                      <a:pt x="5504" y="1301"/>
                      <a:pt x="5601" y="1290"/>
                      <a:pt x="5697" y="1290"/>
                    </a:cubicBezTo>
                    <a:cubicBezTo>
                      <a:pt x="6185" y="1290"/>
                      <a:pt x="6642" y="1575"/>
                      <a:pt x="7000" y="1860"/>
                    </a:cubicBezTo>
                    <a:cubicBezTo>
                      <a:pt x="7017" y="1872"/>
                      <a:pt x="7036" y="1878"/>
                      <a:pt x="7055" y="1878"/>
                    </a:cubicBezTo>
                    <a:cubicBezTo>
                      <a:pt x="7125" y="1878"/>
                      <a:pt x="7191" y="1801"/>
                      <a:pt x="7127" y="1753"/>
                    </a:cubicBezTo>
                    <a:cubicBezTo>
                      <a:pt x="6676" y="1382"/>
                      <a:pt x="6189" y="1163"/>
                      <a:pt x="5708" y="1163"/>
                    </a:cubicBezTo>
                    <a:cubicBezTo>
                      <a:pt x="5304" y="1163"/>
                      <a:pt x="4904" y="1317"/>
                      <a:pt x="4535" y="1666"/>
                    </a:cubicBezTo>
                    <a:cubicBezTo>
                      <a:pt x="4199" y="1961"/>
                      <a:pt x="3944" y="2343"/>
                      <a:pt x="3730" y="2751"/>
                    </a:cubicBezTo>
                    <a:cubicBezTo>
                      <a:pt x="3796" y="2343"/>
                      <a:pt x="3796" y="1941"/>
                      <a:pt x="3730" y="1559"/>
                    </a:cubicBezTo>
                    <a:cubicBezTo>
                      <a:pt x="3575" y="483"/>
                      <a:pt x="2804" y="1"/>
                      <a:pt x="180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22"/>
              <p:cNvSpPr/>
              <p:nvPr/>
            </p:nvSpPr>
            <p:spPr>
              <a:xfrm>
                <a:off x="3026833" y="2803410"/>
                <a:ext cx="132025" cy="42972"/>
              </a:xfrm>
              <a:custGeom>
                <a:rect b="b" l="l" r="r" t="t"/>
                <a:pathLst>
                  <a:path extrusionOk="0" h="553" w="1699">
                    <a:moveTo>
                      <a:pt x="1211" y="0"/>
                    </a:moveTo>
                    <a:cubicBezTo>
                      <a:pt x="794" y="0"/>
                      <a:pt x="392" y="100"/>
                      <a:pt x="49" y="407"/>
                    </a:cubicBezTo>
                    <a:cubicBezTo>
                      <a:pt x="1" y="472"/>
                      <a:pt x="58" y="553"/>
                      <a:pt x="124" y="553"/>
                    </a:cubicBezTo>
                    <a:cubicBezTo>
                      <a:pt x="142" y="553"/>
                      <a:pt x="160" y="547"/>
                      <a:pt x="176" y="535"/>
                    </a:cubicBezTo>
                    <a:cubicBezTo>
                      <a:pt x="467" y="259"/>
                      <a:pt x="832" y="170"/>
                      <a:pt x="1205" y="170"/>
                    </a:cubicBezTo>
                    <a:cubicBezTo>
                      <a:pt x="1322" y="170"/>
                      <a:pt x="1440" y="179"/>
                      <a:pt x="1557" y="193"/>
                    </a:cubicBezTo>
                    <a:cubicBezTo>
                      <a:pt x="1563" y="195"/>
                      <a:pt x="1568" y="195"/>
                      <a:pt x="1574" y="195"/>
                    </a:cubicBezTo>
                    <a:cubicBezTo>
                      <a:pt x="1668" y="195"/>
                      <a:pt x="1698" y="45"/>
                      <a:pt x="1597" y="25"/>
                    </a:cubicBezTo>
                    <a:cubicBezTo>
                      <a:pt x="1468" y="10"/>
                      <a:pt x="1339" y="0"/>
                      <a:pt x="121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22"/>
              <p:cNvSpPr/>
              <p:nvPr/>
            </p:nvSpPr>
            <p:spPr>
              <a:xfrm>
                <a:off x="3026367" y="2841332"/>
                <a:ext cx="128839" cy="26731"/>
              </a:xfrm>
              <a:custGeom>
                <a:rect b="b" l="l" r="r" t="t"/>
                <a:pathLst>
                  <a:path extrusionOk="0" h="344" w="1658">
                    <a:moveTo>
                      <a:pt x="1094" y="1"/>
                    </a:moveTo>
                    <a:cubicBezTo>
                      <a:pt x="762" y="1"/>
                      <a:pt x="430" y="87"/>
                      <a:pt x="101" y="174"/>
                    </a:cubicBezTo>
                    <a:cubicBezTo>
                      <a:pt x="0" y="193"/>
                      <a:pt x="31" y="344"/>
                      <a:pt x="124" y="344"/>
                    </a:cubicBezTo>
                    <a:cubicBezTo>
                      <a:pt x="130" y="344"/>
                      <a:pt x="136" y="343"/>
                      <a:pt x="142" y="342"/>
                    </a:cubicBezTo>
                    <a:cubicBezTo>
                      <a:pt x="473" y="252"/>
                      <a:pt x="792" y="162"/>
                      <a:pt x="1115" y="162"/>
                    </a:cubicBezTo>
                    <a:cubicBezTo>
                      <a:pt x="1250" y="162"/>
                      <a:pt x="1385" y="177"/>
                      <a:pt x="1522" y="215"/>
                    </a:cubicBezTo>
                    <a:cubicBezTo>
                      <a:pt x="1533" y="219"/>
                      <a:pt x="1544" y="221"/>
                      <a:pt x="1554" y="221"/>
                    </a:cubicBezTo>
                    <a:cubicBezTo>
                      <a:pt x="1636" y="221"/>
                      <a:pt x="1658" y="85"/>
                      <a:pt x="1563" y="67"/>
                    </a:cubicBezTo>
                    <a:cubicBezTo>
                      <a:pt x="1406" y="20"/>
                      <a:pt x="1250" y="1"/>
                      <a:pt x="109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22"/>
              <p:cNvSpPr/>
              <p:nvPr/>
            </p:nvSpPr>
            <p:spPr>
              <a:xfrm>
                <a:off x="3011369" y="2886247"/>
                <a:ext cx="122856" cy="21447"/>
              </a:xfrm>
              <a:custGeom>
                <a:rect b="b" l="l" r="r" t="t"/>
                <a:pathLst>
                  <a:path extrusionOk="0" h="276" w="1581">
                    <a:moveTo>
                      <a:pt x="930" y="1"/>
                    </a:moveTo>
                    <a:cubicBezTo>
                      <a:pt x="651" y="1"/>
                      <a:pt x="369" y="41"/>
                      <a:pt x="100" y="105"/>
                    </a:cubicBezTo>
                    <a:cubicBezTo>
                      <a:pt x="0" y="143"/>
                      <a:pt x="34" y="275"/>
                      <a:pt x="122" y="275"/>
                    </a:cubicBezTo>
                    <a:cubicBezTo>
                      <a:pt x="128" y="275"/>
                      <a:pt x="135" y="275"/>
                      <a:pt x="141" y="273"/>
                    </a:cubicBezTo>
                    <a:cubicBezTo>
                      <a:pt x="394" y="210"/>
                      <a:pt x="653" y="170"/>
                      <a:pt x="911" y="170"/>
                    </a:cubicBezTo>
                    <a:cubicBezTo>
                      <a:pt x="1088" y="170"/>
                      <a:pt x="1265" y="189"/>
                      <a:pt x="1440" y="232"/>
                    </a:cubicBezTo>
                    <a:cubicBezTo>
                      <a:pt x="1446" y="234"/>
                      <a:pt x="1453" y="234"/>
                      <a:pt x="1459" y="234"/>
                    </a:cubicBezTo>
                    <a:cubicBezTo>
                      <a:pt x="1547" y="234"/>
                      <a:pt x="1581" y="102"/>
                      <a:pt x="1481" y="59"/>
                    </a:cubicBezTo>
                    <a:cubicBezTo>
                      <a:pt x="1301" y="19"/>
                      <a:pt x="1116" y="1"/>
                      <a:pt x="9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22"/>
              <p:cNvSpPr/>
              <p:nvPr/>
            </p:nvSpPr>
            <p:spPr>
              <a:xfrm>
                <a:off x="2839480" y="2729122"/>
                <a:ext cx="84002" cy="70792"/>
              </a:xfrm>
              <a:custGeom>
                <a:rect b="b" l="l" r="r" t="t"/>
                <a:pathLst>
                  <a:path extrusionOk="0" h="911" w="1081">
                    <a:moveTo>
                      <a:pt x="205" y="0"/>
                    </a:moveTo>
                    <a:cubicBezTo>
                      <a:pt x="180" y="0"/>
                      <a:pt x="154" y="1"/>
                      <a:pt x="128" y="4"/>
                    </a:cubicBezTo>
                    <a:cubicBezTo>
                      <a:pt x="0" y="4"/>
                      <a:pt x="0" y="172"/>
                      <a:pt x="128" y="172"/>
                    </a:cubicBezTo>
                    <a:cubicBezTo>
                      <a:pt x="154" y="169"/>
                      <a:pt x="180" y="168"/>
                      <a:pt x="206" y="168"/>
                    </a:cubicBezTo>
                    <a:cubicBezTo>
                      <a:pt x="571" y="168"/>
                      <a:pt x="855" y="434"/>
                      <a:pt x="912" y="834"/>
                    </a:cubicBezTo>
                    <a:cubicBezTo>
                      <a:pt x="912" y="885"/>
                      <a:pt x="954" y="910"/>
                      <a:pt x="996" y="910"/>
                    </a:cubicBezTo>
                    <a:cubicBezTo>
                      <a:pt x="1038" y="910"/>
                      <a:pt x="1080" y="885"/>
                      <a:pt x="1080" y="834"/>
                    </a:cubicBezTo>
                    <a:cubicBezTo>
                      <a:pt x="1022" y="351"/>
                      <a:pt x="675" y="0"/>
                      <a:pt x="2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22"/>
              <p:cNvSpPr/>
              <p:nvPr/>
            </p:nvSpPr>
            <p:spPr>
              <a:xfrm>
                <a:off x="2818110" y="2762148"/>
                <a:ext cx="93249" cy="72113"/>
              </a:xfrm>
              <a:custGeom>
                <a:rect b="b" l="l" r="r" t="t"/>
                <a:pathLst>
                  <a:path extrusionOk="0" h="928" w="1200">
                    <a:moveTo>
                      <a:pt x="178" y="0"/>
                    </a:moveTo>
                    <a:cubicBezTo>
                      <a:pt x="161" y="0"/>
                      <a:pt x="145" y="1"/>
                      <a:pt x="128" y="1"/>
                    </a:cubicBezTo>
                    <a:cubicBezTo>
                      <a:pt x="0" y="1"/>
                      <a:pt x="0" y="174"/>
                      <a:pt x="128" y="174"/>
                    </a:cubicBezTo>
                    <a:cubicBezTo>
                      <a:pt x="147" y="174"/>
                      <a:pt x="165" y="173"/>
                      <a:pt x="184" y="173"/>
                    </a:cubicBezTo>
                    <a:cubicBezTo>
                      <a:pt x="619" y="173"/>
                      <a:pt x="936" y="403"/>
                      <a:pt x="1019" y="872"/>
                    </a:cubicBezTo>
                    <a:cubicBezTo>
                      <a:pt x="1026" y="911"/>
                      <a:pt x="1054" y="928"/>
                      <a:pt x="1084" y="928"/>
                    </a:cubicBezTo>
                    <a:cubicBezTo>
                      <a:pt x="1137" y="928"/>
                      <a:pt x="1200" y="879"/>
                      <a:pt x="1187" y="811"/>
                    </a:cubicBezTo>
                    <a:cubicBezTo>
                      <a:pt x="1103" y="298"/>
                      <a:pt x="685" y="0"/>
                      <a:pt x="17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22"/>
              <p:cNvSpPr/>
              <p:nvPr/>
            </p:nvSpPr>
            <p:spPr>
              <a:xfrm>
                <a:off x="2803113" y="2804809"/>
                <a:ext cx="93560" cy="74599"/>
              </a:xfrm>
              <a:custGeom>
                <a:rect b="b" l="l" r="r" t="t"/>
                <a:pathLst>
                  <a:path extrusionOk="0" h="960" w="1204">
                    <a:moveTo>
                      <a:pt x="229" y="0"/>
                    </a:moveTo>
                    <a:cubicBezTo>
                      <a:pt x="189" y="0"/>
                      <a:pt x="149" y="3"/>
                      <a:pt x="107" y="7"/>
                    </a:cubicBezTo>
                    <a:cubicBezTo>
                      <a:pt x="6" y="27"/>
                      <a:pt x="0" y="177"/>
                      <a:pt x="90" y="177"/>
                    </a:cubicBezTo>
                    <a:cubicBezTo>
                      <a:pt x="95" y="177"/>
                      <a:pt x="101" y="177"/>
                      <a:pt x="107" y="175"/>
                    </a:cubicBezTo>
                    <a:cubicBezTo>
                      <a:pt x="146" y="171"/>
                      <a:pt x="183" y="168"/>
                      <a:pt x="220" y="168"/>
                    </a:cubicBezTo>
                    <a:cubicBezTo>
                      <a:pt x="644" y="168"/>
                      <a:pt x="920" y="486"/>
                      <a:pt x="1018" y="899"/>
                    </a:cubicBezTo>
                    <a:cubicBezTo>
                      <a:pt x="1027" y="941"/>
                      <a:pt x="1059" y="959"/>
                      <a:pt x="1093" y="959"/>
                    </a:cubicBezTo>
                    <a:cubicBezTo>
                      <a:pt x="1146" y="959"/>
                      <a:pt x="1204" y="917"/>
                      <a:pt x="1192" y="853"/>
                    </a:cubicBezTo>
                    <a:cubicBezTo>
                      <a:pt x="1073" y="380"/>
                      <a:pt x="736" y="0"/>
                      <a:pt x="22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9" name="Google Shape;1509;p22"/>
            <p:cNvGrpSpPr/>
            <p:nvPr/>
          </p:nvGrpSpPr>
          <p:grpSpPr>
            <a:xfrm flipH="1">
              <a:off x="7948261" y="195275"/>
              <a:ext cx="786400" cy="793238"/>
              <a:chOff x="4597302" y="1573375"/>
              <a:chExt cx="786400" cy="793238"/>
            </a:xfrm>
          </p:grpSpPr>
          <p:sp>
            <p:nvSpPr>
              <p:cNvPr id="1510" name="Google Shape;1510;p22"/>
              <p:cNvSpPr/>
              <p:nvPr/>
            </p:nvSpPr>
            <p:spPr>
              <a:xfrm>
                <a:off x="4846976" y="2056095"/>
                <a:ext cx="246566" cy="296299"/>
              </a:xfrm>
              <a:custGeom>
                <a:rect b="b" l="l" r="r" t="t"/>
                <a:pathLst>
                  <a:path extrusionOk="0" h="3813" w="3173">
                    <a:moveTo>
                      <a:pt x="128" y="0"/>
                    </a:moveTo>
                    <a:cubicBezTo>
                      <a:pt x="55" y="0"/>
                      <a:pt x="1" y="119"/>
                      <a:pt x="72" y="155"/>
                    </a:cubicBezTo>
                    <a:cubicBezTo>
                      <a:pt x="1391" y="939"/>
                      <a:pt x="2389" y="2406"/>
                      <a:pt x="3000" y="3765"/>
                    </a:cubicBezTo>
                    <a:cubicBezTo>
                      <a:pt x="3015" y="3798"/>
                      <a:pt x="3041" y="3812"/>
                      <a:pt x="3066" y="3812"/>
                    </a:cubicBezTo>
                    <a:cubicBezTo>
                      <a:pt x="3119" y="3812"/>
                      <a:pt x="3173" y="3751"/>
                      <a:pt x="3128" y="3679"/>
                    </a:cubicBezTo>
                    <a:cubicBezTo>
                      <a:pt x="2517" y="2299"/>
                      <a:pt x="1498" y="791"/>
                      <a:pt x="159" y="7"/>
                    </a:cubicBezTo>
                    <a:cubicBezTo>
                      <a:pt x="149" y="2"/>
                      <a:pt x="138" y="0"/>
                      <a:pt x="1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22"/>
              <p:cNvSpPr/>
              <p:nvPr/>
            </p:nvSpPr>
            <p:spPr>
              <a:xfrm>
                <a:off x="4597302" y="1573375"/>
                <a:ext cx="786400" cy="793238"/>
              </a:xfrm>
              <a:custGeom>
                <a:rect b="b" l="l" r="r" t="t"/>
                <a:pathLst>
                  <a:path extrusionOk="0" h="10208" w="10120">
                    <a:moveTo>
                      <a:pt x="5982" y="1113"/>
                    </a:moveTo>
                    <a:cubicBezTo>
                      <a:pt x="6633" y="1113"/>
                      <a:pt x="7534" y="1819"/>
                      <a:pt x="7869" y="2125"/>
                    </a:cubicBezTo>
                    <a:cubicBezTo>
                      <a:pt x="8658" y="2848"/>
                      <a:pt x="9503" y="3994"/>
                      <a:pt x="9335" y="5114"/>
                    </a:cubicBezTo>
                    <a:cubicBezTo>
                      <a:pt x="8867" y="4376"/>
                      <a:pt x="8210" y="3693"/>
                      <a:pt x="7721" y="3143"/>
                    </a:cubicBezTo>
                    <a:cubicBezTo>
                      <a:pt x="7298" y="2252"/>
                      <a:pt x="6387" y="1656"/>
                      <a:pt x="5389" y="1488"/>
                    </a:cubicBezTo>
                    <a:cubicBezTo>
                      <a:pt x="5519" y="1217"/>
                      <a:pt x="5732" y="1113"/>
                      <a:pt x="5982" y="1113"/>
                    </a:cubicBezTo>
                    <a:close/>
                    <a:moveTo>
                      <a:pt x="5518" y="159"/>
                    </a:moveTo>
                    <a:cubicBezTo>
                      <a:pt x="5576" y="159"/>
                      <a:pt x="5638" y="164"/>
                      <a:pt x="5704" y="174"/>
                    </a:cubicBezTo>
                    <a:cubicBezTo>
                      <a:pt x="6366" y="276"/>
                      <a:pt x="6977" y="704"/>
                      <a:pt x="7512" y="1086"/>
                    </a:cubicBezTo>
                    <a:cubicBezTo>
                      <a:pt x="8189" y="1595"/>
                      <a:pt x="8846" y="2232"/>
                      <a:pt x="9315" y="2929"/>
                    </a:cubicBezTo>
                    <a:cubicBezTo>
                      <a:pt x="9906" y="3821"/>
                      <a:pt x="9931" y="4839"/>
                      <a:pt x="9676" y="5837"/>
                    </a:cubicBezTo>
                    <a:cubicBezTo>
                      <a:pt x="9610" y="5669"/>
                      <a:pt x="9549" y="5496"/>
                      <a:pt x="9463" y="5348"/>
                    </a:cubicBezTo>
                    <a:cubicBezTo>
                      <a:pt x="9824" y="3994"/>
                      <a:pt x="8699" y="2593"/>
                      <a:pt x="7721" y="1783"/>
                    </a:cubicBezTo>
                    <a:cubicBezTo>
                      <a:pt x="7335" y="1450"/>
                      <a:pt x="6574" y="963"/>
                      <a:pt x="5969" y="963"/>
                    </a:cubicBezTo>
                    <a:cubicBezTo>
                      <a:pt x="5650" y="963"/>
                      <a:pt x="5374" y="1099"/>
                      <a:pt x="5220" y="1468"/>
                    </a:cubicBezTo>
                    <a:cubicBezTo>
                      <a:pt x="5093" y="1468"/>
                      <a:pt x="4966" y="1447"/>
                      <a:pt x="4839" y="1447"/>
                    </a:cubicBezTo>
                    <a:lnTo>
                      <a:pt x="4732" y="1447"/>
                    </a:lnTo>
                    <a:cubicBezTo>
                      <a:pt x="4713" y="819"/>
                      <a:pt x="4837" y="159"/>
                      <a:pt x="5518" y="159"/>
                    </a:cubicBezTo>
                    <a:close/>
                    <a:moveTo>
                      <a:pt x="7446" y="5751"/>
                    </a:moveTo>
                    <a:cubicBezTo>
                      <a:pt x="7529" y="6182"/>
                      <a:pt x="7135" y="6690"/>
                      <a:pt x="6692" y="6690"/>
                    </a:cubicBezTo>
                    <a:cubicBezTo>
                      <a:pt x="6675" y="6690"/>
                      <a:pt x="6658" y="6689"/>
                      <a:pt x="6641" y="6688"/>
                    </a:cubicBezTo>
                    <a:cubicBezTo>
                      <a:pt x="6830" y="6560"/>
                      <a:pt x="7003" y="6367"/>
                      <a:pt x="7151" y="6178"/>
                    </a:cubicBezTo>
                    <a:cubicBezTo>
                      <a:pt x="7257" y="6051"/>
                      <a:pt x="7359" y="5903"/>
                      <a:pt x="7446" y="5751"/>
                    </a:cubicBezTo>
                    <a:close/>
                    <a:moveTo>
                      <a:pt x="4930" y="1621"/>
                    </a:moveTo>
                    <a:cubicBezTo>
                      <a:pt x="5007" y="1621"/>
                      <a:pt x="5080" y="1626"/>
                      <a:pt x="5154" y="1636"/>
                    </a:cubicBezTo>
                    <a:lnTo>
                      <a:pt x="5195" y="1636"/>
                    </a:lnTo>
                    <a:cubicBezTo>
                      <a:pt x="5210" y="1660"/>
                      <a:pt x="5237" y="1670"/>
                      <a:pt x="5265" y="1670"/>
                    </a:cubicBezTo>
                    <a:cubicBezTo>
                      <a:pt x="5285" y="1670"/>
                      <a:pt x="5305" y="1665"/>
                      <a:pt x="5322" y="1656"/>
                    </a:cubicBezTo>
                    <a:cubicBezTo>
                      <a:pt x="6641" y="1804"/>
                      <a:pt x="7828" y="2909"/>
                      <a:pt x="7767" y="4289"/>
                    </a:cubicBezTo>
                    <a:cubicBezTo>
                      <a:pt x="7767" y="4691"/>
                      <a:pt x="7639" y="5094"/>
                      <a:pt x="7426" y="5476"/>
                    </a:cubicBezTo>
                    <a:cubicBezTo>
                      <a:pt x="7405" y="5496"/>
                      <a:pt x="7385" y="5521"/>
                      <a:pt x="7385" y="5562"/>
                    </a:cubicBezTo>
                    <a:cubicBezTo>
                      <a:pt x="7171" y="5924"/>
                      <a:pt x="6916" y="6240"/>
                      <a:pt x="6641" y="6494"/>
                    </a:cubicBezTo>
                    <a:cubicBezTo>
                      <a:pt x="6376" y="6728"/>
                      <a:pt x="6090" y="6824"/>
                      <a:pt x="5798" y="6824"/>
                    </a:cubicBezTo>
                    <a:cubicBezTo>
                      <a:pt x="5506" y="6824"/>
                      <a:pt x="5208" y="6728"/>
                      <a:pt x="4920" y="6581"/>
                    </a:cubicBezTo>
                    <a:cubicBezTo>
                      <a:pt x="3901" y="6031"/>
                      <a:pt x="3183" y="5012"/>
                      <a:pt x="2058" y="4651"/>
                    </a:cubicBezTo>
                    <a:lnTo>
                      <a:pt x="2012" y="4651"/>
                    </a:lnTo>
                    <a:lnTo>
                      <a:pt x="2012" y="4630"/>
                    </a:lnTo>
                    <a:lnTo>
                      <a:pt x="2012" y="4584"/>
                    </a:lnTo>
                    <a:cubicBezTo>
                      <a:pt x="1992" y="4564"/>
                      <a:pt x="1992" y="4564"/>
                      <a:pt x="1992" y="4544"/>
                    </a:cubicBezTo>
                    <a:cubicBezTo>
                      <a:pt x="1971" y="4523"/>
                      <a:pt x="1951" y="4477"/>
                      <a:pt x="1931" y="4437"/>
                    </a:cubicBezTo>
                    <a:cubicBezTo>
                      <a:pt x="1717" y="2889"/>
                      <a:pt x="3245" y="1783"/>
                      <a:pt x="4665" y="1636"/>
                    </a:cubicBezTo>
                    <a:lnTo>
                      <a:pt x="4686" y="1636"/>
                    </a:lnTo>
                    <a:cubicBezTo>
                      <a:pt x="4772" y="1626"/>
                      <a:pt x="4853" y="1621"/>
                      <a:pt x="4930" y="1621"/>
                    </a:cubicBezTo>
                    <a:close/>
                    <a:moveTo>
                      <a:pt x="1280" y="4976"/>
                    </a:moveTo>
                    <a:cubicBezTo>
                      <a:pt x="1464" y="4976"/>
                      <a:pt x="1757" y="5241"/>
                      <a:pt x="1885" y="5369"/>
                    </a:cubicBezTo>
                    <a:cubicBezTo>
                      <a:pt x="2078" y="6540"/>
                      <a:pt x="2822" y="7660"/>
                      <a:pt x="3499" y="8531"/>
                    </a:cubicBezTo>
                    <a:cubicBezTo>
                      <a:pt x="3713" y="8786"/>
                      <a:pt x="3922" y="9040"/>
                      <a:pt x="4176" y="9275"/>
                    </a:cubicBezTo>
                    <a:cubicBezTo>
                      <a:pt x="3820" y="9147"/>
                      <a:pt x="3499" y="8893"/>
                      <a:pt x="3224" y="8658"/>
                    </a:cubicBezTo>
                    <a:cubicBezTo>
                      <a:pt x="2756" y="8256"/>
                      <a:pt x="2353" y="7767"/>
                      <a:pt x="1992" y="7258"/>
                    </a:cubicBezTo>
                    <a:cubicBezTo>
                      <a:pt x="1676" y="6835"/>
                      <a:pt x="1401" y="6346"/>
                      <a:pt x="1228" y="5837"/>
                    </a:cubicBezTo>
                    <a:cubicBezTo>
                      <a:pt x="1146" y="5649"/>
                      <a:pt x="1101" y="5415"/>
                      <a:pt x="1121" y="5201"/>
                    </a:cubicBezTo>
                    <a:cubicBezTo>
                      <a:pt x="1129" y="5036"/>
                      <a:pt x="1192" y="4976"/>
                      <a:pt x="1280" y="4976"/>
                    </a:cubicBezTo>
                    <a:close/>
                    <a:moveTo>
                      <a:pt x="8680" y="7362"/>
                    </a:moveTo>
                    <a:cubicBezTo>
                      <a:pt x="8978" y="7362"/>
                      <a:pt x="9266" y="7487"/>
                      <a:pt x="9483" y="7788"/>
                    </a:cubicBezTo>
                    <a:cubicBezTo>
                      <a:pt x="9142" y="8597"/>
                      <a:pt x="8444" y="9275"/>
                      <a:pt x="7639" y="9677"/>
                    </a:cubicBezTo>
                    <a:cubicBezTo>
                      <a:pt x="7639" y="9657"/>
                      <a:pt x="7614" y="9657"/>
                      <a:pt x="7614" y="9636"/>
                    </a:cubicBezTo>
                    <a:cubicBezTo>
                      <a:pt x="6606" y="8726"/>
                      <a:pt x="7697" y="7362"/>
                      <a:pt x="8680" y="7362"/>
                    </a:cubicBezTo>
                    <a:close/>
                    <a:moveTo>
                      <a:pt x="1109" y="3903"/>
                    </a:moveTo>
                    <a:cubicBezTo>
                      <a:pt x="1395" y="3903"/>
                      <a:pt x="1633" y="4218"/>
                      <a:pt x="1783" y="4477"/>
                    </a:cubicBezTo>
                    <a:lnTo>
                      <a:pt x="1783" y="4564"/>
                    </a:lnTo>
                    <a:cubicBezTo>
                      <a:pt x="1783" y="4605"/>
                      <a:pt x="1803" y="4605"/>
                      <a:pt x="1844" y="4630"/>
                    </a:cubicBezTo>
                    <a:cubicBezTo>
                      <a:pt x="1824" y="4778"/>
                      <a:pt x="1824" y="4946"/>
                      <a:pt x="1844" y="5094"/>
                    </a:cubicBezTo>
                    <a:cubicBezTo>
                      <a:pt x="1663" y="4936"/>
                      <a:pt x="1432" y="4771"/>
                      <a:pt x="1247" y="4771"/>
                    </a:cubicBezTo>
                    <a:cubicBezTo>
                      <a:pt x="1110" y="4771"/>
                      <a:pt x="998" y="4862"/>
                      <a:pt x="953" y="5114"/>
                    </a:cubicBezTo>
                    <a:cubicBezTo>
                      <a:pt x="866" y="5690"/>
                      <a:pt x="1208" y="6306"/>
                      <a:pt x="1462" y="6769"/>
                    </a:cubicBezTo>
                    <a:cubicBezTo>
                      <a:pt x="1864" y="7472"/>
                      <a:pt x="2394" y="8108"/>
                      <a:pt x="2970" y="8658"/>
                    </a:cubicBezTo>
                    <a:cubicBezTo>
                      <a:pt x="3372" y="9020"/>
                      <a:pt x="3881" y="9443"/>
                      <a:pt x="4457" y="9509"/>
                    </a:cubicBezTo>
                    <a:cubicBezTo>
                      <a:pt x="4558" y="9616"/>
                      <a:pt x="4686" y="9723"/>
                      <a:pt x="4839" y="9804"/>
                    </a:cubicBezTo>
                    <a:cubicBezTo>
                      <a:pt x="4731" y="9818"/>
                      <a:pt x="4627" y="9825"/>
                      <a:pt x="4524" y="9825"/>
                    </a:cubicBezTo>
                    <a:cubicBezTo>
                      <a:pt x="3017" y="9825"/>
                      <a:pt x="1993" y="8407"/>
                      <a:pt x="1335" y="7177"/>
                    </a:cubicBezTo>
                    <a:cubicBezTo>
                      <a:pt x="953" y="6515"/>
                      <a:pt x="571" y="5776"/>
                      <a:pt x="484" y="5012"/>
                    </a:cubicBezTo>
                    <a:cubicBezTo>
                      <a:pt x="444" y="4651"/>
                      <a:pt x="551" y="4202"/>
                      <a:pt x="846" y="3994"/>
                    </a:cubicBezTo>
                    <a:cubicBezTo>
                      <a:pt x="937" y="3930"/>
                      <a:pt x="1025" y="3903"/>
                      <a:pt x="1109" y="3903"/>
                    </a:cubicBezTo>
                    <a:close/>
                    <a:moveTo>
                      <a:pt x="7869" y="3566"/>
                    </a:moveTo>
                    <a:cubicBezTo>
                      <a:pt x="8357" y="4096"/>
                      <a:pt x="8913" y="4712"/>
                      <a:pt x="9269" y="5369"/>
                    </a:cubicBezTo>
                    <a:cubicBezTo>
                      <a:pt x="9249" y="5415"/>
                      <a:pt x="9294" y="5455"/>
                      <a:pt x="9315" y="5476"/>
                    </a:cubicBezTo>
                    <a:cubicBezTo>
                      <a:pt x="9610" y="6031"/>
                      <a:pt x="9758" y="6621"/>
                      <a:pt x="9651" y="7238"/>
                    </a:cubicBezTo>
                    <a:cubicBezTo>
                      <a:pt x="9631" y="7365"/>
                      <a:pt x="9590" y="7492"/>
                      <a:pt x="9549" y="7599"/>
                    </a:cubicBezTo>
                    <a:cubicBezTo>
                      <a:pt x="9304" y="7318"/>
                      <a:pt x="9001" y="7199"/>
                      <a:pt x="8691" y="7199"/>
                    </a:cubicBezTo>
                    <a:cubicBezTo>
                      <a:pt x="7576" y="7199"/>
                      <a:pt x="6375" y="8731"/>
                      <a:pt x="7487" y="9743"/>
                    </a:cubicBezTo>
                    <a:cubicBezTo>
                      <a:pt x="7257" y="9850"/>
                      <a:pt x="7044" y="9911"/>
                      <a:pt x="6830" y="9977"/>
                    </a:cubicBezTo>
                    <a:cubicBezTo>
                      <a:pt x="6636" y="10023"/>
                      <a:pt x="6448" y="10044"/>
                      <a:pt x="6267" y="10044"/>
                    </a:cubicBezTo>
                    <a:cubicBezTo>
                      <a:pt x="5102" y="10044"/>
                      <a:pt x="4195" y="9173"/>
                      <a:pt x="3499" y="8256"/>
                    </a:cubicBezTo>
                    <a:cubicBezTo>
                      <a:pt x="2883" y="7452"/>
                      <a:pt x="2246" y="6433"/>
                      <a:pt x="2058" y="5369"/>
                    </a:cubicBezTo>
                    <a:cubicBezTo>
                      <a:pt x="2058" y="5348"/>
                      <a:pt x="2058" y="5328"/>
                      <a:pt x="2038" y="5308"/>
                    </a:cubicBezTo>
                    <a:cubicBezTo>
                      <a:pt x="2012" y="5140"/>
                      <a:pt x="1992" y="4966"/>
                      <a:pt x="1992" y="4798"/>
                    </a:cubicBezTo>
                    <a:cubicBezTo>
                      <a:pt x="2012" y="4798"/>
                      <a:pt x="2012" y="4819"/>
                      <a:pt x="2012" y="4819"/>
                    </a:cubicBezTo>
                    <a:cubicBezTo>
                      <a:pt x="3351" y="5241"/>
                      <a:pt x="4176" y="6795"/>
                      <a:pt x="5602" y="7003"/>
                    </a:cubicBezTo>
                    <a:cubicBezTo>
                      <a:pt x="5661" y="7012"/>
                      <a:pt x="5718" y="7016"/>
                      <a:pt x="5773" y="7016"/>
                    </a:cubicBezTo>
                    <a:cubicBezTo>
                      <a:pt x="6019" y="7016"/>
                      <a:pt x="6240" y="6939"/>
                      <a:pt x="6448" y="6835"/>
                    </a:cubicBezTo>
                    <a:lnTo>
                      <a:pt x="6468" y="6835"/>
                    </a:lnTo>
                    <a:cubicBezTo>
                      <a:pt x="6539" y="6854"/>
                      <a:pt x="6610" y="6863"/>
                      <a:pt x="6679" y="6863"/>
                    </a:cubicBezTo>
                    <a:cubicBezTo>
                      <a:pt x="7308" y="6863"/>
                      <a:pt x="7801" y="6134"/>
                      <a:pt x="7553" y="5542"/>
                    </a:cubicBezTo>
                    <a:cubicBezTo>
                      <a:pt x="7828" y="5033"/>
                      <a:pt x="8021" y="4457"/>
                      <a:pt x="7935" y="3887"/>
                    </a:cubicBezTo>
                    <a:cubicBezTo>
                      <a:pt x="7914" y="3759"/>
                      <a:pt x="7894" y="3673"/>
                      <a:pt x="7869" y="3566"/>
                    </a:cubicBezTo>
                    <a:close/>
                    <a:moveTo>
                      <a:pt x="5477" y="0"/>
                    </a:moveTo>
                    <a:cubicBezTo>
                      <a:pt x="5461" y="0"/>
                      <a:pt x="5445" y="1"/>
                      <a:pt x="5429" y="1"/>
                    </a:cubicBezTo>
                    <a:cubicBezTo>
                      <a:pt x="4645" y="1"/>
                      <a:pt x="4538" y="852"/>
                      <a:pt x="4584" y="1468"/>
                    </a:cubicBezTo>
                    <a:cubicBezTo>
                      <a:pt x="3183" y="1595"/>
                      <a:pt x="1758" y="2721"/>
                      <a:pt x="1758" y="4162"/>
                    </a:cubicBezTo>
                    <a:cubicBezTo>
                      <a:pt x="1566" y="3931"/>
                      <a:pt x="1327" y="3754"/>
                      <a:pt x="1074" y="3754"/>
                    </a:cubicBezTo>
                    <a:cubicBezTo>
                      <a:pt x="909" y="3754"/>
                      <a:pt x="738" y="3829"/>
                      <a:pt x="571" y="4014"/>
                    </a:cubicBezTo>
                    <a:cubicBezTo>
                      <a:pt x="1" y="4671"/>
                      <a:pt x="444" y="5710"/>
                      <a:pt x="739" y="6387"/>
                    </a:cubicBezTo>
                    <a:cubicBezTo>
                      <a:pt x="1427" y="7918"/>
                      <a:pt x="2642" y="9994"/>
                      <a:pt x="4518" y="9994"/>
                    </a:cubicBezTo>
                    <a:cubicBezTo>
                      <a:pt x="4669" y="9994"/>
                      <a:pt x="4826" y="9981"/>
                      <a:pt x="4986" y="9952"/>
                    </a:cubicBezTo>
                    <a:cubicBezTo>
                      <a:pt x="5007" y="9952"/>
                      <a:pt x="5027" y="9932"/>
                      <a:pt x="5027" y="9911"/>
                    </a:cubicBezTo>
                    <a:lnTo>
                      <a:pt x="5068" y="9952"/>
                    </a:lnTo>
                    <a:cubicBezTo>
                      <a:pt x="5397" y="10136"/>
                      <a:pt x="5767" y="10208"/>
                      <a:pt x="6143" y="10208"/>
                    </a:cubicBezTo>
                    <a:cubicBezTo>
                      <a:pt x="6423" y="10208"/>
                      <a:pt x="6706" y="10168"/>
                      <a:pt x="6977" y="10105"/>
                    </a:cubicBezTo>
                    <a:cubicBezTo>
                      <a:pt x="8123" y="9825"/>
                      <a:pt x="9188" y="8913"/>
                      <a:pt x="9651" y="7788"/>
                    </a:cubicBezTo>
                    <a:lnTo>
                      <a:pt x="9651" y="7767"/>
                    </a:lnTo>
                    <a:cubicBezTo>
                      <a:pt x="9717" y="7620"/>
                      <a:pt x="9778" y="7452"/>
                      <a:pt x="9824" y="7278"/>
                    </a:cubicBezTo>
                    <a:cubicBezTo>
                      <a:pt x="9906" y="6876"/>
                      <a:pt x="9885" y="6474"/>
                      <a:pt x="9758" y="6092"/>
                    </a:cubicBezTo>
                    <a:cubicBezTo>
                      <a:pt x="9778" y="6092"/>
                      <a:pt x="9804" y="6071"/>
                      <a:pt x="9804" y="6051"/>
                    </a:cubicBezTo>
                    <a:cubicBezTo>
                      <a:pt x="10119" y="4926"/>
                      <a:pt x="10099" y="3841"/>
                      <a:pt x="9463" y="2848"/>
                    </a:cubicBezTo>
                    <a:cubicBezTo>
                      <a:pt x="8974" y="2058"/>
                      <a:pt x="8230" y="1381"/>
                      <a:pt x="7466" y="852"/>
                    </a:cubicBezTo>
                    <a:cubicBezTo>
                      <a:pt x="6908" y="438"/>
                      <a:pt x="6185" y="0"/>
                      <a:pt x="54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12" name="Google Shape;1512;p22"/>
            <p:cNvSpPr/>
            <p:nvPr/>
          </p:nvSpPr>
          <p:spPr>
            <a:xfrm flipH="1">
              <a:off x="8773910" y="669464"/>
              <a:ext cx="126741" cy="284409"/>
            </a:xfrm>
            <a:custGeom>
              <a:rect b="b" l="l" r="r" t="t"/>
              <a:pathLst>
                <a:path extrusionOk="0" h="3660" w="1631">
                  <a:moveTo>
                    <a:pt x="1097" y="1"/>
                  </a:moveTo>
                  <a:cubicBezTo>
                    <a:pt x="805" y="1"/>
                    <a:pt x="386" y="51"/>
                    <a:pt x="337" y="289"/>
                  </a:cubicBezTo>
                  <a:cubicBezTo>
                    <a:pt x="296" y="523"/>
                    <a:pt x="276" y="752"/>
                    <a:pt x="230" y="1007"/>
                  </a:cubicBezTo>
                  <a:cubicBezTo>
                    <a:pt x="148" y="1816"/>
                    <a:pt x="1" y="2789"/>
                    <a:pt x="255" y="3599"/>
                  </a:cubicBezTo>
                  <a:cubicBezTo>
                    <a:pt x="276" y="3639"/>
                    <a:pt x="316" y="3660"/>
                    <a:pt x="357" y="3660"/>
                  </a:cubicBezTo>
                  <a:cubicBezTo>
                    <a:pt x="571" y="3605"/>
                    <a:pt x="783" y="3587"/>
                    <a:pt x="989" y="3587"/>
                  </a:cubicBezTo>
                  <a:cubicBezTo>
                    <a:pt x="1092" y="3587"/>
                    <a:pt x="1194" y="3592"/>
                    <a:pt x="1294" y="3599"/>
                  </a:cubicBezTo>
                  <a:cubicBezTo>
                    <a:pt x="1401" y="3599"/>
                    <a:pt x="1401" y="3426"/>
                    <a:pt x="1294" y="3426"/>
                  </a:cubicBezTo>
                  <a:cubicBezTo>
                    <a:pt x="1187" y="3418"/>
                    <a:pt x="1081" y="3414"/>
                    <a:pt x="974" y="3414"/>
                  </a:cubicBezTo>
                  <a:cubicBezTo>
                    <a:pt x="783" y="3414"/>
                    <a:pt x="593" y="3429"/>
                    <a:pt x="403" y="3471"/>
                  </a:cubicBezTo>
                  <a:cubicBezTo>
                    <a:pt x="169" y="2641"/>
                    <a:pt x="337" y="1623"/>
                    <a:pt x="444" y="777"/>
                  </a:cubicBezTo>
                  <a:cubicBezTo>
                    <a:pt x="464" y="650"/>
                    <a:pt x="485" y="523"/>
                    <a:pt x="485" y="370"/>
                  </a:cubicBezTo>
                  <a:cubicBezTo>
                    <a:pt x="530" y="161"/>
                    <a:pt x="1040" y="161"/>
                    <a:pt x="1187" y="161"/>
                  </a:cubicBezTo>
                  <a:cubicBezTo>
                    <a:pt x="1529" y="182"/>
                    <a:pt x="1315" y="2025"/>
                    <a:pt x="1274" y="2534"/>
                  </a:cubicBezTo>
                  <a:cubicBezTo>
                    <a:pt x="1121" y="2514"/>
                    <a:pt x="973" y="2494"/>
                    <a:pt x="805" y="2494"/>
                  </a:cubicBezTo>
                  <a:cubicBezTo>
                    <a:pt x="785" y="2051"/>
                    <a:pt x="765" y="1582"/>
                    <a:pt x="826" y="1159"/>
                  </a:cubicBezTo>
                  <a:cubicBezTo>
                    <a:pt x="838" y="1095"/>
                    <a:pt x="782" y="1053"/>
                    <a:pt x="731" y="1053"/>
                  </a:cubicBezTo>
                  <a:cubicBezTo>
                    <a:pt x="697" y="1053"/>
                    <a:pt x="666" y="1071"/>
                    <a:pt x="658" y="1114"/>
                  </a:cubicBezTo>
                  <a:cubicBezTo>
                    <a:pt x="591" y="1582"/>
                    <a:pt x="612" y="2091"/>
                    <a:pt x="658" y="2560"/>
                  </a:cubicBezTo>
                  <a:cubicBezTo>
                    <a:pt x="658" y="2621"/>
                    <a:pt x="678" y="2641"/>
                    <a:pt x="739" y="2641"/>
                  </a:cubicBezTo>
                  <a:cubicBezTo>
                    <a:pt x="933" y="2662"/>
                    <a:pt x="1147" y="2687"/>
                    <a:pt x="1355" y="2707"/>
                  </a:cubicBezTo>
                  <a:cubicBezTo>
                    <a:pt x="1401" y="2707"/>
                    <a:pt x="1422" y="2662"/>
                    <a:pt x="1442" y="2621"/>
                  </a:cubicBezTo>
                  <a:cubicBezTo>
                    <a:pt x="1483" y="1770"/>
                    <a:pt x="1630" y="925"/>
                    <a:pt x="1422" y="75"/>
                  </a:cubicBezTo>
                  <a:cubicBezTo>
                    <a:pt x="1422" y="34"/>
                    <a:pt x="1376" y="14"/>
                    <a:pt x="1335" y="14"/>
                  </a:cubicBezTo>
                  <a:cubicBezTo>
                    <a:pt x="1286" y="7"/>
                    <a:pt x="1199"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13" name="Google Shape;1513;p22"/>
            <p:cNvGrpSpPr/>
            <p:nvPr/>
          </p:nvGrpSpPr>
          <p:grpSpPr>
            <a:xfrm flipH="1">
              <a:off x="6401038" y="165219"/>
              <a:ext cx="228305" cy="258533"/>
              <a:chOff x="5181896" y="519269"/>
              <a:chExt cx="228305" cy="258533"/>
            </a:xfrm>
          </p:grpSpPr>
          <p:sp>
            <p:nvSpPr>
              <p:cNvPr id="1514" name="Google Shape;1514;p22"/>
              <p:cNvSpPr/>
              <p:nvPr/>
            </p:nvSpPr>
            <p:spPr>
              <a:xfrm>
                <a:off x="5208705" y="534578"/>
                <a:ext cx="188052" cy="222943"/>
              </a:xfrm>
              <a:custGeom>
                <a:rect b="b" l="l" r="r" t="t"/>
                <a:pathLst>
                  <a:path extrusionOk="0" h="2869" w="2420">
                    <a:moveTo>
                      <a:pt x="519" y="0"/>
                    </a:moveTo>
                    <a:cubicBezTo>
                      <a:pt x="87" y="0"/>
                      <a:pt x="88" y="352"/>
                      <a:pt x="108" y="704"/>
                    </a:cubicBezTo>
                    <a:cubicBezTo>
                      <a:pt x="194" y="1422"/>
                      <a:pt x="362" y="2186"/>
                      <a:pt x="1" y="2868"/>
                    </a:cubicBezTo>
                    <a:lnTo>
                      <a:pt x="26" y="2868"/>
                    </a:lnTo>
                    <a:cubicBezTo>
                      <a:pt x="617" y="2654"/>
                      <a:pt x="1233" y="2440"/>
                      <a:pt x="1783" y="2125"/>
                    </a:cubicBezTo>
                    <a:cubicBezTo>
                      <a:pt x="1890" y="2084"/>
                      <a:pt x="2420" y="1783"/>
                      <a:pt x="2251" y="1615"/>
                    </a:cubicBezTo>
                    <a:cubicBezTo>
                      <a:pt x="1976" y="1361"/>
                      <a:pt x="1401" y="1361"/>
                      <a:pt x="1065" y="1320"/>
                    </a:cubicBezTo>
                    <a:cubicBezTo>
                      <a:pt x="1045" y="1320"/>
                      <a:pt x="1045" y="1320"/>
                      <a:pt x="1019" y="1295"/>
                    </a:cubicBezTo>
                    <a:cubicBezTo>
                      <a:pt x="999" y="1274"/>
                      <a:pt x="978" y="1254"/>
                      <a:pt x="978" y="1213"/>
                    </a:cubicBezTo>
                    <a:cubicBezTo>
                      <a:pt x="978" y="1193"/>
                      <a:pt x="999" y="1193"/>
                      <a:pt x="999" y="1167"/>
                    </a:cubicBezTo>
                    <a:cubicBezTo>
                      <a:pt x="1106" y="979"/>
                      <a:pt x="1253" y="745"/>
                      <a:pt x="1253" y="490"/>
                    </a:cubicBezTo>
                    <a:cubicBezTo>
                      <a:pt x="1253" y="128"/>
                      <a:pt x="871" y="1"/>
                      <a:pt x="556" y="1"/>
                    </a:cubicBezTo>
                    <a:cubicBezTo>
                      <a:pt x="543" y="0"/>
                      <a:pt x="531" y="0"/>
                      <a:pt x="51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22"/>
              <p:cNvSpPr/>
              <p:nvPr/>
            </p:nvSpPr>
            <p:spPr>
              <a:xfrm>
                <a:off x="5223780" y="753869"/>
                <a:ext cx="34502" cy="14143"/>
              </a:xfrm>
              <a:custGeom>
                <a:rect b="b" l="l" r="r" t="t"/>
                <a:pathLst>
                  <a:path extrusionOk="0" h="182" w="444">
                    <a:moveTo>
                      <a:pt x="443" y="0"/>
                    </a:moveTo>
                    <a:cubicBezTo>
                      <a:pt x="295" y="67"/>
                      <a:pt x="148" y="107"/>
                      <a:pt x="0" y="173"/>
                    </a:cubicBezTo>
                    <a:cubicBezTo>
                      <a:pt x="23" y="179"/>
                      <a:pt x="45" y="181"/>
                      <a:pt x="68" y="181"/>
                    </a:cubicBezTo>
                    <a:cubicBezTo>
                      <a:pt x="130" y="181"/>
                      <a:pt x="191" y="161"/>
                      <a:pt x="255" y="128"/>
                    </a:cubicBezTo>
                    <a:cubicBezTo>
                      <a:pt x="316" y="87"/>
                      <a:pt x="382" y="46"/>
                      <a:pt x="443" y="0"/>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22"/>
              <p:cNvSpPr/>
              <p:nvPr/>
            </p:nvSpPr>
            <p:spPr>
              <a:xfrm>
                <a:off x="5181896" y="519269"/>
                <a:ext cx="228305" cy="258533"/>
              </a:xfrm>
              <a:custGeom>
                <a:rect b="b" l="l" r="r" t="t"/>
                <a:pathLst>
                  <a:path extrusionOk="0" h="3327" w="2938">
                    <a:moveTo>
                      <a:pt x="864" y="197"/>
                    </a:moveTo>
                    <a:cubicBezTo>
                      <a:pt x="876" y="197"/>
                      <a:pt x="888" y="197"/>
                      <a:pt x="901" y="198"/>
                    </a:cubicBezTo>
                    <a:cubicBezTo>
                      <a:pt x="1216" y="198"/>
                      <a:pt x="1598" y="325"/>
                      <a:pt x="1598" y="687"/>
                    </a:cubicBezTo>
                    <a:cubicBezTo>
                      <a:pt x="1598" y="942"/>
                      <a:pt x="1451" y="1176"/>
                      <a:pt x="1344" y="1364"/>
                    </a:cubicBezTo>
                    <a:cubicBezTo>
                      <a:pt x="1344" y="1390"/>
                      <a:pt x="1323" y="1390"/>
                      <a:pt x="1323" y="1410"/>
                    </a:cubicBezTo>
                    <a:cubicBezTo>
                      <a:pt x="1323" y="1451"/>
                      <a:pt x="1344" y="1471"/>
                      <a:pt x="1364" y="1492"/>
                    </a:cubicBezTo>
                    <a:cubicBezTo>
                      <a:pt x="1390" y="1517"/>
                      <a:pt x="1390" y="1517"/>
                      <a:pt x="1410" y="1517"/>
                    </a:cubicBezTo>
                    <a:cubicBezTo>
                      <a:pt x="1746" y="1558"/>
                      <a:pt x="2321" y="1558"/>
                      <a:pt x="2596" y="1812"/>
                    </a:cubicBezTo>
                    <a:cubicBezTo>
                      <a:pt x="2765" y="1980"/>
                      <a:pt x="2235" y="2281"/>
                      <a:pt x="2128" y="2322"/>
                    </a:cubicBezTo>
                    <a:cubicBezTo>
                      <a:pt x="1578" y="2637"/>
                      <a:pt x="962" y="2851"/>
                      <a:pt x="371" y="3065"/>
                    </a:cubicBezTo>
                    <a:lnTo>
                      <a:pt x="346" y="3065"/>
                    </a:lnTo>
                    <a:cubicBezTo>
                      <a:pt x="707" y="2383"/>
                      <a:pt x="539" y="1619"/>
                      <a:pt x="453" y="901"/>
                    </a:cubicBezTo>
                    <a:cubicBezTo>
                      <a:pt x="433" y="549"/>
                      <a:pt x="432" y="197"/>
                      <a:pt x="864" y="197"/>
                    </a:cubicBezTo>
                    <a:close/>
                    <a:moveTo>
                      <a:pt x="858" y="1"/>
                    </a:moveTo>
                    <a:cubicBezTo>
                      <a:pt x="697" y="1"/>
                      <a:pt x="550" y="40"/>
                      <a:pt x="453" y="137"/>
                    </a:cubicBezTo>
                    <a:cubicBezTo>
                      <a:pt x="178" y="412"/>
                      <a:pt x="284" y="880"/>
                      <a:pt x="325" y="1217"/>
                    </a:cubicBezTo>
                    <a:cubicBezTo>
                      <a:pt x="346" y="1323"/>
                      <a:pt x="346" y="1430"/>
                      <a:pt x="371" y="1558"/>
                    </a:cubicBezTo>
                    <a:cubicBezTo>
                      <a:pt x="412" y="1980"/>
                      <a:pt x="432" y="2408"/>
                      <a:pt x="284" y="2790"/>
                    </a:cubicBezTo>
                    <a:cubicBezTo>
                      <a:pt x="244" y="2917"/>
                      <a:pt x="198" y="2999"/>
                      <a:pt x="137" y="3106"/>
                    </a:cubicBezTo>
                    <a:cubicBezTo>
                      <a:pt x="116" y="3126"/>
                      <a:pt x="116" y="3147"/>
                      <a:pt x="116" y="3147"/>
                    </a:cubicBezTo>
                    <a:cubicBezTo>
                      <a:pt x="91" y="3147"/>
                      <a:pt x="91" y="3147"/>
                      <a:pt x="91" y="3172"/>
                    </a:cubicBezTo>
                    <a:cubicBezTo>
                      <a:pt x="0" y="3190"/>
                      <a:pt x="23" y="3326"/>
                      <a:pt x="105" y="3326"/>
                    </a:cubicBezTo>
                    <a:cubicBezTo>
                      <a:pt x="115" y="3326"/>
                      <a:pt x="125" y="3324"/>
                      <a:pt x="137" y="3320"/>
                    </a:cubicBezTo>
                    <a:cubicBezTo>
                      <a:pt x="264" y="3274"/>
                      <a:pt x="412" y="3233"/>
                      <a:pt x="539" y="3192"/>
                    </a:cubicBezTo>
                    <a:cubicBezTo>
                      <a:pt x="687" y="3126"/>
                      <a:pt x="834" y="3086"/>
                      <a:pt x="982" y="3019"/>
                    </a:cubicBezTo>
                    <a:cubicBezTo>
                      <a:pt x="1558" y="2831"/>
                      <a:pt x="2128" y="2597"/>
                      <a:pt x="2576" y="2235"/>
                    </a:cubicBezTo>
                    <a:cubicBezTo>
                      <a:pt x="2683" y="2154"/>
                      <a:pt x="2744" y="2087"/>
                      <a:pt x="2765" y="2001"/>
                    </a:cubicBezTo>
                    <a:cubicBezTo>
                      <a:pt x="2938" y="1685"/>
                      <a:pt x="2362" y="1517"/>
                      <a:pt x="1919" y="1410"/>
                    </a:cubicBezTo>
                    <a:cubicBezTo>
                      <a:pt x="1771" y="1390"/>
                      <a:pt x="1644" y="1364"/>
                      <a:pt x="1537" y="1364"/>
                    </a:cubicBezTo>
                    <a:cubicBezTo>
                      <a:pt x="1705" y="1048"/>
                      <a:pt x="1940" y="560"/>
                      <a:pt x="1644" y="285"/>
                    </a:cubicBezTo>
                    <a:cubicBezTo>
                      <a:pt x="1493" y="133"/>
                      <a:pt x="1153" y="1"/>
                      <a:pt x="85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7" name="Google Shape;1517;p22"/>
            <p:cNvGrpSpPr/>
            <p:nvPr/>
          </p:nvGrpSpPr>
          <p:grpSpPr>
            <a:xfrm>
              <a:off x="233726" y="4652927"/>
              <a:ext cx="749645" cy="246023"/>
              <a:chOff x="2497955" y="814714"/>
              <a:chExt cx="749645" cy="246023"/>
            </a:xfrm>
          </p:grpSpPr>
          <p:sp>
            <p:nvSpPr>
              <p:cNvPr id="1518" name="Google Shape;1518;p22"/>
              <p:cNvSpPr/>
              <p:nvPr/>
            </p:nvSpPr>
            <p:spPr>
              <a:xfrm>
                <a:off x="2497955" y="879989"/>
                <a:ext cx="133812" cy="180748"/>
              </a:xfrm>
              <a:custGeom>
                <a:rect b="b" l="l" r="r" t="t"/>
                <a:pathLst>
                  <a:path extrusionOk="0" h="2326" w="1722">
                    <a:moveTo>
                      <a:pt x="566" y="0"/>
                    </a:moveTo>
                    <a:cubicBezTo>
                      <a:pt x="399" y="0"/>
                      <a:pt x="233" y="8"/>
                      <a:pt x="67" y="32"/>
                    </a:cubicBezTo>
                    <a:cubicBezTo>
                      <a:pt x="1" y="58"/>
                      <a:pt x="1" y="139"/>
                      <a:pt x="46" y="185"/>
                    </a:cubicBezTo>
                    <a:cubicBezTo>
                      <a:pt x="46" y="206"/>
                      <a:pt x="26" y="206"/>
                      <a:pt x="26" y="226"/>
                    </a:cubicBezTo>
                    <a:cubicBezTo>
                      <a:pt x="46" y="903"/>
                      <a:pt x="255" y="1560"/>
                      <a:pt x="281" y="2222"/>
                    </a:cubicBezTo>
                    <a:cubicBezTo>
                      <a:pt x="281" y="2257"/>
                      <a:pt x="311" y="2308"/>
                      <a:pt x="346" y="2308"/>
                    </a:cubicBezTo>
                    <a:cubicBezTo>
                      <a:pt x="351" y="2308"/>
                      <a:pt x="357" y="2306"/>
                      <a:pt x="362" y="2304"/>
                    </a:cubicBezTo>
                    <a:cubicBezTo>
                      <a:pt x="434" y="2297"/>
                      <a:pt x="506" y="2294"/>
                      <a:pt x="577" y="2294"/>
                    </a:cubicBezTo>
                    <a:cubicBezTo>
                      <a:pt x="822" y="2294"/>
                      <a:pt x="1061" y="2326"/>
                      <a:pt x="1303" y="2326"/>
                    </a:cubicBezTo>
                    <a:cubicBezTo>
                      <a:pt x="1406" y="2326"/>
                      <a:pt x="1510" y="2320"/>
                      <a:pt x="1615" y="2304"/>
                    </a:cubicBezTo>
                    <a:cubicBezTo>
                      <a:pt x="1722" y="2304"/>
                      <a:pt x="1722" y="2136"/>
                      <a:pt x="1615" y="2136"/>
                    </a:cubicBezTo>
                    <a:cubicBezTo>
                      <a:pt x="1507" y="2153"/>
                      <a:pt x="1397" y="2159"/>
                      <a:pt x="1287" y="2159"/>
                    </a:cubicBezTo>
                    <a:cubicBezTo>
                      <a:pt x="1052" y="2159"/>
                      <a:pt x="815" y="2132"/>
                      <a:pt x="583" y="2132"/>
                    </a:cubicBezTo>
                    <a:cubicBezTo>
                      <a:pt x="538" y="2132"/>
                      <a:pt x="493" y="2133"/>
                      <a:pt x="449" y="2136"/>
                    </a:cubicBezTo>
                    <a:cubicBezTo>
                      <a:pt x="428" y="1861"/>
                      <a:pt x="382" y="1586"/>
                      <a:pt x="342" y="1306"/>
                    </a:cubicBezTo>
                    <a:cubicBezTo>
                      <a:pt x="505" y="1277"/>
                      <a:pt x="678" y="1239"/>
                      <a:pt x="847" y="1239"/>
                    </a:cubicBezTo>
                    <a:cubicBezTo>
                      <a:pt x="921" y="1239"/>
                      <a:pt x="994" y="1246"/>
                      <a:pt x="1065" y="1265"/>
                    </a:cubicBezTo>
                    <a:cubicBezTo>
                      <a:pt x="1076" y="1269"/>
                      <a:pt x="1087" y="1271"/>
                      <a:pt x="1097" y="1271"/>
                    </a:cubicBezTo>
                    <a:cubicBezTo>
                      <a:pt x="1179" y="1271"/>
                      <a:pt x="1201" y="1135"/>
                      <a:pt x="1106" y="1117"/>
                    </a:cubicBezTo>
                    <a:cubicBezTo>
                      <a:pt x="1014" y="1086"/>
                      <a:pt x="921" y="1075"/>
                      <a:pt x="825" y="1075"/>
                    </a:cubicBezTo>
                    <a:cubicBezTo>
                      <a:pt x="654" y="1075"/>
                      <a:pt x="477" y="1111"/>
                      <a:pt x="301" y="1138"/>
                    </a:cubicBezTo>
                    <a:cubicBezTo>
                      <a:pt x="255" y="842"/>
                      <a:pt x="214" y="542"/>
                      <a:pt x="194" y="226"/>
                    </a:cubicBezTo>
                    <a:lnTo>
                      <a:pt x="194" y="206"/>
                    </a:lnTo>
                    <a:cubicBezTo>
                      <a:pt x="342" y="180"/>
                      <a:pt x="490" y="171"/>
                      <a:pt x="638" y="171"/>
                    </a:cubicBezTo>
                    <a:cubicBezTo>
                      <a:pt x="872" y="171"/>
                      <a:pt x="1106" y="193"/>
                      <a:pt x="1340" y="206"/>
                    </a:cubicBezTo>
                    <a:cubicBezTo>
                      <a:pt x="1346" y="207"/>
                      <a:pt x="1352" y="207"/>
                      <a:pt x="1357" y="207"/>
                    </a:cubicBezTo>
                    <a:cubicBezTo>
                      <a:pt x="1446" y="207"/>
                      <a:pt x="1441" y="56"/>
                      <a:pt x="1340" y="32"/>
                    </a:cubicBezTo>
                    <a:cubicBezTo>
                      <a:pt x="1083" y="20"/>
                      <a:pt x="824" y="0"/>
                      <a:pt x="5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22"/>
              <p:cNvSpPr/>
              <p:nvPr/>
            </p:nvSpPr>
            <p:spPr>
              <a:xfrm>
                <a:off x="2678004" y="950003"/>
                <a:ext cx="96513" cy="18572"/>
              </a:xfrm>
              <a:custGeom>
                <a:rect b="b" l="l" r="r" t="t"/>
                <a:pathLst>
                  <a:path extrusionOk="0" h="239" w="1242">
                    <a:moveTo>
                      <a:pt x="1098" y="1"/>
                    </a:moveTo>
                    <a:cubicBezTo>
                      <a:pt x="1092" y="1"/>
                      <a:pt x="1086" y="1"/>
                      <a:pt x="1080" y="2"/>
                    </a:cubicBezTo>
                    <a:cubicBezTo>
                      <a:pt x="765" y="68"/>
                      <a:pt x="423" y="68"/>
                      <a:pt x="103" y="68"/>
                    </a:cubicBezTo>
                    <a:cubicBezTo>
                      <a:pt x="6" y="88"/>
                      <a:pt x="1" y="238"/>
                      <a:pt x="86" y="238"/>
                    </a:cubicBezTo>
                    <a:cubicBezTo>
                      <a:pt x="91" y="238"/>
                      <a:pt x="97" y="238"/>
                      <a:pt x="103" y="237"/>
                    </a:cubicBezTo>
                    <a:cubicBezTo>
                      <a:pt x="444" y="237"/>
                      <a:pt x="785" y="237"/>
                      <a:pt x="1121" y="175"/>
                    </a:cubicBezTo>
                    <a:cubicBezTo>
                      <a:pt x="1241" y="151"/>
                      <a:pt x="1194" y="1"/>
                      <a:pt x="10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22"/>
              <p:cNvSpPr/>
              <p:nvPr/>
            </p:nvSpPr>
            <p:spPr>
              <a:xfrm>
                <a:off x="2680102" y="976502"/>
                <a:ext cx="96435" cy="26887"/>
              </a:xfrm>
              <a:custGeom>
                <a:rect b="b" l="l" r="r" t="t"/>
                <a:pathLst>
                  <a:path extrusionOk="0" h="346" w="1241">
                    <a:moveTo>
                      <a:pt x="1112" y="1"/>
                    </a:moveTo>
                    <a:cubicBezTo>
                      <a:pt x="1106" y="1"/>
                      <a:pt x="1100" y="1"/>
                      <a:pt x="1094" y="2"/>
                    </a:cubicBezTo>
                    <a:cubicBezTo>
                      <a:pt x="758" y="64"/>
                      <a:pt x="437" y="130"/>
                      <a:pt x="101" y="191"/>
                    </a:cubicBezTo>
                    <a:cubicBezTo>
                      <a:pt x="1" y="215"/>
                      <a:pt x="30" y="346"/>
                      <a:pt x="139" y="346"/>
                    </a:cubicBezTo>
                    <a:cubicBezTo>
                      <a:pt x="146" y="346"/>
                      <a:pt x="154" y="345"/>
                      <a:pt x="162" y="344"/>
                    </a:cubicBezTo>
                    <a:cubicBezTo>
                      <a:pt x="483" y="298"/>
                      <a:pt x="819" y="237"/>
                      <a:pt x="1140" y="171"/>
                    </a:cubicBezTo>
                    <a:cubicBezTo>
                      <a:pt x="1241" y="151"/>
                      <a:pt x="1206" y="1"/>
                      <a:pt x="1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22"/>
              <p:cNvSpPr/>
              <p:nvPr/>
            </p:nvSpPr>
            <p:spPr>
              <a:xfrm>
                <a:off x="2813526" y="878435"/>
                <a:ext cx="242914" cy="127673"/>
              </a:xfrm>
              <a:custGeom>
                <a:rect b="b" l="l" r="r" t="t"/>
                <a:pathLst>
                  <a:path extrusionOk="0" h="1643" w="3126">
                    <a:moveTo>
                      <a:pt x="122" y="0"/>
                    </a:moveTo>
                    <a:cubicBezTo>
                      <a:pt x="67" y="0"/>
                      <a:pt x="1" y="50"/>
                      <a:pt x="14" y="119"/>
                    </a:cubicBezTo>
                    <a:cubicBezTo>
                      <a:pt x="141" y="648"/>
                      <a:pt x="421" y="1096"/>
                      <a:pt x="630" y="1580"/>
                    </a:cubicBezTo>
                    <a:cubicBezTo>
                      <a:pt x="651" y="1621"/>
                      <a:pt x="691" y="1643"/>
                      <a:pt x="728" y="1643"/>
                    </a:cubicBezTo>
                    <a:cubicBezTo>
                      <a:pt x="768" y="1643"/>
                      <a:pt x="803" y="1616"/>
                      <a:pt x="803" y="1560"/>
                    </a:cubicBezTo>
                    <a:cubicBezTo>
                      <a:pt x="777" y="1285"/>
                      <a:pt x="589" y="394"/>
                      <a:pt x="971" y="287"/>
                    </a:cubicBezTo>
                    <a:cubicBezTo>
                      <a:pt x="1015" y="275"/>
                      <a:pt x="1056" y="269"/>
                      <a:pt x="1094" y="269"/>
                    </a:cubicBezTo>
                    <a:cubicBezTo>
                      <a:pt x="1529" y="269"/>
                      <a:pt x="1579" y="996"/>
                      <a:pt x="1714" y="1305"/>
                    </a:cubicBezTo>
                    <a:cubicBezTo>
                      <a:pt x="1729" y="1328"/>
                      <a:pt x="1751" y="1338"/>
                      <a:pt x="1775" y="1338"/>
                    </a:cubicBezTo>
                    <a:cubicBezTo>
                      <a:pt x="1819" y="1338"/>
                      <a:pt x="1869" y="1304"/>
                      <a:pt x="1883" y="1264"/>
                    </a:cubicBezTo>
                    <a:cubicBezTo>
                      <a:pt x="1903" y="923"/>
                      <a:pt x="1949" y="353"/>
                      <a:pt x="2331" y="205"/>
                    </a:cubicBezTo>
                    <a:cubicBezTo>
                      <a:pt x="2363" y="194"/>
                      <a:pt x="2394" y="189"/>
                      <a:pt x="2423" y="189"/>
                    </a:cubicBezTo>
                    <a:cubicBezTo>
                      <a:pt x="2795" y="189"/>
                      <a:pt x="2923" y="1028"/>
                      <a:pt x="2942" y="1264"/>
                    </a:cubicBezTo>
                    <a:cubicBezTo>
                      <a:pt x="2955" y="1318"/>
                      <a:pt x="3003" y="1345"/>
                      <a:pt x="3046" y="1345"/>
                    </a:cubicBezTo>
                    <a:cubicBezTo>
                      <a:pt x="3088" y="1345"/>
                      <a:pt x="3125" y="1318"/>
                      <a:pt x="3115" y="1264"/>
                    </a:cubicBezTo>
                    <a:cubicBezTo>
                      <a:pt x="3069" y="816"/>
                      <a:pt x="2942" y="98"/>
                      <a:pt x="2392" y="32"/>
                    </a:cubicBezTo>
                    <a:cubicBezTo>
                      <a:pt x="2370" y="29"/>
                      <a:pt x="2349" y="27"/>
                      <a:pt x="2329" y="27"/>
                    </a:cubicBezTo>
                    <a:cubicBezTo>
                      <a:pt x="1972" y="27"/>
                      <a:pt x="1818" y="522"/>
                      <a:pt x="1755" y="903"/>
                    </a:cubicBezTo>
                    <a:cubicBezTo>
                      <a:pt x="1621" y="517"/>
                      <a:pt x="1537" y="128"/>
                      <a:pt x="1075" y="128"/>
                    </a:cubicBezTo>
                    <a:cubicBezTo>
                      <a:pt x="1030" y="128"/>
                      <a:pt x="982" y="131"/>
                      <a:pt x="930" y="139"/>
                    </a:cubicBezTo>
                    <a:cubicBezTo>
                      <a:pt x="569" y="180"/>
                      <a:pt x="548" y="648"/>
                      <a:pt x="569" y="1051"/>
                    </a:cubicBezTo>
                    <a:cubicBezTo>
                      <a:pt x="421" y="735"/>
                      <a:pt x="268" y="414"/>
                      <a:pt x="187" y="52"/>
                    </a:cubicBezTo>
                    <a:cubicBezTo>
                      <a:pt x="179" y="16"/>
                      <a:pt x="152" y="0"/>
                      <a:pt x="12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22"/>
              <p:cNvSpPr/>
              <p:nvPr/>
            </p:nvSpPr>
            <p:spPr>
              <a:xfrm>
                <a:off x="3068639" y="874549"/>
                <a:ext cx="136066" cy="101952"/>
              </a:xfrm>
              <a:custGeom>
                <a:rect b="b" l="l" r="r" t="t"/>
                <a:pathLst>
                  <a:path extrusionOk="0" h="1312" w="1751">
                    <a:moveTo>
                      <a:pt x="891" y="1"/>
                    </a:moveTo>
                    <a:cubicBezTo>
                      <a:pt x="448" y="41"/>
                      <a:pt x="0" y="383"/>
                      <a:pt x="168" y="846"/>
                    </a:cubicBezTo>
                    <a:cubicBezTo>
                      <a:pt x="276" y="1200"/>
                      <a:pt x="587" y="1312"/>
                      <a:pt x="919" y="1312"/>
                    </a:cubicBezTo>
                    <a:cubicBezTo>
                      <a:pt x="1182" y="1312"/>
                      <a:pt x="1459" y="1241"/>
                      <a:pt x="1655" y="1167"/>
                    </a:cubicBezTo>
                    <a:cubicBezTo>
                      <a:pt x="1751" y="1126"/>
                      <a:pt x="1728" y="987"/>
                      <a:pt x="1646" y="987"/>
                    </a:cubicBezTo>
                    <a:cubicBezTo>
                      <a:pt x="1636" y="987"/>
                      <a:pt x="1626" y="989"/>
                      <a:pt x="1614" y="994"/>
                    </a:cubicBezTo>
                    <a:cubicBezTo>
                      <a:pt x="1417" y="1073"/>
                      <a:pt x="1152" y="1156"/>
                      <a:pt x="909" y="1156"/>
                    </a:cubicBezTo>
                    <a:cubicBezTo>
                      <a:pt x="682" y="1156"/>
                      <a:pt x="475" y="1083"/>
                      <a:pt x="362" y="866"/>
                    </a:cubicBezTo>
                    <a:cubicBezTo>
                      <a:pt x="148" y="484"/>
                      <a:pt x="575" y="209"/>
                      <a:pt x="891" y="169"/>
                    </a:cubicBezTo>
                    <a:cubicBezTo>
                      <a:pt x="998" y="169"/>
                      <a:pt x="998" y="1"/>
                      <a:pt x="89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22"/>
              <p:cNvSpPr/>
              <p:nvPr/>
            </p:nvSpPr>
            <p:spPr>
              <a:xfrm>
                <a:off x="3162199" y="814714"/>
                <a:ext cx="85401" cy="94803"/>
              </a:xfrm>
              <a:custGeom>
                <a:rect b="b" l="l" r="r" t="t"/>
                <a:pathLst>
                  <a:path extrusionOk="0" h="1220" w="1099">
                    <a:moveTo>
                      <a:pt x="448" y="0"/>
                    </a:moveTo>
                    <a:cubicBezTo>
                      <a:pt x="422" y="0"/>
                      <a:pt x="394" y="2"/>
                      <a:pt x="365" y="7"/>
                    </a:cubicBezTo>
                    <a:cubicBezTo>
                      <a:pt x="263" y="27"/>
                      <a:pt x="156" y="68"/>
                      <a:pt x="69" y="134"/>
                    </a:cubicBezTo>
                    <a:cubicBezTo>
                      <a:pt x="0" y="199"/>
                      <a:pt x="66" y="279"/>
                      <a:pt x="140" y="279"/>
                    </a:cubicBezTo>
                    <a:cubicBezTo>
                      <a:pt x="159" y="279"/>
                      <a:pt x="179" y="274"/>
                      <a:pt x="196" y="261"/>
                    </a:cubicBezTo>
                    <a:cubicBezTo>
                      <a:pt x="255" y="203"/>
                      <a:pt x="336" y="166"/>
                      <a:pt x="411" y="166"/>
                    </a:cubicBezTo>
                    <a:cubicBezTo>
                      <a:pt x="499" y="166"/>
                      <a:pt x="577" y="216"/>
                      <a:pt x="599" y="343"/>
                    </a:cubicBezTo>
                    <a:cubicBezTo>
                      <a:pt x="619" y="516"/>
                      <a:pt x="303" y="725"/>
                      <a:pt x="196" y="832"/>
                    </a:cubicBezTo>
                    <a:cubicBezTo>
                      <a:pt x="156" y="852"/>
                      <a:pt x="176" y="918"/>
                      <a:pt x="196" y="939"/>
                    </a:cubicBezTo>
                    <a:cubicBezTo>
                      <a:pt x="293" y="1054"/>
                      <a:pt x="424" y="1219"/>
                      <a:pt x="591" y="1219"/>
                    </a:cubicBezTo>
                    <a:cubicBezTo>
                      <a:pt x="608" y="1219"/>
                      <a:pt x="626" y="1217"/>
                      <a:pt x="645" y="1214"/>
                    </a:cubicBezTo>
                    <a:cubicBezTo>
                      <a:pt x="792" y="1193"/>
                      <a:pt x="874" y="1046"/>
                      <a:pt x="1027" y="979"/>
                    </a:cubicBezTo>
                    <a:cubicBezTo>
                      <a:pt x="1098" y="943"/>
                      <a:pt x="1044" y="825"/>
                      <a:pt x="970" y="825"/>
                    </a:cubicBezTo>
                    <a:cubicBezTo>
                      <a:pt x="961" y="825"/>
                      <a:pt x="950" y="827"/>
                      <a:pt x="940" y="832"/>
                    </a:cubicBezTo>
                    <a:cubicBezTo>
                      <a:pt x="833" y="898"/>
                      <a:pt x="746" y="959"/>
                      <a:pt x="665" y="1025"/>
                    </a:cubicBezTo>
                    <a:cubicBezTo>
                      <a:pt x="641" y="1044"/>
                      <a:pt x="617" y="1051"/>
                      <a:pt x="593" y="1051"/>
                    </a:cubicBezTo>
                    <a:cubicBezTo>
                      <a:pt x="511" y="1051"/>
                      <a:pt x="431" y="961"/>
                      <a:pt x="365" y="898"/>
                    </a:cubicBezTo>
                    <a:cubicBezTo>
                      <a:pt x="578" y="704"/>
                      <a:pt x="833" y="490"/>
                      <a:pt x="726" y="195"/>
                    </a:cubicBezTo>
                    <a:cubicBezTo>
                      <a:pt x="675" y="55"/>
                      <a:pt x="579" y="0"/>
                      <a:pt x="44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24" name="Google Shape;1524;p22"/>
            <p:cNvGrpSpPr/>
            <p:nvPr/>
          </p:nvGrpSpPr>
          <p:grpSpPr>
            <a:xfrm>
              <a:off x="7143462" y="4284125"/>
              <a:ext cx="224342" cy="272676"/>
              <a:chOff x="5128122" y="2631987"/>
              <a:chExt cx="224342" cy="272676"/>
            </a:xfrm>
          </p:grpSpPr>
          <p:sp>
            <p:nvSpPr>
              <p:cNvPr id="1525" name="Google Shape;1525;p22"/>
              <p:cNvSpPr/>
              <p:nvPr/>
            </p:nvSpPr>
            <p:spPr>
              <a:xfrm>
                <a:off x="5128122" y="2828277"/>
                <a:ext cx="75920" cy="61000"/>
              </a:xfrm>
              <a:custGeom>
                <a:rect b="b" l="l" r="r" t="t"/>
                <a:pathLst>
                  <a:path extrusionOk="0" h="785" w="977">
                    <a:moveTo>
                      <a:pt x="508" y="1"/>
                    </a:moveTo>
                    <a:cubicBezTo>
                      <a:pt x="427" y="14"/>
                      <a:pt x="338" y="37"/>
                      <a:pt x="262" y="78"/>
                    </a:cubicBezTo>
                    <a:lnTo>
                      <a:pt x="262" y="78"/>
                    </a:lnTo>
                    <a:cubicBezTo>
                      <a:pt x="325" y="49"/>
                      <a:pt x="401" y="36"/>
                      <a:pt x="481" y="36"/>
                    </a:cubicBezTo>
                    <a:cubicBezTo>
                      <a:pt x="643" y="36"/>
                      <a:pt x="826" y="87"/>
                      <a:pt x="976" y="148"/>
                    </a:cubicBezTo>
                    <a:cubicBezTo>
                      <a:pt x="849" y="67"/>
                      <a:pt x="701" y="1"/>
                      <a:pt x="508" y="1"/>
                    </a:cubicBezTo>
                    <a:close/>
                    <a:moveTo>
                      <a:pt x="262" y="78"/>
                    </a:moveTo>
                    <a:cubicBezTo>
                      <a:pt x="210" y="102"/>
                      <a:pt x="165" y="138"/>
                      <a:pt x="132" y="187"/>
                    </a:cubicBezTo>
                    <a:lnTo>
                      <a:pt x="132" y="187"/>
                    </a:lnTo>
                    <a:cubicBezTo>
                      <a:pt x="137" y="181"/>
                      <a:pt x="141" y="175"/>
                      <a:pt x="146" y="169"/>
                    </a:cubicBezTo>
                    <a:cubicBezTo>
                      <a:pt x="178" y="132"/>
                      <a:pt x="218" y="102"/>
                      <a:pt x="262" y="78"/>
                    </a:cubicBezTo>
                    <a:close/>
                    <a:moveTo>
                      <a:pt x="132" y="187"/>
                    </a:moveTo>
                    <a:cubicBezTo>
                      <a:pt x="40" y="308"/>
                      <a:pt x="1" y="431"/>
                      <a:pt x="45" y="576"/>
                    </a:cubicBezTo>
                    <a:cubicBezTo>
                      <a:pt x="45" y="658"/>
                      <a:pt x="85" y="744"/>
                      <a:pt x="146" y="785"/>
                    </a:cubicBezTo>
                    <a:cubicBezTo>
                      <a:pt x="85" y="703"/>
                      <a:pt x="45" y="576"/>
                      <a:pt x="65" y="449"/>
                    </a:cubicBezTo>
                    <a:cubicBezTo>
                      <a:pt x="65" y="336"/>
                      <a:pt x="90" y="250"/>
                      <a:pt x="132" y="187"/>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22"/>
              <p:cNvSpPr/>
              <p:nvPr/>
            </p:nvSpPr>
            <p:spPr>
              <a:xfrm>
                <a:off x="5205519" y="2869462"/>
                <a:ext cx="10024" cy="15075"/>
              </a:xfrm>
              <a:custGeom>
                <a:rect b="b" l="l" r="r" t="t"/>
                <a:pathLst>
                  <a:path extrusionOk="0" h="194" w="129">
                    <a:moveTo>
                      <a:pt x="128" y="0"/>
                    </a:moveTo>
                    <a:cubicBezTo>
                      <a:pt x="87" y="67"/>
                      <a:pt x="42" y="128"/>
                      <a:pt x="1" y="194"/>
                    </a:cubicBezTo>
                    <a:cubicBezTo>
                      <a:pt x="67" y="148"/>
                      <a:pt x="108" y="87"/>
                      <a:pt x="128" y="0"/>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22"/>
              <p:cNvSpPr/>
              <p:nvPr/>
            </p:nvSpPr>
            <p:spPr>
              <a:xfrm>
                <a:off x="5144596" y="2842964"/>
                <a:ext cx="62632" cy="50199"/>
              </a:xfrm>
              <a:custGeom>
                <a:rect b="b" l="l" r="r" t="t"/>
                <a:pathLst>
                  <a:path extrusionOk="0" h="646" w="806">
                    <a:moveTo>
                      <a:pt x="260" y="0"/>
                    </a:moveTo>
                    <a:cubicBezTo>
                      <a:pt x="147" y="0"/>
                      <a:pt x="54" y="44"/>
                      <a:pt x="21" y="173"/>
                    </a:cubicBezTo>
                    <a:cubicBezTo>
                      <a:pt x="1" y="341"/>
                      <a:pt x="62" y="596"/>
                      <a:pt x="255" y="642"/>
                    </a:cubicBezTo>
                    <a:cubicBezTo>
                      <a:pt x="271" y="645"/>
                      <a:pt x="287" y="646"/>
                      <a:pt x="302" y="646"/>
                    </a:cubicBezTo>
                    <a:cubicBezTo>
                      <a:pt x="517" y="646"/>
                      <a:pt x="705" y="392"/>
                      <a:pt x="805" y="173"/>
                    </a:cubicBezTo>
                    <a:cubicBezTo>
                      <a:pt x="688" y="119"/>
                      <a:pt x="447" y="0"/>
                      <a:pt x="260" y="0"/>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22"/>
              <p:cNvSpPr/>
              <p:nvPr/>
            </p:nvSpPr>
            <p:spPr>
              <a:xfrm>
                <a:off x="5261702" y="2716999"/>
                <a:ext cx="90762" cy="81049"/>
              </a:xfrm>
              <a:custGeom>
                <a:rect b="b" l="l" r="r" t="t"/>
                <a:pathLst>
                  <a:path extrusionOk="0" h="1043" w="1168">
                    <a:moveTo>
                      <a:pt x="631" y="1"/>
                    </a:moveTo>
                    <a:cubicBezTo>
                      <a:pt x="511" y="1"/>
                      <a:pt x="388" y="19"/>
                      <a:pt x="276" y="73"/>
                    </a:cubicBezTo>
                    <a:cubicBezTo>
                      <a:pt x="108" y="180"/>
                      <a:pt x="1" y="353"/>
                      <a:pt x="1" y="541"/>
                    </a:cubicBezTo>
                    <a:cubicBezTo>
                      <a:pt x="1" y="710"/>
                      <a:pt x="82" y="923"/>
                      <a:pt x="256" y="990"/>
                    </a:cubicBezTo>
                    <a:cubicBezTo>
                      <a:pt x="323" y="1028"/>
                      <a:pt x="389" y="1043"/>
                      <a:pt x="461" y="1043"/>
                    </a:cubicBezTo>
                    <a:cubicBezTo>
                      <a:pt x="502" y="1043"/>
                      <a:pt x="545" y="1038"/>
                      <a:pt x="592" y="1030"/>
                    </a:cubicBezTo>
                    <a:cubicBezTo>
                      <a:pt x="699" y="1010"/>
                      <a:pt x="785" y="944"/>
                      <a:pt x="872" y="862"/>
                    </a:cubicBezTo>
                    <a:cubicBezTo>
                      <a:pt x="913" y="816"/>
                      <a:pt x="953" y="735"/>
                      <a:pt x="953" y="669"/>
                    </a:cubicBezTo>
                    <a:cubicBezTo>
                      <a:pt x="1040" y="628"/>
                      <a:pt x="1101" y="541"/>
                      <a:pt x="1126" y="455"/>
                    </a:cubicBezTo>
                    <a:cubicBezTo>
                      <a:pt x="1167" y="307"/>
                      <a:pt x="1101" y="160"/>
                      <a:pt x="974" y="73"/>
                    </a:cubicBezTo>
                    <a:lnTo>
                      <a:pt x="974" y="200"/>
                    </a:lnTo>
                    <a:cubicBezTo>
                      <a:pt x="981" y="197"/>
                      <a:pt x="989" y="195"/>
                      <a:pt x="998" y="195"/>
                    </a:cubicBezTo>
                    <a:cubicBezTo>
                      <a:pt x="1043" y="195"/>
                      <a:pt x="1098" y="239"/>
                      <a:pt x="1081" y="307"/>
                    </a:cubicBezTo>
                    <a:cubicBezTo>
                      <a:pt x="979" y="570"/>
                      <a:pt x="737" y="935"/>
                      <a:pt x="498" y="935"/>
                    </a:cubicBezTo>
                    <a:cubicBezTo>
                      <a:pt x="390" y="935"/>
                      <a:pt x="283" y="861"/>
                      <a:pt x="189" y="669"/>
                    </a:cubicBezTo>
                    <a:cubicBezTo>
                      <a:pt x="5" y="268"/>
                      <a:pt x="255" y="104"/>
                      <a:pt x="556" y="104"/>
                    </a:cubicBezTo>
                    <a:cubicBezTo>
                      <a:pt x="638" y="104"/>
                      <a:pt x="724" y="116"/>
                      <a:pt x="806" y="139"/>
                    </a:cubicBezTo>
                    <a:lnTo>
                      <a:pt x="806" y="12"/>
                    </a:lnTo>
                    <a:cubicBezTo>
                      <a:pt x="750" y="5"/>
                      <a:pt x="691" y="1"/>
                      <a:pt x="631" y="1"/>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22"/>
              <p:cNvSpPr/>
              <p:nvPr/>
            </p:nvSpPr>
            <p:spPr>
              <a:xfrm>
                <a:off x="5277476" y="2737436"/>
                <a:ext cx="53618" cy="38931"/>
              </a:xfrm>
              <a:custGeom>
                <a:rect b="b" l="l" r="r" t="t"/>
                <a:pathLst>
                  <a:path extrusionOk="0" h="501" w="690">
                    <a:moveTo>
                      <a:pt x="338" y="1"/>
                    </a:moveTo>
                    <a:cubicBezTo>
                      <a:pt x="152" y="1"/>
                      <a:pt x="1" y="85"/>
                      <a:pt x="134" y="345"/>
                    </a:cubicBezTo>
                    <a:cubicBezTo>
                      <a:pt x="197" y="457"/>
                      <a:pt x="261" y="501"/>
                      <a:pt x="324" y="501"/>
                    </a:cubicBezTo>
                    <a:cubicBezTo>
                      <a:pt x="474" y="501"/>
                      <a:pt x="614" y="245"/>
                      <a:pt x="689" y="65"/>
                    </a:cubicBezTo>
                    <a:lnTo>
                      <a:pt x="643" y="65"/>
                    </a:lnTo>
                    <a:cubicBezTo>
                      <a:pt x="560" y="28"/>
                      <a:pt x="444" y="1"/>
                      <a:pt x="338" y="1"/>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22"/>
              <p:cNvSpPr/>
              <p:nvPr/>
            </p:nvSpPr>
            <p:spPr>
              <a:xfrm>
                <a:off x="5342440" y="2643488"/>
                <a:ext cx="3264" cy="26576"/>
              </a:xfrm>
              <a:custGeom>
                <a:rect b="b" l="l" r="r" t="t"/>
                <a:pathLst>
                  <a:path extrusionOk="0" h="342" w="42">
                    <a:moveTo>
                      <a:pt x="1" y="0"/>
                    </a:moveTo>
                    <a:lnTo>
                      <a:pt x="1" y="342"/>
                    </a:lnTo>
                    <a:cubicBezTo>
                      <a:pt x="42" y="235"/>
                      <a:pt x="42" y="107"/>
                      <a:pt x="1" y="0"/>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22"/>
              <p:cNvSpPr/>
              <p:nvPr/>
            </p:nvSpPr>
            <p:spPr>
              <a:xfrm>
                <a:off x="5205519" y="2651803"/>
                <a:ext cx="15153" cy="41263"/>
              </a:xfrm>
              <a:custGeom>
                <a:rect b="b" l="l" r="r" t="t"/>
                <a:pathLst>
                  <a:path extrusionOk="0" h="531" w="195">
                    <a:moveTo>
                      <a:pt x="169" y="0"/>
                    </a:moveTo>
                    <a:cubicBezTo>
                      <a:pt x="1" y="128"/>
                      <a:pt x="42" y="382"/>
                      <a:pt x="194" y="530"/>
                    </a:cubicBezTo>
                    <a:cubicBezTo>
                      <a:pt x="194" y="489"/>
                      <a:pt x="194" y="449"/>
                      <a:pt x="169" y="428"/>
                    </a:cubicBezTo>
                    <a:cubicBezTo>
                      <a:pt x="169" y="321"/>
                      <a:pt x="128" y="148"/>
                      <a:pt x="149" y="46"/>
                    </a:cubicBezTo>
                    <a:cubicBezTo>
                      <a:pt x="149" y="21"/>
                      <a:pt x="149" y="21"/>
                      <a:pt x="169" y="0"/>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22"/>
              <p:cNvSpPr/>
              <p:nvPr/>
            </p:nvSpPr>
            <p:spPr>
              <a:xfrm>
                <a:off x="5233649" y="2696485"/>
                <a:ext cx="21447" cy="2875"/>
              </a:xfrm>
              <a:custGeom>
                <a:rect b="b" l="l" r="r" t="t"/>
                <a:pathLst>
                  <a:path extrusionOk="0" h="37" w="276">
                    <a:moveTo>
                      <a:pt x="0" y="1"/>
                    </a:moveTo>
                    <a:lnTo>
                      <a:pt x="0" y="21"/>
                    </a:lnTo>
                    <a:cubicBezTo>
                      <a:pt x="21" y="31"/>
                      <a:pt x="42" y="37"/>
                      <a:pt x="64" y="37"/>
                    </a:cubicBezTo>
                    <a:cubicBezTo>
                      <a:pt x="86" y="37"/>
                      <a:pt x="107" y="31"/>
                      <a:pt x="128" y="21"/>
                    </a:cubicBezTo>
                    <a:cubicBezTo>
                      <a:pt x="168" y="21"/>
                      <a:pt x="235" y="1"/>
                      <a:pt x="275" y="1"/>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22"/>
              <p:cNvSpPr/>
              <p:nvPr/>
            </p:nvSpPr>
            <p:spPr>
              <a:xfrm>
                <a:off x="5230463" y="2645431"/>
                <a:ext cx="98999" cy="37688"/>
              </a:xfrm>
              <a:custGeom>
                <a:rect b="b" l="l" r="r" t="t"/>
                <a:pathLst>
                  <a:path extrusionOk="0" h="485" w="1274">
                    <a:moveTo>
                      <a:pt x="1274" y="1"/>
                    </a:moveTo>
                    <a:lnTo>
                      <a:pt x="1274" y="1"/>
                    </a:lnTo>
                    <a:cubicBezTo>
                      <a:pt x="953" y="21"/>
                      <a:pt x="1" y="62"/>
                      <a:pt x="1" y="149"/>
                    </a:cubicBezTo>
                    <a:cubicBezTo>
                      <a:pt x="21" y="276"/>
                      <a:pt x="21" y="383"/>
                      <a:pt x="21" y="485"/>
                    </a:cubicBezTo>
                    <a:cubicBezTo>
                      <a:pt x="423" y="485"/>
                      <a:pt x="805" y="444"/>
                      <a:pt x="1187" y="357"/>
                    </a:cubicBezTo>
                    <a:cubicBezTo>
                      <a:pt x="1208" y="357"/>
                      <a:pt x="1248" y="357"/>
                      <a:pt x="1248" y="383"/>
                    </a:cubicBezTo>
                    <a:cubicBezTo>
                      <a:pt x="1274" y="256"/>
                      <a:pt x="1274" y="128"/>
                      <a:pt x="1274" y="1"/>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22"/>
              <p:cNvSpPr/>
              <p:nvPr/>
            </p:nvSpPr>
            <p:spPr>
              <a:xfrm>
                <a:off x="5131541" y="2631987"/>
                <a:ext cx="215483" cy="272676"/>
              </a:xfrm>
              <a:custGeom>
                <a:rect b="b" l="l" r="r" t="t"/>
                <a:pathLst>
                  <a:path extrusionOk="0" h="3509" w="2773">
                    <a:moveTo>
                      <a:pt x="2547" y="174"/>
                    </a:moveTo>
                    <a:cubicBezTo>
                      <a:pt x="2547" y="301"/>
                      <a:pt x="2547" y="429"/>
                      <a:pt x="2521" y="556"/>
                    </a:cubicBezTo>
                    <a:cubicBezTo>
                      <a:pt x="2521" y="530"/>
                      <a:pt x="2481" y="530"/>
                      <a:pt x="2460" y="530"/>
                    </a:cubicBezTo>
                    <a:cubicBezTo>
                      <a:pt x="2078" y="617"/>
                      <a:pt x="1696" y="658"/>
                      <a:pt x="1294" y="658"/>
                    </a:cubicBezTo>
                    <a:cubicBezTo>
                      <a:pt x="1294" y="556"/>
                      <a:pt x="1294" y="449"/>
                      <a:pt x="1274" y="322"/>
                    </a:cubicBezTo>
                    <a:cubicBezTo>
                      <a:pt x="1274" y="235"/>
                      <a:pt x="2226" y="194"/>
                      <a:pt x="2547" y="174"/>
                    </a:cubicBezTo>
                    <a:close/>
                    <a:moveTo>
                      <a:pt x="2216" y="1358"/>
                    </a:moveTo>
                    <a:cubicBezTo>
                      <a:pt x="2322" y="1358"/>
                      <a:pt x="2438" y="1385"/>
                      <a:pt x="2521" y="1422"/>
                    </a:cubicBezTo>
                    <a:lnTo>
                      <a:pt x="2567" y="1422"/>
                    </a:lnTo>
                    <a:cubicBezTo>
                      <a:pt x="2492" y="1602"/>
                      <a:pt x="2352" y="1858"/>
                      <a:pt x="2202" y="1858"/>
                    </a:cubicBezTo>
                    <a:cubicBezTo>
                      <a:pt x="2139" y="1858"/>
                      <a:pt x="2075" y="1814"/>
                      <a:pt x="2012" y="1702"/>
                    </a:cubicBezTo>
                    <a:cubicBezTo>
                      <a:pt x="1879" y="1442"/>
                      <a:pt x="2030" y="1358"/>
                      <a:pt x="2216" y="1358"/>
                    </a:cubicBezTo>
                    <a:close/>
                    <a:moveTo>
                      <a:pt x="428" y="2715"/>
                    </a:moveTo>
                    <a:cubicBezTo>
                      <a:pt x="615" y="2715"/>
                      <a:pt x="856" y="2834"/>
                      <a:pt x="973" y="2888"/>
                    </a:cubicBezTo>
                    <a:cubicBezTo>
                      <a:pt x="873" y="3107"/>
                      <a:pt x="685" y="3361"/>
                      <a:pt x="470" y="3361"/>
                    </a:cubicBezTo>
                    <a:cubicBezTo>
                      <a:pt x="455" y="3361"/>
                      <a:pt x="439" y="3360"/>
                      <a:pt x="423" y="3357"/>
                    </a:cubicBezTo>
                    <a:cubicBezTo>
                      <a:pt x="230" y="3311"/>
                      <a:pt x="169" y="3056"/>
                      <a:pt x="189" y="2888"/>
                    </a:cubicBezTo>
                    <a:cubicBezTo>
                      <a:pt x="222" y="2759"/>
                      <a:pt x="315" y="2715"/>
                      <a:pt x="428" y="2715"/>
                    </a:cubicBezTo>
                    <a:close/>
                    <a:moveTo>
                      <a:pt x="2333" y="1"/>
                    </a:moveTo>
                    <a:cubicBezTo>
                      <a:pt x="1910" y="1"/>
                      <a:pt x="1228" y="1"/>
                      <a:pt x="1121" y="255"/>
                    </a:cubicBezTo>
                    <a:cubicBezTo>
                      <a:pt x="1101" y="276"/>
                      <a:pt x="1101" y="276"/>
                      <a:pt x="1101" y="301"/>
                    </a:cubicBezTo>
                    <a:cubicBezTo>
                      <a:pt x="1080" y="403"/>
                      <a:pt x="1121" y="576"/>
                      <a:pt x="1121" y="683"/>
                    </a:cubicBezTo>
                    <a:cubicBezTo>
                      <a:pt x="1146" y="704"/>
                      <a:pt x="1146" y="744"/>
                      <a:pt x="1146" y="785"/>
                    </a:cubicBezTo>
                    <a:cubicBezTo>
                      <a:pt x="1167" y="1085"/>
                      <a:pt x="1167" y="1401"/>
                      <a:pt x="1167" y="1702"/>
                    </a:cubicBezTo>
                    <a:cubicBezTo>
                      <a:pt x="1146" y="2038"/>
                      <a:pt x="1121" y="2399"/>
                      <a:pt x="1039" y="2720"/>
                    </a:cubicBezTo>
                    <a:cubicBezTo>
                      <a:pt x="994" y="2720"/>
                      <a:pt x="973" y="2695"/>
                      <a:pt x="932" y="2674"/>
                    </a:cubicBezTo>
                    <a:cubicBezTo>
                      <a:pt x="782" y="2613"/>
                      <a:pt x="599" y="2562"/>
                      <a:pt x="437" y="2562"/>
                    </a:cubicBezTo>
                    <a:cubicBezTo>
                      <a:pt x="209" y="2562"/>
                      <a:pt x="21" y="2662"/>
                      <a:pt x="21" y="2975"/>
                    </a:cubicBezTo>
                    <a:cubicBezTo>
                      <a:pt x="1" y="3102"/>
                      <a:pt x="41" y="3229"/>
                      <a:pt x="102" y="3311"/>
                    </a:cubicBezTo>
                    <a:cubicBezTo>
                      <a:pt x="198" y="3432"/>
                      <a:pt x="341" y="3509"/>
                      <a:pt x="492" y="3509"/>
                    </a:cubicBezTo>
                    <a:cubicBezTo>
                      <a:pt x="583" y="3509"/>
                      <a:pt x="676" y="3481"/>
                      <a:pt x="764" y="3418"/>
                    </a:cubicBezTo>
                    <a:cubicBezTo>
                      <a:pt x="826" y="3377"/>
                      <a:pt x="892" y="3311"/>
                      <a:pt x="953" y="3250"/>
                    </a:cubicBezTo>
                    <a:cubicBezTo>
                      <a:pt x="994" y="3184"/>
                      <a:pt x="1039" y="3123"/>
                      <a:pt x="1080" y="3056"/>
                    </a:cubicBezTo>
                    <a:cubicBezTo>
                      <a:pt x="1376" y="2527"/>
                      <a:pt x="1335" y="1763"/>
                      <a:pt x="1335" y="1233"/>
                    </a:cubicBezTo>
                    <a:cubicBezTo>
                      <a:pt x="1335" y="1106"/>
                      <a:pt x="1314" y="979"/>
                      <a:pt x="1314" y="851"/>
                    </a:cubicBezTo>
                    <a:lnTo>
                      <a:pt x="1314" y="831"/>
                    </a:lnTo>
                    <a:lnTo>
                      <a:pt x="1589" y="831"/>
                    </a:lnTo>
                    <a:cubicBezTo>
                      <a:pt x="1910" y="810"/>
                      <a:pt x="2206" y="765"/>
                      <a:pt x="2501" y="704"/>
                    </a:cubicBezTo>
                    <a:cubicBezTo>
                      <a:pt x="2501" y="704"/>
                      <a:pt x="2516" y="704"/>
                      <a:pt x="2520" y="690"/>
                    </a:cubicBezTo>
                    <a:lnTo>
                      <a:pt x="2520" y="690"/>
                    </a:lnTo>
                    <a:cubicBezTo>
                      <a:pt x="2501" y="835"/>
                      <a:pt x="2501" y="981"/>
                      <a:pt x="2481" y="1106"/>
                    </a:cubicBezTo>
                    <a:lnTo>
                      <a:pt x="2481" y="1233"/>
                    </a:lnTo>
                    <a:cubicBezTo>
                      <a:pt x="2399" y="1210"/>
                      <a:pt x="2313" y="1198"/>
                      <a:pt x="2231" y="1198"/>
                    </a:cubicBezTo>
                    <a:cubicBezTo>
                      <a:pt x="1930" y="1198"/>
                      <a:pt x="1680" y="1362"/>
                      <a:pt x="1864" y="1763"/>
                    </a:cubicBezTo>
                    <a:cubicBezTo>
                      <a:pt x="1958" y="1955"/>
                      <a:pt x="2065" y="2029"/>
                      <a:pt x="2173" y="2029"/>
                    </a:cubicBezTo>
                    <a:cubicBezTo>
                      <a:pt x="2412" y="2029"/>
                      <a:pt x="2654" y="1664"/>
                      <a:pt x="2756" y="1401"/>
                    </a:cubicBezTo>
                    <a:cubicBezTo>
                      <a:pt x="2773" y="1333"/>
                      <a:pt x="2718" y="1289"/>
                      <a:pt x="2673" y="1289"/>
                    </a:cubicBezTo>
                    <a:cubicBezTo>
                      <a:pt x="2664" y="1289"/>
                      <a:pt x="2656" y="1291"/>
                      <a:pt x="2649" y="1294"/>
                    </a:cubicBezTo>
                    <a:lnTo>
                      <a:pt x="2649" y="1167"/>
                    </a:lnTo>
                    <a:cubicBezTo>
                      <a:pt x="2674" y="938"/>
                      <a:pt x="2694" y="724"/>
                      <a:pt x="2715" y="490"/>
                    </a:cubicBezTo>
                    <a:lnTo>
                      <a:pt x="2715" y="148"/>
                    </a:lnTo>
                    <a:lnTo>
                      <a:pt x="2715" y="87"/>
                    </a:lnTo>
                    <a:cubicBezTo>
                      <a:pt x="2715" y="47"/>
                      <a:pt x="2674" y="1"/>
                      <a:pt x="26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5" name="Google Shape;1535;p22"/>
            <p:cNvSpPr/>
            <p:nvPr/>
          </p:nvSpPr>
          <p:spPr>
            <a:xfrm flipH="1">
              <a:off x="4745477" y="-11523"/>
              <a:ext cx="424205" cy="344866"/>
            </a:xfrm>
            <a:custGeom>
              <a:rect b="b" l="l" r="r" t="t"/>
              <a:pathLst>
                <a:path extrusionOk="0" h="4438" w="5459">
                  <a:moveTo>
                    <a:pt x="2320" y="715"/>
                  </a:moveTo>
                  <a:cubicBezTo>
                    <a:pt x="2736" y="715"/>
                    <a:pt x="2424" y="1418"/>
                    <a:pt x="2067" y="1418"/>
                  </a:cubicBezTo>
                  <a:cubicBezTo>
                    <a:pt x="2047" y="1397"/>
                    <a:pt x="2047" y="1377"/>
                    <a:pt x="2021" y="1352"/>
                  </a:cubicBezTo>
                  <a:cubicBezTo>
                    <a:pt x="1981" y="1097"/>
                    <a:pt x="2021" y="715"/>
                    <a:pt x="2301" y="715"/>
                  </a:cubicBezTo>
                  <a:cubicBezTo>
                    <a:pt x="2308" y="715"/>
                    <a:pt x="2314" y="715"/>
                    <a:pt x="2320" y="715"/>
                  </a:cubicBezTo>
                  <a:close/>
                  <a:moveTo>
                    <a:pt x="3673" y="1235"/>
                  </a:moveTo>
                  <a:cubicBezTo>
                    <a:pt x="3917" y="1235"/>
                    <a:pt x="4173" y="1310"/>
                    <a:pt x="4400" y="1459"/>
                  </a:cubicBezTo>
                  <a:cubicBezTo>
                    <a:pt x="5311" y="2075"/>
                    <a:pt x="4675" y="3241"/>
                    <a:pt x="3977" y="3689"/>
                  </a:cubicBezTo>
                  <a:cubicBezTo>
                    <a:pt x="3447" y="4038"/>
                    <a:pt x="2722" y="4278"/>
                    <a:pt x="2042" y="4278"/>
                  </a:cubicBezTo>
                  <a:cubicBezTo>
                    <a:pt x="1768" y="4278"/>
                    <a:pt x="1502" y="4239"/>
                    <a:pt x="1258" y="4153"/>
                  </a:cubicBezTo>
                  <a:cubicBezTo>
                    <a:pt x="708" y="3964"/>
                    <a:pt x="494" y="3389"/>
                    <a:pt x="774" y="2879"/>
                  </a:cubicBezTo>
                  <a:cubicBezTo>
                    <a:pt x="1004" y="2483"/>
                    <a:pt x="1555" y="2102"/>
                    <a:pt x="2060" y="2102"/>
                  </a:cubicBezTo>
                  <a:cubicBezTo>
                    <a:pt x="2203" y="2102"/>
                    <a:pt x="2342" y="2132"/>
                    <a:pt x="2470" y="2202"/>
                  </a:cubicBezTo>
                  <a:cubicBezTo>
                    <a:pt x="2483" y="2209"/>
                    <a:pt x="2494" y="2211"/>
                    <a:pt x="2504" y="2211"/>
                  </a:cubicBezTo>
                  <a:cubicBezTo>
                    <a:pt x="2524" y="2211"/>
                    <a:pt x="2539" y="2202"/>
                    <a:pt x="2556" y="2202"/>
                  </a:cubicBezTo>
                  <a:cubicBezTo>
                    <a:pt x="2571" y="2207"/>
                    <a:pt x="2587" y="2210"/>
                    <a:pt x="2602" y="2210"/>
                  </a:cubicBezTo>
                  <a:cubicBezTo>
                    <a:pt x="2647" y="2210"/>
                    <a:pt x="2689" y="2187"/>
                    <a:pt x="2704" y="2141"/>
                  </a:cubicBezTo>
                  <a:cubicBezTo>
                    <a:pt x="2758" y="1531"/>
                    <a:pt x="3190" y="1235"/>
                    <a:pt x="3673" y="1235"/>
                  </a:cubicBezTo>
                  <a:close/>
                  <a:moveTo>
                    <a:pt x="1947" y="1"/>
                  </a:moveTo>
                  <a:cubicBezTo>
                    <a:pt x="1931" y="1"/>
                    <a:pt x="1913" y="6"/>
                    <a:pt x="1894" y="17"/>
                  </a:cubicBezTo>
                  <a:cubicBezTo>
                    <a:pt x="1237" y="333"/>
                    <a:pt x="1492" y="888"/>
                    <a:pt x="1853" y="1377"/>
                  </a:cubicBezTo>
                  <a:cubicBezTo>
                    <a:pt x="1853" y="1438"/>
                    <a:pt x="1874" y="1504"/>
                    <a:pt x="1894" y="1566"/>
                  </a:cubicBezTo>
                  <a:cubicBezTo>
                    <a:pt x="1912" y="1595"/>
                    <a:pt x="1950" y="1616"/>
                    <a:pt x="1984" y="1616"/>
                  </a:cubicBezTo>
                  <a:cubicBezTo>
                    <a:pt x="1997" y="1616"/>
                    <a:pt x="2010" y="1613"/>
                    <a:pt x="2021" y="1606"/>
                  </a:cubicBezTo>
                  <a:cubicBezTo>
                    <a:pt x="2128" y="1734"/>
                    <a:pt x="2215" y="1841"/>
                    <a:pt x="2301" y="1947"/>
                  </a:cubicBezTo>
                  <a:cubicBezTo>
                    <a:pt x="2225" y="1932"/>
                    <a:pt x="2147" y="1924"/>
                    <a:pt x="2069" y="1924"/>
                  </a:cubicBezTo>
                  <a:cubicBezTo>
                    <a:pt x="1077" y="1924"/>
                    <a:pt x="1" y="3122"/>
                    <a:pt x="728" y="4005"/>
                  </a:cubicBezTo>
                  <a:cubicBezTo>
                    <a:pt x="1018" y="4369"/>
                    <a:pt x="1551" y="4438"/>
                    <a:pt x="2018" y="4438"/>
                  </a:cubicBezTo>
                  <a:cubicBezTo>
                    <a:pt x="2100" y="4438"/>
                    <a:pt x="2180" y="4436"/>
                    <a:pt x="2256" y="4433"/>
                  </a:cubicBezTo>
                  <a:cubicBezTo>
                    <a:pt x="2872" y="4366"/>
                    <a:pt x="3508" y="4153"/>
                    <a:pt x="4058" y="3837"/>
                  </a:cubicBezTo>
                  <a:cubicBezTo>
                    <a:pt x="4929" y="3307"/>
                    <a:pt x="5459" y="2034"/>
                    <a:pt x="4486" y="1331"/>
                  </a:cubicBezTo>
                  <a:cubicBezTo>
                    <a:pt x="4230" y="1140"/>
                    <a:pt x="3949" y="1051"/>
                    <a:pt x="3680" y="1051"/>
                  </a:cubicBezTo>
                  <a:cubicBezTo>
                    <a:pt x="3147" y="1051"/>
                    <a:pt x="2668" y="1404"/>
                    <a:pt x="2556" y="2014"/>
                  </a:cubicBezTo>
                  <a:cubicBezTo>
                    <a:pt x="2470" y="1886"/>
                    <a:pt x="2322" y="1734"/>
                    <a:pt x="2195" y="1566"/>
                  </a:cubicBezTo>
                  <a:cubicBezTo>
                    <a:pt x="2403" y="1525"/>
                    <a:pt x="2556" y="1331"/>
                    <a:pt x="2638" y="1143"/>
                  </a:cubicBezTo>
                  <a:cubicBezTo>
                    <a:pt x="2724" y="949"/>
                    <a:pt x="2724" y="654"/>
                    <a:pt x="2470" y="567"/>
                  </a:cubicBezTo>
                  <a:cubicBezTo>
                    <a:pt x="2408" y="548"/>
                    <a:pt x="2351" y="539"/>
                    <a:pt x="2299" y="539"/>
                  </a:cubicBezTo>
                  <a:cubicBezTo>
                    <a:pt x="2012" y="539"/>
                    <a:pt x="1871" y="812"/>
                    <a:pt x="1853" y="1097"/>
                  </a:cubicBezTo>
                  <a:cubicBezTo>
                    <a:pt x="1619" y="741"/>
                    <a:pt x="1538" y="379"/>
                    <a:pt x="1981" y="145"/>
                  </a:cubicBezTo>
                  <a:cubicBezTo>
                    <a:pt x="2069" y="111"/>
                    <a:pt x="2025" y="1"/>
                    <a:pt x="19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36" name="Google Shape;1536;p22"/>
            <p:cNvGrpSpPr/>
            <p:nvPr/>
          </p:nvGrpSpPr>
          <p:grpSpPr>
            <a:xfrm flipH="1">
              <a:off x="2699112" y="4654438"/>
              <a:ext cx="664477" cy="354035"/>
              <a:chOff x="4404199" y="208050"/>
              <a:chExt cx="664477" cy="354035"/>
            </a:xfrm>
          </p:grpSpPr>
          <p:sp>
            <p:nvSpPr>
              <p:cNvPr id="1537" name="Google Shape;1537;p22"/>
              <p:cNvSpPr/>
              <p:nvPr/>
            </p:nvSpPr>
            <p:spPr>
              <a:xfrm>
                <a:off x="4404199" y="208050"/>
                <a:ext cx="664477" cy="354035"/>
              </a:xfrm>
              <a:custGeom>
                <a:rect b="b" l="l" r="r" t="t"/>
                <a:pathLst>
                  <a:path extrusionOk="0" h="4556" w="8551">
                    <a:moveTo>
                      <a:pt x="5796" y="195"/>
                    </a:moveTo>
                    <a:cubicBezTo>
                      <a:pt x="6707" y="1361"/>
                      <a:pt x="7874" y="2507"/>
                      <a:pt x="8342" y="3908"/>
                    </a:cubicBezTo>
                    <a:cubicBezTo>
                      <a:pt x="7150" y="4015"/>
                      <a:pt x="5964" y="4076"/>
                      <a:pt x="4777" y="4162"/>
                    </a:cubicBezTo>
                    <a:cubicBezTo>
                      <a:pt x="3574" y="4233"/>
                      <a:pt x="2329" y="4373"/>
                      <a:pt x="1100" y="4373"/>
                    </a:cubicBezTo>
                    <a:cubicBezTo>
                      <a:pt x="831" y="4373"/>
                      <a:pt x="563" y="4366"/>
                      <a:pt x="296" y="4351"/>
                    </a:cubicBezTo>
                    <a:cubicBezTo>
                      <a:pt x="550" y="4122"/>
                      <a:pt x="805" y="3887"/>
                      <a:pt x="1085" y="3653"/>
                    </a:cubicBezTo>
                    <a:cubicBezTo>
                      <a:pt x="1105" y="3694"/>
                      <a:pt x="1126" y="3714"/>
                      <a:pt x="1126" y="3760"/>
                    </a:cubicBezTo>
                    <a:cubicBezTo>
                      <a:pt x="1142" y="3802"/>
                      <a:pt x="1175" y="3821"/>
                      <a:pt x="1208" y="3821"/>
                    </a:cubicBezTo>
                    <a:cubicBezTo>
                      <a:pt x="1257" y="3821"/>
                      <a:pt x="1306" y="3779"/>
                      <a:pt x="1294" y="3714"/>
                    </a:cubicBezTo>
                    <a:cubicBezTo>
                      <a:pt x="1274" y="3653"/>
                      <a:pt x="1253" y="3612"/>
                      <a:pt x="1233" y="3566"/>
                    </a:cubicBezTo>
                    <a:lnTo>
                      <a:pt x="1233" y="3546"/>
                    </a:lnTo>
                    <a:cubicBezTo>
                      <a:pt x="1253" y="3526"/>
                      <a:pt x="1294" y="3505"/>
                      <a:pt x="1314" y="3460"/>
                    </a:cubicBezTo>
                    <a:cubicBezTo>
                      <a:pt x="1340" y="3505"/>
                      <a:pt x="1360" y="3526"/>
                      <a:pt x="1380" y="3566"/>
                    </a:cubicBezTo>
                    <a:cubicBezTo>
                      <a:pt x="1404" y="3593"/>
                      <a:pt x="1429" y="3604"/>
                      <a:pt x="1454" y="3604"/>
                    </a:cubicBezTo>
                    <a:cubicBezTo>
                      <a:pt x="1472" y="3604"/>
                      <a:pt x="1490" y="3598"/>
                      <a:pt x="1508" y="3587"/>
                    </a:cubicBezTo>
                    <a:cubicBezTo>
                      <a:pt x="1549" y="3566"/>
                      <a:pt x="1569" y="3505"/>
                      <a:pt x="1528" y="3485"/>
                    </a:cubicBezTo>
                    <a:cubicBezTo>
                      <a:pt x="1508" y="3439"/>
                      <a:pt x="1487" y="3419"/>
                      <a:pt x="1467" y="3378"/>
                    </a:cubicBezTo>
                    <a:lnTo>
                      <a:pt x="1442" y="3358"/>
                    </a:lnTo>
                    <a:cubicBezTo>
                      <a:pt x="1487" y="3332"/>
                      <a:pt x="1528" y="3291"/>
                      <a:pt x="1594" y="3271"/>
                    </a:cubicBezTo>
                    <a:cubicBezTo>
                      <a:pt x="1615" y="3291"/>
                      <a:pt x="1635" y="3332"/>
                      <a:pt x="1676" y="3358"/>
                    </a:cubicBezTo>
                    <a:cubicBezTo>
                      <a:pt x="1691" y="3387"/>
                      <a:pt x="1719" y="3406"/>
                      <a:pt x="1750" y="3406"/>
                    </a:cubicBezTo>
                    <a:cubicBezTo>
                      <a:pt x="1761" y="3406"/>
                      <a:pt x="1772" y="3404"/>
                      <a:pt x="1783" y="3398"/>
                    </a:cubicBezTo>
                    <a:cubicBezTo>
                      <a:pt x="1824" y="3378"/>
                      <a:pt x="1849" y="3312"/>
                      <a:pt x="1824" y="3271"/>
                    </a:cubicBezTo>
                    <a:cubicBezTo>
                      <a:pt x="1783" y="3251"/>
                      <a:pt x="1742" y="3205"/>
                      <a:pt x="1722" y="3164"/>
                    </a:cubicBezTo>
                    <a:cubicBezTo>
                      <a:pt x="1762" y="3123"/>
                      <a:pt x="1803" y="3103"/>
                      <a:pt x="1849" y="3057"/>
                    </a:cubicBezTo>
                    <a:cubicBezTo>
                      <a:pt x="1869" y="3103"/>
                      <a:pt x="1890" y="3123"/>
                      <a:pt x="1890" y="3164"/>
                    </a:cubicBezTo>
                    <a:cubicBezTo>
                      <a:pt x="1910" y="3205"/>
                      <a:pt x="1951" y="3230"/>
                      <a:pt x="1997" y="3230"/>
                    </a:cubicBezTo>
                    <a:cubicBezTo>
                      <a:pt x="2037" y="3205"/>
                      <a:pt x="2058" y="3164"/>
                      <a:pt x="2058" y="3123"/>
                    </a:cubicBezTo>
                    <a:cubicBezTo>
                      <a:pt x="2037" y="3057"/>
                      <a:pt x="2017" y="3016"/>
                      <a:pt x="1997" y="2976"/>
                    </a:cubicBezTo>
                    <a:lnTo>
                      <a:pt x="1976" y="2976"/>
                    </a:lnTo>
                    <a:cubicBezTo>
                      <a:pt x="2017" y="2930"/>
                      <a:pt x="2078" y="2889"/>
                      <a:pt x="2124" y="2848"/>
                    </a:cubicBezTo>
                    <a:cubicBezTo>
                      <a:pt x="2144" y="2889"/>
                      <a:pt x="2165" y="2930"/>
                      <a:pt x="2205" y="2976"/>
                    </a:cubicBezTo>
                    <a:cubicBezTo>
                      <a:pt x="2221" y="3001"/>
                      <a:pt x="2243" y="3018"/>
                      <a:pt x="2267" y="3018"/>
                    </a:cubicBezTo>
                    <a:cubicBezTo>
                      <a:pt x="2281" y="3018"/>
                      <a:pt x="2297" y="3012"/>
                      <a:pt x="2312" y="2996"/>
                    </a:cubicBezTo>
                    <a:cubicBezTo>
                      <a:pt x="2358" y="2976"/>
                      <a:pt x="2379" y="2930"/>
                      <a:pt x="2358" y="2889"/>
                    </a:cubicBezTo>
                    <a:cubicBezTo>
                      <a:pt x="2312" y="2848"/>
                      <a:pt x="2292" y="2803"/>
                      <a:pt x="2251" y="2762"/>
                    </a:cubicBezTo>
                    <a:cubicBezTo>
                      <a:pt x="2292" y="2721"/>
                      <a:pt x="2333" y="2696"/>
                      <a:pt x="2379" y="2675"/>
                    </a:cubicBezTo>
                    <a:cubicBezTo>
                      <a:pt x="2399" y="2696"/>
                      <a:pt x="2419" y="2741"/>
                      <a:pt x="2440" y="2762"/>
                    </a:cubicBezTo>
                    <a:cubicBezTo>
                      <a:pt x="2455" y="2792"/>
                      <a:pt x="2483" y="2811"/>
                      <a:pt x="2513" y="2811"/>
                    </a:cubicBezTo>
                    <a:cubicBezTo>
                      <a:pt x="2524" y="2811"/>
                      <a:pt x="2536" y="2808"/>
                      <a:pt x="2547" y="2803"/>
                    </a:cubicBezTo>
                    <a:cubicBezTo>
                      <a:pt x="2587" y="2782"/>
                      <a:pt x="2613" y="2721"/>
                      <a:pt x="2587" y="2675"/>
                    </a:cubicBezTo>
                    <a:cubicBezTo>
                      <a:pt x="2567" y="2635"/>
                      <a:pt x="2526" y="2614"/>
                      <a:pt x="2506" y="2568"/>
                    </a:cubicBezTo>
                    <a:cubicBezTo>
                      <a:pt x="2547" y="2528"/>
                      <a:pt x="2587" y="2507"/>
                      <a:pt x="2613" y="2487"/>
                    </a:cubicBezTo>
                    <a:cubicBezTo>
                      <a:pt x="2633" y="2507"/>
                      <a:pt x="2654" y="2507"/>
                      <a:pt x="2654" y="2548"/>
                    </a:cubicBezTo>
                    <a:cubicBezTo>
                      <a:pt x="2664" y="2601"/>
                      <a:pt x="2711" y="2628"/>
                      <a:pt x="2753" y="2628"/>
                    </a:cubicBezTo>
                    <a:cubicBezTo>
                      <a:pt x="2795" y="2628"/>
                      <a:pt x="2832" y="2601"/>
                      <a:pt x="2822" y="2548"/>
                    </a:cubicBezTo>
                    <a:cubicBezTo>
                      <a:pt x="2822" y="2487"/>
                      <a:pt x="2801" y="2421"/>
                      <a:pt x="2761" y="2380"/>
                    </a:cubicBezTo>
                    <a:lnTo>
                      <a:pt x="2801" y="2339"/>
                    </a:lnTo>
                    <a:cubicBezTo>
                      <a:pt x="2842" y="2314"/>
                      <a:pt x="2868" y="2293"/>
                      <a:pt x="2908" y="2253"/>
                    </a:cubicBezTo>
                    <a:cubicBezTo>
                      <a:pt x="2929" y="2293"/>
                      <a:pt x="2969" y="2339"/>
                      <a:pt x="2995" y="2360"/>
                    </a:cubicBezTo>
                    <a:cubicBezTo>
                      <a:pt x="3013" y="2378"/>
                      <a:pt x="3034" y="2386"/>
                      <a:pt x="3054" y="2386"/>
                    </a:cubicBezTo>
                    <a:cubicBezTo>
                      <a:pt x="3123" y="2386"/>
                      <a:pt x="3185" y="2295"/>
                      <a:pt x="3122" y="2232"/>
                    </a:cubicBezTo>
                    <a:cubicBezTo>
                      <a:pt x="3097" y="2212"/>
                      <a:pt x="3076" y="2186"/>
                      <a:pt x="3056" y="2166"/>
                    </a:cubicBezTo>
                    <a:cubicBezTo>
                      <a:pt x="3097" y="2125"/>
                      <a:pt x="3143" y="2085"/>
                      <a:pt x="3204" y="2039"/>
                    </a:cubicBezTo>
                    <a:cubicBezTo>
                      <a:pt x="3204" y="2059"/>
                      <a:pt x="3224" y="2085"/>
                      <a:pt x="3224" y="2105"/>
                    </a:cubicBezTo>
                    <a:cubicBezTo>
                      <a:pt x="3245" y="2138"/>
                      <a:pt x="3276" y="2171"/>
                      <a:pt x="3309" y="2171"/>
                    </a:cubicBezTo>
                    <a:cubicBezTo>
                      <a:pt x="3316" y="2171"/>
                      <a:pt x="3323" y="2170"/>
                      <a:pt x="3331" y="2166"/>
                    </a:cubicBezTo>
                    <a:cubicBezTo>
                      <a:pt x="3377" y="2146"/>
                      <a:pt x="3418" y="2105"/>
                      <a:pt x="3397" y="2059"/>
                    </a:cubicBezTo>
                    <a:cubicBezTo>
                      <a:pt x="3377" y="2018"/>
                      <a:pt x="3351" y="1978"/>
                      <a:pt x="3331" y="1932"/>
                    </a:cubicBezTo>
                    <a:cubicBezTo>
                      <a:pt x="3377" y="1911"/>
                      <a:pt x="3397" y="1891"/>
                      <a:pt x="3438" y="1871"/>
                    </a:cubicBezTo>
                    <a:cubicBezTo>
                      <a:pt x="3458" y="1891"/>
                      <a:pt x="3479" y="1911"/>
                      <a:pt x="3479" y="1957"/>
                    </a:cubicBezTo>
                    <a:cubicBezTo>
                      <a:pt x="3479" y="1998"/>
                      <a:pt x="3545" y="2018"/>
                      <a:pt x="3586" y="2018"/>
                    </a:cubicBezTo>
                    <a:cubicBezTo>
                      <a:pt x="3631" y="1998"/>
                      <a:pt x="3652" y="1957"/>
                      <a:pt x="3652" y="1911"/>
                    </a:cubicBezTo>
                    <a:cubicBezTo>
                      <a:pt x="3631" y="1871"/>
                      <a:pt x="3606" y="1830"/>
                      <a:pt x="3586" y="1784"/>
                    </a:cubicBezTo>
                    <a:lnTo>
                      <a:pt x="3565" y="1764"/>
                    </a:lnTo>
                    <a:cubicBezTo>
                      <a:pt x="3631" y="1723"/>
                      <a:pt x="3672" y="1677"/>
                      <a:pt x="3733" y="1636"/>
                    </a:cubicBezTo>
                    <a:cubicBezTo>
                      <a:pt x="3733" y="1657"/>
                      <a:pt x="3733" y="1657"/>
                      <a:pt x="3759" y="1677"/>
                    </a:cubicBezTo>
                    <a:cubicBezTo>
                      <a:pt x="3779" y="1677"/>
                      <a:pt x="3779" y="1703"/>
                      <a:pt x="3799" y="1743"/>
                    </a:cubicBezTo>
                    <a:cubicBezTo>
                      <a:pt x="3807" y="1775"/>
                      <a:pt x="3834" y="1789"/>
                      <a:pt x="3863" y="1789"/>
                    </a:cubicBezTo>
                    <a:cubicBezTo>
                      <a:pt x="3914" y="1789"/>
                      <a:pt x="3973" y="1745"/>
                      <a:pt x="3947" y="1677"/>
                    </a:cubicBezTo>
                    <a:cubicBezTo>
                      <a:pt x="3947" y="1636"/>
                      <a:pt x="3906" y="1575"/>
                      <a:pt x="3861" y="1550"/>
                    </a:cubicBezTo>
                    <a:cubicBezTo>
                      <a:pt x="3906" y="1509"/>
                      <a:pt x="3947" y="1489"/>
                      <a:pt x="3988" y="1468"/>
                    </a:cubicBezTo>
                    <a:cubicBezTo>
                      <a:pt x="4034" y="1489"/>
                      <a:pt x="4054" y="1509"/>
                      <a:pt x="4095" y="1550"/>
                    </a:cubicBezTo>
                    <a:cubicBezTo>
                      <a:pt x="4110" y="1584"/>
                      <a:pt x="4139" y="1604"/>
                      <a:pt x="4169" y="1604"/>
                    </a:cubicBezTo>
                    <a:cubicBezTo>
                      <a:pt x="4180" y="1604"/>
                      <a:pt x="4191" y="1601"/>
                      <a:pt x="4202" y="1596"/>
                    </a:cubicBezTo>
                    <a:cubicBezTo>
                      <a:pt x="4243" y="1575"/>
                      <a:pt x="4268" y="1509"/>
                      <a:pt x="4222" y="1468"/>
                    </a:cubicBezTo>
                    <a:cubicBezTo>
                      <a:pt x="4202" y="1422"/>
                      <a:pt x="4161" y="1382"/>
                      <a:pt x="4115" y="1341"/>
                    </a:cubicBezTo>
                    <a:cubicBezTo>
                      <a:pt x="4161" y="1321"/>
                      <a:pt x="4202" y="1295"/>
                      <a:pt x="4222" y="1275"/>
                    </a:cubicBezTo>
                    <a:cubicBezTo>
                      <a:pt x="4268" y="1295"/>
                      <a:pt x="4288" y="1341"/>
                      <a:pt x="4309" y="1382"/>
                    </a:cubicBezTo>
                    <a:cubicBezTo>
                      <a:pt x="4338" y="1396"/>
                      <a:pt x="4369" y="1411"/>
                      <a:pt x="4399" y="1411"/>
                    </a:cubicBezTo>
                    <a:cubicBezTo>
                      <a:pt x="4412" y="1411"/>
                      <a:pt x="4424" y="1408"/>
                      <a:pt x="4436" y="1402"/>
                    </a:cubicBezTo>
                    <a:cubicBezTo>
                      <a:pt x="4477" y="1382"/>
                      <a:pt x="4497" y="1321"/>
                      <a:pt x="4456" y="1295"/>
                    </a:cubicBezTo>
                    <a:cubicBezTo>
                      <a:pt x="4436" y="1254"/>
                      <a:pt x="4416" y="1214"/>
                      <a:pt x="4370" y="1168"/>
                    </a:cubicBezTo>
                    <a:cubicBezTo>
                      <a:pt x="4416" y="1147"/>
                      <a:pt x="4456" y="1107"/>
                      <a:pt x="4497" y="1086"/>
                    </a:cubicBezTo>
                    <a:cubicBezTo>
                      <a:pt x="4543" y="1127"/>
                      <a:pt x="4584" y="1168"/>
                      <a:pt x="4624" y="1214"/>
                    </a:cubicBezTo>
                    <a:cubicBezTo>
                      <a:pt x="4637" y="1219"/>
                      <a:pt x="4650" y="1222"/>
                      <a:pt x="4663" y="1222"/>
                    </a:cubicBezTo>
                    <a:cubicBezTo>
                      <a:pt x="4700" y="1222"/>
                      <a:pt x="4737" y="1202"/>
                      <a:pt x="4752" y="1168"/>
                    </a:cubicBezTo>
                    <a:cubicBezTo>
                      <a:pt x="4777" y="1127"/>
                      <a:pt x="4752" y="1086"/>
                      <a:pt x="4711" y="1066"/>
                    </a:cubicBezTo>
                    <a:cubicBezTo>
                      <a:pt x="4691" y="1041"/>
                      <a:pt x="4650" y="1020"/>
                      <a:pt x="4624" y="979"/>
                    </a:cubicBezTo>
                    <a:cubicBezTo>
                      <a:pt x="4670" y="959"/>
                      <a:pt x="4691" y="939"/>
                      <a:pt x="4731" y="913"/>
                    </a:cubicBezTo>
                    <a:cubicBezTo>
                      <a:pt x="4777" y="959"/>
                      <a:pt x="4818" y="979"/>
                      <a:pt x="4859" y="1020"/>
                    </a:cubicBezTo>
                    <a:cubicBezTo>
                      <a:pt x="4869" y="1043"/>
                      <a:pt x="4891" y="1055"/>
                      <a:pt x="4912" y="1055"/>
                    </a:cubicBezTo>
                    <a:cubicBezTo>
                      <a:pt x="4934" y="1055"/>
                      <a:pt x="4955" y="1043"/>
                      <a:pt x="4966" y="1020"/>
                    </a:cubicBezTo>
                    <a:cubicBezTo>
                      <a:pt x="5006" y="1000"/>
                      <a:pt x="5006" y="939"/>
                      <a:pt x="4966" y="913"/>
                    </a:cubicBezTo>
                    <a:cubicBezTo>
                      <a:pt x="4945" y="872"/>
                      <a:pt x="4905" y="852"/>
                      <a:pt x="4879" y="811"/>
                    </a:cubicBezTo>
                    <a:cubicBezTo>
                      <a:pt x="4925" y="786"/>
                      <a:pt x="4966" y="745"/>
                      <a:pt x="5032" y="704"/>
                    </a:cubicBezTo>
                    <a:cubicBezTo>
                      <a:pt x="5032" y="725"/>
                      <a:pt x="5052" y="745"/>
                      <a:pt x="5052" y="745"/>
                    </a:cubicBezTo>
                    <a:cubicBezTo>
                      <a:pt x="5023" y="814"/>
                      <a:pt x="5083" y="863"/>
                      <a:pt x="5136" y="863"/>
                    </a:cubicBezTo>
                    <a:cubicBezTo>
                      <a:pt x="5166" y="863"/>
                      <a:pt x="5193" y="848"/>
                      <a:pt x="5200" y="811"/>
                    </a:cubicBezTo>
                    <a:cubicBezTo>
                      <a:pt x="5220" y="725"/>
                      <a:pt x="5200" y="659"/>
                      <a:pt x="5159" y="618"/>
                    </a:cubicBezTo>
                    <a:cubicBezTo>
                      <a:pt x="5200" y="597"/>
                      <a:pt x="5220" y="577"/>
                      <a:pt x="5261" y="557"/>
                    </a:cubicBezTo>
                    <a:lnTo>
                      <a:pt x="5286" y="577"/>
                    </a:lnTo>
                    <a:cubicBezTo>
                      <a:pt x="5307" y="597"/>
                      <a:pt x="5327" y="618"/>
                      <a:pt x="5348" y="638"/>
                    </a:cubicBezTo>
                    <a:cubicBezTo>
                      <a:pt x="5360" y="666"/>
                      <a:pt x="5382" y="684"/>
                      <a:pt x="5406" y="684"/>
                    </a:cubicBezTo>
                    <a:cubicBezTo>
                      <a:pt x="5422" y="684"/>
                      <a:pt x="5438" y="677"/>
                      <a:pt x="5455" y="659"/>
                    </a:cubicBezTo>
                    <a:cubicBezTo>
                      <a:pt x="5495" y="638"/>
                      <a:pt x="5516" y="597"/>
                      <a:pt x="5495" y="557"/>
                    </a:cubicBezTo>
                    <a:cubicBezTo>
                      <a:pt x="5475" y="511"/>
                      <a:pt x="5434" y="491"/>
                      <a:pt x="5414" y="450"/>
                    </a:cubicBezTo>
                    <a:cubicBezTo>
                      <a:pt x="5455" y="429"/>
                      <a:pt x="5495" y="384"/>
                      <a:pt x="5541" y="363"/>
                    </a:cubicBezTo>
                    <a:cubicBezTo>
                      <a:pt x="5582" y="404"/>
                      <a:pt x="5602" y="429"/>
                      <a:pt x="5623" y="491"/>
                    </a:cubicBezTo>
                    <a:cubicBezTo>
                      <a:pt x="5637" y="520"/>
                      <a:pt x="5665" y="541"/>
                      <a:pt x="5695" y="541"/>
                    </a:cubicBezTo>
                    <a:cubicBezTo>
                      <a:pt x="5707" y="541"/>
                      <a:pt x="5718" y="538"/>
                      <a:pt x="5730" y="531"/>
                    </a:cubicBezTo>
                    <a:cubicBezTo>
                      <a:pt x="5770" y="531"/>
                      <a:pt x="5796" y="470"/>
                      <a:pt x="5796" y="429"/>
                    </a:cubicBezTo>
                    <a:cubicBezTo>
                      <a:pt x="5750" y="384"/>
                      <a:pt x="5730" y="322"/>
                      <a:pt x="5689" y="277"/>
                    </a:cubicBezTo>
                    <a:cubicBezTo>
                      <a:pt x="5730" y="256"/>
                      <a:pt x="5750" y="216"/>
                      <a:pt x="5796" y="195"/>
                    </a:cubicBezTo>
                    <a:close/>
                    <a:moveTo>
                      <a:pt x="5819" y="0"/>
                    </a:moveTo>
                    <a:cubicBezTo>
                      <a:pt x="5804" y="0"/>
                      <a:pt x="5787" y="7"/>
                      <a:pt x="5770" y="22"/>
                    </a:cubicBezTo>
                    <a:cubicBezTo>
                      <a:pt x="4879" y="577"/>
                      <a:pt x="4013" y="1214"/>
                      <a:pt x="3183" y="1850"/>
                    </a:cubicBezTo>
                    <a:cubicBezTo>
                      <a:pt x="3163" y="1850"/>
                      <a:pt x="3143" y="1871"/>
                      <a:pt x="3143" y="1891"/>
                    </a:cubicBezTo>
                    <a:cubicBezTo>
                      <a:pt x="2995" y="1998"/>
                      <a:pt x="2868" y="2085"/>
                      <a:pt x="2715" y="2186"/>
                    </a:cubicBezTo>
                    <a:cubicBezTo>
                      <a:pt x="1803" y="2889"/>
                      <a:pt x="851" y="3566"/>
                      <a:pt x="41" y="4376"/>
                    </a:cubicBezTo>
                    <a:cubicBezTo>
                      <a:pt x="0" y="4437"/>
                      <a:pt x="41" y="4524"/>
                      <a:pt x="107" y="4524"/>
                    </a:cubicBezTo>
                    <a:cubicBezTo>
                      <a:pt x="421" y="4546"/>
                      <a:pt x="736" y="4555"/>
                      <a:pt x="1054" y="4555"/>
                    </a:cubicBezTo>
                    <a:cubicBezTo>
                      <a:pt x="2285" y="4555"/>
                      <a:pt x="3542" y="4415"/>
                      <a:pt x="4777" y="4330"/>
                    </a:cubicBezTo>
                    <a:cubicBezTo>
                      <a:pt x="6005" y="4249"/>
                      <a:pt x="7237" y="4162"/>
                      <a:pt x="8469" y="4076"/>
                    </a:cubicBezTo>
                    <a:lnTo>
                      <a:pt x="8490" y="4076"/>
                    </a:lnTo>
                    <a:lnTo>
                      <a:pt x="8490" y="4055"/>
                    </a:lnTo>
                    <a:cubicBezTo>
                      <a:pt x="8530" y="4035"/>
                      <a:pt x="8551" y="4015"/>
                      <a:pt x="8530" y="3969"/>
                    </a:cubicBezTo>
                    <a:cubicBezTo>
                      <a:pt x="8087" y="2466"/>
                      <a:pt x="6835" y="1254"/>
                      <a:pt x="5877" y="47"/>
                    </a:cubicBezTo>
                    <a:cubicBezTo>
                      <a:pt x="5864" y="19"/>
                      <a:pt x="5844" y="0"/>
                      <a:pt x="581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22"/>
              <p:cNvSpPr/>
              <p:nvPr/>
            </p:nvSpPr>
            <p:spPr>
              <a:xfrm>
                <a:off x="4619216" y="311557"/>
                <a:ext cx="344244" cy="173909"/>
              </a:xfrm>
              <a:custGeom>
                <a:rect b="b" l="l" r="r" t="t"/>
                <a:pathLst>
                  <a:path extrusionOk="0" h="2238" w="4430">
                    <a:moveTo>
                      <a:pt x="2901" y="197"/>
                    </a:moveTo>
                    <a:cubicBezTo>
                      <a:pt x="3217" y="834"/>
                      <a:pt x="3767" y="1282"/>
                      <a:pt x="4149" y="1873"/>
                    </a:cubicBezTo>
                    <a:cubicBezTo>
                      <a:pt x="3776" y="1807"/>
                      <a:pt x="3391" y="1781"/>
                      <a:pt x="3001" y="1781"/>
                    </a:cubicBezTo>
                    <a:cubicBezTo>
                      <a:pt x="2147" y="1781"/>
                      <a:pt x="1268" y="1907"/>
                      <a:pt x="437" y="2026"/>
                    </a:cubicBezTo>
                    <a:cubicBezTo>
                      <a:pt x="1246" y="1409"/>
                      <a:pt x="2071" y="793"/>
                      <a:pt x="2901" y="197"/>
                    </a:cubicBezTo>
                    <a:close/>
                    <a:moveTo>
                      <a:pt x="2940" y="1"/>
                    </a:moveTo>
                    <a:cubicBezTo>
                      <a:pt x="2927" y="1"/>
                      <a:pt x="2913" y="3"/>
                      <a:pt x="2901" y="9"/>
                    </a:cubicBezTo>
                    <a:cubicBezTo>
                      <a:pt x="1944" y="686"/>
                      <a:pt x="992" y="1389"/>
                      <a:pt x="55" y="2107"/>
                    </a:cubicBezTo>
                    <a:cubicBezTo>
                      <a:pt x="0" y="2166"/>
                      <a:pt x="59" y="2238"/>
                      <a:pt x="120" y="2238"/>
                    </a:cubicBezTo>
                    <a:cubicBezTo>
                      <a:pt x="127" y="2238"/>
                      <a:pt x="134" y="2237"/>
                      <a:pt x="141" y="2234"/>
                    </a:cubicBezTo>
                    <a:cubicBezTo>
                      <a:pt x="1054" y="2106"/>
                      <a:pt x="2048" y="1946"/>
                      <a:pt x="3014" y="1946"/>
                    </a:cubicBezTo>
                    <a:cubicBezTo>
                      <a:pt x="3460" y="1946"/>
                      <a:pt x="3899" y="1980"/>
                      <a:pt x="4322" y="2066"/>
                    </a:cubicBezTo>
                    <a:lnTo>
                      <a:pt x="4363" y="2066"/>
                    </a:lnTo>
                    <a:cubicBezTo>
                      <a:pt x="4404" y="2046"/>
                      <a:pt x="4429" y="2000"/>
                      <a:pt x="4429" y="1959"/>
                    </a:cubicBezTo>
                    <a:cubicBezTo>
                      <a:pt x="4429" y="1939"/>
                      <a:pt x="4404" y="1939"/>
                      <a:pt x="4404" y="1919"/>
                    </a:cubicBezTo>
                    <a:cubicBezTo>
                      <a:pt x="3981" y="1236"/>
                      <a:pt x="3344" y="773"/>
                      <a:pt x="3003" y="29"/>
                    </a:cubicBezTo>
                    <a:cubicBezTo>
                      <a:pt x="3003" y="15"/>
                      <a:pt x="2973" y="1"/>
                      <a:pt x="294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9" name="Google Shape;1539;p22"/>
            <p:cNvSpPr/>
            <p:nvPr/>
          </p:nvSpPr>
          <p:spPr>
            <a:xfrm flipH="1">
              <a:off x="4947106" y="2565312"/>
              <a:ext cx="14764" cy="78"/>
            </a:xfrm>
            <a:custGeom>
              <a:rect b="b" l="l" r="r" t="t"/>
              <a:pathLst>
                <a:path extrusionOk="0" h="1" w="190">
                  <a:moveTo>
                    <a:pt x="189" y="1"/>
                  </a:moveTo>
                  <a:lnTo>
                    <a:pt x="87" y="1"/>
                  </a:lnTo>
                  <a:lnTo>
                    <a:pt x="1" y="1"/>
                  </a:ln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22"/>
            <p:cNvSpPr/>
            <p:nvPr/>
          </p:nvSpPr>
          <p:spPr>
            <a:xfrm flipH="1">
              <a:off x="5239836" y="4654461"/>
              <a:ext cx="67761" cy="52686"/>
            </a:xfrm>
            <a:custGeom>
              <a:rect b="b" l="l" r="r" t="t"/>
              <a:pathLst>
                <a:path extrusionOk="0" h="678" w="872">
                  <a:moveTo>
                    <a:pt x="429" y="1"/>
                  </a:moveTo>
                  <a:cubicBezTo>
                    <a:pt x="1" y="1"/>
                    <a:pt x="1" y="678"/>
                    <a:pt x="429" y="678"/>
                  </a:cubicBezTo>
                  <a:cubicBezTo>
                    <a:pt x="872" y="678"/>
                    <a:pt x="872" y="1"/>
                    <a:pt x="42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41" name="Google Shape;1541;p22"/>
            <p:cNvGrpSpPr/>
            <p:nvPr/>
          </p:nvGrpSpPr>
          <p:grpSpPr>
            <a:xfrm>
              <a:off x="7979329" y="4024121"/>
              <a:ext cx="682738" cy="520875"/>
              <a:chOff x="7979329" y="4024121"/>
              <a:chExt cx="682738" cy="520875"/>
            </a:xfrm>
          </p:grpSpPr>
          <p:sp>
            <p:nvSpPr>
              <p:cNvPr id="1542" name="Google Shape;1542;p22"/>
              <p:cNvSpPr/>
              <p:nvPr/>
            </p:nvSpPr>
            <p:spPr>
              <a:xfrm flipH="1">
                <a:off x="8226672" y="4538624"/>
                <a:ext cx="43205" cy="6372"/>
              </a:xfrm>
              <a:custGeom>
                <a:rect b="b" l="l" r="r" t="t"/>
                <a:pathLst>
                  <a:path extrusionOk="0" h="82" w="556">
                    <a:moveTo>
                      <a:pt x="530" y="0"/>
                    </a:moveTo>
                    <a:cubicBezTo>
                      <a:pt x="362" y="41"/>
                      <a:pt x="174" y="61"/>
                      <a:pt x="1" y="61"/>
                    </a:cubicBezTo>
                    <a:lnTo>
                      <a:pt x="1" y="82"/>
                    </a:lnTo>
                    <a:lnTo>
                      <a:pt x="556" y="82"/>
                    </a:lnTo>
                    <a:cubicBezTo>
                      <a:pt x="530" y="61"/>
                      <a:pt x="530" y="21"/>
                      <a:pt x="53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22"/>
              <p:cNvSpPr/>
              <p:nvPr/>
            </p:nvSpPr>
            <p:spPr>
              <a:xfrm flipH="1">
                <a:off x="8404778" y="4513680"/>
                <a:ext cx="11889" cy="15075"/>
              </a:xfrm>
              <a:custGeom>
                <a:rect b="b" l="l" r="r" t="t"/>
                <a:pathLst>
                  <a:path extrusionOk="0" h="194" w="153">
                    <a:moveTo>
                      <a:pt x="87" y="0"/>
                    </a:moveTo>
                    <a:cubicBezTo>
                      <a:pt x="66" y="41"/>
                      <a:pt x="66" y="87"/>
                      <a:pt x="66" y="107"/>
                    </a:cubicBezTo>
                    <a:cubicBezTo>
                      <a:pt x="46" y="128"/>
                      <a:pt x="26" y="148"/>
                      <a:pt x="0" y="168"/>
                    </a:cubicBezTo>
                    <a:cubicBezTo>
                      <a:pt x="46" y="168"/>
                      <a:pt x="107" y="168"/>
                      <a:pt x="153" y="194"/>
                    </a:cubicBezTo>
                    <a:lnTo>
                      <a:pt x="153" y="41"/>
                    </a:lnTo>
                    <a:cubicBezTo>
                      <a:pt x="127" y="21"/>
                      <a:pt x="107" y="21"/>
                      <a:pt x="8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22"/>
              <p:cNvSpPr/>
              <p:nvPr/>
            </p:nvSpPr>
            <p:spPr>
              <a:xfrm flipH="1">
                <a:off x="8301038" y="4516866"/>
                <a:ext cx="90685" cy="24944"/>
              </a:xfrm>
              <a:custGeom>
                <a:rect b="b" l="l" r="r" t="t"/>
                <a:pathLst>
                  <a:path extrusionOk="0" h="321" w="1167">
                    <a:moveTo>
                      <a:pt x="825" y="0"/>
                    </a:moveTo>
                    <a:cubicBezTo>
                      <a:pt x="744" y="0"/>
                      <a:pt x="637" y="0"/>
                      <a:pt x="550" y="26"/>
                    </a:cubicBezTo>
                    <a:lnTo>
                      <a:pt x="550" y="46"/>
                    </a:lnTo>
                    <a:cubicBezTo>
                      <a:pt x="550" y="87"/>
                      <a:pt x="509" y="127"/>
                      <a:pt x="469" y="127"/>
                    </a:cubicBezTo>
                    <a:cubicBezTo>
                      <a:pt x="316" y="107"/>
                      <a:pt x="148" y="87"/>
                      <a:pt x="0" y="46"/>
                    </a:cubicBezTo>
                    <a:lnTo>
                      <a:pt x="0" y="173"/>
                    </a:lnTo>
                    <a:cubicBezTo>
                      <a:pt x="214" y="194"/>
                      <a:pt x="402" y="234"/>
                      <a:pt x="616" y="255"/>
                    </a:cubicBezTo>
                    <a:cubicBezTo>
                      <a:pt x="805" y="280"/>
                      <a:pt x="978" y="301"/>
                      <a:pt x="1166" y="321"/>
                    </a:cubicBezTo>
                    <a:cubicBezTo>
                      <a:pt x="1019" y="301"/>
                      <a:pt x="891" y="234"/>
                      <a:pt x="825" y="107"/>
                    </a:cubicBezTo>
                    <a:cubicBezTo>
                      <a:pt x="805" y="66"/>
                      <a:pt x="805" y="46"/>
                      <a:pt x="82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45" name="Google Shape;1545;p22"/>
              <p:cNvGrpSpPr/>
              <p:nvPr/>
            </p:nvGrpSpPr>
            <p:grpSpPr>
              <a:xfrm>
                <a:off x="7979329" y="4024121"/>
                <a:ext cx="682738" cy="520874"/>
                <a:chOff x="7979329" y="4024121"/>
                <a:chExt cx="682738" cy="520874"/>
              </a:xfrm>
            </p:grpSpPr>
            <p:sp>
              <p:nvSpPr>
                <p:cNvPr id="1546" name="Google Shape;1546;p22"/>
                <p:cNvSpPr/>
                <p:nvPr/>
              </p:nvSpPr>
              <p:spPr>
                <a:xfrm flipH="1">
                  <a:off x="8456220" y="4037176"/>
                  <a:ext cx="11501" cy="131870"/>
                </a:xfrm>
                <a:custGeom>
                  <a:rect b="b" l="l" r="r" t="t"/>
                  <a:pathLst>
                    <a:path extrusionOk="0" h="1697" w="148">
                      <a:moveTo>
                        <a:pt x="107" y="1"/>
                      </a:moveTo>
                      <a:cubicBezTo>
                        <a:pt x="87" y="42"/>
                        <a:pt x="66" y="87"/>
                        <a:pt x="66" y="128"/>
                      </a:cubicBezTo>
                      <a:cubicBezTo>
                        <a:pt x="21" y="658"/>
                        <a:pt x="46" y="1187"/>
                        <a:pt x="0" y="1697"/>
                      </a:cubicBezTo>
                      <a:cubicBezTo>
                        <a:pt x="46" y="1697"/>
                        <a:pt x="87" y="1676"/>
                        <a:pt x="128" y="1656"/>
                      </a:cubicBezTo>
                      <a:cubicBezTo>
                        <a:pt x="148" y="1106"/>
                        <a:pt x="148" y="551"/>
                        <a:pt x="10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47" name="Google Shape;1547;p22"/>
                <p:cNvGrpSpPr/>
                <p:nvPr/>
              </p:nvGrpSpPr>
              <p:grpSpPr>
                <a:xfrm>
                  <a:off x="7979329" y="4024121"/>
                  <a:ext cx="682738" cy="520874"/>
                  <a:chOff x="7979329" y="4024121"/>
                  <a:chExt cx="682738" cy="520874"/>
                </a:xfrm>
              </p:grpSpPr>
              <p:sp>
                <p:nvSpPr>
                  <p:cNvPr id="1548" name="Google Shape;1548;p22"/>
                  <p:cNvSpPr/>
                  <p:nvPr/>
                </p:nvSpPr>
                <p:spPr>
                  <a:xfrm flipH="1">
                    <a:off x="7979329" y="4254835"/>
                    <a:ext cx="235920" cy="290160"/>
                  </a:xfrm>
                  <a:custGeom>
                    <a:rect b="b" l="l" r="r" t="t"/>
                    <a:pathLst>
                      <a:path extrusionOk="0" h="3734" w="3036">
                        <a:moveTo>
                          <a:pt x="550" y="1"/>
                        </a:moveTo>
                        <a:cubicBezTo>
                          <a:pt x="571" y="128"/>
                          <a:pt x="591" y="235"/>
                          <a:pt x="616" y="342"/>
                        </a:cubicBezTo>
                        <a:cubicBezTo>
                          <a:pt x="871" y="851"/>
                          <a:pt x="1126" y="1335"/>
                          <a:pt x="1441" y="1804"/>
                        </a:cubicBezTo>
                        <a:cubicBezTo>
                          <a:pt x="1803" y="2333"/>
                          <a:pt x="2373" y="2654"/>
                          <a:pt x="2842" y="3097"/>
                        </a:cubicBezTo>
                        <a:cubicBezTo>
                          <a:pt x="2883" y="3117"/>
                          <a:pt x="2862" y="3163"/>
                          <a:pt x="2842" y="3204"/>
                        </a:cubicBezTo>
                        <a:cubicBezTo>
                          <a:pt x="2862" y="3245"/>
                          <a:pt x="2862" y="3311"/>
                          <a:pt x="2801" y="3331"/>
                        </a:cubicBezTo>
                        <a:cubicBezTo>
                          <a:pt x="2333" y="3438"/>
                          <a:pt x="1864" y="3398"/>
                          <a:pt x="1421" y="3525"/>
                        </a:cubicBezTo>
                        <a:cubicBezTo>
                          <a:pt x="1409" y="3531"/>
                          <a:pt x="1399" y="3533"/>
                          <a:pt x="1390" y="3533"/>
                        </a:cubicBezTo>
                        <a:cubicBezTo>
                          <a:pt x="1366" y="3533"/>
                          <a:pt x="1349" y="3518"/>
                          <a:pt x="1335" y="3499"/>
                        </a:cubicBezTo>
                        <a:cubicBezTo>
                          <a:pt x="1228" y="3398"/>
                          <a:pt x="1126" y="3270"/>
                          <a:pt x="1039" y="3143"/>
                        </a:cubicBezTo>
                        <a:cubicBezTo>
                          <a:pt x="932" y="3163"/>
                          <a:pt x="825" y="3184"/>
                          <a:pt x="744" y="3184"/>
                        </a:cubicBezTo>
                        <a:cubicBezTo>
                          <a:pt x="744" y="3204"/>
                          <a:pt x="764" y="3245"/>
                          <a:pt x="764" y="3270"/>
                        </a:cubicBezTo>
                        <a:cubicBezTo>
                          <a:pt x="785" y="3311"/>
                          <a:pt x="744" y="3372"/>
                          <a:pt x="698" y="3372"/>
                        </a:cubicBezTo>
                        <a:cubicBezTo>
                          <a:pt x="489" y="3398"/>
                          <a:pt x="275" y="3418"/>
                          <a:pt x="82" y="3438"/>
                        </a:cubicBezTo>
                        <a:cubicBezTo>
                          <a:pt x="82" y="3438"/>
                          <a:pt x="82" y="3459"/>
                          <a:pt x="107" y="3479"/>
                        </a:cubicBezTo>
                        <a:cubicBezTo>
                          <a:pt x="128" y="3525"/>
                          <a:pt x="107" y="3586"/>
                          <a:pt x="41" y="3606"/>
                        </a:cubicBezTo>
                        <a:lnTo>
                          <a:pt x="0" y="3606"/>
                        </a:lnTo>
                        <a:lnTo>
                          <a:pt x="0" y="3734"/>
                        </a:lnTo>
                        <a:cubicBezTo>
                          <a:pt x="443" y="3734"/>
                          <a:pt x="891" y="3693"/>
                          <a:pt x="1335" y="3627"/>
                        </a:cubicBezTo>
                        <a:cubicBezTo>
                          <a:pt x="1783" y="3627"/>
                          <a:pt x="2246" y="3586"/>
                          <a:pt x="2674" y="3459"/>
                        </a:cubicBezTo>
                        <a:cubicBezTo>
                          <a:pt x="2929" y="3418"/>
                          <a:pt x="3035" y="3077"/>
                          <a:pt x="2842" y="2909"/>
                        </a:cubicBezTo>
                        <a:cubicBezTo>
                          <a:pt x="2037" y="2206"/>
                          <a:pt x="1441" y="1335"/>
                          <a:pt x="825" y="510"/>
                        </a:cubicBezTo>
                        <a:cubicBezTo>
                          <a:pt x="718" y="342"/>
                          <a:pt x="616" y="189"/>
                          <a:pt x="55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22"/>
                  <p:cNvSpPr/>
                  <p:nvPr/>
                </p:nvSpPr>
                <p:spPr>
                  <a:xfrm flipH="1">
                    <a:off x="8005827" y="4024121"/>
                    <a:ext cx="618629" cy="507197"/>
                  </a:xfrm>
                  <a:custGeom>
                    <a:rect b="b" l="l" r="r" t="t"/>
                    <a:pathLst>
                      <a:path extrusionOk="0" h="6527" w="7961">
                        <a:moveTo>
                          <a:pt x="2796" y="2034"/>
                        </a:moveTo>
                        <a:cubicBezTo>
                          <a:pt x="2836" y="2034"/>
                          <a:pt x="2878" y="2056"/>
                          <a:pt x="2888" y="2099"/>
                        </a:cubicBezTo>
                        <a:cubicBezTo>
                          <a:pt x="2888" y="2099"/>
                          <a:pt x="2908" y="2099"/>
                          <a:pt x="2929" y="2119"/>
                        </a:cubicBezTo>
                        <a:cubicBezTo>
                          <a:pt x="3122" y="2394"/>
                          <a:pt x="3545" y="2440"/>
                          <a:pt x="3866" y="2440"/>
                        </a:cubicBezTo>
                        <a:cubicBezTo>
                          <a:pt x="4161" y="2440"/>
                          <a:pt x="4543" y="2420"/>
                          <a:pt x="4757" y="2206"/>
                        </a:cubicBezTo>
                        <a:cubicBezTo>
                          <a:pt x="4771" y="2192"/>
                          <a:pt x="4792" y="2185"/>
                          <a:pt x="4813" y="2185"/>
                        </a:cubicBezTo>
                        <a:cubicBezTo>
                          <a:pt x="4851" y="2185"/>
                          <a:pt x="4892" y="2207"/>
                          <a:pt x="4905" y="2247"/>
                        </a:cubicBezTo>
                        <a:cubicBezTo>
                          <a:pt x="4925" y="2481"/>
                          <a:pt x="4966" y="2715"/>
                          <a:pt x="5032" y="2970"/>
                        </a:cubicBezTo>
                        <a:cubicBezTo>
                          <a:pt x="5073" y="2990"/>
                          <a:pt x="5073" y="3077"/>
                          <a:pt x="5012" y="3097"/>
                        </a:cubicBezTo>
                        <a:cubicBezTo>
                          <a:pt x="4630" y="3245"/>
                          <a:pt x="4226" y="3345"/>
                          <a:pt x="3828" y="3345"/>
                        </a:cubicBezTo>
                        <a:cubicBezTo>
                          <a:pt x="3429" y="3345"/>
                          <a:pt x="3036" y="3245"/>
                          <a:pt x="2674" y="2990"/>
                        </a:cubicBezTo>
                        <a:cubicBezTo>
                          <a:pt x="2654" y="2970"/>
                          <a:pt x="2633" y="2949"/>
                          <a:pt x="2654" y="2929"/>
                        </a:cubicBezTo>
                        <a:cubicBezTo>
                          <a:pt x="2654" y="2649"/>
                          <a:pt x="2700" y="2374"/>
                          <a:pt x="2720" y="2099"/>
                        </a:cubicBezTo>
                        <a:cubicBezTo>
                          <a:pt x="2720" y="2056"/>
                          <a:pt x="2757" y="2034"/>
                          <a:pt x="2796" y="2034"/>
                        </a:cubicBezTo>
                        <a:close/>
                        <a:moveTo>
                          <a:pt x="2633" y="1"/>
                        </a:moveTo>
                        <a:cubicBezTo>
                          <a:pt x="2506" y="21"/>
                          <a:pt x="2399" y="62"/>
                          <a:pt x="2292" y="103"/>
                        </a:cubicBezTo>
                        <a:lnTo>
                          <a:pt x="2272" y="103"/>
                        </a:lnTo>
                        <a:cubicBezTo>
                          <a:pt x="2292" y="128"/>
                          <a:pt x="2292" y="169"/>
                          <a:pt x="2318" y="210"/>
                        </a:cubicBezTo>
                        <a:cubicBezTo>
                          <a:pt x="2318" y="230"/>
                          <a:pt x="2318" y="255"/>
                          <a:pt x="2292" y="276"/>
                        </a:cubicBezTo>
                        <a:cubicBezTo>
                          <a:pt x="2338" y="785"/>
                          <a:pt x="2338" y="1315"/>
                          <a:pt x="2318" y="1824"/>
                        </a:cubicBezTo>
                        <a:cubicBezTo>
                          <a:pt x="2338" y="1844"/>
                          <a:pt x="2338" y="1885"/>
                          <a:pt x="2318" y="1911"/>
                        </a:cubicBezTo>
                        <a:cubicBezTo>
                          <a:pt x="2318" y="2226"/>
                          <a:pt x="2318" y="2547"/>
                          <a:pt x="2338" y="2883"/>
                        </a:cubicBezTo>
                        <a:lnTo>
                          <a:pt x="2318" y="2904"/>
                        </a:lnTo>
                        <a:lnTo>
                          <a:pt x="2318" y="2929"/>
                        </a:lnTo>
                        <a:cubicBezTo>
                          <a:pt x="2145" y="3520"/>
                          <a:pt x="1681" y="4075"/>
                          <a:pt x="1274" y="4538"/>
                        </a:cubicBezTo>
                        <a:cubicBezTo>
                          <a:pt x="917" y="4966"/>
                          <a:pt x="489" y="5450"/>
                          <a:pt x="1" y="5771"/>
                        </a:cubicBezTo>
                        <a:cubicBezTo>
                          <a:pt x="214" y="5811"/>
                          <a:pt x="408" y="5878"/>
                          <a:pt x="617" y="5959"/>
                        </a:cubicBezTo>
                        <a:cubicBezTo>
                          <a:pt x="810" y="5664"/>
                          <a:pt x="1065" y="5409"/>
                          <a:pt x="1299" y="5155"/>
                        </a:cubicBezTo>
                        <a:cubicBezTo>
                          <a:pt x="1318" y="5134"/>
                          <a:pt x="1339" y="5126"/>
                          <a:pt x="1358" y="5126"/>
                        </a:cubicBezTo>
                        <a:cubicBezTo>
                          <a:pt x="1422" y="5126"/>
                          <a:pt x="1473" y="5216"/>
                          <a:pt x="1426" y="5282"/>
                        </a:cubicBezTo>
                        <a:cubicBezTo>
                          <a:pt x="1213" y="5496"/>
                          <a:pt x="1019" y="5684"/>
                          <a:pt x="851" y="5918"/>
                        </a:cubicBezTo>
                        <a:cubicBezTo>
                          <a:pt x="1065" y="6046"/>
                          <a:pt x="1299" y="6132"/>
                          <a:pt x="1528" y="6173"/>
                        </a:cubicBezTo>
                        <a:cubicBezTo>
                          <a:pt x="1763" y="5791"/>
                          <a:pt x="1849" y="5368"/>
                          <a:pt x="1910" y="4941"/>
                        </a:cubicBezTo>
                        <a:cubicBezTo>
                          <a:pt x="1910" y="4893"/>
                          <a:pt x="1949" y="4867"/>
                          <a:pt x="1990" y="4867"/>
                        </a:cubicBezTo>
                        <a:cubicBezTo>
                          <a:pt x="2035" y="4867"/>
                          <a:pt x="2083" y="4899"/>
                          <a:pt x="2083" y="4966"/>
                        </a:cubicBezTo>
                        <a:cubicBezTo>
                          <a:pt x="2017" y="5368"/>
                          <a:pt x="1936" y="5791"/>
                          <a:pt x="1742" y="6153"/>
                        </a:cubicBezTo>
                        <a:cubicBezTo>
                          <a:pt x="2017" y="6153"/>
                          <a:pt x="2318" y="6214"/>
                          <a:pt x="2593" y="6280"/>
                        </a:cubicBezTo>
                        <a:cubicBezTo>
                          <a:pt x="2633" y="6005"/>
                          <a:pt x="2633" y="5730"/>
                          <a:pt x="2633" y="5430"/>
                        </a:cubicBezTo>
                        <a:cubicBezTo>
                          <a:pt x="2633" y="5378"/>
                          <a:pt x="2672" y="5352"/>
                          <a:pt x="2712" y="5352"/>
                        </a:cubicBezTo>
                        <a:cubicBezTo>
                          <a:pt x="2756" y="5352"/>
                          <a:pt x="2801" y="5383"/>
                          <a:pt x="2801" y="5450"/>
                        </a:cubicBezTo>
                        <a:cubicBezTo>
                          <a:pt x="2801" y="5684"/>
                          <a:pt x="2801" y="5918"/>
                          <a:pt x="2781" y="6132"/>
                        </a:cubicBezTo>
                        <a:lnTo>
                          <a:pt x="2781" y="6153"/>
                        </a:lnTo>
                        <a:cubicBezTo>
                          <a:pt x="2975" y="6214"/>
                          <a:pt x="3163" y="6260"/>
                          <a:pt x="3377" y="6280"/>
                        </a:cubicBezTo>
                        <a:cubicBezTo>
                          <a:pt x="3336" y="5771"/>
                          <a:pt x="3290" y="5261"/>
                          <a:pt x="3311" y="4752"/>
                        </a:cubicBezTo>
                        <a:cubicBezTo>
                          <a:pt x="3323" y="4699"/>
                          <a:pt x="3372" y="4672"/>
                          <a:pt x="3415" y="4672"/>
                        </a:cubicBezTo>
                        <a:cubicBezTo>
                          <a:pt x="3457" y="4672"/>
                          <a:pt x="3494" y="4699"/>
                          <a:pt x="3484" y="4752"/>
                        </a:cubicBezTo>
                        <a:cubicBezTo>
                          <a:pt x="3484" y="5241"/>
                          <a:pt x="3504" y="5730"/>
                          <a:pt x="3545" y="6193"/>
                        </a:cubicBezTo>
                        <a:cubicBezTo>
                          <a:pt x="3617" y="6185"/>
                          <a:pt x="3691" y="6180"/>
                          <a:pt x="3765" y="6180"/>
                        </a:cubicBezTo>
                        <a:cubicBezTo>
                          <a:pt x="3871" y="6180"/>
                          <a:pt x="3976" y="6190"/>
                          <a:pt x="4075" y="6214"/>
                        </a:cubicBezTo>
                        <a:cubicBezTo>
                          <a:pt x="4014" y="5791"/>
                          <a:pt x="3800" y="5368"/>
                          <a:pt x="3866" y="4920"/>
                        </a:cubicBezTo>
                        <a:cubicBezTo>
                          <a:pt x="3875" y="4873"/>
                          <a:pt x="3913" y="4851"/>
                          <a:pt x="3951" y="4851"/>
                        </a:cubicBezTo>
                        <a:cubicBezTo>
                          <a:pt x="3999" y="4851"/>
                          <a:pt x="4045" y="4884"/>
                          <a:pt x="4034" y="4941"/>
                        </a:cubicBezTo>
                        <a:cubicBezTo>
                          <a:pt x="3973" y="5409"/>
                          <a:pt x="4202" y="5832"/>
                          <a:pt x="4268" y="6300"/>
                        </a:cubicBezTo>
                        <a:cubicBezTo>
                          <a:pt x="4285" y="6355"/>
                          <a:pt x="4246" y="6392"/>
                          <a:pt x="4195" y="6392"/>
                        </a:cubicBezTo>
                        <a:cubicBezTo>
                          <a:pt x="4184" y="6392"/>
                          <a:pt x="4173" y="6391"/>
                          <a:pt x="4161" y="6387"/>
                        </a:cubicBezTo>
                        <a:cubicBezTo>
                          <a:pt x="4100" y="6387"/>
                          <a:pt x="4034" y="6367"/>
                          <a:pt x="3973" y="6367"/>
                        </a:cubicBezTo>
                        <a:cubicBezTo>
                          <a:pt x="4043" y="6496"/>
                          <a:pt x="4236" y="6527"/>
                          <a:pt x="4406" y="6527"/>
                        </a:cubicBezTo>
                        <a:cubicBezTo>
                          <a:pt x="4483" y="6527"/>
                          <a:pt x="4555" y="6521"/>
                          <a:pt x="4609" y="6514"/>
                        </a:cubicBezTo>
                        <a:cubicBezTo>
                          <a:pt x="4777" y="6494"/>
                          <a:pt x="4925" y="6468"/>
                          <a:pt x="5093" y="6448"/>
                        </a:cubicBezTo>
                        <a:lnTo>
                          <a:pt x="5093" y="6341"/>
                        </a:lnTo>
                        <a:lnTo>
                          <a:pt x="5093" y="6300"/>
                        </a:lnTo>
                        <a:cubicBezTo>
                          <a:pt x="4925" y="5918"/>
                          <a:pt x="4777" y="5557"/>
                          <a:pt x="4670" y="5155"/>
                        </a:cubicBezTo>
                        <a:cubicBezTo>
                          <a:pt x="4658" y="5091"/>
                          <a:pt x="4712" y="5051"/>
                          <a:pt x="4763" y="5051"/>
                        </a:cubicBezTo>
                        <a:cubicBezTo>
                          <a:pt x="4797" y="5051"/>
                          <a:pt x="4830" y="5070"/>
                          <a:pt x="4839" y="5114"/>
                        </a:cubicBezTo>
                        <a:cubicBezTo>
                          <a:pt x="4925" y="5516"/>
                          <a:pt x="5093" y="5878"/>
                          <a:pt x="5266" y="6239"/>
                        </a:cubicBezTo>
                        <a:cubicBezTo>
                          <a:pt x="5455" y="6214"/>
                          <a:pt x="5648" y="6193"/>
                          <a:pt x="5837" y="6173"/>
                        </a:cubicBezTo>
                        <a:cubicBezTo>
                          <a:pt x="5709" y="5771"/>
                          <a:pt x="5455" y="5409"/>
                          <a:pt x="5307" y="5007"/>
                        </a:cubicBezTo>
                        <a:cubicBezTo>
                          <a:pt x="5285" y="4948"/>
                          <a:pt x="5325" y="4916"/>
                          <a:pt x="5373" y="4916"/>
                        </a:cubicBezTo>
                        <a:cubicBezTo>
                          <a:pt x="5412" y="4916"/>
                          <a:pt x="5457" y="4938"/>
                          <a:pt x="5475" y="4986"/>
                        </a:cubicBezTo>
                        <a:cubicBezTo>
                          <a:pt x="5602" y="5323"/>
                          <a:pt x="5796" y="5643"/>
                          <a:pt x="5944" y="6005"/>
                        </a:cubicBezTo>
                        <a:cubicBezTo>
                          <a:pt x="5964" y="5985"/>
                          <a:pt x="5984" y="5985"/>
                          <a:pt x="5984" y="5985"/>
                        </a:cubicBezTo>
                        <a:cubicBezTo>
                          <a:pt x="6178" y="5985"/>
                          <a:pt x="6346" y="5939"/>
                          <a:pt x="6519" y="5878"/>
                        </a:cubicBezTo>
                        <a:cubicBezTo>
                          <a:pt x="6285" y="5475"/>
                          <a:pt x="6112" y="5048"/>
                          <a:pt x="5923" y="4625"/>
                        </a:cubicBezTo>
                        <a:cubicBezTo>
                          <a:pt x="5879" y="4567"/>
                          <a:pt x="5933" y="4511"/>
                          <a:pt x="5991" y="4511"/>
                        </a:cubicBezTo>
                        <a:cubicBezTo>
                          <a:pt x="6020" y="4511"/>
                          <a:pt x="6051" y="4525"/>
                          <a:pt x="6071" y="4559"/>
                        </a:cubicBezTo>
                        <a:cubicBezTo>
                          <a:pt x="6285" y="5007"/>
                          <a:pt x="6453" y="5475"/>
                          <a:pt x="6728" y="5898"/>
                        </a:cubicBezTo>
                        <a:cubicBezTo>
                          <a:pt x="6748" y="5939"/>
                          <a:pt x="6707" y="6005"/>
                          <a:pt x="6667" y="6005"/>
                        </a:cubicBezTo>
                        <a:cubicBezTo>
                          <a:pt x="6601" y="6025"/>
                          <a:pt x="6539" y="6046"/>
                          <a:pt x="6473" y="6066"/>
                        </a:cubicBezTo>
                        <a:cubicBezTo>
                          <a:pt x="6539" y="6153"/>
                          <a:pt x="6621" y="6239"/>
                          <a:pt x="6687" y="6321"/>
                        </a:cubicBezTo>
                        <a:cubicBezTo>
                          <a:pt x="7110" y="6193"/>
                          <a:pt x="7538" y="6214"/>
                          <a:pt x="7960" y="6153"/>
                        </a:cubicBezTo>
                        <a:cubicBezTo>
                          <a:pt x="7471" y="5730"/>
                          <a:pt x="6901" y="5389"/>
                          <a:pt x="6560" y="4839"/>
                        </a:cubicBezTo>
                        <a:cubicBezTo>
                          <a:pt x="6137" y="4223"/>
                          <a:pt x="5816" y="3520"/>
                          <a:pt x="5455" y="2863"/>
                        </a:cubicBezTo>
                        <a:lnTo>
                          <a:pt x="5455" y="2843"/>
                        </a:lnTo>
                        <a:cubicBezTo>
                          <a:pt x="5307" y="2354"/>
                          <a:pt x="5373" y="1824"/>
                          <a:pt x="5434" y="1335"/>
                        </a:cubicBezTo>
                        <a:cubicBezTo>
                          <a:pt x="5501" y="974"/>
                          <a:pt x="5582" y="592"/>
                          <a:pt x="5689" y="230"/>
                        </a:cubicBezTo>
                        <a:cubicBezTo>
                          <a:pt x="5669" y="230"/>
                          <a:pt x="5669" y="210"/>
                          <a:pt x="5669" y="189"/>
                        </a:cubicBezTo>
                        <a:cubicBezTo>
                          <a:pt x="5541" y="169"/>
                          <a:pt x="5394" y="128"/>
                          <a:pt x="5266" y="82"/>
                        </a:cubicBezTo>
                        <a:cubicBezTo>
                          <a:pt x="5119" y="444"/>
                          <a:pt x="5032" y="846"/>
                          <a:pt x="4945" y="1228"/>
                        </a:cubicBezTo>
                        <a:cubicBezTo>
                          <a:pt x="4966" y="1274"/>
                          <a:pt x="4991" y="1315"/>
                          <a:pt x="4945" y="1335"/>
                        </a:cubicBezTo>
                        <a:cubicBezTo>
                          <a:pt x="4798" y="1462"/>
                          <a:pt x="4630" y="1569"/>
                          <a:pt x="4416" y="1610"/>
                        </a:cubicBezTo>
                        <a:cubicBezTo>
                          <a:pt x="4395" y="1610"/>
                          <a:pt x="4355" y="1630"/>
                          <a:pt x="4329" y="1630"/>
                        </a:cubicBezTo>
                        <a:lnTo>
                          <a:pt x="4268" y="1630"/>
                        </a:lnTo>
                        <a:cubicBezTo>
                          <a:pt x="4160" y="1653"/>
                          <a:pt x="4048" y="1664"/>
                          <a:pt x="3934" y="1664"/>
                        </a:cubicBezTo>
                        <a:cubicBezTo>
                          <a:pt x="3513" y="1664"/>
                          <a:pt x="3084" y="1509"/>
                          <a:pt x="2868" y="1208"/>
                        </a:cubicBezTo>
                        <a:lnTo>
                          <a:pt x="2868" y="1187"/>
                        </a:lnTo>
                        <a:cubicBezTo>
                          <a:pt x="2847" y="1167"/>
                          <a:pt x="2827" y="1147"/>
                          <a:pt x="2827" y="1101"/>
                        </a:cubicBezTo>
                        <a:cubicBezTo>
                          <a:pt x="2827" y="719"/>
                          <a:pt x="2720" y="357"/>
                          <a:pt x="263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22"/>
                  <p:cNvSpPr/>
                  <p:nvPr/>
                </p:nvSpPr>
                <p:spPr>
                  <a:xfrm flipH="1">
                    <a:off x="8456220" y="4180469"/>
                    <a:ext cx="205847" cy="330101"/>
                  </a:xfrm>
                  <a:custGeom>
                    <a:rect b="b" l="l" r="r" t="t"/>
                    <a:pathLst>
                      <a:path extrusionOk="0" h="4248" w="2649">
                        <a:moveTo>
                          <a:pt x="2629" y="0"/>
                        </a:moveTo>
                        <a:cubicBezTo>
                          <a:pt x="2588" y="26"/>
                          <a:pt x="2547" y="26"/>
                          <a:pt x="2501" y="46"/>
                        </a:cubicBezTo>
                        <a:cubicBezTo>
                          <a:pt x="2460" y="489"/>
                          <a:pt x="2374" y="917"/>
                          <a:pt x="2165" y="1340"/>
                        </a:cubicBezTo>
                        <a:cubicBezTo>
                          <a:pt x="1758" y="2211"/>
                          <a:pt x="1147" y="2974"/>
                          <a:pt x="296" y="3463"/>
                        </a:cubicBezTo>
                        <a:cubicBezTo>
                          <a:pt x="1" y="3652"/>
                          <a:pt x="148" y="4074"/>
                          <a:pt x="464" y="4100"/>
                        </a:cubicBezTo>
                        <a:cubicBezTo>
                          <a:pt x="867" y="4141"/>
                          <a:pt x="1274" y="4181"/>
                          <a:pt x="1676" y="4248"/>
                        </a:cubicBezTo>
                        <a:cubicBezTo>
                          <a:pt x="1529" y="4181"/>
                          <a:pt x="1376" y="4120"/>
                          <a:pt x="1228" y="4054"/>
                        </a:cubicBezTo>
                        <a:cubicBezTo>
                          <a:pt x="1228" y="4074"/>
                          <a:pt x="1208" y="4074"/>
                          <a:pt x="1208" y="4100"/>
                        </a:cubicBezTo>
                        <a:cubicBezTo>
                          <a:pt x="1193" y="4130"/>
                          <a:pt x="1167" y="4149"/>
                          <a:pt x="1136" y="4149"/>
                        </a:cubicBezTo>
                        <a:cubicBezTo>
                          <a:pt x="1125" y="4149"/>
                          <a:pt x="1113" y="4146"/>
                          <a:pt x="1101" y="4141"/>
                        </a:cubicBezTo>
                        <a:cubicBezTo>
                          <a:pt x="846" y="4034"/>
                          <a:pt x="592" y="3927"/>
                          <a:pt x="317" y="3906"/>
                        </a:cubicBezTo>
                        <a:cubicBezTo>
                          <a:pt x="255" y="3906"/>
                          <a:pt x="230" y="3845"/>
                          <a:pt x="255" y="3779"/>
                        </a:cubicBezTo>
                        <a:cubicBezTo>
                          <a:pt x="230" y="3759"/>
                          <a:pt x="230" y="3718"/>
                          <a:pt x="276" y="3693"/>
                        </a:cubicBezTo>
                        <a:cubicBezTo>
                          <a:pt x="826" y="3377"/>
                          <a:pt x="1274" y="2847"/>
                          <a:pt x="1676" y="2358"/>
                        </a:cubicBezTo>
                        <a:cubicBezTo>
                          <a:pt x="2038" y="1936"/>
                          <a:pt x="2481" y="1401"/>
                          <a:pt x="2649" y="851"/>
                        </a:cubicBezTo>
                        <a:cubicBezTo>
                          <a:pt x="2629" y="576"/>
                          <a:pt x="2629" y="281"/>
                          <a:pt x="262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grpSp>
          <p:nvGrpSpPr>
            <p:cNvPr id="1551" name="Google Shape;1551;p22"/>
            <p:cNvGrpSpPr/>
            <p:nvPr/>
          </p:nvGrpSpPr>
          <p:grpSpPr>
            <a:xfrm>
              <a:off x="8581251" y="3315194"/>
              <a:ext cx="277106" cy="258455"/>
              <a:chOff x="8581251" y="3315194"/>
              <a:chExt cx="277106" cy="258455"/>
            </a:xfrm>
          </p:grpSpPr>
          <p:grpSp>
            <p:nvGrpSpPr>
              <p:cNvPr id="1552" name="Google Shape;1552;p22"/>
              <p:cNvGrpSpPr/>
              <p:nvPr/>
            </p:nvGrpSpPr>
            <p:grpSpPr>
              <a:xfrm>
                <a:off x="8581251" y="3315194"/>
                <a:ext cx="277106" cy="258455"/>
                <a:chOff x="8581251" y="3315194"/>
                <a:chExt cx="277106" cy="258455"/>
              </a:xfrm>
            </p:grpSpPr>
            <p:sp>
              <p:nvSpPr>
                <p:cNvPr id="1553" name="Google Shape;1553;p22"/>
                <p:cNvSpPr/>
                <p:nvPr/>
              </p:nvSpPr>
              <p:spPr>
                <a:xfrm flipH="1">
                  <a:off x="8581251" y="3315194"/>
                  <a:ext cx="169869" cy="171190"/>
                </a:xfrm>
                <a:custGeom>
                  <a:rect b="b" l="l" r="r" t="t"/>
                  <a:pathLst>
                    <a:path extrusionOk="0" h="2203" w="2186">
                      <a:moveTo>
                        <a:pt x="869" y="1"/>
                      </a:moveTo>
                      <a:cubicBezTo>
                        <a:pt x="833" y="1"/>
                        <a:pt x="798" y="6"/>
                        <a:pt x="765" y="18"/>
                      </a:cubicBezTo>
                      <a:cubicBezTo>
                        <a:pt x="719" y="18"/>
                        <a:pt x="699" y="39"/>
                        <a:pt x="658" y="39"/>
                      </a:cubicBezTo>
                      <a:cubicBezTo>
                        <a:pt x="103" y="314"/>
                        <a:pt x="1" y="741"/>
                        <a:pt x="62" y="1205"/>
                      </a:cubicBezTo>
                      <a:cubicBezTo>
                        <a:pt x="62" y="1016"/>
                        <a:pt x="82" y="848"/>
                        <a:pt x="189" y="721"/>
                      </a:cubicBezTo>
                      <a:cubicBezTo>
                        <a:pt x="403" y="487"/>
                        <a:pt x="658" y="314"/>
                        <a:pt x="892" y="105"/>
                      </a:cubicBezTo>
                      <a:cubicBezTo>
                        <a:pt x="907" y="89"/>
                        <a:pt x="927" y="81"/>
                        <a:pt x="947" y="81"/>
                      </a:cubicBezTo>
                      <a:cubicBezTo>
                        <a:pt x="983" y="81"/>
                        <a:pt x="1019" y="106"/>
                        <a:pt x="1019" y="146"/>
                      </a:cubicBezTo>
                      <a:cubicBezTo>
                        <a:pt x="1121" y="528"/>
                        <a:pt x="1249" y="909"/>
                        <a:pt x="1422" y="1271"/>
                      </a:cubicBezTo>
                      <a:cubicBezTo>
                        <a:pt x="1590" y="1587"/>
                        <a:pt x="1758" y="1908"/>
                        <a:pt x="2013" y="2162"/>
                      </a:cubicBezTo>
                      <a:cubicBezTo>
                        <a:pt x="2038" y="2162"/>
                        <a:pt x="2058" y="2162"/>
                        <a:pt x="2079" y="2183"/>
                      </a:cubicBezTo>
                      <a:lnTo>
                        <a:pt x="2099" y="2203"/>
                      </a:lnTo>
                      <a:cubicBezTo>
                        <a:pt x="2099" y="2183"/>
                        <a:pt x="2099" y="2183"/>
                        <a:pt x="2119" y="2183"/>
                      </a:cubicBezTo>
                      <a:cubicBezTo>
                        <a:pt x="2165" y="2122"/>
                        <a:pt x="2186" y="1994"/>
                        <a:pt x="2140" y="1908"/>
                      </a:cubicBezTo>
                      <a:cubicBezTo>
                        <a:pt x="1911" y="1332"/>
                        <a:pt x="1529" y="848"/>
                        <a:pt x="1208" y="314"/>
                      </a:cubicBezTo>
                      <a:lnTo>
                        <a:pt x="1208" y="253"/>
                      </a:lnTo>
                      <a:cubicBezTo>
                        <a:pt x="1175" y="97"/>
                        <a:pt x="1017" y="1"/>
                        <a:pt x="8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22"/>
                <p:cNvSpPr/>
                <p:nvPr/>
              </p:nvSpPr>
              <p:spPr>
                <a:xfrm flipH="1">
                  <a:off x="8648935" y="3422352"/>
                  <a:ext cx="209422" cy="151297"/>
                </a:xfrm>
                <a:custGeom>
                  <a:rect b="b" l="l" r="r" t="t"/>
                  <a:pathLst>
                    <a:path extrusionOk="0" h="1947" w="2695">
                      <a:moveTo>
                        <a:pt x="1238" y="1"/>
                      </a:moveTo>
                      <a:cubicBezTo>
                        <a:pt x="1051" y="1"/>
                        <a:pt x="859" y="42"/>
                        <a:pt x="678" y="147"/>
                      </a:cubicBezTo>
                      <a:cubicBezTo>
                        <a:pt x="296" y="335"/>
                        <a:pt x="108" y="783"/>
                        <a:pt x="21" y="1186"/>
                      </a:cubicBezTo>
                      <a:cubicBezTo>
                        <a:pt x="1" y="1313"/>
                        <a:pt x="42" y="1420"/>
                        <a:pt x="108" y="1506"/>
                      </a:cubicBezTo>
                      <a:cubicBezTo>
                        <a:pt x="149" y="1547"/>
                        <a:pt x="189" y="1608"/>
                        <a:pt x="256" y="1634"/>
                      </a:cubicBezTo>
                      <a:cubicBezTo>
                        <a:pt x="718" y="1850"/>
                        <a:pt x="1211" y="1946"/>
                        <a:pt x="1712" y="1946"/>
                      </a:cubicBezTo>
                      <a:cubicBezTo>
                        <a:pt x="1989" y="1946"/>
                        <a:pt x="2268" y="1917"/>
                        <a:pt x="2547" y="1863"/>
                      </a:cubicBezTo>
                      <a:cubicBezTo>
                        <a:pt x="2608" y="1863"/>
                        <a:pt x="2654" y="1822"/>
                        <a:pt x="2695" y="1802"/>
                      </a:cubicBezTo>
                      <a:cubicBezTo>
                        <a:pt x="2695" y="1781"/>
                        <a:pt x="2695" y="1781"/>
                        <a:pt x="2674" y="1781"/>
                      </a:cubicBezTo>
                      <a:cubicBezTo>
                        <a:pt x="1890" y="1715"/>
                        <a:pt x="1019" y="1802"/>
                        <a:pt x="276" y="1461"/>
                      </a:cubicBezTo>
                      <a:cubicBezTo>
                        <a:pt x="235" y="1440"/>
                        <a:pt x="210" y="1399"/>
                        <a:pt x="235" y="1354"/>
                      </a:cubicBezTo>
                      <a:cubicBezTo>
                        <a:pt x="362" y="1058"/>
                        <a:pt x="424" y="717"/>
                        <a:pt x="637" y="442"/>
                      </a:cubicBezTo>
                      <a:cubicBezTo>
                        <a:pt x="744" y="298"/>
                        <a:pt x="918" y="250"/>
                        <a:pt x="1104" y="250"/>
                      </a:cubicBezTo>
                      <a:cubicBezTo>
                        <a:pt x="1247" y="250"/>
                        <a:pt x="1398" y="279"/>
                        <a:pt x="1529" y="315"/>
                      </a:cubicBezTo>
                      <a:cubicBezTo>
                        <a:pt x="1508" y="233"/>
                        <a:pt x="1483" y="126"/>
                        <a:pt x="1462" y="19"/>
                      </a:cubicBezTo>
                      <a:cubicBezTo>
                        <a:pt x="1389" y="8"/>
                        <a:pt x="1314" y="1"/>
                        <a:pt x="123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55" name="Google Shape;1555;p22"/>
              <p:cNvSpPr/>
              <p:nvPr/>
            </p:nvSpPr>
            <p:spPr>
              <a:xfrm flipH="1">
                <a:off x="8604564" y="3339516"/>
                <a:ext cx="220922" cy="209810"/>
              </a:xfrm>
              <a:custGeom>
                <a:rect b="b" l="l" r="r" t="t"/>
                <a:pathLst>
                  <a:path extrusionOk="0" h="2700" w="2843">
                    <a:moveTo>
                      <a:pt x="1849" y="1"/>
                    </a:moveTo>
                    <a:cubicBezTo>
                      <a:pt x="1676" y="153"/>
                      <a:pt x="1508" y="281"/>
                      <a:pt x="1360" y="449"/>
                    </a:cubicBezTo>
                    <a:cubicBezTo>
                      <a:pt x="1233" y="576"/>
                      <a:pt x="1187" y="683"/>
                      <a:pt x="1213" y="892"/>
                    </a:cubicBezTo>
                    <a:cubicBezTo>
                      <a:pt x="1213" y="1085"/>
                      <a:pt x="1274" y="1299"/>
                      <a:pt x="1314" y="1488"/>
                    </a:cubicBezTo>
                    <a:cubicBezTo>
                      <a:pt x="1314" y="1545"/>
                      <a:pt x="1269" y="1599"/>
                      <a:pt x="1213" y="1599"/>
                    </a:cubicBezTo>
                    <a:cubicBezTo>
                      <a:pt x="1205" y="1599"/>
                      <a:pt x="1196" y="1597"/>
                      <a:pt x="1187" y="1595"/>
                    </a:cubicBezTo>
                    <a:cubicBezTo>
                      <a:pt x="1050" y="1545"/>
                      <a:pt x="875" y="1500"/>
                      <a:pt x="711" y="1500"/>
                    </a:cubicBezTo>
                    <a:cubicBezTo>
                      <a:pt x="521" y="1500"/>
                      <a:pt x="345" y="1560"/>
                      <a:pt x="255" y="1742"/>
                    </a:cubicBezTo>
                    <a:cubicBezTo>
                      <a:pt x="148" y="1956"/>
                      <a:pt x="87" y="2190"/>
                      <a:pt x="1" y="2399"/>
                    </a:cubicBezTo>
                    <a:cubicBezTo>
                      <a:pt x="678" y="2700"/>
                      <a:pt x="1508" y="2613"/>
                      <a:pt x="2251" y="2674"/>
                    </a:cubicBezTo>
                    <a:cubicBezTo>
                      <a:pt x="2420" y="2420"/>
                      <a:pt x="2654" y="2211"/>
                      <a:pt x="2842" y="1977"/>
                    </a:cubicBezTo>
                    <a:cubicBezTo>
                      <a:pt x="2567" y="1702"/>
                      <a:pt x="2379" y="1320"/>
                      <a:pt x="2206" y="978"/>
                    </a:cubicBezTo>
                    <a:cubicBezTo>
                      <a:pt x="2078" y="663"/>
                      <a:pt x="1951" y="342"/>
                      <a:pt x="184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56" name="Google Shape;1556;p22"/>
            <p:cNvSpPr/>
            <p:nvPr/>
          </p:nvSpPr>
          <p:spPr>
            <a:xfrm flipH="1">
              <a:off x="7939776" y="3580565"/>
              <a:ext cx="64575" cy="146867"/>
            </a:xfrm>
            <a:custGeom>
              <a:rect b="b" l="l" r="r" t="t"/>
              <a:pathLst>
                <a:path extrusionOk="0" h="1890" w="831">
                  <a:moveTo>
                    <a:pt x="1" y="0"/>
                  </a:moveTo>
                  <a:cubicBezTo>
                    <a:pt x="403" y="570"/>
                    <a:pt x="637" y="1207"/>
                    <a:pt x="576" y="1889"/>
                  </a:cubicBezTo>
                  <a:cubicBezTo>
                    <a:pt x="637" y="1844"/>
                    <a:pt x="744" y="1823"/>
                    <a:pt x="831" y="1823"/>
                  </a:cubicBezTo>
                  <a:cubicBezTo>
                    <a:pt x="744" y="1100"/>
                    <a:pt x="469" y="463"/>
                    <a:pt x="2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22"/>
            <p:cNvSpPr/>
            <p:nvPr/>
          </p:nvSpPr>
          <p:spPr>
            <a:xfrm flipH="1">
              <a:off x="8380222" y="3497807"/>
              <a:ext cx="239106" cy="265604"/>
            </a:xfrm>
            <a:custGeom>
              <a:rect b="b" l="l" r="r" t="t"/>
              <a:pathLst>
                <a:path extrusionOk="0" h="3418" w="3077">
                  <a:moveTo>
                    <a:pt x="2929" y="1"/>
                  </a:moveTo>
                  <a:cubicBezTo>
                    <a:pt x="2909" y="301"/>
                    <a:pt x="2863" y="617"/>
                    <a:pt x="2634" y="810"/>
                  </a:cubicBezTo>
                  <a:cubicBezTo>
                    <a:pt x="2433" y="970"/>
                    <a:pt x="2201" y="980"/>
                    <a:pt x="1966" y="980"/>
                  </a:cubicBezTo>
                  <a:cubicBezTo>
                    <a:pt x="1933" y="980"/>
                    <a:pt x="1899" y="979"/>
                    <a:pt x="1866" y="979"/>
                  </a:cubicBezTo>
                  <a:cubicBezTo>
                    <a:pt x="1759" y="979"/>
                    <a:pt x="1652" y="981"/>
                    <a:pt x="1549" y="999"/>
                  </a:cubicBezTo>
                  <a:cubicBezTo>
                    <a:pt x="1040" y="1085"/>
                    <a:pt x="530" y="1528"/>
                    <a:pt x="296" y="1977"/>
                  </a:cubicBezTo>
                  <a:cubicBezTo>
                    <a:pt x="42" y="2420"/>
                    <a:pt x="1" y="2888"/>
                    <a:pt x="21" y="3377"/>
                  </a:cubicBezTo>
                  <a:lnTo>
                    <a:pt x="21" y="3418"/>
                  </a:lnTo>
                  <a:cubicBezTo>
                    <a:pt x="87" y="3377"/>
                    <a:pt x="128" y="3311"/>
                    <a:pt x="148" y="3209"/>
                  </a:cubicBezTo>
                  <a:cubicBezTo>
                    <a:pt x="235" y="2654"/>
                    <a:pt x="403" y="2124"/>
                    <a:pt x="785" y="1681"/>
                  </a:cubicBezTo>
                  <a:cubicBezTo>
                    <a:pt x="1106" y="1299"/>
                    <a:pt x="1462" y="1192"/>
                    <a:pt x="1931" y="1106"/>
                  </a:cubicBezTo>
                  <a:cubicBezTo>
                    <a:pt x="2527" y="978"/>
                    <a:pt x="3036" y="724"/>
                    <a:pt x="3077" y="194"/>
                  </a:cubicBezTo>
                  <a:cubicBezTo>
                    <a:pt x="3036" y="128"/>
                    <a:pt x="2990" y="67"/>
                    <a:pt x="292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22"/>
            <p:cNvSpPr/>
            <p:nvPr/>
          </p:nvSpPr>
          <p:spPr>
            <a:xfrm flipH="1">
              <a:off x="7977775" y="3557175"/>
              <a:ext cx="181680" cy="199941"/>
            </a:xfrm>
            <a:custGeom>
              <a:rect b="b" l="l" r="r" t="t"/>
              <a:pathLst>
                <a:path extrusionOk="0" h="2573" w="2338">
                  <a:moveTo>
                    <a:pt x="0" y="1"/>
                  </a:moveTo>
                  <a:cubicBezTo>
                    <a:pt x="153" y="26"/>
                    <a:pt x="301" y="67"/>
                    <a:pt x="469" y="108"/>
                  </a:cubicBezTo>
                  <a:cubicBezTo>
                    <a:pt x="744" y="194"/>
                    <a:pt x="1019" y="321"/>
                    <a:pt x="1233" y="489"/>
                  </a:cubicBezTo>
                  <a:cubicBezTo>
                    <a:pt x="1701" y="1019"/>
                    <a:pt x="2017" y="1656"/>
                    <a:pt x="2165" y="2379"/>
                  </a:cubicBezTo>
                  <a:cubicBezTo>
                    <a:pt x="2190" y="2465"/>
                    <a:pt x="2251" y="2527"/>
                    <a:pt x="2317" y="2572"/>
                  </a:cubicBezTo>
                  <a:cubicBezTo>
                    <a:pt x="2338" y="2547"/>
                    <a:pt x="2338" y="2527"/>
                    <a:pt x="2338" y="2506"/>
                  </a:cubicBezTo>
                  <a:cubicBezTo>
                    <a:pt x="2272" y="2486"/>
                    <a:pt x="2211" y="2465"/>
                    <a:pt x="2190" y="2399"/>
                  </a:cubicBezTo>
                  <a:cubicBezTo>
                    <a:pt x="2144" y="2318"/>
                    <a:pt x="2165" y="2124"/>
                    <a:pt x="2165" y="2017"/>
                  </a:cubicBezTo>
                  <a:cubicBezTo>
                    <a:pt x="2124" y="1742"/>
                    <a:pt x="2083" y="1447"/>
                    <a:pt x="1936" y="1192"/>
                  </a:cubicBezTo>
                  <a:cubicBezTo>
                    <a:pt x="1742" y="810"/>
                    <a:pt x="1426" y="489"/>
                    <a:pt x="1044" y="301"/>
                  </a:cubicBezTo>
                  <a:cubicBezTo>
                    <a:pt x="703" y="128"/>
                    <a:pt x="362" y="26"/>
                    <a:pt x="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22"/>
            <p:cNvSpPr/>
            <p:nvPr/>
          </p:nvSpPr>
          <p:spPr>
            <a:xfrm flipH="1">
              <a:off x="7966274" y="3425383"/>
              <a:ext cx="679552" cy="313550"/>
            </a:xfrm>
            <a:custGeom>
              <a:rect b="b" l="l" r="r" t="t"/>
              <a:pathLst>
                <a:path extrusionOk="0" h="4035" w="8745">
                  <a:moveTo>
                    <a:pt x="3739" y="1"/>
                  </a:moveTo>
                  <a:cubicBezTo>
                    <a:pt x="2868" y="41"/>
                    <a:pt x="1997" y="215"/>
                    <a:pt x="1294" y="765"/>
                  </a:cubicBezTo>
                  <a:cubicBezTo>
                    <a:pt x="510" y="1381"/>
                    <a:pt x="21" y="2333"/>
                    <a:pt x="1" y="3331"/>
                  </a:cubicBezTo>
                  <a:cubicBezTo>
                    <a:pt x="1" y="3479"/>
                    <a:pt x="1" y="3652"/>
                    <a:pt x="21" y="3800"/>
                  </a:cubicBezTo>
                  <a:cubicBezTo>
                    <a:pt x="21" y="3800"/>
                    <a:pt x="46" y="3800"/>
                    <a:pt x="46" y="3820"/>
                  </a:cubicBezTo>
                  <a:cubicBezTo>
                    <a:pt x="87" y="3886"/>
                    <a:pt x="148" y="3948"/>
                    <a:pt x="194" y="4034"/>
                  </a:cubicBezTo>
                  <a:cubicBezTo>
                    <a:pt x="214" y="3184"/>
                    <a:pt x="576" y="2399"/>
                    <a:pt x="1360" y="1977"/>
                  </a:cubicBezTo>
                  <a:cubicBezTo>
                    <a:pt x="1528" y="1870"/>
                    <a:pt x="1722" y="1763"/>
                    <a:pt x="1931" y="1763"/>
                  </a:cubicBezTo>
                  <a:cubicBezTo>
                    <a:pt x="2145" y="1742"/>
                    <a:pt x="2379" y="1763"/>
                    <a:pt x="2593" y="1722"/>
                  </a:cubicBezTo>
                  <a:cubicBezTo>
                    <a:pt x="3076" y="1635"/>
                    <a:pt x="3076" y="1126"/>
                    <a:pt x="3122" y="744"/>
                  </a:cubicBezTo>
                  <a:cubicBezTo>
                    <a:pt x="3122" y="686"/>
                    <a:pt x="3159" y="658"/>
                    <a:pt x="3203" y="658"/>
                  </a:cubicBezTo>
                  <a:cubicBezTo>
                    <a:pt x="3225" y="658"/>
                    <a:pt x="3248" y="665"/>
                    <a:pt x="3270" y="678"/>
                  </a:cubicBezTo>
                  <a:cubicBezTo>
                    <a:pt x="3565" y="958"/>
                    <a:pt x="3739" y="1294"/>
                    <a:pt x="3820" y="1676"/>
                  </a:cubicBezTo>
                  <a:cubicBezTo>
                    <a:pt x="3831" y="1677"/>
                    <a:pt x="3842" y="1677"/>
                    <a:pt x="3853" y="1677"/>
                  </a:cubicBezTo>
                  <a:cubicBezTo>
                    <a:pt x="4148" y="1677"/>
                    <a:pt x="4250" y="1412"/>
                    <a:pt x="4309" y="1147"/>
                  </a:cubicBezTo>
                  <a:cubicBezTo>
                    <a:pt x="4309" y="1117"/>
                    <a:pt x="4355" y="1098"/>
                    <a:pt x="4396" y="1098"/>
                  </a:cubicBezTo>
                  <a:cubicBezTo>
                    <a:pt x="4411" y="1098"/>
                    <a:pt x="4425" y="1100"/>
                    <a:pt x="4436" y="1106"/>
                  </a:cubicBezTo>
                  <a:cubicBezTo>
                    <a:pt x="4630" y="1213"/>
                    <a:pt x="4732" y="1401"/>
                    <a:pt x="4839" y="1595"/>
                  </a:cubicBezTo>
                  <a:lnTo>
                    <a:pt x="4945" y="1595"/>
                  </a:lnTo>
                  <a:cubicBezTo>
                    <a:pt x="5251" y="1527"/>
                    <a:pt x="5566" y="1489"/>
                    <a:pt x="5879" y="1489"/>
                  </a:cubicBezTo>
                  <a:cubicBezTo>
                    <a:pt x="6369" y="1489"/>
                    <a:pt x="6852" y="1583"/>
                    <a:pt x="7278" y="1804"/>
                  </a:cubicBezTo>
                  <a:cubicBezTo>
                    <a:pt x="7660" y="1997"/>
                    <a:pt x="8001" y="2252"/>
                    <a:pt x="8235" y="2613"/>
                  </a:cubicBezTo>
                  <a:cubicBezTo>
                    <a:pt x="8363" y="2822"/>
                    <a:pt x="8470" y="3056"/>
                    <a:pt x="8531" y="3311"/>
                  </a:cubicBezTo>
                  <a:cubicBezTo>
                    <a:pt x="8551" y="3459"/>
                    <a:pt x="8576" y="3606"/>
                    <a:pt x="8597" y="3759"/>
                  </a:cubicBezTo>
                  <a:cubicBezTo>
                    <a:pt x="8597" y="3861"/>
                    <a:pt x="8576" y="3948"/>
                    <a:pt x="8638" y="4014"/>
                  </a:cubicBezTo>
                  <a:cubicBezTo>
                    <a:pt x="8638" y="3948"/>
                    <a:pt x="8658" y="3886"/>
                    <a:pt x="8658" y="3841"/>
                  </a:cubicBezTo>
                  <a:cubicBezTo>
                    <a:pt x="8745" y="2695"/>
                    <a:pt x="7981" y="1656"/>
                    <a:pt x="7089" y="1040"/>
                  </a:cubicBezTo>
                  <a:cubicBezTo>
                    <a:pt x="6198" y="383"/>
                    <a:pt x="5159" y="87"/>
                    <a:pt x="4075" y="41"/>
                  </a:cubicBezTo>
                  <a:lnTo>
                    <a:pt x="4075" y="41"/>
                  </a:lnTo>
                  <a:cubicBezTo>
                    <a:pt x="4248" y="169"/>
                    <a:pt x="4395" y="322"/>
                    <a:pt x="4502" y="510"/>
                  </a:cubicBezTo>
                  <a:cubicBezTo>
                    <a:pt x="4546" y="571"/>
                    <a:pt x="4484" y="630"/>
                    <a:pt x="4421" y="630"/>
                  </a:cubicBezTo>
                  <a:cubicBezTo>
                    <a:pt x="4395" y="630"/>
                    <a:pt x="4369" y="620"/>
                    <a:pt x="4350" y="597"/>
                  </a:cubicBezTo>
                  <a:cubicBezTo>
                    <a:pt x="4202" y="362"/>
                    <a:pt x="4014" y="169"/>
                    <a:pt x="3779" y="41"/>
                  </a:cubicBezTo>
                  <a:cubicBezTo>
                    <a:pt x="3759" y="41"/>
                    <a:pt x="3759" y="21"/>
                    <a:pt x="373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22"/>
            <p:cNvSpPr/>
            <p:nvPr/>
          </p:nvSpPr>
          <p:spPr>
            <a:xfrm flipH="1">
              <a:off x="8028828" y="3529511"/>
              <a:ext cx="9947" cy="6372"/>
            </a:xfrm>
            <a:custGeom>
              <a:rect b="b" l="l" r="r" t="t"/>
              <a:pathLst>
                <a:path extrusionOk="0" h="82" w="128">
                  <a:moveTo>
                    <a:pt x="1" y="0"/>
                  </a:moveTo>
                  <a:cubicBezTo>
                    <a:pt x="41" y="20"/>
                    <a:pt x="82" y="41"/>
                    <a:pt x="128" y="82"/>
                  </a:cubicBezTo>
                  <a:cubicBezTo>
                    <a:pt x="82" y="41"/>
                    <a:pt x="41" y="20"/>
                    <a:pt x="1" y="0"/>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61" name="Google Shape;1561;p22"/>
            <p:cNvGrpSpPr/>
            <p:nvPr/>
          </p:nvGrpSpPr>
          <p:grpSpPr>
            <a:xfrm>
              <a:off x="7819484" y="3359875"/>
              <a:ext cx="231180" cy="213463"/>
              <a:chOff x="7819484" y="3359875"/>
              <a:chExt cx="231180" cy="213463"/>
            </a:xfrm>
          </p:grpSpPr>
          <p:sp>
            <p:nvSpPr>
              <p:cNvPr id="1562" name="Google Shape;1562;p22"/>
              <p:cNvSpPr/>
              <p:nvPr/>
            </p:nvSpPr>
            <p:spPr>
              <a:xfrm flipH="1">
                <a:off x="7819484" y="3412328"/>
                <a:ext cx="174997" cy="161010"/>
              </a:xfrm>
              <a:custGeom>
                <a:rect b="b" l="l" r="r" t="t"/>
                <a:pathLst>
                  <a:path extrusionOk="0" h="2072" w="2252">
                    <a:moveTo>
                      <a:pt x="1167" y="1"/>
                    </a:moveTo>
                    <a:cubicBezTo>
                      <a:pt x="1167" y="209"/>
                      <a:pt x="1040" y="423"/>
                      <a:pt x="979" y="617"/>
                    </a:cubicBezTo>
                    <a:cubicBezTo>
                      <a:pt x="1113" y="585"/>
                      <a:pt x="1268" y="547"/>
                      <a:pt x="1413" y="547"/>
                    </a:cubicBezTo>
                    <a:cubicBezTo>
                      <a:pt x="1565" y="547"/>
                      <a:pt x="1707" y="588"/>
                      <a:pt x="1804" y="719"/>
                    </a:cubicBezTo>
                    <a:cubicBezTo>
                      <a:pt x="1997" y="973"/>
                      <a:pt x="2058" y="1294"/>
                      <a:pt x="2145" y="1569"/>
                    </a:cubicBezTo>
                    <a:cubicBezTo>
                      <a:pt x="2165" y="1610"/>
                      <a:pt x="2125" y="1676"/>
                      <a:pt x="2079" y="1676"/>
                    </a:cubicBezTo>
                    <a:cubicBezTo>
                      <a:pt x="1722" y="1737"/>
                      <a:pt x="1315" y="1763"/>
                      <a:pt x="933" y="1824"/>
                    </a:cubicBezTo>
                    <a:cubicBezTo>
                      <a:pt x="638" y="1865"/>
                      <a:pt x="296" y="1910"/>
                      <a:pt x="1" y="2038"/>
                    </a:cubicBezTo>
                    <a:cubicBezTo>
                      <a:pt x="40" y="2062"/>
                      <a:pt x="84" y="2071"/>
                      <a:pt x="131" y="2071"/>
                    </a:cubicBezTo>
                    <a:cubicBezTo>
                      <a:pt x="164" y="2071"/>
                      <a:pt x="199" y="2067"/>
                      <a:pt x="235" y="2058"/>
                    </a:cubicBezTo>
                    <a:cubicBezTo>
                      <a:pt x="785" y="1972"/>
                      <a:pt x="1340" y="1865"/>
                      <a:pt x="1911" y="1844"/>
                    </a:cubicBezTo>
                    <a:cubicBezTo>
                      <a:pt x="2079" y="1824"/>
                      <a:pt x="2252" y="1697"/>
                      <a:pt x="2252" y="1508"/>
                    </a:cubicBezTo>
                    <a:cubicBezTo>
                      <a:pt x="2208" y="804"/>
                      <a:pt x="1809" y="461"/>
                      <a:pt x="1300" y="461"/>
                    </a:cubicBezTo>
                    <a:cubicBezTo>
                      <a:pt x="1271" y="461"/>
                      <a:pt x="1242" y="462"/>
                      <a:pt x="1213" y="464"/>
                    </a:cubicBezTo>
                    <a:cubicBezTo>
                      <a:pt x="1213" y="316"/>
                      <a:pt x="1213" y="148"/>
                      <a:pt x="11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22"/>
              <p:cNvSpPr/>
              <p:nvPr/>
            </p:nvSpPr>
            <p:spPr>
              <a:xfrm flipH="1">
                <a:off x="7842797" y="3382644"/>
                <a:ext cx="201107" cy="176629"/>
              </a:xfrm>
              <a:custGeom>
                <a:rect b="b" l="l" r="r" t="t"/>
                <a:pathLst>
                  <a:path extrusionOk="0" h="2273" w="2588">
                    <a:moveTo>
                      <a:pt x="1105" y="1"/>
                    </a:moveTo>
                    <a:cubicBezTo>
                      <a:pt x="724" y="551"/>
                      <a:pt x="449" y="1167"/>
                      <a:pt x="0" y="1676"/>
                    </a:cubicBezTo>
                    <a:cubicBezTo>
                      <a:pt x="168" y="1717"/>
                      <a:pt x="321" y="1844"/>
                      <a:pt x="403" y="1951"/>
                    </a:cubicBezTo>
                    <a:cubicBezTo>
                      <a:pt x="469" y="2038"/>
                      <a:pt x="550" y="2145"/>
                      <a:pt x="596" y="2272"/>
                    </a:cubicBezTo>
                    <a:cubicBezTo>
                      <a:pt x="892" y="2119"/>
                      <a:pt x="1233" y="2079"/>
                      <a:pt x="1528" y="2038"/>
                    </a:cubicBezTo>
                    <a:cubicBezTo>
                      <a:pt x="1890" y="1992"/>
                      <a:pt x="2251" y="1951"/>
                      <a:pt x="2587" y="1910"/>
                    </a:cubicBezTo>
                    <a:cubicBezTo>
                      <a:pt x="2526" y="1697"/>
                      <a:pt x="2486" y="1462"/>
                      <a:pt x="2358" y="1274"/>
                    </a:cubicBezTo>
                    <a:cubicBezTo>
                      <a:pt x="2273" y="1141"/>
                      <a:pt x="2146" y="1101"/>
                      <a:pt x="2010" y="1101"/>
                    </a:cubicBezTo>
                    <a:cubicBezTo>
                      <a:pt x="1838" y="1101"/>
                      <a:pt x="1650" y="1165"/>
                      <a:pt x="1508" y="1187"/>
                    </a:cubicBezTo>
                    <a:cubicBezTo>
                      <a:pt x="1499" y="1190"/>
                      <a:pt x="1490" y="1191"/>
                      <a:pt x="1482" y="1191"/>
                    </a:cubicBezTo>
                    <a:cubicBezTo>
                      <a:pt x="1427" y="1191"/>
                      <a:pt x="1383" y="1138"/>
                      <a:pt x="1401" y="1080"/>
                    </a:cubicBezTo>
                    <a:cubicBezTo>
                      <a:pt x="1442" y="872"/>
                      <a:pt x="1655" y="617"/>
                      <a:pt x="1635" y="383"/>
                    </a:cubicBezTo>
                    <a:cubicBezTo>
                      <a:pt x="1615" y="276"/>
                      <a:pt x="1360" y="169"/>
                      <a:pt x="1274" y="128"/>
                    </a:cubicBezTo>
                    <a:cubicBezTo>
                      <a:pt x="1212" y="82"/>
                      <a:pt x="1167" y="41"/>
                      <a:pt x="110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22"/>
              <p:cNvSpPr/>
              <p:nvPr/>
            </p:nvSpPr>
            <p:spPr>
              <a:xfrm flipH="1">
                <a:off x="7910091" y="3359875"/>
                <a:ext cx="140573" cy="140029"/>
              </a:xfrm>
              <a:custGeom>
                <a:rect b="b" l="l" r="r" t="t"/>
                <a:pathLst>
                  <a:path extrusionOk="0" h="1802" w="1809">
                    <a:moveTo>
                      <a:pt x="1175" y="1"/>
                    </a:moveTo>
                    <a:cubicBezTo>
                      <a:pt x="1058" y="1"/>
                      <a:pt x="960" y="64"/>
                      <a:pt x="872" y="166"/>
                    </a:cubicBezTo>
                    <a:cubicBezTo>
                      <a:pt x="536" y="630"/>
                      <a:pt x="174" y="1078"/>
                      <a:pt x="26" y="1648"/>
                    </a:cubicBezTo>
                    <a:cubicBezTo>
                      <a:pt x="1" y="1694"/>
                      <a:pt x="1" y="1755"/>
                      <a:pt x="26" y="1801"/>
                    </a:cubicBezTo>
                    <a:cubicBezTo>
                      <a:pt x="449" y="1292"/>
                      <a:pt x="704" y="655"/>
                      <a:pt x="1106" y="121"/>
                    </a:cubicBezTo>
                    <a:cubicBezTo>
                      <a:pt x="1126" y="100"/>
                      <a:pt x="1148" y="90"/>
                      <a:pt x="1170" y="90"/>
                    </a:cubicBezTo>
                    <a:cubicBezTo>
                      <a:pt x="1191" y="90"/>
                      <a:pt x="1213" y="100"/>
                      <a:pt x="1233" y="121"/>
                    </a:cubicBezTo>
                    <a:cubicBezTo>
                      <a:pt x="1361" y="248"/>
                      <a:pt x="1656" y="334"/>
                      <a:pt x="1809" y="482"/>
                    </a:cubicBezTo>
                    <a:cubicBezTo>
                      <a:pt x="1722" y="314"/>
                      <a:pt x="1554" y="166"/>
                      <a:pt x="1340" y="39"/>
                    </a:cubicBezTo>
                    <a:cubicBezTo>
                      <a:pt x="1281" y="13"/>
                      <a:pt x="1226" y="1"/>
                      <a:pt x="11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65" name="Google Shape;1565;p22"/>
            <p:cNvGrpSpPr/>
            <p:nvPr/>
          </p:nvGrpSpPr>
          <p:grpSpPr>
            <a:xfrm>
              <a:off x="8391723" y="4858391"/>
              <a:ext cx="158368" cy="139874"/>
              <a:chOff x="8391723" y="4858391"/>
              <a:chExt cx="158368" cy="139874"/>
            </a:xfrm>
          </p:grpSpPr>
          <p:sp>
            <p:nvSpPr>
              <p:cNvPr id="1566" name="Google Shape;1566;p22"/>
              <p:cNvSpPr/>
              <p:nvPr/>
            </p:nvSpPr>
            <p:spPr>
              <a:xfrm flipH="1">
                <a:off x="8428090" y="4858391"/>
                <a:ext cx="55872" cy="19815"/>
              </a:xfrm>
              <a:custGeom>
                <a:rect b="b" l="l" r="r" t="t"/>
                <a:pathLst>
                  <a:path extrusionOk="0" h="255" w="719">
                    <a:moveTo>
                      <a:pt x="102" y="0"/>
                    </a:moveTo>
                    <a:cubicBezTo>
                      <a:pt x="62" y="20"/>
                      <a:pt x="41" y="61"/>
                      <a:pt x="0" y="87"/>
                    </a:cubicBezTo>
                    <a:cubicBezTo>
                      <a:pt x="255" y="87"/>
                      <a:pt x="510" y="148"/>
                      <a:pt x="718" y="255"/>
                    </a:cubicBezTo>
                    <a:cubicBezTo>
                      <a:pt x="678" y="188"/>
                      <a:pt x="637" y="148"/>
                      <a:pt x="612" y="87"/>
                    </a:cubicBezTo>
                    <a:lnTo>
                      <a:pt x="571" y="87"/>
                    </a:lnTo>
                    <a:cubicBezTo>
                      <a:pt x="403" y="41"/>
                      <a:pt x="255" y="41"/>
                      <a:pt x="10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22"/>
              <p:cNvSpPr/>
              <p:nvPr/>
            </p:nvSpPr>
            <p:spPr>
              <a:xfrm flipH="1">
                <a:off x="8391723" y="4878051"/>
                <a:ext cx="158368" cy="102263"/>
              </a:xfrm>
              <a:custGeom>
                <a:rect b="b" l="l" r="r" t="t"/>
                <a:pathLst>
                  <a:path extrusionOk="0" h="1316" w="2038">
                    <a:moveTo>
                      <a:pt x="922" y="1"/>
                    </a:moveTo>
                    <a:cubicBezTo>
                      <a:pt x="906" y="1"/>
                      <a:pt x="889" y="1"/>
                      <a:pt x="872" y="2"/>
                    </a:cubicBezTo>
                    <a:cubicBezTo>
                      <a:pt x="383" y="22"/>
                      <a:pt x="1" y="297"/>
                      <a:pt x="1" y="806"/>
                    </a:cubicBezTo>
                    <a:cubicBezTo>
                      <a:pt x="256" y="1147"/>
                      <a:pt x="765" y="1295"/>
                      <a:pt x="1188" y="1316"/>
                    </a:cubicBezTo>
                    <a:cubicBezTo>
                      <a:pt x="1529" y="1316"/>
                      <a:pt x="2038" y="1209"/>
                      <a:pt x="1931" y="745"/>
                    </a:cubicBezTo>
                    <a:cubicBezTo>
                      <a:pt x="1808" y="273"/>
                      <a:pt x="1391" y="1"/>
                      <a:pt x="92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22"/>
              <p:cNvSpPr/>
              <p:nvPr/>
            </p:nvSpPr>
            <p:spPr>
              <a:xfrm flipH="1">
                <a:off x="8404778" y="4973943"/>
                <a:ext cx="127052" cy="24322"/>
              </a:xfrm>
              <a:custGeom>
                <a:rect b="b" l="l" r="r" t="t"/>
                <a:pathLst>
                  <a:path extrusionOk="0" h="313" w="1635">
                    <a:moveTo>
                      <a:pt x="0" y="0"/>
                    </a:moveTo>
                    <a:cubicBezTo>
                      <a:pt x="107" y="82"/>
                      <a:pt x="234" y="148"/>
                      <a:pt x="362" y="188"/>
                    </a:cubicBezTo>
                    <a:cubicBezTo>
                      <a:pt x="536" y="265"/>
                      <a:pt x="753" y="312"/>
                      <a:pt x="967" y="312"/>
                    </a:cubicBezTo>
                    <a:cubicBezTo>
                      <a:pt x="1222" y="312"/>
                      <a:pt x="1471" y="245"/>
                      <a:pt x="1635" y="82"/>
                    </a:cubicBezTo>
                    <a:lnTo>
                      <a:pt x="1635" y="82"/>
                    </a:lnTo>
                    <a:cubicBezTo>
                      <a:pt x="1482" y="188"/>
                      <a:pt x="1253" y="255"/>
                      <a:pt x="1019" y="255"/>
                    </a:cubicBezTo>
                    <a:cubicBezTo>
                      <a:pt x="678" y="255"/>
                      <a:pt x="296" y="168"/>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69" name="Google Shape;1569;p22"/>
            <p:cNvGrpSpPr/>
            <p:nvPr/>
          </p:nvGrpSpPr>
          <p:grpSpPr>
            <a:xfrm>
              <a:off x="7984458" y="4862821"/>
              <a:ext cx="280291" cy="136765"/>
              <a:chOff x="7984458" y="4862821"/>
              <a:chExt cx="280291" cy="136765"/>
            </a:xfrm>
          </p:grpSpPr>
          <p:sp>
            <p:nvSpPr>
              <p:cNvPr id="1570" name="Google Shape;1570;p22"/>
              <p:cNvSpPr/>
              <p:nvPr/>
            </p:nvSpPr>
            <p:spPr>
              <a:xfrm flipH="1">
                <a:off x="8017328" y="4939052"/>
                <a:ext cx="214550" cy="60534"/>
              </a:xfrm>
              <a:custGeom>
                <a:rect b="b" l="l" r="r" t="t"/>
                <a:pathLst>
                  <a:path extrusionOk="0" h="779" w="2761">
                    <a:moveTo>
                      <a:pt x="0" y="1"/>
                    </a:moveTo>
                    <a:cubicBezTo>
                      <a:pt x="744" y="215"/>
                      <a:pt x="1442" y="597"/>
                      <a:pt x="2205" y="765"/>
                    </a:cubicBezTo>
                    <a:cubicBezTo>
                      <a:pt x="2286" y="773"/>
                      <a:pt x="2365" y="778"/>
                      <a:pt x="2443" y="778"/>
                    </a:cubicBezTo>
                    <a:cubicBezTo>
                      <a:pt x="2552" y="778"/>
                      <a:pt x="2659" y="768"/>
                      <a:pt x="2761" y="744"/>
                    </a:cubicBezTo>
                    <a:cubicBezTo>
                      <a:pt x="2486" y="744"/>
                      <a:pt x="2185" y="658"/>
                      <a:pt x="1997" y="617"/>
                    </a:cubicBezTo>
                    <a:cubicBezTo>
                      <a:pt x="1696" y="531"/>
                      <a:pt x="1421" y="424"/>
                      <a:pt x="1146" y="296"/>
                    </a:cubicBezTo>
                    <a:cubicBezTo>
                      <a:pt x="978" y="235"/>
                      <a:pt x="785" y="128"/>
                      <a:pt x="596" y="67"/>
                    </a:cubicBezTo>
                    <a:cubicBezTo>
                      <a:pt x="403" y="1"/>
                      <a:pt x="194" y="2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22"/>
              <p:cNvSpPr/>
              <p:nvPr/>
            </p:nvSpPr>
            <p:spPr>
              <a:xfrm flipH="1">
                <a:off x="8081825" y="4862821"/>
                <a:ext cx="90685" cy="7926"/>
              </a:xfrm>
              <a:custGeom>
                <a:rect b="b" l="l" r="r" t="t"/>
                <a:pathLst>
                  <a:path extrusionOk="0" h="102" w="1167">
                    <a:moveTo>
                      <a:pt x="1018" y="0"/>
                    </a:moveTo>
                    <a:cubicBezTo>
                      <a:pt x="677" y="0"/>
                      <a:pt x="315" y="55"/>
                      <a:pt x="0" y="91"/>
                    </a:cubicBezTo>
                    <a:cubicBezTo>
                      <a:pt x="69" y="98"/>
                      <a:pt x="139" y="102"/>
                      <a:pt x="210" y="102"/>
                    </a:cubicBezTo>
                    <a:cubicBezTo>
                      <a:pt x="515" y="102"/>
                      <a:pt x="841" y="41"/>
                      <a:pt x="1166" y="4"/>
                    </a:cubicBezTo>
                    <a:cubicBezTo>
                      <a:pt x="1117" y="2"/>
                      <a:pt x="1068" y="0"/>
                      <a:pt x="101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22"/>
              <p:cNvSpPr/>
              <p:nvPr/>
            </p:nvSpPr>
            <p:spPr>
              <a:xfrm flipH="1">
                <a:off x="7984458" y="4871446"/>
                <a:ext cx="280291" cy="112287"/>
              </a:xfrm>
              <a:custGeom>
                <a:rect b="b" l="l" r="r" t="t"/>
                <a:pathLst>
                  <a:path extrusionOk="0" h="1445" w="3607">
                    <a:moveTo>
                      <a:pt x="698" y="0"/>
                    </a:moveTo>
                    <a:cubicBezTo>
                      <a:pt x="658" y="87"/>
                      <a:pt x="591" y="148"/>
                      <a:pt x="490" y="194"/>
                    </a:cubicBezTo>
                    <a:cubicBezTo>
                      <a:pt x="457" y="209"/>
                      <a:pt x="420" y="216"/>
                      <a:pt x="384" y="216"/>
                    </a:cubicBezTo>
                    <a:cubicBezTo>
                      <a:pt x="324" y="216"/>
                      <a:pt x="263" y="198"/>
                      <a:pt x="210" y="173"/>
                    </a:cubicBezTo>
                    <a:lnTo>
                      <a:pt x="210" y="194"/>
                    </a:lnTo>
                    <a:cubicBezTo>
                      <a:pt x="148" y="301"/>
                      <a:pt x="1" y="555"/>
                      <a:pt x="189" y="637"/>
                    </a:cubicBezTo>
                    <a:cubicBezTo>
                      <a:pt x="490" y="744"/>
                      <a:pt x="805" y="682"/>
                      <a:pt x="1080" y="784"/>
                    </a:cubicBezTo>
                    <a:cubicBezTo>
                      <a:pt x="1274" y="851"/>
                      <a:pt x="1462" y="937"/>
                      <a:pt x="1656" y="1019"/>
                    </a:cubicBezTo>
                    <a:cubicBezTo>
                      <a:pt x="1931" y="1146"/>
                      <a:pt x="2206" y="1253"/>
                      <a:pt x="2501" y="1319"/>
                    </a:cubicBezTo>
                    <a:cubicBezTo>
                      <a:pt x="2677" y="1380"/>
                      <a:pt x="2876" y="1444"/>
                      <a:pt x="3083" y="1444"/>
                    </a:cubicBezTo>
                    <a:cubicBezTo>
                      <a:pt x="3152" y="1444"/>
                      <a:pt x="3221" y="1437"/>
                      <a:pt x="3291" y="1421"/>
                    </a:cubicBezTo>
                    <a:cubicBezTo>
                      <a:pt x="3520" y="1380"/>
                      <a:pt x="3606" y="1192"/>
                      <a:pt x="3566" y="957"/>
                    </a:cubicBezTo>
                    <a:cubicBezTo>
                      <a:pt x="3479" y="576"/>
                      <a:pt x="3311" y="173"/>
                      <a:pt x="2883" y="87"/>
                    </a:cubicBezTo>
                    <a:cubicBezTo>
                      <a:pt x="2768" y="63"/>
                      <a:pt x="2652" y="54"/>
                      <a:pt x="2535" y="54"/>
                    </a:cubicBezTo>
                    <a:cubicBezTo>
                      <a:pt x="2151" y="54"/>
                      <a:pt x="1756" y="151"/>
                      <a:pt x="1374" y="151"/>
                    </a:cubicBezTo>
                    <a:cubicBezTo>
                      <a:pt x="1142" y="151"/>
                      <a:pt x="915" y="115"/>
                      <a:pt x="69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73" name="Google Shape;1573;p22"/>
            <p:cNvSpPr/>
            <p:nvPr/>
          </p:nvSpPr>
          <p:spPr>
            <a:xfrm flipH="1">
              <a:off x="8442777" y="3647472"/>
              <a:ext cx="58514" cy="73278"/>
            </a:xfrm>
            <a:custGeom>
              <a:rect b="b" l="l" r="r" t="t"/>
              <a:pathLst>
                <a:path extrusionOk="0" h="943" w="753">
                  <a:moveTo>
                    <a:pt x="371" y="489"/>
                  </a:moveTo>
                  <a:cubicBezTo>
                    <a:pt x="418" y="489"/>
                    <a:pt x="471" y="510"/>
                    <a:pt x="519" y="540"/>
                  </a:cubicBezTo>
                  <a:lnTo>
                    <a:pt x="560" y="540"/>
                  </a:lnTo>
                  <a:cubicBezTo>
                    <a:pt x="560" y="646"/>
                    <a:pt x="498" y="748"/>
                    <a:pt x="351" y="774"/>
                  </a:cubicBezTo>
                  <a:cubicBezTo>
                    <a:pt x="264" y="774"/>
                    <a:pt x="244" y="667"/>
                    <a:pt x="244" y="601"/>
                  </a:cubicBezTo>
                  <a:cubicBezTo>
                    <a:pt x="266" y="520"/>
                    <a:pt x="315" y="489"/>
                    <a:pt x="371" y="489"/>
                  </a:cubicBezTo>
                  <a:close/>
                  <a:moveTo>
                    <a:pt x="257" y="0"/>
                  </a:moveTo>
                  <a:cubicBezTo>
                    <a:pt x="204" y="0"/>
                    <a:pt x="149" y="10"/>
                    <a:pt x="96" y="30"/>
                  </a:cubicBezTo>
                  <a:cubicBezTo>
                    <a:pt x="1" y="48"/>
                    <a:pt x="23" y="184"/>
                    <a:pt x="105" y="184"/>
                  </a:cubicBezTo>
                  <a:cubicBezTo>
                    <a:pt x="115" y="184"/>
                    <a:pt x="125" y="182"/>
                    <a:pt x="137" y="178"/>
                  </a:cubicBezTo>
                  <a:cubicBezTo>
                    <a:pt x="172" y="164"/>
                    <a:pt x="207" y="158"/>
                    <a:pt x="240" y="158"/>
                  </a:cubicBezTo>
                  <a:cubicBezTo>
                    <a:pt x="364" y="158"/>
                    <a:pt x="467" y="246"/>
                    <a:pt x="519" y="346"/>
                  </a:cubicBezTo>
                  <a:cubicBezTo>
                    <a:pt x="474" y="335"/>
                    <a:pt x="428" y="329"/>
                    <a:pt x="385" y="329"/>
                  </a:cubicBezTo>
                  <a:cubicBezTo>
                    <a:pt x="265" y="329"/>
                    <a:pt x="156" y="377"/>
                    <a:pt x="96" y="519"/>
                  </a:cubicBezTo>
                  <a:cubicBezTo>
                    <a:pt x="30" y="687"/>
                    <a:pt x="116" y="921"/>
                    <a:pt x="305" y="942"/>
                  </a:cubicBezTo>
                  <a:cubicBezTo>
                    <a:pt x="314" y="942"/>
                    <a:pt x="323" y="943"/>
                    <a:pt x="332" y="943"/>
                  </a:cubicBezTo>
                  <a:cubicBezTo>
                    <a:pt x="591" y="943"/>
                    <a:pt x="752" y="658"/>
                    <a:pt x="733" y="412"/>
                  </a:cubicBezTo>
                  <a:cubicBezTo>
                    <a:pt x="696" y="170"/>
                    <a:pt x="483" y="0"/>
                    <a:pt x="25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22"/>
            <p:cNvSpPr/>
            <p:nvPr/>
          </p:nvSpPr>
          <p:spPr>
            <a:xfrm flipH="1">
              <a:off x="8088197" y="3649803"/>
              <a:ext cx="64575" cy="68305"/>
            </a:xfrm>
            <a:custGeom>
              <a:rect b="b" l="l" r="r" t="t"/>
              <a:pathLst>
                <a:path extrusionOk="0" h="879" w="831">
                  <a:moveTo>
                    <a:pt x="445" y="509"/>
                  </a:moveTo>
                  <a:cubicBezTo>
                    <a:pt x="474" y="509"/>
                    <a:pt x="502" y="520"/>
                    <a:pt x="531" y="550"/>
                  </a:cubicBezTo>
                  <a:cubicBezTo>
                    <a:pt x="551" y="550"/>
                    <a:pt x="637" y="678"/>
                    <a:pt x="576" y="698"/>
                  </a:cubicBezTo>
                  <a:cubicBezTo>
                    <a:pt x="557" y="708"/>
                    <a:pt x="535" y="713"/>
                    <a:pt x="513" y="713"/>
                  </a:cubicBezTo>
                  <a:cubicBezTo>
                    <a:pt x="436" y="713"/>
                    <a:pt x="348" y="658"/>
                    <a:pt x="296" y="591"/>
                  </a:cubicBezTo>
                  <a:cubicBezTo>
                    <a:pt x="340" y="551"/>
                    <a:pt x="392" y="509"/>
                    <a:pt x="445" y="509"/>
                  </a:cubicBezTo>
                  <a:close/>
                  <a:moveTo>
                    <a:pt x="469" y="0"/>
                  </a:moveTo>
                  <a:cubicBezTo>
                    <a:pt x="194" y="61"/>
                    <a:pt x="1" y="296"/>
                    <a:pt x="87" y="571"/>
                  </a:cubicBezTo>
                  <a:cubicBezTo>
                    <a:pt x="136" y="739"/>
                    <a:pt x="332" y="879"/>
                    <a:pt x="515" y="879"/>
                  </a:cubicBezTo>
                  <a:cubicBezTo>
                    <a:pt x="565" y="879"/>
                    <a:pt x="613" y="868"/>
                    <a:pt x="658" y="846"/>
                  </a:cubicBezTo>
                  <a:cubicBezTo>
                    <a:pt x="831" y="764"/>
                    <a:pt x="765" y="530"/>
                    <a:pt x="658" y="423"/>
                  </a:cubicBezTo>
                  <a:cubicBezTo>
                    <a:pt x="591" y="365"/>
                    <a:pt x="524" y="342"/>
                    <a:pt x="459" y="342"/>
                  </a:cubicBezTo>
                  <a:cubicBezTo>
                    <a:pt x="380" y="342"/>
                    <a:pt x="305" y="376"/>
                    <a:pt x="235" y="423"/>
                  </a:cubicBezTo>
                  <a:cubicBezTo>
                    <a:pt x="235" y="296"/>
                    <a:pt x="362" y="189"/>
                    <a:pt x="510" y="168"/>
                  </a:cubicBezTo>
                  <a:cubicBezTo>
                    <a:pt x="617" y="148"/>
                    <a:pt x="576" y="0"/>
                    <a:pt x="46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22"/>
            <p:cNvSpPr/>
            <p:nvPr/>
          </p:nvSpPr>
          <p:spPr>
            <a:xfrm flipH="1">
              <a:off x="8268245" y="3724713"/>
              <a:ext cx="47013" cy="47557"/>
            </a:xfrm>
            <a:custGeom>
              <a:rect b="b" l="l" r="r" t="t"/>
              <a:pathLst>
                <a:path extrusionOk="0" h="612" w="605">
                  <a:moveTo>
                    <a:pt x="317" y="1"/>
                  </a:moveTo>
                  <a:cubicBezTo>
                    <a:pt x="244" y="1"/>
                    <a:pt x="173" y="33"/>
                    <a:pt x="121" y="75"/>
                  </a:cubicBezTo>
                  <a:cubicBezTo>
                    <a:pt x="51" y="125"/>
                    <a:pt x="108" y="219"/>
                    <a:pt x="176" y="219"/>
                  </a:cubicBezTo>
                  <a:cubicBezTo>
                    <a:pt x="192" y="219"/>
                    <a:pt x="208" y="214"/>
                    <a:pt x="223" y="202"/>
                  </a:cubicBezTo>
                  <a:cubicBezTo>
                    <a:pt x="248" y="182"/>
                    <a:pt x="289" y="182"/>
                    <a:pt x="310" y="162"/>
                  </a:cubicBezTo>
                  <a:cubicBezTo>
                    <a:pt x="330" y="162"/>
                    <a:pt x="350" y="162"/>
                    <a:pt x="350" y="182"/>
                  </a:cubicBezTo>
                  <a:cubicBezTo>
                    <a:pt x="396" y="182"/>
                    <a:pt x="396" y="202"/>
                    <a:pt x="396" y="223"/>
                  </a:cubicBezTo>
                  <a:cubicBezTo>
                    <a:pt x="416" y="243"/>
                    <a:pt x="416" y="264"/>
                    <a:pt x="437" y="309"/>
                  </a:cubicBezTo>
                  <a:cubicBezTo>
                    <a:pt x="437" y="330"/>
                    <a:pt x="416" y="391"/>
                    <a:pt x="376" y="416"/>
                  </a:cubicBezTo>
                  <a:cubicBezTo>
                    <a:pt x="376" y="437"/>
                    <a:pt x="330" y="437"/>
                    <a:pt x="310" y="437"/>
                  </a:cubicBezTo>
                  <a:cubicBezTo>
                    <a:pt x="292" y="443"/>
                    <a:pt x="275" y="445"/>
                    <a:pt x="259" y="445"/>
                  </a:cubicBezTo>
                  <a:cubicBezTo>
                    <a:pt x="222" y="445"/>
                    <a:pt x="191" y="431"/>
                    <a:pt x="162" y="416"/>
                  </a:cubicBezTo>
                  <a:cubicBezTo>
                    <a:pt x="155" y="415"/>
                    <a:pt x="147" y="414"/>
                    <a:pt x="141" y="414"/>
                  </a:cubicBezTo>
                  <a:cubicBezTo>
                    <a:pt x="47" y="414"/>
                    <a:pt x="1" y="565"/>
                    <a:pt x="96" y="584"/>
                  </a:cubicBezTo>
                  <a:cubicBezTo>
                    <a:pt x="159" y="601"/>
                    <a:pt x="218" y="611"/>
                    <a:pt x="274" y="611"/>
                  </a:cubicBezTo>
                  <a:cubicBezTo>
                    <a:pt x="354" y="611"/>
                    <a:pt x="428" y="591"/>
                    <a:pt x="503" y="544"/>
                  </a:cubicBezTo>
                  <a:cubicBezTo>
                    <a:pt x="585" y="477"/>
                    <a:pt x="605" y="371"/>
                    <a:pt x="585" y="264"/>
                  </a:cubicBezTo>
                  <a:cubicBezTo>
                    <a:pt x="585" y="162"/>
                    <a:pt x="523" y="75"/>
                    <a:pt x="437" y="34"/>
                  </a:cubicBezTo>
                  <a:cubicBezTo>
                    <a:pt x="398" y="11"/>
                    <a:pt x="358" y="1"/>
                    <a:pt x="31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22"/>
            <p:cNvSpPr/>
            <p:nvPr/>
          </p:nvSpPr>
          <p:spPr>
            <a:xfrm flipH="1">
              <a:off x="8233122" y="3819750"/>
              <a:ext cx="149043" cy="57348"/>
            </a:xfrm>
            <a:custGeom>
              <a:rect b="b" l="l" r="r" t="t"/>
              <a:pathLst>
                <a:path extrusionOk="0" h="738" w="1918">
                  <a:moveTo>
                    <a:pt x="100" y="0"/>
                  </a:moveTo>
                  <a:cubicBezTo>
                    <a:pt x="51" y="0"/>
                    <a:pt x="0" y="41"/>
                    <a:pt x="25" y="105"/>
                  </a:cubicBezTo>
                  <a:cubicBezTo>
                    <a:pt x="125" y="534"/>
                    <a:pt x="583" y="737"/>
                    <a:pt x="1039" y="737"/>
                  </a:cubicBezTo>
                  <a:cubicBezTo>
                    <a:pt x="1347" y="737"/>
                    <a:pt x="1653" y="645"/>
                    <a:pt x="1848" y="466"/>
                  </a:cubicBezTo>
                  <a:cubicBezTo>
                    <a:pt x="1917" y="413"/>
                    <a:pt x="1862" y="321"/>
                    <a:pt x="1795" y="321"/>
                  </a:cubicBezTo>
                  <a:cubicBezTo>
                    <a:pt x="1779" y="321"/>
                    <a:pt x="1762" y="326"/>
                    <a:pt x="1746" y="339"/>
                  </a:cubicBezTo>
                  <a:cubicBezTo>
                    <a:pt x="1574" y="489"/>
                    <a:pt x="1294" y="573"/>
                    <a:pt x="1016" y="573"/>
                  </a:cubicBezTo>
                  <a:cubicBezTo>
                    <a:pt x="635" y="573"/>
                    <a:pt x="258" y="416"/>
                    <a:pt x="172" y="59"/>
                  </a:cubicBezTo>
                  <a:cubicBezTo>
                    <a:pt x="164" y="18"/>
                    <a:pt x="132" y="0"/>
                    <a:pt x="10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22"/>
            <p:cNvSpPr/>
            <p:nvPr/>
          </p:nvSpPr>
          <p:spPr>
            <a:xfrm flipH="1">
              <a:off x="8345176" y="3805762"/>
              <a:ext cx="58281" cy="28130"/>
            </a:xfrm>
            <a:custGeom>
              <a:rect b="b" l="l" r="r" t="t"/>
              <a:pathLst>
                <a:path extrusionOk="0" h="362" w="750">
                  <a:moveTo>
                    <a:pt x="410" y="1"/>
                  </a:moveTo>
                  <a:cubicBezTo>
                    <a:pt x="269" y="1"/>
                    <a:pt x="128" y="85"/>
                    <a:pt x="44" y="219"/>
                  </a:cubicBezTo>
                  <a:cubicBezTo>
                    <a:pt x="0" y="295"/>
                    <a:pt x="63" y="361"/>
                    <a:pt x="125" y="361"/>
                  </a:cubicBezTo>
                  <a:cubicBezTo>
                    <a:pt x="150" y="361"/>
                    <a:pt x="174" y="350"/>
                    <a:pt x="192" y="326"/>
                  </a:cubicBezTo>
                  <a:cubicBezTo>
                    <a:pt x="254" y="228"/>
                    <a:pt x="330" y="171"/>
                    <a:pt x="408" y="171"/>
                  </a:cubicBezTo>
                  <a:cubicBezTo>
                    <a:pt x="464" y="171"/>
                    <a:pt x="520" y="201"/>
                    <a:pt x="574" y="265"/>
                  </a:cubicBezTo>
                  <a:cubicBezTo>
                    <a:pt x="591" y="291"/>
                    <a:pt x="613" y="302"/>
                    <a:pt x="634" y="302"/>
                  </a:cubicBezTo>
                  <a:cubicBezTo>
                    <a:pt x="694" y="302"/>
                    <a:pt x="750" y="218"/>
                    <a:pt x="701" y="158"/>
                  </a:cubicBezTo>
                  <a:cubicBezTo>
                    <a:pt x="620" y="48"/>
                    <a:pt x="515" y="1"/>
                    <a:pt x="4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22"/>
            <p:cNvSpPr/>
            <p:nvPr/>
          </p:nvSpPr>
          <p:spPr>
            <a:xfrm flipH="1">
              <a:off x="8466089" y="3761780"/>
              <a:ext cx="17873" cy="13366"/>
            </a:xfrm>
            <a:custGeom>
              <a:rect b="b" l="l" r="r" t="t"/>
              <a:pathLst>
                <a:path extrusionOk="0" h="172" w="230">
                  <a:moveTo>
                    <a:pt x="128" y="0"/>
                  </a:moveTo>
                  <a:cubicBezTo>
                    <a:pt x="21" y="0"/>
                    <a:pt x="0" y="169"/>
                    <a:pt x="102" y="169"/>
                  </a:cubicBezTo>
                  <a:cubicBezTo>
                    <a:pt x="111" y="170"/>
                    <a:pt x="119" y="171"/>
                    <a:pt x="127" y="171"/>
                  </a:cubicBezTo>
                  <a:cubicBezTo>
                    <a:pt x="229" y="171"/>
                    <a:pt x="223" y="19"/>
                    <a:pt x="1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22"/>
            <p:cNvSpPr/>
            <p:nvPr/>
          </p:nvSpPr>
          <p:spPr>
            <a:xfrm flipH="1">
              <a:off x="8505642" y="3781440"/>
              <a:ext cx="16319" cy="13288"/>
            </a:xfrm>
            <a:custGeom>
              <a:rect b="b" l="l" r="r" t="t"/>
              <a:pathLst>
                <a:path extrusionOk="0" h="171" w="210">
                  <a:moveTo>
                    <a:pt x="90" y="0"/>
                  </a:moveTo>
                  <a:cubicBezTo>
                    <a:pt x="1" y="0"/>
                    <a:pt x="7" y="151"/>
                    <a:pt x="107" y="170"/>
                  </a:cubicBezTo>
                  <a:cubicBezTo>
                    <a:pt x="209" y="170"/>
                    <a:pt x="209" y="2"/>
                    <a:pt x="107" y="2"/>
                  </a:cubicBezTo>
                  <a:cubicBezTo>
                    <a:pt x="101" y="1"/>
                    <a:pt x="96" y="0"/>
                    <a:pt x="9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22"/>
            <p:cNvSpPr/>
            <p:nvPr/>
          </p:nvSpPr>
          <p:spPr>
            <a:xfrm flipH="1">
              <a:off x="8530197" y="3753465"/>
              <a:ext cx="18261" cy="13521"/>
            </a:xfrm>
            <a:custGeom>
              <a:rect b="b" l="l" r="r" t="t"/>
              <a:pathLst>
                <a:path extrusionOk="0" h="174" w="235">
                  <a:moveTo>
                    <a:pt x="128" y="1"/>
                  </a:moveTo>
                  <a:cubicBezTo>
                    <a:pt x="21" y="1"/>
                    <a:pt x="0" y="174"/>
                    <a:pt x="107" y="174"/>
                  </a:cubicBezTo>
                  <a:cubicBezTo>
                    <a:pt x="235" y="174"/>
                    <a:pt x="235" y="1"/>
                    <a:pt x="1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22"/>
            <p:cNvSpPr/>
            <p:nvPr/>
          </p:nvSpPr>
          <p:spPr>
            <a:xfrm flipH="1">
              <a:off x="8129693" y="3770095"/>
              <a:ext cx="17873" cy="13133"/>
            </a:xfrm>
            <a:custGeom>
              <a:rect b="b" l="l" r="r" t="t"/>
              <a:pathLst>
                <a:path extrusionOk="0" h="169" w="230">
                  <a:moveTo>
                    <a:pt x="127" y="0"/>
                  </a:moveTo>
                  <a:cubicBezTo>
                    <a:pt x="20" y="0"/>
                    <a:pt x="0" y="168"/>
                    <a:pt x="127" y="168"/>
                  </a:cubicBezTo>
                  <a:cubicBezTo>
                    <a:pt x="229" y="168"/>
                    <a:pt x="229" y="0"/>
                    <a:pt x="12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22"/>
            <p:cNvSpPr/>
            <p:nvPr/>
          </p:nvSpPr>
          <p:spPr>
            <a:xfrm flipH="1">
              <a:off x="8111509" y="3802965"/>
              <a:ext cx="16319" cy="13521"/>
            </a:xfrm>
            <a:custGeom>
              <a:rect b="b" l="l" r="r" t="t"/>
              <a:pathLst>
                <a:path extrusionOk="0" h="174" w="210">
                  <a:moveTo>
                    <a:pt x="103" y="0"/>
                  </a:moveTo>
                  <a:cubicBezTo>
                    <a:pt x="1" y="0"/>
                    <a:pt x="1" y="173"/>
                    <a:pt x="103" y="173"/>
                  </a:cubicBezTo>
                  <a:cubicBezTo>
                    <a:pt x="210" y="173"/>
                    <a:pt x="210" y="0"/>
                    <a:pt x="10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22"/>
            <p:cNvSpPr/>
            <p:nvPr/>
          </p:nvSpPr>
          <p:spPr>
            <a:xfrm flipH="1">
              <a:off x="8081825" y="3774679"/>
              <a:ext cx="16319" cy="13677"/>
            </a:xfrm>
            <a:custGeom>
              <a:rect b="b" l="l" r="r" t="t"/>
              <a:pathLst>
                <a:path extrusionOk="0" h="176" w="210">
                  <a:moveTo>
                    <a:pt x="87" y="1"/>
                  </a:moveTo>
                  <a:cubicBezTo>
                    <a:pt x="1" y="1"/>
                    <a:pt x="6" y="156"/>
                    <a:pt x="103" y="176"/>
                  </a:cubicBezTo>
                  <a:cubicBezTo>
                    <a:pt x="209" y="176"/>
                    <a:pt x="209" y="3"/>
                    <a:pt x="103" y="3"/>
                  </a:cubicBezTo>
                  <a:cubicBezTo>
                    <a:pt x="97" y="1"/>
                    <a:pt x="92" y="1"/>
                    <a:pt x="8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22"/>
            <p:cNvSpPr/>
            <p:nvPr/>
          </p:nvSpPr>
          <p:spPr>
            <a:xfrm flipH="1">
              <a:off x="8437959" y="3583674"/>
              <a:ext cx="51365" cy="25877"/>
            </a:xfrm>
            <a:custGeom>
              <a:rect b="b" l="l" r="r" t="t"/>
              <a:pathLst>
                <a:path extrusionOk="0" h="333" w="661">
                  <a:moveTo>
                    <a:pt x="533" y="1"/>
                  </a:moveTo>
                  <a:cubicBezTo>
                    <a:pt x="365" y="1"/>
                    <a:pt x="151" y="42"/>
                    <a:pt x="44" y="215"/>
                  </a:cubicBezTo>
                  <a:cubicBezTo>
                    <a:pt x="1" y="272"/>
                    <a:pt x="62" y="332"/>
                    <a:pt x="124" y="332"/>
                  </a:cubicBezTo>
                  <a:cubicBezTo>
                    <a:pt x="151" y="332"/>
                    <a:pt x="177" y="322"/>
                    <a:pt x="197" y="296"/>
                  </a:cubicBezTo>
                  <a:cubicBezTo>
                    <a:pt x="258" y="194"/>
                    <a:pt x="426" y="169"/>
                    <a:pt x="533" y="169"/>
                  </a:cubicBezTo>
                  <a:cubicBezTo>
                    <a:pt x="640" y="169"/>
                    <a:pt x="660" y="1"/>
                    <a:pt x="5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22"/>
            <p:cNvSpPr/>
            <p:nvPr/>
          </p:nvSpPr>
          <p:spPr>
            <a:xfrm flipH="1">
              <a:off x="8112908" y="3582508"/>
              <a:ext cx="63798" cy="22302"/>
            </a:xfrm>
            <a:custGeom>
              <a:rect b="b" l="l" r="r" t="t"/>
              <a:pathLst>
                <a:path extrusionOk="0" h="287" w="821">
                  <a:moveTo>
                    <a:pt x="271" y="0"/>
                  </a:moveTo>
                  <a:cubicBezTo>
                    <a:pt x="214" y="0"/>
                    <a:pt x="155" y="5"/>
                    <a:pt x="95" y="16"/>
                  </a:cubicBezTo>
                  <a:cubicBezTo>
                    <a:pt x="0" y="35"/>
                    <a:pt x="29" y="186"/>
                    <a:pt x="120" y="186"/>
                  </a:cubicBezTo>
                  <a:cubicBezTo>
                    <a:pt x="127" y="186"/>
                    <a:pt x="134" y="186"/>
                    <a:pt x="141" y="184"/>
                  </a:cubicBezTo>
                  <a:cubicBezTo>
                    <a:pt x="191" y="173"/>
                    <a:pt x="240" y="168"/>
                    <a:pt x="287" y="168"/>
                  </a:cubicBezTo>
                  <a:cubicBezTo>
                    <a:pt x="419" y="168"/>
                    <a:pt x="542" y="207"/>
                    <a:pt x="650" y="270"/>
                  </a:cubicBezTo>
                  <a:cubicBezTo>
                    <a:pt x="664" y="282"/>
                    <a:pt x="679" y="287"/>
                    <a:pt x="693" y="287"/>
                  </a:cubicBezTo>
                  <a:cubicBezTo>
                    <a:pt x="762" y="287"/>
                    <a:pt x="820" y="173"/>
                    <a:pt x="732" y="123"/>
                  </a:cubicBezTo>
                  <a:cubicBezTo>
                    <a:pt x="591" y="43"/>
                    <a:pt x="437" y="0"/>
                    <a:pt x="2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22"/>
            <p:cNvSpPr/>
            <p:nvPr/>
          </p:nvSpPr>
          <p:spPr>
            <a:xfrm flipH="1">
              <a:off x="8866546" y="4276642"/>
              <a:ext cx="67761" cy="52686"/>
            </a:xfrm>
            <a:custGeom>
              <a:rect b="b" l="l" r="r" t="t"/>
              <a:pathLst>
                <a:path extrusionOk="0" h="678" w="872">
                  <a:moveTo>
                    <a:pt x="429" y="1"/>
                  </a:moveTo>
                  <a:cubicBezTo>
                    <a:pt x="1" y="1"/>
                    <a:pt x="1" y="678"/>
                    <a:pt x="429" y="678"/>
                  </a:cubicBezTo>
                  <a:cubicBezTo>
                    <a:pt x="872" y="678"/>
                    <a:pt x="872" y="1"/>
                    <a:pt x="42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22"/>
            <p:cNvSpPr/>
            <p:nvPr/>
          </p:nvSpPr>
          <p:spPr>
            <a:xfrm flipH="1">
              <a:off x="6662961" y="4883008"/>
              <a:ext cx="67761" cy="52686"/>
            </a:xfrm>
            <a:custGeom>
              <a:rect b="b" l="l" r="r" t="t"/>
              <a:pathLst>
                <a:path extrusionOk="0" h="678" w="872">
                  <a:moveTo>
                    <a:pt x="428" y="0"/>
                  </a:moveTo>
                  <a:cubicBezTo>
                    <a:pt x="0" y="0"/>
                    <a:pt x="0" y="678"/>
                    <a:pt x="428" y="678"/>
                  </a:cubicBezTo>
                  <a:cubicBezTo>
                    <a:pt x="871" y="678"/>
                    <a:pt x="871" y="0"/>
                    <a:pt x="42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22"/>
            <p:cNvSpPr/>
            <p:nvPr/>
          </p:nvSpPr>
          <p:spPr>
            <a:xfrm flipH="1">
              <a:off x="3487638" y="129605"/>
              <a:ext cx="64186" cy="62632"/>
            </a:xfrm>
            <a:custGeom>
              <a:rect b="b" l="l" r="r" t="t"/>
              <a:pathLst>
                <a:path extrusionOk="0" h="806" w="826">
                  <a:moveTo>
                    <a:pt x="341" y="1"/>
                  </a:moveTo>
                  <a:cubicBezTo>
                    <a:pt x="168" y="1"/>
                    <a:pt x="0" y="169"/>
                    <a:pt x="0" y="342"/>
                  </a:cubicBezTo>
                  <a:cubicBezTo>
                    <a:pt x="0" y="469"/>
                    <a:pt x="87" y="597"/>
                    <a:pt x="189" y="637"/>
                  </a:cubicBezTo>
                  <a:cubicBezTo>
                    <a:pt x="234" y="744"/>
                    <a:pt x="341" y="805"/>
                    <a:pt x="469" y="805"/>
                  </a:cubicBezTo>
                  <a:cubicBezTo>
                    <a:pt x="657" y="805"/>
                    <a:pt x="825" y="658"/>
                    <a:pt x="805" y="469"/>
                  </a:cubicBezTo>
                  <a:cubicBezTo>
                    <a:pt x="805" y="322"/>
                    <a:pt x="723" y="169"/>
                    <a:pt x="596" y="87"/>
                  </a:cubicBezTo>
                  <a:cubicBezTo>
                    <a:pt x="509" y="42"/>
                    <a:pt x="423" y="1"/>
                    <a:pt x="34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22"/>
            <p:cNvSpPr/>
            <p:nvPr/>
          </p:nvSpPr>
          <p:spPr>
            <a:xfrm flipH="1">
              <a:off x="8866544" y="4760936"/>
              <a:ext cx="67761" cy="52686"/>
            </a:xfrm>
            <a:custGeom>
              <a:rect b="b" l="l" r="r" t="t"/>
              <a:pathLst>
                <a:path extrusionOk="0" h="678" w="872">
                  <a:moveTo>
                    <a:pt x="429" y="1"/>
                  </a:moveTo>
                  <a:cubicBezTo>
                    <a:pt x="1" y="1"/>
                    <a:pt x="1" y="678"/>
                    <a:pt x="429" y="678"/>
                  </a:cubicBezTo>
                  <a:cubicBezTo>
                    <a:pt x="872" y="678"/>
                    <a:pt x="872" y="1"/>
                    <a:pt x="42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90" name="Google Shape;1590;p22"/>
            <p:cNvGrpSpPr/>
            <p:nvPr/>
          </p:nvGrpSpPr>
          <p:grpSpPr>
            <a:xfrm>
              <a:off x="6959614" y="502725"/>
              <a:ext cx="489946" cy="494454"/>
              <a:chOff x="2842666" y="1573375"/>
              <a:chExt cx="489946" cy="494454"/>
            </a:xfrm>
          </p:grpSpPr>
          <p:sp>
            <p:nvSpPr>
              <p:cNvPr id="1591" name="Google Shape;1591;p22"/>
              <p:cNvSpPr/>
              <p:nvPr/>
            </p:nvSpPr>
            <p:spPr>
              <a:xfrm>
                <a:off x="2941588" y="1682787"/>
                <a:ext cx="293657" cy="271044"/>
              </a:xfrm>
              <a:custGeom>
                <a:rect b="b" l="l" r="r" t="t"/>
                <a:pathLst>
                  <a:path extrusionOk="0" h="3488" w="3779">
                    <a:moveTo>
                      <a:pt x="1762" y="355"/>
                    </a:moveTo>
                    <a:lnTo>
                      <a:pt x="1762" y="355"/>
                    </a:lnTo>
                    <a:cubicBezTo>
                      <a:pt x="1783" y="1287"/>
                      <a:pt x="1742" y="2244"/>
                      <a:pt x="1930" y="3176"/>
                    </a:cubicBezTo>
                    <a:cubicBezTo>
                      <a:pt x="1360" y="3008"/>
                      <a:pt x="810" y="2754"/>
                      <a:pt x="214" y="2667"/>
                    </a:cubicBezTo>
                    <a:cubicBezTo>
                      <a:pt x="723" y="1883"/>
                      <a:pt x="1253" y="1119"/>
                      <a:pt x="1762" y="355"/>
                    </a:cubicBezTo>
                    <a:close/>
                    <a:moveTo>
                      <a:pt x="1930" y="375"/>
                    </a:moveTo>
                    <a:cubicBezTo>
                      <a:pt x="2506" y="1012"/>
                      <a:pt x="3102" y="1649"/>
                      <a:pt x="3565" y="2392"/>
                    </a:cubicBezTo>
                    <a:cubicBezTo>
                      <a:pt x="3076" y="2667"/>
                      <a:pt x="2613" y="2988"/>
                      <a:pt x="2124" y="3263"/>
                    </a:cubicBezTo>
                    <a:cubicBezTo>
                      <a:pt x="1910" y="2306"/>
                      <a:pt x="1956" y="1333"/>
                      <a:pt x="1930" y="375"/>
                    </a:cubicBezTo>
                    <a:close/>
                    <a:moveTo>
                      <a:pt x="1833" y="0"/>
                    </a:moveTo>
                    <a:cubicBezTo>
                      <a:pt x="1806" y="0"/>
                      <a:pt x="1779" y="13"/>
                      <a:pt x="1762" y="39"/>
                    </a:cubicBezTo>
                    <a:cubicBezTo>
                      <a:pt x="1192" y="905"/>
                      <a:pt x="596" y="1776"/>
                      <a:pt x="21" y="2647"/>
                    </a:cubicBezTo>
                    <a:cubicBezTo>
                      <a:pt x="0" y="2688"/>
                      <a:pt x="46" y="2754"/>
                      <a:pt x="87" y="2754"/>
                    </a:cubicBezTo>
                    <a:cubicBezTo>
                      <a:pt x="87" y="2794"/>
                      <a:pt x="107" y="2815"/>
                      <a:pt x="148" y="2815"/>
                    </a:cubicBezTo>
                    <a:cubicBezTo>
                      <a:pt x="785" y="2901"/>
                      <a:pt x="1360" y="3197"/>
                      <a:pt x="1976" y="3370"/>
                    </a:cubicBezTo>
                    <a:cubicBezTo>
                      <a:pt x="1939" y="3420"/>
                      <a:pt x="1990" y="3487"/>
                      <a:pt x="2046" y="3487"/>
                    </a:cubicBezTo>
                    <a:cubicBezTo>
                      <a:pt x="2059" y="3487"/>
                      <a:pt x="2071" y="3484"/>
                      <a:pt x="2083" y="3477"/>
                    </a:cubicBezTo>
                    <a:cubicBezTo>
                      <a:pt x="2633" y="3156"/>
                      <a:pt x="3163" y="2815"/>
                      <a:pt x="3713" y="2499"/>
                    </a:cubicBezTo>
                    <a:cubicBezTo>
                      <a:pt x="3759" y="2479"/>
                      <a:pt x="3779" y="2433"/>
                      <a:pt x="3759" y="2392"/>
                    </a:cubicBezTo>
                    <a:cubicBezTo>
                      <a:pt x="3249" y="1542"/>
                      <a:pt x="2567" y="844"/>
                      <a:pt x="1930" y="100"/>
                    </a:cubicBezTo>
                    <a:lnTo>
                      <a:pt x="1930" y="80"/>
                    </a:lnTo>
                    <a:cubicBezTo>
                      <a:pt x="1918" y="28"/>
                      <a:pt x="1875" y="0"/>
                      <a:pt x="183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22"/>
              <p:cNvSpPr/>
              <p:nvPr/>
            </p:nvSpPr>
            <p:spPr>
              <a:xfrm>
                <a:off x="3025900" y="1573375"/>
                <a:ext cx="88587" cy="87266"/>
              </a:xfrm>
              <a:custGeom>
                <a:rect b="b" l="l" r="r" t="t"/>
                <a:pathLst>
                  <a:path extrusionOk="0" h="1123" w="1140">
                    <a:moveTo>
                      <a:pt x="496" y="170"/>
                    </a:moveTo>
                    <a:cubicBezTo>
                      <a:pt x="588" y="170"/>
                      <a:pt x="663" y="265"/>
                      <a:pt x="718" y="342"/>
                    </a:cubicBezTo>
                    <a:cubicBezTo>
                      <a:pt x="784" y="429"/>
                      <a:pt x="805" y="556"/>
                      <a:pt x="825" y="658"/>
                    </a:cubicBezTo>
                    <a:cubicBezTo>
                      <a:pt x="680" y="724"/>
                      <a:pt x="521" y="752"/>
                      <a:pt x="349" y="752"/>
                    </a:cubicBezTo>
                    <a:cubicBezTo>
                      <a:pt x="297" y="752"/>
                      <a:pt x="243" y="749"/>
                      <a:pt x="188" y="745"/>
                    </a:cubicBezTo>
                    <a:cubicBezTo>
                      <a:pt x="188" y="510"/>
                      <a:pt x="234" y="215"/>
                      <a:pt x="463" y="174"/>
                    </a:cubicBezTo>
                    <a:cubicBezTo>
                      <a:pt x="474" y="172"/>
                      <a:pt x="485" y="170"/>
                      <a:pt x="496" y="170"/>
                    </a:cubicBezTo>
                    <a:close/>
                    <a:moveTo>
                      <a:pt x="472" y="0"/>
                    </a:moveTo>
                    <a:cubicBezTo>
                      <a:pt x="462" y="0"/>
                      <a:pt x="453" y="0"/>
                      <a:pt x="443" y="1"/>
                    </a:cubicBezTo>
                    <a:cubicBezTo>
                      <a:pt x="107" y="21"/>
                      <a:pt x="20" y="449"/>
                      <a:pt x="41" y="765"/>
                    </a:cubicBezTo>
                    <a:cubicBezTo>
                      <a:pt x="0" y="811"/>
                      <a:pt x="0" y="872"/>
                      <a:pt x="41" y="892"/>
                    </a:cubicBezTo>
                    <a:cubicBezTo>
                      <a:pt x="41" y="958"/>
                      <a:pt x="61" y="1020"/>
                      <a:pt x="61" y="1065"/>
                    </a:cubicBezTo>
                    <a:cubicBezTo>
                      <a:pt x="69" y="1105"/>
                      <a:pt x="97" y="1123"/>
                      <a:pt x="128" y="1123"/>
                    </a:cubicBezTo>
                    <a:cubicBezTo>
                      <a:pt x="177" y="1123"/>
                      <a:pt x="234" y="1077"/>
                      <a:pt x="234" y="999"/>
                    </a:cubicBezTo>
                    <a:cubicBezTo>
                      <a:pt x="209" y="979"/>
                      <a:pt x="209" y="958"/>
                      <a:pt x="209" y="913"/>
                    </a:cubicBezTo>
                    <a:lnTo>
                      <a:pt x="209" y="913"/>
                    </a:lnTo>
                    <a:cubicBezTo>
                      <a:pt x="254" y="918"/>
                      <a:pt x="299" y="920"/>
                      <a:pt x="342" y="920"/>
                    </a:cubicBezTo>
                    <a:cubicBezTo>
                      <a:pt x="526" y="920"/>
                      <a:pt x="698" y="880"/>
                      <a:pt x="871" y="831"/>
                    </a:cubicBezTo>
                    <a:lnTo>
                      <a:pt x="871" y="979"/>
                    </a:lnTo>
                    <a:cubicBezTo>
                      <a:pt x="871" y="1032"/>
                      <a:pt x="913" y="1059"/>
                      <a:pt x="955" y="1059"/>
                    </a:cubicBezTo>
                    <a:cubicBezTo>
                      <a:pt x="997" y="1059"/>
                      <a:pt x="1039" y="1032"/>
                      <a:pt x="1039" y="979"/>
                    </a:cubicBezTo>
                    <a:cubicBezTo>
                      <a:pt x="1039" y="913"/>
                      <a:pt x="1039" y="852"/>
                      <a:pt x="1019" y="765"/>
                    </a:cubicBezTo>
                    <a:cubicBezTo>
                      <a:pt x="1039" y="765"/>
                      <a:pt x="1039" y="745"/>
                      <a:pt x="1059" y="745"/>
                    </a:cubicBezTo>
                    <a:cubicBezTo>
                      <a:pt x="1139" y="707"/>
                      <a:pt x="1089" y="595"/>
                      <a:pt x="1016" y="595"/>
                    </a:cubicBezTo>
                    <a:cubicBezTo>
                      <a:pt x="1010" y="595"/>
                      <a:pt x="1004" y="595"/>
                      <a:pt x="998" y="597"/>
                    </a:cubicBezTo>
                    <a:cubicBezTo>
                      <a:pt x="934" y="311"/>
                      <a:pt x="774" y="0"/>
                      <a:pt x="47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22"/>
              <p:cNvSpPr/>
              <p:nvPr/>
            </p:nvSpPr>
            <p:spPr>
              <a:xfrm>
                <a:off x="2842666" y="1928033"/>
                <a:ext cx="95347" cy="125187"/>
              </a:xfrm>
              <a:custGeom>
                <a:rect b="b" l="l" r="r" t="t"/>
                <a:pathLst>
                  <a:path extrusionOk="0" h="1611" w="1227">
                    <a:moveTo>
                      <a:pt x="428" y="194"/>
                    </a:moveTo>
                    <a:cubicBezTo>
                      <a:pt x="402" y="341"/>
                      <a:pt x="428" y="509"/>
                      <a:pt x="341" y="657"/>
                    </a:cubicBezTo>
                    <a:cubicBezTo>
                      <a:pt x="305" y="716"/>
                      <a:pt x="350" y="787"/>
                      <a:pt x="407" y="787"/>
                    </a:cubicBezTo>
                    <a:cubicBezTo>
                      <a:pt x="414" y="787"/>
                      <a:pt x="421" y="786"/>
                      <a:pt x="428" y="784"/>
                    </a:cubicBezTo>
                    <a:cubicBezTo>
                      <a:pt x="510" y="760"/>
                      <a:pt x="596" y="745"/>
                      <a:pt x="678" y="745"/>
                    </a:cubicBezTo>
                    <a:cubicBezTo>
                      <a:pt x="871" y="745"/>
                      <a:pt x="1033" y="830"/>
                      <a:pt x="1019" y="1085"/>
                    </a:cubicBezTo>
                    <a:cubicBezTo>
                      <a:pt x="1003" y="1346"/>
                      <a:pt x="809" y="1444"/>
                      <a:pt x="604" y="1444"/>
                    </a:cubicBezTo>
                    <a:cubicBezTo>
                      <a:pt x="545" y="1444"/>
                      <a:pt x="485" y="1436"/>
                      <a:pt x="428" y="1421"/>
                    </a:cubicBezTo>
                    <a:cubicBezTo>
                      <a:pt x="448" y="1401"/>
                      <a:pt x="448" y="1360"/>
                      <a:pt x="428" y="1314"/>
                    </a:cubicBezTo>
                    <a:cubicBezTo>
                      <a:pt x="301" y="998"/>
                      <a:pt x="234" y="616"/>
                      <a:pt x="194" y="275"/>
                    </a:cubicBezTo>
                    <a:cubicBezTo>
                      <a:pt x="173" y="255"/>
                      <a:pt x="173" y="234"/>
                      <a:pt x="148" y="214"/>
                    </a:cubicBezTo>
                    <a:cubicBezTo>
                      <a:pt x="234" y="214"/>
                      <a:pt x="321" y="194"/>
                      <a:pt x="428" y="194"/>
                    </a:cubicBezTo>
                    <a:close/>
                    <a:moveTo>
                      <a:pt x="509" y="0"/>
                    </a:moveTo>
                    <a:cubicBezTo>
                      <a:pt x="362" y="20"/>
                      <a:pt x="234" y="41"/>
                      <a:pt x="107" y="66"/>
                    </a:cubicBezTo>
                    <a:cubicBezTo>
                      <a:pt x="0" y="66"/>
                      <a:pt x="0" y="194"/>
                      <a:pt x="66" y="214"/>
                    </a:cubicBezTo>
                    <a:cubicBezTo>
                      <a:pt x="46" y="234"/>
                      <a:pt x="21" y="275"/>
                      <a:pt x="21" y="321"/>
                    </a:cubicBezTo>
                    <a:cubicBezTo>
                      <a:pt x="66" y="657"/>
                      <a:pt x="127" y="1059"/>
                      <a:pt x="275" y="1380"/>
                    </a:cubicBezTo>
                    <a:cubicBezTo>
                      <a:pt x="214" y="1401"/>
                      <a:pt x="214" y="1528"/>
                      <a:pt x="275" y="1548"/>
                    </a:cubicBezTo>
                    <a:cubicBezTo>
                      <a:pt x="381" y="1589"/>
                      <a:pt x="494" y="1611"/>
                      <a:pt x="603" y="1611"/>
                    </a:cubicBezTo>
                    <a:cubicBezTo>
                      <a:pt x="886" y="1611"/>
                      <a:pt x="1144" y="1464"/>
                      <a:pt x="1192" y="1126"/>
                    </a:cubicBezTo>
                    <a:cubicBezTo>
                      <a:pt x="1227" y="761"/>
                      <a:pt x="978" y="582"/>
                      <a:pt x="694" y="582"/>
                    </a:cubicBezTo>
                    <a:cubicBezTo>
                      <a:pt x="648" y="582"/>
                      <a:pt x="602" y="587"/>
                      <a:pt x="555" y="596"/>
                    </a:cubicBezTo>
                    <a:cubicBezTo>
                      <a:pt x="576" y="423"/>
                      <a:pt x="576" y="295"/>
                      <a:pt x="596" y="107"/>
                    </a:cubicBezTo>
                    <a:cubicBezTo>
                      <a:pt x="596" y="66"/>
                      <a:pt x="576" y="0"/>
                      <a:pt x="5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22"/>
              <p:cNvSpPr/>
              <p:nvPr/>
            </p:nvSpPr>
            <p:spPr>
              <a:xfrm>
                <a:off x="3048824" y="2003876"/>
                <a:ext cx="92627" cy="63953"/>
              </a:xfrm>
              <a:custGeom>
                <a:rect b="b" l="l" r="r" t="t"/>
                <a:pathLst>
                  <a:path extrusionOk="0" h="823" w="1192">
                    <a:moveTo>
                      <a:pt x="571" y="0"/>
                    </a:moveTo>
                    <a:cubicBezTo>
                      <a:pt x="564" y="0"/>
                      <a:pt x="558" y="1"/>
                      <a:pt x="550" y="2"/>
                    </a:cubicBezTo>
                    <a:cubicBezTo>
                      <a:pt x="382" y="22"/>
                      <a:pt x="194" y="63"/>
                      <a:pt x="87" y="236"/>
                    </a:cubicBezTo>
                    <a:cubicBezTo>
                      <a:pt x="0" y="363"/>
                      <a:pt x="41" y="511"/>
                      <a:pt x="128" y="618"/>
                    </a:cubicBezTo>
                    <a:cubicBezTo>
                      <a:pt x="239" y="764"/>
                      <a:pt x="390" y="823"/>
                      <a:pt x="549" y="823"/>
                    </a:cubicBezTo>
                    <a:cubicBezTo>
                      <a:pt x="754" y="823"/>
                      <a:pt x="971" y="725"/>
                      <a:pt x="1126" y="593"/>
                    </a:cubicBezTo>
                    <a:cubicBezTo>
                      <a:pt x="1192" y="546"/>
                      <a:pt x="1146" y="461"/>
                      <a:pt x="1082" y="461"/>
                    </a:cubicBezTo>
                    <a:cubicBezTo>
                      <a:pt x="1062" y="461"/>
                      <a:pt x="1040" y="470"/>
                      <a:pt x="1019" y="491"/>
                    </a:cubicBezTo>
                    <a:cubicBezTo>
                      <a:pt x="895" y="588"/>
                      <a:pt x="737" y="658"/>
                      <a:pt x="584" y="658"/>
                    </a:cubicBezTo>
                    <a:cubicBezTo>
                      <a:pt x="473" y="658"/>
                      <a:pt x="365" y="621"/>
                      <a:pt x="275" y="531"/>
                    </a:cubicBezTo>
                    <a:cubicBezTo>
                      <a:pt x="235" y="491"/>
                      <a:pt x="194" y="404"/>
                      <a:pt x="235" y="338"/>
                    </a:cubicBezTo>
                    <a:cubicBezTo>
                      <a:pt x="275" y="211"/>
                      <a:pt x="449" y="190"/>
                      <a:pt x="550" y="170"/>
                    </a:cubicBezTo>
                    <a:cubicBezTo>
                      <a:pt x="651" y="151"/>
                      <a:pt x="675" y="0"/>
                      <a:pt x="5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22"/>
              <p:cNvSpPr/>
              <p:nvPr/>
            </p:nvSpPr>
            <p:spPr>
              <a:xfrm>
                <a:off x="3258168" y="1832064"/>
                <a:ext cx="74444" cy="98145"/>
              </a:xfrm>
              <a:custGeom>
                <a:rect b="b" l="l" r="r" t="t"/>
                <a:pathLst>
                  <a:path extrusionOk="0" h="1263" w="958">
                    <a:moveTo>
                      <a:pt x="406" y="161"/>
                    </a:moveTo>
                    <a:cubicBezTo>
                      <a:pt x="726" y="161"/>
                      <a:pt x="830" y="808"/>
                      <a:pt x="576" y="1067"/>
                    </a:cubicBezTo>
                    <a:cubicBezTo>
                      <a:pt x="448" y="792"/>
                      <a:pt x="342" y="492"/>
                      <a:pt x="235" y="217"/>
                    </a:cubicBezTo>
                    <a:cubicBezTo>
                      <a:pt x="297" y="178"/>
                      <a:pt x="354" y="161"/>
                      <a:pt x="406" y="161"/>
                    </a:cubicBezTo>
                    <a:close/>
                    <a:moveTo>
                      <a:pt x="414" y="1"/>
                    </a:moveTo>
                    <a:cubicBezTo>
                      <a:pt x="327" y="1"/>
                      <a:pt x="236" y="25"/>
                      <a:pt x="148" y="69"/>
                    </a:cubicBezTo>
                    <a:cubicBezTo>
                      <a:pt x="141" y="65"/>
                      <a:pt x="133" y="64"/>
                      <a:pt x="124" y="64"/>
                    </a:cubicBezTo>
                    <a:cubicBezTo>
                      <a:pt x="80" y="64"/>
                      <a:pt x="21" y="104"/>
                      <a:pt x="21" y="176"/>
                    </a:cubicBezTo>
                    <a:cubicBezTo>
                      <a:pt x="0" y="196"/>
                      <a:pt x="21" y="237"/>
                      <a:pt x="67" y="257"/>
                    </a:cubicBezTo>
                    <a:lnTo>
                      <a:pt x="448" y="1215"/>
                    </a:lnTo>
                    <a:cubicBezTo>
                      <a:pt x="465" y="1249"/>
                      <a:pt x="488" y="1263"/>
                      <a:pt x="512" y="1263"/>
                    </a:cubicBezTo>
                    <a:cubicBezTo>
                      <a:pt x="547" y="1263"/>
                      <a:pt x="584" y="1231"/>
                      <a:pt x="596" y="1194"/>
                    </a:cubicBezTo>
                    <a:cubicBezTo>
                      <a:pt x="605" y="1203"/>
                      <a:pt x="617" y="1208"/>
                      <a:pt x="629" y="1208"/>
                    </a:cubicBezTo>
                    <a:cubicBezTo>
                      <a:pt x="648" y="1208"/>
                      <a:pt x="668" y="1198"/>
                      <a:pt x="683" y="1174"/>
                    </a:cubicBezTo>
                    <a:cubicBezTo>
                      <a:pt x="912" y="960"/>
                      <a:pt x="958" y="558"/>
                      <a:pt x="810" y="283"/>
                    </a:cubicBezTo>
                    <a:cubicBezTo>
                      <a:pt x="727" y="86"/>
                      <a:pt x="578" y="1"/>
                      <a:pt x="41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96" name="Google Shape;1596;p22"/>
            <p:cNvSpPr/>
            <p:nvPr/>
          </p:nvSpPr>
          <p:spPr>
            <a:xfrm flipH="1">
              <a:off x="152810" y="3229815"/>
              <a:ext cx="90685" cy="640388"/>
            </a:xfrm>
            <a:custGeom>
              <a:rect b="b" l="l" r="r" t="t"/>
              <a:pathLst>
                <a:path extrusionOk="0" h="8241" w="1167">
                  <a:moveTo>
                    <a:pt x="446" y="168"/>
                  </a:moveTo>
                  <a:cubicBezTo>
                    <a:pt x="600" y="168"/>
                    <a:pt x="636" y="369"/>
                    <a:pt x="617" y="490"/>
                  </a:cubicBezTo>
                  <a:cubicBezTo>
                    <a:pt x="554" y="467"/>
                    <a:pt x="477" y="457"/>
                    <a:pt x="399" y="457"/>
                  </a:cubicBezTo>
                  <a:cubicBezTo>
                    <a:pt x="344" y="457"/>
                    <a:pt x="287" y="462"/>
                    <a:pt x="235" y="470"/>
                  </a:cubicBezTo>
                  <a:cubicBezTo>
                    <a:pt x="235" y="343"/>
                    <a:pt x="275" y="170"/>
                    <a:pt x="423" y="170"/>
                  </a:cubicBezTo>
                  <a:cubicBezTo>
                    <a:pt x="431" y="169"/>
                    <a:pt x="438" y="168"/>
                    <a:pt x="446" y="168"/>
                  </a:cubicBezTo>
                  <a:close/>
                  <a:moveTo>
                    <a:pt x="403" y="626"/>
                  </a:moveTo>
                  <a:cubicBezTo>
                    <a:pt x="540" y="626"/>
                    <a:pt x="672" y="660"/>
                    <a:pt x="657" y="806"/>
                  </a:cubicBezTo>
                  <a:cubicBezTo>
                    <a:pt x="510" y="765"/>
                    <a:pt x="382" y="745"/>
                    <a:pt x="214" y="745"/>
                  </a:cubicBezTo>
                  <a:cubicBezTo>
                    <a:pt x="214" y="704"/>
                    <a:pt x="235" y="679"/>
                    <a:pt x="235" y="638"/>
                  </a:cubicBezTo>
                  <a:cubicBezTo>
                    <a:pt x="285" y="632"/>
                    <a:pt x="344" y="626"/>
                    <a:pt x="403" y="626"/>
                  </a:cubicBezTo>
                  <a:close/>
                  <a:moveTo>
                    <a:pt x="275" y="913"/>
                  </a:moveTo>
                  <a:cubicBezTo>
                    <a:pt x="489" y="913"/>
                    <a:pt x="596" y="933"/>
                    <a:pt x="637" y="1188"/>
                  </a:cubicBezTo>
                  <a:cubicBezTo>
                    <a:pt x="657" y="1361"/>
                    <a:pt x="678" y="1550"/>
                    <a:pt x="678" y="1743"/>
                  </a:cubicBezTo>
                  <a:cubicBezTo>
                    <a:pt x="744" y="2186"/>
                    <a:pt x="764" y="2634"/>
                    <a:pt x="805" y="3077"/>
                  </a:cubicBezTo>
                  <a:cubicBezTo>
                    <a:pt x="871" y="3989"/>
                    <a:pt x="892" y="4926"/>
                    <a:pt x="851" y="5838"/>
                  </a:cubicBezTo>
                  <a:cubicBezTo>
                    <a:pt x="851" y="6220"/>
                    <a:pt x="805" y="6601"/>
                    <a:pt x="764" y="7004"/>
                  </a:cubicBezTo>
                  <a:cubicBezTo>
                    <a:pt x="756" y="7073"/>
                    <a:pt x="696" y="7103"/>
                    <a:pt x="630" y="7103"/>
                  </a:cubicBezTo>
                  <a:cubicBezTo>
                    <a:pt x="534" y="7103"/>
                    <a:pt x="423" y="7042"/>
                    <a:pt x="423" y="6943"/>
                  </a:cubicBezTo>
                  <a:cubicBezTo>
                    <a:pt x="403" y="6663"/>
                    <a:pt x="403" y="6408"/>
                    <a:pt x="382" y="6133"/>
                  </a:cubicBezTo>
                  <a:cubicBezTo>
                    <a:pt x="362" y="5160"/>
                    <a:pt x="316" y="4162"/>
                    <a:pt x="296" y="3164"/>
                  </a:cubicBezTo>
                  <a:cubicBezTo>
                    <a:pt x="275" y="2420"/>
                    <a:pt x="235" y="1657"/>
                    <a:pt x="275" y="913"/>
                  </a:cubicBezTo>
                  <a:close/>
                  <a:moveTo>
                    <a:pt x="764" y="7238"/>
                  </a:moveTo>
                  <a:lnTo>
                    <a:pt x="764" y="7238"/>
                  </a:lnTo>
                  <a:cubicBezTo>
                    <a:pt x="723" y="7472"/>
                    <a:pt x="678" y="7727"/>
                    <a:pt x="596" y="7936"/>
                  </a:cubicBezTo>
                  <a:cubicBezTo>
                    <a:pt x="530" y="7727"/>
                    <a:pt x="489" y="7493"/>
                    <a:pt x="469" y="7258"/>
                  </a:cubicBezTo>
                  <a:lnTo>
                    <a:pt x="469" y="7258"/>
                  </a:lnTo>
                  <a:cubicBezTo>
                    <a:pt x="493" y="7264"/>
                    <a:pt x="519" y="7267"/>
                    <a:pt x="546" y="7267"/>
                  </a:cubicBezTo>
                  <a:cubicBezTo>
                    <a:pt x="613" y="7267"/>
                    <a:pt x="689" y="7252"/>
                    <a:pt x="764" y="7238"/>
                  </a:cubicBezTo>
                  <a:close/>
                  <a:moveTo>
                    <a:pt x="417" y="0"/>
                  </a:moveTo>
                  <a:cubicBezTo>
                    <a:pt x="160" y="0"/>
                    <a:pt x="42" y="284"/>
                    <a:pt x="61" y="511"/>
                  </a:cubicBezTo>
                  <a:cubicBezTo>
                    <a:pt x="61" y="511"/>
                    <a:pt x="61" y="531"/>
                    <a:pt x="87" y="531"/>
                  </a:cubicBezTo>
                  <a:cubicBezTo>
                    <a:pt x="61" y="531"/>
                    <a:pt x="61" y="551"/>
                    <a:pt x="61" y="577"/>
                  </a:cubicBezTo>
                  <a:cubicBezTo>
                    <a:pt x="61" y="658"/>
                    <a:pt x="41" y="765"/>
                    <a:pt x="61" y="872"/>
                  </a:cubicBezTo>
                  <a:cubicBezTo>
                    <a:pt x="61" y="893"/>
                    <a:pt x="87" y="913"/>
                    <a:pt x="107" y="933"/>
                  </a:cubicBezTo>
                  <a:cubicBezTo>
                    <a:pt x="0" y="2232"/>
                    <a:pt x="128" y="3587"/>
                    <a:pt x="168" y="4880"/>
                  </a:cubicBezTo>
                  <a:cubicBezTo>
                    <a:pt x="189" y="5496"/>
                    <a:pt x="214" y="6113"/>
                    <a:pt x="255" y="6729"/>
                  </a:cubicBezTo>
                  <a:cubicBezTo>
                    <a:pt x="255" y="6815"/>
                    <a:pt x="235" y="6943"/>
                    <a:pt x="255" y="7024"/>
                  </a:cubicBezTo>
                  <a:cubicBezTo>
                    <a:pt x="275" y="7045"/>
                    <a:pt x="275" y="7070"/>
                    <a:pt x="275" y="7090"/>
                  </a:cubicBezTo>
                  <a:lnTo>
                    <a:pt x="275" y="7151"/>
                  </a:lnTo>
                  <a:cubicBezTo>
                    <a:pt x="316" y="7493"/>
                    <a:pt x="362" y="7875"/>
                    <a:pt x="510" y="8190"/>
                  </a:cubicBezTo>
                  <a:cubicBezTo>
                    <a:pt x="520" y="8223"/>
                    <a:pt x="547" y="8240"/>
                    <a:pt x="576" y="8240"/>
                  </a:cubicBezTo>
                  <a:cubicBezTo>
                    <a:pt x="605" y="8240"/>
                    <a:pt x="637" y="8223"/>
                    <a:pt x="657" y="8190"/>
                  </a:cubicBezTo>
                  <a:cubicBezTo>
                    <a:pt x="825" y="7895"/>
                    <a:pt x="892" y="7493"/>
                    <a:pt x="953" y="7131"/>
                  </a:cubicBezTo>
                  <a:cubicBezTo>
                    <a:pt x="953" y="7111"/>
                    <a:pt x="953" y="7090"/>
                    <a:pt x="932" y="7070"/>
                  </a:cubicBezTo>
                  <a:cubicBezTo>
                    <a:pt x="1167" y="5033"/>
                    <a:pt x="998" y="2970"/>
                    <a:pt x="764" y="933"/>
                  </a:cubicBezTo>
                  <a:cubicBezTo>
                    <a:pt x="805" y="933"/>
                    <a:pt x="825" y="913"/>
                    <a:pt x="825" y="893"/>
                  </a:cubicBezTo>
                  <a:cubicBezTo>
                    <a:pt x="851" y="765"/>
                    <a:pt x="825" y="638"/>
                    <a:pt x="744" y="577"/>
                  </a:cubicBezTo>
                  <a:cubicBezTo>
                    <a:pt x="764" y="551"/>
                    <a:pt x="785" y="531"/>
                    <a:pt x="785" y="490"/>
                  </a:cubicBezTo>
                  <a:cubicBezTo>
                    <a:pt x="805" y="256"/>
                    <a:pt x="698" y="1"/>
                    <a:pt x="443" y="1"/>
                  </a:cubicBezTo>
                  <a:cubicBezTo>
                    <a:pt x="434" y="1"/>
                    <a:pt x="425" y="0"/>
                    <a:pt x="41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22"/>
            <p:cNvSpPr/>
            <p:nvPr/>
          </p:nvSpPr>
          <p:spPr>
            <a:xfrm flipH="1">
              <a:off x="35543" y="1399545"/>
              <a:ext cx="210898" cy="202350"/>
            </a:xfrm>
            <a:custGeom>
              <a:rect b="b" l="l" r="r" t="t"/>
              <a:pathLst>
                <a:path extrusionOk="0" h="2604" w="2714">
                  <a:moveTo>
                    <a:pt x="1106" y="574"/>
                  </a:moveTo>
                  <a:cubicBezTo>
                    <a:pt x="1146" y="828"/>
                    <a:pt x="1212" y="1063"/>
                    <a:pt x="1421" y="1165"/>
                  </a:cubicBezTo>
                  <a:cubicBezTo>
                    <a:pt x="1536" y="1216"/>
                    <a:pt x="1679" y="1237"/>
                    <a:pt x="1835" y="1237"/>
                  </a:cubicBezTo>
                  <a:cubicBezTo>
                    <a:pt x="1941" y="1237"/>
                    <a:pt x="2053" y="1227"/>
                    <a:pt x="2165" y="1210"/>
                  </a:cubicBezTo>
                  <a:lnTo>
                    <a:pt x="2165" y="1210"/>
                  </a:lnTo>
                  <a:cubicBezTo>
                    <a:pt x="1956" y="1338"/>
                    <a:pt x="1762" y="1465"/>
                    <a:pt x="1549" y="1592"/>
                  </a:cubicBezTo>
                  <a:cubicBezTo>
                    <a:pt x="1528" y="1613"/>
                    <a:pt x="1508" y="1653"/>
                    <a:pt x="1528" y="1699"/>
                  </a:cubicBezTo>
                  <a:cubicBezTo>
                    <a:pt x="1656" y="1908"/>
                    <a:pt x="1783" y="2102"/>
                    <a:pt x="1869" y="2336"/>
                  </a:cubicBezTo>
                  <a:cubicBezTo>
                    <a:pt x="1615" y="2142"/>
                    <a:pt x="1401" y="1888"/>
                    <a:pt x="1167" y="1674"/>
                  </a:cubicBezTo>
                  <a:cubicBezTo>
                    <a:pt x="1143" y="1662"/>
                    <a:pt x="1113" y="1650"/>
                    <a:pt x="1086" y="1650"/>
                  </a:cubicBezTo>
                  <a:cubicBezTo>
                    <a:pt x="1067" y="1650"/>
                    <a:pt x="1050" y="1657"/>
                    <a:pt x="1039" y="1674"/>
                  </a:cubicBezTo>
                  <a:cubicBezTo>
                    <a:pt x="937" y="1827"/>
                    <a:pt x="831" y="1954"/>
                    <a:pt x="724" y="2102"/>
                  </a:cubicBezTo>
                  <a:cubicBezTo>
                    <a:pt x="744" y="1995"/>
                    <a:pt x="764" y="1888"/>
                    <a:pt x="785" y="1760"/>
                  </a:cubicBezTo>
                  <a:cubicBezTo>
                    <a:pt x="810" y="1720"/>
                    <a:pt x="851" y="1633"/>
                    <a:pt x="810" y="1572"/>
                  </a:cubicBezTo>
                  <a:cubicBezTo>
                    <a:pt x="744" y="1445"/>
                    <a:pt x="617" y="1338"/>
                    <a:pt x="489" y="1251"/>
                  </a:cubicBezTo>
                  <a:lnTo>
                    <a:pt x="489" y="1251"/>
                  </a:lnTo>
                  <a:cubicBezTo>
                    <a:pt x="596" y="1272"/>
                    <a:pt x="683" y="1272"/>
                    <a:pt x="785" y="1272"/>
                  </a:cubicBezTo>
                  <a:cubicBezTo>
                    <a:pt x="810" y="1272"/>
                    <a:pt x="831" y="1272"/>
                    <a:pt x="851" y="1251"/>
                  </a:cubicBezTo>
                  <a:cubicBezTo>
                    <a:pt x="871" y="1251"/>
                    <a:pt x="871" y="1251"/>
                    <a:pt x="871" y="1231"/>
                  </a:cubicBezTo>
                  <a:cubicBezTo>
                    <a:pt x="978" y="1017"/>
                    <a:pt x="1039" y="808"/>
                    <a:pt x="1106" y="574"/>
                  </a:cubicBezTo>
                  <a:close/>
                  <a:moveTo>
                    <a:pt x="1132" y="0"/>
                  </a:moveTo>
                  <a:cubicBezTo>
                    <a:pt x="1101" y="0"/>
                    <a:pt x="1073" y="19"/>
                    <a:pt x="1065" y="65"/>
                  </a:cubicBezTo>
                  <a:cubicBezTo>
                    <a:pt x="978" y="426"/>
                    <a:pt x="892" y="762"/>
                    <a:pt x="744" y="1103"/>
                  </a:cubicBezTo>
                  <a:cubicBezTo>
                    <a:pt x="530" y="1083"/>
                    <a:pt x="321" y="1083"/>
                    <a:pt x="107" y="1083"/>
                  </a:cubicBezTo>
                  <a:cubicBezTo>
                    <a:pt x="21" y="1083"/>
                    <a:pt x="0" y="1231"/>
                    <a:pt x="87" y="1251"/>
                  </a:cubicBezTo>
                  <a:cubicBezTo>
                    <a:pt x="301" y="1317"/>
                    <a:pt x="449" y="1419"/>
                    <a:pt x="596" y="1572"/>
                  </a:cubicBezTo>
                  <a:cubicBezTo>
                    <a:pt x="617" y="1592"/>
                    <a:pt x="617" y="1613"/>
                    <a:pt x="637" y="1633"/>
                  </a:cubicBezTo>
                  <a:lnTo>
                    <a:pt x="637" y="1653"/>
                  </a:lnTo>
                  <a:cubicBezTo>
                    <a:pt x="576" y="1888"/>
                    <a:pt x="530" y="2142"/>
                    <a:pt x="530" y="2377"/>
                  </a:cubicBezTo>
                  <a:cubicBezTo>
                    <a:pt x="530" y="2433"/>
                    <a:pt x="576" y="2471"/>
                    <a:pt x="621" y="2471"/>
                  </a:cubicBezTo>
                  <a:cubicBezTo>
                    <a:pt x="644" y="2471"/>
                    <a:pt x="667" y="2460"/>
                    <a:pt x="683" y="2438"/>
                  </a:cubicBezTo>
                  <a:cubicBezTo>
                    <a:pt x="764" y="2336"/>
                    <a:pt x="851" y="2229"/>
                    <a:pt x="937" y="2102"/>
                  </a:cubicBezTo>
                  <a:cubicBezTo>
                    <a:pt x="1019" y="1972"/>
                    <a:pt x="1062" y="1908"/>
                    <a:pt x="1115" y="1908"/>
                  </a:cubicBezTo>
                  <a:cubicBezTo>
                    <a:pt x="1159" y="1908"/>
                    <a:pt x="1209" y="1951"/>
                    <a:pt x="1294" y="2035"/>
                  </a:cubicBezTo>
                  <a:cubicBezTo>
                    <a:pt x="1528" y="2249"/>
                    <a:pt x="1722" y="2463"/>
                    <a:pt x="1997" y="2591"/>
                  </a:cubicBezTo>
                  <a:cubicBezTo>
                    <a:pt x="2010" y="2599"/>
                    <a:pt x="2023" y="2603"/>
                    <a:pt x="2036" y="2603"/>
                  </a:cubicBezTo>
                  <a:cubicBezTo>
                    <a:pt x="2083" y="2603"/>
                    <a:pt x="2124" y="2552"/>
                    <a:pt x="2124" y="2504"/>
                  </a:cubicBezTo>
                  <a:cubicBezTo>
                    <a:pt x="2037" y="2183"/>
                    <a:pt x="1890" y="1954"/>
                    <a:pt x="1722" y="1674"/>
                  </a:cubicBezTo>
                  <a:cubicBezTo>
                    <a:pt x="2017" y="1506"/>
                    <a:pt x="2338" y="1317"/>
                    <a:pt x="2633" y="1124"/>
                  </a:cubicBezTo>
                  <a:cubicBezTo>
                    <a:pt x="2714" y="1086"/>
                    <a:pt x="2680" y="974"/>
                    <a:pt x="2590" y="974"/>
                  </a:cubicBezTo>
                  <a:cubicBezTo>
                    <a:pt x="2582" y="974"/>
                    <a:pt x="2575" y="975"/>
                    <a:pt x="2567" y="976"/>
                  </a:cubicBezTo>
                  <a:cubicBezTo>
                    <a:pt x="2312" y="1037"/>
                    <a:pt x="2017" y="1037"/>
                    <a:pt x="1742" y="1037"/>
                  </a:cubicBezTo>
                  <a:cubicBezTo>
                    <a:pt x="1233" y="1037"/>
                    <a:pt x="1274" y="467"/>
                    <a:pt x="1233" y="85"/>
                  </a:cubicBezTo>
                  <a:cubicBezTo>
                    <a:pt x="1221" y="35"/>
                    <a:pt x="1174" y="0"/>
                    <a:pt x="113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98" name="Google Shape;1598;p22"/>
            <p:cNvGrpSpPr/>
            <p:nvPr/>
          </p:nvGrpSpPr>
          <p:grpSpPr>
            <a:xfrm flipH="1" rot="-1878815">
              <a:off x="4901614" y="4743652"/>
              <a:ext cx="224332" cy="247722"/>
              <a:chOff x="5128122" y="2645431"/>
              <a:chExt cx="224342" cy="247732"/>
            </a:xfrm>
          </p:grpSpPr>
          <p:sp>
            <p:nvSpPr>
              <p:cNvPr id="1599" name="Google Shape;1599;p22"/>
              <p:cNvSpPr/>
              <p:nvPr/>
            </p:nvSpPr>
            <p:spPr>
              <a:xfrm>
                <a:off x="5128122" y="2828277"/>
                <a:ext cx="75920" cy="61000"/>
              </a:xfrm>
              <a:custGeom>
                <a:rect b="b" l="l" r="r" t="t"/>
                <a:pathLst>
                  <a:path extrusionOk="0" h="785" w="977">
                    <a:moveTo>
                      <a:pt x="508" y="1"/>
                    </a:moveTo>
                    <a:cubicBezTo>
                      <a:pt x="427" y="14"/>
                      <a:pt x="338" y="37"/>
                      <a:pt x="262" y="78"/>
                    </a:cubicBezTo>
                    <a:lnTo>
                      <a:pt x="262" y="78"/>
                    </a:lnTo>
                    <a:cubicBezTo>
                      <a:pt x="325" y="49"/>
                      <a:pt x="401" y="36"/>
                      <a:pt x="481" y="36"/>
                    </a:cubicBezTo>
                    <a:cubicBezTo>
                      <a:pt x="643" y="36"/>
                      <a:pt x="826" y="87"/>
                      <a:pt x="976" y="148"/>
                    </a:cubicBezTo>
                    <a:cubicBezTo>
                      <a:pt x="849" y="67"/>
                      <a:pt x="701" y="1"/>
                      <a:pt x="508" y="1"/>
                    </a:cubicBezTo>
                    <a:close/>
                    <a:moveTo>
                      <a:pt x="262" y="78"/>
                    </a:moveTo>
                    <a:cubicBezTo>
                      <a:pt x="210" y="102"/>
                      <a:pt x="165" y="138"/>
                      <a:pt x="132" y="187"/>
                    </a:cubicBezTo>
                    <a:lnTo>
                      <a:pt x="132" y="187"/>
                    </a:lnTo>
                    <a:cubicBezTo>
                      <a:pt x="137" y="181"/>
                      <a:pt x="141" y="175"/>
                      <a:pt x="146" y="169"/>
                    </a:cubicBezTo>
                    <a:cubicBezTo>
                      <a:pt x="178" y="132"/>
                      <a:pt x="218" y="102"/>
                      <a:pt x="262" y="78"/>
                    </a:cubicBezTo>
                    <a:close/>
                    <a:moveTo>
                      <a:pt x="132" y="187"/>
                    </a:moveTo>
                    <a:cubicBezTo>
                      <a:pt x="40" y="308"/>
                      <a:pt x="1" y="431"/>
                      <a:pt x="45" y="576"/>
                    </a:cubicBezTo>
                    <a:cubicBezTo>
                      <a:pt x="45" y="658"/>
                      <a:pt x="85" y="744"/>
                      <a:pt x="146" y="785"/>
                    </a:cubicBezTo>
                    <a:cubicBezTo>
                      <a:pt x="85" y="703"/>
                      <a:pt x="45" y="576"/>
                      <a:pt x="65" y="449"/>
                    </a:cubicBezTo>
                    <a:cubicBezTo>
                      <a:pt x="65" y="336"/>
                      <a:pt x="90" y="250"/>
                      <a:pt x="132" y="187"/>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22"/>
              <p:cNvSpPr/>
              <p:nvPr/>
            </p:nvSpPr>
            <p:spPr>
              <a:xfrm>
                <a:off x="5144596" y="2842964"/>
                <a:ext cx="62632" cy="50199"/>
              </a:xfrm>
              <a:custGeom>
                <a:rect b="b" l="l" r="r" t="t"/>
                <a:pathLst>
                  <a:path extrusionOk="0" h="646" w="806">
                    <a:moveTo>
                      <a:pt x="260" y="0"/>
                    </a:moveTo>
                    <a:cubicBezTo>
                      <a:pt x="147" y="0"/>
                      <a:pt x="54" y="44"/>
                      <a:pt x="21" y="173"/>
                    </a:cubicBezTo>
                    <a:cubicBezTo>
                      <a:pt x="1" y="341"/>
                      <a:pt x="62" y="596"/>
                      <a:pt x="255" y="642"/>
                    </a:cubicBezTo>
                    <a:cubicBezTo>
                      <a:pt x="271" y="645"/>
                      <a:pt x="287" y="646"/>
                      <a:pt x="302" y="646"/>
                    </a:cubicBezTo>
                    <a:cubicBezTo>
                      <a:pt x="517" y="646"/>
                      <a:pt x="705" y="392"/>
                      <a:pt x="805" y="173"/>
                    </a:cubicBezTo>
                    <a:cubicBezTo>
                      <a:pt x="688" y="119"/>
                      <a:pt x="447" y="0"/>
                      <a:pt x="26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22"/>
              <p:cNvSpPr/>
              <p:nvPr/>
            </p:nvSpPr>
            <p:spPr>
              <a:xfrm>
                <a:off x="5261702" y="2716999"/>
                <a:ext cx="90762" cy="81049"/>
              </a:xfrm>
              <a:custGeom>
                <a:rect b="b" l="l" r="r" t="t"/>
                <a:pathLst>
                  <a:path extrusionOk="0" h="1043" w="1168">
                    <a:moveTo>
                      <a:pt x="631" y="1"/>
                    </a:moveTo>
                    <a:cubicBezTo>
                      <a:pt x="511" y="1"/>
                      <a:pt x="388" y="19"/>
                      <a:pt x="276" y="73"/>
                    </a:cubicBezTo>
                    <a:cubicBezTo>
                      <a:pt x="108" y="180"/>
                      <a:pt x="1" y="353"/>
                      <a:pt x="1" y="541"/>
                    </a:cubicBezTo>
                    <a:cubicBezTo>
                      <a:pt x="1" y="710"/>
                      <a:pt x="82" y="923"/>
                      <a:pt x="256" y="990"/>
                    </a:cubicBezTo>
                    <a:cubicBezTo>
                      <a:pt x="323" y="1028"/>
                      <a:pt x="389" y="1043"/>
                      <a:pt x="461" y="1043"/>
                    </a:cubicBezTo>
                    <a:cubicBezTo>
                      <a:pt x="502" y="1043"/>
                      <a:pt x="545" y="1038"/>
                      <a:pt x="592" y="1030"/>
                    </a:cubicBezTo>
                    <a:cubicBezTo>
                      <a:pt x="699" y="1010"/>
                      <a:pt x="785" y="944"/>
                      <a:pt x="872" y="862"/>
                    </a:cubicBezTo>
                    <a:cubicBezTo>
                      <a:pt x="913" y="816"/>
                      <a:pt x="953" y="735"/>
                      <a:pt x="953" y="669"/>
                    </a:cubicBezTo>
                    <a:cubicBezTo>
                      <a:pt x="1040" y="628"/>
                      <a:pt x="1101" y="541"/>
                      <a:pt x="1126" y="455"/>
                    </a:cubicBezTo>
                    <a:cubicBezTo>
                      <a:pt x="1167" y="307"/>
                      <a:pt x="1101" y="160"/>
                      <a:pt x="974" y="73"/>
                    </a:cubicBezTo>
                    <a:lnTo>
                      <a:pt x="974" y="200"/>
                    </a:lnTo>
                    <a:cubicBezTo>
                      <a:pt x="981" y="197"/>
                      <a:pt x="989" y="195"/>
                      <a:pt x="998" y="195"/>
                    </a:cubicBezTo>
                    <a:cubicBezTo>
                      <a:pt x="1043" y="195"/>
                      <a:pt x="1098" y="239"/>
                      <a:pt x="1081" y="307"/>
                    </a:cubicBezTo>
                    <a:cubicBezTo>
                      <a:pt x="979" y="570"/>
                      <a:pt x="737" y="935"/>
                      <a:pt x="498" y="935"/>
                    </a:cubicBezTo>
                    <a:cubicBezTo>
                      <a:pt x="390" y="935"/>
                      <a:pt x="283" y="861"/>
                      <a:pt x="189" y="669"/>
                    </a:cubicBezTo>
                    <a:cubicBezTo>
                      <a:pt x="5" y="268"/>
                      <a:pt x="255" y="104"/>
                      <a:pt x="556" y="104"/>
                    </a:cubicBezTo>
                    <a:cubicBezTo>
                      <a:pt x="638" y="104"/>
                      <a:pt x="724" y="116"/>
                      <a:pt x="806" y="139"/>
                    </a:cubicBezTo>
                    <a:lnTo>
                      <a:pt x="806" y="12"/>
                    </a:lnTo>
                    <a:cubicBezTo>
                      <a:pt x="750" y="5"/>
                      <a:pt x="691" y="1"/>
                      <a:pt x="63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22"/>
              <p:cNvSpPr/>
              <p:nvPr/>
            </p:nvSpPr>
            <p:spPr>
              <a:xfrm>
                <a:off x="5277476" y="2737436"/>
                <a:ext cx="53618" cy="38931"/>
              </a:xfrm>
              <a:custGeom>
                <a:rect b="b" l="l" r="r" t="t"/>
                <a:pathLst>
                  <a:path extrusionOk="0" h="501" w="690">
                    <a:moveTo>
                      <a:pt x="338" y="1"/>
                    </a:moveTo>
                    <a:cubicBezTo>
                      <a:pt x="152" y="1"/>
                      <a:pt x="1" y="85"/>
                      <a:pt x="134" y="345"/>
                    </a:cubicBezTo>
                    <a:cubicBezTo>
                      <a:pt x="197" y="457"/>
                      <a:pt x="261" y="501"/>
                      <a:pt x="324" y="501"/>
                    </a:cubicBezTo>
                    <a:cubicBezTo>
                      <a:pt x="474" y="501"/>
                      <a:pt x="614" y="245"/>
                      <a:pt x="689" y="65"/>
                    </a:cubicBezTo>
                    <a:lnTo>
                      <a:pt x="643" y="65"/>
                    </a:lnTo>
                    <a:cubicBezTo>
                      <a:pt x="560" y="28"/>
                      <a:pt x="444" y="1"/>
                      <a:pt x="33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22"/>
              <p:cNvSpPr/>
              <p:nvPr/>
            </p:nvSpPr>
            <p:spPr>
              <a:xfrm>
                <a:off x="5205519" y="2651803"/>
                <a:ext cx="15153" cy="41263"/>
              </a:xfrm>
              <a:custGeom>
                <a:rect b="b" l="l" r="r" t="t"/>
                <a:pathLst>
                  <a:path extrusionOk="0" h="531" w="195">
                    <a:moveTo>
                      <a:pt x="169" y="0"/>
                    </a:moveTo>
                    <a:cubicBezTo>
                      <a:pt x="1" y="128"/>
                      <a:pt x="42" y="382"/>
                      <a:pt x="194" y="530"/>
                    </a:cubicBezTo>
                    <a:cubicBezTo>
                      <a:pt x="194" y="489"/>
                      <a:pt x="194" y="449"/>
                      <a:pt x="169" y="428"/>
                    </a:cubicBezTo>
                    <a:cubicBezTo>
                      <a:pt x="169" y="321"/>
                      <a:pt x="128" y="148"/>
                      <a:pt x="149" y="46"/>
                    </a:cubicBezTo>
                    <a:cubicBezTo>
                      <a:pt x="149" y="21"/>
                      <a:pt x="149" y="21"/>
                      <a:pt x="16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22"/>
              <p:cNvSpPr/>
              <p:nvPr/>
            </p:nvSpPr>
            <p:spPr>
              <a:xfrm>
                <a:off x="5230463" y="2645431"/>
                <a:ext cx="98999" cy="37688"/>
              </a:xfrm>
              <a:custGeom>
                <a:rect b="b" l="l" r="r" t="t"/>
                <a:pathLst>
                  <a:path extrusionOk="0" h="485" w="1274">
                    <a:moveTo>
                      <a:pt x="1274" y="1"/>
                    </a:moveTo>
                    <a:lnTo>
                      <a:pt x="1274" y="1"/>
                    </a:lnTo>
                    <a:cubicBezTo>
                      <a:pt x="953" y="21"/>
                      <a:pt x="1" y="62"/>
                      <a:pt x="1" y="149"/>
                    </a:cubicBezTo>
                    <a:cubicBezTo>
                      <a:pt x="21" y="276"/>
                      <a:pt x="21" y="383"/>
                      <a:pt x="21" y="485"/>
                    </a:cubicBezTo>
                    <a:cubicBezTo>
                      <a:pt x="423" y="485"/>
                      <a:pt x="805" y="444"/>
                      <a:pt x="1187" y="357"/>
                    </a:cubicBezTo>
                    <a:cubicBezTo>
                      <a:pt x="1208" y="357"/>
                      <a:pt x="1248" y="357"/>
                      <a:pt x="1248" y="383"/>
                    </a:cubicBezTo>
                    <a:cubicBezTo>
                      <a:pt x="1274" y="256"/>
                      <a:pt x="1274" y="128"/>
                      <a:pt x="127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05" name="Google Shape;1605;p22"/>
            <p:cNvSpPr/>
            <p:nvPr/>
          </p:nvSpPr>
          <p:spPr>
            <a:xfrm flipH="1">
              <a:off x="8230246" y="4182179"/>
              <a:ext cx="189606" cy="101952"/>
            </a:xfrm>
            <a:custGeom>
              <a:rect b="b" l="l" r="r" t="t"/>
              <a:pathLst>
                <a:path extrusionOk="0" h="1312" w="2440">
                  <a:moveTo>
                    <a:pt x="235" y="279"/>
                  </a:moveTo>
                  <a:cubicBezTo>
                    <a:pt x="255" y="320"/>
                    <a:pt x="296" y="340"/>
                    <a:pt x="321" y="360"/>
                  </a:cubicBezTo>
                  <a:cubicBezTo>
                    <a:pt x="576" y="534"/>
                    <a:pt x="892" y="574"/>
                    <a:pt x="1187" y="574"/>
                  </a:cubicBezTo>
                  <a:cubicBezTo>
                    <a:pt x="1381" y="574"/>
                    <a:pt x="1594" y="574"/>
                    <a:pt x="1803" y="513"/>
                  </a:cubicBezTo>
                  <a:cubicBezTo>
                    <a:pt x="1910" y="488"/>
                    <a:pt x="2017" y="447"/>
                    <a:pt x="2124" y="386"/>
                  </a:cubicBezTo>
                  <a:lnTo>
                    <a:pt x="2124" y="447"/>
                  </a:lnTo>
                  <a:cubicBezTo>
                    <a:pt x="2144" y="615"/>
                    <a:pt x="2185" y="768"/>
                    <a:pt x="2231" y="936"/>
                  </a:cubicBezTo>
                  <a:cubicBezTo>
                    <a:pt x="1890" y="1063"/>
                    <a:pt x="1533" y="1148"/>
                    <a:pt x="1186" y="1148"/>
                  </a:cubicBezTo>
                  <a:cubicBezTo>
                    <a:pt x="838" y="1148"/>
                    <a:pt x="500" y="1063"/>
                    <a:pt x="194" y="849"/>
                  </a:cubicBezTo>
                  <a:lnTo>
                    <a:pt x="194" y="661"/>
                  </a:lnTo>
                  <a:cubicBezTo>
                    <a:pt x="214" y="534"/>
                    <a:pt x="214" y="406"/>
                    <a:pt x="235" y="279"/>
                  </a:cubicBezTo>
                  <a:close/>
                  <a:moveTo>
                    <a:pt x="163" y="0"/>
                  </a:moveTo>
                  <a:cubicBezTo>
                    <a:pt x="124" y="0"/>
                    <a:pt x="87" y="22"/>
                    <a:pt x="87" y="65"/>
                  </a:cubicBezTo>
                  <a:cubicBezTo>
                    <a:pt x="67" y="340"/>
                    <a:pt x="21" y="615"/>
                    <a:pt x="21" y="895"/>
                  </a:cubicBezTo>
                  <a:cubicBezTo>
                    <a:pt x="0" y="915"/>
                    <a:pt x="21" y="936"/>
                    <a:pt x="41" y="956"/>
                  </a:cubicBezTo>
                  <a:cubicBezTo>
                    <a:pt x="403" y="1211"/>
                    <a:pt x="796" y="1311"/>
                    <a:pt x="1195" y="1311"/>
                  </a:cubicBezTo>
                  <a:cubicBezTo>
                    <a:pt x="1593" y="1311"/>
                    <a:pt x="1997" y="1211"/>
                    <a:pt x="2379" y="1063"/>
                  </a:cubicBezTo>
                  <a:cubicBezTo>
                    <a:pt x="2440" y="1043"/>
                    <a:pt x="2440" y="956"/>
                    <a:pt x="2399" y="936"/>
                  </a:cubicBezTo>
                  <a:cubicBezTo>
                    <a:pt x="2333" y="681"/>
                    <a:pt x="2292" y="447"/>
                    <a:pt x="2272" y="213"/>
                  </a:cubicBezTo>
                  <a:cubicBezTo>
                    <a:pt x="2259" y="173"/>
                    <a:pt x="2218" y="151"/>
                    <a:pt x="2180" y="151"/>
                  </a:cubicBezTo>
                  <a:cubicBezTo>
                    <a:pt x="2159" y="151"/>
                    <a:pt x="2138" y="158"/>
                    <a:pt x="2124" y="172"/>
                  </a:cubicBezTo>
                  <a:cubicBezTo>
                    <a:pt x="1910" y="386"/>
                    <a:pt x="1528" y="406"/>
                    <a:pt x="1233" y="406"/>
                  </a:cubicBezTo>
                  <a:cubicBezTo>
                    <a:pt x="912" y="406"/>
                    <a:pt x="489" y="360"/>
                    <a:pt x="296" y="85"/>
                  </a:cubicBezTo>
                  <a:cubicBezTo>
                    <a:pt x="275" y="65"/>
                    <a:pt x="255" y="65"/>
                    <a:pt x="255" y="65"/>
                  </a:cubicBezTo>
                  <a:cubicBezTo>
                    <a:pt x="245" y="22"/>
                    <a:pt x="203" y="0"/>
                    <a:pt x="16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22"/>
            <p:cNvSpPr/>
            <p:nvPr/>
          </p:nvSpPr>
          <p:spPr>
            <a:xfrm flipH="1">
              <a:off x="7573696" y="3321488"/>
              <a:ext cx="1467817" cy="1675451"/>
            </a:xfrm>
            <a:custGeom>
              <a:rect b="b" l="l" r="r" t="t"/>
              <a:pathLst>
                <a:path extrusionOk="0" h="21561" w="18889">
                  <a:moveTo>
                    <a:pt x="4629" y="233"/>
                  </a:moveTo>
                  <a:cubicBezTo>
                    <a:pt x="4731" y="574"/>
                    <a:pt x="4858" y="895"/>
                    <a:pt x="4986" y="1210"/>
                  </a:cubicBezTo>
                  <a:cubicBezTo>
                    <a:pt x="5159" y="1552"/>
                    <a:pt x="5347" y="1934"/>
                    <a:pt x="5622" y="2209"/>
                  </a:cubicBezTo>
                  <a:cubicBezTo>
                    <a:pt x="5434" y="2443"/>
                    <a:pt x="5200" y="2652"/>
                    <a:pt x="5031" y="2906"/>
                  </a:cubicBezTo>
                  <a:cubicBezTo>
                    <a:pt x="4288" y="2845"/>
                    <a:pt x="3458" y="2932"/>
                    <a:pt x="2781" y="2631"/>
                  </a:cubicBezTo>
                  <a:cubicBezTo>
                    <a:pt x="2867" y="2422"/>
                    <a:pt x="2928" y="2188"/>
                    <a:pt x="3035" y="1974"/>
                  </a:cubicBezTo>
                  <a:cubicBezTo>
                    <a:pt x="3125" y="1792"/>
                    <a:pt x="3301" y="1732"/>
                    <a:pt x="3491" y="1732"/>
                  </a:cubicBezTo>
                  <a:cubicBezTo>
                    <a:pt x="3655" y="1732"/>
                    <a:pt x="3830" y="1777"/>
                    <a:pt x="3967" y="1827"/>
                  </a:cubicBezTo>
                  <a:cubicBezTo>
                    <a:pt x="3976" y="1829"/>
                    <a:pt x="3985" y="1831"/>
                    <a:pt x="3993" y="1831"/>
                  </a:cubicBezTo>
                  <a:cubicBezTo>
                    <a:pt x="4049" y="1831"/>
                    <a:pt x="4094" y="1777"/>
                    <a:pt x="4094" y="1720"/>
                  </a:cubicBezTo>
                  <a:cubicBezTo>
                    <a:pt x="4054" y="1531"/>
                    <a:pt x="3993" y="1317"/>
                    <a:pt x="3993" y="1124"/>
                  </a:cubicBezTo>
                  <a:cubicBezTo>
                    <a:pt x="3967" y="915"/>
                    <a:pt x="4013" y="808"/>
                    <a:pt x="4140" y="681"/>
                  </a:cubicBezTo>
                  <a:cubicBezTo>
                    <a:pt x="4288" y="513"/>
                    <a:pt x="4456" y="385"/>
                    <a:pt x="4629" y="233"/>
                  </a:cubicBezTo>
                  <a:close/>
                  <a:moveTo>
                    <a:pt x="13943" y="788"/>
                  </a:moveTo>
                  <a:cubicBezTo>
                    <a:pt x="14005" y="828"/>
                    <a:pt x="14050" y="869"/>
                    <a:pt x="14112" y="915"/>
                  </a:cubicBezTo>
                  <a:cubicBezTo>
                    <a:pt x="14198" y="956"/>
                    <a:pt x="14453" y="1063"/>
                    <a:pt x="14473" y="1170"/>
                  </a:cubicBezTo>
                  <a:cubicBezTo>
                    <a:pt x="14493" y="1404"/>
                    <a:pt x="14280" y="1659"/>
                    <a:pt x="14239" y="1867"/>
                  </a:cubicBezTo>
                  <a:cubicBezTo>
                    <a:pt x="14221" y="1925"/>
                    <a:pt x="14265" y="1978"/>
                    <a:pt x="14320" y="1978"/>
                  </a:cubicBezTo>
                  <a:cubicBezTo>
                    <a:pt x="14328" y="1978"/>
                    <a:pt x="14337" y="1977"/>
                    <a:pt x="14346" y="1974"/>
                  </a:cubicBezTo>
                  <a:cubicBezTo>
                    <a:pt x="14488" y="1952"/>
                    <a:pt x="14676" y="1888"/>
                    <a:pt x="14848" y="1888"/>
                  </a:cubicBezTo>
                  <a:cubicBezTo>
                    <a:pt x="14984" y="1888"/>
                    <a:pt x="15111" y="1928"/>
                    <a:pt x="15196" y="2061"/>
                  </a:cubicBezTo>
                  <a:cubicBezTo>
                    <a:pt x="15324" y="2249"/>
                    <a:pt x="15364" y="2484"/>
                    <a:pt x="15425" y="2697"/>
                  </a:cubicBezTo>
                  <a:cubicBezTo>
                    <a:pt x="15089" y="2738"/>
                    <a:pt x="14728" y="2779"/>
                    <a:pt x="14366" y="2825"/>
                  </a:cubicBezTo>
                  <a:cubicBezTo>
                    <a:pt x="14071" y="2866"/>
                    <a:pt x="13730" y="2906"/>
                    <a:pt x="13434" y="3059"/>
                  </a:cubicBezTo>
                  <a:cubicBezTo>
                    <a:pt x="13388" y="2932"/>
                    <a:pt x="13307" y="2825"/>
                    <a:pt x="13241" y="2738"/>
                  </a:cubicBezTo>
                  <a:cubicBezTo>
                    <a:pt x="13159" y="2631"/>
                    <a:pt x="13006" y="2504"/>
                    <a:pt x="12838" y="2463"/>
                  </a:cubicBezTo>
                  <a:cubicBezTo>
                    <a:pt x="13287" y="1954"/>
                    <a:pt x="13562" y="1338"/>
                    <a:pt x="13943" y="788"/>
                  </a:cubicBezTo>
                  <a:close/>
                  <a:moveTo>
                    <a:pt x="5775" y="2295"/>
                  </a:moveTo>
                  <a:cubicBezTo>
                    <a:pt x="5795" y="2295"/>
                    <a:pt x="5795" y="2316"/>
                    <a:pt x="5816" y="2316"/>
                  </a:cubicBezTo>
                  <a:cubicBezTo>
                    <a:pt x="5836" y="2336"/>
                    <a:pt x="5856" y="2336"/>
                    <a:pt x="5856" y="2356"/>
                  </a:cubicBezTo>
                  <a:cubicBezTo>
                    <a:pt x="5648" y="2591"/>
                    <a:pt x="5475" y="2825"/>
                    <a:pt x="5327" y="3100"/>
                  </a:cubicBezTo>
                  <a:cubicBezTo>
                    <a:pt x="5306" y="3079"/>
                    <a:pt x="5286" y="3079"/>
                    <a:pt x="5286" y="3059"/>
                  </a:cubicBezTo>
                  <a:cubicBezTo>
                    <a:pt x="5240" y="3034"/>
                    <a:pt x="5220" y="2993"/>
                    <a:pt x="5179" y="2972"/>
                  </a:cubicBezTo>
                  <a:cubicBezTo>
                    <a:pt x="5368" y="2738"/>
                    <a:pt x="5581" y="2524"/>
                    <a:pt x="5775" y="2295"/>
                  </a:cubicBezTo>
                  <a:close/>
                  <a:moveTo>
                    <a:pt x="12731" y="2631"/>
                  </a:moveTo>
                  <a:cubicBezTo>
                    <a:pt x="12777" y="2631"/>
                    <a:pt x="12838" y="2631"/>
                    <a:pt x="12905" y="2677"/>
                  </a:cubicBezTo>
                  <a:cubicBezTo>
                    <a:pt x="12945" y="2697"/>
                    <a:pt x="12986" y="2718"/>
                    <a:pt x="13032" y="2759"/>
                  </a:cubicBezTo>
                  <a:cubicBezTo>
                    <a:pt x="13200" y="2886"/>
                    <a:pt x="13327" y="3100"/>
                    <a:pt x="13241" y="3207"/>
                  </a:cubicBezTo>
                  <a:cubicBezTo>
                    <a:pt x="13093" y="2993"/>
                    <a:pt x="12925" y="2804"/>
                    <a:pt x="12731" y="2631"/>
                  </a:cubicBezTo>
                  <a:close/>
                  <a:moveTo>
                    <a:pt x="8831" y="1338"/>
                  </a:moveTo>
                  <a:cubicBezTo>
                    <a:pt x="8851" y="1358"/>
                    <a:pt x="8851" y="1378"/>
                    <a:pt x="8871" y="1378"/>
                  </a:cubicBezTo>
                  <a:cubicBezTo>
                    <a:pt x="9106" y="1506"/>
                    <a:pt x="9294" y="1699"/>
                    <a:pt x="9442" y="1934"/>
                  </a:cubicBezTo>
                  <a:cubicBezTo>
                    <a:pt x="9461" y="1957"/>
                    <a:pt x="9487" y="1967"/>
                    <a:pt x="9513" y="1967"/>
                  </a:cubicBezTo>
                  <a:cubicBezTo>
                    <a:pt x="9576" y="1967"/>
                    <a:pt x="9638" y="1908"/>
                    <a:pt x="9594" y="1847"/>
                  </a:cubicBezTo>
                  <a:cubicBezTo>
                    <a:pt x="9487" y="1659"/>
                    <a:pt x="9340" y="1506"/>
                    <a:pt x="9167" y="1378"/>
                  </a:cubicBezTo>
                  <a:lnTo>
                    <a:pt x="9167" y="1378"/>
                  </a:lnTo>
                  <a:cubicBezTo>
                    <a:pt x="10251" y="1424"/>
                    <a:pt x="11290" y="1720"/>
                    <a:pt x="12181" y="2377"/>
                  </a:cubicBezTo>
                  <a:cubicBezTo>
                    <a:pt x="13073" y="2993"/>
                    <a:pt x="13837" y="4032"/>
                    <a:pt x="13750" y="5178"/>
                  </a:cubicBezTo>
                  <a:cubicBezTo>
                    <a:pt x="13750" y="5223"/>
                    <a:pt x="13730" y="5285"/>
                    <a:pt x="13730" y="5351"/>
                  </a:cubicBezTo>
                  <a:cubicBezTo>
                    <a:pt x="13668" y="5285"/>
                    <a:pt x="13689" y="5198"/>
                    <a:pt x="13689" y="5096"/>
                  </a:cubicBezTo>
                  <a:cubicBezTo>
                    <a:pt x="13668" y="4943"/>
                    <a:pt x="13643" y="4796"/>
                    <a:pt x="13623" y="4648"/>
                  </a:cubicBezTo>
                  <a:cubicBezTo>
                    <a:pt x="13562" y="4393"/>
                    <a:pt x="13455" y="4159"/>
                    <a:pt x="13327" y="3950"/>
                  </a:cubicBezTo>
                  <a:cubicBezTo>
                    <a:pt x="13093" y="3589"/>
                    <a:pt x="12752" y="3334"/>
                    <a:pt x="12370" y="3141"/>
                  </a:cubicBezTo>
                  <a:cubicBezTo>
                    <a:pt x="11944" y="2920"/>
                    <a:pt x="11461" y="2826"/>
                    <a:pt x="10971" y="2826"/>
                  </a:cubicBezTo>
                  <a:cubicBezTo>
                    <a:pt x="10658" y="2826"/>
                    <a:pt x="10343" y="2864"/>
                    <a:pt x="10037" y="2932"/>
                  </a:cubicBezTo>
                  <a:cubicBezTo>
                    <a:pt x="10017" y="2952"/>
                    <a:pt x="9976" y="2952"/>
                    <a:pt x="9931" y="2972"/>
                  </a:cubicBezTo>
                  <a:lnTo>
                    <a:pt x="9931" y="2932"/>
                  </a:lnTo>
                  <a:cubicBezTo>
                    <a:pt x="9824" y="2738"/>
                    <a:pt x="9722" y="2550"/>
                    <a:pt x="9528" y="2443"/>
                  </a:cubicBezTo>
                  <a:cubicBezTo>
                    <a:pt x="9517" y="2437"/>
                    <a:pt x="9503" y="2435"/>
                    <a:pt x="9488" y="2435"/>
                  </a:cubicBezTo>
                  <a:cubicBezTo>
                    <a:pt x="9447" y="2435"/>
                    <a:pt x="9401" y="2454"/>
                    <a:pt x="9401" y="2484"/>
                  </a:cubicBezTo>
                  <a:cubicBezTo>
                    <a:pt x="9342" y="2749"/>
                    <a:pt x="9240" y="3014"/>
                    <a:pt x="8945" y="3014"/>
                  </a:cubicBezTo>
                  <a:cubicBezTo>
                    <a:pt x="8934" y="3014"/>
                    <a:pt x="8923" y="3014"/>
                    <a:pt x="8912" y="3013"/>
                  </a:cubicBezTo>
                  <a:cubicBezTo>
                    <a:pt x="8831" y="2631"/>
                    <a:pt x="8657" y="2295"/>
                    <a:pt x="8362" y="2015"/>
                  </a:cubicBezTo>
                  <a:cubicBezTo>
                    <a:pt x="8340" y="2002"/>
                    <a:pt x="8317" y="1995"/>
                    <a:pt x="8295" y="1995"/>
                  </a:cubicBezTo>
                  <a:cubicBezTo>
                    <a:pt x="8251" y="1995"/>
                    <a:pt x="8214" y="2023"/>
                    <a:pt x="8214" y="2081"/>
                  </a:cubicBezTo>
                  <a:cubicBezTo>
                    <a:pt x="8168" y="2463"/>
                    <a:pt x="8168" y="2972"/>
                    <a:pt x="7685" y="3059"/>
                  </a:cubicBezTo>
                  <a:cubicBezTo>
                    <a:pt x="7471" y="3100"/>
                    <a:pt x="7237" y="3079"/>
                    <a:pt x="7023" y="3100"/>
                  </a:cubicBezTo>
                  <a:cubicBezTo>
                    <a:pt x="6814" y="3100"/>
                    <a:pt x="6620" y="3207"/>
                    <a:pt x="6452" y="3314"/>
                  </a:cubicBezTo>
                  <a:cubicBezTo>
                    <a:pt x="5668" y="3736"/>
                    <a:pt x="5306" y="4521"/>
                    <a:pt x="5286" y="5371"/>
                  </a:cubicBezTo>
                  <a:cubicBezTo>
                    <a:pt x="5240" y="5285"/>
                    <a:pt x="5179" y="5223"/>
                    <a:pt x="5138" y="5157"/>
                  </a:cubicBezTo>
                  <a:cubicBezTo>
                    <a:pt x="5138" y="5137"/>
                    <a:pt x="5113" y="5137"/>
                    <a:pt x="5113" y="5137"/>
                  </a:cubicBezTo>
                  <a:cubicBezTo>
                    <a:pt x="5093" y="4989"/>
                    <a:pt x="5093" y="4816"/>
                    <a:pt x="5093" y="4668"/>
                  </a:cubicBezTo>
                  <a:cubicBezTo>
                    <a:pt x="5113" y="3670"/>
                    <a:pt x="5602" y="2718"/>
                    <a:pt x="6386" y="2102"/>
                  </a:cubicBezTo>
                  <a:cubicBezTo>
                    <a:pt x="7089" y="1552"/>
                    <a:pt x="7960" y="1378"/>
                    <a:pt x="8831" y="1338"/>
                  </a:cubicBezTo>
                  <a:close/>
                  <a:moveTo>
                    <a:pt x="4855" y="5187"/>
                  </a:moveTo>
                  <a:cubicBezTo>
                    <a:pt x="4872" y="5187"/>
                    <a:pt x="4889" y="5191"/>
                    <a:pt x="4904" y="5198"/>
                  </a:cubicBezTo>
                  <a:cubicBezTo>
                    <a:pt x="4925" y="5198"/>
                    <a:pt x="4945" y="5223"/>
                    <a:pt x="4945" y="5244"/>
                  </a:cubicBezTo>
                  <a:cubicBezTo>
                    <a:pt x="4965" y="5305"/>
                    <a:pt x="4965" y="5371"/>
                    <a:pt x="4986" y="5432"/>
                  </a:cubicBezTo>
                  <a:lnTo>
                    <a:pt x="4925" y="5432"/>
                  </a:lnTo>
                  <a:cubicBezTo>
                    <a:pt x="4904" y="5453"/>
                    <a:pt x="4884" y="5478"/>
                    <a:pt x="4884" y="5498"/>
                  </a:cubicBezTo>
                  <a:cubicBezTo>
                    <a:pt x="4858" y="5539"/>
                    <a:pt x="4884" y="5580"/>
                    <a:pt x="4925" y="5605"/>
                  </a:cubicBezTo>
                  <a:cubicBezTo>
                    <a:pt x="4965" y="5605"/>
                    <a:pt x="4965" y="5626"/>
                    <a:pt x="4986" y="5646"/>
                  </a:cubicBezTo>
                  <a:cubicBezTo>
                    <a:pt x="5011" y="5646"/>
                    <a:pt x="5011" y="5666"/>
                    <a:pt x="5011" y="5666"/>
                  </a:cubicBezTo>
                  <a:lnTo>
                    <a:pt x="5011" y="5687"/>
                  </a:lnTo>
                  <a:lnTo>
                    <a:pt x="5011" y="5733"/>
                  </a:lnTo>
                  <a:cubicBezTo>
                    <a:pt x="4967" y="5811"/>
                    <a:pt x="4912" y="5843"/>
                    <a:pt x="4855" y="5843"/>
                  </a:cubicBezTo>
                  <a:cubicBezTo>
                    <a:pt x="4713" y="5843"/>
                    <a:pt x="4563" y="5647"/>
                    <a:pt x="4563" y="5498"/>
                  </a:cubicBezTo>
                  <a:cubicBezTo>
                    <a:pt x="4563" y="5368"/>
                    <a:pt x="4729" y="5187"/>
                    <a:pt x="4855" y="5187"/>
                  </a:cubicBezTo>
                  <a:close/>
                  <a:moveTo>
                    <a:pt x="14161" y="5322"/>
                  </a:moveTo>
                  <a:cubicBezTo>
                    <a:pt x="14173" y="5322"/>
                    <a:pt x="14185" y="5323"/>
                    <a:pt x="14198" y="5325"/>
                  </a:cubicBezTo>
                  <a:cubicBezTo>
                    <a:pt x="14218" y="5325"/>
                    <a:pt x="14259" y="5351"/>
                    <a:pt x="14280" y="5371"/>
                  </a:cubicBezTo>
                  <a:cubicBezTo>
                    <a:pt x="14453" y="5453"/>
                    <a:pt x="14453" y="5666"/>
                    <a:pt x="14432" y="5814"/>
                  </a:cubicBezTo>
                  <a:cubicBezTo>
                    <a:pt x="14395" y="5977"/>
                    <a:pt x="14301" y="6040"/>
                    <a:pt x="14194" y="6040"/>
                  </a:cubicBezTo>
                  <a:cubicBezTo>
                    <a:pt x="14052" y="6040"/>
                    <a:pt x="13889" y="5928"/>
                    <a:pt x="13816" y="5794"/>
                  </a:cubicBezTo>
                  <a:cubicBezTo>
                    <a:pt x="13837" y="5773"/>
                    <a:pt x="13857" y="5773"/>
                    <a:pt x="13857" y="5733"/>
                  </a:cubicBezTo>
                  <a:cubicBezTo>
                    <a:pt x="13877" y="5687"/>
                    <a:pt x="13943" y="5666"/>
                    <a:pt x="13984" y="5666"/>
                  </a:cubicBezTo>
                  <a:cubicBezTo>
                    <a:pt x="14025" y="5666"/>
                    <a:pt x="14071" y="5626"/>
                    <a:pt x="14071" y="5580"/>
                  </a:cubicBezTo>
                  <a:cubicBezTo>
                    <a:pt x="14071" y="5539"/>
                    <a:pt x="14050" y="5498"/>
                    <a:pt x="13984" y="5498"/>
                  </a:cubicBezTo>
                  <a:cubicBezTo>
                    <a:pt x="13943" y="5498"/>
                    <a:pt x="13898" y="5498"/>
                    <a:pt x="13877" y="5519"/>
                  </a:cubicBezTo>
                  <a:lnTo>
                    <a:pt x="13877" y="5498"/>
                  </a:lnTo>
                  <a:cubicBezTo>
                    <a:pt x="13955" y="5402"/>
                    <a:pt x="14050" y="5322"/>
                    <a:pt x="14161" y="5322"/>
                  </a:cubicBezTo>
                  <a:close/>
                  <a:moveTo>
                    <a:pt x="8362" y="2270"/>
                  </a:moveTo>
                  <a:cubicBezTo>
                    <a:pt x="8423" y="2336"/>
                    <a:pt x="8469" y="2397"/>
                    <a:pt x="8510" y="2463"/>
                  </a:cubicBezTo>
                  <a:cubicBezTo>
                    <a:pt x="8596" y="2570"/>
                    <a:pt x="8637" y="2697"/>
                    <a:pt x="8678" y="2825"/>
                  </a:cubicBezTo>
                  <a:cubicBezTo>
                    <a:pt x="8703" y="2866"/>
                    <a:pt x="8724" y="2932"/>
                    <a:pt x="8744" y="2993"/>
                  </a:cubicBezTo>
                  <a:cubicBezTo>
                    <a:pt x="8744" y="3034"/>
                    <a:pt x="8764" y="3079"/>
                    <a:pt x="8764" y="3120"/>
                  </a:cubicBezTo>
                  <a:cubicBezTo>
                    <a:pt x="8785" y="3161"/>
                    <a:pt x="8805" y="3186"/>
                    <a:pt x="8851" y="3186"/>
                  </a:cubicBezTo>
                  <a:cubicBezTo>
                    <a:pt x="8885" y="3190"/>
                    <a:pt x="8917" y="3192"/>
                    <a:pt x="8947" y="3192"/>
                  </a:cubicBezTo>
                  <a:cubicBezTo>
                    <a:pt x="9221" y="3192"/>
                    <a:pt x="9371" y="3033"/>
                    <a:pt x="9467" y="2804"/>
                  </a:cubicBezTo>
                  <a:cubicBezTo>
                    <a:pt x="9487" y="2759"/>
                    <a:pt x="9508" y="2697"/>
                    <a:pt x="9528" y="2652"/>
                  </a:cubicBezTo>
                  <a:cubicBezTo>
                    <a:pt x="9594" y="2718"/>
                    <a:pt x="9656" y="2804"/>
                    <a:pt x="9722" y="2886"/>
                  </a:cubicBezTo>
                  <a:cubicBezTo>
                    <a:pt x="9742" y="2952"/>
                    <a:pt x="9783" y="3034"/>
                    <a:pt x="9803" y="3100"/>
                  </a:cubicBezTo>
                  <a:cubicBezTo>
                    <a:pt x="9818" y="3130"/>
                    <a:pt x="9847" y="3149"/>
                    <a:pt x="9877" y="3149"/>
                  </a:cubicBezTo>
                  <a:cubicBezTo>
                    <a:pt x="9888" y="3149"/>
                    <a:pt x="9899" y="3146"/>
                    <a:pt x="9910" y="3141"/>
                  </a:cubicBezTo>
                  <a:cubicBezTo>
                    <a:pt x="10235" y="3052"/>
                    <a:pt x="10569" y="3006"/>
                    <a:pt x="10905" y="3006"/>
                  </a:cubicBezTo>
                  <a:cubicBezTo>
                    <a:pt x="11054" y="3006"/>
                    <a:pt x="11203" y="3015"/>
                    <a:pt x="11351" y="3034"/>
                  </a:cubicBezTo>
                  <a:cubicBezTo>
                    <a:pt x="11713" y="3059"/>
                    <a:pt x="12054" y="3161"/>
                    <a:pt x="12395" y="3334"/>
                  </a:cubicBezTo>
                  <a:cubicBezTo>
                    <a:pt x="12777" y="3522"/>
                    <a:pt x="13093" y="3843"/>
                    <a:pt x="13287" y="4225"/>
                  </a:cubicBezTo>
                  <a:cubicBezTo>
                    <a:pt x="13434" y="4480"/>
                    <a:pt x="13475" y="4775"/>
                    <a:pt x="13516" y="5050"/>
                  </a:cubicBezTo>
                  <a:cubicBezTo>
                    <a:pt x="13516" y="5157"/>
                    <a:pt x="13495" y="5351"/>
                    <a:pt x="13541" y="5432"/>
                  </a:cubicBezTo>
                  <a:cubicBezTo>
                    <a:pt x="13562" y="5498"/>
                    <a:pt x="13623" y="5519"/>
                    <a:pt x="13689" y="5539"/>
                  </a:cubicBezTo>
                  <a:cubicBezTo>
                    <a:pt x="13689" y="5560"/>
                    <a:pt x="13689" y="5580"/>
                    <a:pt x="13668" y="5605"/>
                  </a:cubicBezTo>
                  <a:cubicBezTo>
                    <a:pt x="13434" y="6517"/>
                    <a:pt x="12650" y="7235"/>
                    <a:pt x="11861" y="7683"/>
                  </a:cubicBezTo>
                  <a:cubicBezTo>
                    <a:pt x="11098" y="8119"/>
                    <a:pt x="10197" y="8338"/>
                    <a:pt x="9302" y="8338"/>
                  </a:cubicBezTo>
                  <a:cubicBezTo>
                    <a:pt x="9151" y="8338"/>
                    <a:pt x="9001" y="8332"/>
                    <a:pt x="8851" y="8320"/>
                  </a:cubicBezTo>
                  <a:cubicBezTo>
                    <a:pt x="7257" y="8213"/>
                    <a:pt x="5709" y="7215"/>
                    <a:pt x="5240" y="5707"/>
                  </a:cubicBezTo>
                  <a:cubicBezTo>
                    <a:pt x="5220" y="5646"/>
                    <a:pt x="5200" y="5580"/>
                    <a:pt x="5179" y="5519"/>
                  </a:cubicBezTo>
                  <a:lnTo>
                    <a:pt x="5179" y="5519"/>
                  </a:lnTo>
                  <a:cubicBezTo>
                    <a:pt x="5220" y="5580"/>
                    <a:pt x="5266" y="5626"/>
                    <a:pt x="5306" y="5687"/>
                  </a:cubicBezTo>
                  <a:cubicBezTo>
                    <a:pt x="5306" y="5707"/>
                    <a:pt x="5327" y="5707"/>
                    <a:pt x="5347" y="5733"/>
                  </a:cubicBezTo>
                  <a:cubicBezTo>
                    <a:pt x="5393" y="5733"/>
                    <a:pt x="5454" y="5733"/>
                    <a:pt x="5454" y="5687"/>
                  </a:cubicBezTo>
                  <a:lnTo>
                    <a:pt x="5454" y="5646"/>
                  </a:lnTo>
                  <a:cubicBezTo>
                    <a:pt x="5434" y="5157"/>
                    <a:pt x="5475" y="4689"/>
                    <a:pt x="5729" y="4246"/>
                  </a:cubicBezTo>
                  <a:cubicBezTo>
                    <a:pt x="5963" y="3797"/>
                    <a:pt x="6473" y="3354"/>
                    <a:pt x="6982" y="3268"/>
                  </a:cubicBezTo>
                  <a:cubicBezTo>
                    <a:pt x="7085" y="3250"/>
                    <a:pt x="7192" y="3248"/>
                    <a:pt x="7299" y="3248"/>
                  </a:cubicBezTo>
                  <a:cubicBezTo>
                    <a:pt x="7332" y="3248"/>
                    <a:pt x="7366" y="3249"/>
                    <a:pt x="7399" y="3249"/>
                  </a:cubicBezTo>
                  <a:cubicBezTo>
                    <a:pt x="7634" y="3249"/>
                    <a:pt x="7866" y="3239"/>
                    <a:pt x="8067" y="3079"/>
                  </a:cubicBezTo>
                  <a:cubicBezTo>
                    <a:pt x="8296" y="2886"/>
                    <a:pt x="8342" y="2570"/>
                    <a:pt x="8362" y="2270"/>
                  </a:cubicBezTo>
                  <a:close/>
                  <a:moveTo>
                    <a:pt x="9722" y="8488"/>
                  </a:moveTo>
                  <a:cubicBezTo>
                    <a:pt x="9762" y="8595"/>
                    <a:pt x="9803" y="8722"/>
                    <a:pt x="9803" y="8829"/>
                  </a:cubicBezTo>
                  <a:lnTo>
                    <a:pt x="9803" y="8870"/>
                  </a:lnTo>
                  <a:cubicBezTo>
                    <a:pt x="9685" y="8965"/>
                    <a:pt x="9542" y="9004"/>
                    <a:pt x="9392" y="9004"/>
                  </a:cubicBezTo>
                  <a:cubicBezTo>
                    <a:pt x="9141" y="9004"/>
                    <a:pt x="8871" y="8896"/>
                    <a:pt x="8657" y="8763"/>
                  </a:cubicBezTo>
                  <a:cubicBezTo>
                    <a:pt x="8678" y="8742"/>
                    <a:pt x="8678" y="8742"/>
                    <a:pt x="8678" y="8722"/>
                  </a:cubicBezTo>
                  <a:cubicBezTo>
                    <a:pt x="8678" y="8661"/>
                    <a:pt x="8678" y="8574"/>
                    <a:pt x="8703" y="8488"/>
                  </a:cubicBezTo>
                  <a:lnTo>
                    <a:pt x="8724" y="8488"/>
                  </a:lnTo>
                  <a:cubicBezTo>
                    <a:pt x="8881" y="8498"/>
                    <a:pt x="9046" y="8503"/>
                    <a:pt x="9213" y="8503"/>
                  </a:cubicBezTo>
                  <a:cubicBezTo>
                    <a:pt x="9381" y="8503"/>
                    <a:pt x="9551" y="8498"/>
                    <a:pt x="9722" y="8488"/>
                  </a:cubicBezTo>
                  <a:close/>
                  <a:moveTo>
                    <a:pt x="10104" y="8936"/>
                  </a:moveTo>
                  <a:cubicBezTo>
                    <a:pt x="10088" y="8986"/>
                    <a:pt x="10059" y="9014"/>
                    <a:pt x="10020" y="9014"/>
                  </a:cubicBezTo>
                  <a:cubicBezTo>
                    <a:pt x="9994" y="9014"/>
                    <a:pt x="9964" y="9003"/>
                    <a:pt x="9931" y="8977"/>
                  </a:cubicBezTo>
                  <a:cubicBezTo>
                    <a:pt x="9951" y="8977"/>
                    <a:pt x="9951" y="8977"/>
                    <a:pt x="9976" y="8956"/>
                  </a:cubicBezTo>
                  <a:lnTo>
                    <a:pt x="9997" y="8936"/>
                  </a:lnTo>
                  <a:close/>
                  <a:moveTo>
                    <a:pt x="8596" y="8936"/>
                  </a:moveTo>
                  <a:lnTo>
                    <a:pt x="8596" y="8936"/>
                  </a:lnTo>
                  <a:cubicBezTo>
                    <a:pt x="8678" y="8977"/>
                    <a:pt x="8764" y="9017"/>
                    <a:pt x="8851" y="9063"/>
                  </a:cubicBezTo>
                  <a:cubicBezTo>
                    <a:pt x="8813" y="9096"/>
                    <a:pt x="8766" y="9130"/>
                    <a:pt x="8703" y="9130"/>
                  </a:cubicBezTo>
                  <a:cubicBezTo>
                    <a:pt x="8688" y="9130"/>
                    <a:pt x="8673" y="9128"/>
                    <a:pt x="8657" y="9124"/>
                  </a:cubicBezTo>
                  <a:cubicBezTo>
                    <a:pt x="8550" y="9104"/>
                    <a:pt x="8550" y="8997"/>
                    <a:pt x="8596" y="8936"/>
                  </a:cubicBezTo>
                  <a:close/>
                  <a:moveTo>
                    <a:pt x="9803" y="9084"/>
                  </a:moveTo>
                  <a:lnTo>
                    <a:pt x="9803" y="9084"/>
                  </a:lnTo>
                  <a:cubicBezTo>
                    <a:pt x="9851" y="9224"/>
                    <a:pt x="9789" y="9287"/>
                    <a:pt x="9705" y="9287"/>
                  </a:cubicBezTo>
                  <a:cubicBezTo>
                    <a:pt x="9637" y="9287"/>
                    <a:pt x="9556" y="9245"/>
                    <a:pt x="9508" y="9170"/>
                  </a:cubicBezTo>
                  <a:cubicBezTo>
                    <a:pt x="9615" y="9145"/>
                    <a:pt x="9722" y="9124"/>
                    <a:pt x="9803" y="9084"/>
                  </a:cubicBezTo>
                  <a:close/>
                  <a:moveTo>
                    <a:pt x="9019" y="9104"/>
                  </a:moveTo>
                  <a:lnTo>
                    <a:pt x="9019" y="9104"/>
                  </a:lnTo>
                  <a:cubicBezTo>
                    <a:pt x="9126" y="9145"/>
                    <a:pt x="9233" y="9170"/>
                    <a:pt x="9340" y="9170"/>
                  </a:cubicBezTo>
                  <a:lnTo>
                    <a:pt x="9340" y="9191"/>
                  </a:lnTo>
                  <a:cubicBezTo>
                    <a:pt x="9321" y="9311"/>
                    <a:pt x="9261" y="9361"/>
                    <a:pt x="9198" y="9361"/>
                  </a:cubicBezTo>
                  <a:cubicBezTo>
                    <a:pt x="9106" y="9361"/>
                    <a:pt x="9007" y="9255"/>
                    <a:pt x="9019" y="9104"/>
                  </a:cubicBezTo>
                  <a:close/>
                  <a:moveTo>
                    <a:pt x="2017" y="6115"/>
                  </a:moveTo>
                  <a:lnTo>
                    <a:pt x="2017" y="6115"/>
                  </a:lnTo>
                  <a:cubicBezTo>
                    <a:pt x="1996" y="6283"/>
                    <a:pt x="1956" y="6451"/>
                    <a:pt x="1889" y="6624"/>
                  </a:cubicBezTo>
                  <a:cubicBezTo>
                    <a:pt x="1869" y="6726"/>
                    <a:pt x="1782" y="7067"/>
                    <a:pt x="1655" y="7108"/>
                  </a:cubicBezTo>
                  <a:lnTo>
                    <a:pt x="1635" y="7108"/>
                  </a:lnTo>
                  <a:lnTo>
                    <a:pt x="1635" y="7133"/>
                  </a:lnTo>
                  <a:lnTo>
                    <a:pt x="1614" y="7133"/>
                  </a:lnTo>
                  <a:cubicBezTo>
                    <a:pt x="1594" y="7153"/>
                    <a:pt x="1574" y="7194"/>
                    <a:pt x="1594" y="7235"/>
                  </a:cubicBezTo>
                  <a:cubicBezTo>
                    <a:pt x="1828" y="7683"/>
                    <a:pt x="2103" y="8085"/>
                    <a:pt x="2439" y="8467"/>
                  </a:cubicBezTo>
                  <a:cubicBezTo>
                    <a:pt x="2526" y="8595"/>
                    <a:pt x="2633" y="8702"/>
                    <a:pt x="2719" y="8809"/>
                  </a:cubicBezTo>
                  <a:cubicBezTo>
                    <a:pt x="2801" y="8890"/>
                    <a:pt x="2908" y="8916"/>
                    <a:pt x="3015" y="8936"/>
                  </a:cubicBezTo>
                  <a:cubicBezTo>
                    <a:pt x="3458" y="9063"/>
                    <a:pt x="3906" y="9145"/>
                    <a:pt x="4349" y="9211"/>
                  </a:cubicBezTo>
                  <a:cubicBezTo>
                    <a:pt x="4705" y="9264"/>
                    <a:pt x="5057" y="9322"/>
                    <a:pt x="5409" y="9322"/>
                  </a:cubicBezTo>
                  <a:cubicBezTo>
                    <a:pt x="5460" y="9322"/>
                    <a:pt x="5510" y="9320"/>
                    <a:pt x="5561" y="9318"/>
                  </a:cubicBezTo>
                  <a:lnTo>
                    <a:pt x="5561" y="9318"/>
                  </a:lnTo>
                  <a:cubicBezTo>
                    <a:pt x="5520" y="9359"/>
                    <a:pt x="5454" y="9379"/>
                    <a:pt x="5413" y="9399"/>
                  </a:cubicBezTo>
                  <a:cubicBezTo>
                    <a:pt x="5347" y="9425"/>
                    <a:pt x="5306" y="9506"/>
                    <a:pt x="5393" y="9552"/>
                  </a:cubicBezTo>
                  <a:cubicBezTo>
                    <a:pt x="5561" y="9654"/>
                    <a:pt x="5495" y="9781"/>
                    <a:pt x="5413" y="9888"/>
                  </a:cubicBezTo>
                  <a:cubicBezTo>
                    <a:pt x="4670" y="9654"/>
                    <a:pt x="3947" y="9445"/>
                    <a:pt x="3203" y="9297"/>
                  </a:cubicBezTo>
                  <a:cubicBezTo>
                    <a:pt x="3162" y="9297"/>
                    <a:pt x="3122" y="9297"/>
                    <a:pt x="3101" y="9338"/>
                  </a:cubicBezTo>
                  <a:cubicBezTo>
                    <a:pt x="3079" y="9370"/>
                    <a:pt x="3050" y="9385"/>
                    <a:pt x="3015" y="9385"/>
                  </a:cubicBezTo>
                  <a:cubicBezTo>
                    <a:pt x="2675" y="9385"/>
                    <a:pt x="1791" y="8028"/>
                    <a:pt x="1675" y="7872"/>
                  </a:cubicBezTo>
                  <a:cubicBezTo>
                    <a:pt x="1548" y="7683"/>
                    <a:pt x="1360" y="7281"/>
                    <a:pt x="1085" y="7260"/>
                  </a:cubicBezTo>
                  <a:cubicBezTo>
                    <a:pt x="1011" y="7260"/>
                    <a:pt x="944" y="7263"/>
                    <a:pt x="879" y="7263"/>
                  </a:cubicBezTo>
                  <a:cubicBezTo>
                    <a:pt x="773" y="7263"/>
                    <a:pt x="672" y="7256"/>
                    <a:pt x="555" y="7215"/>
                  </a:cubicBezTo>
                  <a:cubicBezTo>
                    <a:pt x="489" y="7194"/>
                    <a:pt x="402" y="7153"/>
                    <a:pt x="341" y="7108"/>
                  </a:cubicBezTo>
                  <a:cubicBezTo>
                    <a:pt x="255" y="7087"/>
                    <a:pt x="300" y="7087"/>
                    <a:pt x="362" y="7067"/>
                  </a:cubicBezTo>
                  <a:cubicBezTo>
                    <a:pt x="433" y="7050"/>
                    <a:pt x="508" y="7043"/>
                    <a:pt x="584" y="7043"/>
                  </a:cubicBezTo>
                  <a:cubicBezTo>
                    <a:pt x="689" y="7043"/>
                    <a:pt x="794" y="7055"/>
                    <a:pt x="891" y="7067"/>
                  </a:cubicBezTo>
                  <a:cubicBezTo>
                    <a:pt x="957" y="7067"/>
                    <a:pt x="998" y="6980"/>
                    <a:pt x="957" y="6919"/>
                  </a:cubicBezTo>
                  <a:cubicBezTo>
                    <a:pt x="810" y="6772"/>
                    <a:pt x="657" y="6558"/>
                    <a:pt x="616" y="6344"/>
                  </a:cubicBezTo>
                  <a:cubicBezTo>
                    <a:pt x="605" y="6284"/>
                    <a:pt x="621" y="6262"/>
                    <a:pt x="650" y="6262"/>
                  </a:cubicBezTo>
                  <a:cubicBezTo>
                    <a:pt x="724" y="6262"/>
                    <a:pt x="883" y="6395"/>
                    <a:pt x="912" y="6410"/>
                  </a:cubicBezTo>
                  <a:cubicBezTo>
                    <a:pt x="998" y="6497"/>
                    <a:pt x="1064" y="6598"/>
                    <a:pt x="1146" y="6685"/>
                  </a:cubicBezTo>
                  <a:cubicBezTo>
                    <a:pt x="1161" y="6714"/>
                    <a:pt x="1188" y="6726"/>
                    <a:pt x="1215" y="6726"/>
                  </a:cubicBezTo>
                  <a:cubicBezTo>
                    <a:pt x="1269" y="6726"/>
                    <a:pt x="1324" y="6678"/>
                    <a:pt x="1294" y="6624"/>
                  </a:cubicBezTo>
                  <a:cubicBezTo>
                    <a:pt x="1232" y="6471"/>
                    <a:pt x="1166" y="6344"/>
                    <a:pt x="1146" y="6216"/>
                  </a:cubicBezTo>
                  <a:cubicBezTo>
                    <a:pt x="1132" y="6162"/>
                    <a:pt x="1137" y="6135"/>
                    <a:pt x="1167" y="6135"/>
                  </a:cubicBezTo>
                  <a:cubicBezTo>
                    <a:pt x="1182" y="6135"/>
                    <a:pt x="1204" y="6142"/>
                    <a:pt x="1232" y="6155"/>
                  </a:cubicBezTo>
                  <a:cubicBezTo>
                    <a:pt x="1400" y="6242"/>
                    <a:pt x="1548" y="6410"/>
                    <a:pt x="1635" y="6578"/>
                  </a:cubicBezTo>
                  <a:cubicBezTo>
                    <a:pt x="1655" y="6601"/>
                    <a:pt x="1692" y="6617"/>
                    <a:pt x="1726" y="6617"/>
                  </a:cubicBezTo>
                  <a:cubicBezTo>
                    <a:pt x="1761" y="6617"/>
                    <a:pt x="1793" y="6601"/>
                    <a:pt x="1803" y="6558"/>
                  </a:cubicBezTo>
                  <a:cubicBezTo>
                    <a:pt x="1849" y="6390"/>
                    <a:pt x="1849" y="6155"/>
                    <a:pt x="2017" y="6115"/>
                  </a:cubicBezTo>
                  <a:close/>
                  <a:moveTo>
                    <a:pt x="16912" y="6303"/>
                  </a:moveTo>
                  <a:lnTo>
                    <a:pt x="16912" y="6303"/>
                  </a:lnTo>
                  <a:cubicBezTo>
                    <a:pt x="17080" y="6369"/>
                    <a:pt x="17080" y="6578"/>
                    <a:pt x="17106" y="6751"/>
                  </a:cubicBezTo>
                  <a:cubicBezTo>
                    <a:pt x="17117" y="6795"/>
                    <a:pt x="17153" y="6815"/>
                    <a:pt x="17190" y="6815"/>
                  </a:cubicBezTo>
                  <a:cubicBezTo>
                    <a:pt x="17222" y="6815"/>
                    <a:pt x="17255" y="6800"/>
                    <a:pt x="17274" y="6772"/>
                  </a:cubicBezTo>
                  <a:cubicBezTo>
                    <a:pt x="17381" y="6624"/>
                    <a:pt x="17529" y="6471"/>
                    <a:pt x="17697" y="6390"/>
                  </a:cubicBezTo>
                  <a:cubicBezTo>
                    <a:pt x="17717" y="6379"/>
                    <a:pt x="17733" y="6375"/>
                    <a:pt x="17745" y="6375"/>
                  </a:cubicBezTo>
                  <a:cubicBezTo>
                    <a:pt x="17861" y="6375"/>
                    <a:pt x="17634" y="6796"/>
                    <a:pt x="17615" y="6833"/>
                  </a:cubicBezTo>
                  <a:cubicBezTo>
                    <a:pt x="17584" y="6905"/>
                    <a:pt x="17633" y="6959"/>
                    <a:pt x="17688" y="6959"/>
                  </a:cubicBezTo>
                  <a:cubicBezTo>
                    <a:pt x="17714" y="6959"/>
                    <a:pt x="17742" y="6947"/>
                    <a:pt x="17763" y="6919"/>
                  </a:cubicBezTo>
                  <a:cubicBezTo>
                    <a:pt x="17844" y="6833"/>
                    <a:pt x="17911" y="6751"/>
                    <a:pt x="18018" y="6665"/>
                  </a:cubicBezTo>
                  <a:cubicBezTo>
                    <a:pt x="18031" y="6637"/>
                    <a:pt x="18180" y="6521"/>
                    <a:pt x="18262" y="6521"/>
                  </a:cubicBezTo>
                  <a:cubicBezTo>
                    <a:pt x="18302" y="6521"/>
                    <a:pt x="18326" y="6548"/>
                    <a:pt x="18313" y="6624"/>
                  </a:cubicBezTo>
                  <a:cubicBezTo>
                    <a:pt x="18272" y="6812"/>
                    <a:pt x="18079" y="7026"/>
                    <a:pt x="17931" y="7153"/>
                  </a:cubicBezTo>
                  <a:cubicBezTo>
                    <a:pt x="17890" y="7215"/>
                    <a:pt x="17911" y="7301"/>
                    <a:pt x="17997" y="7301"/>
                  </a:cubicBezTo>
                  <a:cubicBezTo>
                    <a:pt x="18165" y="7301"/>
                    <a:pt x="18313" y="7301"/>
                    <a:pt x="18461" y="7342"/>
                  </a:cubicBezTo>
                  <a:cubicBezTo>
                    <a:pt x="18506" y="7342"/>
                    <a:pt x="18567" y="7362"/>
                    <a:pt x="18588" y="7388"/>
                  </a:cubicBezTo>
                  <a:lnTo>
                    <a:pt x="18588" y="7388"/>
                  </a:lnTo>
                  <a:cubicBezTo>
                    <a:pt x="18585" y="7384"/>
                    <a:pt x="18580" y="7383"/>
                    <a:pt x="18573" y="7383"/>
                  </a:cubicBezTo>
                  <a:cubicBezTo>
                    <a:pt x="18527" y="7383"/>
                    <a:pt x="18399" y="7449"/>
                    <a:pt x="18399" y="7449"/>
                  </a:cubicBezTo>
                  <a:cubicBezTo>
                    <a:pt x="18276" y="7499"/>
                    <a:pt x="18167" y="7520"/>
                    <a:pt x="18056" y="7520"/>
                  </a:cubicBezTo>
                  <a:cubicBezTo>
                    <a:pt x="17976" y="7520"/>
                    <a:pt x="17894" y="7509"/>
                    <a:pt x="17804" y="7490"/>
                  </a:cubicBezTo>
                  <a:cubicBezTo>
                    <a:pt x="17797" y="7489"/>
                    <a:pt x="17791" y="7489"/>
                    <a:pt x="17785" y="7489"/>
                  </a:cubicBezTo>
                  <a:cubicBezTo>
                    <a:pt x="17538" y="7489"/>
                    <a:pt x="17312" y="7876"/>
                    <a:pt x="17187" y="8045"/>
                  </a:cubicBezTo>
                  <a:cubicBezTo>
                    <a:pt x="17055" y="8196"/>
                    <a:pt x="16099" y="9498"/>
                    <a:pt x="15752" y="9498"/>
                  </a:cubicBezTo>
                  <a:cubicBezTo>
                    <a:pt x="15713" y="9498"/>
                    <a:pt x="15681" y="9482"/>
                    <a:pt x="15660" y="9445"/>
                  </a:cubicBezTo>
                  <a:cubicBezTo>
                    <a:pt x="15639" y="9425"/>
                    <a:pt x="15599" y="9399"/>
                    <a:pt x="15553" y="9399"/>
                  </a:cubicBezTo>
                  <a:cubicBezTo>
                    <a:pt x="14748" y="9527"/>
                    <a:pt x="13964" y="9700"/>
                    <a:pt x="13159" y="9909"/>
                  </a:cubicBezTo>
                  <a:cubicBezTo>
                    <a:pt x="13159" y="9909"/>
                    <a:pt x="13134" y="9909"/>
                    <a:pt x="13134" y="9934"/>
                  </a:cubicBezTo>
                  <a:cubicBezTo>
                    <a:pt x="13093" y="9847"/>
                    <a:pt x="13006" y="9781"/>
                    <a:pt x="12925" y="9720"/>
                  </a:cubicBezTo>
                  <a:cubicBezTo>
                    <a:pt x="13006" y="9654"/>
                    <a:pt x="13073" y="9593"/>
                    <a:pt x="13159" y="9552"/>
                  </a:cubicBezTo>
                  <a:cubicBezTo>
                    <a:pt x="13241" y="9506"/>
                    <a:pt x="13220" y="9425"/>
                    <a:pt x="13159" y="9379"/>
                  </a:cubicBezTo>
                  <a:cubicBezTo>
                    <a:pt x="13113" y="9379"/>
                    <a:pt x="13073" y="9359"/>
                    <a:pt x="13052" y="9338"/>
                  </a:cubicBezTo>
                  <a:cubicBezTo>
                    <a:pt x="13368" y="9338"/>
                    <a:pt x="13709" y="9318"/>
                    <a:pt x="14050" y="9297"/>
                  </a:cubicBezTo>
                  <a:cubicBezTo>
                    <a:pt x="14534" y="9252"/>
                    <a:pt x="15023" y="9191"/>
                    <a:pt x="15512" y="9084"/>
                  </a:cubicBezTo>
                  <a:cubicBezTo>
                    <a:pt x="15619" y="9063"/>
                    <a:pt x="15833" y="9063"/>
                    <a:pt x="15914" y="8977"/>
                  </a:cubicBezTo>
                  <a:cubicBezTo>
                    <a:pt x="16021" y="8916"/>
                    <a:pt x="16108" y="8829"/>
                    <a:pt x="16169" y="8742"/>
                  </a:cubicBezTo>
                  <a:cubicBezTo>
                    <a:pt x="16571" y="8340"/>
                    <a:pt x="16912" y="7917"/>
                    <a:pt x="17187" y="7449"/>
                  </a:cubicBezTo>
                  <a:lnTo>
                    <a:pt x="17187" y="7388"/>
                  </a:lnTo>
                  <a:cubicBezTo>
                    <a:pt x="17208" y="7006"/>
                    <a:pt x="16979" y="6685"/>
                    <a:pt x="16912" y="6303"/>
                  </a:cubicBezTo>
                  <a:close/>
                  <a:moveTo>
                    <a:pt x="8403" y="8936"/>
                  </a:moveTo>
                  <a:cubicBezTo>
                    <a:pt x="8362" y="9043"/>
                    <a:pt x="8382" y="9145"/>
                    <a:pt x="8489" y="9231"/>
                  </a:cubicBezTo>
                  <a:cubicBezTo>
                    <a:pt x="8557" y="9277"/>
                    <a:pt x="8625" y="9299"/>
                    <a:pt x="8690" y="9299"/>
                  </a:cubicBezTo>
                  <a:cubicBezTo>
                    <a:pt x="8747" y="9299"/>
                    <a:pt x="8801" y="9283"/>
                    <a:pt x="8851" y="9252"/>
                  </a:cubicBezTo>
                  <a:cubicBezTo>
                    <a:pt x="8898" y="9424"/>
                    <a:pt x="9044" y="9518"/>
                    <a:pt x="9184" y="9518"/>
                  </a:cubicBezTo>
                  <a:cubicBezTo>
                    <a:pt x="9287" y="9518"/>
                    <a:pt x="9388" y="9467"/>
                    <a:pt x="9442" y="9359"/>
                  </a:cubicBezTo>
                  <a:cubicBezTo>
                    <a:pt x="9518" y="9418"/>
                    <a:pt x="9608" y="9447"/>
                    <a:pt x="9692" y="9447"/>
                  </a:cubicBezTo>
                  <a:cubicBezTo>
                    <a:pt x="9846" y="9447"/>
                    <a:pt x="9984" y="9354"/>
                    <a:pt x="9997" y="9191"/>
                  </a:cubicBezTo>
                  <a:cubicBezTo>
                    <a:pt x="10012" y="9193"/>
                    <a:pt x="10026" y="9194"/>
                    <a:pt x="10040" y="9194"/>
                  </a:cubicBezTo>
                  <a:cubicBezTo>
                    <a:pt x="10148" y="9194"/>
                    <a:pt x="10236" y="9125"/>
                    <a:pt x="10272" y="8977"/>
                  </a:cubicBezTo>
                  <a:cubicBezTo>
                    <a:pt x="10333" y="8997"/>
                    <a:pt x="10399" y="9043"/>
                    <a:pt x="10486" y="9063"/>
                  </a:cubicBezTo>
                  <a:cubicBezTo>
                    <a:pt x="10312" y="9445"/>
                    <a:pt x="10231" y="9868"/>
                    <a:pt x="10144" y="10270"/>
                  </a:cubicBezTo>
                  <a:lnTo>
                    <a:pt x="10144" y="10291"/>
                  </a:lnTo>
                  <a:cubicBezTo>
                    <a:pt x="9943" y="10453"/>
                    <a:pt x="9630" y="10539"/>
                    <a:pt x="9319" y="10539"/>
                  </a:cubicBezTo>
                  <a:cubicBezTo>
                    <a:pt x="8938" y="10539"/>
                    <a:pt x="8559" y="10412"/>
                    <a:pt x="8382" y="10143"/>
                  </a:cubicBezTo>
                  <a:lnTo>
                    <a:pt x="8362" y="10122"/>
                  </a:lnTo>
                  <a:cubicBezTo>
                    <a:pt x="8362" y="9741"/>
                    <a:pt x="8255" y="9359"/>
                    <a:pt x="8148" y="8997"/>
                  </a:cubicBezTo>
                  <a:cubicBezTo>
                    <a:pt x="8235" y="8977"/>
                    <a:pt x="8321" y="8956"/>
                    <a:pt x="8403" y="8936"/>
                  </a:cubicBezTo>
                  <a:close/>
                  <a:moveTo>
                    <a:pt x="7038" y="8992"/>
                  </a:moveTo>
                  <a:cubicBezTo>
                    <a:pt x="7247" y="8992"/>
                    <a:pt x="7415" y="9039"/>
                    <a:pt x="7491" y="9191"/>
                  </a:cubicBezTo>
                  <a:lnTo>
                    <a:pt x="7491" y="9211"/>
                  </a:lnTo>
                  <a:cubicBezTo>
                    <a:pt x="7532" y="9761"/>
                    <a:pt x="7532" y="10316"/>
                    <a:pt x="7512" y="10866"/>
                  </a:cubicBezTo>
                  <a:cubicBezTo>
                    <a:pt x="7471" y="10886"/>
                    <a:pt x="7430" y="10907"/>
                    <a:pt x="7384" y="10907"/>
                  </a:cubicBezTo>
                  <a:cubicBezTo>
                    <a:pt x="7226" y="10968"/>
                    <a:pt x="7061" y="10999"/>
                    <a:pt x="6900" y="10999"/>
                  </a:cubicBezTo>
                  <a:cubicBezTo>
                    <a:pt x="6392" y="10999"/>
                    <a:pt x="5927" y="10693"/>
                    <a:pt x="5877" y="10082"/>
                  </a:cubicBezTo>
                  <a:cubicBezTo>
                    <a:pt x="5877" y="10036"/>
                    <a:pt x="5856" y="9995"/>
                    <a:pt x="5795" y="9995"/>
                  </a:cubicBezTo>
                  <a:cubicBezTo>
                    <a:pt x="5729" y="9995"/>
                    <a:pt x="5668" y="9975"/>
                    <a:pt x="5602" y="9954"/>
                  </a:cubicBezTo>
                  <a:lnTo>
                    <a:pt x="5581" y="9934"/>
                  </a:lnTo>
                  <a:cubicBezTo>
                    <a:pt x="5688" y="9781"/>
                    <a:pt x="5709" y="9634"/>
                    <a:pt x="5581" y="9486"/>
                  </a:cubicBezTo>
                  <a:cubicBezTo>
                    <a:pt x="5668" y="9466"/>
                    <a:pt x="5729" y="9425"/>
                    <a:pt x="5816" y="9425"/>
                  </a:cubicBezTo>
                  <a:cubicBezTo>
                    <a:pt x="5856" y="9399"/>
                    <a:pt x="5877" y="9338"/>
                    <a:pt x="5856" y="9297"/>
                  </a:cubicBezTo>
                  <a:cubicBezTo>
                    <a:pt x="5836" y="9231"/>
                    <a:pt x="5836" y="9170"/>
                    <a:pt x="5816" y="9104"/>
                  </a:cubicBezTo>
                  <a:lnTo>
                    <a:pt x="5816" y="9104"/>
                  </a:lnTo>
                  <a:cubicBezTo>
                    <a:pt x="5856" y="9109"/>
                    <a:pt x="5898" y="9111"/>
                    <a:pt x="5943" y="9111"/>
                  </a:cubicBezTo>
                  <a:cubicBezTo>
                    <a:pt x="6267" y="9111"/>
                    <a:pt x="6704" y="8992"/>
                    <a:pt x="7038" y="8992"/>
                  </a:cubicBezTo>
                  <a:close/>
                  <a:moveTo>
                    <a:pt x="11875" y="9076"/>
                  </a:moveTo>
                  <a:cubicBezTo>
                    <a:pt x="12054" y="9076"/>
                    <a:pt x="12233" y="9127"/>
                    <a:pt x="12416" y="9252"/>
                  </a:cubicBezTo>
                  <a:cubicBezTo>
                    <a:pt x="12422" y="9258"/>
                    <a:pt x="12431" y="9260"/>
                    <a:pt x="12442" y="9260"/>
                  </a:cubicBezTo>
                  <a:cubicBezTo>
                    <a:pt x="12469" y="9260"/>
                    <a:pt x="12505" y="9246"/>
                    <a:pt x="12523" y="9231"/>
                  </a:cubicBezTo>
                  <a:lnTo>
                    <a:pt x="12650" y="9104"/>
                  </a:lnTo>
                  <a:lnTo>
                    <a:pt x="12650" y="9104"/>
                  </a:lnTo>
                  <a:cubicBezTo>
                    <a:pt x="12624" y="9191"/>
                    <a:pt x="12624" y="9272"/>
                    <a:pt x="12584" y="9359"/>
                  </a:cubicBezTo>
                  <a:cubicBezTo>
                    <a:pt x="12566" y="9416"/>
                    <a:pt x="12610" y="9470"/>
                    <a:pt x="12665" y="9470"/>
                  </a:cubicBezTo>
                  <a:cubicBezTo>
                    <a:pt x="12673" y="9470"/>
                    <a:pt x="12682" y="9468"/>
                    <a:pt x="12691" y="9466"/>
                  </a:cubicBezTo>
                  <a:cubicBezTo>
                    <a:pt x="12743" y="9457"/>
                    <a:pt x="12785" y="9452"/>
                    <a:pt x="12821" y="9452"/>
                  </a:cubicBezTo>
                  <a:cubicBezTo>
                    <a:pt x="12873" y="9452"/>
                    <a:pt x="12915" y="9462"/>
                    <a:pt x="12966" y="9486"/>
                  </a:cubicBezTo>
                  <a:cubicBezTo>
                    <a:pt x="12879" y="9552"/>
                    <a:pt x="12798" y="9613"/>
                    <a:pt x="12711" y="9679"/>
                  </a:cubicBezTo>
                  <a:cubicBezTo>
                    <a:pt x="12650" y="9700"/>
                    <a:pt x="12650" y="9807"/>
                    <a:pt x="12731" y="9827"/>
                  </a:cubicBezTo>
                  <a:cubicBezTo>
                    <a:pt x="12879" y="9868"/>
                    <a:pt x="13032" y="9954"/>
                    <a:pt x="12986" y="10122"/>
                  </a:cubicBezTo>
                  <a:cubicBezTo>
                    <a:pt x="12966" y="10185"/>
                    <a:pt x="12937" y="10209"/>
                    <a:pt x="12904" y="10209"/>
                  </a:cubicBezTo>
                  <a:cubicBezTo>
                    <a:pt x="12801" y="10209"/>
                    <a:pt x="12659" y="9980"/>
                    <a:pt x="12624" y="9934"/>
                  </a:cubicBezTo>
                  <a:cubicBezTo>
                    <a:pt x="12609" y="9900"/>
                    <a:pt x="12583" y="9886"/>
                    <a:pt x="12556" y="9886"/>
                  </a:cubicBezTo>
                  <a:cubicBezTo>
                    <a:pt x="12514" y="9886"/>
                    <a:pt x="12469" y="9922"/>
                    <a:pt x="12456" y="9975"/>
                  </a:cubicBezTo>
                  <a:cubicBezTo>
                    <a:pt x="12425" y="10445"/>
                    <a:pt x="11961" y="10678"/>
                    <a:pt x="11516" y="10678"/>
                  </a:cubicBezTo>
                  <a:cubicBezTo>
                    <a:pt x="11378" y="10678"/>
                    <a:pt x="11243" y="10656"/>
                    <a:pt x="11122" y="10611"/>
                  </a:cubicBezTo>
                  <a:cubicBezTo>
                    <a:pt x="11111" y="10608"/>
                    <a:pt x="11100" y="10606"/>
                    <a:pt x="11090" y="10606"/>
                  </a:cubicBezTo>
                  <a:cubicBezTo>
                    <a:pt x="11042" y="10606"/>
                    <a:pt x="11012" y="10643"/>
                    <a:pt x="10995" y="10698"/>
                  </a:cubicBezTo>
                  <a:cubicBezTo>
                    <a:pt x="10969" y="10886"/>
                    <a:pt x="10969" y="11100"/>
                    <a:pt x="10969" y="11289"/>
                  </a:cubicBezTo>
                  <a:cubicBezTo>
                    <a:pt x="10949" y="11462"/>
                    <a:pt x="10969" y="11630"/>
                    <a:pt x="10969" y="11798"/>
                  </a:cubicBezTo>
                  <a:cubicBezTo>
                    <a:pt x="10908" y="11523"/>
                    <a:pt x="10888" y="11248"/>
                    <a:pt x="10908" y="10973"/>
                  </a:cubicBezTo>
                  <a:cubicBezTo>
                    <a:pt x="10929" y="10759"/>
                    <a:pt x="10949" y="10571"/>
                    <a:pt x="10969" y="10397"/>
                  </a:cubicBezTo>
                  <a:cubicBezTo>
                    <a:pt x="11036" y="10016"/>
                    <a:pt x="11122" y="9634"/>
                    <a:pt x="11224" y="9272"/>
                  </a:cubicBezTo>
                  <a:lnTo>
                    <a:pt x="11224" y="9252"/>
                  </a:lnTo>
                  <a:cubicBezTo>
                    <a:pt x="11446" y="9149"/>
                    <a:pt x="11661" y="9076"/>
                    <a:pt x="11875" y="9076"/>
                  </a:cubicBezTo>
                  <a:close/>
                  <a:moveTo>
                    <a:pt x="8000" y="9043"/>
                  </a:moveTo>
                  <a:cubicBezTo>
                    <a:pt x="8087" y="9399"/>
                    <a:pt x="8194" y="9761"/>
                    <a:pt x="8194" y="10143"/>
                  </a:cubicBezTo>
                  <a:cubicBezTo>
                    <a:pt x="8194" y="10189"/>
                    <a:pt x="8214" y="10209"/>
                    <a:pt x="8235" y="10229"/>
                  </a:cubicBezTo>
                  <a:lnTo>
                    <a:pt x="8235" y="10250"/>
                  </a:lnTo>
                  <a:cubicBezTo>
                    <a:pt x="8451" y="10551"/>
                    <a:pt x="8880" y="10706"/>
                    <a:pt x="9301" y="10706"/>
                  </a:cubicBezTo>
                  <a:cubicBezTo>
                    <a:pt x="9415" y="10706"/>
                    <a:pt x="9527" y="10695"/>
                    <a:pt x="9635" y="10672"/>
                  </a:cubicBezTo>
                  <a:lnTo>
                    <a:pt x="9696" y="10672"/>
                  </a:lnTo>
                  <a:cubicBezTo>
                    <a:pt x="9722" y="10672"/>
                    <a:pt x="9742" y="10652"/>
                    <a:pt x="9783" y="10652"/>
                  </a:cubicBezTo>
                  <a:cubicBezTo>
                    <a:pt x="9997" y="10611"/>
                    <a:pt x="10165" y="10504"/>
                    <a:pt x="10312" y="10377"/>
                  </a:cubicBezTo>
                  <a:cubicBezTo>
                    <a:pt x="10358" y="10357"/>
                    <a:pt x="10333" y="10316"/>
                    <a:pt x="10312" y="10270"/>
                  </a:cubicBezTo>
                  <a:cubicBezTo>
                    <a:pt x="10399" y="9888"/>
                    <a:pt x="10486" y="9486"/>
                    <a:pt x="10633" y="9124"/>
                  </a:cubicBezTo>
                  <a:cubicBezTo>
                    <a:pt x="10761" y="9170"/>
                    <a:pt x="10908" y="9211"/>
                    <a:pt x="11036" y="9231"/>
                  </a:cubicBezTo>
                  <a:cubicBezTo>
                    <a:pt x="11036" y="9252"/>
                    <a:pt x="11036" y="9272"/>
                    <a:pt x="11056" y="9272"/>
                  </a:cubicBezTo>
                  <a:cubicBezTo>
                    <a:pt x="10949" y="9634"/>
                    <a:pt x="10868" y="10016"/>
                    <a:pt x="10801" y="10377"/>
                  </a:cubicBezTo>
                  <a:cubicBezTo>
                    <a:pt x="10740" y="10866"/>
                    <a:pt x="10674" y="11396"/>
                    <a:pt x="10822" y="11885"/>
                  </a:cubicBezTo>
                  <a:lnTo>
                    <a:pt x="10822" y="11905"/>
                  </a:lnTo>
                  <a:cubicBezTo>
                    <a:pt x="11183" y="12562"/>
                    <a:pt x="11504" y="13265"/>
                    <a:pt x="11927" y="13881"/>
                  </a:cubicBezTo>
                  <a:cubicBezTo>
                    <a:pt x="12268" y="14431"/>
                    <a:pt x="12838" y="14772"/>
                    <a:pt x="13327" y="15195"/>
                  </a:cubicBezTo>
                  <a:cubicBezTo>
                    <a:pt x="12905" y="15256"/>
                    <a:pt x="12477" y="15235"/>
                    <a:pt x="12054" y="15363"/>
                  </a:cubicBezTo>
                  <a:cubicBezTo>
                    <a:pt x="11988" y="15281"/>
                    <a:pt x="11906" y="15195"/>
                    <a:pt x="11840" y="15108"/>
                  </a:cubicBezTo>
                  <a:cubicBezTo>
                    <a:pt x="11906" y="15088"/>
                    <a:pt x="11968" y="15067"/>
                    <a:pt x="12034" y="15047"/>
                  </a:cubicBezTo>
                  <a:cubicBezTo>
                    <a:pt x="12074" y="15047"/>
                    <a:pt x="12115" y="14981"/>
                    <a:pt x="12095" y="14940"/>
                  </a:cubicBezTo>
                  <a:cubicBezTo>
                    <a:pt x="11820" y="14517"/>
                    <a:pt x="11652" y="14049"/>
                    <a:pt x="11438" y="13601"/>
                  </a:cubicBezTo>
                  <a:cubicBezTo>
                    <a:pt x="11418" y="13567"/>
                    <a:pt x="11387" y="13553"/>
                    <a:pt x="11358" y="13553"/>
                  </a:cubicBezTo>
                  <a:cubicBezTo>
                    <a:pt x="11300" y="13553"/>
                    <a:pt x="11246" y="13609"/>
                    <a:pt x="11290" y="13667"/>
                  </a:cubicBezTo>
                  <a:cubicBezTo>
                    <a:pt x="11479" y="14090"/>
                    <a:pt x="11652" y="14517"/>
                    <a:pt x="11886" y="14920"/>
                  </a:cubicBezTo>
                  <a:cubicBezTo>
                    <a:pt x="11713" y="14981"/>
                    <a:pt x="11545" y="15027"/>
                    <a:pt x="11351" y="15027"/>
                  </a:cubicBezTo>
                  <a:cubicBezTo>
                    <a:pt x="11351" y="15027"/>
                    <a:pt x="11331" y="15027"/>
                    <a:pt x="11311" y="15047"/>
                  </a:cubicBezTo>
                  <a:cubicBezTo>
                    <a:pt x="11163" y="14685"/>
                    <a:pt x="10969" y="14365"/>
                    <a:pt x="10842" y="14028"/>
                  </a:cubicBezTo>
                  <a:cubicBezTo>
                    <a:pt x="10824" y="13980"/>
                    <a:pt x="10779" y="13958"/>
                    <a:pt x="10740" y="13958"/>
                  </a:cubicBezTo>
                  <a:cubicBezTo>
                    <a:pt x="10692" y="13958"/>
                    <a:pt x="10652" y="13990"/>
                    <a:pt x="10674" y="14049"/>
                  </a:cubicBezTo>
                  <a:cubicBezTo>
                    <a:pt x="10822" y="14451"/>
                    <a:pt x="11076" y="14813"/>
                    <a:pt x="11204" y="15215"/>
                  </a:cubicBezTo>
                  <a:cubicBezTo>
                    <a:pt x="11015" y="15235"/>
                    <a:pt x="10822" y="15256"/>
                    <a:pt x="10633" y="15281"/>
                  </a:cubicBezTo>
                  <a:cubicBezTo>
                    <a:pt x="10460" y="14920"/>
                    <a:pt x="10292" y="14558"/>
                    <a:pt x="10206" y="14156"/>
                  </a:cubicBezTo>
                  <a:cubicBezTo>
                    <a:pt x="10197" y="14112"/>
                    <a:pt x="10164" y="14093"/>
                    <a:pt x="10130" y="14093"/>
                  </a:cubicBezTo>
                  <a:cubicBezTo>
                    <a:pt x="10079" y="14093"/>
                    <a:pt x="10025" y="14133"/>
                    <a:pt x="10037" y="14197"/>
                  </a:cubicBezTo>
                  <a:cubicBezTo>
                    <a:pt x="10144" y="14599"/>
                    <a:pt x="10292" y="14960"/>
                    <a:pt x="10460" y="15342"/>
                  </a:cubicBezTo>
                  <a:lnTo>
                    <a:pt x="10460" y="15383"/>
                  </a:lnTo>
                  <a:lnTo>
                    <a:pt x="10460" y="15490"/>
                  </a:lnTo>
                  <a:cubicBezTo>
                    <a:pt x="10292" y="15510"/>
                    <a:pt x="10144" y="15536"/>
                    <a:pt x="9976" y="15556"/>
                  </a:cubicBezTo>
                  <a:cubicBezTo>
                    <a:pt x="9922" y="15563"/>
                    <a:pt x="9850" y="15569"/>
                    <a:pt x="9773" y="15569"/>
                  </a:cubicBezTo>
                  <a:cubicBezTo>
                    <a:pt x="9603" y="15569"/>
                    <a:pt x="9410" y="15538"/>
                    <a:pt x="9340" y="15409"/>
                  </a:cubicBezTo>
                  <a:cubicBezTo>
                    <a:pt x="9401" y="15409"/>
                    <a:pt x="9467" y="15429"/>
                    <a:pt x="9528" y="15429"/>
                  </a:cubicBezTo>
                  <a:cubicBezTo>
                    <a:pt x="9540" y="15433"/>
                    <a:pt x="9551" y="15434"/>
                    <a:pt x="9562" y="15434"/>
                  </a:cubicBezTo>
                  <a:cubicBezTo>
                    <a:pt x="9613" y="15434"/>
                    <a:pt x="9652" y="15397"/>
                    <a:pt x="9635" y="15342"/>
                  </a:cubicBezTo>
                  <a:cubicBezTo>
                    <a:pt x="9569" y="14874"/>
                    <a:pt x="9340" y="14451"/>
                    <a:pt x="9401" y="13983"/>
                  </a:cubicBezTo>
                  <a:cubicBezTo>
                    <a:pt x="9412" y="13926"/>
                    <a:pt x="9366" y="13893"/>
                    <a:pt x="9318" y="13893"/>
                  </a:cubicBezTo>
                  <a:cubicBezTo>
                    <a:pt x="9280" y="13893"/>
                    <a:pt x="9242" y="13915"/>
                    <a:pt x="9233" y="13962"/>
                  </a:cubicBezTo>
                  <a:cubicBezTo>
                    <a:pt x="9167" y="14410"/>
                    <a:pt x="9381" y="14833"/>
                    <a:pt x="9442" y="15256"/>
                  </a:cubicBezTo>
                  <a:cubicBezTo>
                    <a:pt x="9343" y="15232"/>
                    <a:pt x="9238" y="15222"/>
                    <a:pt x="9132" y="15222"/>
                  </a:cubicBezTo>
                  <a:cubicBezTo>
                    <a:pt x="9058" y="15222"/>
                    <a:pt x="8984" y="15227"/>
                    <a:pt x="8912" y="15235"/>
                  </a:cubicBezTo>
                  <a:cubicBezTo>
                    <a:pt x="8871" y="14772"/>
                    <a:pt x="8851" y="14283"/>
                    <a:pt x="8851" y="13794"/>
                  </a:cubicBezTo>
                  <a:cubicBezTo>
                    <a:pt x="8861" y="13741"/>
                    <a:pt x="8824" y="13714"/>
                    <a:pt x="8782" y="13714"/>
                  </a:cubicBezTo>
                  <a:cubicBezTo>
                    <a:pt x="8739" y="13714"/>
                    <a:pt x="8690" y="13741"/>
                    <a:pt x="8678" y="13794"/>
                  </a:cubicBezTo>
                  <a:cubicBezTo>
                    <a:pt x="8657" y="14303"/>
                    <a:pt x="8703" y="14813"/>
                    <a:pt x="8744" y="15322"/>
                  </a:cubicBezTo>
                  <a:cubicBezTo>
                    <a:pt x="8530" y="15302"/>
                    <a:pt x="8342" y="15256"/>
                    <a:pt x="8148" y="15195"/>
                  </a:cubicBezTo>
                  <a:lnTo>
                    <a:pt x="8148" y="15174"/>
                  </a:lnTo>
                  <a:cubicBezTo>
                    <a:pt x="8168" y="14960"/>
                    <a:pt x="8168" y="14726"/>
                    <a:pt x="8168" y="14492"/>
                  </a:cubicBezTo>
                  <a:cubicBezTo>
                    <a:pt x="8168" y="14425"/>
                    <a:pt x="8123" y="14394"/>
                    <a:pt x="8079" y="14394"/>
                  </a:cubicBezTo>
                  <a:cubicBezTo>
                    <a:pt x="8039" y="14394"/>
                    <a:pt x="8000" y="14420"/>
                    <a:pt x="8000" y="14472"/>
                  </a:cubicBezTo>
                  <a:cubicBezTo>
                    <a:pt x="8000" y="14772"/>
                    <a:pt x="8000" y="15047"/>
                    <a:pt x="7960" y="15322"/>
                  </a:cubicBezTo>
                  <a:cubicBezTo>
                    <a:pt x="7685" y="15256"/>
                    <a:pt x="7384" y="15195"/>
                    <a:pt x="7109" y="15195"/>
                  </a:cubicBezTo>
                  <a:cubicBezTo>
                    <a:pt x="7303" y="14833"/>
                    <a:pt x="7384" y="14410"/>
                    <a:pt x="7450" y="14008"/>
                  </a:cubicBezTo>
                  <a:cubicBezTo>
                    <a:pt x="7450" y="13941"/>
                    <a:pt x="7402" y="13909"/>
                    <a:pt x="7357" y="13909"/>
                  </a:cubicBezTo>
                  <a:cubicBezTo>
                    <a:pt x="7316" y="13909"/>
                    <a:pt x="7277" y="13935"/>
                    <a:pt x="7277" y="13983"/>
                  </a:cubicBezTo>
                  <a:cubicBezTo>
                    <a:pt x="7216" y="14410"/>
                    <a:pt x="7130" y="14833"/>
                    <a:pt x="6895" y="15215"/>
                  </a:cubicBezTo>
                  <a:cubicBezTo>
                    <a:pt x="6666" y="15174"/>
                    <a:pt x="6432" y="15088"/>
                    <a:pt x="6218" y="14960"/>
                  </a:cubicBezTo>
                  <a:cubicBezTo>
                    <a:pt x="6386" y="14726"/>
                    <a:pt x="6580" y="14538"/>
                    <a:pt x="6793" y="14324"/>
                  </a:cubicBezTo>
                  <a:cubicBezTo>
                    <a:pt x="6840" y="14258"/>
                    <a:pt x="6789" y="14168"/>
                    <a:pt x="6725" y="14168"/>
                  </a:cubicBezTo>
                  <a:cubicBezTo>
                    <a:pt x="6706" y="14168"/>
                    <a:pt x="6685" y="14176"/>
                    <a:pt x="6666" y="14197"/>
                  </a:cubicBezTo>
                  <a:cubicBezTo>
                    <a:pt x="6432" y="14451"/>
                    <a:pt x="6177" y="14706"/>
                    <a:pt x="5984" y="15001"/>
                  </a:cubicBezTo>
                  <a:cubicBezTo>
                    <a:pt x="5775" y="14920"/>
                    <a:pt x="5581" y="14853"/>
                    <a:pt x="5368" y="14813"/>
                  </a:cubicBezTo>
                  <a:cubicBezTo>
                    <a:pt x="5856" y="14492"/>
                    <a:pt x="6284" y="14008"/>
                    <a:pt x="6641" y="13580"/>
                  </a:cubicBezTo>
                  <a:cubicBezTo>
                    <a:pt x="7048" y="13117"/>
                    <a:pt x="7512" y="12562"/>
                    <a:pt x="7685" y="11971"/>
                  </a:cubicBezTo>
                  <a:lnTo>
                    <a:pt x="7685" y="11946"/>
                  </a:lnTo>
                  <a:lnTo>
                    <a:pt x="7705" y="11925"/>
                  </a:lnTo>
                  <a:cubicBezTo>
                    <a:pt x="7685" y="11589"/>
                    <a:pt x="7685" y="11268"/>
                    <a:pt x="7685" y="10953"/>
                  </a:cubicBezTo>
                  <a:cubicBezTo>
                    <a:pt x="7705" y="10927"/>
                    <a:pt x="7705" y="10886"/>
                    <a:pt x="7685" y="10866"/>
                  </a:cubicBezTo>
                  <a:cubicBezTo>
                    <a:pt x="7705" y="10357"/>
                    <a:pt x="7705" y="9827"/>
                    <a:pt x="7659" y="9318"/>
                  </a:cubicBezTo>
                  <a:cubicBezTo>
                    <a:pt x="7685" y="9297"/>
                    <a:pt x="7685" y="9272"/>
                    <a:pt x="7685" y="9252"/>
                  </a:cubicBezTo>
                  <a:cubicBezTo>
                    <a:pt x="7659" y="9211"/>
                    <a:pt x="7659" y="9170"/>
                    <a:pt x="7639" y="9145"/>
                  </a:cubicBezTo>
                  <a:lnTo>
                    <a:pt x="7659" y="9145"/>
                  </a:lnTo>
                  <a:cubicBezTo>
                    <a:pt x="7766" y="9104"/>
                    <a:pt x="7873" y="9063"/>
                    <a:pt x="8000" y="9043"/>
                  </a:cubicBezTo>
                  <a:close/>
                  <a:moveTo>
                    <a:pt x="8128" y="15342"/>
                  </a:moveTo>
                  <a:cubicBezTo>
                    <a:pt x="8148" y="15363"/>
                    <a:pt x="8168" y="15363"/>
                    <a:pt x="8194" y="15383"/>
                  </a:cubicBezTo>
                  <a:lnTo>
                    <a:pt x="8194" y="15536"/>
                  </a:lnTo>
                  <a:cubicBezTo>
                    <a:pt x="8275" y="16936"/>
                    <a:pt x="7812" y="18291"/>
                    <a:pt x="7766" y="19691"/>
                  </a:cubicBezTo>
                  <a:cubicBezTo>
                    <a:pt x="7659" y="19671"/>
                    <a:pt x="7557" y="19651"/>
                    <a:pt x="7450" y="19651"/>
                  </a:cubicBezTo>
                  <a:lnTo>
                    <a:pt x="7450" y="19630"/>
                  </a:lnTo>
                  <a:cubicBezTo>
                    <a:pt x="7491" y="19035"/>
                    <a:pt x="7598" y="18418"/>
                    <a:pt x="7639" y="17828"/>
                  </a:cubicBezTo>
                  <a:cubicBezTo>
                    <a:pt x="7639" y="17782"/>
                    <a:pt x="7618" y="17741"/>
                    <a:pt x="7578" y="17741"/>
                  </a:cubicBezTo>
                  <a:cubicBezTo>
                    <a:pt x="7512" y="17700"/>
                    <a:pt x="7512" y="17466"/>
                    <a:pt x="7512" y="17400"/>
                  </a:cubicBezTo>
                  <a:cubicBezTo>
                    <a:pt x="7512" y="17191"/>
                    <a:pt x="7532" y="16997"/>
                    <a:pt x="7557" y="16784"/>
                  </a:cubicBezTo>
                  <a:cubicBezTo>
                    <a:pt x="7578" y="16341"/>
                    <a:pt x="7639" y="15892"/>
                    <a:pt x="7639" y="15449"/>
                  </a:cubicBezTo>
                  <a:lnTo>
                    <a:pt x="7639" y="15429"/>
                  </a:lnTo>
                  <a:cubicBezTo>
                    <a:pt x="7725" y="15449"/>
                    <a:pt x="7812" y="15470"/>
                    <a:pt x="7893" y="15490"/>
                  </a:cubicBezTo>
                  <a:cubicBezTo>
                    <a:pt x="7914" y="15490"/>
                    <a:pt x="7960" y="15490"/>
                    <a:pt x="8000" y="15510"/>
                  </a:cubicBezTo>
                  <a:lnTo>
                    <a:pt x="8041" y="15510"/>
                  </a:lnTo>
                  <a:cubicBezTo>
                    <a:pt x="8067" y="15490"/>
                    <a:pt x="8087" y="15470"/>
                    <a:pt x="8107" y="15449"/>
                  </a:cubicBezTo>
                  <a:cubicBezTo>
                    <a:pt x="8107" y="15429"/>
                    <a:pt x="8107" y="15383"/>
                    <a:pt x="8128" y="15342"/>
                  </a:cubicBezTo>
                  <a:close/>
                  <a:moveTo>
                    <a:pt x="10460" y="15663"/>
                  </a:moveTo>
                  <a:cubicBezTo>
                    <a:pt x="10460" y="15684"/>
                    <a:pt x="10460" y="15724"/>
                    <a:pt x="10486" y="15745"/>
                  </a:cubicBezTo>
                  <a:cubicBezTo>
                    <a:pt x="10506" y="16254"/>
                    <a:pt x="10587" y="16763"/>
                    <a:pt x="10613" y="17252"/>
                  </a:cubicBezTo>
                  <a:cubicBezTo>
                    <a:pt x="10654" y="17654"/>
                    <a:pt x="10567" y="17955"/>
                    <a:pt x="10165" y="18103"/>
                  </a:cubicBezTo>
                  <a:cubicBezTo>
                    <a:pt x="10071" y="18138"/>
                    <a:pt x="10127" y="18257"/>
                    <a:pt x="10214" y="18257"/>
                  </a:cubicBezTo>
                  <a:cubicBezTo>
                    <a:pt x="10226" y="18257"/>
                    <a:pt x="10239" y="18255"/>
                    <a:pt x="10251" y="18250"/>
                  </a:cubicBezTo>
                  <a:cubicBezTo>
                    <a:pt x="10292" y="18250"/>
                    <a:pt x="10312" y="18230"/>
                    <a:pt x="10358" y="18210"/>
                  </a:cubicBezTo>
                  <a:cubicBezTo>
                    <a:pt x="10419" y="18719"/>
                    <a:pt x="10526" y="19228"/>
                    <a:pt x="10613" y="19737"/>
                  </a:cubicBezTo>
                  <a:cubicBezTo>
                    <a:pt x="10587" y="19758"/>
                    <a:pt x="10567" y="19798"/>
                    <a:pt x="10567" y="19819"/>
                  </a:cubicBezTo>
                  <a:cubicBezTo>
                    <a:pt x="10547" y="19885"/>
                    <a:pt x="10506" y="19926"/>
                    <a:pt x="10460" y="19966"/>
                  </a:cubicBezTo>
                  <a:cubicBezTo>
                    <a:pt x="10436" y="19980"/>
                    <a:pt x="10410" y="19986"/>
                    <a:pt x="10383" y="19986"/>
                  </a:cubicBezTo>
                  <a:cubicBezTo>
                    <a:pt x="10319" y="19986"/>
                    <a:pt x="10252" y="19954"/>
                    <a:pt x="10206" y="19926"/>
                  </a:cubicBezTo>
                  <a:cubicBezTo>
                    <a:pt x="9997" y="18546"/>
                    <a:pt x="9931" y="17125"/>
                    <a:pt x="9931" y="15745"/>
                  </a:cubicBezTo>
                  <a:lnTo>
                    <a:pt x="9931" y="15724"/>
                  </a:lnTo>
                  <a:cubicBezTo>
                    <a:pt x="10104" y="15724"/>
                    <a:pt x="10292" y="15704"/>
                    <a:pt x="10460" y="15663"/>
                  </a:cubicBezTo>
                  <a:close/>
                  <a:moveTo>
                    <a:pt x="7277" y="19778"/>
                  </a:moveTo>
                  <a:cubicBezTo>
                    <a:pt x="7430" y="19819"/>
                    <a:pt x="7578" y="19819"/>
                    <a:pt x="7746" y="19865"/>
                  </a:cubicBezTo>
                  <a:lnTo>
                    <a:pt x="7787" y="19865"/>
                  </a:lnTo>
                  <a:cubicBezTo>
                    <a:pt x="7812" y="19926"/>
                    <a:pt x="7853" y="19966"/>
                    <a:pt x="7893" y="20033"/>
                  </a:cubicBezTo>
                  <a:cubicBezTo>
                    <a:pt x="7685" y="19926"/>
                    <a:pt x="7430" y="19865"/>
                    <a:pt x="7175" y="19865"/>
                  </a:cubicBezTo>
                  <a:cubicBezTo>
                    <a:pt x="7216" y="19839"/>
                    <a:pt x="7237" y="19798"/>
                    <a:pt x="7277" y="19778"/>
                  </a:cubicBezTo>
                  <a:close/>
                  <a:moveTo>
                    <a:pt x="7246" y="20032"/>
                  </a:moveTo>
                  <a:cubicBezTo>
                    <a:pt x="7715" y="20032"/>
                    <a:pt x="8132" y="20304"/>
                    <a:pt x="8255" y="20776"/>
                  </a:cubicBezTo>
                  <a:cubicBezTo>
                    <a:pt x="8362" y="21240"/>
                    <a:pt x="7853" y="21347"/>
                    <a:pt x="7512" y="21347"/>
                  </a:cubicBezTo>
                  <a:cubicBezTo>
                    <a:pt x="7089" y="21326"/>
                    <a:pt x="6580" y="21178"/>
                    <a:pt x="6325" y="20837"/>
                  </a:cubicBezTo>
                  <a:cubicBezTo>
                    <a:pt x="6325" y="20328"/>
                    <a:pt x="6707" y="20053"/>
                    <a:pt x="7196" y="20033"/>
                  </a:cubicBezTo>
                  <a:cubicBezTo>
                    <a:pt x="7213" y="20032"/>
                    <a:pt x="7230" y="20032"/>
                    <a:pt x="7246" y="20032"/>
                  </a:cubicBezTo>
                  <a:close/>
                  <a:moveTo>
                    <a:pt x="10694" y="19946"/>
                  </a:moveTo>
                  <a:cubicBezTo>
                    <a:pt x="10911" y="20061"/>
                    <a:pt x="11138" y="20097"/>
                    <a:pt x="11370" y="20097"/>
                  </a:cubicBezTo>
                  <a:cubicBezTo>
                    <a:pt x="11752" y="20097"/>
                    <a:pt x="12147" y="20000"/>
                    <a:pt x="12531" y="20000"/>
                  </a:cubicBezTo>
                  <a:cubicBezTo>
                    <a:pt x="12648" y="20000"/>
                    <a:pt x="12764" y="20009"/>
                    <a:pt x="12879" y="20033"/>
                  </a:cubicBezTo>
                  <a:cubicBezTo>
                    <a:pt x="13307" y="20119"/>
                    <a:pt x="13475" y="20522"/>
                    <a:pt x="13562" y="20903"/>
                  </a:cubicBezTo>
                  <a:cubicBezTo>
                    <a:pt x="13602" y="21138"/>
                    <a:pt x="13516" y="21326"/>
                    <a:pt x="13287" y="21367"/>
                  </a:cubicBezTo>
                  <a:cubicBezTo>
                    <a:pt x="13217" y="21383"/>
                    <a:pt x="13148" y="21390"/>
                    <a:pt x="13079" y="21390"/>
                  </a:cubicBezTo>
                  <a:cubicBezTo>
                    <a:pt x="12872" y="21390"/>
                    <a:pt x="12673" y="21326"/>
                    <a:pt x="12497" y="21265"/>
                  </a:cubicBezTo>
                  <a:cubicBezTo>
                    <a:pt x="12202" y="21199"/>
                    <a:pt x="11927" y="21092"/>
                    <a:pt x="11652" y="20965"/>
                  </a:cubicBezTo>
                  <a:cubicBezTo>
                    <a:pt x="11458" y="20883"/>
                    <a:pt x="11270" y="20797"/>
                    <a:pt x="11076" y="20730"/>
                  </a:cubicBezTo>
                  <a:cubicBezTo>
                    <a:pt x="10801" y="20628"/>
                    <a:pt x="10486" y="20690"/>
                    <a:pt x="10185" y="20583"/>
                  </a:cubicBezTo>
                  <a:cubicBezTo>
                    <a:pt x="9997" y="20501"/>
                    <a:pt x="10144" y="20247"/>
                    <a:pt x="10206" y="20140"/>
                  </a:cubicBezTo>
                  <a:lnTo>
                    <a:pt x="10206" y="20119"/>
                  </a:lnTo>
                  <a:cubicBezTo>
                    <a:pt x="10259" y="20144"/>
                    <a:pt x="10320" y="20162"/>
                    <a:pt x="10380" y="20162"/>
                  </a:cubicBezTo>
                  <a:cubicBezTo>
                    <a:pt x="10416" y="20162"/>
                    <a:pt x="10453" y="20155"/>
                    <a:pt x="10486" y="20140"/>
                  </a:cubicBezTo>
                  <a:cubicBezTo>
                    <a:pt x="10587" y="20094"/>
                    <a:pt x="10654" y="20033"/>
                    <a:pt x="10694" y="19946"/>
                  </a:cubicBezTo>
                  <a:close/>
                  <a:moveTo>
                    <a:pt x="4684" y="0"/>
                  </a:moveTo>
                  <a:cubicBezTo>
                    <a:pt x="4664" y="0"/>
                    <a:pt x="4644" y="8"/>
                    <a:pt x="4629" y="24"/>
                  </a:cubicBezTo>
                  <a:cubicBezTo>
                    <a:pt x="4395" y="233"/>
                    <a:pt x="4140" y="406"/>
                    <a:pt x="3926" y="640"/>
                  </a:cubicBezTo>
                  <a:cubicBezTo>
                    <a:pt x="3819" y="767"/>
                    <a:pt x="3799" y="935"/>
                    <a:pt x="3799" y="1124"/>
                  </a:cubicBezTo>
                  <a:cubicBezTo>
                    <a:pt x="3799" y="1190"/>
                    <a:pt x="3819" y="1251"/>
                    <a:pt x="3819" y="1317"/>
                  </a:cubicBezTo>
                  <a:cubicBezTo>
                    <a:pt x="3840" y="1424"/>
                    <a:pt x="3865" y="1531"/>
                    <a:pt x="3886" y="1613"/>
                  </a:cubicBezTo>
                  <a:cubicBezTo>
                    <a:pt x="3755" y="1577"/>
                    <a:pt x="3604" y="1548"/>
                    <a:pt x="3461" y="1548"/>
                  </a:cubicBezTo>
                  <a:cubicBezTo>
                    <a:pt x="3275" y="1548"/>
                    <a:pt x="3101" y="1596"/>
                    <a:pt x="2994" y="1740"/>
                  </a:cubicBezTo>
                  <a:cubicBezTo>
                    <a:pt x="2781" y="2015"/>
                    <a:pt x="2719" y="2356"/>
                    <a:pt x="2592" y="2652"/>
                  </a:cubicBezTo>
                  <a:cubicBezTo>
                    <a:pt x="2567" y="2697"/>
                    <a:pt x="2592" y="2738"/>
                    <a:pt x="2633" y="2759"/>
                  </a:cubicBezTo>
                  <a:cubicBezTo>
                    <a:pt x="3376" y="3100"/>
                    <a:pt x="4247" y="3013"/>
                    <a:pt x="5031" y="3079"/>
                  </a:cubicBezTo>
                  <a:cubicBezTo>
                    <a:pt x="5052" y="3079"/>
                    <a:pt x="5052" y="3079"/>
                    <a:pt x="5052" y="3100"/>
                  </a:cubicBezTo>
                  <a:cubicBezTo>
                    <a:pt x="5113" y="3120"/>
                    <a:pt x="5159" y="3161"/>
                    <a:pt x="5200" y="3207"/>
                  </a:cubicBezTo>
                  <a:cubicBezTo>
                    <a:pt x="5220" y="3227"/>
                    <a:pt x="5240" y="3247"/>
                    <a:pt x="5266" y="3247"/>
                  </a:cubicBezTo>
                  <a:cubicBezTo>
                    <a:pt x="5093" y="3609"/>
                    <a:pt x="4986" y="4011"/>
                    <a:pt x="4925" y="4414"/>
                  </a:cubicBezTo>
                  <a:cubicBezTo>
                    <a:pt x="4904" y="4628"/>
                    <a:pt x="4904" y="4816"/>
                    <a:pt x="4925" y="5010"/>
                  </a:cubicBezTo>
                  <a:lnTo>
                    <a:pt x="4904" y="5010"/>
                  </a:lnTo>
                  <a:cubicBezTo>
                    <a:pt x="4690" y="5010"/>
                    <a:pt x="4415" y="5223"/>
                    <a:pt x="4395" y="5432"/>
                  </a:cubicBezTo>
                  <a:cubicBezTo>
                    <a:pt x="4361" y="5714"/>
                    <a:pt x="4618" y="6006"/>
                    <a:pt x="4865" y="6006"/>
                  </a:cubicBezTo>
                  <a:cubicBezTo>
                    <a:pt x="4953" y="6006"/>
                    <a:pt x="5041" y="5969"/>
                    <a:pt x="5113" y="5880"/>
                  </a:cubicBezTo>
                  <a:cubicBezTo>
                    <a:pt x="5602" y="7215"/>
                    <a:pt x="6921" y="8192"/>
                    <a:pt x="8362" y="8447"/>
                  </a:cubicBezTo>
                  <a:cubicBezTo>
                    <a:pt x="8423" y="8447"/>
                    <a:pt x="8489" y="8447"/>
                    <a:pt x="8550" y="8467"/>
                  </a:cubicBezTo>
                  <a:cubicBezTo>
                    <a:pt x="8510" y="8554"/>
                    <a:pt x="8510" y="8635"/>
                    <a:pt x="8510" y="8722"/>
                  </a:cubicBezTo>
                  <a:cubicBezTo>
                    <a:pt x="8214" y="8809"/>
                    <a:pt x="7914" y="8870"/>
                    <a:pt x="7618" y="8977"/>
                  </a:cubicBezTo>
                  <a:lnTo>
                    <a:pt x="7598" y="8997"/>
                  </a:lnTo>
                  <a:lnTo>
                    <a:pt x="7557" y="8997"/>
                  </a:lnTo>
                  <a:cubicBezTo>
                    <a:pt x="7420" y="8880"/>
                    <a:pt x="7231" y="8843"/>
                    <a:pt x="7041" y="8843"/>
                  </a:cubicBezTo>
                  <a:cubicBezTo>
                    <a:pt x="6992" y="8843"/>
                    <a:pt x="6943" y="8845"/>
                    <a:pt x="6895" y="8849"/>
                  </a:cubicBezTo>
                  <a:cubicBezTo>
                    <a:pt x="6687" y="8870"/>
                    <a:pt x="6473" y="8890"/>
                    <a:pt x="6259" y="8936"/>
                  </a:cubicBezTo>
                  <a:cubicBezTo>
                    <a:pt x="6176" y="8946"/>
                    <a:pt x="6083" y="8961"/>
                    <a:pt x="5992" y="8961"/>
                  </a:cubicBezTo>
                  <a:cubicBezTo>
                    <a:pt x="5897" y="8961"/>
                    <a:pt x="5804" y="8945"/>
                    <a:pt x="5729" y="8890"/>
                  </a:cubicBezTo>
                  <a:cubicBezTo>
                    <a:pt x="5715" y="8883"/>
                    <a:pt x="5700" y="8880"/>
                    <a:pt x="5686" y="8880"/>
                  </a:cubicBezTo>
                  <a:cubicBezTo>
                    <a:pt x="5621" y="8880"/>
                    <a:pt x="5568" y="8947"/>
                    <a:pt x="5602" y="8997"/>
                  </a:cubicBezTo>
                  <a:cubicBezTo>
                    <a:pt x="5622" y="9043"/>
                    <a:pt x="5648" y="9104"/>
                    <a:pt x="5668" y="9145"/>
                  </a:cubicBezTo>
                  <a:cubicBezTo>
                    <a:pt x="5577" y="9150"/>
                    <a:pt x="5485" y="9152"/>
                    <a:pt x="5394" y="9152"/>
                  </a:cubicBezTo>
                  <a:cubicBezTo>
                    <a:pt x="4648" y="9152"/>
                    <a:pt x="3879" y="8994"/>
                    <a:pt x="3162" y="8809"/>
                  </a:cubicBezTo>
                  <a:cubicBezTo>
                    <a:pt x="3076" y="8788"/>
                    <a:pt x="2928" y="8763"/>
                    <a:pt x="2867" y="8702"/>
                  </a:cubicBezTo>
                  <a:cubicBezTo>
                    <a:pt x="2760" y="8615"/>
                    <a:pt x="2674" y="8508"/>
                    <a:pt x="2592" y="8406"/>
                  </a:cubicBezTo>
                  <a:cubicBezTo>
                    <a:pt x="2271" y="8045"/>
                    <a:pt x="1996" y="7642"/>
                    <a:pt x="1782" y="7215"/>
                  </a:cubicBezTo>
                  <a:cubicBezTo>
                    <a:pt x="1889" y="7108"/>
                    <a:pt x="1956" y="6940"/>
                    <a:pt x="1996" y="6812"/>
                  </a:cubicBezTo>
                  <a:cubicBezTo>
                    <a:pt x="2103" y="6558"/>
                    <a:pt x="2185" y="6303"/>
                    <a:pt x="2210" y="6028"/>
                  </a:cubicBezTo>
                  <a:cubicBezTo>
                    <a:pt x="2210" y="5987"/>
                    <a:pt x="2164" y="5941"/>
                    <a:pt x="2124" y="5941"/>
                  </a:cubicBezTo>
                  <a:cubicBezTo>
                    <a:pt x="2109" y="5940"/>
                    <a:pt x="2095" y="5940"/>
                    <a:pt x="2082" y="5940"/>
                  </a:cubicBezTo>
                  <a:cubicBezTo>
                    <a:pt x="1820" y="5940"/>
                    <a:pt x="1738" y="6125"/>
                    <a:pt x="1675" y="6323"/>
                  </a:cubicBezTo>
                  <a:cubicBezTo>
                    <a:pt x="1554" y="6163"/>
                    <a:pt x="1376" y="5960"/>
                    <a:pt x="1174" y="5960"/>
                  </a:cubicBezTo>
                  <a:cubicBezTo>
                    <a:pt x="1165" y="5960"/>
                    <a:pt x="1155" y="5961"/>
                    <a:pt x="1146" y="5962"/>
                  </a:cubicBezTo>
                  <a:cubicBezTo>
                    <a:pt x="978" y="5962"/>
                    <a:pt x="957" y="6089"/>
                    <a:pt x="978" y="6242"/>
                  </a:cubicBezTo>
                  <a:cubicBezTo>
                    <a:pt x="881" y="6159"/>
                    <a:pt x="785" y="6093"/>
                    <a:pt x="681" y="6093"/>
                  </a:cubicBezTo>
                  <a:cubicBezTo>
                    <a:pt x="626" y="6093"/>
                    <a:pt x="569" y="6111"/>
                    <a:pt x="509" y="6155"/>
                  </a:cubicBezTo>
                  <a:cubicBezTo>
                    <a:pt x="300" y="6303"/>
                    <a:pt x="530" y="6665"/>
                    <a:pt x="703" y="6878"/>
                  </a:cubicBezTo>
                  <a:cubicBezTo>
                    <a:pt x="655" y="6873"/>
                    <a:pt x="604" y="6870"/>
                    <a:pt x="552" y="6870"/>
                  </a:cubicBezTo>
                  <a:cubicBezTo>
                    <a:pt x="375" y="6870"/>
                    <a:pt x="194" y="6907"/>
                    <a:pt x="127" y="7006"/>
                  </a:cubicBezTo>
                  <a:cubicBezTo>
                    <a:pt x="0" y="7235"/>
                    <a:pt x="448" y="7362"/>
                    <a:pt x="575" y="7388"/>
                  </a:cubicBezTo>
                  <a:cubicBezTo>
                    <a:pt x="682" y="7428"/>
                    <a:pt x="810" y="7449"/>
                    <a:pt x="937" y="7449"/>
                  </a:cubicBezTo>
                  <a:cubicBezTo>
                    <a:pt x="964" y="7449"/>
                    <a:pt x="1012" y="7431"/>
                    <a:pt x="1059" y="7431"/>
                  </a:cubicBezTo>
                  <a:cubicBezTo>
                    <a:pt x="1082" y="7431"/>
                    <a:pt x="1105" y="7435"/>
                    <a:pt x="1125" y="7449"/>
                  </a:cubicBezTo>
                  <a:cubicBezTo>
                    <a:pt x="1294" y="7535"/>
                    <a:pt x="1421" y="7790"/>
                    <a:pt x="1528" y="7958"/>
                  </a:cubicBezTo>
                  <a:cubicBezTo>
                    <a:pt x="1679" y="8181"/>
                    <a:pt x="2509" y="9557"/>
                    <a:pt x="3011" y="9557"/>
                  </a:cubicBezTo>
                  <a:cubicBezTo>
                    <a:pt x="3083" y="9557"/>
                    <a:pt x="3148" y="9529"/>
                    <a:pt x="3203" y="9466"/>
                  </a:cubicBezTo>
                  <a:cubicBezTo>
                    <a:pt x="3926" y="9634"/>
                    <a:pt x="4629" y="9827"/>
                    <a:pt x="5327" y="10036"/>
                  </a:cubicBezTo>
                  <a:cubicBezTo>
                    <a:pt x="5347" y="10061"/>
                    <a:pt x="5368" y="10082"/>
                    <a:pt x="5413" y="10082"/>
                  </a:cubicBezTo>
                  <a:cubicBezTo>
                    <a:pt x="5520" y="10102"/>
                    <a:pt x="5602" y="10122"/>
                    <a:pt x="5709" y="10143"/>
                  </a:cubicBezTo>
                  <a:cubicBezTo>
                    <a:pt x="5775" y="10545"/>
                    <a:pt x="5984" y="10907"/>
                    <a:pt x="6366" y="11080"/>
                  </a:cubicBezTo>
                  <a:cubicBezTo>
                    <a:pt x="6533" y="11146"/>
                    <a:pt x="6712" y="11178"/>
                    <a:pt x="6892" y="11178"/>
                  </a:cubicBezTo>
                  <a:cubicBezTo>
                    <a:pt x="7057" y="11178"/>
                    <a:pt x="7223" y="11151"/>
                    <a:pt x="7384" y="11100"/>
                  </a:cubicBezTo>
                  <a:cubicBezTo>
                    <a:pt x="7430" y="11080"/>
                    <a:pt x="7471" y="11080"/>
                    <a:pt x="7512" y="11054"/>
                  </a:cubicBezTo>
                  <a:cubicBezTo>
                    <a:pt x="7512" y="11335"/>
                    <a:pt x="7512" y="11630"/>
                    <a:pt x="7532" y="11905"/>
                  </a:cubicBezTo>
                  <a:cubicBezTo>
                    <a:pt x="7364" y="12455"/>
                    <a:pt x="6921" y="12990"/>
                    <a:pt x="6559" y="13412"/>
                  </a:cubicBezTo>
                  <a:cubicBezTo>
                    <a:pt x="6157" y="13901"/>
                    <a:pt x="5709" y="14431"/>
                    <a:pt x="5159" y="14747"/>
                  </a:cubicBezTo>
                  <a:cubicBezTo>
                    <a:pt x="5113" y="14772"/>
                    <a:pt x="5113" y="14813"/>
                    <a:pt x="5138" y="14833"/>
                  </a:cubicBezTo>
                  <a:cubicBezTo>
                    <a:pt x="5113" y="14899"/>
                    <a:pt x="5138" y="14960"/>
                    <a:pt x="5200" y="14960"/>
                  </a:cubicBezTo>
                  <a:cubicBezTo>
                    <a:pt x="5475" y="14981"/>
                    <a:pt x="5729" y="15088"/>
                    <a:pt x="5984" y="15195"/>
                  </a:cubicBezTo>
                  <a:cubicBezTo>
                    <a:pt x="5996" y="15200"/>
                    <a:pt x="6008" y="15203"/>
                    <a:pt x="6019" y="15203"/>
                  </a:cubicBezTo>
                  <a:cubicBezTo>
                    <a:pt x="6050" y="15203"/>
                    <a:pt x="6076" y="15184"/>
                    <a:pt x="6091" y="15154"/>
                  </a:cubicBezTo>
                  <a:cubicBezTo>
                    <a:pt x="6091" y="15128"/>
                    <a:pt x="6111" y="15128"/>
                    <a:pt x="6111" y="15108"/>
                  </a:cubicBezTo>
                  <a:cubicBezTo>
                    <a:pt x="6259" y="15174"/>
                    <a:pt x="6412" y="15235"/>
                    <a:pt x="6559" y="15302"/>
                  </a:cubicBezTo>
                  <a:cubicBezTo>
                    <a:pt x="6687" y="15342"/>
                    <a:pt x="6793" y="15363"/>
                    <a:pt x="6921" y="15383"/>
                  </a:cubicBezTo>
                  <a:cubicBezTo>
                    <a:pt x="6933" y="15391"/>
                    <a:pt x="6943" y="15394"/>
                    <a:pt x="6952" y="15394"/>
                  </a:cubicBezTo>
                  <a:cubicBezTo>
                    <a:pt x="6974" y="15394"/>
                    <a:pt x="6988" y="15377"/>
                    <a:pt x="7002" y="15363"/>
                  </a:cubicBezTo>
                  <a:lnTo>
                    <a:pt x="7089" y="15363"/>
                  </a:lnTo>
                  <a:cubicBezTo>
                    <a:pt x="7216" y="15363"/>
                    <a:pt x="7343" y="15383"/>
                    <a:pt x="7471" y="15409"/>
                  </a:cubicBezTo>
                  <a:lnTo>
                    <a:pt x="7471" y="15429"/>
                  </a:lnTo>
                  <a:cubicBezTo>
                    <a:pt x="7471" y="15959"/>
                    <a:pt x="7384" y="16509"/>
                    <a:pt x="7364" y="17064"/>
                  </a:cubicBezTo>
                  <a:cubicBezTo>
                    <a:pt x="7343" y="17252"/>
                    <a:pt x="7277" y="17675"/>
                    <a:pt x="7471" y="17848"/>
                  </a:cubicBezTo>
                  <a:cubicBezTo>
                    <a:pt x="7430" y="18439"/>
                    <a:pt x="7323" y="19014"/>
                    <a:pt x="7277" y="19585"/>
                  </a:cubicBezTo>
                  <a:cubicBezTo>
                    <a:pt x="7272" y="19579"/>
                    <a:pt x="7265" y="19577"/>
                    <a:pt x="7258" y="19577"/>
                  </a:cubicBezTo>
                  <a:cubicBezTo>
                    <a:pt x="7237" y="19577"/>
                    <a:pt x="7211" y="19597"/>
                    <a:pt x="7196" y="19630"/>
                  </a:cubicBezTo>
                  <a:cubicBezTo>
                    <a:pt x="7109" y="19737"/>
                    <a:pt x="6982" y="19798"/>
                    <a:pt x="6875" y="19905"/>
                  </a:cubicBezTo>
                  <a:cubicBezTo>
                    <a:pt x="6473" y="20012"/>
                    <a:pt x="6157" y="20328"/>
                    <a:pt x="6157" y="20837"/>
                  </a:cubicBezTo>
                  <a:cubicBezTo>
                    <a:pt x="6131" y="20858"/>
                    <a:pt x="6157" y="20883"/>
                    <a:pt x="6157" y="20903"/>
                  </a:cubicBezTo>
                  <a:cubicBezTo>
                    <a:pt x="6259" y="21051"/>
                    <a:pt x="6412" y="21158"/>
                    <a:pt x="6559" y="21265"/>
                  </a:cubicBezTo>
                  <a:cubicBezTo>
                    <a:pt x="6855" y="21433"/>
                    <a:pt x="7237" y="21520"/>
                    <a:pt x="7578" y="21520"/>
                  </a:cubicBezTo>
                  <a:cubicBezTo>
                    <a:pt x="7812" y="21520"/>
                    <a:pt x="8041" y="21453"/>
                    <a:pt x="8194" y="21347"/>
                  </a:cubicBezTo>
                  <a:cubicBezTo>
                    <a:pt x="8382" y="21219"/>
                    <a:pt x="8469" y="21010"/>
                    <a:pt x="8423" y="20730"/>
                  </a:cubicBezTo>
                  <a:cubicBezTo>
                    <a:pt x="8403" y="20649"/>
                    <a:pt x="8382" y="20583"/>
                    <a:pt x="8342" y="20501"/>
                  </a:cubicBezTo>
                  <a:lnTo>
                    <a:pt x="8342" y="20476"/>
                  </a:lnTo>
                  <a:cubicBezTo>
                    <a:pt x="8235" y="20221"/>
                    <a:pt x="8067" y="20012"/>
                    <a:pt x="7939" y="19778"/>
                  </a:cubicBezTo>
                  <a:cubicBezTo>
                    <a:pt x="7960" y="18357"/>
                    <a:pt x="8449" y="16977"/>
                    <a:pt x="8362" y="15556"/>
                  </a:cubicBezTo>
                  <a:lnTo>
                    <a:pt x="8362" y="15429"/>
                  </a:lnTo>
                  <a:cubicBezTo>
                    <a:pt x="8510" y="15470"/>
                    <a:pt x="8678" y="15490"/>
                    <a:pt x="8831" y="15510"/>
                  </a:cubicBezTo>
                  <a:cubicBezTo>
                    <a:pt x="8871" y="15510"/>
                    <a:pt x="8912" y="15470"/>
                    <a:pt x="8912" y="15429"/>
                  </a:cubicBezTo>
                  <a:lnTo>
                    <a:pt x="8912" y="15409"/>
                  </a:lnTo>
                  <a:cubicBezTo>
                    <a:pt x="8999" y="15383"/>
                    <a:pt x="9106" y="15383"/>
                    <a:pt x="9187" y="15383"/>
                  </a:cubicBezTo>
                  <a:cubicBezTo>
                    <a:pt x="9167" y="15429"/>
                    <a:pt x="9167" y="15449"/>
                    <a:pt x="9187" y="15490"/>
                  </a:cubicBezTo>
                  <a:cubicBezTo>
                    <a:pt x="9253" y="15617"/>
                    <a:pt x="9381" y="15684"/>
                    <a:pt x="9528" y="15704"/>
                  </a:cubicBezTo>
                  <a:cubicBezTo>
                    <a:pt x="9615" y="15724"/>
                    <a:pt x="9676" y="15724"/>
                    <a:pt x="9762" y="15724"/>
                  </a:cubicBezTo>
                  <a:cubicBezTo>
                    <a:pt x="9762" y="17166"/>
                    <a:pt x="9824" y="18632"/>
                    <a:pt x="10058" y="20053"/>
                  </a:cubicBezTo>
                  <a:cubicBezTo>
                    <a:pt x="9931" y="20287"/>
                    <a:pt x="9824" y="20583"/>
                    <a:pt x="10124" y="20730"/>
                  </a:cubicBezTo>
                  <a:cubicBezTo>
                    <a:pt x="10206" y="20776"/>
                    <a:pt x="10312" y="20797"/>
                    <a:pt x="10419" y="20817"/>
                  </a:cubicBezTo>
                  <a:cubicBezTo>
                    <a:pt x="10613" y="20837"/>
                    <a:pt x="10822" y="20817"/>
                    <a:pt x="11015" y="20883"/>
                  </a:cubicBezTo>
                  <a:cubicBezTo>
                    <a:pt x="11204" y="20944"/>
                    <a:pt x="11397" y="21051"/>
                    <a:pt x="11565" y="21112"/>
                  </a:cubicBezTo>
                  <a:cubicBezTo>
                    <a:pt x="11840" y="21240"/>
                    <a:pt x="12115" y="21347"/>
                    <a:pt x="12416" y="21433"/>
                  </a:cubicBezTo>
                  <a:cubicBezTo>
                    <a:pt x="12604" y="21474"/>
                    <a:pt x="12905" y="21560"/>
                    <a:pt x="13180" y="21560"/>
                  </a:cubicBezTo>
                  <a:cubicBezTo>
                    <a:pt x="13368" y="21560"/>
                    <a:pt x="13562" y="21494"/>
                    <a:pt x="13668" y="21306"/>
                  </a:cubicBezTo>
                  <a:cubicBezTo>
                    <a:pt x="13796" y="21092"/>
                    <a:pt x="13709" y="20776"/>
                    <a:pt x="13623" y="20562"/>
                  </a:cubicBezTo>
                  <a:cubicBezTo>
                    <a:pt x="13516" y="20201"/>
                    <a:pt x="13307" y="19946"/>
                    <a:pt x="12945" y="19865"/>
                  </a:cubicBezTo>
                  <a:cubicBezTo>
                    <a:pt x="12829" y="19837"/>
                    <a:pt x="12708" y="19826"/>
                    <a:pt x="12587" y="19826"/>
                  </a:cubicBezTo>
                  <a:cubicBezTo>
                    <a:pt x="12507" y="19826"/>
                    <a:pt x="12427" y="19831"/>
                    <a:pt x="12349" y="19839"/>
                  </a:cubicBezTo>
                  <a:cubicBezTo>
                    <a:pt x="12024" y="19876"/>
                    <a:pt x="11698" y="19937"/>
                    <a:pt x="11393" y="19937"/>
                  </a:cubicBezTo>
                  <a:cubicBezTo>
                    <a:pt x="11322" y="19937"/>
                    <a:pt x="11252" y="19933"/>
                    <a:pt x="11183" y="19926"/>
                  </a:cubicBezTo>
                  <a:cubicBezTo>
                    <a:pt x="11036" y="19905"/>
                    <a:pt x="10908" y="19865"/>
                    <a:pt x="10781" y="19778"/>
                  </a:cubicBezTo>
                  <a:lnTo>
                    <a:pt x="10781" y="19737"/>
                  </a:lnTo>
                  <a:cubicBezTo>
                    <a:pt x="10694" y="19203"/>
                    <a:pt x="10567" y="18673"/>
                    <a:pt x="10506" y="18123"/>
                  </a:cubicBezTo>
                  <a:cubicBezTo>
                    <a:pt x="10694" y="17955"/>
                    <a:pt x="10781" y="17721"/>
                    <a:pt x="10801" y="17420"/>
                  </a:cubicBezTo>
                  <a:cubicBezTo>
                    <a:pt x="10801" y="17166"/>
                    <a:pt x="10761" y="16911"/>
                    <a:pt x="10715" y="16656"/>
                  </a:cubicBezTo>
                  <a:cubicBezTo>
                    <a:pt x="10694" y="16361"/>
                    <a:pt x="10654" y="16045"/>
                    <a:pt x="10633" y="15745"/>
                  </a:cubicBezTo>
                  <a:lnTo>
                    <a:pt x="10633" y="15617"/>
                  </a:lnTo>
                  <a:lnTo>
                    <a:pt x="10674" y="15617"/>
                  </a:lnTo>
                  <a:cubicBezTo>
                    <a:pt x="10740" y="15597"/>
                    <a:pt x="10761" y="15536"/>
                    <a:pt x="10740" y="15490"/>
                  </a:cubicBezTo>
                  <a:cubicBezTo>
                    <a:pt x="10715" y="15470"/>
                    <a:pt x="10715" y="15449"/>
                    <a:pt x="10715" y="15449"/>
                  </a:cubicBezTo>
                  <a:cubicBezTo>
                    <a:pt x="10908" y="15429"/>
                    <a:pt x="11122" y="15409"/>
                    <a:pt x="11331" y="15383"/>
                  </a:cubicBezTo>
                  <a:cubicBezTo>
                    <a:pt x="11377" y="15383"/>
                    <a:pt x="11418" y="15322"/>
                    <a:pt x="11397" y="15281"/>
                  </a:cubicBezTo>
                  <a:cubicBezTo>
                    <a:pt x="11397" y="15256"/>
                    <a:pt x="11377" y="15215"/>
                    <a:pt x="11377" y="15195"/>
                  </a:cubicBezTo>
                  <a:cubicBezTo>
                    <a:pt x="11458" y="15195"/>
                    <a:pt x="11565" y="15174"/>
                    <a:pt x="11672" y="15154"/>
                  </a:cubicBezTo>
                  <a:cubicBezTo>
                    <a:pt x="11759" y="15281"/>
                    <a:pt x="11861" y="15409"/>
                    <a:pt x="11968" y="15510"/>
                  </a:cubicBezTo>
                  <a:cubicBezTo>
                    <a:pt x="11982" y="15529"/>
                    <a:pt x="11999" y="15544"/>
                    <a:pt x="12023" y="15544"/>
                  </a:cubicBezTo>
                  <a:cubicBezTo>
                    <a:pt x="12032" y="15544"/>
                    <a:pt x="12042" y="15542"/>
                    <a:pt x="12054" y="15536"/>
                  </a:cubicBezTo>
                  <a:cubicBezTo>
                    <a:pt x="12497" y="15409"/>
                    <a:pt x="12966" y="15449"/>
                    <a:pt x="13434" y="15342"/>
                  </a:cubicBezTo>
                  <a:cubicBezTo>
                    <a:pt x="13495" y="15322"/>
                    <a:pt x="13495" y="15256"/>
                    <a:pt x="13475" y="15215"/>
                  </a:cubicBezTo>
                  <a:cubicBezTo>
                    <a:pt x="13495" y="15174"/>
                    <a:pt x="13516" y="15128"/>
                    <a:pt x="13475" y="15108"/>
                  </a:cubicBezTo>
                  <a:cubicBezTo>
                    <a:pt x="13006" y="14665"/>
                    <a:pt x="12436" y="14344"/>
                    <a:pt x="12074" y="13815"/>
                  </a:cubicBezTo>
                  <a:cubicBezTo>
                    <a:pt x="11759" y="13346"/>
                    <a:pt x="11504" y="12862"/>
                    <a:pt x="11249" y="12353"/>
                  </a:cubicBezTo>
                  <a:cubicBezTo>
                    <a:pt x="11224" y="12246"/>
                    <a:pt x="11204" y="12139"/>
                    <a:pt x="11183" y="12012"/>
                  </a:cubicBezTo>
                  <a:cubicBezTo>
                    <a:pt x="11122" y="11630"/>
                    <a:pt x="11122" y="11207"/>
                    <a:pt x="11163" y="10800"/>
                  </a:cubicBezTo>
                  <a:lnTo>
                    <a:pt x="11163" y="10800"/>
                  </a:lnTo>
                  <a:cubicBezTo>
                    <a:pt x="11279" y="10832"/>
                    <a:pt x="11401" y="10848"/>
                    <a:pt x="11524" y="10848"/>
                  </a:cubicBezTo>
                  <a:cubicBezTo>
                    <a:pt x="11985" y="10848"/>
                    <a:pt x="12451" y="10623"/>
                    <a:pt x="12584" y="10189"/>
                  </a:cubicBezTo>
                  <a:cubicBezTo>
                    <a:pt x="12676" y="10294"/>
                    <a:pt x="12795" y="10392"/>
                    <a:pt x="12907" y="10392"/>
                  </a:cubicBezTo>
                  <a:cubicBezTo>
                    <a:pt x="12974" y="10392"/>
                    <a:pt x="13038" y="10357"/>
                    <a:pt x="13093" y="10270"/>
                  </a:cubicBezTo>
                  <a:cubicBezTo>
                    <a:pt x="13134" y="10209"/>
                    <a:pt x="13159" y="10143"/>
                    <a:pt x="13159" y="10082"/>
                  </a:cubicBezTo>
                  <a:lnTo>
                    <a:pt x="13200" y="10082"/>
                  </a:lnTo>
                  <a:cubicBezTo>
                    <a:pt x="13984" y="9868"/>
                    <a:pt x="14748" y="9700"/>
                    <a:pt x="15532" y="9593"/>
                  </a:cubicBezTo>
                  <a:cubicBezTo>
                    <a:pt x="15588" y="9659"/>
                    <a:pt x="15655" y="9688"/>
                    <a:pt x="15731" y="9688"/>
                  </a:cubicBezTo>
                  <a:cubicBezTo>
                    <a:pt x="16241" y="9688"/>
                    <a:pt x="17133" y="8376"/>
                    <a:pt x="17315" y="8172"/>
                  </a:cubicBezTo>
                  <a:cubicBezTo>
                    <a:pt x="17422" y="7999"/>
                    <a:pt x="17549" y="7810"/>
                    <a:pt x="17717" y="7683"/>
                  </a:cubicBezTo>
                  <a:cubicBezTo>
                    <a:pt x="17732" y="7676"/>
                    <a:pt x="17749" y="7674"/>
                    <a:pt x="17768" y="7674"/>
                  </a:cubicBezTo>
                  <a:cubicBezTo>
                    <a:pt x="17804" y="7674"/>
                    <a:pt x="17846" y="7683"/>
                    <a:pt x="17890" y="7683"/>
                  </a:cubicBezTo>
                  <a:cubicBezTo>
                    <a:pt x="17922" y="7689"/>
                    <a:pt x="17955" y="7692"/>
                    <a:pt x="17988" y="7692"/>
                  </a:cubicBezTo>
                  <a:cubicBezTo>
                    <a:pt x="18070" y="7692"/>
                    <a:pt x="18154" y="7677"/>
                    <a:pt x="18226" y="7663"/>
                  </a:cubicBezTo>
                  <a:cubicBezTo>
                    <a:pt x="18354" y="7663"/>
                    <a:pt x="18888" y="7535"/>
                    <a:pt x="18761" y="7322"/>
                  </a:cubicBezTo>
                  <a:cubicBezTo>
                    <a:pt x="18674" y="7153"/>
                    <a:pt x="18420" y="7133"/>
                    <a:pt x="18206" y="7133"/>
                  </a:cubicBezTo>
                  <a:cubicBezTo>
                    <a:pt x="18379" y="6940"/>
                    <a:pt x="18588" y="6644"/>
                    <a:pt x="18420" y="6430"/>
                  </a:cubicBezTo>
                  <a:cubicBezTo>
                    <a:pt x="18378" y="6365"/>
                    <a:pt x="18324" y="6337"/>
                    <a:pt x="18263" y="6337"/>
                  </a:cubicBezTo>
                  <a:cubicBezTo>
                    <a:pt x="18168" y="6337"/>
                    <a:pt x="18057" y="6404"/>
                    <a:pt x="17951" y="6497"/>
                  </a:cubicBezTo>
                  <a:cubicBezTo>
                    <a:pt x="17972" y="6344"/>
                    <a:pt x="17951" y="6216"/>
                    <a:pt x="17804" y="6196"/>
                  </a:cubicBezTo>
                  <a:cubicBezTo>
                    <a:pt x="17793" y="6195"/>
                    <a:pt x="17783" y="6195"/>
                    <a:pt x="17772" y="6195"/>
                  </a:cubicBezTo>
                  <a:cubicBezTo>
                    <a:pt x="17571" y="6195"/>
                    <a:pt x="17394" y="6377"/>
                    <a:pt x="17254" y="6537"/>
                  </a:cubicBezTo>
                  <a:cubicBezTo>
                    <a:pt x="17187" y="6303"/>
                    <a:pt x="17126" y="6115"/>
                    <a:pt x="16826" y="6115"/>
                  </a:cubicBezTo>
                  <a:cubicBezTo>
                    <a:pt x="16785" y="6135"/>
                    <a:pt x="16744" y="6155"/>
                    <a:pt x="16744" y="6196"/>
                  </a:cubicBezTo>
                  <a:cubicBezTo>
                    <a:pt x="16765" y="6598"/>
                    <a:pt x="17019" y="6960"/>
                    <a:pt x="17019" y="7362"/>
                  </a:cubicBezTo>
                  <a:cubicBezTo>
                    <a:pt x="16785" y="7810"/>
                    <a:pt x="16444" y="8213"/>
                    <a:pt x="16108" y="8574"/>
                  </a:cubicBezTo>
                  <a:lnTo>
                    <a:pt x="15833" y="8849"/>
                  </a:lnTo>
                  <a:cubicBezTo>
                    <a:pt x="15767" y="8890"/>
                    <a:pt x="15532" y="8916"/>
                    <a:pt x="15425" y="8936"/>
                  </a:cubicBezTo>
                  <a:cubicBezTo>
                    <a:pt x="14962" y="9017"/>
                    <a:pt x="14473" y="9084"/>
                    <a:pt x="13984" y="9124"/>
                  </a:cubicBezTo>
                  <a:cubicBezTo>
                    <a:pt x="13753" y="9152"/>
                    <a:pt x="13514" y="9171"/>
                    <a:pt x="13276" y="9171"/>
                  </a:cubicBezTo>
                  <a:cubicBezTo>
                    <a:pt x="13122" y="9171"/>
                    <a:pt x="12968" y="9163"/>
                    <a:pt x="12818" y="9145"/>
                  </a:cubicBezTo>
                  <a:cubicBezTo>
                    <a:pt x="12818" y="9084"/>
                    <a:pt x="12818" y="9017"/>
                    <a:pt x="12838" y="8956"/>
                  </a:cubicBezTo>
                  <a:cubicBezTo>
                    <a:pt x="12853" y="8894"/>
                    <a:pt x="12815" y="8845"/>
                    <a:pt x="12760" y="8845"/>
                  </a:cubicBezTo>
                  <a:cubicBezTo>
                    <a:pt x="12739" y="8845"/>
                    <a:pt x="12715" y="8853"/>
                    <a:pt x="12691" y="8870"/>
                  </a:cubicBezTo>
                  <a:cubicBezTo>
                    <a:pt x="12604" y="8936"/>
                    <a:pt x="12523" y="8997"/>
                    <a:pt x="12436" y="9063"/>
                  </a:cubicBezTo>
                  <a:cubicBezTo>
                    <a:pt x="12257" y="8950"/>
                    <a:pt x="12073" y="8903"/>
                    <a:pt x="11887" y="8903"/>
                  </a:cubicBezTo>
                  <a:cubicBezTo>
                    <a:pt x="11654" y="8903"/>
                    <a:pt x="11418" y="8976"/>
                    <a:pt x="11183" y="9084"/>
                  </a:cubicBezTo>
                  <a:cubicBezTo>
                    <a:pt x="10761" y="9063"/>
                    <a:pt x="10399" y="8788"/>
                    <a:pt x="9976" y="8763"/>
                  </a:cubicBezTo>
                  <a:cubicBezTo>
                    <a:pt x="9951" y="8661"/>
                    <a:pt x="9931" y="8574"/>
                    <a:pt x="9890" y="8467"/>
                  </a:cubicBezTo>
                  <a:cubicBezTo>
                    <a:pt x="11397" y="8299"/>
                    <a:pt x="12859" y="7556"/>
                    <a:pt x="13602" y="6242"/>
                  </a:cubicBezTo>
                  <a:cubicBezTo>
                    <a:pt x="13643" y="6155"/>
                    <a:pt x="13689" y="6069"/>
                    <a:pt x="13730" y="5962"/>
                  </a:cubicBezTo>
                  <a:cubicBezTo>
                    <a:pt x="13847" y="6120"/>
                    <a:pt x="14028" y="6209"/>
                    <a:pt x="14195" y="6209"/>
                  </a:cubicBezTo>
                  <a:cubicBezTo>
                    <a:pt x="14389" y="6209"/>
                    <a:pt x="14565" y="6088"/>
                    <a:pt x="14600" y="5814"/>
                  </a:cubicBezTo>
                  <a:cubicBezTo>
                    <a:pt x="14621" y="5560"/>
                    <a:pt x="14580" y="5285"/>
                    <a:pt x="14325" y="5198"/>
                  </a:cubicBezTo>
                  <a:cubicBezTo>
                    <a:pt x="14259" y="5178"/>
                    <a:pt x="14218" y="5157"/>
                    <a:pt x="14178" y="5157"/>
                  </a:cubicBezTo>
                  <a:cubicBezTo>
                    <a:pt x="14091" y="5157"/>
                    <a:pt x="13984" y="5178"/>
                    <a:pt x="13923" y="5223"/>
                  </a:cubicBezTo>
                  <a:cubicBezTo>
                    <a:pt x="13984" y="4541"/>
                    <a:pt x="13750" y="3904"/>
                    <a:pt x="13348" y="3334"/>
                  </a:cubicBezTo>
                  <a:lnTo>
                    <a:pt x="13368" y="3334"/>
                  </a:lnTo>
                  <a:cubicBezTo>
                    <a:pt x="13388" y="3314"/>
                    <a:pt x="13414" y="3268"/>
                    <a:pt x="13434" y="3247"/>
                  </a:cubicBezTo>
                  <a:cubicBezTo>
                    <a:pt x="13434" y="3227"/>
                    <a:pt x="13455" y="3227"/>
                    <a:pt x="13475" y="3207"/>
                  </a:cubicBezTo>
                  <a:cubicBezTo>
                    <a:pt x="13770" y="3079"/>
                    <a:pt x="14112" y="3034"/>
                    <a:pt x="14407" y="2993"/>
                  </a:cubicBezTo>
                  <a:cubicBezTo>
                    <a:pt x="14789" y="2932"/>
                    <a:pt x="15196" y="2906"/>
                    <a:pt x="15553" y="2845"/>
                  </a:cubicBezTo>
                  <a:cubicBezTo>
                    <a:pt x="15599" y="2845"/>
                    <a:pt x="15639" y="2779"/>
                    <a:pt x="15619" y="2738"/>
                  </a:cubicBezTo>
                  <a:cubicBezTo>
                    <a:pt x="15532" y="2463"/>
                    <a:pt x="15471" y="2142"/>
                    <a:pt x="15278" y="1888"/>
                  </a:cubicBezTo>
                  <a:cubicBezTo>
                    <a:pt x="15181" y="1757"/>
                    <a:pt x="15039" y="1716"/>
                    <a:pt x="14887" y="1716"/>
                  </a:cubicBezTo>
                  <a:cubicBezTo>
                    <a:pt x="14742" y="1716"/>
                    <a:pt x="14587" y="1754"/>
                    <a:pt x="14453" y="1786"/>
                  </a:cubicBezTo>
                  <a:cubicBezTo>
                    <a:pt x="14514" y="1592"/>
                    <a:pt x="14641" y="1378"/>
                    <a:pt x="14641" y="1170"/>
                  </a:cubicBezTo>
                  <a:lnTo>
                    <a:pt x="14641" y="1149"/>
                  </a:lnTo>
                  <a:cubicBezTo>
                    <a:pt x="14621" y="1083"/>
                    <a:pt x="14600" y="1042"/>
                    <a:pt x="14560" y="976"/>
                  </a:cubicBezTo>
                  <a:cubicBezTo>
                    <a:pt x="14407" y="828"/>
                    <a:pt x="14112" y="742"/>
                    <a:pt x="13984" y="615"/>
                  </a:cubicBezTo>
                  <a:cubicBezTo>
                    <a:pt x="13964" y="594"/>
                    <a:pt x="13942" y="584"/>
                    <a:pt x="13921" y="584"/>
                  </a:cubicBezTo>
                  <a:cubicBezTo>
                    <a:pt x="13899" y="584"/>
                    <a:pt x="13877" y="594"/>
                    <a:pt x="13857" y="615"/>
                  </a:cubicBezTo>
                  <a:cubicBezTo>
                    <a:pt x="13455" y="1149"/>
                    <a:pt x="13200" y="1786"/>
                    <a:pt x="12777" y="2295"/>
                  </a:cubicBezTo>
                  <a:cubicBezTo>
                    <a:pt x="12731" y="2336"/>
                    <a:pt x="12711" y="2377"/>
                    <a:pt x="12670" y="2422"/>
                  </a:cubicBezTo>
                  <a:cubicBezTo>
                    <a:pt x="12650" y="2443"/>
                    <a:pt x="12650" y="2463"/>
                    <a:pt x="12650" y="2484"/>
                  </a:cubicBezTo>
                  <a:cubicBezTo>
                    <a:pt x="12624" y="2484"/>
                    <a:pt x="12624" y="2484"/>
                    <a:pt x="12604" y="2504"/>
                  </a:cubicBezTo>
                  <a:cubicBezTo>
                    <a:pt x="12141" y="2102"/>
                    <a:pt x="11606" y="1786"/>
                    <a:pt x="11097" y="1592"/>
                  </a:cubicBezTo>
                  <a:cubicBezTo>
                    <a:pt x="10506" y="1338"/>
                    <a:pt x="9869" y="1231"/>
                    <a:pt x="9253" y="1210"/>
                  </a:cubicBezTo>
                  <a:cubicBezTo>
                    <a:pt x="9233" y="1190"/>
                    <a:pt x="9212" y="1170"/>
                    <a:pt x="9187" y="1170"/>
                  </a:cubicBezTo>
                  <a:cubicBezTo>
                    <a:pt x="8296" y="1170"/>
                    <a:pt x="7405" y="1277"/>
                    <a:pt x="6641" y="1740"/>
                  </a:cubicBezTo>
                  <a:cubicBezTo>
                    <a:pt x="6539" y="1786"/>
                    <a:pt x="6452" y="1847"/>
                    <a:pt x="6366" y="1913"/>
                  </a:cubicBezTo>
                  <a:cubicBezTo>
                    <a:pt x="6238" y="1995"/>
                    <a:pt x="6111" y="2122"/>
                    <a:pt x="5984" y="2229"/>
                  </a:cubicBezTo>
                  <a:cubicBezTo>
                    <a:pt x="5963" y="2229"/>
                    <a:pt x="5963" y="2209"/>
                    <a:pt x="5943" y="2209"/>
                  </a:cubicBezTo>
                  <a:cubicBezTo>
                    <a:pt x="5902" y="2168"/>
                    <a:pt x="5856" y="2142"/>
                    <a:pt x="5836" y="2122"/>
                  </a:cubicBezTo>
                  <a:lnTo>
                    <a:pt x="5816" y="2102"/>
                  </a:lnTo>
                  <a:cubicBezTo>
                    <a:pt x="5795" y="2081"/>
                    <a:pt x="5775" y="2081"/>
                    <a:pt x="5750" y="2081"/>
                  </a:cubicBezTo>
                  <a:cubicBezTo>
                    <a:pt x="5495" y="1827"/>
                    <a:pt x="5327" y="1506"/>
                    <a:pt x="5159" y="1190"/>
                  </a:cubicBezTo>
                  <a:cubicBezTo>
                    <a:pt x="4986" y="828"/>
                    <a:pt x="4858" y="447"/>
                    <a:pt x="4756" y="65"/>
                  </a:cubicBezTo>
                  <a:cubicBezTo>
                    <a:pt x="4756" y="25"/>
                    <a:pt x="4720" y="0"/>
                    <a:pt x="468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22"/>
            <p:cNvSpPr/>
            <p:nvPr/>
          </p:nvSpPr>
          <p:spPr>
            <a:xfrm flipH="1">
              <a:off x="5780656" y="4538658"/>
              <a:ext cx="475648" cy="474560"/>
            </a:xfrm>
            <a:custGeom>
              <a:rect b="b" l="l" r="r" t="t"/>
              <a:pathLst>
                <a:path extrusionOk="0" h="6107" w="6121">
                  <a:moveTo>
                    <a:pt x="3411" y="187"/>
                  </a:moveTo>
                  <a:cubicBezTo>
                    <a:pt x="3692" y="187"/>
                    <a:pt x="3912" y="273"/>
                    <a:pt x="3829" y="477"/>
                  </a:cubicBezTo>
                  <a:cubicBezTo>
                    <a:pt x="3776" y="591"/>
                    <a:pt x="3596" y="636"/>
                    <a:pt x="3387" y="636"/>
                  </a:cubicBezTo>
                  <a:cubicBezTo>
                    <a:pt x="3092" y="636"/>
                    <a:pt x="2738" y="547"/>
                    <a:pt x="2601" y="437"/>
                  </a:cubicBezTo>
                  <a:cubicBezTo>
                    <a:pt x="2743" y="284"/>
                    <a:pt x="3111" y="187"/>
                    <a:pt x="3411" y="187"/>
                  </a:cubicBezTo>
                  <a:close/>
                  <a:moveTo>
                    <a:pt x="2581" y="605"/>
                  </a:moveTo>
                  <a:cubicBezTo>
                    <a:pt x="2777" y="729"/>
                    <a:pt x="3090" y="811"/>
                    <a:pt x="3372" y="811"/>
                  </a:cubicBezTo>
                  <a:cubicBezTo>
                    <a:pt x="3574" y="811"/>
                    <a:pt x="3760" y="769"/>
                    <a:pt x="3874" y="671"/>
                  </a:cubicBezTo>
                  <a:lnTo>
                    <a:pt x="3874" y="671"/>
                  </a:lnTo>
                  <a:cubicBezTo>
                    <a:pt x="3936" y="1476"/>
                    <a:pt x="3829" y="2306"/>
                    <a:pt x="3915" y="3131"/>
                  </a:cubicBezTo>
                  <a:cubicBezTo>
                    <a:pt x="3874" y="3171"/>
                    <a:pt x="3874" y="3238"/>
                    <a:pt x="3915" y="3278"/>
                  </a:cubicBezTo>
                  <a:cubicBezTo>
                    <a:pt x="4190" y="3426"/>
                    <a:pt x="4445" y="3620"/>
                    <a:pt x="4679" y="3808"/>
                  </a:cubicBezTo>
                  <a:cubicBezTo>
                    <a:pt x="4275" y="3723"/>
                    <a:pt x="3854" y="3676"/>
                    <a:pt x="3433" y="3676"/>
                  </a:cubicBezTo>
                  <a:cubicBezTo>
                    <a:pt x="2925" y="3676"/>
                    <a:pt x="2418" y="3744"/>
                    <a:pt x="1944" y="3895"/>
                  </a:cubicBezTo>
                  <a:cubicBezTo>
                    <a:pt x="2133" y="3747"/>
                    <a:pt x="2326" y="3579"/>
                    <a:pt x="2494" y="3406"/>
                  </a:cubicBezTo>
                  <a:cubicBezTo>
                    <a:pt x="2515" y="3385"/>
                    <a:pt x="2515" y="3365"/>
                    <a:pt x="2515" y="3345"/>
                  </a:cubicBezTo>
                  <a:cubicBezTo>
                    <a:pt x="2535" y="3324"/>
                    <a:pt x="2555" y="3299"/>
                    <a:pt x="2555" y="3278"/>
                  </a:cubicBezTo>
                  <a:cubicBezTo>
                    <a:pt x="2555" y="2387"/>
                    <a:pt x="2581" y="1496"/>
                    <a:pt x="2581" y="605"/>
                  </a:cubicBezTo>
                  <a:close/>
                  <a:moveTo>
                    <a:pt x="3445" y="3845"/>
                  </a:moveTo>
                  <a:cubicBezTo>
                    <a:pt x="3788" y="3845"/>
                    <a:pt x="4130" y="3877"/>
                    <a:pt x="4465" y="3935"/>
                  </a:cubicBezTo>
                  <a:cubicBezTo>
                    <a:pt x="3925" y="4098"/>
                    <a:pt x="3384" y="4219"/>
                    <a:pt x="2836" y="4219"/>
                  </a:cubicBezTo>
                  <a:cubicBezTo>
                    <a:pt x="2525" y="4219"/>
                    <a:pt x="2213" y="4180"/>
                    <a:pt x="1899" y="4088"/>
                  </a:cubicBezTo>
                  <a:cubicBezTo>
                    <a:pt x="2399" y="3919"/>
                    <a:pt x="2923" y="3845"/>
                    <a:pt x="3445" y="3845"/>
                  </a:cubicBezTo>
                  <a:close/>
                  <a:moveTo>
                    <a:pt x="4827" y="3915"/>
                  </a:moveTo>
                  <a:cubicBezTo>
                    <a:pt x="4873" y="3935"/>
                    <a:pt x="4893" y="3961"/>
                    <a:pt x="4913" y="3981"/>
                  </a:cubicBezTo>
                  <a:cubicBezTo>
                    <a:pt x="5275" y="4276"/>
                    <a:pt x="5611" y="4597"/>
                    <a:pt x="5911" y="4933"/>
                  </a:cubicBezTo>
                  <a:cubicBezTo>
                    <a:pt x="5484" y="5870"/>
                    <a:pt x="3981" y="5952"/>
                    <a:pt x="3111" y="5952"/>
                  </a:cubicBezTo>
                  <a:cubicBezTo>
                    <a:pt x="2219" y="5952"/>
                    <a:pt x="1053" y="5870"/>
                    <a:pt x="264" y="5361"/>
                  </a:cubicBezTo>
                  <a:lnTo>
                    <a:pt x="264" y="5336"/>
                  </a:lnTo>
                  <a:cubicBezTo>
                    <a:pt x="692" y="4913"/>
                    <a:pt x="1155" y="4551"/>
                    <a:pt x="1624" y="4170"/>
                  </a:cubicBezTo>
                  <a:cubicBezTo>
                    <a:pt x="2031" y="4324"/>
                    <a:pt x="2439" y="4389"/>
                    <a:pt x="2846" y="4389"/>
                  </a:cubicBezTo>
                  <a:cubicBezTo>
                    <a:pt x="3498" y="4389"/>
                    <a:pt x="4147" y="4224"/>
                    <a:pt x="4786" y="4001"/>
                  </a:cubicBezTo>
                  <a:cubicBezTo>
                    <a:pt x="4806" y="4001"/>
                    <a:pt x="4827" y="3981"/>
                    <a:pt x="4827" y="3935"/>
                  </a:cubicBezTo>
                  <a:lnTo>
                    <a:pt x="4827" y="3915"/>
                  </a:lnTo>
                  <a:close/>
                  <a:moveTo>
                    <a:pt x="3435" y="1"/>
                  </a:moveTo>
                  <a:cubicBezTo>
                    <a:pt x="3036" y="1"/>
                    <a:pt x="2555" y="169"/>
                    <a:pt x="2428" y="396"/>
                  </a:cubicBezTo>
                  <a:cubicBezTo>
                    <a:pt x="2408" y="416"/>
                    <a:pt x="2408" y="437"/>
                    <a:pt x="2408" y="457"/>
                  </a:cubicBezTo>
                  <a:cubicBezTo>
                    <a:pt x="2408" y="1389"/>
                    <a:pt x="2387" y="2326"/>
                    <a:pt x="2387" y="3278"/>
                  </a:cubicBezTo>
                  <a:lnTo>
                    <a:pt x="2367" y="3278"/>
                  </a:lnTo>
                  <a:cubicBezTo>
                    <a:pt x="1664" y="3961"/>
                    <a:pt x="839" y="4511"/>
                    <a:pt x="162" y="5234"/>
                  </a:cubicBezTo>
                  <a:cubicBezTo>
                    <a:pt x="137" y="5234"/>
                    <a:pt x="137" y="5254"/>
                    <a:pt x="137" y="5275"/>
                  </a:cubicBezTo>
                  <a:cubicBezTo>
                    <a:pt x="126" y="5269"/>
                    <a:pt x="115" y="5267"/>
                    <a:pt x="105" y="5267"/>
                  </a:cubicBezTo>
                  <a:cubicBezTo>
                    <a:pt x="40" y="5267"/>
                    <a:pt x="0" y="5369"/>
                    <a:pt x="75" y="5422"/>
                  </a:cubicBezTo>
                  <a:cubicBezTo>
                    <a:pt x="137" y="5489"/>
                    <a:pt x="223" y="5550"/>
                    <a:pt x="330" y="5590"/>
                  </a:cubicBezTo>
                  <a:cubicBezTo>
                    <a:pt x="391" y="5636"/>
                    <a:pt x="478" y="5677"/>
                    <a:pt x="544" y="5697"/>
                  </a:cubicBezTo>
                  <a:cubicBezTo>
                    <a:pt x="1268" y="6034"/>
                    <a:pt x="2159" y="6107"/>
                    <a:pt x="2940" y="6107"/>
                  </a:cubicBezTo>
                  <a:cubicBezTo>
                    <a:pt x="3094" y="6107"/>
                    <a:pt x="3243" y="6104"/>
                    <a:pt x="3386" y="6100"/>
                  </a:cubicBezTo>
                  <a:cubicBezTo>
                    <a:pt x="4083" y="6100"/>
                    <a:pt x="5061" y="5998"/>
                    <a:pt x="5657" y="5509"/>
                  </a:cubicBezTo>
                  <a:cubicBezTo>
                    <a:pt x="5845" y="5361"/>
                    <a:pt x="5993" y="5168"/>
                    <a:pt x="6100" y="4933"/>
                  </a:cubicBezTo>
                  <a:cubicBezTo>
                    <a:pt x="6120" y="4893"/>
                    <a:pt x="6100" y="4872"/>
                    <a:pt x="6080" y="4852"/>
                  </a:cubicBezTo>
                  <a:cubicBezTo>
                    <a:pt x="5932" y="4699"/>
                    <a:pt x="5784" y="4551"/>
                    <a:pt x="5657" y="4404"/>
                  </a:cubicBezTo>
                  <a:cubicBezTo>
                    <a:pt x="5168" y="3961"/>
                    <a:pt x="4638" y="3513"/>
                    <a:pt x="4083" y="3171"/>
                  </a:cubicBezTo>
                  <a:lnTo>
                    <a:pt x="4083" y="3131"/>
                  </a:lnTo>
                  <a:cubicBezTo>
                    <a:pt x="4002" y="2199"/>
                    <a:pt x="4149" y="1241"/>
                    <a:pt x="4022" y="309"/>
                  </a:cubicBezTo>
                  <a:cubicBezTo>
                    <a:pt x="4022" y="289"/>
                    <a:pt x="4002" y="289"/>
                    <a:pt x="4002" y="269"/>
                  </a:cubicBezTo>
                  <a:cubicBezTo>
                    <a:pt x="3942" y="79"/>
                    <a:pt x="3707" y="1"/>
                    <a:pt x="343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22"/>
            <p:cNvSpPr/>
            <p:nvPr/>
          </p:nvSpPr>
          <p:spPr>
            <a:xfrm flipH="1" rot="-1878843">
              <a:off x="4906403" y="4729825"/>
              <a:ext cx="215473" cy="272663"/>
            </a:xfrm>
            <a:custGeom>
              <a:rect b="b" l="l" r="r" t="t"/>
              <a:pathLst>
                <a:path extrusionOk="0" h="3509" w="2773">
                  <a:moveTo>
                    <a:pt x="2547" y="174"/>
                  </a:moveTo>
                  <a:cubicBezTo>
                    <a:pt x="2547" y="301"/>
                    <a:pt x="2547" y="429"/>
                    <a:pt x="2521" y="556"/>
                  </a:cubicBezTo>
                  <a:cubicBezTo>
                    <a:pt x="2521" y="530"/>
                    <a:pt x="2481" y="530"/>
                    <a:pt x="2460" y="530"/>
                  </a:cubicBezTo>
                  <a:cubicBezTo>
                    <a:pt x="2078" y="617"/>
                    <a:pt x="1696" y="658"/>
                    <a:pt x="1294" y="658"/>
                  </a:cubicBezTo>
                  <a:cubicBezTo>
                    <a:pt x="1294" y="556"/>
                    <a:pt x="1294" y="449"/>
                    <a:pt x="1274" y="322"/>
                  </a:cubicBezTo>
                  <a:cubicBezTo>
                    <a:pt x="1274" y="235"/>
                    <a:pt x="2226" y="194"/>
                    <a:pt x="2547" y="174"/>
                  </a:cubicBezTo>
                  <a:close/>
                  <a:moveTo>
                    <a:pt x="2216" y="1358"/>
                  </a:moveTo>
                  <a:cubicBezTo>
                    <a:pt x="2322" y="1358"/>
                    <a:pt x="2438" y="1385"/>
                    <a:pt x="2521" y="1422"/>
                  </a:cubicBezTo>
                  <a:lnTo>
                    <a:pt x="2567" y="1422"/>
                  </a:lnTo>
                  <a:cubicBezTo>
                    <a:pt x="2492" y="1602"/>
                    <a:pt x="2352" y="1858"/>
                    <a:pt x="2202" y="1858"/>
                  </a:cubicBezTo>
                  <a:cubicBezTo>
                    <a:pt x="2139" y="1858"/>
                    <a:pt x="2075" y="1814"/>
                    <a:pt x="2012" y="1702"/>
                  </a:cubicBezTo>
                  <a:cubicBezTo>
                    <a:pt x="1879" y="1442"/>
                    <a:pt x="2030" y="1358"/>
                    <a:pt x="2216" y="1358"/>
                  </a:cubicBezTo>
                  <a:close/>
                  <a:moveTo>
                    <a:pt x="428" y="2715"/>
                  </a:moveTo>
                  <a:cubicBezTo>
                    <a:pt x="615" y="2715"/>
                    <a:pt x="856" y="2834"/>
                    <a:pt x="973" y="2888"/>
                  </a:cubicBezTo>
                  <a:cubicBezTo>
                    <a:pt x="873" y="3107"/>
                    <a:pt x="685" y="3361"/>
                    <a:pt x="470" y="3361"/>
                  </a:cubicBezTo>
                  <a:cubicBezTo>
                    <a:pt x="455" y="3361"/>
                    <a:pt x="439" y="3360"/>
                    <a:pt x="423" y="3357"/>
                  </a:cubicBezTo>
                  <a:cubicBezTo>
                    <a:pt x="230" y="3311"/>
                    <a:pt x="169" y="3056"/>
                    <a:pt x="189" y="2888"/>
                  </a:cubicBezTo>
                  <a:cubicBezTo>
                    <a:pt x="222" y="2759"/>
                    <a:pt x="315" y="2715"/>
                    <a:pt x="428" y="2715"/>
                  </a:cubicBezTo>
                  <a:close/>
                  <a:moveTo>
                    <a:pt x="2333" y="1"/>
                  </a:moveTo>
                  <a:cubicBezTo>
                    <a:pt x="1910" y="1"/>
                    <a:pt x="1228" y="1"/>
                    <a:pt x="1121" y="255"/>
                  </a:cubicBezTo>
                  <a:cubicBezTo>
                    <a:pt x="1101" y="276"/>
                    <a:pt x="1101" y="276"/>
                    <a:pt x="1101" y="301"/>
                  </a:cubicBezTo>
                  <a:cubicBezTo>
                    <a:pt x="1080" y="403"/>
                    <a:pt x="1121" y="576"/>
                    <a:pt x="1121" y="683"/>
                  </a:cubicBezTo>
                  <a:cubicBezTo>
                    <a:pt x="1146" y="704"/>
                    <a:pt x="1146" y="744"/>
                    <a:pt x="1146" y="785"/>
                  </a:cubicBezTo>
                  <a:cubicBezTo>
                    <a:pt x="1167" y="1085"/>
                    <a:pt x="1167" y="1401"/>
                    <a:pt x="1167" y="1702"/>
                  </a:cubicBezTo>
                  <a:cubicBezTo>
                    <a:pt x="1146" y="2038"/>
                    <a:pt x="1121" y="2399"/>
                    <a:pt x="1039" y="2720"/>
                  </a:cubicBezTo>
                  <a:cubicBezTo>
                    <a:pt x="994" y="2720"/>
                    <a:pt x="973" y="2695"/>
                    <a:pt x="932" y="2674"/>
                  </a:cubicBezTo>
                  <a:cubicBezTo>
                    <a:pt x="782" y="2613"/>
                    <a:pt x="599" y="2562"/>
                    <a:pt x="437" y="2562"/>
                  </a:cubicBezTo>
                  <a:cubicBezTo>
                    <a:pt x="209" y="2562"/>
                    <a:pt x="21" y="2662"/>
                    <a:pt x="21" y="2975"/>
                  </a:cubicBezTo>
                  <a:cubicBezTo>
                    <a:pt x="1" y="3102"/>
                    <a:pt x="41" y="3229"/>
                    <a:pt x="102" y="3311"/>
                  </a:cubicBezTo>
                  <a:cubicBezTo>
                    <a:pt x="198" y="3432"/>
                    <a:pt x="341" y="3509"/>
                    <a:pt x="492" y="3509"/>
                  </a:cubicBezTo>
                  <a:cubicBezTo>
                    <a:pt x="583" y="3509"/>
                    <a:pt x="676" y="3481"/>
                    <a:pt x="764" y="3418"/>
                  </a:cubicBezTo>
                  <a:cubicBezTo>
                    <a:pt x="826" y="3377"/>
                    <a:pt x="892" y="3311"/>
                    <a:pt x="953" y="3250"/>
                  </a:cubicBezTo>
                  <a:cubicBezTo>
                    <a:pt x="994" y="3184"/>
                    <a:pt x="1039" y="3123"/>
                    <a:pt x="1080" y="3056"/>
                  </a:cubicBezTo>
                  <a:cubicBezTo>
                    <a:pt x="1376" y="2527"/>
                    <a:pt x="1335" y="1763"/>
                    <a:pt x="1335" y="1233"/>
                  </a:cubicBezTo>
                  <a:cubicBezTo>
                    <a:pt x="1335" y="1106"/>
                    <a:pt x="1314" y="979"/>
                    <a:pt x="1314" y="851"/>
                  </a:cubicBezTo>
                  <a:lnTo>
                    <a:pt x="1314" y="831"/>
                  </a:lnTo>
                  <a:lnTo>
                    <a:pt x="1589" y="831"/>
                  </a:lnTo>
                  <a:cubicBezTo>
                    <a:pt x="1910" y="810"/>
                    <a:pt x="2206" y="765"/>
                    <a:pt x="2501" y="704"/>
                  </a:cubicBezTo>
                  <a:cubicBezTo>
                    <a:pt x="2501" y="704"/>
                    <a:pt x="2516" y="704"/>
                    <a:pt x="2520" y="690"/>
                  </a:cubicBezTo>
                  <a:lnTo>
                    <a:pt x="2520" y="690"/>
                  </a:lnTo>
                  <a:cubicBezTo>
                    <a:pt x="2501" y="835"/>
                    <a:pt x="2501" y="981"/>
                    <a:pt x="2481" y="1106"/>
                  </a:cubicBezTo>
                  <a:lnTo>
                    <a:pt x="2481" y="1233"/>
                  </a:lnTo>
                  <a:cubicBezTo>
                    <a:pt x="2399" y="1210"/>
                    <a:pt x="2313" y="1198"/>
                    <a:pt x="2231" y="1198"/>
                  </a:cubicBezTo>
                  <a:cubicBezTo>
                    <a:pt x="1930" y="1198"/>
                    <a:pt x="1680" y="1362"/>
                    <a:pt x="1864" y="1763"/>
                  </a:cubicBezTo>
                  <a:cubicBezTo>
                    <a:pt x="1958" y="1955"/>
                    <a:pt x="2065" y="2029"/>
                    <a:pt x="2173" y="2029"/>
                  </a:cubicBezTo>
                  <a:cubicBezTo>
                    <a:pt x="2412" y="2029"/>
                    <a:pt x="2654" y="1664"/>
                    <a:pt x="2756" y="1401"/>
                  </a:cubicBezTo>
                  <a:cubicBezTo>
                    <a:pt x="2773" y="1333"/>
                    <a:pt x="2718" y="1289"/>
                    <a:pt x="2673" y="1289"/>
                  </a:cubicBezTo>
                  <a:cubicBezTo>
                    <a:pt x="2664" y="1289"/>
                    <a:pt x="2656" y="1291"/>
                    <a:pt x="2649" y="1294"/>
                  </a:cubicBezTo>
                  <a:lnTo>
                    <a:pt x="2649" y="1167"/>
                  </a:lnTo>
                  <a:cubicBezTo>
                    <a:pt x="2674" y="938"/>
                    <a:pt x="2694" y="724"/>
                    <a:pt x="2715" y="490"/>
                  </a:cubicBezTo>
                  <a:lnTo>
                    <a:pt x="2715" y="148"/>
                  </a:lnTo>
                  <a:lnTo>
                    <a:pt x="2715" y="87"/>
                  </a:lnTo>
                  <a:cubicBezTo>
                    <a:pt x="2715" y="47"/>
                    <a:pt x="2674" y="1"/>
                    <a:pt x="26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09" name="Google Shape;1609;p22"/>
            <p:cNvGrpSpPr/>
            <p:nvPr/>
          </p:nvGrpSpPr>
          <p:grpSpPr>
            <a:xfrm flipH="1" rot="-5400000">
              <a:off x="1942496" y="4481850"/>
              <a:ext cx="211442" cy="503234"/>
              <a:chOff x="4209464" y="1776270"/>
              <a:chExt cx="211442" cy="503234"/>
            </a:xfrm>
          </p:grpSpPr>
          <p:sp>
            <p:nvSpPr>
              <p:cNvPr id="1610" name="Google Shape;1610;p22"/>
              <p:cNvSpPr/>
              <p:nvPr/>
            </p:nvSpPr>
            <p:spPr>
              <a:xfrm>
                <a:off x="4255777" y="2135746"/>
                <a:ext cx="78" cy="78"/>
              </a:xfrm>
              <a:custGeom>
                <a:rect b="b" l="l" r="r" t="t"/>
                <a:pathLst>
                  <a:path extrusionOk="0" h="1" w="1">
                    <a:moveTo>
                      <a:pt x="1" y="1"/>
                    </a:moveTo>
                    <a:lnTo>
                      <a:pt x="1" y="1"/>
                    </a:lnTo>
                    <a:lnTo>
                      <a:pt x="1" y="1"/>
                    </a:ln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22"/>
              <p:cNvSpPr/>
              <p:nvPr/>
            </p:nvSpPr>
            <p:spPr>
              <a:xfrm>
                <a:off x="4209464" y="1776270"/>
                <a:ext cx="211442" cy="503234"/>
              </a:xfrm>
              <a:custGeom>
                <a:rect b="b" l="l" r="r" t="t"/>
                <a:pathLst>
                  <a:path extrusionOk="0" h="6476" w="2721">
                    <a:moveTo>
                      <a:pt x="771" y="0"/>
                    </a:moveTo>
                    <a:cubicBezTo>
                      <a:pt x="581" y="0"/>
                      <a:pt x="360" y="624"/>
                      <a:pt x="301" y="787"/>
                    </a:cubicBezTo>
                    <a:cubicBezTo>
                      <a:pt x="301" y="807"/>
                      <a:pt x="301" y="807"/>
                      <a:pt x="281" y="828"/>
                    </a:cubicBezTo>
                    <a:cubicBezTo>
                      <a:pt x="1809" y="1423"/>
                      <a:pt x="1702" y="3674"/>
                      <a:pt x="958" y="4841"/>
                    </a:cubicBezTo>
                    <a:cubicBezTo>
                      <a:pt x="943" y="4870"/>
                      <a:pt x="915" y="4889"/>
                      <a:pt x="885" y="4889"/>
                    </a:cubicBezTo>
                    <a:cubicBezTo>
                      <a:pt x="874" y="4889"/>
                      <a:pt x="862" y="4887"/>
                      <a:pt x="851" y="4881"/>
                    </a:cubicBezTo>
                    <a:cubicBezTo>
                      <a:pt x="597" y="4795"/>
                      <a:pt x="322" y="4734"/>
                      <a:pt x="47" y="4667"/>
                    </a:cubicBezTo>
                    <a:cubicBezTo>
                      <a:pt x="26" y="4693"/>
                      <a:pt x="26" y="4713"/>
                      <a:pt x="1" y="4734"/>
                    </a:cubicBezTo>
                    <a:cubicBezTo>
                      <a:pt x="301" y="5304"/>
                      <a:pt x="683" y="5839"/>
                      <a:pt x="892" y="6475"/>
                    </a:cubicBezTo>
                    <a:cubicBezTo>
                      <a:pt x="1468" y="6114"/>
                      <a:pt x="1911" y="5584"/>
                      <a:pt x="2466" y="5177"/>
                    </a:cubicBezTo>
                    <a:cubicBezTo>
                      <a:pt x="2211" y="5156"/>
                      <a:pt x="1956" y="5116"/>
                      <a:pt x="1702" y="5095"/>
                    </a:cubicBezTo>
                    <a:cubicBezTo>
                      <a:pt x="1615" y="5095"/>
                      <a:pt x="1595" y="5009"/>
                      <a:pt x="1636" y="4968"/>
                    </a:cubicBezTo>
                    <a:cubicBezTo>
                      <a:pt x="2420" y="4138"/>
                      <a:pt x="2720" y="2824"/>
                      <a:pt x="2420" y="1719"/>
                    </a:cubicBezTo>
                    <a:cubicBezTo>
                      <a:pt x="2293" y="1189"/>
                      <a:pt x="2018" y="639"/>
                      <a:pt x="1554" y="318"/>
                    </a:cubicBezTo>
                    <a:cubicBezTo>
                      <a:pt x="1320" y="171"/>
                      <a:pt x="1065" y="43"/>
                      <a:pt x="790" y="3"/>
                    </a:cubicBezTo>
                    <a:cubicBezTo>
                      <a:pt x="784" y="1"/>
                      <a:pt x="777" y="0"/>
                      <a:pt x="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12" name="Google Shape;1612;p22"/>
            <p:cNvSpPr/>
            <p:nvPr/>
          </p:nvSpPr>
          <p:spPr>
            <a:xfrm flipH="1" rot="-5400000">
              <a:off x="1914444" y="4472292"/>
              <a:ext cx="268635" cy="534006"/>
            </a:xfrm>
            <a:custGeom>
              <a:rect b="b" l="l" r="r" t="t"/>
              <a:pathLst>
                <a:path extrusionOk="0" h="6872" w="3457">
                  <a:moveTo>
                    <a:pt x="1064" y="191"/>
                  </a:moveTo>
                  <a:cubicBezTo>
                    <a:pt x="1070" y="191"/>
                    <a:pt x="1077" y="192"/>
                    <a:pt x="1083" y="194"/>
                  </a:cubicBezTo>
                  <a:cubicBezTo>
                    <a:pt x="1358" y="234"/>
                    <a:pt x="1613" y="362"/>
                    <a:pt x="1847" y="509"/>
                  </a:cubicBezTo>
                  <a:cubicBezTo>
                    <a:pt x="2311" y="830"/>
                    <a:pt x="2586" y="1380"/>
                    <a:pt x="2713" y="1910"/>
                  </a:cubicBezTo>
                  <a:cubicBezTo>
                    <a:pt x="3013" y="3015"/>
                    <a:pt x="2713" y="4329"/>
                    <a:pt x="1929" y="5159"/>
                  </a:cubicBezTo>
                  <a:cubicBezTo>
                    <a:pt x="1888" y="5200"/>
                    <a:pt x="1908" y="5286"/>
                    <a:pt x="1995" y="5286"/>
                  </a:cubicBezTo>
                  <a:cubicBezTo>
                    <a:pt x="2249" y="5307"/>
                    <a:pt x="2504" y="5347"/>
                    <a:pt x="2759" y="5368"/>
                  </a:cubicBezTo>
                  <a:cubicBezTo>
                    <a:pt x="2204" y="5775"/>
                    <a:pt x="1761" y="6305"/>
                    <a:pt x="1185" y="6666"/>
                  </a:cubicBezTo>
                  <a:cubicBezTo>
                    <a:pt x="976" y="6030"/>
                    <a:pt x="594" y="5495"/>
                    <a:pt x="294" y="4925"/>
                  </a:cubicBezTo>
                  <a:cubicBezTo>
                    <a:pt x="273" y="4884"/>
                    <a:pt x="253" y="4858"/>
                    <a:pt x="253" y="4838"/>
                  </a:cubicBezTo>
                  <a:cubicBezTo>
                    <a:pt x="273" y="4838"/>
                    <a:pt x="319" y="4838"/>
                    <a:pt x="340" y="4858"/>
                  </a:cubicBezTo>
                  <a:cubicBezTo>
                    <a:pt x="615" y="4925"/>
                    <a:pt x="890" y="4986"/>
                    <a:pt x="1144" y="5072"/>
                  </a:cubicBezTo>
                  <a:cubicBezTo>
                    <a:pt x="1155" y="5078"/>
                    <a:pt x="1167" y="5080"/>
                    <a:pt x="1178" y="5080"/>
                  </a:cubicBezTo>
                  <a:cubicBezTo>
                    <a:pt x="1208" y="5080"/>
                    <a:pt x="1236" y="5061"/>
                    <a:pt x="1251" y="5032"/>
                  </a:cubicBezTo>
                  <a:cubicBezTo>
                    <a:pt x="1995" y="3865"/>
                    <a:pt x="2102" y="1614"/>
                    <a:pt x="574" y="1019"/>
                  </a:cubicBezTo>
                  <a:cubicBezTo>
                    <a:pt x="594" y="998"/>
                    <a:pt x="594" y="998"/>
                    <a:pt x="594" y="978"/>
                  </a:cubicBezTo>
                  <a:cubicBezTo>
                    <a:pt x="653" y="815"/>
                    <a:pt x="874" y="191"/>
                    <a:pt x="1064" y="191"/>
                  </a:cubicBezTo>
                  <a:close/>
                  <a:moveTo>
                    <a:pt x="930" y="0"/>
                  </a:moveTo>
                  <a:cubicBezTo>
                    <a:pt x="890" y="0"/>
                    <a:pt x="869" y="20"/>
                    <a:pt x="849" y="46"/>
                  </a:cubicBezTo>
                  <a:cubicBezTo>
                    <a:pt x="762" y="255"/>
                    <a:pt x="635" y="448"/>
                    <a:pt x="548" y="657"/>
                  </a:cubicBezTo>
                  <a:cubicBezTo>
                    <a:pt x="508" y="744"/>
                    <a:pt x="467" y="851"/>
                    <a:pt x="447" y="937"/>
                  </a:cubicBezTo>
                  <a:cubicBezTo>
                    <a:pt x="421" y="957"/>
                    <a:pt x="421" y="957"/>
                    <a:pt x="447" y="978"/>
                  </a:cubicBezTo>
                  <a:cubicBezTo>
                    <a:pt x="360" y="978"/>
                    <a:pt x="340" y="1105"/>
                    <a:pt x="421" y="1146"/>
                  </a:cubicBezTo>
                  <a:cubicBezTo>
                    <a:pt x="447" y="1146"/>
                    <a:pt x="467" y="1166"/>
                    <a:pt x="487" y="1166"/>
                  </a:cubicBezTo>
                  <a:cubicBezTo>
                    <a:pt x="1144" y="1401"/>
                    <a:pt x="1440" y="1996"/>
                    <a:pt x="1547" y="2633"/>
                  </a:cubicBezTo>
                  <a:cubicBezTo>
                    <a:pt x="1592" y="2821"/>
                    <a:pt x="1613" y="3035"/>
                    <a:pt x="1592" y="3229"/>
                  </a:cubicBezTo>
                  <a:cubicBezTo>
                    <a:pt x="1592" y="3631"/>
                    <a:pt x="1506" y="4013"/>
                    <a:pt x="1379" y="4395"/>
                  </a:cubicBezTo>
                  <a:cubicBezTo>
                    <a:pt x="1379" y="4395"/>
                    <a:pt x="1379" y="4415"/>
                    <a:pt x="1358" y="4436"/>
                  </a:cubicBezTo>
                  <a:cubicBezTo>
                    <a:pt x="1338" y="4476"/>
                    <a:pt x="1292" y="4629"/>
                    <a:pt x="1251" y="4731"/>
                  </a:cubicBezTo>
                  <a:cubicBezTo>
                    <a:pt x="1231" y="4757"/>
                    <a:pt x="1231" y="4777"/>
                    <a:pt x="1211" y="4797"/>
                  </a:cubicBezTo>
                  <a:cubicBezTo>
                    <a:pt x="1177" y="4842"/>
                    <a:pt x="1134" y="4868"/>
                    <a:pt x="1096" y="4868"/>
                  </a:cubicBezTo>
                  <a:cubicBezTo>
                    <a:pt x="1083" y="4868"/>
                    <a:pt x="1070" y="4865"/>
                    <a:pt x="1058" y="4858"/>
                  </a:cubicBezTo>
                  <a:cubicBezTo>
                    <a:pt x="1037" y="4858"/>
                    <a:pt x="1017" y="4858"/>
                    <a:pt x="976" y="4838"/>
                  </a:cubicBezTo>
                  <a:cubicBezTo>
                    <a:pt x="956" y="4838"/>
                    <a:pt x="930" y="4818"/>
                    <a:pt x="890" y="4818"/>
                  </a:cubicBezTo>
                  <a:cubicBezTo>
                    <a:pt x="635" y="4731"/>
                    <a:pt x="380" y="4690"/>
                    <a:pt x="126" y="4629"/>
                  </a:cubicBezTo>
                  <a:cubicBezTo>
                    <a:pt x="115" y="4626"/>
                    <a:pt x="105" y="4625"/>
                    <a:pt x="96" y="4625"/>
                  </a:cubicBezTo>
                  <a:cubicBezTo>
                    <a:pt x="30" y="4625"/>
                    <a:pt x="1" y="4698"/>
                    <a:pt x="19" y="4757"/>
                  </a:cubicBezTo>
                  <a:cubicBezTo>
                    <a:pt x="85" y="4884"/>
                    <a:pt x="146" y="4986"/>
                    <a:pt x="212" y="5113"/>
                  </a:cubicBezTo>
                  <a:cubicBezTo>
                    <a:pt x="380" y="5434"/>
                    <a:pt x="574" y="5750"/>
                    <a:pt x="742" y="6070"/>
                  </a:cubicBezTo>
                  <a:cubicBezTo>
                    <a:pt x="869" y="6305"/>
                    <a:pt x="976" y="6539"/>
                    <a:pt x="1058" y="6814"/>
                  </a:cubicBezTo>
                  <a:cubicBezTo>
                    <a:pt x="1076" y="6843"/>
                    <a:pt x="1112" y="6872"/>
                    <a:pt x="1145" y="6872"/>
                  </a:cubicBezTo>
                  <a:cubicBezTo>
                    <a:pt x="1159" y="6872"/>
                    <a:pt x="1173" y="6867"/>
                    <a:pt x="1185" y="6855"/>
                  </a:cubicBezTo>
                  <a:cubicBezTo>
                    <a:pt x="1231" y="6834"/>
                    <a:pt x="1292" y="6794"/>
                    <a:pt x="1338" y="6768"/>
                  </a:cubicBezTo>
                  <a:cubicBezTo>
                    <a:pt x="1949" y="6366"/>
                    <a:pt x="2438" y="5775"/>
                    <a:pt x="3054" y="5368"/>
                  </a:cubicBezTo>
                  <a:lnTo>
                    <a:pt x="3054" y="5347"/>
                  </a:lnTo>
                  <a:cubicBezTo>
                    <a:pt x="3120" y="5307"/>
                    <a:pt x="3095" y="5200"/>
                    <a:pt x="3013" y="5200"/>
                  </a:cubicBezTo>
                  <a:cubicBezTo>
                    <a:pt x="2980" y="5210"/>
                    <a:pt x="2953" y="5215"/>
                    <a:pt x="2927" y="5215"/>
                  </a:cubicBezTo>
                  <a:cubicBezTo>
                    <a:pt x="2900" y="5215"/>
                    <a:pt x="2873" y="5210"/>
                    <a:pt x="2840" y="5200"/>
                  </a:cubicBezTo>
                  <a:cubicBezTo>
                    <a:pt x="2611" y="5200"/>
                    <a:pt x="2397" y="5159"/>
                    <a:pt x="2163" y="5138"/>
                  </a:cubicBezTo>
                  <a:cubicBezTo>
                    <a:pt x="3456" y="3585"/>
                    <a:pt x="3329" y="321"/>
                    <a:pt x="93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22"/>
            <p:cNvSpPr/>
            <p:nvPr/>
          </p:nvSpPr>
          <p:spPr>
            <a:xfrm flipH="1">
              <a:off x="235269" y="977233"/>
              <a:ext cx="250607" cy="276483"/>
            </a:xfrm>
            <a:custGeom>
              <a:rect b="b" l="l" r="r" t="t"/>
              <a:pathLst>
                <a:path extrusionOk="0" h="3558" w="3225">
                  <a:moveTo>
                    <a:pt x="1896" y="153"/>
                  </a:moveTo>
                  <a:cubicBezTo>
                    <a:pt x="2213" y="153"/>
                    <a:pt x="2496" y="400"/>
                    <a:pt x="2654" y="657"/>
                  </a:cubicBezTo>
                  <a:cubicBezTo>
                    <a:pt x="3117" y="1401"/>
                    <a:pt x="2883" y="2460"/>
                    <a:pt x="2420" y="3163"/>
                  </a:cubicBezTo>
                  <a:cubicBezTo>
                    <a:pt x="2440" y="2714"/>
                    <a:pt x="2272" y="2399"/>
                    <a:pt x="1737" y="2231"/>
                  </a:cubicBezTo>
                  <a:cubicBezTo>
                    <a:pt x="1422" y="2144"/>
                    <a:pt x="1101" y="2103"/>
                    <a:pt x="805" y="1951"/>
                  </a:cubicBezTo>
                  <a:cubicBezTo>
                    <a:pt x="551" y="1803"/>
                    <a:pt x="169" y="1508"/>
                    <a:pt x="235" y="1187"/>
                  </a:cubicBezTo>
                  <a:cubicBezTo>
                    <a:pt x="267" y="999"/>
                    <a:pt x="397" y="935"/>
                    <a:pt x="558" y="935"/>
                  </a:cubicBezTo>
                  <a:cubicBezTo>
                    <a:pt x="813" y="935"/>
                    <a:pt x="1143" y="1096"/>
                    <a:pt x="1274" y="1187"/>
                  </a:cubicBezTo>
                  <a:cubicBezTo>
                    <a:pt x="1284" y="1199"/>
                    <a:pt x="1299" y="1206"/>
                    <a:pt x="1315" y="1206"/>
                  </a:cubicBezTo>
                  <a:cubicBezTo>
                    <a:pt x="1330" y="1206"/>
                    <a:pt x="1345" y="1199"/>
                    <a:pt x="1355" y="1187"/>
                  </a:cubicBezTo>
                  <a:cubicBezTo>
                    <a:pt x="1401" y="1166"/>
                    <a:pt x="1401" y="1146"/>
                    <a:pt x="1401" y="1105"/>
                  </a:cubicBezTo>
                  <a:cubicBezTo>
                    <a:pt x="1228" y="744"/>
                    <a:pt x="1254" y="341"/>
                    <a:pt x="1676" y="194"/>
                  </a:cubicBezTo>
                  <a:cubicBezTo>
                    <a:pt x="1751" y="165"/>
                    <a:pt x="1824" y="153"/>
                    <a:pt x="1896" y="153"/>
                  </a:cubicBezTo>
                  <a:close/>
                  <a:moveTo>
                    <a:pt x="1884" y="0"/>
                  </a:moveTo>
                  <a:cubicBezTo>
                    <a:pt x="1745" y="0"/>
                    <a:pt x="1608" y="29"/>
                    <a:pt x="1483" y="87"/>
                  </a:cubicBezTo>
                  <a:cubicBezTo>
                    <a:pt x="1167" y="234"/>
                    <a:pt x="1101" y="530"/>
                    <a:pt x="1147" y="830"/>
                  </a:cubicBezTo>
                  <a:cubicBezTo>
                    <a:pt x="1147" y="871"/>
                    <a:pt x="1147" y="891"/>
                    <a:pt x="1167" y="912"/>
                  </a:cubicBezTo>
                  <a:cubicBezTo>
                    <a:pt x="1001" y="829"/>
                    <a:pt x="799" y="758"/>
                    <a:pt x="609" y="758"/>
                  </a:cubicBezTo>
                  <a:cubicBezTo>
                    <a:pt x="461" y="758"/>
                    <a:pt x="321" y="800"/>
                    <a:pt x="210" y="912"/>
                  </a:cubicBezTo>
                  <a:cubicBezTo>
                    <a:pt x="189" y="958"/>
                    <a:pt x="169" y="978"/>
                    <a:pt x="148" y="998"/>
                  </a:cubicBezTo>
                  <a:cubicBezTo>
                    <a:pt x="1" y="1212"/>
                    <a:pt x="62" y="1441"/>
                    <a:pt x="210" y="1655"/>
                  </a:cubicBezTo>
                  <a:cubicBezTo>
                    <a:pt x="255" y="1721"/>
                    <a:pt x="316" y="1783"/>
                    <a:pt x="362" y="1849"/>
                  </a:cubicBezTo>
                  <a:cubicBezTo>
                    <a:pt x="403" y="1869"/>
                    <a:pt x="444" y="1889"/>
                    <a:pt x="464" y="1930"/>
                  </a:cubicBezTo>
                  <a:cubicBezTo>
                    <a:pt x="719" y="2124"/>
                    <a:pt x="1019" y="2231"/>
                    <a:pt x="1335" y="2312"/>
                  </a:cubicBezTo>
                  <a:cubicBezTo>
                    <a:pt x="1381" y="2312"/>
                    <a:pt x="1442" y="2333"/>
                    <a:pt x="1483" y="2358"/>
                  </a:cubicBezTo>
                  <a:cubicBezTo>
                    <a:pt x="1697" y="2399"/>
                    <a:pt x="1910" y="2439"/>
                    <a:pt x="2079" y="2567"/>
                  </a:cubicBezTo>
                  <a:cubicBezTo>
                    <a:pt x="2333" y="2781"/>
                    <a:pt x="2272" y="3163"/>
                    <a:pt x="2226" y="3438"/>
                  </a:cubicBezTo>
                  <a:cubicBezTo>
                    <a:pt x="2226" y="3499"/>
                    <a:pt x="2270" y="3558"/>
                    <a:pt x="2317" y="3558"/>
                  </a:cubicBezTo>
                  <a:cubicBezTo>
                    <a:pt x="2336" y="3558"/>
                    <a:pt x="2356" y="3548"/>
                    <a:pt x="2374" y="3524"/>
                  </a:cubicBezTo>
                  <a:cubicBezTo>
                    <a:pt x="2883" y="2908"/>
                    <a:pt x="3224" y="1823"/>
                    <a:pt x="2990" y="998"/>
                  </a:cubicBezTo>
                  <a:cubicBezTo>
                    <a:pt x="2909" y="703"/>
                    <a:pt x="2756" y="423"/>
                    <a:pt x="2501" y="214"/>
                  </a:cubicBezTo>
                  <a:cubicBezTo>
                    <a:pt x="2321" y="71"/>
                    <a:pt x="2101" y="0"/>
                    <a:pt x="188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14" name="Google Shape;1614;p22"/>
          <p:cNvSpPr txBox="1"/>
          <p:nvPr>
            <p:ph idx="1" type="subTitle"/>
          </p:nvPr>
        </p:nvSpPr>
        <p:spPr>
          <a:xfrm>
            <a:off x="1520900" y="1796525"/>
            <a:ext cx="4618800" cy="37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615" name="Google Shape;1615;p22"/>
          <p:cNvSpPr txBox="1"/>
          <p:nvPr>
            <p:ph idx="2" type="subTitle"/>
          </p:nvPr>
        </p:nvSpPr>
        <p:spPr>
          <a:xfrm>
            <a:off x="1920350" y="3187175"/>
            <a:ext cx="3819900" cy="54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616" name="Google Shape;1616;p22"/>
          <p:cNvSpPr txBox="1"/>
          <p:nvPr>
            <p:ph type="title"/>
          </p:nvPr>
        </p:nvSpPr>
        <p:spPr>
          <a:xfrm>
            <a:off x="1653500" y="1020275"/>
            <a:ext cx="4353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6000">
                <a:solidFill>
                  <a:schemeClr val="accent4"/>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617" name="Google Shape;1617;p22"/>
          <p:cNvSpPr txBox="1"/>
          <p:nvPr>
            <p:ph idx="3" type="subTitle"/>
          </p:nvPr>
        </p:nvSpPr>
        <p:spPr>
          <a:xfrm>
            <a:off x="2268350" y="2491850"/>
            <a:ext cx="3123900" cy="37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Font typeface="Neucha"/>
              <a:buNone/>
              <a:defRPr sz="3500">
                <a:latin typeface="Neucha"/>
                <a:ea typeface="Neucha"/>
                <a:cs typeface="Neucha"/>
                <a:sym typeface="Neucha"/>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1">
  <p:cSld name="CUSTOM_18">
    <p:spTree>
      <p:nvGrpSpPr>
        <p:cNvPr id="1618" name="Shape 1618"/>
        <p:cNvGrpSpPr/>
        <p:nvPr/>
      </p:nvGrpSpPr>
      <p:grpSpPr>
        <a:xfrm>
          <a:off x="0" y="0"/>
          <a:ext cx="0" cy="0"/>
          <a:chOff x="0" y="0"/>
          <a:chExt cx="0" cy="0"/>
        </a:xfrm>
      </p:grpSpPr>
      <p:grpSp>
        <p:nvGrpSpPr>
          <p:cNvPr id="1619" name="Google Shape;1619;p23"/>
          <p:cNvGrpSpPr/>
          <p:nvPr/>
        </p:nvGrpSpPr>
        <p:grpSpPr>
          <a:xfrm>
            <a:off x="-29450" y="115800"/>
            <a:ext cx="9202909" cy="4913400"/>
            <a:chOff x="-11500" y="75650"/>
            <a:chExt cx="9202909" cy="4913400"/>
          </a:xfrm>
        </p:grpSpPr>
        <p:sp>
          <p:nvSpPr>
            <p:cNvPr id="1620" name="Google Shape;1620;p23"/>
            <p:cNvSpPr/>
            <p:nvPr/>
          </p:nvSpPr>
          <p:spPr>
            <a:xfrm>
              <a:off x="-11500" y="756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23"/>
            <p:cNvSpPr/>
            <p:nvPr/>
          </p:nvSpPr>
          <p:spPr>
            <a:xfrm>
              <a:off x="-11500" y="2726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23"/>
            <p:cNvSpPr/>
            <p:nvPr/>
          </p:nvSpPr>
          <p:spPr>
            <a:xfrm>
              <a:off x="-11500" y="4697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23"/>
            <p:cNvSpPr/>
            <p:nvPr/>
          </p:nvSpPr>
          <p:spPr>
            <a:xfrm>
              <a:off x="-11500" y="6667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23"/>
            <p:cNvSpPr/>
            <p:nvPr/>
          </p:nvSpPr>
          <p:spPr>
            <a:xfrm>
              <a:off x="-11500" y="8613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23"/>
            <p:cNvSpPr/>
            <p:nvPr/>
          </p:nvSpPr>
          <p:spPr>
            <a:xfrm>
              <a:off x="-11500" y="10583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23"/>
            <p:cNvSpPr/>
            <p:nvPr/>
          </p:nvSpPr>
          <p:spPr>
            <a:xfrm>
              <a:off x="-11500" y="12553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23"/>
            <p:cNvSpPr/>
            <p:nvPr/>
          </p:nvSpPr>
          <p:spPr>
            <a:xfrm>
              <a:off x="-11500" y="145040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23"/>
            <p:cNvSpPr/>
            <p:nvPr/>
          </p:nvSpPr>
          <p:spPr>
            <a:xfrm>
              <a:off x="-11500" y="16474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23"/>
            <p:cNvSpPr/>
            <p:nvPr/>
          </p:nvSpPr>
          <p:spPr>
            <a:xfrm>
              <a:off x="-11500" y="184445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23"/>
            <p:cNvSpPr/>
            <p:nvPr/>
          </p:nvSpPr>
          <p:spPr>
            <a:xfrm>
              <a:off x="-11500" y="20414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23"/>
            <p:cNvSpPr/>
            <p:nvPr/>
          </p:nvSpPr>
          <p:spPr>
            <a:xfrm>
              <a:off x="-11500" y="22365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23"/>
            <p:cNvSpPr/>
            <p:nvPr/>
          </p:nvSpPr>
          <p:spPr>
            <a:xfrm>
              <a:off x="-11500" y="24335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23"/>
            <p:cNvSpPr/>
            <p:nvPr/>
          </p:nvSpPr>
          <p:spPr>
            <a:xfrm>
              <a:off x="-11500" y="26306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23"/>
            <p:cNvSpPr/>
            <p:nvPr/>
          </p:nvSpPr>
          <p:spPr>
            <a:xfrm>
              <a:off x="-11500" y="28276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23"/>
            <p:cNvSpPr/>
            <p:nvPr/>
          </p:nvSpPr>
          <p:spPr>
            <a:xfrm>
              <a:off x="-11500" y="30226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23"/>
            <p:cNvSpPr/>
            <p:nvPr/>
          </p:nvSpPr>
          <p:spPr>
            <a:xfrm>
              <a:off x="-11500" y="321970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23"/>
            <p:cNvSpPr/>
            <p:nvPr/>
          </p:nvSpPr>
          <p:spPr>
            <a:xfrm>
              <a:off x="-11500" y="34167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23"/>
            <p:cNvSpPr/>
            <p:nvPr/>
          </p:nvSpPr>
          <p:spPr>
            <a:xfrm>
              <a:off x="-11500" y="36137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23"/>
            <p:cNvSpPr/>
            <p:nvPr/>
          </p:nvSpPr>
          <p:spPr>
            <a:xfrm>
              <a:off x="-11500" y="38088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23"/>
            <p:cNvSpPr/>
            <p:nvPr/>
          </p:nvSpPr>
          <p:spPr>
            <a:xfrm>
              <a:off x="-11500" y="400585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23"/>
            <p:cNvSpPr/>
            <p:nvPr/>
          </p:nvSpPr>
          <p:spPr>
            <a:xfrm>
              <a:off x="-11500" y="42028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23"/>
            <p:cNvSpPr/>
            <p:nvPr/>
          </p:nvSpPr>
          <p:spPr>
            <a:xfrm>
              <a:off x="-11500" y="43979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23"/>
            <p:cNvSpPr/>
            <p:nvPr/>
          </p:nvSpPr>
          <p:spPr>
            <a:xfrm>
              <a:off x="-11500" y="45949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23"/>
            <p:cNvSpPr/>
            <p:nvPr/>
          </p:nvSpPr>
          <p:spPr>
            <a:xfrm>
              <a:off x="-11500" y="47920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23"/>
            <p:cNvSpPr/>
            <p:nvPr/>
          </p:nvSpPr>
          <p:spPr>
            <a:xfrm>
              <a:off x="-11500" y="49890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6" name="Google Shape;1646;p23"/>
          <p:cNvSpPr/>
          <p:nvPr/>
        </p:nvSpPr>
        <p:spPr>
          <a:xfrm>
            <a:off x="703126" y="-21875"/>
            <a:ext cx="41549" cy="5207528"/>
          </a:xfrm>
          <a:custGeom>
            <a:rect b="b" l="l" r="r" t="t"/>
            <a:pathLst>
              <a:path extrusionOk="0" h="67571" w="928">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23"/>
          <p:cNvSpPr txBox="1"/>
          <p:nvPr>
            <p:ph type="title"/>
          </p:nvPr>
        </p:nvSpPr>
        <p:spPr>
          <a:xfrm>
            <a:off x="1671600" y="539500"/>
            <a:ext cx="58008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6000">
                <a:solidFill>
                  <a:schemeClr val="accent3"/>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648" name="Google Shape;1648;p23"/>
          <p:cNvSpPr txBox="1"/>
          <p:nvPr>
            <p:ph idx="1" type="subTitle"/>
          </p:nvPr>
        </p:nvSpPr>
        <p:spPr>
          <a:xfrm>
            <a:off x="2391900" y="1996538"/>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649" name="Google Shape;1649;p23"/>
          <p:cNvSpPr txBox="1"/>
          <p:nvPr>
            <p:ph idx="2" type="subTitle"/>
          </p:nvPr>
        </p:nvSpPr>
        <p:spPr>
          <a:xfrm>
            <a:off x="2487600" y="3636350"/>
            <a:ext cx="41688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650" name="Google Shape;1650;p23"/>
          <p:cNvSpPr txBox="1"/>
          <p:nvPr>
            <p:ph idx="3" type="subTitle"/>
          </p:nvPr>
        </p:nvSpPr>
        <p:spPr>
          <a:xfrm>
            <a:off x="1776450" y="1377425"/>
            <a:ext cx="5591100" cy="4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651" name="Google Shape;1651;p23"/>
          <p:cNvSpPr txBox="1"/>
          <p:nvPr>
            <p:ph idx="4" type="subTitle"/>
          </p:nvPr>
        </p:nvSpPr>
        <p:spPr>
          <a:xfrm>
            <a:off x="2391900" y="2987146"/>
            <a:ext cx="4360200" cy="4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3000">
                <a:solidFill>
                  <a:schemeClr val="accent5"/>
                </a:solidFill>
                <a:latin typeface="Neucha"/>
                <a:ea typeface="Neucha"/>
                <a:cs typeface="Neucha"/>
                <a:sym typeface="Neuch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652" name="Google Shape;1652;p23"/>
          <p:cNvSpPr txBox="1"/>
          <p:nvPr>
            <p:ph idx="5" type="subTitle"/>
          </p:nvPr>
        </p:nvSpPr>
        <p:spPr>
          <a:xfrm>
            <a:off x="3876750" y="2653775"/>
            <a:ext cx="1390500" cy="4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653" name="Google Shape;1653;p23"/>
          <p:cNvSpPr/>
          <p:nvPr/>
        </p:nvSpPr>
        <p:spPr>
          <a:xfrm>
            <a:off x="8399326" y="-21875"/>
            <a:ext cx="41549" cy="5207528"/>
          </a:xfrm>
          <a:custGeom>
            <a:rect b="b" l="l" r="r" t="t"/>
            <a:pathLst>
              <a:path extrusionOk="0" h="67571" w="928">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23"/>
          <p:cNvSpPr/>
          <p:nvPr/>
        </p:nvSpPr>
        <p:spPr>
          <a:xfrm>
            <a:off x="748967" y="3397064"/>
            <a:ext cx="238151" cy="247021"/>
          </a:xfrm>
          <a:custGeom>
            <a:rect b="b" l="l" r="r" t="t"/>
            <a:pathLst>
              <a:path extrusionOk="0" h="6266" w="6041">
                <a:moveTo>
                  <a:pt x="3233" y="1253"/>
                </a:moveTo>
                <a:lnTo>
                  <a:pt x="3233" y="1354"/>
                </a:lnTo>
                <a:cubicBezTo>
                  <a:pt x="3333" y="1554"/>
                  <a:pt x="3333" y="1679"/>
                  <a:pt x="3434" y="1880"/>
                </a:cubicBezTo>
                <a:cubicBezTo>
                  <a:pt x="3534" y="2080"/>
                  <a:pt x="3634" y="2406"/>
                  <a:pt x="3760" y="2707"/>
                </a:cubicBezTo>
                <a:cubicBezTo>
                  <a:pt x="3434" y="2707"/>
                  <a:pt x="3133" y="2707"/>
                  <a:pt x="2807" y="2807"/>
                </a:cubicBezTo>
                <a:lnTo>
                  <a:pt x="2807" y="2607"/>
                </a:lnTo>
                <a:cubicBezTo>
                  <a:pt x="2907" y="2306"/>
                  <a:pt x="3008" y="1780"/>
                  <a:pt x="3133" y="1354"/>
                </a:cubicBezTo>
                <a:lnTo>
                  <a:pt x="3233" y="1253"/>
                </a:lnTo>
                <a:close/>
                <a:moveTo>
                  <a:pt x="4687" y="2933"/>
                </a:moveTo>
                <a:cubicBezTo>
                  <a:pt x="4587" y="3033"/>
                  <a:pt x="4486" y="3133"/>
                  <a:pt x="4261" y="3233"/>
                </a:cubicBezTo>
                <a:lnTo>
                  <a:pt x="4261" y="3033"/>
                </a:lnTo>
                <a:cubicBezTo>
                  <a:pt x="4386" y="3033"/>
                  <a:pt x="4587" y="2933"/>
                  <a:pt x="4687" y="2933"/>
                </a:cubicBezTo>
                <a:close/>
                <a:moveTo>
                  <a:pt x="2381" y="3233"/>
                </a:moveTo>
                <a:cubicBezTo>
                  <a:pt x="2281" y="3334"/>
                  <a:pt x="2281" y="3434"/>
                  <a:pt x="2281" y="3434"/>
                </a:cubicBezTo>
                <a:cubicBezTo>
                  <a:pt x="2080" y="3434"/>
                  <a:pt x="1980" y="3334"/>
                  <a:pt x="1755" y="3233"/>
                </a:cubicBezTo>
                <a:close/>
                <a:moveTo>
                  <a:pt x="3860" y="3133"/>
                </a:moveTo>
                <a:cubicBezTo>
                  <a:pt x="3860" y="3233"/>
                  <a:pt x="3860" y="3334"/>
                  <a:pt x="3960" y="3434"/>
                </a:cubicBezTo>
                <a:cubicBezTo>
                  <a:pt x="3634" y="3659"/>
                  <a:pt x="3434" y="3760"/>
                  <a:pt x="3233" y="3960"/>
                </a:cubicBezTo>
                <a:cubicBezTo>
                  <a:pt x="3008" y="3860"/>
                  <a:pt x="2807" y="3760"/>
                  <a:pt x="2607" y="3659"/>
                </a:cubicBezTo>
                <a:cubicBezTo>
                  <a:pt x="2607" y="3434"/>
                  <a:pt x="2607" y="3334"/>
                  <a:pt x="2707" y="3233"/>
                </a:cubicBezTo>
                <a:cubicBezTo>
                  <a:pt x="3133" y="3133"/>
                  <a:pt x="3434" y="3133"/>
                  <a:pt x="3860" y="3133"/>
                </a:cubicBezTo>
                <a:close/>
                <a:moveTo>
                  <a:pt x="4060" y="3760"/>
                </a:moveTo>
                <a:cubicBezTo>
                  <a:pt x="4060" y="3960"/>
                  <a:pt x="4161" y="4286"/>
                  <a:pt x="4161" y="4587"/>
                </a:cubicBezTo>
                <a:lnTo>
                  <a:pt x="4161" y="4687"/>
                </a:lnTo>
                <a:lnTo>
                  <a:pt x="4060" y="4587"/>
                </a:lnTo>
                <a:lnTo>
                  <a:pt x="3960" y="4486"/>
                </a:lnTo>
                <a:cubicBezTo>
                  <a:pt x="3860" y="4386"/>
                  <a:pt x="3760" y="4386"/>
                  <a:pt x="3634" y="4286"/>
                </a:cubicBezTo>
                <a:cubicBezTo>
                  <a:pt x="3634" y="4286"/>
                  <a:pt x="3534" y="4186"/>
                  <a:pt x="3434" y="4186"/>
                </a:cubicBezTo>
                <a:cubicBezTo>
                  <a:pt x="3634" y="3960"/>
                  <a:pt x="3860" y="3860"/>
                  <a:pt x="4060" y="3760"/>
                </a:cubicBezTo>
                <a:close/>
                <a:moveTo>
                  <a:pt x="2381" y="4060"/>
                </a:moveTo>
                <a:cubicBezTo>
                  <a:pt x="2607" y="4186"/>
                  <a:pt x="2707" y="4186"/>
                  <a:pt x="2807" y="4286"/>
                </a:cubicBezTo>
                <a:cubicBezTo>
                  <a:pt x="2707" y="4386"/>
                  <a:pt x="2607" y="4486"/>
                  <a:pt x="2506" y="4587"/>
                </a:cubicBezTo>
                <a:cubicBezTo>
                  <a:pt x="2381" y="4687"/>
                  <a:pt x="2281" y="4687"/>
                  <a:pt x="2281" y="4812"/>
                </a:cubicBezTo>
                <a:cubicBezTo>
                  <a:pt x="2281" y="4587"/>
                  <a:pt x="2381" y="4386"/>
                  <a:pt x="2381" y="4060"/>
                </a:cubicBezTo>
                <a:close/>
                <a:moveTo>
                  <a:pt x="3133" y="0"/>
                </a:moveTo>
                <a:lnTo>
                  <a:pt x="3133" y="100"/>
                </a:lnTo>
                <a:cubicBezTo>
                  <a:pt x="3008" y="426"/>
                  <a:pt x="3008" y="627"/>
                  <a:pt x="2907" y="827"/>
                </a:cubicBezTo>
                <a:cubicBezTo>
                  <a:pt x="2807" y="1454"/>
                  <a:pt x="2607" y="2080"/>
                  <a:pt x="2506" y="2607"/>
                </a:cubicBezTo>
                <a:lnTo>
                  <a:pt x="2506" y="2807"/>
                </a:lnTo>
                <a:cubicBezTo>
                  <a:pt x="1654" y="2807"/>
                  <a:pt x="827" y="2807"/>
                  <a:pt x="0" y="2933"/>
                </a:cubicBezTo>
                <a:lnTo>
                  <a:pt x="0" y="3334"/>
                </a:lnTo>
                <a:cubicBezTo>
                  <a:pt x="201" y="3334"/>
                  <a:pt x="501" y="3334"/>
                  <a:pt x="827" y="3434"/>
                </a:cubicBezTo>
                <a:cubicBezTo>
                  <a:pt x="1253" y="3559"/>
                  <a:pt x="1654" y="3760"/>
                  <a:pt x="2080" y="3860"/>
                </a:cubicBezTo>
                <a:cubicBezTo>
                  <a:pt x="2080" y="3960"/>
                  <a:pt x="2181" y="3960"/>
                  <a:pt x="2181" y="3960"/>
                </a:cubicBezTo>
                <a:cubicBezTo>
                  <a:pt x="2080" y="4486"/>
                  <a:pt x="1880" y="5013"/>
                  <a:pt x="1880" y="5213"/>
                </a:cubicBezTo>
                <a:cubicBezTo>
                  <a:pt x="1755" y="5313"/>
                  <a:pt x="1755" y="5439"/>
                  <a:pt x="1755" y="5439"/>
                </a:cubicBezTo>
                <a:cubicBezTo>
                  <a:pt x="1654" y="5539"/>
                  <a:pt x="1654" y="5639"/>
                  <a:pt x="1755" y="5639"/>
                </a:cubicBezTo>
                <a:cubicBezTo>
                  <a:pt x="1699" y="5805"/>
                  <a:pt x="1743" y="5879"/>
                  <a:pt x="1810" y="5879"/>
                </a:cubicBezTo>
                <a:cubicBezTo>
                  <a:pt x="1865" y="5879"/>
                  <a:pt x="1935" y="5830"/>
                  <a:pt x="1980" y="5740"/>
                </a:cubicBezTo>
                <a:cubicBezTo>
                  <a:pt x="1980" y="5740"/>
                  <a:pt x="2080" y="5639"/>
                  <a:pt x="2080" y="5313"/>
                </a:cubicBezTo>
                <a:cubicBezTo>
                  <a:pt x="2181" y="5213"/>
                  <a:pt x="2381" y="5013"/>
                  <a:pt x="2607" y="4812"/>
                </a:cubicBezTo>
                <a:cubicBezTo>
                  <a:pt x="2707" y="4687"/>
                  <a:pt x="2907" y="4587"/>
                  <a:pt x="3008" y="4386"/>
                </a:cubicBezTo>
                <a:cubicBezTo>
                  <a:pt x="3133" y="4486"/>
                  <a:pt x="3333" y="4587"/>
                  <a:pt x="3434" y="4687"/>
                </a:cubicBezTo>
                <a:cubicBezTo>
                  <a:pt x="3534" y="4687"/>
                  <a:pt x="3534" y="4812"/>
                  <a:pt x="3634" y="4912"/>
                </a:cubicBezTo>
                <a:cubicBezTo>
                  <a:pt x="3760" y="4912"/>
                  <a:pt x="3760" y="4912"/>
                  <a:pt x="3760" y="5013"/>
                </a:cubicBezTo>
                <a:cubicBezTo>
                  <a:pt x="3860" y="5013"/>
                  <a:pt x="3960" y="5113"/>
                  <a:pt x="3960" y="5213"/>
                </a:cubicBezTo>
                <a:cubicBezTo>
                  <a:pt x="4060" y="5213"/>
                  <a:pt x="4060" y="5313"/>
                  <a:pt x="4161" y="5313"/>
                </a:cubicBezTo>
                <a:cubicBezTo>
                  <a:pt x="4161" y="5439"/>
                  <a:pt x="4261" y="5639"/>
                  <a:pt x="4386" y="5740"/>
                </a:cubicBezTo>
                <a:cubicBezTo>
                  <a:pt x="4486" y="5840"/>
                  <a:pt x="4587" y="6065"/>
                  <a:pt x="4687" y="6266"/>
                </a:cubicBezTo>
                <a:lnTo>
                  <a:pt x="4687" y="5840"/>
                </a:lnTo>
                <a:lnTo>
                  <a:pt x="4687" y="5313"/>
                </a:lnTo>
                <a:lnTo>
                  <a:pt x="4687" y="4912"/>
                </a:lnTo>
                <a:lnTo>
                  <a:pt x="4587" y="4687"/>
                </a:lnTo>
                <a:lnTo>
                  <a:pt x="4587" y="4486"/>
                </a:lnTo>
                <a:cubicBezTo>
                  <a:pt x="4587" y="4186"/>
                  <a:pt x="4486" y="3860"/>
                  <a:pt x="4386" y="3559"/>
                </a:cubicBezTo>
                <a:lnTo>
                  <a:pt x="4386" y="3434"/>
                </a:lnTo>
                <a:cubicBezTo>
                  <a:pt x="4787" y="3233"/>
                  <a:pt x="5313" y="2933"/>
                  <a:pt x="5840" y="2607"/>
                </a:cubicBezTo>
                <a:lnTo>
                  <a:pt x="6040" y="2506"/>
                </a:lnTo>
                <a:lnTo>
                  <a:pt x="5740" y="2306"/>
                </a:lnTo>
                <a:lnTo>
                  <a:pt x="5639" y="2306"/>
                </a:lnTo>
                <a:cubicBezTo>
                  <a:pt x="5514" y="2306"/>
                  <a:pt x="5414" y="2406"/>
                  <a:pt x="5213" y="2406"/>
                </a:cubicBezTo>
                <a:cubicBezTo>
                  <a:pt x="5113" y="2506"/>
                  <a:pt x="4887" y="2506"/>
                  <a:pt x="4687" y="2506"/>
                </a:cubicBezTo>
                <a:cubicBezTo>
                  <a:pt x="4486" y="2607"/>
                  <a:pt x="4386" y="2607"/>
                  <a:pt x="4161" y="2607"/>
                </a:cubicBezTo>
                <a:cubicBezTo>
                  <a:pt x="4060" y="2306"/>
                  <a:pt x="3860" y="1980"/>
                  <a:pt x="3760" y="1679"/>
                </a:cubicBezTo>
                <a:cubicBezTo>
                  <a:pt x="3760" y="1554"/>
                  <a:pt x="3634" y="1354"/>
                  <a:pt x="3634" y="1253"/>
                </a:cubicBezTo>
                <a:cubicBezTo>
                  <a:pt x="3534" y="1053"/>
                  <a:pt x="3434" y="727"/>
                  <a:pt x="3333" y="527"/>
                </a:cubicBezTo>
                <a:cubicBezTo>
                  <a:pt x="3333" y="426"/>
                  <a:pt x="3233" y="301"/>
                  <a:pt x="3233" y="100"/>
                </a:cubicBezTo>
                <a:lnTo>
                  <a:pt x="313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23"/>
          <p:cNvSpPr/>
          <p:nvPr/>
        </p:nvSpPr>
        <p:spPr>
          <a:xfrm>
            <a:off x="8494559" y="2487051"/>
            <a:ext cx="341911" cy="345854"/>
          </a:xfrm>
          <a:custGeom>
            <a:rect b="b" l="l" r="r" t="t"/>
            <a:pathLst>
              <a:path extrusionOk="0" h="8773" w="8673">
                <a:moveTo>
                  <a:pt x="6166" y="1253"/>
                </a:moveTo>
                <a:lnTo>
                  <a:pt x="6166" y="1354"/>
                </a:lnTo>
                <a:cubicBezTo>
                  <a:pt x="6166" y="1454"/>
                  <a:pt x="6166" y="1554"/>
                  <a:pt x="6065" y="1755"/>
                </a:cubicBezTo>
                <a:cubicBezTo>
                  <a:pt x="6065" y="1980"/>
                  <a:pt x="6065" y="2181"/>
                  <a:pt x="5965" y="2381"/>
                </a:cubicBezTo>
                <a:lnTo>
                  <a:pt x="5965" y="2707"/>
                </a:lnTo>
                <a:cubicBezTo>
                  <a:pt x="5865" y="2707"/>
                  <a:pt x="5865" y="2607"/>
                  <a:pt x="5740" y="2607"/>
                </a:cubicBezTo>
                <a:cubicBezTo>
                  <a:pt x="5539" y="2506"/>
                  <a:pt x="5339" y="2381"/>
                  <a:pt x="5113" y="2281"/>
                </a:cubicBezTo>
                <a:cubicBezTo>
                  <a:pt x="5439" y="1980"/>
                  <a:pt x="5740" y="1654"/>
                  <a:pt x="5965" y="1354"/>
                </a:cubicBezTo>
                <a:lnTo>
                  <a:pt x="6166" y="1253"/>
                </a:lnTo>
                <a:close/>
                <a:moveTo>
                  <a:pt x="3659" y="2080"/>
                </a:moveTo>
                <a:lnTo>
                  <a:pt x="4186" y="2381"/>
                </a:lnTo>
                <a:cubicBezTo>
                  <a:pt x="4286" y="2381"/>
                  <a:pt x="4386" y="2381"/>
                  <a:pt x="4487" y="2506"/>
                </a:cubicBezTo>
                <a:cubicBezTo>
                  <a:pt x="4386" y="2607"/>
                  <a:pt x="4286" y="2707"/>
                  <a:pt x="4086" y="2807"/>
                </a:cubicBezTo>
                <a:cubicBezTo>
                  <a:pt x="4086" y="2907"/>
                  <a:pt x="4086" y="2907"/>
                  <a:pt x="3985" y="3008"/>
                </a:cubicBezTo>
                <a:cubicBezTo>
                  <a:pt x="3860" y="2807"/>
                  <a:pt x="3760" y="2607"/>
                  <a:pt x="3659" y="2381"/>
                </a:cubicBezTo>
                <a:lnTo>
                  <a:pt x="3659" y="2181"/>
                </a:lnTo>
                <a:lnTo>
                  <a:pt x="3559" y="2181"/>
                </a:lnTo>
                <a:lnTo>
                  <a:pt x="3559" y="2080"/>
                </a:lnTo>
                <a:close/>
                <a:moveTo>
                  <a:pt x="6266" y="3334"/>
                </a:moveTo>
                <a:cubicBezTo>
                  <a:pt x="6492" y="3434"/>
                  <a:pt x="6692" y="3534"/>
                  <a:pt x="6893" y="3634"/>
                </a:cubicBezTo>
                <a:cubicBezTo>
                  <a:pt x="7118" y="3760"/>
                  <a:pt x="7218" y="3860"/>
                  <a:pt x="7419" y="3960"/>
                </a:cubicBezTo>
                <a:cubicBezTo>
                  <a:pt x="7319" y="4060"/>
                  <a:pt x="7218" y="4060"/>
                  <a:pt x="7118" y="4060"/>
                </a:cubicBezTo>
                <a:cubicBezTo>
                  <a:pt x="6792" y="4060"/>
                  <a:pt x="6592" y="4161"/>
                  <a:pt x="6366" y="4161"/>
                </a:cubicBezTo>
                <a:cubicBezTo>
                  <a:pt x="6266" y="4161"/>
                  <a:pt x="6166" y="4261"/>
                  <a:pt x="6065" y="4261"/>
                </a:cubicBezTo>
                <a:cubicBezTo>
                  <a:pt x="6166" y="3960"/>
                  <a:pt x="6166" y="3634"/>
                  <a:pt x="6266" y="3334"/>
                </a:cubicBezTo>
                <a:close/>
                <a:moveTo>
                  <a:pt x="4812" y="2607"/>
                </a:moveTo>
                <a:cubicBezTo>
                  <a:pt x="5013" y="2807"/>
                  <a:pt x="5339" y="2907"/>
                  <a:pt x="5539" y="3008"/>
                </a:cubicBezTo>
                <a:cubicBezTo>
                  <a:pt x="5639" y="3008"/>
                  <a:pt x="5740" y="3133"/>
                  <a:pt x="5865" y="3133"/>
                </a:cubicBezTo>
                <a:cubicBezTo>
                  <a:pt x="5740" y="3534"/>
                  <a:pt x="5639" y="3960"/>
                  <a:pt x="5539" y="4386"/>
                </a:cubicBezTo>
                <a:cubicBezTo>
                  <a:pt x="5238" y="4486"/>
                  <a:pt x="4812" y="4587"/>
                  <a:pt x="4487" y="4687"/>
                </a:cubicBezTo>
                <a:cubicBezTo>
                  <a:pt x="4386" y="4261"/>
                  <a:pt x="4286" y="3860"/>
                  <a:pt x="4086" y="3334"/>
                </a:cubicBezTo>
                <a:cubicBezTo>
                  <a:pt x="4186" y="3233"/>
                  <a:pt x="4286" y="3233"/>
                  <a:pt x="4386" y="3133"/>
                </a:cubicBezTo>
                <a:cubicBezTo>
                  <a:pt x="4487" y="2907"/>
                  <a:pt x="4712" y="2807"/>
                  <a:pt x="4812" y="2607"/>
                </a:cubicBezTo>
                <a:close/>
                <a:moveTo>
                  <a:pt x="3760" y="3760"/>
                </a:moveTo>
                <a:cubicBezTo>
                  <a:pt x="3860" y="4060"/>
                  <a:pt x="3860" y="4486"/>
                  <a:pt x="3985" y="4787"/>
                </a:cubicBezTo>
                <a:cubicBezTo>
                  <a:pt x="3233" y="5113"/>
                  <a:pt x="2507" y="5313"/>
                  <a:pt x="1980" y="5514"/>
                </a:cubicBezTo>
                <a:cubicBezTo>
                  <a:pt x="1780" y="5639"/>
                  <a:pt x="1680" y="5740"/>
                  <a:pt x="1579" y="5740"/>
                </a:cubicBezTo>
                <a:cubicBezTo>
                  <a:pt x="2206" y="5213"/>
                  <a:pt x="2933" y="4587"/>
                  <a:pt x="3760" y="3760"/>
                </a:cubicBezTo>
                <a:close/>
                <a:moveTo>
                  <a:pt x="5539" y="4687"/>
                </a:moveTo>
                <a:cubicBezTo>
                  <a:pt x="5439" y="4887"/>
                  <a:pt x="5439" y="5013"/>
                  <a:pt x="5439" y="5213"/>
                </a:cubicBezTo>
                <a:cubicBezTo>
                  <a:pt x="5238" y="5840"/>
                  <a:pt x="5013" y="6366"/>
                  <a:pt x="4812" y="6993"/>
                </a:cubicBezTo>
                <a:cubicBezTo>
                  <a:pt x="4812" y="6667"/>
                  <a:pt x="4712" y="6266"/>
                  <a:pt x="4712" y="5840"/>
                </a:cubicBezTo>
                <a:cubicBezTo>
                  <a:pt x="4612" y="5639"/>
                  <a:pt x="4612" y="5313"/>
                  <a:pt x="4487" y="5013"/>
                </a:cubicBezTo>
                <a:cubicBezTo>
                  <a:pt x="4812" y="4887"/>
                  <a:pt x="5113" y="4787"/>
                  <a:pt x="5539" y="4687"/>
                </a:cubicBezTo>
                <a:close/>
                <a:moveTo>
                  <a:pt x="6792" y="0"/>
                </a:moveTo>
                <a:lnTo>
                  <a:pt x="6692" y="100"/>
                </a:lnTo>
                <a:cubicBezTo>
                  <a:pt x="6366" y="401"/>
                  <a:pt x="6166" y="627"/>
                  <a:pt x="5965" y="927"/>
                </a:cubicBezTo>
                <a:cubicBezTo>
                  <a:pt x="5539" y="1354"/>
                  <a:pt x="5113" y="1755"/>
                  <a:pt x="4812" y="2181"/>
                </a:cubicBezTo>
                <a:cubicBezTo>
                  <a:pt x="4612" y="2080"/>
                  <a:pt x="4487" y="1980"/>
                  <a:pt x="4386" y="1980"/>
                </a:cubicBezTo>
                <a:lnTo>
                  <a:pt x="3559" y="1554"/>
                </a:lnTo>
                <a:lnTo>
                  <a:pt x="2832" y="1354"/>
                </a:lnTo>
                <a:lnTo>
                  <a:pt x="2507" y="1128"/>
                </a:lnTo>
                <a:lnTo>
                  <a:pt x="2507" y="1253"/>
                </a:lnTo>
                <a:lnTo>
                  <a:pt x="2607" y="1454"/>
                </a:lnTo>
                <a:lnTo>
                  <a:pt x="3033" y="2080"/>
                </a:lnTo>
                <a:lnTo>
                  <a:pt x="3233" y="2381"/>
                </a:lnTo>
                <a:lnTo>
                  <a:pt x="3233" y="2506"/>
                </a:lnTo>
                <a:cubicBezTo>
                  <a:pt x="3359" y="2807"/>
                  <a:pt x="3459" y="3008"/>
                  <a:pt x="3559" y="3233"/>
                </a:cubicBezTo>
                <a:lnTo>
                  <a:pt x="3559" y="3434"/>
                </a:lnTo>
                <a:cubicBezTo>
                  <a:pt x="2732" y="4261"/>
                  <a:pt x="1980" y="5013"/>
                  <a:pt x="1354" y="5514"/>
                </a:cubicBezTo>
                <a:cubicBezTo>
                  <a:pt x="1053" y="5840"/>
                  <a:pt x="727" y="6040"/>
                  <a:pt x="527" y="6141"/>
                </a:cubicBezTo>
                <a:lnTo>
                  <a:pt x="527" y="6266"/>
                </a:lnTo>
                <a:cubicBezTo>
                  <a:pt x="326" y="6266"/>
                  <a:pt x="226" y="6366"/>
                  <a:pt x="226" y="6366"/>
                </a:cubicBezTo>
                <a:cubicBezTo>
                  <a:pt x="101" y="6466"/>
                  <a:pt x="0" y="6567"/>
                  <a:pt x="101" y="6567"/>
                </a:cubicBezTo>
                <a:cubicBezTo>
                  <a:pt x="43" y="6624"/>
                  <a:pt x="52" y="6682"/>
                  <a:pt x="113" y="6682"/>
                </a:cubicBezTo>
                <a:cubicBezTo>
                  <a:pt x="158" y="6682"/>
                  <a:pt x="231" y="6651"/>
                  <a:pt x="326" y="6567"/>
                </a:cubicBezTo>
                <a:cubicBezTo>
                  <a:pt x="326" y="6567"/>
                  <a:pt x="426" y="6567"/>
                  <a:pt x="627" y="6466"/>
                </a:cubicBezTo>
                <a:cubicBezTo>
                  <a:pt x="953" y="6366"/>
                  <a:pt x="1354" y="6141"/>
                  <a:pt x="2106" y="5840"/>
                </a:cubicBezTo>
                <a:cubicBezTo>
                  <a:pt x="2607" y="5639"/>
                  <a:pt x="3233" y="5313"/>
                  <a:pt x="4086" y="5113"/>
                </a:cubicBezTo>
                <a:cubicBezTo>
                  <a:pt x="4086" y="5414"/>
                  <a:pt x="4186" y="5639"/>
                  <a:pt x="4186" y="5940"/>
                </a:cubicBezTo>
                <a:cubicBezTo>
                  <a:pt x="4286" y="6667"/>
                  <a:pt x="4386" y="7619"/>
                  <a:pt x="4487" y="7920"/>
                </a:cubicBezTo>
                <a:lnTo>
                  <a:pt x="4612" y="8772"/>
                </a:lnTo>
                <a:lnTo>
                  <a:pt x="4913" y="8020"/>
                </a:lnTo>
                <a:cubicBezTo>
                  <a:pt x="5339" y="7193"/>
                  <a:pt x="5639" y="6266"/>
                  <a:pt x="5865" y="5313"/>
                </a:cubicBezTo>
                <a:cubicBezTo>
                  <a:pt x="5865" y="5113"/>
                  <a:pt x="5965" y="4887"/>
                  <a:pt x="5965" y="4587"/>
                </a:cubicBezTo>
                <a:lnTo>
                  <a:pt x="6492" y="4587"/>
                </a:lnTo>
                <a:cubicBezTo>
                  <a:pt x="6692" y="4486"/>
                  <a:pt x="6893" y="4486"/>
                  <a:pt x="7118" y="4386"/>
                </a:cubicBezTo>
                <a:cubicBezTo>
                  <a:pt x="7519" y="4386"/>
                  <a:pt x="7845" y="4386"/>
                  <a:pt x="8246" y="4261"/>
                </a:cubicBezTo>
                <a:lnTo>
                  <a:pt x="8672" y="4261"/>
                </a:lnTo>
                <a:lnTo>
                  <a:pt x="8472" y="4161"/>
                </a:lnTo>
                <a:cubicBezTo>
                  <a:pt x="8371" y="4060"/>
                  <a:pt x="8146" y="3960"/>
                  <a:pt x="7945" y="3860"/>
                </a:cubicBezTo>
                <a:cubicBezTo>
                  <a:pt x="7619" y="3634"/>
                  <a:pt x="7419" y="3434"/>
                  <a:pt x="7118" y="3334"/>
                </a:cubicBezTo>
                <a:cubicBezTo>
                  <a:pt x="6893" y="3233"/>
                  <a:pt x="6592" y="3008"/>
                  <a:pt x="6266" y="2907"/>
                </a:cubicBezTo>
                <a:cubicBezTo>
                  <a:pt x="6366" y="2807"/>
                  <a:pt x="6366" y="2607"/>
                  <a:pt x="6366" y="2506"/>
                </a:cubicBezTo>
                <a:cubicBezTo>
                  <a:pt x="6492" y="1980"/>
                  <a:pt x="6592" y="1354"/>
                  <a:pt x="6692" y="827"/>
                </a:cubicBezTo>
                <a:cubicBezTo>
                  <a:pt x="6692" y="627"/>
                  <a:pt x="6792" y="401"/>
                  <a:pt x="6792" y="301"/>
                </a:cubicBezTo>
                <a:lnTo>
                  <a:pt x="679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23"/>
          <p:cNvSpPr/>
          <p:nvPr/>
        </p:nvSpPr>
        <p:spPr>
          <a:xfrm>
            <a:off x="6497679" y="4531613"/>
            <a:ext cx="348416" cy="337930"/>
          </a:xfrm>
          <a:custGeom>
            <a:rect b="b" l="l" r="r" t="t"/>
            <a:pathLst>
              <a:path extrusionOk="0" h="8572" w="8838">
                <a:moveTo>
                  <a:pt x="5113" y="827"/>
                </a:moveTo>
                <a:lnTo>
                  <a:pt x="5314" y="1053"/>
                </a:lnTo>
                <a:cubicBezTo>
                  <a:pt x="5414" y="1253"/>
                  <a:pt x="5539" y="1579"/>
                  <a:pt x="5640" y="1780"/>
                </a:cubicBezTo>
                <a:cubicBezTo>
                  <a:pt x="5840" y="2206"/>
                  <a:pt x="5940" y="2707"/>
                  <a:pt x="6166" y="3233"/>
                </a:cubicBezTo>
                <a:cubicBezTo>
                  <a:pt x="5539" y="3133"/>
                  <a:pt x="5013" y="3133"/>
                  <a:pt x="4286" y="3033"/>
                </a:cubicBezTo>
                <a:lnTo>
                  <a:pt x="3960" y="3033"/>
                </a:lnTo>
                <a:cubicBezTo>
                  <a:pt x="4061" y="2707"/>
                  <a:pt x="4286" y="2406"/>
                  <a:pt x="4386" y="1980"/>
                </a:cubicBezTo>
                <a:lnTo>
                  <a:pt x="4787" y="1253"/>
                </a:lnTo>
                <a:cubicBezTo>
                  <a:pt x="4787" y="1153"/>
                  <a:pt x="4913" y="1053"/>
                  <a:pt x="5013" y="952"/>
                </a:cubicBezTo>
                <a:lnTo>
                  <a:pt x="5113" y="827"/>
                </a:lnTo>
                <a:close/>
                <a:moveTo>
                  <a:pt x="3434" y="3333"/>
                </a:moveTo>
                <a:cubicBezTo>
                  <a:pt x="3234" y="3860"/>
                  <a:pt x="3133" y="4386"/>
                  <a:pt x="3033" y="4812"/>
                </a:cubicBezTo>
                <a:cubicBezTo>
                  <a:pt x="2808" y="4712"/>
                  <a:pt x="2507" y="4587"/>
                  <a:pt x="2281" y="4386"/>
                </a:cubicBezTo>
                <a:cubicBezTo>
                  <a:pt x="1980" y="4286"/>
                  <a:pt x="1780" y="4186"/>
                  <a:pt x="1554" y="4085"/>
                </a:cubicBezTo>
                <a:cubicBezTo>
                  <a:pt x="1354" y="3960"/>
                  <a:pt x="1153" y="3860"/>
                  <a:pt x="1028" y="3759"/>
                </a:cubicBezTo>
                <a:lnTo>
                  <a:pt x="928" y="3759"/>
                </a:lnTo>
                <a:lnTo>
                  <a:pt x="1028" y="3659"/>
                </a:lnTo>
                <a:lnTo>
                  <a:pt x="1254" y="3659"/>
                </a:lnTo>
                <a:cubicBezTo>
                  <a:pt x="1354" y="3559"/>
                  <a:pt x="1454" y="3559"/>
                  <a:pt x="1554" y="3559"/>
                </a:cubicBezTo>
                <a:cubicBezTo>
                  <a:pt x="2181" y="3459"/>
                  <a:pt x="2808" y="3333"/>
                  <a:pt x="3434" y="3333"/>
                </a:cubicBezTo>
                <a:close/>
                <a:moveTo>
                  <a:pt x="8447" y="3559"/>
                </a:moveTo>
                <a:cubicBezTo>
                  <a:pt x="8346" y="3559"/>
                  <a:pt x="8346" y="3559"/>
                  <a:pt x="8346" y="3659"/>
                </a:cubicBezTo>
                <a:lnTo>
                  <a:pt x="8246" y="3759"/>
                </a:lnTo>
                <a:cubicBezTo>
                  <a:pt x="8246" y="3759"/>
                  <a:pt x="8146" y="3860"/>
                  <a:pt x="8046" y="4085"/>
                </a:cubicBezTo>
                <a:cubicBezTo>
                  <a:pt x="7820" y="4286"/>
                  <a:pt x="7519" y="4712"/>
                  <a:pt x="7093" y="5113"/>
                </a:cubicBezTo>
                <a:cubicBezTo>
                  <a:pt x="7093" y="4912"/>
                  <a:pt x="6993" y="4712"/>
                  <a:pt x="6993" y="4486"/>
                </a:cubicBezTo>
                <a:cubicBezTo>
                  <a:pt x="6893" y="4186"/>
                  <a:pt x="6792" y="3860"/>
                  <a:pt x="6667" y="3559"/>
                </a:cubicBezTo>
                <a:close/>
                <a:moveTo>
                  <a:pt x="4286" y="3333"/>
                </a:moveTo>
                <a:cubicBezTo>
                  <a:pt x="5013" y="3459"/>
                  <a:pt x="5640" y="3459"/>
                  <a:pt x="6166" y="3459"/>
                </a:cubicBezTo>
                <a:cubicBezTo>
                  <a:pt x="6266" y="3860"/>
                  <a:pt x="6366" y="4286"/>
                  <a:pt x="6467" y="4587"/>
                </a:cubicBezTo>
                <a:cubicBezTo>
                  <a:pt x="6567" y="4912"/>
                  <a:pt x="6567" y="5113"/>
                  <a:pt x="6667" y="5439"/>
                </a:cubicBezTo>
                <a:cubicBezTo>
                  <a:pt x="6366" y="5739"/>
                  <a:pt x="5940" y="6065"/>
                  <a:pt x="5414" y="6366"/>
                </a:cubicBezTo>
                <a:lnTo>
                  <a:pt x="5113" y="6166"/>
                </a:lnTo>
                <a:cubicBezTo>
                  <a:pt x="4487" y="5739"/>
                  <a:pt x="3960" y="5439"/>
                  <a:pt x="3434" y="5013"/>
                </a:cubicBezTo>
                <a:cubicBezTo>
                  <a:pt x="3534" y="4486"/>
                  <a:pt x="3660" y="3960"/>
                  <a:pt x="3860" y="3333"/>
                </a:cubicBezTo>
                <a:close/>
                <a:moveTo>
                  <a:pt x="3334" y="5539"/>
                </a:moveTo>
                <a:cubicBezTo>
                  <a:pt x="3860" y="5840"/>
                  <a:pt x="4386" y="6166"/>
                  <a:pt x="4787" y="6466"/>
                </a:cubicBezTo>
                <a:lnTo>
                  <a:pt x="5013" y="6592"/>
                </a:lnTo>
                <a:cubicBezTo>
                  <a:pt x="4787" y="6792"/>
                  <a:pt x="4487" y="6892"/>
                  <a:pt x="4286" y="7093"/>
                </a:cubicBezTo>
                <a:cubicBezTo>
                  <a:pt x="4061" y="7093"/>
                  <a:pt x="3860" y="7218"/>
                  <a:pt x="3660" y="7318"/>
                </a:cubicBezTo>
                <a:cubicBezTo>
                  <a:pt x="3534" y="7419"/>
                  <a:pt x="3434" y="7419"/>
                  <a:pt x="3334" y="7419"/>
                </a:cubicBezTo>
                <a:lnTo>
                  <a:pt x="3133" y="7519"/>
                </a:lnTo>
                <a:lnTo>
                  <a:pt x="2908" y="7519"/>
                </a:lnTo>
                <a:lnTo>
                  <a:pt x="2908" y="7419"/>
                </a:lnTo>
                <a:cubicBezTo>
                  <a:pt x="3033" y="7093"/>
                  <a:pt x="3033" y="6892"/>
                  <a:pt x="3133" y="6592"/>
                </a:cubicBezTo>
                <a:cubicBezTo>
                  <a:pt x="3133" y="6266"/>
                  <a:pt x="3234" y="5840"/>
                  <a:pt x="3334" y="5539"/>
                </a:cubicBezTo>
                <a:close/>
                <a:moveTo>
                  <a:pt x="6792" y="5739"/>
                </a:moveTo>
                <a:lnTo>
                  <a:pt x="6792" y="6065"/>
                </a:lnTo>
                <a:cubicBezTo>
                  <a:pt x="6792" y="6366"/>
                  <a:pt x="6893" y="6592"/>
                  <a:pt x="6893" y="6792"/>
                </a:cubicBezTo>
                <a:lnTo>
                  <a:pt x="6893" y="7218"/>
                </a:lnTo>
                <a:lnTo>
                  <a:pt x="6893" y="7419"/>
                </a:lnTo>
                <a:lnTo>
                  <a:pt x="6893" y="7519"/>
                </a:lnTo>
                <a:lnTo>
                  <a:pt x="6667" y="7419"/>
                </a:lnTo>
                <a:lnTo>
                  <a:pt x="6366" y="7093"/>
                </a:lnTo>
                <a:cubicBezTo>
                  <a:pt x="6166" y="6993"/>
                  <a:pt x="5940" y="6792"/>
                  <a:pt x="5740" y="6592"/>
                </a:cubicBezTo>
                <a:cubicBezTo>
                  <a:pt x="6041" y="6266"/>
                  <a:pt x="6467" y="6065"/>
                  <a:pt x="6792" y="5739"/>
                </a:cubicBezTo>
                <a:close/>
                <a:moveTo>
                  <a:pt x="5113" y="0"/>
                </a:moveTo>
                <a:lnTo>
                  <a:pt x="5113" y="100"/>
                </a:lnTo>
                <a:lnTo>
                  <a:pt x="5013" y="201"/>
                </a:lnTo>
                <a:lnTo>
                  <a:pt x="4587" y="727"/>
                </a:lnTo>
                <a:cubicBezTo>
                  <a:pt x="4587" y="827"/>
                  <a:pt x="4487" y="952"/>
                  <a:pt x="4386" y="1053"/>
                </a:cubicBezTo>
                <a:lnTo>
                  <a:pt x="3960" y="1780"/>
                </a:lnTo>
                <a:cubicBezTo>
                  <a:pt x="3860" y="2206"/>
                  <a:pt x="3660" y="2607"/>
                  <a:pt x="3534" y="3033"/>
                </a:cubicBezTo>
                <a:cubicBezTo>
                  <a:pt x="2908" y="3033"/>
                  <a:pt x="2181" y="3033"/>
                  <a:pt x="1554" y="3133"/>
                </a:cubicBezTo>
                <a:cubicBezTo>
                  <a:pt x="1354" y="3233"/>
                  <a:pt x="1254" y="3233"/>
                  <a:pt x="1153" y="3233"/>
                </a:cubicBezTo>
                <a:lnTo>
                  <a:pt x="928" y="3333"/>
                </a:lnTo>
                <a:cubicBezTo>
                  <a:pt x="828" y="3333"/>
                  <a:pt x="727" y="3333"/>
                  <a:pt x="627" y="3459"/>
                </a:cubicBezTo>
                <a:cubicBezTo>
                  <a:pt x="401" y="3459"/>
                  <a:pt x="201" y="3559"/>
                  <a:pt x="0" y="3659"/>
                </a:cubicBezTo>
                <a:lnTo>
                  <a:pt x="101" y="3659"/>
                </a:lnTo>
                <a:lnTo>
                  <a:pt x="201" y="3759"/>
                </a:lnTo>
                <a:lnTo>
                  <a:pt x="527" y="3960"/>
                </a:lnTo>
                <a:cubicBezTo>
                  <a:pt x="828" y="4085"/>
                  <a:pt x="1028" y="4286"/>
                  <a:pt x="1354" y="4386"/>
                </a:cubicBezTo>
                <a:cubicBezTo>
                  <a:pt x="1554" y="4486"/>
                  <a:pt x="1880" y="4587"/>
                  <a:pt x="2081" y="4812"/>
                </a:cubicBezTo>
                <a:cubicBezTo>
                  <a:pt x="2407" y="4912"/>
                  <a:pt x="2607" y="5113"/>
                  <a:pt x="2908" y="5338"/>
                </a:cubicBezTo>
                <a:cubicBezTo>
                  <a:pt x="2808" y="5739"/>
                  <a:pt x="2808" y="6166"/>
                  <a:pt x="2707" y="6592"/>
                </a:cubicBezTo>
                <a:cubicBezTo>
                  <a:pt x="2707" y="6792"/>
                  <a:pt x="2607" y="7093"/>
                  <a:pt x="2607" y="7318"/>
                </a:cubicBezTo>
                <a:cubicBezTo>
                  <a:pt x="2607" y="7519"/>
                  <a:pt x="2507" y="7719"/>
                  <a:pt x="2507" y="7945"/>
                </a:cubicBezTo>
                <a:lnTo>
                  <a:pt x="2507" y="8045"/>
                </a:lnTo>
                <a:lnTo>
                  <a:pt x="2707" y="7945"/>
                </a:lnTo>
                <a:lnTo>
                  <a:pt x="3033" y="7945"/>
                </a:lnTo>
                <a:lnTo>
                  <a:pt x="3133" y="7845"/>
                </a:lnTo>
                <a:lnTo>
                  <a:pt x="3434" y="7845"/>
                </a:lnTo>
                <a:cubicBezTo>
                  <a:pt x="3534" y="7719"/>
                  <a:pt x="3660" y="7719"/>
                  <a:pt x="3760" y="7619"/>
                </a:cubicBezTo>
                <a:cubicBezTo>
                  <a:pt x="3960" y="7519"/>
                  <a:pt x="4161" y="7519"/>
                  <a:pt x="4386" y="7318"/>
                </a:cubicBezTo>
                <a:cubicBezTo>
                  <a:pt x="4687" y="7218"/>
                  <a:pt x="5013" y="6993"/>
                  <a:pt x="5314" y="6792"/>
                </a:cubicBezTo>
                <a:lnTo>
                  <a:pt x="5539" y="6993"/>
                </a:lnTo>
                <a:cubicBezTo>
                  <a:pt x="5740" y="7093"/>
                  <a:pt x="5940" y="7318"/>
                  <a:pt x="6166" y="7519"/>
                </a:cubicBezTo>
                <a:cubicBezTo>
                  <a:pt x="6266" y="7519"/>
                  <a:pt x="6266" y="7619"/>
                  <a:pt x="6366" y="7719"/>
                </a:cubicBezTo>
                <a:lnTo>
                  <a:pt x="6792" y="8145"/>
                </a:lnTo>
                <a:lnTo>
                  <a:pt x="7093" y="8346"/>
                </a:lnTo>
                <a:lnTo>
                  <a:pt x="7193" y="8471"/>
                </a:lnTo>
                <a:lnTo>
                  <a:pt x="7294" y="8572"/>
                </a:lnTo>
                <a:lnTo>
                  <a:pt x="7294" y="8471"/>
                </a:lnTo>
                <a:lnTo>
                  <a:pt x="7294" y="8346"/>
                </a:lnTo>
                <a:cubicBezTo>
                  <a:pt x="7294" y="8145"/>
                  <a:pt x="7419" y="7845"/>
                  <a:pt x="7419" y="7619"/>
                </a:cubicBezTo>
                <a:lnTo>
                  <a:pt x="7419" y="7519"/>
                </a:lnTo>
                <a:lnTo>
                  <a:pt x="7419" y="7419"/>
                </a:lnTo>
                <a:lnTo>
                  <a:pt x="7419" y="7218"/>
                </a:lnTo>
                <a:cubicBezTo>
                  <a:pt x="7419" y="7093"/>
                  <a:pt x="7419" y="6892"/>
                  <a:pt x="7294" y="6792"/>
                </a:cubicBezTo>
                <a:lnTo>
                  <a:pt x="7294" y="5965"/>
                </a:lnTo>
                <a:cubicBezTo>
                  <a:pt x="7193" y="5840"/>
                  <a:pt x="7193" y="5639"/>
                  <a:pt x="7193" y="5439"/>
                </a:cubicBezTo>
                <a:cubicBezTo>
                  <a:pt x="7193" y="5338"/>
                  <a:pt x="7193" y="5338"/>
                  <a:pt x="7294" y="5338"/>
                </a:cubicBezTo>
                <a:cubicBezTo>
                  <a:pt x="7720" y="4812"/>
                  <a:pt x="8046" y="4486"/>
                  <a:pt x="8246" y="4186"/>
                </a:cubicBezTo>
                <a:lnTo>
                  <a:pt x="8547" y="3860"/>
                </a:lnTo>
                <a:lnTo>
                  <a:pt x="8547" y="3759"/>
                </a:lnTo>
                <a:cubicBezTo>
                  <a:pt x="8672" y="3659"/>
                  <a:pt x="8672" y="3559"/>
                  <a:pt x="8672" y="3559"/>
                </a:cubicBezTo>
                <a:cubicBezTo>
                  <a:pt x="8838" y="3476"/>
                  <a:pt x="8798" y="3308"/>
                  <a:pt x="8597" y="3308"/>
                </a:cubicBezTo>
                <a:cubicBezTo>
                  <a:pt x="8554" y="3308"/>
                  <a:pt x="8504" y="3316"/>
                  <a:pt x="8447" y="3333"/>
                </a:cubicBezTo>
                <a:cubicBezTo>
                  <a:pt x="8447" y="3333"/>
                  <a:pt x="7720" y="3333"/>
                  <a:pt x="6567" y="3233"/>
                </a:cubicBezTo>
                <a:cubicBezTo>
                  <a:pt x="6467" y="2707"/>
                  <a:pt x="6266" y="2080"/>
                  <a:pt x="6041" y="1579"/>
                </a:cubicBezTo>
                <a:cubicBezTo>
                  <a:pt x="5940" y="1353"/>
                  <a:pt x="5840" y="1053"/>
                  <a:pt x="5740" y="827"/>
                </a:cubicBezTo>
                <a:lnTo>
                  <a:pt x="5640" y="627"/>
                </a:lnTo>
                <a:lnTo>
                  <a:pt x="5539" y="526"/>
                </a:lnTo>
                <a:lnTo>
                  <a:pt x="5414" y="426"/>
                </a:lnTo>
                <a:lnTo>
                  <a:pt x="5214" y="100"/>
                </a:lnTo>
                <a:lnTo>
                  <a:pt x="511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57" name="Google Shape;1657;p23"/>
          <p:cNvGrpSpPr/>
          <p:nvPr/>
        </p:nvGrpSpPr>
        <p:grpSpPr>
          <a:xfrm>
            <a:off x="888286" y="2462357"/>
            <a:ext cx="527631" cy="1189652"/>
            <a:chOff x="1116886" y="2710007"/>
            <a:chExt cx="527631" cy="1189652"/>
          </a:xfrm>
        </p:grpSpPr>
        <p:sp>
          <p:nvSpPr>
            <p:cNvPr id="1658" name="Google Shape;1658;p23"/>
            <p:cNvSpPr/>
            <p:nvPr/>
          </p:nvSpPr>
          <p:spPr>
            <a:xfrm>
              <a:off x="1582229" y="2710007"/>
              <a:ext cx="57360" cy="193722"/>
            </a:xfrm>
            <a:custGeom>
              <a:rect b="b" l="l" r="r" t="t"/>
              <a:pathLst>
                <a:path extrusionOk="0" h="4914" w="1455">
                  <a:moveTo>
                    <a:pt x="326" y="1"/>
                  </a:moveTo>
                  <a:cubicBezTo>
                    <a:pt x="201" y="1"/>
                    <a:pt x="1" y="101"/>
                    <a:pt x="1" y="101"/>
                  </a:cubicBezTo>
                  <a:cubicBezTo>
                    <a:pt x="1" y="101"/>
                    <a:pt x="101" y="527"/>
                    <a:pt x="326" y="953"/>
                  </a:cubicBezTo>
                  <a:cubicBezTo>
                    <a:pt x="427" y="1454"/>
                    <a:pt x="527" y="2081"/>
                    <a:pt x="627" y="2507"/>
                  </a:cubicBezTo>
                  <a:cubicBezTo>
                    <a:pt x="727" y="2933"/>
                    <a:pt x="953" y="3560"/>
                    <a:pt x="1053" y="4086"/>
                  </a:cubicBezTo>
                  <a:cubicBezTo>
                    <a:pt x="1153" y="4487"/>
                    <a:pt x="1254" y="4913"/>
                    <a:pt x="1254" y="4913"/>
                  </a:cubicBezTo>
                  <a:lnTo>
                    <a:pt x="1454" y="4913"/>
                  </a:lnTo>
                  <a:cubicBezTo>
                    <a:pt x="1454" y="4913"/>
                    <a:pt x="1454" y="4487"/>
                    <a:pt x="1354" y="3961"/>
                  </a:cubicBezTo>
                  <a:cubicBezTo>
                    <a:pt x="1354" y="3459"/>
                    <a:pt x="1254" y="2833"/>
                    <a:pt x="1153" y="2407"/>
                  </a:cubicBezTo>
                  <a:cubicBezTo>
                    <a:pt x="953" y="1880"/>
                    <a:pt x="828" y="1354"/>
                    <a:pt x="627" y="828"/>
                  </a:cubicBezTo>
                  <a:cubicBezTo>
                    <a:pt x="427" y="427"/>
                    <a:pt x="326" y="1"/>
                    <a:pt x="32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23"/>
            <p:cNvSpPr/>
            <p:nvPr/>
          </p:nvSpPr>
          <p:spPr>
            <a:xfrm>
              <a:off x="1599023" y="3101275"/>
              <a:ext cx="45494" cy="195338"/>
            </a:xfrm>
            <a:custGeom>
              <a:rect b="b" l="l" r="r" t="t"/>
              <a:pathLst>
                <a:path extrusionOk="0" h="4955" w="1154">
                  <a:moveTo>
                    <a:pt x="928" y="1"/>
                  </a:moveTo>
                  <a:cubicBezTo>
                    <a:pt x="928" y="1"/>
                    <a:pt x="627" y="1454"/>
                    <a:pt x="402" y="2407"/>
                  </a:cubicBezTo>
                  <a:cubicBezTo>
                    <a:pt x="201" y="3334"/>
                    <a:pt x="1" y="4813"/>
                    <a:pt x="1" y="4813"/>
                  </a:cubicBezTo>
                  <a:cubicBezTo>
                    <a:pt x="1" y="4884"/>
                    <a:pt x="101" y="4954"/>
                    <a:pt x="160" y="4954"/>
                  </a:cubicBezTo>
                  <a:cubicBezTo>
                    <a:pt x="184" y="4954"/>
                    <a:pt x="201" y="4942"/>
                    <a:pt x="201" y="4913"/>
                  </a:cubicBezTo>
                  <a:cubicBezTo>
                    <a:pt x="201" y="4913"/>
                    <a:pt x="727" y="3434"/>
                    <a:pt x="928" y="2507"/>
                  </a:cubicBezTo>
                  <a:cubicBezTo>
                    <a:pt x="1028" y="1555"/>
                    <a:pt x="1154" y="1"/>
                    <a:pt x="11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23"/>
            <p:cNvSpPr/>
            <p:nvPr/>
          </p:nvSpPr>
          <p:spPr>
            <a:xfrm>
              <a:off x="1417246" y="3475749"/>
              <a:ext cx="119568" cy="169004"/>
            </a:xfrm>
            <a:custGeom>
              <a:rect b="b" l="l" r="r" t="t"/>
              <a:pathLst>
                <a:path extrusionOk="0" h="4287" w="3033">
                  <a:moveTo>
                    <a:pt x="2732" y="0"/>
                  </a:moveTo>
                  <a:cubicBezTo>
                    <a:pt x="2732" y="0"/>
                    <a:pt x="2506" y="427"/>
                    <a:pt x="2306" y="727"/>
                  </a:cubicBezTo>
                  <a:cubicBezTo>
                    <a:pt x="2105" y="953"/>
                    <a:pt x="2005" y="1254"/>
                    <a:pt x="1880" y="1454"/>
                  </a:cubicBezTo>
                  <a:cubicBezTo>
                    <a:pt x="1679" y="1680"/>
                    <a:pt x="1579" y="1880"/>
                    <a:pt x="1379" y="2081"/>
                  </a:cubicBezTo>
                  <a:cubicBezTo>
                    <a:pt x="1153" y="2507"/>
                    <a:pt x="752" y="3033"/>
                    <a:pt x="526" y="3334"/>
                  </a:cubicBezTo>
                  <a:cubicBezTo>
                    <a:pt x="226" y="3760"/>
                    <a:pt x="0" y="4086"/>
                    <a:pt x="0" y="4086"/>
                  </a:cubicBezTo>
                  <a:cubicBezTo>
                    <a:pt x="0" y="4186"/>
                    <a:pt x="125" y="4286"/>
                    <a:pt x="226" y="4286"/>
                  </a:cubicBezTo>
                  <a:cubicBezTo>
                    <a:pt x="226" y="4286"/>
                    <a:pt x="426" y="3960"/>
                    <a:pt x="752" y="3660"/>
                  </a:cubicBezTo>
                  <a:cubicBezTo>
                    <a:pt x="1153" y="3234"/>
                    <a:pt x="1479" y="2707"/>
                    <a:pt x="1780" y="2406"/>
                  </a:cubicBezTo>
                  <a:cubicBezTo>
                    <a:pt x="1880" y="2206"/>
                    <a:pt x="2105" y="1880"/>
                    <a:pt x="2206" y="1680"/>
                  </a:cubicBezTo>
                  <a:cubicBezTo>
                    <a:pt x="2406" y="1454"/>
                    <a:pt x="2506" y="1153"/>
                    <a:pt x="2632" y="953"/>
                  </a:cubicBezTo>
                  <a:cubicBezTo>
                    <a:pt x="2832" y="527"/>
                    <a:pt x="2932" y="201"/>
                    <a:pt x="2932" y="201"/>
                  </a:cubicBezTo>
                  <a:cubicBezTo>
                    <a:pt x="3033" y="101"/>
                    <a:pt x="2832" y="0"/>
                    <a:pt x="273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23"/>
            <p:cNvSpPr/>
            <p:nvPr/>
          </p:nvSpPr>
          <p:spPr>
            <a:xfrm>
              <a:off x="1116886" y="3776109"/>
              <a:ext cx="165023" cy="123550"/>
            </a:xfrm>
            <a:custGeom>
              <a:rect b="b" l="l" r="r" t="t"/>
              <a:pathLst>
                <a:path extrusionOk="0" h="3134" w="4186">
                  <a:moveTo>
                    <a:pt x="3985" y="1"/>
                  </a:moveTo>
                  <a:cubicBezTo>
                    <a:pt x="3985" y="1"/>
                    <a:pt x="2732" y="853"/>
                    <a:pt x="1980" y="1479"/>
                  </a:cubicBezTo>
                  <a:cubicBezTo>
                    <a:pt x="1153" y="1980"/>
                    <a:pt x="0" y="2933"/>
                    <a:pt x="0" y="2933"/>
                  </a:cubicBezTo>
                  <a:cubicBezTo>
                    <a:pt x="0" y="3033"/>
                    <a:pt x="100" y="3133"/>
                    <a:pt x="226" y="3133"/>
                  </a:cubicBezTo>
                  <a:cubicBezTo>
                    <a:pt x="226" y="3133"/>
                    <a:pt x="1479" y="2407"/>
                    <a:pt x="2306" y="1780"/>
                  </a:cubicBezTo>
                  <a:cubicBezTo>
                    <a:pt x="3033" y="1254"/>
                    <a:pt x="4185" y="226"/>
                    <a:pt x="4185" y="226"/>
                  </a:cubicBezTo>
                  <a:cubicBezTo>
                    <a:pt x="4185" y="101"/>
                    <a:pt x="3985" y="1"/>
                    <a:pt x="398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62" name="Google Shape;1662;p23"/>
          <p:cNvGrpSpPr/>
          <p:nvPr/>
        </p:nvGrpSpPr>
        <p:grpSpPr>
          <a:xfrm>
            <a:off x="5739860" y="2637788"/>
            <a:ext cx="3408745" cy="2359437"/>
            <a:chOff x="3434810" y="2713988"/>
            <a:chExt cx="3408745" cy="2359437"/>
          </a:xfrm>
        </p:grpSpPr>
        <p:sp>
          <p:nvSpPr>
            <p:cNvPr id="1663" name="Google Shape;1663;p23"/>
            <p:cNvSpPr/>
            <p:nvPr/>
          </p:nvSpPr>
          <p:spPr>
            <a:xfrm>
              <a:off x="6658782" y="4492456"/>
              <a:ext cx="184773" cy="86966"/>
            </a:xfrm>
            <a:custGeom>
              <a:rect b="b" l="l" r="r" t="t"/>
              <a:pathLst>
                <a:path extrusionOk="0" h="2206" w="4687">
                  <a:moveTo>
                    <a:pt x="100" y="0"/>
                  </a:moveTo>
                  <a:cubicBezTo>
                    <a:pt x="0" y="0"/>
                    <a:pt x="0" y="226"/>
                    <a:pt x="0" y="226"/>
                  </a:cubicBezTo>
                  <a:cubicBezTo>
                    <a:pt x="0" y="226"/>
                    <a:pt x="1354" y="852"/>
                    <a:pt x="2281" y="1253"/>
                  </a:cubicBezTo>
                  <a:cubicBezTo>
                    <a:pt x="2707" y="1479"/>
                    <a:pt x="3233" y="1679"/>
                    <a:pt x="3760" y="1880"/>
                  </a:cubicBezTo>
                  <a:cubicBezTo>
                    <a:pt x="4161" y="2105"/>
                    <a:pt x="4486" y="2206"/>
                    <a:pt x="4486" y="2206"/>
                  </a:cubicBezTo>
                  <a:cubicBezTo>
                    <a:pt x="4587" y="2206"/>
                    <a:pt x="4687" y="1980"/>
                    <a:pt x="4587" y="1980"/>
                  </a:cubicBezTo>
                  <a:cubicBezTo>
                    <a:pt x="4587" y="1980"/>
                    <a:pt x="4261" y="1780"/>
                    <a:pt x="3860" y="1579"/>
                  </a:cubicBezTo>
                  <a:cubicBezTo>
                    <a:pt x="3434" y="1253"/>
                    <a:pt x="2907" y="1053"/>
                    <a:pt x="2381" y="852"/>
                  </a:cubicBezTo>
                  <a:cubicBezTo>
                    <a:pt x="1554" y="426"/>
                    <a:pt x="100" y="0"/>
                    <a:pt x="10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23"/>
            <p:cNvSpPr/>
            <p:nvPr/>
          </p:nvSpPr>
          <p:spPr>
            <a:xfrm>
              <a:off x="6638007" y="4262228"/>
              <a:ext cx="197664" cy="36584"/>
            </a:xfrm>
            <a:custGeom>
              <a:rect b="b" l="l" r="r" t="t"/>
              <a:pathLst>
                <a:path extrusionOk="0" h="928" w="5014">
                  <a:moveTo>
                    <a:pt x="4913" y="0"/>
                  </a:moveTo>
                  <a:cubicBezTo>
                    <a:pt x="4913" y="0"/>
                    <a:pt x="4487" y="0"/>
                    <a:pt x="4061" y="101"/>
                  </a:cubicBezTo>
                  <a:cubicBezTo>
                    <a:pt x="3535" y="101"/>
                    <a:pt x="2908" y="201"/>
                    <a:pt x="2407" y="201"/>
                  </a:cubicBezTo>
                  <a:cubicBezTo>
                    <a:pt x="1455" y="301"/>
                    <a:pt x="1" y="627"/>
                    <a:pt x="1" y="627"/>
                  </a:cubicBezTo>
                  <a:lnTo>
                    <a:pt x="1" y="928"/>
                  </a:lnTo>
                  <a:cubicBezTo>
                    <a:pt x="1" y="928"/>
                    <a:pt x="1555" y="828"/>
                    <a:pt x="2507" y="727"/>
                  </a:cubicBezTo>
                  <a:cubicBezTo>
                    <a:pt x="3033" y="627"/>
                    <a:pt x="3660" y="527"/>
                    <a:pt x="4061" y="426"/>
                  </a:cubicBezTo>
                  <a:cubicBezTo>
                    <a:pt x="4587" y="301"/>
                    <a:pt x="4913" y="201"/>
                    <a:pt x="4913" y="201"/>
                  </a:cubicBezTo>
                  <a:cubicBezTo>
                    <a:pt x="5013" y="201"/>
                    <a:pt x="4913" y="0"/>
                    <a:pt x="49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23"/>
            <p:cNvSpPr/>
            <p:nvPr/>
          </p:nvSpPr>
          <p:spPr>
            <a:xfrm>
              <a:off x="5946378" y="4526044"/>
              <a:ext cx="156153" cy="135377"/>
            </a:xfrm>
            <a:custGeom>
              <a:rect b="b" l="l" r="r" t="t"/>
              <a:pathLst>
                <a:path extrusionOk="0" h="3434" w="3961">
                  <a:moveTo>
                    <a:pt x="3760" y="0"/>
                  </a:moveTo>
                  <a:cubicBezTo>
                    <a:pt x="3760" y="0"/>
                    <a:pt x="2507" y="827"/>
                    <a:pt x="1780" y="1454"/>
                  </a:cubicBezTo>
                  <a:cubicBezTo>
                    <a:pt x="1029" y="2080"/>
                    <a:pt x="1" y="3233"/>
                    <a:pt x="1" y="3233"/>
                  </a:cubicBezTo>
                  <a:cubicBezTo>
                    <a:pt x="1" y="3334"/>
                    <a:pt x="101" y="3434"/>
                    <a:pt x="201" y="3434"/>
                  </a:cubicBezTo>
                  <a:cubicBezTo>
                    <a:pt x="201" y="3434"/>
                    <a:pt x="1354" y="2506"/>
                    <a:pt x="2081" y="1755"/>
                  </a:cubicBezTo>
                  <a:cubicBezTo>
                    <a:pt x="2808" y="1253"/>
                    <a:pt x="3861" y="201"/>
                    <a:pt x="3861" y="201"/>
                  </a:cubicBezTo>
                  <a:cubicBezTo>
                    <a:pt x="3961" y="100"/>
                    <a:pt x="3760" y="0"/>
                    <a:pt x="376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23"/>
            <p:cNvSpPr/>
            <p:nvPr/>
          </p:nvSpPr>
          <p:spPr>
            <a:xfrm>
              <a:off x="5703339" y="4805628"/>
              <a:ext cx="119608" cy="165062"/>
            </a:xfrm>
            <a:custGeom>
              <a:rect b="b" l="l" r="r" t="t"/>
              <a:pathLst>
                <a:path extrusionOk="0" h="4187" w="3034">
                  <a:moveTo>
                    <a:pt x="2808" y="1"/>
                  </a:moveTo>
                  <a:cubicBezTo>
                    <a:pt x="2808" y="1"/>
                    <a:pt x="1880" y="1154"/>
                    <a:pt x="1254" y="1881"/>
                  </a:cubicBezTo>
                  <a:cubicBezTo>
                    <a:pt x="727" y="2708"/>
                    <a:pt x="0" y="4061"/>
                    <a:pt x="0" y="4061"/>
                  </a:cubicBezTo>
                  <a:lnTo>
                    <a:pt x="201" y="4186"/>
                  </a:lnTo>
                  <a:cubicBezTo>
                    <a:pt x="201" y="4186"/>
                    <a:pt x="1153" y="3034"/>
                    <a:pt x="1680" y="2181"/>
                  </a:cubicBezTo>
                  <a:cubicBezTo>
                    <a:pt x="2306" y="1455"/>
                    <a:pt x="3033" y="101"/>
                    <a:pt x="3033" y="101"/>
                  </a:cubicBezTo>
                  <a:cubicBezTo>
                    <a:pt x="3033" y="101"/>
                    <a:pt x="2933" y="1"/>
                    <a:pt x="28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23"/>
            <p:cNvSpPr/>
            <p:nvPr/>
          </p:nvSpPr>
          <p:spPr>
            <a:xfrm>
              <a:off x="6263572" y="4340285"/>
              <a:ext cx="209491" cy="98832"/>
            </a:xfrm>
            <a:custGeom>
              <a:rect b="b" l="l" r="r" t="t"/>
              <a:pathLst>
                <a:path extrusionOk="0" h="2507" w="5314">
                  <a:moveTo>
                    <a:pt x="4587" y="0"/>
                  </a:moveTo>
                  <a:cubicBezTo>
                    <a:pt x="4587" y="0"/>
                    <a:pt x="3133" y="527"/>
                    <a:pt x="2281" y="827"/>
                  </a:cubicBezTo>
                  <a:cubicBezTo>
                    <a:pt x="2080" y="827"/>
                    <a:pt x="1980" y="953"/>
                    <a:pt x="1880" y="1053"/>
                  </a:cubicBezTo>
                  <a:cubicBezTo>
                    <a:pt x="1754" y="953"/>
                    <a:pt x="1554" y="953"/>
                    <a:pt x="1454" y="827"/>
                  </a:cubicBezTo>
                  <a:cubicBezTo>
                    <a:pt x="1028" y="727"/>
                    <a:pt x="627" y="627"/>
                    <a:pt x="627" y="627"/>
                  </a:cubicBezTo>
                  <a:lnTo>
                    <a:pt x="501" y="827"/>
                  </a:lnTo>
                  <a:cubicBezTo>
                    <a:pt x="501" y="827"/>
                    <a:pt x="827" y="1053"/>
                    <a:pt x="1353" y="1254"/>
                  </a:cubicBezTo>
                  <a:lnTo>
                    <a:pt x="1454" y="1254"/>
                  </a:lnTo>
                  <a:cubicBezTo>
                    <a:pt x="727" y="1579"/>
                    <a:pt x="0" y="1980"/>
                    <a:pt x="0" y="1980"/>
                  </a:cubicBezTo>
                  <a:cubicBezTo>
                    <a:pt x="0" y="1980"/>
                    <a:pt x="100" y="2206"/>
                    <a:pt x="201" y="2206"/>
                  </a:cubicBezTo>
                  <a:cubicBezTo>
                    <a:pt x="201" y="2206"/>
                    <a:pt x="1128" y="1880"/>
                    <a:pt x="1980" y="1454"/>
                  </a:cubicBezTo>
                  <a:cubicBezTo>
                    <a:pt x="2281" y="1579"/>
                    <a:pt x="2506" y="1780"/>
                    <a:pt x="2807" y="1780"/>
                  </a:cubicBezTo>
                  <a:cubicBezTo>
                    <a:pt x="3760" y="2081"/>
                    <a:pt x="5213" y="2507"/>
                    <a:pt x="5213" y="2507"/>
                  </a:cubicBezTo>
                  <a:lnTo>
                    <a:pt x="5313" y="2306"/>
                  </a:lnTo>
                  <a:cubicBezTo>
                    <a:pt x="5313" y="2306"/>
                    <a:pt x="3860" y="1680"/>
                    <a:pt x="3008" y="1354"/>
                  </a:cubicBezTo>
                  <a:cubicBezTo>
                    <a:pt x="2807" y="1354"/>
                    <a:pt x="2707" y="1254"/>
                    <a:pt x="2506" y="1254"/>
                  </a:cubicBezTo>
                  <a:cubicBezTo>
                    <a:pt x="3434" y="827"/>
                    <a:pt x="4687" y="326"/>
                    <a:pt x="4687" y="326"/>
                  </a:cubicBezTo>
                  <a:cubicBezTo>
                    <a:pt x="4687" y="201"/>
                    <a:pt x="4587" y="0"/>
                    <a:pt x="458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23"/>
            <p:cNvSpPr/>
            <p:nvPr/>
          </p:nvSpPr>
          <p:spPr>
            <a:xfrm>
              <a:off x="5950360" y="4150584"/>
              <a:ext cx="164155" cy="129463"/>
            </a:xfrm>
            <a:custGeom>
              <a:rect b="b" l="l" r="r" t="t"/>
              <a:pathLst>
                <a:path extrusionOk="0" h="3284" w="4164">
                  <a:moveTo>
                    <a:pt x="201" y="0"/>
                  </a:moveTo>
                  <a:cubicBezTo>
                    <a:pt x="201" y="0"/>
                    <a:pt x="0" y="226"/>
                    <a:pt x="100" y="226"/>
                  </a:cubicBezTo>
                  <a:cubicBezTo>
                    <a:pt x="100" y="226"/>
                    <a:pt x="301" y="527"/>
                    <a:pt x="727" y="852"/>
                  </a:cubicBezTo>
                  <a:cubicBezTo>
                    <a:pt x="1053" y="1153"/>
                    <a:pt x="1554" y="1579"/>
                    <a:pt x="1880" y="1880"/>
                  </a:cubicBezTo>
                  <a:cubicBezTo>
                    <a:pt x="2306" y="2206"/>
                    <a:pt x="2807" y="2507"/>
                    <a:pt x="3233" y="2832"/>
                  </a:cubicBezTo>
                  <a:cubicBezTo>
                    <a:pt x="3659" y="3033"/>
                    <a:pt x="3960" y="3258"/>
                    <a:pt x="3960" y="3258"/>
                  </a:cubicBezTo>
                  <a:cubicBezTo>
                    <a:pt x="3960" y="3276"/>
                    <a:pt x="3967" y="3284"/>
                    <a:pt x="3978" y="3284"/>
                  </a:cubicBezTo>
                  <a:cubicBezTo>
                    <a:pt x="4028" y="3284"/>
                    <a:pt x="4164" y="3116"/>
                    <a:pt x="4060" y="3033"/>
                  </a:cubicBezTo>
                  <a:cubicBezTo>
                    <a:pt x="4060" y="3033"/>
                    <a:pt x="3760" y="2832"/>
                    <a:pt x="3434" y="2507"/>
                  </a:cubicBezTo>
                  <a:cubicBezTo>
                    <a:pt x="3033" y="2206"/>
                    <a:pt x="2506" y="1880"/>
                    <a:pt x="2181" y="1479"/>
                  </a:cubicBezTo>
                  <a:cubicBezTo>
                    <a:pt x="1780" y="1253"/>
                    <a:pt x="1354" y="852"/>
                    <a:pt x="928" y="527"/>
                  </a:cubicBezTo>
                  <a:cubicBezTo>
                    <a:pt x="526" y="226"/>
                    <a:pt x="201" y="0"/>
                    <a:pt x="2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23"/>
            <p:cNvSpPr/>
            <p:nvPr/>
          </p:nvSpPr>
          <p:spPr>
            <a:xfrm>
              <a:off x="5699396" y="3850224"/>
              <a:ext cx="119568" cy="166126"/>
            </a:xfrm>
            <a:custGeom>
              <a:rect b="b" l="l" r="r" t="t"/>
              <a:pathLst>
                <a:path extrusionOk="0" h="4214" w="3033">
                  <a:moveTo>
                    <a:pt x="201" y="0"/>
                  </a:moveTo>
                  <a:lnTo>
                    <a:pt x="0" y="100"/>
                  </a:lnTo>
                  <a:lnTo>
                    <a:pt x="401" y="953"/>
                  </a:lnTo>
                  <a:cubicBezTo>
                    <a:pt x="627" y="1354"/>
                    <a:pt x="928" y="1880"/>
                    <a:pt x="1253" y="2306"/>
                  </a:cubicBezTo>
                  <a:cubicBezTo>
                    <a:pt x="1554" y="2732"/>
                    <a:pt x="1880" y="3233"/>
                    <a:pt x="2281" y="3559"/>
                  </a:cubicBezTo>
                  <a:cubicBezTo>
                    <a:pt x="2607" y="3985"/>
                    <a:pt x="2807" y="4186"/>
                    <a:pt x="2807" y="4186"/>
                  </a:cubicBezTo>
                  <a:cubicBezTo>
                    <a:pt x="2827" y="4206"/>
                    <a:pt x="2848" y="4214"/>
                    <a:pt x="2869" y="4214"/>
                  </a:cubicBezTo>
                  <a:cubicBezTo>
                    <a:pt x="2953" y="4214"/>
                    <a:pt x="3033" y="4085"/>
                    <a:pt x="3033" y="4085"/>
                  </a:cubicBezTo>
                  <a:cubicBezTo>
                    <a:pt x="3033" y="4085"/>
                    <a:pt x="2807" y="3760"/>
                    <a:pt x="2507" y="3359"/>
                  </a:cubicBezTo>
                  <a:cubicBezTo>
                    <a:pt x="2181" y="2933"/>
                    <a:pt x="1880" y="2406"/>
                    <a:pt x="1654" y="1980"/>
                  </a:cubicBezTo>
                  <a:cubicBezTo>
                    <a:pt x="1354" y="1679"/>
                    <a:pt x="1028" y="1153"/>
                    <a:pt x="727" y="727"/>
                  </a:cubicBezTo>
                  <a:cubicBezTo>
                    <a:pt x="401" y="326"/>
                    <a:pt x="201" y="0"/>
                    <a:pt x="2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23"/>
            <p:cNvSpPr/>
            <p:nvPr/>
          </p:nvSpPr>
          <p:spPr>
            <a:xfrm>
              <a:off x="5591694" y="3473975"/>
              <a:ext cx="45494" cy="195457"/>
            </a:xfrm>
            <a:custGeom>
              <a:rect b="b" l="l" r="r" t="t"/>
              <a:pathLst>
                <a:path extrusionOk="0" h="4958" w="1154">
                  <a:moveTo>
                    <a:pt x="167" y="1"/>
                  </a:moveTo>
                  <a:cubicBezTo>
                    <a:pt x="101" y="1"/>
                    <a:pt x="0" y="45"/>
                    <a:pt x="0" y="45"/>
                  </a:cubicBezTo>
                  <a:cubicBezTo>
                    <a:pt x="0" y="45"/>
                    <a:pt x="126" y="1624"/>
                    <a:pt x="226" y="2552"/>
                  </a:cubicBezTo>
                  <a:cubicBezTo>
                    <a:pt x="426" y="3504"/>
                    <a:pt x="853" y="4958"/>
                    <a:pt x="853" y="4958"/>
                  </a:cubicBezTo>
                  <a:cubicBezTo>
                    <a:pt x="853" y="4958"/>
                    <a:pt x="1153" y="4958"/>
                    <a:pt x="1153" y="4858"/>
                  </a:cubicBezTo>
                  <a:cubicBezTo>
                    <a:pt x="1153" y="4858"/>
                    <a:pt x="853" y="3379"/>
                    <a:pt x="752" y="2451"/>
                  </a:cubicBezTo>
                  <a:cubicBezTo>
                    <a:pt x="527" y="1499"/>
                    <a:pt x="226" y="45"/>
                    <a:pt x="226" y="45"/>
                  </a:cubicBezTo>
                  <a:cubicBezTo>
                    <a:pt x="226" y="12"/>
                    <a:pt x="201" y="1"/>
                    <a:pt x="1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23"/>
            <p:cNvSpPr/>
            <p:nvPr/>
          </p:nvSpPr>
          <p:spPr>
            <a:xfrm>
              <a:off x="5587752" y="3080539"/>
              <a:ext cx="33627" cy="196639"/>
            </a:xfrm>
            <a:custGeom>
              <a:rect b="b" l="l" r="r" t="t"/>
              <a:pathLst>
                <a:path extrusionOk="0" h="4988" w="853">
                  <a:moveTo>
                    <a:pt x="627" y="0"/>
                  </a:moveTo>
                  <a:cubicBezTo>
                    <a:pt x="627" y="0"/>
                    <a:pt x="226" y="1454"/>
                    <a:pt x="100" y="2507"/>
                  </a:cubicBezTo>
                  <a:cubicBezTo>
                    <a:pt x="0" y="3459"/>
                    <a:pt x="0" y="4913"/>
                    <a:pt x="0" y="4913"/>
                  </a:cubicBezTo>
                  <a:cubicBezTo>
                    <a:pt x="0" y="4963"/>
                    <a:pt x="57" y="4988"/>
                    <a:pt x="113" y="4988"/>
                  </a:cubicBezTo>
                  <a:cubicBezTo>
                    <a:pt x="169" y="4988"/>
                    <a:pt x="226" y="4963"/>
                    <a:pt x="226" y="4913"/>
                  </a:cubicBezTo>
                  <a:cubicBezTo>
                    <a:pt x="226" y="4913"/>
                    <a:pt x="426" y="3459"/>
                    <a:pt x="526" y="2507"/>
                  </a:cubicBezTo>
                  <a:cubicBezTo>
                    <a:pt x="727" y="1579"/>
                    <a:pt x="852" y="101"/>
                    <a:pt x="852" y="101"/>
                  </a:cubicBezTo>
                  <a:cubicBezTo>
                    <a:pt x="852" y="0"/>
                    <a:pt x="627" y="0"/>
                    <a:pt x="62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23"/>
            <p:cNvSpPr/>
            <p:nvPr/>
          </p:nvSpPr>
          <p:spPr>
            <a:xfrm>
              <a:off x="5653942" y="2713988"/>
              <a:ext cx="140344" cy="183433"/>
            </a:xfrm>
            <a:custGeom>
              <a:rect b="b" l="l" r="r" t="t"/>
              <a:pathLst>
                <a:path extrusionOk="0" h="4653" w="3560">
                  <a:moveTo>
                    <a:pt x="201" y="0"/>
                  </a:moveTo>
                  <a:lnTo>
                    <a:pt x="0" y="226"/>
                  </a:lnTo>
                  <a:cubicBezTo>
                    <a:pt x="0" y="226"/>
                    <a:pt x="201" y="526"/>
                    <a:pt x="527" y="952"/>
                  </a:cubicBezTo>
                  <a:cubicBezTo>
                    <a:pt x="627" y="1153"/>
                    <a:pt x="727" y="1353"/>
                    <a:pt x="928" y="1579"/>
                  </a:cubicBezTo>
                  <a:cubicBezTo>
                    <a:pt x="1053" y="1880"/>
                    <a:pt x="1153" y="2105"/>
                    <a:pt x="1253" y="2306"/>
                  </a:cubicBezTo>
                  <a:cubicBezTo>
                    <a:pt x="1354" y="2406"/>
                    <a:pt x="1454" y="2607"/>
                    <a:pt x="1554" y="2832"/>
                  </a:cubicBezTo>
                  <a:cubicBezTo>
                    <a:pt x="1354" y="3133"/>
                    <a:pt x="1153" y="3459"/>
                    <a:pt x="1053" y="3759"/>
                  </a:cubicBezTo>
                  <a:cubicBezTo>
                    <a:pt x="827" y="4186"/>
                    <a:pt x="727" y="4486"/>
                    <a:pt x="727" y="4486"/>
                  </a:cubicBezTo>
                  <a:cubicBezTo>
                    <a:pt x="727" y="4576"/>
                    <a:pt x="829" y="4653"/>
                    <a:pt x="888" y="4653"/>
                  </a:cubicBezTo>
                  <a:cubicBezTo>
                    <a:pt x="911" y="4653"/>
                    <a:pt x="928" y="4640"/>
                    <a:pt x="928" y="4612"/>
                  </a:cubicBezTo>
                  <a:cubicBezTo>
                    <a:pt x="928" y="4612"/>
                    <a:pt x="1153" y="4286"/>
                    <a:pt x="1354" y="3860"/>
                  </a:cubicBezTo>
                  <a:cubicBezTo>
                    <a:pt x="1454" y="3659"/>
                    <a:pt x="1680" y="3459"/>
                    <a:pt x="1780" y="3233"/>
                  </a:cubicBezTo>
                  <a:cubicBezTo>
                    <a:pt x="1880" y="3459"/>
                    <a:pt x="1880" y="3559"/>
                    <a:pt x="1980" y="3659"/>
                  </a:cubicBezTo>
                  <a:cubicBezTo>
                    <a:pt x="2081" y="4186"/>
                    <a:pt x="2306" y="4486"/>
                    <a:pt x="2306" y="4486"/>
                  </a:cubicBezTo>
                  <a:cubicBezTo>
                    <a:pt x="2306" y="4486"/>
                    <a:pt x="2507" y="4486"/>
                    <a:pt x="2507" y="4386"/>
                  </a:cubicBezTo>
                  <a:cubicBezTo>
                    <a:pt x="2507" y="4386"/>
                    <a:pt x="2406" y="4085"/>
                    <a:pt x="2306" y="3559"/>
                  </a:cubicBezTo>
                  <a:cubicBezTo>
                    <a:pt x="2181" y="3358"/>
                    <a:pt x="2181" y="3133"/>
                    <a:pt x="2081" y="2832"/>
                  </a:cubicBezTo>
                  <a:cubicBezTo>
                    <a:pt x="2081" y="2732"/>
                    <a:pt x="2181" y="2607"/>
                    <a:pt x="2181" y="2506"/>
                  </a:cubicBezTo>
                  <a:cubicBezTo>
                    <a:pt x="2707" y="1779"/>
                    <a:pt x="3559" y="526"/>
                    <a:pt x="3559" y="526"/>
                  </a:cubicBezTo>
                  <a:cubicBezTo>
                    <a:pt x="3559" y="426"/>
                    <a:pt x="3334" y="326"/>
                    <a:pt x="3334" y="326"/>
                  </a:cubicBezTo>
                  <a:cubicBezTo>
                    <a:pt x="3334" y="326"/>
                    <a:pt x="3133" y="627"/>
                    <a:pt x="2707" y="1053"/>
                  </a:cubicBezTo>
                  <a:cubicBezTo>
                    <a:pt x="2406" y="1353"/>
                    <a:pt x="2081" y="1880"/>
                    <a:pt x="1780" y="2306"/>
                  </a:cubicBezTo>
                  <a:cubicBezTo>
                    <a:pt x="1780" y="2206"/>
                    <a:pt x="1780" y="2105"/>
                    <a:pt x="1680" y="2105"/>
                  </a:cubicBezTo>
                  <a:cubicBezTo>
                    <a:pt x="1554" y="1880"/>
                    <a:pt x="1454" y="1579"/>
                    <a:pt x="1253" y="1353"/>
                  </a:cubicBezTo>
                  <a:cubicBezTo>
                    <a:pt x="1153" y="1153"/>
                    <a:pt x="928" y="852"/>
                    <a:pt x="827" y="727"/>
                  </a:cubicBezTo>
                  <a:cubicBezTo>
                    <a:pt x="426" y="326"/>
                    <a:pt x="201" y="0"/>
                    <a:pt x="2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23"/>
            <p:cNvSpPr/>
            <p:nvPr/>
          </p:nvSpPr>
          <p:spPr>
            <a:xfrm>
              <a:off x="5777453" y="3085467"/>
              <a:ext cx="20776" cy="196679"/>
            </a:xfrm>
            <a:custGeom>
              <a:rect b="b" l="l" r="r" t="t"/>
              <a:pathLst>
                <a:path extrusionOk="0" h="4989" w="527">
                  <a:moveTo>
                    <a:pt x="113" y="1"/>
                  </a:moveTo>
                  <a:cubicBezTo>
                    <a:pt x="50" y="1"/>
                    <a:pt x="0" y="26"/>
                    <a:pt x="0" y="76"/>
                  </a:cubicBezTo>
                  <a:lnTo>
                    <a:pt x="0" y="2482"/>
                  </a:lnTo>
                  <a:lnTo>
                    <a:pt x="0" y="4988"/>
                  </a:lnTo>
                  <a:lnTo>
                    <a:pt x="301" y="4988"/>
                  </a:lnTo>
                  <a:cubicBezTo>
                    <a:pt x="301" y="4988"/>
                    <a:pt x="426" y="3534"/>
                    <a:pt x="527" y="2482"/>
                  </a:cubicBezTo>
                  <a:cubicBezTo>
                    <a:pt x="426" y="1555"/>
                    <a:pt x="301" y="76"/>
                    <a:pt x="301" y="76"/>
                  </a:cubicBezTo>
                  <a:cubicBezTo>
                    <a:pt x="251" y="26"/>
                    <a:pt x="176" y="1"/>
                    <a:pt x="11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23"/>
            <p:cNvSpPr/>
            <p:nvPr/>
          </p:nvSpPr>
          <p:spPr>
            <a:xfrm>
              <a:off x="5703339" y="3479692"/>
              <a:ext cx="57360" cy="191396"/>
            </a:xfrm>
            <a:custGeom>
              <a:rect b="b" l="l" r="r" t="t"/>
              <a:pathLst>
                <a:path extrusionOk="0" h="4855" w="1455">
                  <a:moveTo>
                    <a:pt x="1254" y="1"/>
                  </a:moveTo>
                  <a:cubicBezTo>
                    <a:pt x="1254" y="1"/>
                    <a:pt x="828" y="1479"/>
                    <a:pt x="627" y="2407"/>
                  </a:cubicBezTo>
                  <a:cubicBezTo>
                    <a:pt x="301" y="3234"/>
                    <a:pt x="0" y="4713"/>
                    <a:pt x="0" y="4713"/>
                  </a:cubicBezTo>
                  <a:cubicBezTo>
                    <a:pt x="0" y="4783"/>
                    <a:pt x="101" y="4854"/>
                    <a:pt x="159" y="4854"/>
                  </a:cubicBezTo>
                  <a:cubicBezTo>
                    <a:pt x="184" y="4854"/>
                    <a:pt x="201" y="4842"/>
                    <a:pt x="201" y="4813"/>
                  </a:cubicBezTo>
                  <a:cubicBezTo>
                    <a:pt x="201" y="4813"/>
                    <a:pt x="828" y="3459"/>
                    <a:pt x="1053" y="2507"/>
                  </a:cubicBezTo>
                  <a:cubicBezTo>
                    <a:pt x="1254" y="1580"/>
                    <a:pt x="1454" y="1"/>
                    <a:pt x="14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23"/>
            <p:cNvSpPr/>
            <p:nvPr/>
          </p:nvSpPr>
          <p:spPr>
            <a:xfrm>
              <a:off x="5497829" y="3844626"/>
              <a:ext cx="126349" cy="162736"/>
            </a:xfrm>
            <a:custGeom>
              <a:rect b="b" l="l" r="r" t="t"/>
              <a:pathLst>
                <a:path extrusionOk="0" h="4128" w="3205">
                  <a:moveTo>
                    <a:pt x="3017" y="0"/>
                  </a:moveTo>
                  <a:cubicBezTo>
                    <a:pt x="2977" y="0"/>
                    <a:pt x="2937" y="13"/>
                    <a:pt x="2908" y="42"/>
                  </a:cubicBezTo>
                  <a:cubicBezTo>
                    <a:pt x="2908" y="42"/>
                    <a:pt x="1980" y="1195"/>
                    <a:pt x="1454" y="1922"/>
                  </a:cubicBezTo>
                  <a:cubicBezTo>
                    <a:pt x="827" y="2649"/>
                    <a:pt x="0" y="3902"/>
                    <a:pt x="0" y="3902"/>
                  </a:cubicBezTo>
                  <a:cubicBezTo>
                    <a:pt x="0" y="4002"/>
                    <a:pt x="201" y="4127"/>
                    <a:pt x="201" y="4127"/>
                  </a:cubicBezTo>
                  <a:cubicBezTo>
                    <a:pt x="201" y="4127"/>
                    <a:pt x="1254" y="2974"/>
                    <a:pt x="1755" y="2248"/>
                  </a:cubicBezTo>
                  <a:cubicBezTo>
                    <a:pt x="2381" y="1395"/>
                    <a:pt x="3133" y="142"/>
                    <a:pt x="3133" y="142"/>
                  </a:cubicBezTo>
                  <a:cubicBezTo>
                    <a:pt x="3204" y="71"/>
                    <a:pt x="3112" y="0"/>
                    <a:pt x="301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23"/>
            <p:cNvSpPr/>
            <p:nvPr/>
          </p:nvSpPr>
          <p:spPr>
            <a:xfrm>
              <a:off x="5213278" y="4146641"/>
              <a:ext cx="156153" cy="132420"/>
            </a:xfrm>
            <a:custGeom>
              <a:rect b="b" l="l" r="r" t="t"/>
              <a:pathLst>
                <a:path extrusionOk="0" h="3359" w="3961">
                  <a:moveTo>
                    <a:pt x="3760" y="0"/>
                  </a:moveTo>
                  <a:cubicBezTo>
                    <a:pt x="3760" y="0"/>
                    <a:pt x="2607" y="952"/>
                    <a:pt x="1880" y="1579"/>
                  </a:cubicBezTo>
                  <a:cubicBezTo>
                    <a:pt x="1153" y="2105"/>
                    <a:pt x="0" y="3133"/>
                    <a:pt x="0" y="3133"/>
                  </a:cubicBezTo>
                  <a:lnTo>
                    <a:pt x="101" y="3358"/>
                  </a:lnTo>
                  <a:cubicBezTo>
                    <a:pt x="101" y="3358"/>
                    <a:pt x="1354" y="2506"/>
                    <a:pt x="2206" y="1880"/>
                  </a:cubicBezTo>
                  <a:cubicBezTo>
                    <a:pt x="2933" y="1253"/>
                    <a:pt x="3960" y="226"/>
                    <a:pt x="3960" y="226"/>
                  </a:cubicBezTo>
                  <a:cubicBezTo>
                    <a:pt x="3960" y="100"/>
                    <a:pt x="3860" y="0"/>
                    <a:pt x="376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23"/>
            <p:cNvSpPr/>
            <p:nvPr/>
          </p:nvSpPr>
          <p:spPr>
            <a:xfrm>
              <a:off x="4855597" y="4368945"/>
              <a:ext cx="188755" cy="78096"/>
            </a:xfrm>
            <a:custGeom>
              <a:rect b="b" l="l" r="r" t="t"/>
              <a:pathLst>
                <a:path extrusionOk="0" h="1981" w="4788">
                  <a:moveTo>
                    <a:pt x="4687" y="0"/>
                  </a:moveTo>
                  <a:cubicBezTo>
                    <a:pt x="4687" y="0"/>
                    <a:pt x="3234" y="527"/>
                    <a:pt x="2382" y="852"/>
                  </a:cubicBezTo>
                  <a:cubicBezTo>
                    <a:pt x="1454" y="1153"/>
                    <a:pt x="101" y="1780"/>
                    <a:pt x="101" y="1780"/>
                  </a:cubicBezTo>
                  <a:cubicBezTo>
                    <a:pt x="1" y="1780"/>
                    <a:pt x="101" y="1980"/>
                    <a:pt x="101" y="1980"/>
                  </a:cubicBezTo>
                  <a:cubicBezTo>
                    <a:pt x="101" y="1980"/>
                    <a:pt x="1555" y="1579"/>
                    <a:pt x="2507" y="1354"/>
                  </a:cubicBezTo>
                  <a:cubicBezTo>
                    <a:pt x="3434" y="953"/>
                    <a:pt x="4788" y="226"/>
                    <a:pt x="4788" y="226"/>
                  </a:cubicBezTo>
                  <a:lnTo>
                    <a:pt x="468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23"/>
            <p:cNvSpPr/>
            <p:nvPr/>
          </p:nvSpPr>
          <p:spPr>
            <a:xfrm>
              <a:off x="4472253" y="4484532"/>
              <a:ext cx="193683" cy="49436"/>
            </a:xfrm>
            <a:custGeom>
              <a:rect b="b" l="l" r="r" t="t"/>
              <a:pathLst>
                <a:path extrusionOk="0" h="1254" w="4913">
                  <a:moveTo>
                    <a:pt x="4913" y="1"/>
                  </a:moveTo>
                  <a:cubicBezTo>
                    <a:pt x="4913" y="1"/>
                    <a:pt x="3334" y="201"/>
                    <a:pt x="2406" y="427"/>
                  </a:cubicBezTo>
                  <a:cubicBezTo>
                    <a:pt x="1454" y="627"/>
                    <a:pt x="0" y="928"/>
                    <a:pt x="0" y="928"/>
                  </a:cubicBezTo>
                  <a:cubicBezTo>
                    <a:pt x="0" y="1053"/>
                    <a:pt x="0" y="1254"/>
                    <a:pt x="100" y="1254"/>
                  </a:cubicBezTo>
                  <a:cubicBezTo>
                    <a:pt x="100" y="1254"/>
                    <a:pt x="1579" y="1053"/>
                    <a:pt x="2507" y="828"/>
                  </a:cubicBezTo>
                  <a:cubicBezTo>
                    <a:pt x="3459" y="627"/>
                    <a:pt x="4913" y="301"/>
                    <a:pt x="4913" y="301"/>
                  </a:cubicBezTo>
                  <a:lnTo>
                    <a:pt x="4913"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23"/>
            <p:cNvSpPr/>
            <p:nvPr/>
          </p:nvSpPr>
          <p:spPr>
            <a:xfrm>
              <a:off x="4089855" y="4566530"/>
              <a:ext cx="192737" cy="66230"/>
            </a:xfrm>
            <a:custGeom>
              <a:rect b="b" l="l" r="r" t="t"/>
              <a:pathLst>
                <a:path extrusionOk="0" h="1680" w="4889">
                  <a:moveTo>
                    <a:pt x="4788" y="1"/>
                  </a:moveTo>
                  <a:cubicBezTo>
                    <a:pt x="4788" y="1"/>
                    <a:pt x="3234" y="327"/>
                    <a:pt x="2282" y="527"/>
                  </a:cubicBezTo>
                  <a:cubicBezTo>
                    <a:pt x="1455" y="853"/>
                    <a:pt x="1" y="1479"/>
                    <a:pt x="1" y="1479"/>
                  </a:cubicBezTo>
                  <a:lnTo>
                    <a:pt x="101" y="1680"/>
                  </a:lnTo>
                  <a:cubicBezTo>
                    <a:pt x="101" y="1680"/>
                    <a:pt x="1555" y="1354"/>
                    <a:pt x="2507" y="1053"/>
                  </a:cubicBezTo>
                  <a:cubicBezTo>
                    <a:pt x="3435" y="728"/>
                    <a:pt x="4788" y="226"/>
                    <a:pt x="4788" y="226"/>
                  </a:cubicBezTo>
                  <a:cubicBezTo>
                    <a:pt x="4888" y="226"/>
                    <a:pt x="4788" y="1"/>
                    <a:pt x="47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23"/>
            <p:cNvSpPr/>
            <p:nvPr/>
          </p:nvSpPr>
          <p:spPr>
            <a:xfrm>
              <a:off x="3744040" y="4709713"/>
              <a:ext cx="172040" cy="112788"/>
            </a:xfrm>
            <a:custGeom>
              <a:rect b="b" l="l" r="r" t="t"/>
              <a:pathLst>
                <a:path extrusionOk="0" h="2861" w="4364">
                  <a:moveTo>
                    <a:pt x="4220" y="1"/>
                  </a:moveTo>
                  <a:cubicBezTo>
                    <a:pt x="4201" y="1"/>
                    <a:pt x="4181" y="9"/>
                    <a:pt x="4161" y="28"/>
                  </a:cubicBezTo>
                  <a:cubicBezTo>
                    <a:pt x="4161" y="28"/>
                    <a:pt x="2808" y="655"/>
                    <a:pt x="1981" y="1181"/>
                  </a:cubicBezTo>
                  <a:cubicBezTo>
                    <a:pt x="1129" y="1707"/>
                    <a:pt x="1" y="2634"/>
                    <a:pt x="1" y="2634"/>
                  </a:cubicBezTo>
                  <a:lnTo>
                    <a:pt x="101" y="2860"/>
                  </a:lnTo>
                  <a:cubicBezTo>
                    <a:pt x="101" y="2860"/>
                    <a:pt x="1455" y="2108"/>
                    <a:pt x="2282" y="1607"/>
                  </a:cubicBezTo>
                  <a:cubicBezTo>
                    <a:pt x="3009" y="1081"/>
                    <a:pt x="4262" y="228"/>
                    <a:pt x="4262" y="228"/>
                  </a:cubicBezTo>
                  <a:cubicBezTo>
                    <a:pt x="4363" y="147"/>
                    <a:pt x="4300" y="1"/>
                    <a:pt x="422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23"/>
            <p:cNvSpPr/>
            <p:nvPr/>
          </p:nvSpPr>
          <p:spPr>
            <a:xfrm>
              <a:off x="3434810" y="4933120"/>
              <a:ext cx="156153" cy="140305"/>
            </a:xfrm>
            <a:custGeom>
              <a:rect b="b" l="l" r="r" t="t"/>
              <a:pathLst>
                <a:path extrusionOk="0" h="3559" w="3961">
                  <a:moveTo>
                    <a:pt x="3760" y="0"/>
                  </a:moveTo>
                  <a:cubicBezTo>
                    <a:pt x="3760" y="0"/>
                    <a:pt x="2507" y="952"/>
                    <a:pt x="1780" y="1579"/>
                  </a:cubicBezTo>
                  <a:cubicBezTo>
                    <a:pt x="1053" y="2206"/>
                    <a:pt x="101" y="3333"/>
                    <a:pt x="101" y="3333"/>
                  </a:cubicBezTo>
                  <a:cubicBezTo>
                    <a:pt x="0" y="3333"/>
                    <a:pt x="201" y="3559"/>
                    <a:pt x="201" y="3559"/>
                  </a:cubicBezTo>
                  <a:cubicBezTo>
                    <a:pt x="201" y="3559"/>
                    <a:pt x="1454" y="2506"/>
                    <a:pt x="2081" y="1880"/>
                  </a:cubicBezTo>
                  <a:cubicBezTo>
                    <a:pt x="2832" y="1253"/>
                    <a:pt x="3860" y="201"/>
                    <a:pt x="3860" y="201"/>
                  </a:cubicBezTo>
                  <a:cubicBezTo>
                    <a:pt x="3960" y="201"/>
                    <a:pt x="3760" y="0"/>
                    <a:pt x="376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82" name="Google Shape;1682;p23"/>
          <p:cNvSpPr/>
          <p:nvPr/>
        </p:nvSpPr>
        <p:spPr>
          <a:xfrm>
            <a:off x="8078521" y="4151423"/>
            <a:ext cx="102814" cy="150003"/>
          </a:xfrm>
          <a:custGeom>
            <a:rect b="b" l="l" r="r" t="t"/>
            <a:pathLst>
              <a:path extrusionOk="0" h="3805" w="2608">
                <a:moveTo>
                  <a:pt x="1432" y="0"/>
                </a:moveTo>
                <a:cubicBezTo>
                  <a:pt x="1388" y="0"/>
                  <a:pt x="1354" y="12"/>
                  <a:pt x="1354" y="45"/>
                </a:cubicBezTo>
                <a:cubicBezTo>
                  <a:pt x="1354" y="45"/>
                  <a:pt x="1154" y="772"/>
                  <a:pt x="928" y="1398"/>
                </a:cubicBezTo>
                <a:cubicBezTo>
                  <a:pt x="828" y="1398"/>
                  <a:pt x="628" y="1398"/>
                  <a:pt x="402" y="1499"/>
                </a:cubicBezTo>
                <a:lnTo>
                  <a:pt x="101" y="1499"/>
                </a:lnTo>
                <a:lnTo>
                  <a:pt x="1" y="1599"/>
                </a:lnTo>
                <a:lnTo>
                  <a:pt x="1" y="1824"/>
                </a:lnTo>
                <a:lnTo>
                  <a:pt x="527" y="1824"/>
                </a:lnTo>
                <a:cubicBezTo>
                  <a:pt x="628" y="1824"/>
                  <a:pt x="728" y="1824"/>
                  <a:pt x="828" y="1925"/>
                </a:cubicBezTo>
                <a:cubicBezTo>
                  <a:pt x="728" y="2551"/>
                  <a:pt x="527" y="3704"/>
                  <a:pt x="527" y="3704"/>
                </a:cubicBezTo>
                <a:cubicBezTo>
                  <a:pt x="527" y="3704"/>
                  <a:pt x="728" y="3804"/>
                  <a:pt x="828" y="3804"/>
                </a:cubicBezTo>
                <a:cubicBezTo>
                  <a:pt x="828" y="3804"/>
                  <a:pt x="1154" y="2652"/>
                  <a:pt x="1354" y="1925"/>
                </a:cubicBezTo>
                <a:cubicBezTo>
                  <a:pt x="1455" y="1925"/>
                  <a:pt x="1555" y="2025"/>
                  <a:pt x="1655" y="2025"/>
                </a:cubicBezTo>
                <a:cubicBezTo>
                  <a:pt x="1780" y="2025"/>
                  <a:pt x="1981" y="2025"/>
                  <a:pt x="2081" y="2125"/>
                </a:cubicBezTo>
                <a:cubicBezTo>
                  <a:pt x="2282" y="2225"/>
                  <a:pt x="2407" y="2326"/>
                  <a:pt x="2407" y="2326"/>
                </a:cubicBezTo>
                <a:cubicBezTo>
                  <a:pt x="2507" y="2326"/>
                  <a:pt x="2607" y="2125"/>
                  <a:pt x="2607" y="2125"/>
                </a:cubicBezTo>
                <a:cubicBezTo>
                  <a:pt x="2607" y="2125"/>
                  <a:pt x="2507" y="1925"/>
                  <a:pt x="2181" y="1824"/>
                </a:cubicBezTo>
                <a:cubicBezTo>
                  <a:pt x="2081" y="1699"/>
                  <a:pt x="1981" y="1599"/>
                  <a:pt x="1780" y="1599"/>
                </a:cubicBezTo>
                <a:cubicBezTo>
                  <a:pt x="1655" y="1499"/>
                  <a:pt x="1555" y="1499"/>
                  <a:pt x="1455" y="1499"/>
                </a:cubicBezTo>
                <a:cubicBezTo>
                  <a:pt x="1555" y="772"/>
                  <a:pt x="1655" y="45"/>
                  <a:pt x="1655" y="45"/>
                </a:cubicBezTo>
                <a:cubicBezTo>
                  <a:pt x="1655" y="45"/>
                  <a:pt x="1521" y="0"/>
                  <a:pt x="143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23"/>
          <p:cNvSpPr/>
          <p:nvPr/>
        </p:nvSpPr>
        <p:spPr>
          <a:xfrm>
            <a:off x="8209956" y="3015306"/>
            <a:ext cx="90948" cy="96506"/>
          </a:xfrm>
          <a:custGeom>
            <a:rect b="b" l="l" r="r" t="t"/>
            <a:pathLst>
              <a:path extrusionOk="0" h="2448" w="2307">
                <a:moveTo>
                  <a:pt x="994" y="0"/>
                </a:moveTo>
                <a:cubicBezTo>
                  <a:pt x="970" y="0"/>
                  <a:pt x="953" y="12"/>
                  <a:pt x="953" y="42"/>
                </a:cubicBezTo>
                <a:lnTo>
                  <a:pt x="953" y="142"/>
                </a:lnTo>
                <a:cubicBezTo>
                  <a:pt x="827" y="142"/>
                  <a:pt x="827" y="242"/>
                  <a:pt x="727" y="443"/>
                </a:cubicBezTo>
                <a:lnTo>
                  <a:pt x="727" y="869"/>
                </a:lnTo>
                <a:cubicBezTo>
                  <a:pt x="627" y="969"/>
                  <a:pt x="527" y="969"/>
                  <a:pt x="426" y="969"/>
                </a:cubicBezTo>
                <a:cubicBezTo>
                  <a:pt x="201" y="1069"/>
                  <a:pt x="0" y="1069"/>
                  <a:pt x="0" y="1069"/>
                </a:cubicBezTo>
                <a:cubicBezTo>
                  <a:pt x="0" y="1069"/>
                  <a:pt x="101" y="1295"/>
                  <a:pt x="101" y="1395"/>
                </a:cubicBezTo>
                <a:cubicBezTo>
                  <a:pt x="101" y="1395"/>
                  <a:pt x="326" y="1295"/>
                  <a:pt x="527" y="1295"/>
                </a:cubicBezTo>
                <a:lnTo>
                  <a:pt x="727" y="1295"/>
                </a:lnTo>
                <a:cubicBezTo>
                  <a:pt x="727" y="1596"/>
                  <a:pt x="827" y="1821"/>
                  <a:pt x="953" y="2022"/>
                </a:cubicBezTo>
                <a:cubicBezTo>
                  <a:pt x="953" y="2222"/>
                  <a:pt x="1053" y="2323"/>
                  <a:pt x="1053" y="2323"/>
                </a:cubicBezTo>
                <a:lnTo>
                  <a:pt x="1153" y="2448"/>
                </a:lnTo>
                <a:cubicBezTo>
                  <a:pt x="1153" y="2448"/>
                  <a:pt x="1354" y="2448"/>
                  <a:pt x="1354" y="2323"/>
                </a:cubicBezTo>
                <a:lnTo>
                  <a:pt x="1354" y="2222"/>
                </a:lnTo>
                <a:cubicBezTo>
                  <a:pt x="1354" y="2122"/>
                  <a:pt x="1253" y="2022"/>
                  <a:pt x="1253" y="1922"/>
                </a:cubicBezTo>
                <a:cubicBezTo>
                  <a:pt x="1253" y="1696"/>
                  <a:pt x="1153" y="1495"/>
                  <a:pt x="1153" y="1295"/>
                </a:cubicBezTo>
                <a:lnTo>
                  <a:pt x="1253" y="1295"/>
                </a:lnTo>
                <a:cubicBezTo>
                  <a:pt x="1454" y="1295"/>
                  <a:pt x="1679" y="1195"/>
                  <a:pt x="1880" y="1195"/>
                </a:cubicBezTo>
                <a:cubicBezTo>
                  <a:pt x="2081" y="1069"/>
                  <a:pt x="2306" y="969"/>
                  <a:pt x="2306" y="969"/>
                </a:cubicBezTo>
                <a:cubicBezTo>
                  <a:pt x="2306" y="969"/>
                  <a:pt x="2306" y="769"/>
                  <a:pt x="2206" y="769"/>
                </a:cubicBezTo>
                <a:lnTo>
                  <a:pt x="1153" y="769"/>
                </a:lnTo>
                <a:lnTo>
                  <a:pt x="1153" y="443"/>
                </a:lnTo>
                <a:lnTo>
                  <a:pt x="1153" y="242"/>
                </a:lnTo>
                <a:lnTo>
                  <a:pt x="1153" y="142"/>
                </a:lnTo>
                <a:cubicBezTo>
                  <a:pt x="1153" y="71"/>
                  <a:pt x="1053" y="0"/>
                  <a:pt x="9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23"/>
          <p:cNvSpPr/>
          <p:nvPr/>
        </p:nvSpPr>
        <p:spPr>
          <a:xfrm>
            <a:off x="9017171" y="3847869"/>
            <a:ext cx="61302" cy="79082"/>
          </a:xfrm>
          <a:custGeom>
            <a:rect b="b" l="l" r="r" t="t"/>
            <a:pathLst>
              <a:path extrusionOk="0" h="2006" w="1555">
                <a:moveTo>
                  <a:pt x="727" y="1"/>
                </a:moveTo>
                <a:cubicBezTo>
                  <a:pt x="727" y="1"/>
                  <a:pt x="527" y="627"/>
                  <a:pt x="527" y="953"/>
                </a:cubicBezTo>
                <a:lnTo>
                  <a:pt x="527" y="1154"/>
                </a:lnTo>
                <a:cubicBezTo>
                  <a:pt x="201" y="1154"/>
                  <a:pt x="1" y="1254"/>
                  <a:pt x="1" y="1254"/>
                </a:cubicBezTo>
                <a:lnTo>
                  <a:pt x="1" y="1479"/>
                </a:lnTo>
                <a:cubicBezTo>
                  <a:pt x="1" y="1479"/>
                  <a:pt x="201" y="1580"/>
                  <a:pt x="527" y="1580"/>
                </a:cubicBezTo>
                <a:lnTo>
                  <a:pt x="527" y="2006"/>
                </a:lnTo>
                <a:lnTo>
                  <a:pt x="828" y="2006"/>
                </a:lnTo>
                <a:cubicBezTo>
                  <a:pt x="828" y="2006"/>
                  <a:pt x="828" y="1780"/>
                  <a:pt x="928" y="1580"/>
                </a:cubicBezTo>
                <a:cubicBezTo>
                  <a:pt x="1153" y="1580"/>
                  <a:pt x="1554" y="1479"/>
                  <a:pt x="1554" y="1479"/>
                </a:cubicBezTo>
                <a:lnTo>
                  <a:pt x="1554" y="1254"/>
                </a:lnTo>
                <a:cubicBezTo>
                  <a:pt x="1554" y="1254"/>
                  <a:pt x="1254" y="1154"/>
                  <a:pt x="928" y="1154"/>
                </a:cubicBezTo>
                <a:cubicBezTo>
                  <a:pt x="928" y="1053"/>
                  <a:pt x="1028" y="1053"/>
                  <a:pt x="1028" y="1053"/>
                </a:cubicBezTo>
                <a:cubicBezTo>
                  <a:pt x="1028" y="627"/>
                  <a:pt x="928" y="1"/>
                  <a:pt x="9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23"/>
          <p:cNvSpPr/>
          <p:nvPr/>
        </p:nvSpPr>
        <p:spPr>
          <a:xfrm>
            <a:off x="8177354" y="4953710"/>
            <a:ext cx="89923" cy="88740"/>
          </a:xfrm>
          <a:custGeom>
            <a:rect b="b" l="l" r="r" t="t"/>
            <a:pathLst>
              <a:path extrusionOk="0" h="2251" w="2281">
                <a:moveTo>
                  <a:pt x="986" y="0"/>
                </a:moveTo>
                <a:cubicBezTo>
                  <a:pt x="953" y="0"/>
                  <a:pt x="928" y="12"/>
                  <a:pt x="928" y="45"/>
                </a:cubicBezTo>
                <a:cubicBezTo>
                  <a:pt x="928" y="45"/>
                  <a:pt x="928" y="145"/>
                  <a:pt x="827" y="371"/>
                </a:cubicBezTo>
                <a:cubicBezTo>
                  <a:pt x="727" y="571"/>
                  <a:pt x="727" y="772"/>
                  <a:pt x="727" y="997"/>
                </a:cubicBezTo>
                <a:cubicBezTo>
                  <a:pt x="401" y="1098"/>
                  <a:pt x="100" y="1098"/>
                  <a:pt x="100" y="1098"/>
                </a:cubicBezTo>
                <a:cubicBezTo>
                  <a:pt x="0" y="1098"/>
                  <a:pt x="0" y="1298"/>
                  <a:pt x="100" y="1398"/>
                </a:cubicBezTo>
                <a:lnTo>
                  <a:pt x="727" y="1398"/>
                </a:lnTo>
                <a:cubicBezTo>
                  <a:pt x="727" y="1624"/>
                  <a:pt x="727" y="1724"/>
                  <a:pt x="827" y="1925"/>
                </a:cubicBezTo>
                <a:cubicBezTo>
                  <a:pt x="928" y="2150"/>
                  <a:pt x="928" y="2251"/>
                  <a:pt x="928" y="2251"/>
                </a:cubicBezTo>
                <a:lnTo>
                  <a:pt x="1153" y="2251"/>
                </a:lnTo>
                <a:lnTo>
                  <a:pt x="1153" y="1824"/>
                </a:lnTo>
                <a:lnTo>
                  <a:pt x="1153" y="1524"/>
                </a:lnTo>
                <a:cubicBezTo>
                  <a:pt x="1554" y="1524"/>
                  <a:pt x="2281" y="1398"/>
                  <a:pt x="2281" y="1398"/>
                </a:cubicBezTo>
                <a:lnTo>
                  <a:pt x="2281" y="1098"/>
                </a:lnTo>
                <a:cubicBezTo>
                  <a:pt x="2281" y="1098"/>
                  <a:pt x="1654" y="997"/>
                  <a:pt x="1153" y="997"/>
                </a:cubicBezTo>
                <a:lnTo>
                  <a:pt x="1153" y="471"/>
                </a:lnTo>
                <a:lnTo>
                  <a:pt x="1153" y="45"/>
                </a:lnTo>
                <a:cubicBezTo>
                  <a:pt x="1153" y="45"/>
                  <a:pt x="1053" y="0"/>
                  <a:pt x="98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23"/>
          <p:cNvSpPr/>
          <p:nvPr/>
        </p:nvSpPr>
        <p:spPr>
          <a:xfrm>
            <a:off x="1226176" y="3705309"/>
            <a:ext cx="98832" cy="109516"/>
          </a:xfrm>
          <a:custGeom>
            <a:rect b="b" l="l" r="r" t="t"/>
            <a:pathLst>
              <a:path extrusionOk="0" h="2778" w="2507">
                <a:moveTo>
                  <a:pt x="928" y="1"/>
                </a:moveTo>
                <a:cubicBezTo>
                  <a:pt x="928" y="1"/>
                  <a:pt x="828" y="527"/>
                  <a:pt x="828" y="953"/>
                </a:cubicBezTo>
                <a:cubicBezTo>
                  <a:pt x="427" y="1053"/>
                  <a:pt x="0" y="1053"/>
                  <a:pt x="0" y="1053"/>
                </a:cubicBezTo>
                <a:lnTo>
                  <a:pt x="0" y="1379"/>
                </a:lnTo>
                <a:lnTo>
                  <a:pt x="828" y="1379"/>
                </a:lnTo>
                <a:cubicBezTo>
                  <a:pt x="727" y="1880"/>
                  <a:pt x="727" y="2733"/>
                  <a:pt x="727" y="2733"/>
                </a:cubicBezTo>
                <a:cubicBezTo>
                  <a:pt x="727" y="2733"/>
                  <a:pt x="816" y="2777"/>
                  <a:pt x="913" y="2777"/>
                </a:cubicBezTo>
                <a:cubicBezTo>
                  <a:pt x="961" y="2777"/>
                  <a:pt x="1011" y="2766"/>
                  <a:pt x="1053" y="2733"/>
                </a:cubicBezTo>
                <a:cubicBezTo>
                  <a:pt x="1053" y="2733"/>
                  <a:pt x="1254" y="2006"/>
                  <a:pt x="1254" y="1379"/>
                </a:cubicBezTo>
                <a:cubicBezTo>
                  <a:pt x="1780" y="1254"/>
                  <a:pt x="2407" y="1053"/>
                  <a:pt x="2407" y="1053"/>
                </a:cubicBezTo>
                <a:cubicBezTo>
                  <a:pt x="2507" y="953"/>
                  <a:pt x="2407" y="753"/>
                  <a:pt x="2407" y="753"/>
                </a:cubicBezTo>
                <a:cubicBezTo>
                  <a:pt x="2407" y="753"/>
                  <a:pt x="1680" y="853"/>
                  <a:pt x="1254" y="853"/>
                </a:cubicBezTo>
                <a:cubicBezTo>
                  <a:pt x="1254" y="427"/>
                  <a:pt x="1153" y="1"/>
                  <a:pt x="11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23"/>
          <p:cNvSpPr/>
          <p:nvPr/>
        </p:nvSpPr>
        <p:spPr>
          <a:xfrm>
            <a:off x="209470" y="3360756"/>
            <a:ext cx="78096" cy="76598"/>
          </a:xfrm>
          <a:custGeom>
            <a:rect b="b" l="l" r="r" t="t"/>
            <a:pathLst>
              <a:path extrusionOk="0" h="1943" w="1981">
                <a:moveTo>
                  <a:pt x="828" y="0"/>
                </a:moveTo>
                <a:cubicBezTo>
                  <a:pt x="778" y="0"/>
                  <a:pt x="728" y="31"/>
                  <a:pt x="728" y="94"/>
                </a:cubicBezTo>
                <a:cubicBezTo>
                  <a:pt x="728" y="94"/>
                  <a:pt x="627" y="495"/>
                  <a:pt x="527" y="821"/>
                </a:cubicBezTo>
                <a:cubicBezTo>
                  <a:pt x="302" y="921"/>
                  <a:pt x="1" y="921"/>
                  <a:pt x="1" y="921"/>
                </a:cubicBezTo>
                <a:lnTo>
                  <a:pt x="1" y="1222"/>
                </a:lnTo>
                <a:lnTo>
                  <a:pt x="627" y="1222"/>
                </a:lnTo>
                <a:cubicBezTo>
                  <a:pt x="627" y="1548"/>
                  <a:pt x="728" y="1849"/>
                  <a:pt x="728" y="1849"/>
                </a:cubicBezTo>
                <a:cubicBezTo>
                  <a:pt x="728" y="1911"/>
                  <a:pt x="778" y="1942"/>
                  <a:pt x="828" y="1942"/>
                </a:cubicBezTo>
                <a:cubicBezTo>
                  <a:pt x="878" y="1942"/>
                  <a:pt x="928" y="1911"/>
                  <a:pt x="928" y="1849"/>
                </a:cubicBezTo>
                <a:cubicBezTo>
                  <a:pt x="928" y="1849"/>
                  <a:pt x="1028" y="1648"/>
                  <a:pt x="1028" y="1347"/>
                </a:cubicBezTo>
                <a:cubicBezTo>
                  <a:pt x="1455" y="1347"/>
                  <a:pt x="1981" y="1222"/>
                  <a:pt x="1981" y="1222"/>
                </a:cubicBezTo>
                <a:lnTo>
                  <a:pt x="1981" y="921"/>
                </a:lnTo>
                <a:cubicBezTo>
                  <a:pt x="1981" y="921"/>
                  <a:pt x="1455" y="821"/>
                  <a:pt x="1028" y="821"/>
                </a:cubicBezTo>
                <a:cubicBezTo>
                  <a:pt x="1028" y="495"/>
                  <a:pt x="928" y="94"/>
                  <a:pt x="928" y="94"/>
                </a:cubicBezTo>
                <a:cubicBezTo>
                  <a:pt x="928" y="31"/>
                  <a:pt x="878" y="0"/>
                  <a:pt x="8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23"/>
          <p:cNvSpPr/>
          <p:nvPr/>
        </p:nvSpPr>
        <p:spPr>
          <a:xfrm>
            <a:off x="1238042" y="4903792"/>
            <a:ext cx="79082" cy="98872"/>
          </a:xfrm>
          <a:custGeom>
            <a:rect b="b" l="l" r="r" t="t"/>
            <a:pathLst>
              <a:path extrusionOk="0" h="2508" w="2006">
                <a:moveTo>
                  <a:pt x="627" y="1"/>
                </a:moveTo>
                <a:cubicBezTo>
                  <a:pt x="627" y="1"/>
                  <a:pt x="527" y="427"/>
                  <a:pt x="426" y="828"/>
                </a:cubicBezTo>
                <a:lnTo>
                  <a:pt x="426" y="928"/>
                </a:lnTo>
                <a:cubicBezTo>
                  <a:pt x="226" y="928"/>
                  <a:pt x="0" y="1054"/>
                  <a:pt x="0" y="1054"/>
                </a:cubicBezTo>
                <a:lnTo>
                  <a:pt x="126" y="1254"/>
                </a:lnTo>
                <a:lnTo>
                  <a:pt x="426" y="1254"/>
                </a:lnTo>
                <a:lnTo>
                  <a:pt x="426" y="2507"/>
                </a:lnTo>
                <a:lnTo>
                  <a:pt x="752" y="2507"/>
                </a:lnTo>
                <a:cubicBezTo>
                  <a:pt x="752" y="2507"/>
                  <a:pt x="852" y="1780"/>
                  <a:pt x="953" y="1254"/>
                </a:cubicBezTo>
                <a:lnTo>
                  <a:pt x="1880" y="1254"/>
                </a:lnTo>
                <a:lnTo>
                  <a:pt x="2005" y="1054"/>
                </a:lnTo>
                <a:cubicBezTo>
                  <a:pt x="2005" y="1054"/>
                  <a:pt x="1780" y="928"/>
                  <a:pt x="1679" y="928"/>
                </a:cubicBezTo>
                <a:cubicBezTo>
                  <a:pt x="1479" y="828"/>
                  <a:pt x="1153" y="828"/>
                  <a:pt x="1053" y="828"/>
                </a:cubicBezTo>
                <a:lnTo>
                  <a:pt x="953" y="828"/>
                </a:lnTo>
                <a:cubicBezTo>
                  <a:pt x="953" y="427"/>
                  <a:pt x="852" y="1"/>
                  <a:pt x="85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23"/>
          <p:cNvSpPr/>
          <p:nvPr/>
        </p:nvSpPr>
        <p:spPr>
          <a:xfrm>
            <a:off x="7946141" y="3260592"/>
            <a:ext cx="1206447" cy="756281"/>
          </a:xfrm>
          <a:custGeom>
            <a:rect b="b" l="l" r="r" t="t"/>
            <a:pathLst>
              <a:path extrusionOk="0" h="19184" w="30603">
                <a:moveTo>
                  <a:pt x="27566" y="4972"/>
                </a:moveTo>
                <a:cubicBezTo>
                  <a:pt x="27918" y="4972"/>
                  <a:pt x="28281" y="5005"/>
                  <a:pt x="28622" y="5098"/>
                </a:cubicBezTo>
                <a:cubicBezTo>
                  <a:pt x="29048" y="5198"/>
                  <a:pt x="29449" y="5299"/>
                  <a:pt x="29675" y="5725"/>
                </a:cubicBezTo>
                <a:cubicBezTo>
                  <a:pt x="29875" y="6025"/>
                  <a:pt x="29976" y="6552"/>
                  <a:pt x="29775" y="6978"/>
                </a:cubicBezTo>
                <a:lnTo>
                  <a:pt x="29449" y="7279"/>
                </a:lnTo>
                <a:cubicBezTo>
                  <a:pt x="29449" y="7178"/>
                  <a:pt x="29349" y="7078"/>
                  <a:pt x="29249" y="6978"/>
                </a:cubicBezTo>
                <a:cubicBezTo>
                  <a:pt x="29249" y="6878"/>
                  <a:pt x="29149" y="6752"/>
                  <a:pt x="29048" y="6652"/>
                </a:cubicBezTo>
                <a:cubicBezTo>
                  <a:pt x="28823" y="6552"/>
                  <a:pt x="28622" y="6351"/>
                  <a:pt x="28321" y="6251"/>
                </a:cubicBezTo>
                <a:cubicBezTo>
                  <a:pt x="28096" y="6126"/>
                  <a:pt x="27895" y="6025"/>
                  <a:pt x="27695" y="5925"/>
                </a:cubicBezTo>
                <a:cubicBezTo>
                  <a:pt x="27169" y="5825"/>
                  <a:pt x="26743" y="5825"/>
                  <a:pt x="26442" y="5825"/>
                </a:cubicBezTo>
                <a:cubicBezTo>
                  <a:pt x="25590" y="5825"/>
                  <a:pt x="25063" y="5825"/>
                  <a:pt x="24662" y="5925"/>
                </a:cubicBezTo>
                <a:cubicBezTo>
                  <a:pt x="24236" y="6025"/>
                  <a:pt x="24036" y="6126"/>
                  <a:pt x="24036" y="6126"/>
                </a:cubicBezTo>
                <a:cubicBezTo>
                  <a:pt x="23935" y="5925"/>
                  <a:pt x="23810" y="5825"/>
                  <a:pt x="23810" y="5624"/>
                </a:cubicBezTo>
                <a:lnTo>
                  <a:pt x="23935" y="5624"/>
                </a:lnTo>
                <a:cubicBezTo>
                  <a:pt x="23935" y="5624"/>
                  <a:pt x="24136" y="5499"/>
                  <a:pt x="24562" y="5399"/>
                </a:cubicBezTo>
                <a:cubicBezTo>
                  <a:pt x="24963" y="5299"/>
                  <a:pt x="25489" y="5198"/>
                  <a:pt x="26216" y="5098"/>
                </a:cubicBezTo>
                <a:cubicBezTo>
                  <a:pt x="26584" y="5039"/>
                  <a:pt x="27065" y="4972"/>
                  <a:pt x="27566" y="4972"/>
                </a:cubicBezTo>
                <a:close/>
                <a:moveTo>
                  <a:pt x="26316" y="6351"/>
                </a:moveTo>
                <a:cubicBezTo>
                  <a:pt x="26743" y="6351"/>
                  <a:pt x="27169" y="6451"/>
                  <a:pt x="27469" y="6552"/>
                </a:cubicBezTo>
                <a:cubicBezTo>
                  <a:pt x="27895" y="6652"/>
                  <a:pt x="28321" y="6878"/>
                  <a:pt x="28522" y="7178"/>
                </a:cubicBezTo>
                <a:cubicBezTo>
                  <a:pt x="28722" y="7379"/>
                  <a:pt x="28948" y="7604"/>
                  <a:pt x="29048" y="7805"/>
                </a:cubicBezTo>
                <a:cubicBezTo>
                  <a:pt x="28948" y="7905"/>
                  <a:pt x="28722" y="8005"/>
                  <a:pt x="28622" y="8005"/>
                </a:cubicBezTo>
                <a:cubicBezTo>
                  <a:pt x="28196" y="8331"/>
                  <a:pt x="27695" y="8632"/>
                  <a:pt x="27068" y="8857"/>
                </a:cubicBezTo>
                <a:cubicBezTo>
                  <a:pt x="26316" y="9158"/>
                  <a:pt x="25489" y="9384"/>
                  <a:pt x="24662" y="9584"/>
                </a:cubicBezTo>
                <a:cubicBezTo>
                  <a:pt x="24562" y="9158"/>
                  <a:pt x="24562" y="8857"/>
                  <a:pt x="24562" y="8857"/>
                </a:cubicBezTo>
                <a:cubicBezTo>
                  <a:pt x="24503" y="8610"/>
                  <a:pt x="24383" y="8479"/>
                  <a:pt x="24273" y="8475"/>
                </a:cubicBezTo>
                <a:lnTo>
                  <a:pt x="24273" y="8475"/>
                </a:lnTo>
                <a:cubicBezTo>
                  <a:pt x="24364" y="8425"/>
                  <a:pt x="24437" y="8272"/>
                  <a:pt x="24437" y="8005"/>
                </a:cubicBezTo>
                <a:lnTo>
                  <a:pt x="24437" y="7805"/>
                </a:lnTo>
                <a:cubicBezTo>
                  <a:pt x="24437" y="7705"/>
                  <a:pt x="24336" y="7504"/>
                  <a:pt x="24336" y="7279"/>
                </a:cubicBezTo>
                <a:cubicBezTo>
                  <a:pt x="24236" y="7078"/>
                  <a:pt x="24236" y="6878"/>
                  <a:pt x="24136" y="6552"/>
                </a:cubicBezTo>
                <a:cubicBezTo>
                  <a:pt x="24236" y="6552"/>
                  <a:pt x="24336" y="6552"/>
                  <a:pt x="24763" y="6451"/>
                </a:cubicBezTo>
                <a:cubicBezTo>
                  <a:pt x="25063" y="6451"/>
                  <a:pt x="25690" y="6351"/>
                  <a:pt x="26316" y="6351"/>
                </a:cubicBezTo>
                <a:close/>
                <a:moveTo>
                  <a:pt x="7118" y="10311"/>
                </a:moveTo>
                <a:lnTo>
                  <a:pt x="7118" y="10637"/>
                </a:lnTo>
                <a:lnTo>
                  <a:pt x="6793" y="10637"/>
                </a:lnTo>
                <a:cubicBezTo>
                  <a:pt x="6592" y="10637"/>
                  <a:pt x="6266" y="10637"/>
                  <a:pt x="5865" y="10737"/>
                </a:cubicBezTo>
                <a:cubicBezTo>
                  <a:pt x="6166" y="10637"/>
                  <a:pt x="6492" y="10512"/>
                  <a:pt x="6793" y="10411"/>
                </a:cubicBezTo>
                <a:cubicBezTo>
                  <a:pt x="6893" y="10411"/>
                  <a:pt x="7018" y="10311"/>
                  <a:pt x="7118" y="10311"/>
                </a:cubicBezTo>
                <a:close/>
                <a:moveTo>
                  <a:pt x="28622" y="8958"/>
                </a:moveTo>
                <a:lnTo>
                  <a:pt x="28622" y="8958"/>
                </a:lnTo>
                <a:cubicBezTo>
                  <a:pt x="28522" y="9158"/>
                  <a:pt x="28321" y="9258"/>
                  <a:pt x="28196" y="9384"/>
                </a:cubicBezTo>
                <a:cubicBezTo>
                  <a:pt x="27369" y="10010"/>
                  <a:pt x="26116" y="10411"/>
                  <a:pt x="24963" y="10837"/>
                </a:cubicBezTo>
                <a:lnTo>
                  <a:pt x="24863" y="10938"/>
                </a:lnTo>
                <a:cubicBezTo>
                  <a:pt x="24763" y="10737"/>
                  <a:pt x="24763" y="10637"/>
                  <a:pt x="24763" y="10512"/>
                </a:cubicBezTo>
                <a:cubicBezTo>
                  <a:pt x="25690" y="10211"/>
                  <a:pt x="26542" y="10010"/>
                  <a:pt x="27369" y="9584"/>
                </a:cubicBezTo>
                <a:cubicBezTo>
                  <a:pt x="27795" y="9384"/>
                  <a:pt x="28196" y="9258"/>
                  <a:pt x="28622" y="8958"/>
                </a:cubicBezTo>
                <a:close/>
                <a:moveTo>
                  <a:pt x="16226" y="798"/>
                </a:moveTo>
                <a:cubicBezTo>
                  <a:pt x="16989" y="798"/>
                  <a:pt x="17725" y="898"/>
                  <a:pt x="18397" y="1113"/>
                </a:cubicBezTo>
                <a:cubicBezTo>
                  <a:pt x="19023" y="1238"/>
                  <a:pt x="19550" y="1539"/>
                  <a:pt x="20051" y="1965"/>
                </a:cubicBezTo>
                <a:cubicBezTo>
                  <a:pt x="20577" y="2266"/>
                  <a:pt x="21003" y="2692"/>
                  <a:pt x="21429" y="3118"/>
                </a:cubicBezTo>
                <a:cubicBezTo>
                  <a:pt x="21830" y="3519"/>
                  <a:pt x="22156" y="3945"/>
                  <a:pt x="22457" y="4472"/>
                </a:cubicBezTo>
                <a:cubicBezTo>
                  <a:pt x="22310" y="4435"/>
                  <a:pt x="22133" y="4412"/>
                  <a:pt x="21937" y="4412"/>
                </a:cubicBezTo>
                <a:cubicBezTo>
                  <a:pt x="21597" y="4412"/>
                  <a:pt x="21200" y="4481"/>
                  <a:pt x="20803" y="4672"/>
                </a:cubicBezTo>
                <a:cubicBezTo>
                  <a:pt x="20176" y="5098"/>
                  <a:pt x="19550" y="5624"/>
                  <a:pt x="19023" y="6126"/>
                </a:cubicBezTo>
                <a:cubicBezTo>
                  <a:pt x="18697" y="6351"/>
                  <a:pt x="18397" y="6552"/>
                  <a:pt x="18071" y="6752"/>
                </a:cubicBezTo>
                <a:cubicBezTo>
                  <a:pt x="17971" y="6878"/>
                  <a:pt x="17770" y="6978"/>
                  <a:pt x="17670" y="7078"/>
                </a:cubicBezTo>
                <a:lnTo>
                  <a:pt x="17444" y="7078"/>
                </a:lnTo>
                <a:cubicBezTo>
                  <a:pt x="17344" y="7178"/>
                  <a:pt x="17244" y="7178"/>
                  <a:pt x="17244" y="7178"/>
                </a:cubicBezTo>
                <a:cubicBezTo>
                  <a:pt x="17118" y="7198"/>
                  <a:pt x="16989" y="7206"/>
                  <a:pt x="16857" y="7206"/>
                </a:cubicBezTo>
                <a:cubicBezTo>
                  <a:pt x="16330" y="7206"/>
                  <a:pt x="15765" y="7078"/>
                  <a:pt x="15264" y="7078"/>
                </a:cubicBezTo>
                <a:lnTo>
                  <a:pt x="14412" y="7078"/>
                </a:lnTo>
                <a:cubicBezTo>
                  <a:pt x="14211" y="7078"/>
                  <a:pt x="14011" y="7178"/>
                  <a:pt x="13910" y="7178"/>
                </a:cubicBezTo>
                <a:cubicBezTo>
                  <a:pt x="13284" y="7379"/>
                  <a:pt x="12858" y="7705"/>
                  <a:pt x="12432" y="7905"/>
                </a:cubicBezTo>
                <a:cubicBezTo>
                  <a:pt x="12131" y="8231"/>
                  <a:pt x="11805" y="8431"/>
                  <a:pt x="11605" y="8632"/>
                </a:cubicBezTo>
                <a:cubicBezTo>
                  <a:pt x="11279" y="8757"/>
                  <a:pt x="11078" y="8857"/>
                  <a:pt x="10978" y="8857"/>
                </a:cubicBezTo>
                <a:cubicBezTo>
                  <a:pt x="10878" y="8857"/>
                  <a:pt x="10778" y="8958"/>
                  <a:pt x="10778" y="8958"/>
                </a:cubicBezTo>
                <a:cubicBezTo>
                  <a:pt x="10652" y="8958"/>
                  <a:pt x="10652" y="9158"/>
                  <a:pt x="10878" y="9158"/>
                </a:cubicBezTo>
                <a:lnTo>
                  <a:pt x="11078" y="9058"/>
                </a:lnTo>
                <a:cubicBezTo>
                  <a:pt x="11179" y="9058"/>
                  <a:pt x="11404" y="8958"/>
                  <a:pt x="11705" y="8857"/>
                </a:cubicBezTo>
                <a:cubicBezTo>
                  <a:pt x="12031" y="8757"/>
                  <a:pt x="12331" y="8532"/>
                  <a:pt x="12657" y="8231"/>
                </a:cubicBezTo>
                <a:cubicBezTo>
                  <a:pt x="12958" y="7905"/>
                  <a:pt x="13484" y="7705"/>
                  <a:pt x="14011" y="7504"/>
                </a:cubicBezTo>
                <a:lnTo>
                  <a:pt x="15264" y="7504"/>
                </a:lnTo>
                <a:cubicBezTo>
                  <a:pt x="15707" y="7575"/>
                  <a:pt x="16200" y="7646"/>
                  <a:pt x="16708" y="7646"/>
                </a:cubicBezTo>
                <a:cubicBezTo>
                  <a:pt x="16918" y="7646"/>
                  <a:pt x="17131" y="7634"/>
                  <a:pt x="17344" y="7604"/>
                </a:cubicBezTo>
                <a:cubicBezTo>
                  <a:pt x="18071" y="7504"/>
                  <a:pt x="18697" y="6978"/>
                  <a:pt x="19324" y="6451"/>
                </a:cubicBezTo>
                <a:cubicBezTo>
                  <a:pt x="19850" y="5925"/>
                  <a:pt x="20377" y="5399"/>
                  <a:pt x="21003" y="4998"/>
                </a:cubicBezTo>
                <a:cubicBezTo>
                  <a:pt x="21529" y="4672"/>
                  <a:pt x="22156" y="4672"/>
                  <a:pt x="22557" y="4672"/>
                </a:cubicBezTo>
                <a:lnTo>
                  <a:pt x="22682" y="4772"/>
                </a:lnTo>
                <a:cubicBezTo>
                  <a:pt x="22883" y="4998"/>
                  <a:pt x="22983" y="5299"/>
                  <a:pt x="23083" y="5499"/>
                </a:cubicBezTo>
                <a:cubicBezTo>
                  <a:pt x="23509" y="6251"/>
                  <a:pt x="23710" y="6978"/>
                  <a:pt x="23810" y="7379"/>
                </a:cubicBezTo>
                <a:cubicBezTo>
                  <a:pt x="23810" y="7604"/>
                  <a:pt x="23935" y="7805"/>
                  <a:pt x="23935" y="7905"/>
                </a:cubicBezTo>
                <a:lnTo>
                  <a:pt x="23935" y="8131"/>
                </a:lnTo>
                <a:cubicBezTo>
                  <a:pt x="23982" y="8363"/>
                  <a:pt x="24093" y="8487"/>
                  <a:pt x="24198" y="8492"/>
                </a:cubicBezTo>
                <a:lnTo>
                  <a:pt x="24198" y="8492"/>
                </a:lnTo>
                <a:cubicBezTo>
                  <a:pt x="24107" y="8541"/>
                  <a:pt x="24036" y="8694"/>
                  <a:pt x="24036" y="8958"/>
                </a:cubicBezTo>
                <a:cubicBezTo>
                  <a:pt x="24036" y="8958"/>
                  <a:pt x="24136" y="9158"/>
                  <a:pt x="24136" y="9685"/>
                </a:cubicBezTo>
                <a:cubicBezTo>
                  <a:pt x="23935" y="9785"/>
                  <a:pt x="23710" y="9785"/>
                  <a:pt x="23509" y="9885"/>
                </a:cubicBezTo>
                <a:cubicBezTo>
                  <a:pt x="22883" y="10010"/>
                  <a:pt x="22256" y="10111"/>
                  <a:pt x="21630" y="10211"/>
                </a:cubicBezTo>
                <a:cubicBezTo>
                  <a:pt x="21429" y="10311"/>
                  <a:pt x="21304" y="10311"/>
                  <a:pt x="21103" y="10311"/>
                </a:cubicBezTo>
                <a:lnTo>
                  <a:pt x="20677" y="10411"/>
                </a:lnTo>
                <a:cubicBezTo>
                  <a:pt x="20377" y="10512"/>
                  <a:pt x="20051" y="10637"/>
                  <a:pt x="19750" y="10637"/>
                </a:cubicBezTo>
                <a:cubicBezTo>
                  <a:pt x="18497" y="10938"/>
                  <a:pt x="17344" y="11264"/>
                  <a:pt x="16291" y="11464"/>
                </a:cubicBezTo>
                <a:cubicBezTo>
                  <a:pt x="15164" y="11765"/>
                  <a:pt x="14011" y="11990"/>
                  <a:pt x="12858" y="12291"/>
                </a:cubicBezTo>
                <a:cubicBezTo>
                  <a:pt x="12231" y="12391"/>
                  <a:pt x="11605" y="12517"/>
                  <a:pt x="10978" y="12717"/>
                </a:cubicBezTo>
                <a:cubicBezTo>
                  <a:pt x="10351" y="12817"/>
                  <a:pt x="9725" y="12918"/>
                  <a:pt x="9098" y="13143"/>
                </a:cubicBezTo>
                <a:cubicBezTo>
                  <a:pt x="8898" y="13243"/>
                  <a:pt x="8672" y="13243"/>
                  <a:pt x="8472" y="13243"/>
                </a:cubicBezTo>
                <a:lnTo>
                  <a:pt x="8472" y="13143"/>
                </a:lnTo>
                <a:cubicBezTo>
                  <a:pt x="8371" y="12918"/>
                  <a:pt x="8371" y="12817"/>
                  <a:pt x="8271" y="12617"/>
                </a:cubicBezTo>
                <a:cubicBezTo>
                  <a:pt x="8371" y="12517"/>
                  <a:pt x="8572" y="12391"/>
                  <a:pt x="8773" y="12291"/>
                </a:cubicBezTo>
                <a:cubicBezTo>
                  <a:pt x="8998" y="12091"/>
                  <a:pt x="9299" y="11990"/>
                  <a:pt x="9625" y="11765"/>
                </a:cubicBezTo>
                <a:cubicBezTo>
                  <a:pt x="9725" y="11665"/>
                  <a:pt x="9925" y="11665"/>
                  <a:pt x="10026" y="11564"/>
                </a:cubicBezTo>
                <a:cubicBezTo>
                  <a:pt x="10251" y="11464"/>
                  <a:pt x="10351" y="11364"/>
                  <a:pt x="10552" y="11364"/>
                </a:cubicBezTo>
                <a:cubicBezTo>
                  <a:pt x="10778" y="11264"/>
                  <a:pt x="10978" y="11264"/>
                  <a:pt x="11179" y="11138"/>
                </a:cubicBezTo>
                <a:cubicBezTo>
                  <a:pt x="11404" y="11138"/>
                  <a:pt x="11605" y="11038"/>
                  <a:pt x="11705" y="11038"/>
                </a:cubicBezTo>
                <a:lnTo>
                  <a:pt x="12331" y="11038"/>
                </a:lnTo>
                <a:cubicBezTo>
                  <a:pt x="12657" y="11038"/>
                  <a:pt x="12858" y="11038"/>
                  <a:pt x="13058" y="11138"/>
                </a:cubicBezTo>
                <a:cubicBezTo>
                  <a:pt x="13484" y="11138"/>
                  <a:pt x="13910" y="11364"/>
                  <a:pt x="14311" y="11364"/>
                </a:cubicBezTo>
                <a:cubicBezTo>
                  <a:pt x="14537" y="11364"/>
                  <a:pt x="14838" y="11464"/>
                  <a:pt x="15038" y="11464"/>
                </a:cubicBezTo>
                <a:cubicBezTo>
                  <a:pt x="15264" y="11364"/>
                  <a:pt x="15464" y="11364"/>
                  <a:pt x="15665" y="11364"/>
                </a:cubicBezTo>
                <a:cubicBezTo>
                  <a:pt x="16617" y="11038"/>
                  <a:pt x="17444" y="10311"/>
                  <a:pt x="18071" y="9785"/>
                </a:cubicBezTo>
                <a:cubicBezTo>
                  <a:pt x="18171" y="9685"/>
                  <a:pt x="18397" y="9484"/>
                  <a:pt x="18497" y="9384"/>
                </a:cubicBezTo>
                <a:cubicBezTo>
                  <a:pt x="18697" y="9258"/>
                  <a:pt x="18798" y="9258"/>
                  <a:pt x="18923" y="9158"/>
                </a:cubicBezTo>
                <a:cubicBezTo>
                  <a:pt x="19224" y="9058"/>
                  <a:pt x="19424" y="8958"/>
                  <a:pt x="19550" y="8857"/>
                </a:cubicBezTo>
                <a:cubicBezTo>
                  <a:pt x="19787" y="8751"/>
                  <a:pt x="20030" y="8723"/>
                  <a:pt x="20265" y="8723"/>
                </a:cubicBezTo>
                <a:cubicBezTo>
                  <a:pt x="20527" y="8723"/>
                  <a:pt x="20779" y="8757"/>
                  <a:pt x="21003" y="8757"/>
                </a:cubicBezTo>
                <a:cubicBezTo>
                  <a:pt x="21529" y="8757"/>
                  <a:pt x="21930" y="8632"/>
                  <a:pt x="22156" y="8431"/>
                </a:cubicBezTo>
                <a:cubicBezTo>
                  <a:pt x="22682" y="8131"/>
                  <a:pt x="22682" y="7805"/>
                  <a:pt x="22682" y="7805"/>
                </a:cubicBezTo>
                <a:cubicBezTo>
                  <a:pt x="22753" y="7734"/>
                  <a:pt x="22724" y="7663"/>
                  <a:pt x="22656" y="7663"/>
                </a:cubicBezTo>
                <a:cubicBezTo>
                  <a:pt x="22628" y="7663"/>
                  <a:pt x="22594" y="7675"/>
                  <a:pt x="22557" y="7705"/>
                </a:cubicBezTo>
                <a:cubicBezTo>
                  <a:pt x="22457" y="7705"/>
                  <a:pt x="22457" y="7905"/>
                  <a:pt x="22056" y="8231"/>
                </a:cubicBezTo>
                <a:cubicBezTo>
                  <a:pt x="21830" y="8331"/>
                  <a:pt x="21529" y="8431"/>
                  <a:pt x="21003" y="8431"/>
                </a:cubicBezTo>
                <a:cubicBezTo>
                  <a:pt x="20790" y="8431"/>
                  <a:pt x="20552" y="8406"/>
                  <a:pt x="20276" y="8406"/>
                </a:cubicBezTo>
                <a:cubicBezTo>
                  <a:pt x="20001" y="8406"/>
                  <a:pt x="19687" y="8431"/>
                  <a:pt x="19324" y="8532"/>
                </a:cubicBezTo>
                <a:cubicBezTo>
                  <a:pt x="19224" y="8532"/>
                  <a:pt x="19023" y="8632"/>
                  <a:pt x="18798" y="8757"/>
                </a:cubicBezTo>
                <a:cubicBezTo>
                  <a:pt x="18597" y="8857"/>
                  <a:pt x="18497" y="8958"/>
                  <a:pt x="18296" y="9058"/>
                </a:cubicBezTo>
                <a:cubicBezTo>
                  <a:pt x="18171" y="9158"/>
                  <a:pt x="17971" y="9258"/>
                  <a:pt x="17770" y="9484"/>
                </a:cubicBezTo>
                <a:cubicBezTo>
                  <a:pt x="17143" y="10010"/>
                  <a:pt x="16291" y="10637"/>
                  <a:pt x="15565" y="10837"/>
                </a:cubicBezTo>
                <a:cubicBezTo>
                  <a:pt x="15364" y="10938"/>
                  <a:pt x="15164" y="10938"/>
                  <a:pt x="14938" y="10938"/>
                </a:cubicBezTo>
                <a:lnTo>
                  <a:pt x="14412" y="10938"/>
                </a:lnTo>
                <a:cubicBezTo>
                  <a:pt x="14011" y="10837"/>
                  <a:pt x="13585" y="10737"/>
                  <a:pt x="13058" y="10637"/>
                </a:cubicBezTo>
                <a:lnTo>
                  <a:pt x="11705" y="10637"/>
                </a:lnTo>
                <a:cubicBezTo>
                  <a:pt x="11504" y="10737"/>
                  <a:pt x="11279" y="10737"/>
                  <a:pt x="11078" y="10837"/>
                </a:cubicBezTo>
                <a:cubicBezTo>
                  <a:pt x="10878" y="10837"/>
                  <a:pt x="10652" y="10938"/>
                  <a:pt x="10452" y="11038"/>
                </a:cubicBezTo>
                <a:cubicBezTo>
                  <a:pt x="10251" y="11038"/>
                  <a:pt x="10026" y="11138"/>
                  <a:pt x="9925" y="11264"/>
                </a:cubicBezTo>
                <a:cubicBezTo>
                  <a:pt x="9725" y="11364"/>
                  <a:pt x="9625" y="11464"/>
                  <a:pt x="9399" y="11464"/>
                </a:cubicBezTo>
                <a:cubicBezTo>
                  <a:pt x="9098" y="11665"/>
                  <a:pt x="8898" y="11890"/>
                  <a:pt x="8672" y="11990"/>
                </a:cubicBezTo>
                <a:cubicBezTo>
                  <a:pt x="8472" y="12091"/>
                  <a:pt x="8371" y="12191"/>
                  <a:pt x="8271" y="12291"/>
                </a:cubicBezTo>
                <a:cubicBezTo>
                  <a:pt x="8146" y="11990"/>
                  <a:pt x="8046" y="11564"/>
                  <a:pt x="8046" y="11264"/>
                </a:cubicBezTo>
                <a:cubicBezTo>
                  <a:pt x="7945" y="10010"/>
                  <a:pt x="8146" y="8532"/>
                  <a:pt x="8572" y="7178"/>
                </a:cubicBezTo>
                <a:lnTo>
                  <a:pt x="8672" y="7178"/>
                </a:lnTo>
                <a:cubicBezTo>
                  <a:pt x="8672" y="7178"/>
                  <a:pt x="8898" y="7078"/>
                  <a:pt x="9199" y="6752"/>
                </a:cubicBezTo>
                <a:cubicBezTo>
                  <a:pt x="9299" y="6652"/>
                  <a:pt x="9524" y="6552"/>
                  <a:pt x="9825" y="6351"/>
                </a:cubicBezTo>
                <a:cubicBezTo>
                  <a:pt x="9925" y="6351"/>
                  <a:pt x="10026" y="6251"/>
                  <a:pt x="10251" y="6251"/>
                </a:cubicBezTo>
                <a:cubicBezTo>
                  <a:pt x="10351" y="6126"/>
                  <a:pt x="10452" y="6025"/>
                  <a:pt x="10652" y="6025"/>
                </a:cubicBezTo>
                <a:cubicBezTo>
                  <a:pt x="11279" y="5825"/>
                  <a:pt x="12031" y="5725"/>
                  <a:pt x="12757" y="5725"/>
                </a:cubicBezTo>
                <a:cubicBezTo>
                  <a:pt x="13484" y="5725"/>
                  <a:pt x="14211" y="5725"/>
                  <a:pt x="14938" y="5624"/>
                </a:cubicBezTo>
                <a:cubicBezTo>
                  <a:pt x="15665" y="5624"/>
                  <a:pt x="16417" y="5299"/>
                  <a:pt x="17143" y="4998"/>
                </a:cubicBezTo>
                <a:cubicBezTo>
                  <a:pt x="17770" y="4672"/>
                  <a:pt x="18497" y="4371"/>
                  <a:pt x="19123" y="4045"/>
                </a:cubicBezTo>
                <a:cubicBezTo>
                  <a:pt x="19750" y="3845"/>
                  <a:pt x="20276" y="3745"/>
                  <a:pt x="20677" y="3745"/>
                </a:cubicBezTo>
                <a:cubicBezTo>
                  <a:pt x="20803" y="3745"/>
                  <a:pt x="20903" y="3619"/>
                  <a:pt x="21003" y="3619"/>
                </a:cubicBezTo>
                <a:lnTo>
                  <a:pt x="21204" y="3619"/>
                </a:lnTo>
                <a:cubicBezTo>
                  <a:pt x="21304" y="3745"/>
                  <a:pt x="21429" y="3745"/>
                  <a:pt x="21429" y="3745"/>
                </a:cubicBezTo>
                <a:cubicBezTo>
                  <a:pt x="21529" y="3619"/>
                  <a:pt x="21529" y="3519"/>
                  <a:pt x="21429" y="3419"/>
                </a:cubicBezTo>
                <a:lnTo>
                  <a:pt x="20677" y="3419"/>
                </a:lnTo>
                <a:cubicBezTo>
                  <a:pt x="20276" y="3419"/>
                  <a:pt x="19650" y="3519"/>
                  <a:pt x="19023" y="3745"/>
                </a:cubicBezTo>
                <a:cubicBezTo>
                  <a:pt x="18296" y="3945"/>
                  <a:pt x="17670" y="4246"/>
                  <a:pt x="16918" y="4572"/>
                </a:cubicBezTo>
                <a:cubicBezTo>
                  <a:pt x="16191" y="4873"/>
                  <a:pt x="15565" y="5098"/>
                  <a:pt x="14938" y="5198"/>
                </a:cubicBezTo>
                <a:cubicBezTo>
                  <a:pt x="14311" y="5198"/>
                  <a:pt x="13484" y="5198"/>
                  <a:pt x="12757" y="5299"/>
                </a:cubicBezTo>
                <a:cubicBezTo>
                  <a:pt x="12031" y="5299"/>
                  <a:pt x="11179" y="5399"/>
                  <a:pt x="10552" y="5725"/>
                </a:cubicBezTo>
                <a:cubicBezTo>
                  <a:pt x="10351" y="5725"/>
                  <a:pt x="10251" y="5825"/>
                  <a:pt x="10026" y="5925"/>
                </a:cubicBezTo>
                <a:cubicBezTo>
                  <a:pt x="9925" y="5925"/>
                  <a:pt x="9725" y="6025"/>
                  <a:pt x="9625" y="6126"/>
                </a:cubicBezTo>
                <a:cubicBezTo>
                  <a:pt x="9399" y="6251"/>
                  <a:pt x="9199" y="6451"/>
                  <a:pt x="8998" y="6552"/>
                </a:cubicBezTo>
                <a:cubicBezTo>
                  <a:pt x="8898" y="6652"/>
                  <a:pt x="8898" y="6652"/>
                  <a:pt x="8773" y="6752"/>
                </a:cubicBezTo>
                <a:cubicBezTo>
                  <a:pt x="9098" y="5825"/>
                  <a:pt x="9524" y="4998"/>
                  <a:pt x="10026" y="4146"/>
                </a:cubicBezTo>
                <a:lnTo>
                  <a:pt x="10151" y="4146"/>
                </a:lnTo>
                <a:cubicBezTo>
                  <a:pt x="10151" y="4146"/>
                  <a:pt x="10251" y="4045"/>
                  <a:pt x="10552" y="3945"/>
                </a:cubicBezTo>
                <a:cubicBezTo>
                  <a:pt x="10778" y="3845"/>
                  <a:pt x="11078" y="3745"/>
                  <a:pt x="11504" y="3619"/>
                </a:cubicBezTo>
                <a:cubicBezTo>
                  <a:pt x="12331" y="3419"/>
                  <a:pt x="13384" y="3419"/>
                  <a:pt x="14211" y="3419"/>
                </a:cubicBezTo>
                <a:cubicBezTo>
                  <a:pt x="15038" y="3419"/>
                  <a:pt x="16191" y="3319"/>
                  <a:pt x="17043" y="2893"/>
                </a:cubicBezTo>
                <a:cubicBezTo>
                  <a:pt x="17244" y="2792"/>
                  <a:pt x="17444" y="2692"/>
                  <a:pt x="17544" y="2592"/>
                </a:cubicBezTo>
                <a:cubicBezTo>
                  <a:pt x="17770" y="2492"/>
                  <a:pt x="17870" y="2366"/>
                  <a:pt x="17971" y="2266"/>
                </a:cubicBezTo>
                <a:cubicBezTo>
                  <a:pt x="18171" y="2065"/>
                  <a:pt x="18296" y="1965"/>
                  <a:pt x="18296" y="1965"/>
                </a:cubicBezTo>
                <a:cubicBezTo>
                  <a:pt x="18296" y="1965"/>
                  <a:pt x="18220" y="1827"/>
                  <a:pt x="18138" y="1827"/>
                </a:cubicBezTo>
                <a:cubicBezTo>
                  <a:pt x="18116" y="1827"/>
                  <a:pt x="18093" y="1838"/>
                  <a:pt x="18071" y="1865"/>
                </a:cubicBezTo>
                <a:cubicBezTo>
                  <a:pt x="18071" y="1865"/>
                  <a:pt x="17971" y="1965"/>
                  <a:pt x="17770" y="2065"/>
                </a:cubicBezTo>
                <a:cubicBezTo>
                  <a:pt x="17670" y="2166"/>
                  <a:pt x="17544" y="2266"/>
                  <a:pt x="17344" y="2366"/>
                </a:cubicBezTo>
                <a:cubicBezTo>
                  <a:pt x="17244" y="2366"/>
                  <a:pt x="17043" y="2492"/>
                  <a:pt x="16818" y="2592"/>
                </a:cubicBezTo>
                <a:cubicBezTo>
                  <a:pt x="16091" y="2893"/>
                  <a:pt x="15038" y="2893"/>
                  <a:pt x="14211" y="2893"/>
                </a:cubicBezTo>
                <a:cubicBezTo>
                  <a:pt x="13384" y="2993"/>
                  <a:pt x="12231" y="2993"/>
                  <a:pt x="11404" y="3319"/>
                </a:cubicBezTo>
                <a:cubicBezTo>
                  <a:pt x="10978" y="3419"/>
                  <a:pt x="10652" y="3519"/>
                  <a:pt x="10351" y="3745"/>
                </a:cubicBezTo>
                <a:cubicBezTo>
                  <a:pt x="10452" y="3619"/>
                  <a:pt x="10552" y="3419"/>
                  <a:pt x="10652" y="3319"/>
                </a:cubicBezTo>
                <a:cubicBezTo>
                  <a:pt x="11179" y="2792"/>
                  <a:pt x="11705" y="2266"/>
                  <a:pt x="12331" y="1865"/>
                </a:cubicBezTo>
                <a:cubicBezTo>
                  <a:pt x="12858" y="1539"/>
                  <a:pt x="13585" y="1238"/>
                  <a:pt x="14211" y="1013"/>
                </a:cubicBezTo>
                <a:cubicBezTo>
                  <a:pt x="14886" y="873"/>
                  <a:pt x="15566" y="798"/>
                  <a:pt x="16226" y="798"/>
                </a:cubicBezTo>
                <a:close/>
                <a:moveTo>
                  <a:pt x="7118" y="11138"/>
                </a:moveTo>
                <a:lnTo>
                  <a:pt x="7118" y="11364"/>
                </a:lnTo>
                <a:cubicBezTo>
                  <a:pt x="7118" y="11990"/>
                  <a:pt x="7319" y="12817"/>
                  <a:pt x="7519" y="13444"/>
                </a:cubicBezTo>
                <a:lnTo>
                  <a:pt x="7519" y="13544"/>
                </a:lnTo>
                <a:cubicBezTo>
                  <a:pt x="6793" y="13770"/>
                  <a:pt x="6066" y="13870"/>
                  <a:pt x="5439" y="14071"/>
                </a:cubicBezTo>
                <a:cubicBezTo>
                  <a:pt x="4813" y="14171"/>
                  <a:pt x="4186" y="14271"/>
                  <a:pt x="3660" y="14271"/>
                </a:cubicBezTo>
                <a:lnTo>
                  <a:pt x="2006" y="14271"/>
                </a:lnTo>
                <a:lnTo>
                  <a:pt x="2006" y="14171"/>
                </a:lnTo>
                <a:lnTo>
                  <a:pt x="2006" y="14071"/>
                </a:lnTo>
                <a:lnTo>
                  <a:pt x="2006" y="13970"/>
                </a:lnTo>
                <a:cubicBezTo>
                  <a:pt x="2006" y="13870"/>
                  <a:pt x="2106" y="13770"/>
                  <a:pt x="2106" y="13644"/>
                </a:cubicBezTo>
                <a:cubicBezTo>
                  <a:pt x="2106" y="13544"/>
                  <a:pt x="2206" y="13444"/>
                  <a:pt x="2206" y="13344"/>
                </a:cubicBezTo>
                <a:cubicBezTo>
                  <a:pt x="2407" y="12918"/>
                  <a:pt x="2732" y="12517"/>
                  <a:pt x="3033" y="12191"/>
                </a:cubicBezTo>
                <a:cubicBezTo>
                  <a:pt x="3133" y="12191"/>
                  <a:pt x="3133" y="12191"/>
                  <a:pt x="3133" y="12091"/>
                </a:cubicBezTo>
                <a:cubicBezTo>
                  <a:pt x="3885" y="11765"/>
                  <a:pt x="4612" y="11564"/>
                  <a:pt x="5239" y="11464"/>
                </a:cubicBezTo>
                <a:cubicBezTo>
                  <a:pt x="5865" y="11264"/>
                  <a:pt x="6492" y="11138"/>
                  <a:pt x="6793" y="11138"/>
                </a:cubicBezTo>
                <a:close/>
                <a:moveTo>
                  <a:pt x="24236" y="10637"/>
                </a:moveTo>
                <a:lnTo>
                  <a:pt x="24236" y="11038"/>
                </a:lnTo>
                <a:cubicBezTo>
                  <a:pt x="23309" y="11364"/>
                  <a:pt x="22256" y="11665"/>
                  <a:pt x="21304" y="11765"/>
                </a:cubicBezTo>
                <a:lnTo>
                  <a:pt x="21103" y="11890"/>
                </a:lnTo>
                <a:lnTo>
                  <a:pt x="20803" y="11890"/>
                </a:lnTo>
                <a:lnTo>
                  <a:pt x="20276" y="11990"/>
                </a:lnTo>
                <a:cubicBezTo>
                  <a:pt x="19951" y="12091"/>
                  <a:pt x="19650" y="12191"/>
                  <a:pt x="19324" y="12191"/>
                </a:cubicBezTo>
                <a:cubicBezTo>
                  <a:pt x="18697" y="12391"/>
                  <a:pt x="18071" y="12517"/>
                  <a:pt x="17444" y="12717"/>
                </a:cubicBezTo>
                <a:cubicBezTo>
                  <a:pt x="16291" y="13018"/>
                  <a:pt x="15038" y="13243"/>
                  <a:pt x="14011" y="13544"/>
                </a:cubicBezTo>
                <a:cubicBezTo>
                  <a:pt x="12858" y="13870"/>
                  <a:pt x="11705" y="14171"/>
                  <a:pt x="10452" y="14597"/>
                </a:cubicBezTo>
                <a:cubicBezTo>
                  <a:pt x="10151" y="14697"/>
                  <a:pt x="9725" y="14797"/>
                  <a:pt x="9399" y="14797"/>
                </a:cubicBezTo>
                <a:cubicBezTo>
                  <a:pt x="9199" y="14597"/>
                  <a:pt x="9098" y="14396"/>
                  <a:pt x="8898" y="14071"/>
                </a:cubicBezTo>
                <a:cubicBezTo>
                  <a:pt x="8998" y="14071"/>
                  <a:pt x="9199" y="14071"/>
                  <a:pt x="9299" y="13970"/>
                </a:cubicBezTo>
                <a:cubicBezTo>
                  <a:pt x="9925" y="13870"/>
                  <a:pt x="10552" y="13644"/>
                  <a:pt x="11179" y="13544"/>
                </a:cubicBezTo>
                <a:cubicBezTo>
                  <a:pt x="11805" y="13444"/>
                  <a:pt x="12432" y="13344"/>
                  <a:pt x="12958" y="13243"/>
                </a:cubicBezTo>
                <a:cubicBezTo>
                  <a:pt x="14211" y="12918"/>
                  <a:pt x="15364" y="12717"/>
                  <a:pt x="16517" y="12391"/>
                </a:cubicBezTo>
                <a:cubicBezTo>
                  <a:pt x="17544" y="12191"/>
                  <a:pt x="18697" y="11890"/>
                  <a:pt x="19951" y="11564"/>
                </a:cubicBezTo>
                <a:cubicBezTo>
                  <a:pt x="20276" y="11564"/>
                  <a:pt x="20577" y="11464"/>
                  <a:pt x="20903" y="11364"/>
                </a:cubicBezTo>
                <a:lnTo>
                  <a:pt x="21304" y="11264"/>
                </a:lnTo>
                <a:cubicBezTo>
                  <a:pt x="21529" y="11264"/>
                  <a:pt x="21630" y="11138"/>
                  <a:pt x="21730" y="11138"/>
                </a:cubicBezTo>
                <a:cubicBezTo>
                  <a:pt x="22357" y="11038"/>
                  <a:pt x="22983" y="10938"/>
                  <a:pt x="23710" y="10737"/>
                </a:cubicBezTo>
                <a:cubicBezTo>
                  <a:pt x="23810" y="10737"/>
                  <a:pt x="24036" y="10637"/>
                  <a:pt x="24236" y="10637"/>
                </a:cubicBezTo>
                <a:close/>
                <a:moveTo>
                  <a:pt x="1579" y="13018"/>
                </a:moveTo>
                <a:lnTo>
                  <a:pt x="1579" y="13018"/>
                </a:lnTo>
                <a:cubicBezTo>
                  <a:pt x="1479" y="13243"/>
                  <a:pt x="1479" y="13344"/>
                  <a:pt x="1379" y="13444"/>
                </a:cubicBezTo>
                <a:cubicBezTo>
                  <a:pt x="1379" y="13544"/>
                  <a:pt x="1379" y="13770"/>
                  <a:pt x="1254" y="13870"/>
                </a:cubicBezTo>
                <a:lnTo>
                  <a:pt x="1254" y="14171"/>
                </a:lnTo>
                <a:lnTo>
                  <a:pt x="1254" y="14597"/>
                </a:lnTo>
                <a:lnTo>
                  <a:pt x="1254" y="14697"/>
                </a:lnTo>
                <a:lnTo>
                  <a:pt x="1254" y="14797"/>
                </a:lnTo>
                <a:lnTo>
                  <a:pt x="1680" y="14898"/>
                </a:lnTo>
                <a:lnTo>
                  <a:pt x="2006" y="15023"/>
                </a:lnTo>
                <a:lnTo>
                  <a:pt x="2206" y="15023"/>
                </a:lnTo>
                <a:cubicBezTo>
                  <a:pt x="2407" y="15023"/>
                  <a:pt x="2507" y="15123"/>
                  <a:pt x="2732" y="15123"/>
                </a:cubicBezTo>
                <a:lnTo>
                  <a:pt x="3660" y="15123"/>
                </a:lnTo>
                <a:cubicBezTo>
                  <a:pt x="4286" y="15023"/>
                  <a:pt x="4913" y="15023"/>
                  <a:pt x="5539" y="14898"/>
                </a:cubicBezTo>
                <a:cubicBezTo>
                  <a:pt x="6392" y="14697"/>
                  <a:pt x="7118" y="14497"/>
                  <a:pt x="7945" y="14396"/>
                </a:cubicBezTo>
                <a:cubicBezTo>
                  <a:pt x="8046" y="14597"/>
                  <a:pt x="8271" y="14898"/>
                  <a:pt x="8472" y="15123"/>
                </a:cubicBezTo>
                <a:cubicBezTo>
                  <a:pt x="7845" y="15223"/>
                  <a:pt x="7319" y="15324"/>
                  <a:pt x="6793" y="15424"/>
                </a:cubicBezTo>
                <a:cubicBezTo>
                  <a:pt x="5767" y="15608"/>
                  <a:pt x="4675" y="15776"/>
                  <a:pt x="3680" y="15776"/>
                </a:cubicBezTo>
                <a:cubicBezTo>
                  <a:pt x="3459" y="15776"/>
                  <a:pt x="3243" y="15768"/>
                  <a:pt x="3033" y="15750"/>
                </a:cubicBezTo>
                <a:cubicBezTo>
                  <a:pt x="2407" y="15750"/>
                  <a:pt x="1780" y="15524"/>
                  <a:pt x="1379" y="15324"/>
                </a:cubicBezTo>
                <a:cubicBezTo>
                  <a:pt x="953" y="15123"/>
                  <a:pt x="752" y="14697"/>
                  <a:pt x="752" y="14171"/>
                </a:cubicBezTo>
                <a:cubicBezTo>
                  <a:pt x="752" y="13770"/>
                  <a:pt x="1153" y="13344"/>
                  <a:pt x="1579" y="13018"/>
                </a:cubicBezTo>
                <a:close/>
                <a:moveTo>
                  <a:pt x="24236" y="11990"/>
                </a:moveTo>
                <a:lnTo>
                  <a:pt x="24236" y="12291"/>
                </a:lnTo>
                <a:cubicBezTo>
                  <a:pt x="24236" y="12517"/>
                  <a:pt x="24236" y="12817"/>
                  <a:pt x="24136" y="13018"/>
                </a:cubicBezTo>
                <a:cubicBezTo>
                  <a:pt x="24136" y="13243"/>
                  <a:pt x="24036" y="13544"/>
                  <a:pt x="23935" y="13770"/>
                </a:cubicBezTo>
                <a:cubicBezTo>
                  <a:pt x="23810" y="13970"/>
                  <a:pt x="23710" y="14271"/>
                  <a:pt x="23610" y="14497"/>
                </a:cubicBezTo>
                <a:cubicBezTo>
                  <a:pt x="23509" y="14697"/>
                  <a:pt x="23309" y="15023"/>
                  <a:pt x="23184" y="15223"/>
                </a:cubicBezTo>
                <a:cubicBezTo>
                  <a:pt x="22983" y="15524"/>
                  <a:pt x="22783" y="15750"/>
                  <a:pt x="22557" y="16051"/>
                </a:cubicBezTo>
                <a:cubicBezTo>
                  <a:pt x="22256" y="16477"/>
                  <a:pt x="21830" y="17003"/>
                  <a:pt x="21204" y="17304"/>
                </a:cubicBezTo>
                <a:cubicBezTo>
                  <a:pt x="21003" y="17529"/>
                  <a:pt x="20677" y="17629"/>
                  <a:pt x="20377" y="17830"/>
                </a:cubicBezTo>
                <a:cubicBezTo>
                  <a:pt x="20051" y="17930"/>
                  <a:pt x="19750" y="18030"/>
                  <a:pt x="19424" y="18156"/>
                </a:cubicBezTo>
                <a:cubicBezTo>
                  <a:pt x="19123" y="18256"/>
                  <a:pt x="18697" y="18256"/>
                  <a:pt x="18397" y="18356"/>
                </a:cubicBezTo>
                <a:lnTo>
                  <a:pt x="17344" y="18356"/>
                </a:lnTo>
                <a:cubicBezTo>
                  <a:pt x="16617" y="18356"/>
                  <a:pt x="15890" y="18256"/>
                  <a:pt x="15164" y="18030"/>
                </a:cubicBezTo>
                <a:cubicBezTo>
                  <a:pt x="14412" y="17930"/>
                  <a:pt x="13685" y="17629"/>
                  <a:pt x="12958" y="17404"/>
                </a:cubicBezTo>
                <a:cubicBezTo>
                  <a:pt x="12657" y="17203"/>
                  <a:pt x="12432" y="17103"/>
                  <a:pt x="12131" y="17003"/>
                </a:cubicBezTo>
                <a:cubicBezTo>
                  <a:pt x="12131" y="16903"/>
                  <a:pt x="12231" y="16903"/>
                  <a:pt x="12432" y="16777"/>
                </a:cubicBezTo>
                <a:cubicBezTo>
                  <a:pt x="12432" y="16677"/>
                  <a:pt x="12532" y="16677"/>
                  <a:pt x="12657" y="16677"/>
                </a:cubicBezTo>
                <a:cubicBezTo>
                  <a:pt x="12657" y="16577"/>
                  <a:pt x="12757" y="16577"/>
                  <a:pt x="12858" y="16577"/>
                </a:cubicBezTo>
                <a:cubicBezTo>
                  <a:pt x="13058" y="16477"/>
                  <a:pt x="13284" y="16376"/>
                  <a:pt x="13484" y="16376"/>
                </a:cubicBezTo>
                <a:cubicBezTo>
                  <a:pt x="13786" y="16294"/>
                  <a:pt x="14143" y="16272"/>
                  <a:pt x="14532" y="16272"/>
                </a:cubicBezTo>
                <a:cubicBezTo>
                  <a:pt x="14994" y="16272"/>
                  <a:pt x="15500" y="16303"/>
                  <a:pt x="16007" y="16303"/>
                </a:cubicBezTo>
                <a:cubicBezTo>
                  <a:pt x="16245" y="16303"/>
                  <a:pt x="16483" y="16296"/>
                  <a:pt x="16717" y="16276"/>
                </a:cubicBezTo>
                <a:lnTo>
                  <a:pt x="17344" y="16276"/>
                </a:lnTo>
                <a:cubicBezTo>
                  <a:pt x="17670" y="16276"/>
                  <a:pt x="17870" y="16151"/>
                  <a:pt x="18171" y="16151"/>
                </a:cubicBezTo>
                <a:cubicBezTo>
                  <a:pt x="18497" y="16051"/>
                  <a:pt x="18798" y="15950"/>
                  <a:pt x="19123" y="15850"/>
                </a:cubicBezTo>
                <a:cubicBezTo>
                  <a:pt x="19650" y="15650"/>
                  <a:pt x="20276" y="15324"/>
                  <a:pt x="20803" y="15123"/>
                </a:cubicBezTo>
                <a:cubicBezTo>
                  <a:pt x="21003" y="15023"/>
                  <a:pt x="21304" y="15023"/>
                  <a:pt x="21529" y="14898"/>
                </a:cubicBezTo>
                <a:cubicBezTo>
                  <a:pt x="21730" y="14797"/>
                  <a:pt x="21930" y="14797"/>
                  <a:pt x="22056" y="14797"/>
                </a:cubicBezTo>
                <a:cubicBezTo>
                  <a:pt x="22457" y="14697"/>
                  <a:pt x="22682" y="14697"/>
                  <a:pt x="22682" y="14697"/>
                </a:cubicBezTo>
                <a:cubicBezTo>
                  <a:pt x="22783" y="14597"/>
                  <a:pt x="22682" y="14396"/>
                  <a:pt x="22557" y="14396"/>
                </a:cubicBezTo>
                <a:cubicBezTo>
                  <a:pt x="22557" y="14396"/>
                  <a:pt x="22357" y="14497"/>
                  <a:pt x="22056" y="14497"/>
                </a:cubicBezTo>
                <a:cubicBezTo>
                  <a:pt x="21830" y="14497"/>
                  <a:pt x="21630" y="14497"/>
                  <a:pt x="21429" y="14597"/>
                </a:cubicBezTo>
                <a:cubicBezTo>
                  <a:pt x="21204" y="14597"/>
                  <a:pt x="20903" y="14697"/>
                  <a:pt x="20677" y="14797"/>
                </a:cubicBezTo>
                <a:cubicBezTo>
                  <a:pt x="19550" y="15123"/>
                  <a:pt x="18296" y="15750"/>
                  <a:pt x="17244" y="15750"/>
                </a:cubicBezTo>
                <a:cubicBezTo>
                  <a:pt x="17043" y="15850"/>
                  <a:pt x="16818" y="15850"/>
                  <a:pt x="16717" y="15850"/>
                </a:cubicBezTo>
                <a:lnTo>
                  <a:pt x="14938" y="15850"/>
                </a:lnTo>
                <a:cubicBezTo>
                  <a:pt x="14412" y="15850"/>
                  <a:pt x="13785" y="15850"/>
                  <a:pt x="13384" y="16051"/>
                </a:cubicBezTo>
                <a:cubicBezTo>
                  <a:pt x="13158" y="16051"/>
                  <a:pt x="12958" y="16151"/>
                  <a:pt x="12757" y="16276"/>
                </a:cubicBezTo>
                <a:cubicBezTo>
                  <a:pt x="12657" y="16276"/>
                  <a:pt x="12532" y="16376"/>
                  <a:pt x="12432" y="16376"/>
                </a:cubicBezTo>
                <a:cubicBezTo>
                  <a:pt x="12432" y="16477"/>
                  <a:pt x="12331" y="16477"/>
                  <a:pt x="12231" y="16577"/>
                </a:cubicBezTo>
                <a:cubicBezTo>
                  <a:pt x="12031" y="16677"/>
                  <a:pt x="11905" y="16777"/>
                  <a:pt x="11905" y="16777"/>
                </a:cubicBezTo>
                <a:cubicBezTo>
                  <a:pt x="11279" y="16477"/>
                  <a:pt x="10652" y="16051"/>
                  <a:pt x="10151" y="15650"/>
                </a:cubicBezTo>
                <a:cubicBezTo>
                  <a:pt x="10351" y="15524"/>
                  <a:pt x="10552" y="15524"/>
                  <a:pt x="10778" y="15424"/>
                </a:cubicBezTo>
                <a:cubicBezTo>
                  <a:pt x="11905" y="15123"/>
                  <a:pt x="13158" y="14797"/>
                  <a:pt x="14211" y="14497"/>
                </a:cubicBezTo>
                <a:cubicBezTo>
                  <a:pt x="15364" y="14171"/>
                  <a:pt x="16517" y="13970"/>
                  <a:pt x="17770" y="13644"/>
                </a:cubicBezTo>
                <a:cubicBezTo>
                  <a:pt x="18296" y="13444"/>
                  <a:pt x="18923" y="13344"/>
                  <a:pt x="19550" y="13143"/>
                </a:cubicBezTo>
                <a:cubicBezTo>
                  <a:pt x="19850" y="13018"/>
                  <a:pt x="20176" y="12918"/>
                  <a:pt x="20477" y="12918"/>
                </a:cubicBezTo>
                <a:lnTo>
                  <a:pt x="21003" y="12817"/>
                </a:lnTo>
                <a:lnTo>
                  <a:pt x="21103" y="12717"/>
                </a:lnTo>
                <a:lnTo>
                  <a:pt x="21429" y="12717"/>
                </a:lnTo>
                <a:cubicBezTo>
                  <a:pt x="22457" y="12517"/>
                  <a:pt x="23409" y="12191"/>
                  <a:pt x="24236" y="11990"/>
                </a:cubicBezTo>
                <a:close/>
                <a:moveTo>
                  <a:pt x="15835" y="0"/>
                </a:moveTo>
                <a:cubicBezTo>
                  <a:pt x="15229" y="0"/>
                  <a:pt x="14618" y="58"/>
                  <a:pt x="14011" y="186"/>
                </a:cubicBezTo>
                <a:cubicBezTo>
                  <a:pt x="13284" y="386"/>
                  <a:pt x="12532" y="712"/>
                  <a:pt x="11805" y="1113"/>
                </a:cubicBezTo>
                <a:cubicBezTo>
                  <a:pt x="11179" y="1639"/>
                  <a:pt x="10552" y="2166"/>
                  <a:pt x="9925" y="2792"/>
                </a:cubicBezTo>
                <a:cubicBezTo>
                  <a:pt x="8898" y="3945"/>
                  <a:pt x="8146" y="5399"/>
                  <a:pt x="7745" y="6978"/>
                </a:cubicBezTo>
                <a:cubicBezTo>
                  <a:pt x="7419" y="7905"/>
                  <a:pt x="7219" y="8857"/>
                  <a:pt x="7118" y="9785"/>
                </a:cubicBezTo>
                <a:cubicBezTo>
                  <a:pt x="7018" y="9785"/>
                  <a:pt x="6893" y="9885"/>
                  <a:pt x="6592" y="9885"/>
                </a:cubicBezTo>
                <a:cubicBezTo>
                  <a:pt x="6166" y="10010"/>
                  <a:pt x="5640" y="10211"/>
                  <a:pt x="4913" y="10411"/>
                </a:cubicBezTo>
                <a:cubicBezTo>
                  <a:pt x="4286" y="10737"/>
                  <a:pt x="3559" y="11038"/>
                  <a:pt x="2833" y="11564"/>
                </a:cubicBezTo>
                <a:cubicBezTo>
                  <a:pt x="2732" y="11665"/>
                  <a:pt x="2632" y="11665"/>
                  <a:pt x="2507" y="11665"/>
                </a:cubicBezTo>
                <a:cubicBezTo>
                  <a:pt x="2106" y="11890"/>
                  <a:pt x="1579" y="12191"/>
                  <a:pt x="1153" y="12517"/>
                </a:cubicBezTo>
                <a:cubicBezTo>
                  <a:pt x="953" y="12717"/>
                  <a:pt x="627" y="12918"/>
                  <a:pt x="427" y="13143"/>
                </a:cubicBezTo>
                <a:cubicBezTo>
                  <a:pt x="326" y="13243"/>
                  <a:pt x="226" y="13444"/>
                  <a:pt x="226" y="13544"/>
                </a:cubicBezTo>
                <a:cubicBezTo>
                  <a:pt x="126" y="13770"/>
                  <a:pt x="1" y="13970"/>
                  <a:pt x="1" y="14171"/>
                </a:cubicBezTo>
                <a:cubicBezTo>
                  <a:pt x="1" y="14497"/>
                  <a:pt x="1" y="14797"/>
                  <a:pt x="226" y="15223"/>
                </a:cubicBezTo>
                <a:cubicBezTo>
                  <a:pt x="427" y="15524"/>
                  <a:pt x="627" y="15850"/>
                  <a:pt x="953" y="16051"/>
                </a:cubicBezTo>
                <a:cubicBezTo>
                  <a:pt x="1579" y="16376"/>
                  <a:pt x="2306" y="16477"/>
                  <a:pt x="2933" y="16577"/>
                </a:cubicBezTo>
                <a:cubicBezTo>
                  <a:pt x="3191" y="16596"/>
                  <a:pt x="3450" y="16604"/>
                  <a:pt x="3708" y="16604"/>
                </a:cubicBezTo>
                <a:cubicBezTo>
                  <a:pt x="4800" y="16604"/>
                  <a:pt x="5879" y="16457"/>
                  <a:pt x="6893" y="16376"/>
                </a:cubicBezTo>
                <a:cubicBezTo>
                  <a:pt x="7645" y="16276"/>
                  <a:pt x="8271" y="16051"/>
                  <a:pt x="8898" y="15950"/>
                </a:cubicBezTo>
                <a:cubicBezTo>
                  <a:pt x="8998" y="15950"/>
                  <a:pt x="8998" y="15950"/>
                  <a:pt x="9098" y="15850"/>
                </a:cubicBezTo>
                <a:cubicBezTo>
                  <a:pt x="10026" y="16903"/>
                  <a:pt x="11404" y="17730"/>
                  <a:pt x="12657" y="18256"/>
                </a:cubicBezTo>
                <a:cubicBezTo>
                  <a:pt x="13384" y="18457"/>
                  <a:pt x="14211" y="18782"/>
                  <a:pt x="14938" y="18883"/>
                </a:cubicBezTo>
                <a:cubicBezTo>
                  <a:pt x="15790" y="19083"/>
                  <a:pt x="16517" y="19183"/>
                  <a:pt x="17344" y="19183"/>
                </a:cubicBezTo>
                <a:cubicBezTo>
                  <a:pt x="17670" y="19183"/>
                  <a:pt x="18071" y="19083"/>
                  <a:pt x="18497" y="19083"/>
                </a:cubicBezTo>
                <a:cubicBezTo>
                  <a:pt x="18923" y="18983"/>
                  <a:pt x="19224" y="18983"/>
                  <a:pt x="19650" y="18883"/>
                </a:cubicBezTo>
                <a:cubicBezTo>
                  <a:pt x="19951" y="18782"/>
                  <a:pt x="20377" y="18557"/>
                  <a:pt x="20677" y="18457"/>
                </a:cubicBezTo>
                <a:cubicBezTo>
                  <a:pt x="21003" y="18256"/>
                  <a:pt x="21429" y="18156"/>
                  <a:pt x="21630" y="17930"/>
                </a:cubicBezTo>
                <a:cubicBezTo>
                  <a:pt x="22256" y="17529"/>
                  <a:pt x="22783" y="17003"/>
                  <a:pt x="23184" y="16376"/>
                </a:cubicBezTo>
                <a:cubicBezTo>
                  <a:pt x="23409" y="16151"/>
                  <a:pt x="23509" y="15850"/>
                  <a:pt x="23710" y="15650"/>
                </a:cubicBezTo>
                <a:cubicBezTo>
                  <a:pt x="23810" y="15324"/>
                  <a:pt x="24036" y="15023"/>
                  <a:pt x="24136" y="14797"/>
                </a:cubicBezTo>
                <a:cubicBezTo>
                  <a:pt x="24336" y="14497"/>
                  <a:pt x="24437" y="14271"/>
                  <a:pt x="24562" y="13970"/>
                </a:cubicBezTo>
                <a:cubicBezTo>
                  <a:pt x="24662" y="13644"/>
                  <a:pt x="24662" y="13444"/>
                  <a:pt x="24763" y="13143"/>
                </a:cubicBezTo>
                <a:cubicBezTo>
                  <a:pt x="24763" y="12918"/>
                  <a:pt x="24763" y="12617"/>
                  <a:pt x="24863" y="12391"/>
                </a:cubicBezTo>
                <a:lnTo>
                  <a:pt x="24863" y="11765"/>
                </a:lnTo>
                <a:cubicBezTo>
                  <a:pt x="24963" y="11665"/>
                  <a:pt x="25063" y="11665"/>
                  <a:pt x="25289" y="11665"/>
                </a:cubicBezTo>
                <a:cubicBezTo>
                  <a:pt x="26442" y="11138"/>
                  <a:pt x="27695" y="10737"/>
                  <a:pt x="28622" y="9885"/>
                </a:cubicBezTo>
                <a:cubicBezTo>
                  <a:pt x="28948" y="9685"/>
                  <a:pt x="29149" y="9484"/>
                  <a:pt x="29349" y="9258"/>
                </a:cubicBezTo>
                <a:cubicBezTo>
                  <a:pt x="29575" y="9058"/>
                  <a:pt x="29675" y="8632"/>
                  <a:pt x="29775" y="8331"/>
                </a:cubicBezTo>
                <a:lnTo>
                  <a:pt x="29775" y="8131"/>
                </a:lnTo>
                <a:cubicBezTo>
                  <a:pt x="29976" y="7905"/>
                  <a:pt x="30301" y="7604"/>
                  <a:pt x="30402" y="7279"/>
                </a:cubicBezTo>
                <a:cubicBezTo>
                  <a:pt x="30502" y="6978"/>
                  <a:pt x="30602" y="6552"/>
                  <a:pt x="30602" y="6251"/>
                </a:cubicBezTo>
                <a:cubicBezTo>
                  <a:pt x="30602" y="5925"/>
                  <a:pt x="30502" y="5624"/>
                  <a:pt x="30301" y="5299"/>
                </a:cubicBezTo>
                <a:cubicBezTo>
                  <a:pt x="30076" y="4998"/>
                  <a:pt x="29875" y="4772"/>
                  <a:pt x="29575" y="4672"/>
                </a:cubicBezTo>
                <a:cubicBezTo>
                  <a:pt x="29249" y="4572"/>
                  <a:pt x="29048" y="4472"/>
                  <a:pt x="28722" y="4472"/>
                </a:cubicBezTo>
                <a:cubicBezTo>
                  <a:pt x="28402" y="4401"/>
                  <a:pt x="28098" y="4375"/>
                  <a:pt x="27810" y="4375"/>
                </a:cubicBezTo>
                <a:cubicBezTo>
                  <a:pt x="27175" y="4375"/>
                  <a:pt x="26616" y="4503"/>
                  <a:pt x="26116" y="4572"/>
                </a:cubicBezTo>
                <a:cubicBezTo>
                  <a:pt x="25389" y="4672"/>
                  <a:pt x="24763" y="4772"/>
                  <a:pt x="24437" y="4873"/>
                </a:cubicBezTo>
                <a:cubicBezTo>
                  <a:pt x="24036" y="5098"/>
                  <a:pt x="23810" y="5098"/>
                  <a:pt x="23810" y="5098"/>
                </a:cubicBezTo>
                <a:cubicBezTo>
                  <a:pt x="23710" y="5098"/>
                  <a:pt x="23710" y="5198"/>
                  <a:pt x="23610" y="5198"/>
                </a:cubicBezTo>
                <a:cubicBezTo>
                  <a:pt x="23509" y="5098"/>
                  <a:pt x="23509" y="4873"/>
                  <a:pt x="23409" y="4772"/>
                </a:cubicBezTo>
                <a:cubicBezTo>
                  <a:pt x="23409" y="4672"/>
                  <a:pt x="23409" y="4672"/>
                  <a:pt x="23309" y="4672"/>
                </a:cubicBezTo>
                <a:cubicBezTo>
                  <a:pt x="22983" y="3945"/>
                  <a:pt x="22457" y="3319"/>
                  <a:pt x="21830" y="2592"/>
                </a:cubicBezTo>
                <a:cubicBezTo>
                  <a:pt x="21529" y="2166"/>
                  <a:pt x="21003" y="1740"/>
                  <a:pt x="20477" y="1339"/>
                </a:cubicBezTo>
                <a:cubicBezTo>
                  <a:pt x="19850" y="913"/>
                  <a:pt x="19324" y="612"/>
                  <a:pt x="18597" y="386"/>
                </a:cubicBezTo>
                <a:cubicBezTo>
                  <a:pt x="17712" y="142"/>
                  <a:pt x="16780" y="0"/>
                  <a:pt x="158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23"/>
          <p:cNvSpPr/>
          <p:nvPr/>
        </p:nvSpPr>
        <p:spPr>
          <a:xfrm>
            <a:off x="8494508" y="3543567"/>
            <a:ext cx="39" cy="39"/>
          </a:xfrm>
          <a:custGeom>
            <a:rect b="b" l="l" r="r" t="t"/>
            <a:pathLst>
              <a:path extrusionOk="0" h="1" w="1">
                <a:moveTo>
                  <a:pt x="0" y="0"/>
                </a:moveTo>
                <a:lnTo>
                  <a:pt x="0" y="0"/>
                </a:lnTo>
                <a:lnTo>
                  <a:pt x="0" y="0"/>
                </a:lnTo>
                <a:close/>
              </a:path>
            </a:pathLst>
          </a:custGeom>
          <a:solidFill>
            <a:srgbClr val="313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91" name="Google Shape;1691;p23"/>
          <p:cNvGrpSpPr/>
          <p:nvPr/>
        </p:nvGrpSpPr>
        <p:grpSpPr>
          <a:xfrm>
            <a:off x="684364" y="2685398"/>
            <a:ext cx="2589704" cy="2365035"/>
            <a:chOff x="1141564" y="2704448"/>
            <a:chExt cx="2589704" cy="2365035"/>
          </a:xfrm>
        </p:grpSpPr>
        <p:sp>
          <p:nvSpPr>
            <p:cNvPr id="1692" name="Google Shape;1692;p23"/>
            <p:cNvSpPr/>
            <p:nvPr/>
          </p:nvSpPr>
          <p:spPr>
            <a:xfrm>
              <a:off x="3615602" y="4904460"/>
              <a:ext cx="115666" cy="165023"/>
            </a:xfrm>
            <a:custGeom>
              <a:rect b="b" l="l" r="r" t="t"/>
              <a:pathLst>
                <a:path extrusionOk="0" h="4186" w="2934">
                  <a:moveTo>
                    <a:pt x="226" y="0"/>
                  </a:moveTo>
                  <a:cubicBezTo>
                    <a:pt x="126" y="0"/>
                    <a:pt x="1" y="100"/>
                    <a:pt x="1" y="201"/>
                  </a:cubicBezTo>
                  <a:cubicBezTo>
                    <a:pt x="1" y="201"/>
                    <a:pt x="953" y="1354"/>
                    <a:pt x="1480" y="2080"/>
                  </a:cubicBezTo>
                  <a:cubicBezTo>
                    <a:pt x="1780" y="2507"/>
                    <a:pt x="2106" y="3033"/>
                    <a:pt x="2307" y="3434"/>
                  </a:cubicBezTo>
                  <a:cubicBezTo>
                    <a:pt x="2407" y="3659"/>
                    <a:pt x="2507" y="3860"/>
                    <a:pt x="2632" y="3960"/>
                  </a:cubicBezTo>
                  <a:lnTo>
                    <a:pt x="2632" y="4186"/>
                  </a:lnTo>
                  <a:lnTo>
                    <a:pt x="2933" y="4186"/>
                  </a:lnTo>
                  <a:cubicBezTo>
                    <a:pt x="2933" y="4186"/>
                    <a:pt x="2933" y="4060"/>
                    <a:pt x="2833" y="3860"/>
                  </a:cubicBezTo>
                  <a:cubicBezTo>
                    <a:pt x="2833" y="3760"/>
                    <a:pt x="2733" y="3559"/>
                    <a:pt x="2733" y="3233"/>
                  </a:cubicBezTo>
                  <a:cubicBezTo>
                    <a:pt x="2507" y="2807"/>
                    <a:pt x="2206" y="2181"/>
                    <a:pt x="1881" y="1880"/>
                  </a:cubicBezTo>
                  <a:cubicBezTo>
                    <a:pt x="1254" y="1053"/>
                    <a:pt x="226" y="0"/>
                    <a:pt x="2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23"/>
            <p:cNvSpPr/>
            <p:nvPr/>
          </p:nvSpPr>
          <p:spPr>
            <a:xfrm>
              <a:off x="3339960" y="4619909"/>
              <a:ext cx="144286" cy="148229"/>
            </a:xfrm>
            <a:custGeom>
              <a:rect b="b" l="l" r="r" t="t"/>
              <a:pathLst>
                <a:path extrusionOk="0" h="3760" w="3660">
                  <a:moveTo>
                    <a:pt x="226" y="0"/>
                  </a:moveTo>
                  <a:cubicBezTo>
                    <a:pt x="101" y="0"/>
                    <a:pt x="0" y="125"/>
                    <a:pt x="0" y="226"/>
                  </a:cubicBezTo>
                  <a:cubicBezTo>
                    <a:pt x="0" y="226"/>
                    <a:pt x="953" y="1379"/>
                    <a:pt x="1679" y="2105"/>
                  </a:cubicBezTo>
                  <a:cubicBezTo>
                    <a:pt x="2306" y="2732"/>
                    <a:pt x="3459" y="3760"/>
                    <a:pt x="3459" y="3760"/>
                  </a:cubicBezTo>
                  <a:lnTo>
                    <a:pt x="3659" y="3559"/>
                  </a:lnTo>
                  <a:cubicBezTo>
                    <a:pt x="3659" y="3559"/>
                    <a:pt x="2607" y="2406"/>
                    <a:pt x="1980" y="1780"/>
                  </a:cubicBezTo>
                  <a:cubicBezTo>
                    <a:pt x="1354" y="1053"/>
                    <a:pt x="226" y="0"/>
                    <a:pt x="2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23"/>
            <p:cNvSpPr/>
            <p:nvPr/>
          </p:nvSpPr>
          <p:spPr>
            <a:xfrm>
              <a:off x="3003016" y="4422284"/>
              <a:ext cx="184813" cy="87005"/>
            </a:xfrm>
            <a:custGeom>
              <a:rect b="b" l="l" r="r" t="t"/>
              <a:pathLst>
                <a:path extrusionOk="0" h="2207" w="4688">
                  <a:moveTo>
                    <a:pt x="101" y="1"/>
                  </a:moveTo>
                  <a:cubicBezTo>
                    <a:pt x="101" y="1"/>
                    <a:pt x="1" y="126"/>
                    <a:pt x="101" y="226"/>
                  </a:cubicBezTo>
                  <a:cubicBezTo>
                    <a:pt x="101" y="226"/>
                    <a:pt x="402" y="326"/>
                    <a:pt x="828" y="527"/>
                  </a:cubicBezTo>
                  <a:cubicBezTo>
                    <a:pt x="1354" y="752"/>
                    <a:pt x="1881" y="953"/>
                    <a:pt x="2282" y="1153"/>
                  </a:cubicBezTo>
                  <a:cubicBezTo>
                    <a:pt x="2708" y="1379"/>
                    <a:pt x="3334" y="1580"/>
                    <a:pt x="3760" y="1780"/>
                  </a:cubicBezTo>
                  <a:cubicBezTo>
                    <a:pt x="4161" y="2006"/>
                    <a:pt x="4587" y="2206"/>
                    <a:pt x="4587" y="2206"/>
                  </a:cubicBezTo>
                  <a:lnTo>
                    <a:pt x="4688" y="2006"/>
                  </a:lnTo>
                  <a:cubicBezTo>
                    <a:pt x="4688" y="2006"/>
                    <a:pt x="4387" y="1780"/>
                    <a:pt x="3961" y="1479"/>
                  </a:cubicBezTo>
                  <a:cubicBezTo>
                    <a:pt x="3535" y="1153"/>
                    <a:pt x="2908" y="953"/>
                    <a:pt x="2507" y="752"/>
                  </a:cubicBezTo>
                  <a:cubicBezTo>
                    <a:pt x="2081" y="527"/>
                    <a:pt x="1455" y="326"/>
                    <a:pt x="928" y="226"/>
                  </a:cubicBezTo>
                  <a:cubicBezTo>
                    <a:pt x="502" y="126"/>
                    <a:pt x="101" y="1"/>
                    <a:pt x="1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23"/>
            <p:cNvSpPr/>
            <p:nvPr/>
          </p:nvSpPr>
          <p:spPr>
            <a:xfrm>
              <a:off x="2619671" y="4328419"/>
              <a:ext cx="197664" cy="53417"/>
            </a:xfrm>
            <a:custGeom>
              <a:rect b="b" l="l" r="r" t="t"/>
              <a:pathLst>
                <a:path extrusionOk="0" h="1355" w="5014">
                  <a:moveTo>
                    <a:pt x="101" y="1"/>
                  </a:moveTo>
                  <a:cubicBezTo>
                    <a:pt x="1" y="1"/>
                    <a:pt x="1" y="201"/>
                    <a:pt x="1" y="301"/>
                  </a:cubicBezTo>
                  <a:cubicBezTo>
                    <a:pt x="1" y="301"/>
                    <a:pt x="1454" y="727"/>
                    <a:pt x="2407" y="928"/>
                  </a:cubicBezTo>
                  <a:cubicBezTo>
                    <a:pt x="3334" y="1128"/>
                    <a:pt x="4913" y="1354"/>
                    <a:pt x="4913" y="1354"/>
                  </a:cubicBezTo>
                  <a:cubicBezTo>
                    <a:pt x="4913" y="1354"/>
                    <a:pt x="5013" y="1128"/>
                    <a:pt x="4913" y="1028"/>
                  </a:cubicBezTo>
                  <a:cubicBezTo>
                    <a:pt x="4913" y="1028"/>
                    <a:pt x="3459" y="627"/>
                    <a:pt x="2507" y="402"/>
                  </a:cubicBezTo>
                  <a:cubicBezTo>
                    <a:pt x="1579" y="201"/>
                    <a:pt x="101" y="1"/>
                    <a:pt x="1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23"/>
            <p:cNvSpPr/>
            <p:nvPr/>
          </p:nvSpPr>
          <p:spPr>
            <a:xfrm>
              <a:off x="1931985" y="4336342"/>
              <a:ext cx="102814" cy="74114"/>
            </a:xfrm>
            <a:custGeom>
              <a:rect b="b" l="l" r="r" t="t"/>
              <a:pathLst>
                <a:path extrusionOk="0" h="1880" w="2608">
                  <a:moveTo>
                    <a:pt x="2507" y="0"/>
                  </a:moveTo>
                  <a:cubicBezTo>
                    <a:pt x="2507" y="0"/>
                    <a:pt x="2307" y="100"/>
                    <a:pt x="1981" y="201"/>
                  </a:cubicBezTo>
                  <a:cubicBezTo>
                    <a:pt x="1680" y="201"/>
                    <a:pt x="1354" y="426"/>
                    <a:pt x="1053" y="526"/>
                  </a:cubicBezTo>
                  <a:cubicBezTo>
                    <a:pt x="728" y="627"/>
                    <a:pt x="427" y="927"/>
                    <a:pt x="226" y="1253"/>
                  </a:cubicBezTo>
                  <a:cubicBezTo>
                    <a:pt x="101" y="1354"/>
                    <a:pt x="101" y="1454"/>
                    <a:pt x="101" y="1554"/>
                  </a:cubicBezTo>
                  <a:cubicBezTo>
                    <a:pt x="1" y="1679"/>
                    <a:pt x="1" y="1780"/>
                    <a:pt x="1" y="1780"/>
                  </a:cubicBezTo>
                  <a:lnTo>
                    <a:pt x="226" y="1880"/>
                  </a:lnTo>
                  <a:cubicBezTo>
                    <a:pt x="226" y="1880"/>
                    <a:pt x="226" y="1780"/>
                    <a:pt x="327" y="1780"/>
                  </a:cubicBezTo>
                  <a:cubicBezTo>
                    <a:pt x="327" y="1679"/>
                    <a:pt x="427" y="1554"/>
                    <a:pt x="527" y="1454"/>
                  </a:cubicBezTo>
                  <a:cubicBezTo>
                    <a:pt x="728" y="1253"/>
                    <a:pt x="1053" y="1053"/>
                    <a:pt x="1254" y="927"/>
                  </a:cubicBezTo>
                  <a:cubicBezTo>
                    <a:pt x="1580" y="827"/>
                    <a:pt x="1881" y="627"/>
                    <a:pt x="2206" y="526"/>
                  </a:cubicBezTo>
                  <a:cubicBezTo>
                    <a:pt x="2407" y="301"/>
                    <a:pt x="2607" y="201"/>
                    <a:pt x="2607" y="201"/>
                  </a:cubicBezTo>
                  <a:cubicBezTo>
                    <a:pt x="2607" y="201"/>
                    <a:pt x="2607" y="0"/>
                    <a:pt x="250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23"/>
            <p:cNvSpPr/>
            <p:nvPr/>
          </p:nvSpPr>
          <p:spPr>
            <a:xfrm>
              <a:off x="1141564" y="2704448"/>
              <a:ext cx="136402" cy="153827"/>
            </a:xfrm>
            <a:custGeom>
              <a:rect b="b" l="l" r="r" t="t"/>
              <a:pathLst>
                <a:path extrusionOk="0" h="3902" w="3460">
                  <a:moveTo>
                    <a:pt x="179" y="0"/>
                  </a:moveTo>
                  <a:cubicBezTo>
                    <a:pt x="113" y="0"/>
                    <a:pt x="1" y="71"/>
                    <a:pt x="1" y="142"/>
                  </a:cubicBezTo>
                  <a:cubicBezTo>
                    <a:pt x="1" y="142"/>
                    <a:pt x="226" y="468"/>
                    <a:pt x="527" y="869"/>
                  </a:cubicBezTo>
                  <a:cubicBezTo>
                    <a:pt x="727" y="1295"/>
                    <a:pt x="1153" y="1821"/>
                    <a:pt x="1479" y="2122"/>
                  </a:cubicBezTo>
                  <a:cubicBezTo>
                    <a:pt x="1780" y="2548"/>
                    <a:pt x="2206" y="2974"/>
                    <a:pt x="2607" y="3275"/>
                  </a:cubicBezTo>
                  <a:lnTo>
                    <a:pt x="3234" y="3901"/>
                  </a:lnTo>
                  <a:cubicBezTo>
                    <a:pt x="3359" y="3901"/>
                    <a:pt x="3459" y="3801"/>
                    <a:pt x="3459" y="3701"/>
                  </a:cubicBezTo>
                  <a:cubicBezTo>
                    <a:pt x="3459" y="3701"/>
                    <a:pt x="2407" y="2548"/>
                    <a:pt x="1780" y="1821"/>
                  </a:cubicBezTo>
                  <a:cubicBezTo>
                    <a:pt x="1479" y="1495"/>
                    <a:pt x="1053" y="1094"/>
                    <a:pt x="727" y="668"/>
                  </a:cubicBezTo>
                  <a:cubicBezTo>
                    <a:pt x="427" y="242"/>
                    <a:pt x="226" y="42"/>
                    <a:pt x="226" y="42"/>
                  </a:cubicBezTo>
                  <a:cubicBezTo>
                    <a:pt x="226" y="12"/>
                    <a:pt x="207" y="0"/>
                    <a:pt x="17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23"/>
            <p:cNvSpPr/>
            <p:nvPr/>
          </p:nvSpPr>
          <p:spPr>
            <a:xfrm>
              <a:off x="1422173" y="2977764"/>
              <a:ext cx="164037" cy="123550"/>
            </a:xfrm>
            <a:custGeom>
              <a:rect b="b" l="l" r="r" t="t"/>
              <a:pathLst>
                <a:path extrusionOk="0" h="3134" w="4161">
                  <a:moveTo>
                    <a:pt x="201" y="1"/>
                  </a:moveTo>
                  <a:cubicBezTo>
                    <a:pt x="201" y="1"/>
                    <a:pt x="0" y="201"/>
                    <a:pt x="101" y="201"/>
                  </a:cubicBezTo>
                  <a:cubicBezTo>
                    <a:pt x="101" y="201"/>
                    <a:pt x="1128" y="1254"/>
                    <a:pt x="1980" y="1780"/>
                  </a:cubicBezTo>
                  <a:cubicBezTo>
                    <a:pt x="2707" y="2307"/>
                    <a:pt x="4061" y="3134"/>
                    <a:pt x="4061" y="3134"/>
                  </a:cubicBezTo>
                  <a:cubicBezTo>
                    <a:pt x="4061" y="3134"/>
                    <a:pt x="4161" y="3033"/>
                    <a:pt x="4161" y="2933"/>
                  </a:cubicBezTo>
                  <a:cubicBezTo>
                    <a:pt x="4161" y="2933"/>
                    <a:pt x="3008" y="1981"/>
                    <a:pt x="2281" y="1354"/>
                  </a:cubicBezTo>
                  <a:cubicBezTo>
                    <a:pt x="1454" y="828"/>
                    <a:pt x="201" y="1"/>
                    <a:pt x="2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23"/>
            <p:cNvSpPr/>
            <p:nvPr/>
          </p:nvSpPr>
          <p:spPr>
            <a:xfrm>
              <a:off x="1739406" y="3215403"/>
              <a:ext cx="152131" cy="136875"/>
            </a:xfrm>
            <a:custGeom>
              <a:rect b="b" l="l" r="r" t="t"/>
              <a:pathLst>
                <a:path extrusionOk="0" h="3472" w="3859">
                  <a:moveTo>
                    <a:pt x="173" y="0"/>
                  </a:moveTo>
                  <a:cubicBezTo>
                    <a:pt x="118" y="0"/>
                    <a:pt x="1" y="138"/>
                    <a:pt x="99" y="138"/>
                  </a:cubicBezTo>
                  <a:cubicBezTo>
                    <a:pt x="99" y="138"/>
                    <a:pt x="1126" y="1291"/>
                    <a:pt x="1853" y="1918"/>
                  </a:cubicBezTo>
                  <a:cubicBezTo>
                    <a:pt x="2480" y="2544"/>
                    <a:pt x="3633" y="3472"/>
                    <a:pt x="3633" y="3472"/>
                  </a:cubicBezTo>
                  <a:cubicBezTo>
                    <a:pt x="3733" y="3472"/>
                    <a:pt x="3858" y="3371"/>
                    <a:pt x="3858" y="3271"/>
                  </a:cubicBezTo>
                  <a:cubicBezTo>
                    <a:pt x="3858" y="3271"/>
                    <a:pt x="2906" y="2218"/>
                    <a:pt x="2179" y="1492"/>
                  </a:cubicBezTo>
                  <a:cubicBezTo>
                    <a:pt x="1452" y="865"/>
                    <a:pt x="199" y="38"/>
                    <a:pt x="199" y="38"/>
                  </a:cubicBezTo>
                  <a:cubicBezTo>
                    <a:pt x="199" y="11"/>
                    <a:pt x="188" y="0"/>
                    <a:pt x="17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23"/>
            <p:cNvSpPr/>
            <p:nvPr/>
          </p:nvSpPr>
          <p:spPr>
            <a:xfrm>
              <a:off x="2010042" y="3500467"/>
              <a:ext cx="119608" cy="166126"/>
            </a:xfrm>
            <a:custGeom>
              <a:rect b="b" l="l" r="r" t="t"/>
              <a:pathLst>
                <a:path extrusionOk="0" h="4214" w="3034">
                  <a:moveTo>
                    <a:pt x="226" y="0"/>
                  </a:moveTo>
                  <a:lnTo>
                    <a:pt x="1" y="100"/>
                  </a:lnTo>
                  <a:cubicBezTo>
                    <a:pt x="1" y="100"/>
                    <a:pt x="853" y="1454"/>
                    <a:pt x="1379" y="2206"/>
                  </a:cubicBezTo>
                  <a:cubicBezTo>
                    <a:pt x="1880" y="3033"/>
                    <a:pt x="2833" y="4186"/>
                    <a:pt x="2833" y="4186"/>
                  </a:cubicBezTo>
                  <a:cubicBezTo>
                    <a:pt x="2853" y="4206"/>
                    <a:pt x="2873" y="4214"/>
                    <a:pt x="2892" y="4214"/>
                  </a:cubicBezTo>
                  <a:cubicBezTo>
                    <a:pt x="2969" y="4214"/>
                    <a:pt x="3033" y="4085"/>
                    <a:pt x="3033" y="4085"/>
                  </a:cubicBezTo>
                  <a:cubicBezTo>
                    <a:pt x="3033" y="4085"/>
                    <a:pt x="2307" y="2707"/>
                    <a:pt x="1780" y="1980"/>
                  </a:cubicBezTo>
                  <a:cubicBezTo>
                    <a:pt x="1254" y="1153"/>
                    <a:pt x="226" y="0"/>
                    <a:pt x="2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23"/>
            <p:cNvSpPr/>
            <p:nvPr/>
          </p:nvSpPr>
          <p:spPr>
            <a:xfrm>
              <a:off x="2224461" y="3834415"/>
              <a:ext cx="94890" cy="178505"/>
            </a:xfrm>
            <a:custGeom>
              <a:rect b="b" l="l" r="r" t="t"/>
              <a:pathLst>
                <a:path extrusionOk="0" h="4528" w="2407">
                  <a:moveTo>
                    <a:pt x="201" y="0"/>
                  </a:moveTo>
                  <a:lnTo>
                    <a:pt x="0" y="100"/>
                  </a:lnTo>
                  <a:cubicBezTo>
                    <a:pt x="0" y="100"/>
                    <a:pt x="627" y="1454"/>
                    <a:pt x="1053" y="2381"/>
                  </a:cubicBezTo>
                  <a:cubicBezTo>
                    <a:pt x="1454" y="3233"/>
                    <a:pt x="2206" y="4486"/>
                    <a:pt x="2206" y="4486"/>
                  </a:cubicBezTo>
                  <a:cubicBezTo>
                    <a:pt x="2235" y="4516"/>
                    <a:pt x="2265" y="4528"/>
                    <a:pt x="2291" y="4528"/>
                  </a:cubicBezTo>
                  <a:cubicBezTo>
                    <a:pt x="2356" y="4528"/>
                    <a:pt x="2406" y="4457"/>
                    <a:pt x="2406" y="4386"/>
                  </a:cubicBezTo>
                  <a:cubicBezTo>
                    <a:pt x="2406" y="4386"/>
                    <a:pt x="1880" y="3008"/>
                    <a:pt x="1454" y="2181"/>
                  </a:cubicBezTo>
                  <a:cubicBezTo>
                    <a:pt x="1053" y="1253"/>
                    <a:pt x="201" y="0"/>
                    <a:pt x="2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23"/>
            <p:cNvSpPr/>
            <p:nvPr/>
          </p:nvSpPr>
          <p:spPr>
            <a:xfrm>
              <a:off x="2228403" y="4192056"/>
              <a:ext cx="239137" cy="187572"/>
            </a:xfrm>
            <a:custGeom>
              <a:rect b="b" l="l" r="r" t="t"/>
              <a:pathLst>
                <a:path extrusionOk="0" h="4758" w="6066">
                  <a:moveTo>
                    <a:pt x="4387" y="1"/>
                  </a:moveTo>
                  <a:cubicBezTo>
                    <a:pt x="4286" y="1"/>
                    <a:pt x="4086" y="1"/>
                    <a:pt x="4086" y="101"/>
                  </a:cubicBezTo>
                  <a:cubicBezTo>
                    <a:pt x="4086" y="101"/>
                    <a:pt x="4487" y="1580"/>
                    <a:pt x="4813" y="2507"/>
                  </a:cubicBezTo>
                  <a:cubicBezTo>
                    <a:pt x="4913" y="2507"/>
                    <a:pt x="4913" y="2608"/>
                    <a:pt x="4913" y="2708"/>
                  </a:cubicBezTo>
                  <a:cubicBezTo>
                    <a:pt x="4913" y="2708"/>
                    <a:pt x="3459" y="2507"/>
                    <a:pt x="2507" y="2507"/>
                  </a:cubicBezTo>
                  <a:cubicBezTo>
                    <a:pt x="1580" y="2507"/>
                    <a:pt x="1" y="2608"/>
                    <a:pt x="1" y="2608"/>
                  </a:cubicBezTo>
                  <a:lnTo>
                    <a:pt x="1" y="2933"/>
                  </a:lnTo>
                  <a:lnTo>
                    <a:pt x="2507" y="2933"/>
                  </a:lnTo>
                  <a:cubicBezTo>
                    <a:pt x="3459" y="3034"/>
                    <a:pt x="4913" y="3034"/>
                    <a:pt x="4913" y="3034"/>
                  </a:cubicBezTo>
                  <a:cubicBezTo>
                    <a:pt x="5013" y="3034"/>
                    <a:pt x="5013" y="2933"/>
                    <a:pt x="5013" y="2833"/>
                  </a:cubicBezTo>
                  <a:cubicBezTo>
                    <a:pt x="5339" y="3660"/>
                    <a:pt x="5865" y="4713"/>
                    <a:pt x="5865" y="4713"/>
                  </a:cubicBezTo>
                  <a:cubicBezTo>
                    <a:pt x="5865" y="4746"/>
                    <a:pt x="5888" y="4757"/>
                    <a:pt x="5917" y="4757"/>
                  </a:cubicBezTo>
                  <a:cubicBezTo>
                    <a:pt x="5977" y="4757"/>
                    <a:pt x="6066" y="4713"/>
                    <a:pt x="6066" y="4713"/>
                  </a:cubicBezTo>
                  <a:cubicBezTo>
                    <a:pt x="6066" y="4713"/>
                    <a:pt x="5640" y="3234"/>
                    <a:pt x="5339" y="2307"/>
                  </a:cubicBezTo>
                  <a:cubicBezTo>
                    <a:pt x="5013" y="1354"/>
                    <a:pt x="4387" y="1"/>
                    <a:pt x="438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23"/>
            <p:cNvSpPr/>
            <p:nvPr/>
          </p:nvSpPr>
          <p:spPr>
            <a:xfrm>
              <a:off x="2516897" y="4566530"/>
              <a:ext cx="36624" cy="92722"/>
            </a:xfrm>
            <a:custGeom>
              <a:rect b="b" l="l" r="r" t="t"/>
              <a:pathLst>
                <a:path extrusionOk="0" h="2352" w="929">
                  <a:moveTo>
                    <a:pt x="201" y="1"/>
                  </a:moveTo>
                  <a:cubicBezTo>
                    <a:pt x="201" y="1"/>
                    <a:pt x="1" y="1"/>
                    <a:pt x="1" y="101"/>
                  </a:cubicBezTo>
                  <a:cubicBezTo>
                    <a:pt x="1" y="101"/>
                    <a:pt x="101" y="853"/>
                    <a:pt x="201" y="1254"/>
                  </a:cubicBezTo>
                  <a:lnTo>
                    <a:pt x="728" y="2307"/>
                  </a:lnTo>
                  <a:cubicBezTo>
                    <a:pt x="728" y="2340"/>
                    <a:pt x="750" y="2351"/>
                    <a:pt x="780" y="2351"/>
                  </a:cubicBezTo>
                  <a:cubicBezTo>
                    <a:pt x="839" y="2351"/>
                    <a:pt x="928" y="2307"/>
                    <a:pt x="928" y="2307"/>
                  </a:cubicBezTo>
                  <a:cubicBezTo>
                    <a:pt x="928" y="2307"/>
                    <a:pt x="828" y="1580"/>
                    <a:pt x="728" y="1053"/>
                  </a:cubicBezTo>
                  <a:lnTo>
                    <a:pt x="20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04" name="Google Shape;1704;p23"/>
          <p:cNvSpPr/>
          <p:nvPr/>
        </p:nvSpPr>
        <p:spPr>
          <a:xfrm>
            <a:off x="143279" y="4385071"/>
            <a:ext cx="39" cy="39"/>
          </a:xfrm>
          <a:custGeom>
            <a:rect b="b" l="l" r="r" t="t"/>
            <a:pathLst>
              <a:path extrusionOk="0" h="1" w="1">
                <a:moveTo>
                  <a:pt x="1" y="1"/>
                </a:moveTo>
                <a:lnTo>
                  <a:pt x="1" y="1"/>
                </a:lnTo>
                <a:lnTo>
                  <a:pt x="1" y="1"/>
                </a:lnTo>
                <a:close/>
              </a:path>
            </a:pathLst>
          </a:custGeom>
          <a:solidFill>
            <a:srgbClr val="313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23"/>
          <p:cNvSpPr/>
          <p:nvPr/>
        </p:nvSpPr>
        <p:spPr>
          <a:xfrm>
            <a:off x="143279" y="4385071"/>
            <a:ext cx="39" cy="39"/>
          </a:xfrm>
          <a:custGeom>
            <a:rect b="b" l="l" r="r" t="t"/>
            <a:pathLst>
              <a:path extrusionOk="0" h="1" w="1">
                <a:moveTo>
                  <a:pt x="1" y="1"/>
                </a:moveTo>
                <a:lnTo>
                  <a:pt x="1" y="1"/>
                </a:lnTo>
                <a:lnTo>
                  <a:pt x="1" y="1"/>
                </a:lnTo>
                <a:lnTo>
                  <a:pt x="1" y="1"/>
                </a:lnTo>
                <a:close/>
              </a:path>
            </a:pathLst>
          </a:custGeom>
          <a:solidFill>
            <a:srgbClr val="313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06" name="Google Shape;1706;p23"/>
          <p:cNvGrpSpPr/>
          <p:nvPr/>
        </p:nvGrpSpPr>
        <p:grpSpPr>
          <a:xfrm>
            <a:off x="1181550" y="3858465"/>
            <a:ext cx="550535" cy="543479"/>
            <a:chOff x="1410150" y="4106115"/>
            <a:chExt cx="550535" cy="543479"/>
          </a:xfrm>
        </p:grpSpPr>
        <p:sp>
          <p:nvSpPr>
            <p:cNvPr id="1707" name="Google Shape;1707;p23"/>
            <p:cNvSpPr/>
            <p:nvPr/>
          </p:nvSpPr>
          <p:spPr>
            <a:xfrm>
              <a:off x="1434040" y="4125866"/>
              <a:ext cx="254945" cy="214458"/>
            </a:xfrm>
            <a:custGeom>
              <a:rect b="b" l="l" r="r" t="t"/>
              <a:pathLst>
                <a:path extrusionOk="0" h="5440" w="6467">
                  <a:moveTo>
                    <a:pt x="1980" y="1"/>
                  </a:moveTo>
                  <a:lnTo>
                    <a:pt x="1980" y="126"/>
                  </a:lnTo>
                  <a:lnTo>
                    <a:pt x="2080" y="327"/>
                  </a:lnTo>
                  <a:cubicBezTo>
                    <a:pt x="2080" y="427"/>
                    <a:pt x="2080" y="627"/>
                    <a:pt x="2206" y="753"/>
                  </a:cubicBezTo>
                  <a:lnTo>
                    <a:pt x="2206" y="1053"/>
                  </a:lnTo>
                  <a:lnTo>
                    <a:pt x="2206" y="1154"/>
                  </a:lnTo>
                  <a:lnTo>
                    <a:pt x="2206" y="1379"/>
                  </a:lnTo>
                  <a:lnTo>
                    <a:pt x="2206" y="2206"/>
                  </a:lnTo>
                  <a:cubicBezTo>
                    <a:pt x="2080" y="2833"/>
                    <a:pt x="1880" y="3459"/>
                    <a:pt x="1579" y="3885"/>
                  </a:cubicBezTo>
                  <a:cubicBezTo>
                    <a:pt x="1253" y="4287"/>
                    <a:pt x="953" y="4612"/>
                    <a:pt x="627" y="4813"/>
                  </a:cubicBezTo>
                  <a:cubicBezTo>
                    <a:pt x="526" y="4813"/>
                    <a:pt x="426" y="4913"/>
                    <a:pt x="326" y="4913"/>
                  </a:cubicBezTo>
                  <a:lnTo>
                    <a:pt x="100" y="4913"/>
                  </a:lnTo>
                  <a:cubicBezTo>
                    <a:pt x="100" y="4913"/>
                    <a:pt x="0" y="5439"/>
                    <a:pt x="201" y="5439"/>
                  </a:cubicBezTo>
                  <a:lnTo>
                    <a:pt x="326" y="5439"/>
                  </a:lnTo>
                  <a:cubicBezTo>
                    <a:pt x="526" y="5439"/>
                    <a:pt x="627" y="5339"/>
                    <a:pt x="827" y="5339"/>
                  </a:cubicBezTo>
                  <a:cubicBezTo>
                    <a:pt x="1253" y="5139"/>
                    <a:pt x="1780" y="4813"/>
                    <a:pt x="2206" y="4287"/>
                  </a:cubicBezTo>
                  <a:cubicBezTo>
                    <a:pt x="2607" y="3760"/>
                    <a:pt x="2933" y="3134"/>
                    <a:pt x="3033" y="2407"/>
                  </a:cubicBezTo>
                  <a:cubicBezTo>
                    <a:pt x="3133" y="2006"/>
                    <a:pt x="3133" y="1680"/>
                    <a:pt x="3133" y="1254"/>
                  </a:cubicBezTo>
                  <a:lnTo>
                    <a:pt x="3133" y="1053"/>
                  </a:lnTo>
                  <a:lnTo>
                    <a:pt x="3133" y="953"/>
                  </a:lnTo>
                  <a:lnTo>
                    <a:pt x="3459" y="953"/>
                  </a:lnTo>
                  <a:cubicBezTo>
                    <a:pt x="3760" y="953"/>
                    <a:pt x="4085" y="1053"/>
                    <a:pt x="4286" y="1154"/>
                  </a:cubicBezTo>
                  <a:cubicBezTo>
                    <a:pt x="4812" y="1479"/>
                    <a:pt x="5213" y="1880"/>
                    <a:pt x="5439" y="2407"/>
                  </a:cubicBezTo>
                  <a:cubicBezTo>
                    <a:pt x="5740" y="2833"/>
                    <a:pt x="5840" y="3359"/>
                    <a:pt x="5840" y="3660"/>
                  </a:cubicBezTo>
                  <a:cubicBezTo>
                    <a:pt x="5965" y="3885"/>
                    <a:pt x="5965" y="3986"/>
                    <a:pt x="5965" y="4086"/>
                  </a:cubicBezTo>
                  <a:lnTo>
                    <a:pt x="5965" y="4287"/>
                  </a:lnTo>
                  <a:cubicBezTo>
                    <a:pt x="5965" y="4337"/>
                    <a:pt x="6065" y="4362"/>
                    <a:pt x="6178" y="4362"/>
                  </a:cubicBezTo>
                  <a:cubicBezTo>
                    <a:pt x="6291" y="4362"/>
                    <a:pt x="6416" y="4337"/>
                    <a:pt x="6466" y="4287"/>
                  </a:cubicBezTo>
                  <a:lnTo>
                    <a:pt x="6466" y="4086"/>
                  </a:lnTo>
                  <a:lnTo>
                    <a:pt x="6466" y="3660"/>
                  </a:lnTo>
                  <a:cubicBezTo>
                    <a:pt x="6366" y="3259"/>
                    <a:pt x="6366" y="2733"/>
                    <a:pt x="6065" y="2106"/>
                  </a:cubicBezTo>
                  <a:cubicBezTo>
                    <a:pt x="5840" y="1479"/>
                    <a:pt x="5439" y="753"/>
                    <a:pt x="4712" y="427"/>
                  </a:cubicBezTo>
                  <a:cubicBezTo>
                    <a:pt x="4386" y="226"/>
                    <a:pt x="3960" y="126"/>
                    <a:pt x="365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23"/>
            <p:cNvSpPr/>
            <p:nvPr/>
          </p:nvSpPr>
          <p:spPr>
            <a:xfrm>
              <a:off x="1410150" y="4106115"/>
              <a:ext cx="550535" cy="543479"/>
            </a:xfrm>
            <a:custGeom>
              <a:rect b="b" l="l" r="r" t="t"/>
              <a:pathLst>
                <a:path extrusionOk="0" h="13786" w="13965">
                  <a:moveTo>
                    <a:pt x="8752" y="1"/>
                  </a:moveTo>
                  <a:cubicBezTo>
                    <a:pt x="8752" y="101"/>
                    <a:pt x="8752" y="201"/>
                    <a:pt x="8651" y="301"/>
                  </a:cubicBezTo>
                  <a:cubicBezTo>
                    <a:pt x="8651" y="627"/>
                    <a:pt x="8551" y="828"/>
                    <a:pt x="8451" y="1028"/>
                  </a:cubicBezTo>
                  <a:lnTo>
                    <a:pt x="8451" y="1254"/>
                  </a:lnTo>
                  <a:lnTo>
                    <a:pt x="8325" y="1354"/>
                  </a:lnTo>
                  <a:lnTo>
                    <a:pt x="8325" y="1454"/>
                  </a:lnTo>
                  <a:cubicBezTo>
                    <a:pt x="8325" y="1655"/>
                    <a:pt x="8225" y="1755"/>
                    <a:pt x="8225" y="1880"/>
                  </a:cubicBezTo>
                  <a:cubicBezTo>
                    <a:pt x="8225" y="2081"/>
                    <a:pt x="8125" y="2281"/>
                    <a:pt x="8025" y="2607"/>
                  </a:cubicBezTo>
                  <a:cubicBezTo>
                    <a:pt x="7824" y="3434"/>
                    <a:pt x="7699" y="4161"/>
                    <a:pt x="7699" y="4161"/>
                  </a:cubicBezTo>
                  <a:cubicBezTo>
                    <a:pt x="7699" y="4231"/>
                    <a:pt x="7908" y="4314"/>
                    <a:pt x="8068" y="4314"/>
                  </a:cubicBezTo>
                  <a:cubicBezTo>
                    <a:pt x="8136" y="4314"/>
                    <a:pt x="8195" y="4299"/>
                    <a:pt x="8225" y="4261"/>
                  </a:cubicBezTo>
                  <a:cubicBezTo>
                    <a:pt x="8225" y="4261"/>
                    <a:pt x="8451" y="3635"/>
                    <a:pt x="8752" y="2808"/>
                  </a:cubicBezTo>
                  <a:cubicBezTo>
                    <a:pt x="8952" y="2381"/>
                    <a:pt x="9077" y="1880"/>
                    <a:pt x="9278" y="1454"/>
                  </a:cubicBezTo>
                  <a:cubicBezTo>
                    <a:pt x="9278" y="1454"/>
                    <a:pt x="9278" y="1429"/>
                    <a:pt x="9303" y="1429"/>
                  </a:cubicBezTo>
                  <a:cubicBezTo>
                    <a:pt x="9328" y="1429"/>
                    <a:pt x="9378" y="1454"/>
                    <a:pt x="9478" y="1554"/>
                  </a:cubicBezTo>
                  <a:cubicBezTo>
                    <a:pt x="9704" y="1880"/>
                    <a:pt x="10005" y="2181"/>
                    <a:pt x="10205" y="2607"/>
                  </a:cubicBezTo>
                  <a:cubicBezTo>
                    <a:pt x="10331" y="3008"/>
                    <a:pt x="10331" y="3434"/>
                    <a:pt x="10331" y="3860"/>
                  </a:cubicBezTo>
                  <a:cubicBezTo>
                    <a:pt x="10205" y="4261"/>
                    <a:pt x="10105" y="4587"/>
                    <a:pt x="9904" y="4788"/>
                  </a:cubicBezTo>
                  <a:cubicBezTo>
                    <a:pt x="9904" y="5013"/>
                    <a:pt x="9804" y="5013"/>
                    <a:pt x="9804" y="5113"/>
                  </a:cubicBezTo>
                  <a:lnTo>
                    <a:pt x="9704" y="5214"/>
                  </a:lnTo>
                  <a:cubicBezTo>
                    <a:pt x="9704" y="5214"/>
                    <a:pt x="9804" y="5314"/>
                    <a:pt x="9904" y="5414"/>
                  </a:cubicBezTo>
                  <a:cubicBezTo>
                    <a:pt x="9904" y="5514"/>
                    <a:pt x="9904" y="5640"/>
                    <a:pt x="10005" y="5740"/>
                  </a:cubicBezTo>
                  <a:cubicBezTo>
                    <a:pt x="10005" y="5740"/>
                    <a:pt x="10331" y="5740"/>
                    <a:pt x="10832" y="5940"/>
                  </a:cubicBezTo>
                  <a:cubicBezTo>
                    <a:pt x="11258" y="6141"/>
                    <a:pt x="11985" y="6467"/>
                    <a:pt x="12611" y="7194"/>
                  </a:cubicBezTo>
                  <a:cubicBezTo>
                    <a:pt x="12937" y="7620"/>
                    <a:pt x="13138" y="8021"/>
                    <a:pt x="13238" y="8547"/>
                  </a:cubicBezTo>
                  <a:cubicBezTo>
                    <a:pt x="13238" y="8772"/>
                    <a:pt x="13238" y="9073"/>
                    <a:pt x="13138" y="9274"/>
                  </a:cubicBezTo>
                  <a:cubicBezTo>
                    <a:pt x="13138" y="9399"/>
                    <a:pt x="13138" y="9600"/>
                    <a:pt x="13037" y="9700"/>
                  </a:cubicBezTo>
                  <a:cubicBezTo>
                    <a:pt x="13037" y="9700"/>
                    <a:pt x="13037" y="9800"/>
                    <a:pt x="12937" y="9900"/>
                  </a:cubicBezTo>
                  <a:lnTo>
                    <a:pt x="12937" y="10026"/>
                  </a:lnTo>
                  <a:lnTo>
                    <a:pt x="12837" y="10126"/>
                  </a:lnTo>
                  <a:lnTo>
                    <a:pt x="12837" y="10026"/>
                  </a:lnTo>
                  <a:cubicBezTo>
                    <a:pt x="12837" y="10026"/>
                    <a:pt x="12711" y="10026"/>
                    <a:pt x="12611" y="9900"/>
                  </a:cubicBezTo>
                  <a:lnTo>
                    <a:pt x="12411" y="9700"/>
                  </a:lnTo>
                  <a:cubicBezTo>
                    <a:pt x="12310" y="9600"/>
                    <a:pt x="12210" y="9499"/>
                    <a:pt x="11985" y="9399"/>
                  </a:cubicBezTo>
                  <a:cubicBezTo>
                    <a:pt x="11884" y="9274"/>
                    <a:pt x="11784" y="9173"/>
                    <a:pt x="11584" y="9073"/>
                  </a:cubicBezTo>
                  <a:cubicBezTo>
                    <a:pt x="11584" y="8973"/>
                    <a:pt x="11458" y="8973"/>
                    <a:pt x="11358" y="8873"/>
                  </a:cubicBezTo>
                  <a:lnTo>
                    <a:pt x="11158" y="8647"/>
                  </a:lnTo>
                  <a:lnTo>
                    <a:pt x="10957" y="8447"/>
                  </a:lnTo>
                  <a:lnTo>
                    <a:pt x="10732" y="8246"/>
                  </a:lnTo>
                  <a:lnTo>
                    <a:pt x="10331" y="7720"/>
                  </a:lnTo>
                  <a:cubicBezTo>
                    <a:pt x="10105" y="7394"/>
                    <a:pt x="9804" y="7093"/>
                    <a:pt x="9579" y="6767"/>
                  </a:cubicBezTo>
                  <a:lnTo>
                    <a:pt x="9579" y="6767"/>
                  </a:lnTo>
                  <a:cubicBezTo>
                    <a:pt x="9579" y="7194"/>
                    <a:pt x="9704" y="7620"/>
                    <a:pt x="9704" y="8246"/>
                  </a:cubicBezTo>
                  <a:lnTo>
                    <a:pt x="9704" y="8772"/>
                  </a:lnTo>
                  <a:lnTo>
                    <a:pt x="9704" y="9173"/>
                  </a:lnTo>
                  <a:lnTo>
                    <a:pt x="9704" y="9399"/>
                  </a:lnTo>
                  <a:lnTo>
                    <a:pt x="9704" y="9600"/>
                  </a:lnTo>
                  <a:lnTo>
                    <a:pt x="9704" y="9800"/>
                  </a:lnTo>
                  <a:cubicBezTo>
                    <a:pt x="9579" y="10427"/>
                    <a:pt x="9378" y="11279"/>
                    <a:pt x="9077" y="11780"/>
                  </a:cubicBezTo>
                  <a:cubicBezTo>
                    <a:pt x="8852" y="12106"/>
                    <a:pt x="8651" y="12306"/>
                    <a:pt x="8451" y="12532"/>
                  </a:cubicBezTo>
                  <a:cubicBezTo>
                    <a:pt x="8325" y="12632"/>
                    <a:pt x="8125" y="12632"/>
                    <a:pt x="8025" y="12732"/>
                  </a:cubicBezTo>
                  <a:cubicBezTo>
                    <a:pt x="7824" y="12732"/>
                    <a:pt x="7699" y="12833"/>
                    <a:pt x="7498" y="12833"/>
                  </a:cubicBezTo>
                  <a:lnTo>
                    <a:pt x="7298" y="12833"/>
                  </a:lnTo>
                  <a:lnTo>
                    <a:pt x="7298" y="12732"/>
                  </a:lnTo>
                  <a:cubicBezTo>
                    <a:pt x="7198" y="12632"/>
                    <a:pt x="7198" y="12632"/>
                    <a:pt x="7198" y="12532"/>
                  </a:cubicBezTo>
                  <a:lnTo>
                    <a:pt x="7198" y="12206"/>
                  </a:lnTo>
                  <a:cubicBezTo>
                    <a:pt x="7198" y="12006"/>
                    <a:pt x="7072" y="11905"/>
                    <a:pt x="7072" y="11680"/>
                  </a:cubicBezTo>
                  <a:cubicBezTo>
                    <a:pt x="6872" y="10953"/>
                    <a:pt x="6446" y="10326"/>
                    <a:pt x="6145" y="9900"/>
                  </a:cubicBezTo>
                  <a:cubicBezTo>
                    <a:pt x="6145" y="9800"/>
                    <a:pt x="6045" y="9800"/>
                    <a:pt x="6045" y="9700"/>
                  </a:cubicBezTo>
                  <a:cubicBezTo>
                    <a:pt x="5945" y="9700"/>
                    <a:pt x="5945" y="9600"/>
                    <a:pt x="5819" y="9499"/>
                  </a:cubicBezTo>
                  <a:cubicBezTo>
                    <a:pt x="5719" y="9399"/>
                    <a:pt x="5619" y="9274"/>
                    <a:pt x="5518" y="9173"/>
                  </a:cubicBezTo>
                  <a:cubicBezTo>
                    <a:pt x="5318" y="8973"/>
                    <a:pt x="5092" y="8772"/>
                    <a:pt x="4992" y="8647"/>
                  </a:cubicBezTo>
                  <a:cubicBezTo>
                    <a:pt x="4892" y="8973"/>
                    <a:pt x="4792" y="9173"/>
                    <a:pt x="4691" y="9499"/>
                  </a:cubicBezTo>
                  <a:cubicBezTo>
                    <a:pt x="4691" y="9600"/>
                    <a:pt x="4566" y="9700"/>
                    <a:pt x="4566" y="9800"/>
                  </a:cubicBezTo>
                  <a:cubicBezTo>
                    <a:pt x="4466" y="9900"/>
                    <a:pt x="4466" y="10026"/>
                    <a:pt x="4466" y="10026"/>
                  </a:cubicBezTo>
                  <a:cubicBezTo>
                    <a:pt x="4265" y="10226"/>
                    <a:pt x="4165" y="10527"/>
                    <a:pt x="3940" y="10752"/>
                  </a:cubicBezTo>
                  <a:cubicBezTo>
                    <a:pt x="3739" y="10953"/>
                    <a:pt x="3639" y="11153"/>
                    <a:pt x="3539" y="11379"/>
                  </a:cubicBezTo>
                  <a:cubicBezTo>
                    <a:pt x="3438" y="11479"/>
                    <a:pt x="3313" y="11680"/>
                    <a:pt x="3313" y="11780"/>
                  </a:cubicBezTo>
                  <a:cubicBezTo>
                    <a:pt x="3213" y="11780"/>
                    <a:pt x="3213" y="11780"/>
                    <a:pt x="3213" y="11905"/>
                  </a:cubicBezTo>
                  <a:cubicBezTo>
                    <a:pt x="3182" y="11967"/>
                    <a:pt x="3161" y="11990"/>
                    <a:pt x="3143" y="11990"/>
                  </a:cubicBezTo>
                  <a:cubicBezTo>
                    <a:pt x="3103" y="11990"/>
                    <a:pt x="3082" y="11867"/>
                    <a:pt x="3012" y="11780"/>
                  </a:cubicBezTo>
                  <a:lnTo>
                    <a:pt x="2586" y="11379"/>
                  </a:lnTo>
                  <a:cubicBezTo>
                    <a:pt x="2386" y="11153"/>
                    <a:pt x="2285" y="11053"/>
                    <a:pt x="2185" y="11053"/>
                  </a:cubicBezTo>
                  <a:cubicBezTo>
                    <a:pt x="1559" y="10652"/>
                    <a:pt x="1132" y="10527"/>
                    <a:pt x="807" y="10427"/>
                  </a:cubicBezTo>
                  <a:cubicBezTo>
                    <a:pt x="706" y="10427"/>
                    <a:pt x="606" y="10326"/>
                    <a:pt x="506" y="10326"/>
                  </a:cubicBezTo>
                  <a:lnTo>
                    <a:pt x="406" y="10326"/>
                  </a:lnTo>
                  <a:cubicBezTo>
                    <a:pt x="382" y="10316"/>
                    <a:pt x="359" y="10311"/>
                    <a:pt x="337" y="10311"/>
                  </a:cubicBezTo>
                  <a:cubicBezTo>
                    <a:pt x="143" y="10311"/>
                    <a:pt x="0" y="10663"/>
                    <a:pt x="180" y="10752"/>
                  </a:cubicBezTo>
                  <a:cubicBezTo>
                    <a:pt x="180" y="10752"/>
                    <a:pt x="305" y="10752"/>
                    <a:pt x="305" y="10853"/>
                  </a:cubicBezTo>
                  <a:cubicBezTo>
                    <a:pt x="406" y="10853"/>
                    <a:pt x="506" y="10853"/>
                    <a:pt x="606" y="10953"/>
                  </a:cubicBezTo>
                  <a:cubicBezTo>
                    <a:pt x="932" y="11053"/>
                    <a:pt x="1333" y="11153"/>
                    <a:pt x="1859" y="11479"/>
                  </a:cubicBezTo>
                  <a:cubicBezTo>
                    <a:pt x="1960" y="11580"/>
                    <a:pt x="2060" y="11680"/>
                    <a:pt x="2185" y="11780"/>
                  </a:cubicBezTo>
                  <a:cubicBezTo>
                    <a:pt x="2285" y="11905"/>
                    <a:pt x="2386" y="12006"/>
                    <a:pt x="2486" y="12106"/>
                  </a:cubicBezTo>
                  <a:cubicBezTo>
                    <a:pt x="2486" y="12206"/>
                    <a:pt x="2586" y="12306"/>
                    <a:pt x="2586" y="12306"/>
                  </a:cubicBezTo>
                  <a:cubicBezTo>
                    <a:pt x="2686" y="12407"/>
                    <a:pt x="2686" y="12532"/>
                    <a:pt x="2812" y="12532"/>
                  </a:cubicBezTo>
                  <a:cubicBezTo>
                    <a:pt x="2812" y="12732"/>
                    <a:pt x="2912" y="12833"/>
                    <a:pt x="3012" y="13033"/>
                  </a:cubicBezTo>
                  <a:lnTo>
                    <a:pt x="3213" y="13259"/>
                  </a:lnTo>
                  <a:lnTo>
                    <a:pt x="3313" y="13158"/>
                  </a:lnTo>
                  <a:cubicBezTo>
                    <a:pt x="3438" y="12933"/>
                    <a:pt x="3438" y="12833"/>
                    <a:pt x="3539" y="12632"/>
                  </a:cubicBezTo>
                  <a:cubicBezTo>
                    <a:pt x="3639" y="12407"/>
                    <a:pt x="3739" y="12206"/>
                    <a:pt x="3839" y="12106"/>
                  </a:cubicBezTo>
                  <a:cubicBezTo>
                    <a:pt x="3940" y="12006"/>
                    <a:pt x="3940" y="11905"/>
                    <a:pt x="4065" y="11780"/>
                  </a:cubicBezTo>
                  <a:cubicBezTo>
                    <a:pt x="4165" y="11580"/>
                    <a:pt x="4366" y="11379"/>
                    <a:pt x="4466" y="11153"/>
                  </a:cubicBezTo>
                  <a:cubicBezTo>
                    <a:pt x="4691" y="10953"/>
                    <a:pt x="4892" y="10652"/>
                    <a:pt x="4992" y="10427"/>
                  </a:cubicBezTo>
                  <a:cubicBezTo>
                    <a:pt x="5092" y="10326"/>
                    <a:pt x="5092" y="10226"/>
                    <a:pt x="5193" y="10226"/>
                  </a:cubicBezTo>
                  <a:lnTo>
                    <a:pt x="5193" y="10126"/>
                  </a:lnTo>
                  <a:lnTo>
                    <a:pt x="5193" y="10026"/>
                  </a:lnTo>
                  <a:cubicBezTo>
                    <a:pt x="5318" y="10026"/>
                    <a:pt x="5318" y="10026"/>
                    <a:pt x="5318" y="10126"/>
                  </a:cubicBezTo>
                  <a:lnTo>
                    <a:pt x="5418" y="10226"/>
                  </a:lnTo>
                  <a:lnTo>
                    <a:pt x="5518" y="10326"/>
                  </a:lnTo>
                  <a:cubicBezTo>
                    <a:pt x="5719" y="10752"/>
                    <a:pt x="6045" y="11279"/>
                    <a:pt x="6245" y="11905"/>
                  </a:cubicBezTo>
                  <a:lnTo>
                    <a:pt x="6245" y="12407"/>
                  </a:lnTo>
                  <a:cubicBezTo>
                    <a:pt x="6245" y="12407"/>
                    <a:pt x="6346" y="12532"/>
                    <a:pt x="6346" y="12632"/>
                  </a:cubicBezTo>
                  <a:lnTo>
                    <a:pt x="6346" y="12732"/>
                  </a:lnTo>
                  <a:lnTo>
                    <a:pt x="6346" y="12933"/>
                  </a:lnTo>
                  <a:lnTo>
                    <a:pt x="6346" y="13459"/>
                  </a:lnTo>
                  <a:lnTo>
                    <a:pt x="6346" y="13559"/>
                  </a:lnTo>
                  <a:cubicBezTo>
                    <a:pt x="6346" y="13660"/>
                    <a:pt x="6446" y="13660"/>
                    <a:pt x="6446" y="13660"/>
                  </a:cubicBezTo>
                  <a:lnTo>
                    <a:pt x="6772" y="13660"/>
                  </a:lnTo>
                  <a:lnTo>
                    <a:pt x="7298" y="13785"/>
                  </a:lnTo>
                  <a:lnTo>
                    <a:pt x="7599" y="13785"/>
                  </a:lnTo>
                  <a:cubicBezTo>
                    <a:pt x="7824" y="13785"/>
                    <a:pt x="8125" y="13660"/>
                    <a:pt x="8325" y="13559"/>
                  </a:cubicBezTo>
                  <a:cubicBezTo>
                    <a:pt x="8551" y="13459"/>
                    <a:pt x="8752" y="13459"/>
                    <a:pt x="8952" y="13259"/>
                  </a:cubicBezTo>
                  <a:cubicBezTo>
                    <a:pt x="9378" y="13033"/>
                    <a:pt x="9579" y="12632"/>
                    <a:pt x="9904" y="12306"/>
                  </a:cubicBezTo>
                  <a:cubicBezTo>
                    <a:pt x="10331" y="11580"/>
                    <a:pt x="10531" y="10652"/>
                    <a:pt x="10631" y="9900"/>
                  </a:cubicBezTo>
                  <a:lnTo>
                    <a:pt x="10631" y="9600"/>
                  </a:lnTo>
                  <a:lnTo>
                    <a:pt x="10631" y="9499"/>
                  </a:lnTo>
                  <a:lnTo>
                    <a:pt x="10631" y="9399"/>
                  </a:lnTo>
                  <a:lnTo>
                    <a:pt x="10732" y="9399"/>
                  </a:lnTo>
                  <a:cubicBezTo>
                    <a:pt x="10631" y="9399"/>
                    <a:pt x="10732" y="9499"/>
                    <a:pt x="10832" y="9499"/>
                  </a:cubicBezTo>
                  <a:cubicBezTo>
                    <a:pt x="10957" y="9600"/>
                    <a:pt x="10957" y="9700"/>
                    <a:pt x="11057" y="9700"/>
                  </a:cubicBezTo>
                  <a:cubicBezTo>
                    <a:pt x="11258" y="9800"/>
                    <a:pt x="11358" y="9900"/>
                    <a:pt x="11458" y="10026"/>
                  </a:cubicBezTo>
                  <a:cubicBezTo>
                    <a:pt x="11684" y="10126"/>
                    <a:pt x="11784" y="10226"/>
                    <a:pt x="11884" y="10326"/>
                  </a:cubicBezTo>
                  <a:lnTo>
                    <a:pt x="12085" y="10527"/>
                  </a:lnTo>
                  <a:cubicBezTo>
                    <a:pt x="12210" y="10652"/>
                    <a:pt x="12210" y="10652"/>
                    <a:pt x="12411" y="10752"/>
                  </a:cubicBezTo>
                  <a:lnTo>
                    <a:pt x="12711" y="11053"/>
                  </a:lnTo>
                  <a:lnTo>
                    <a:pt x="12937" y="11153"/>
                  </a:lnTo>
                  <a:lnTo>
                    <a:pt x="12937" y="11279"/>
                  </a:lnTo>
                  <a:lnTo>
                    <a:pt x="13037" y="11279"/>
                  </a:lnTo>
                  <a:cubicBezTo>
                    <a:pt x="13238" y="10953"/>
                    <a:pt x="13338" y="10752"/>
                    <a:pt x="13564" y="10527"/>
                  </a:cubicBezTo>
                  <a:cubicBezTo>
                    <a:pt x="13564" y="10427"/>
                    <a:pt x="13564" y="10326"/>
                    <a:pt x="13664" y="10326"/>
                  </a:cubicBezTo>
                  <a:lnTo>
                    <a:pt x="13664" y="10226"/>
                  </a:lnTo>
                  <a:cubicBezTo>
                    <a:pt x="13664" y="10126"/>
                    <a:pt x="13764" y="10026"/>
                    <a:pt x="13764" y="9900"/>
                  </a:cubicBezTo>
                  <a:cubicBezTo>
                    <a:pt x="13764" y="9800"/>
                    <a:pt x="13864" y="9600"/>
                    <a:pt x="13864" y="9399"/>
                  </a:cubicBezTo>
                  <a:cubicBezTo>
                    <a:pt x="13965" y="9073"/>
                    <a:pt x="13965" y="8772"/>
                    <a:pt x="13864" y="8447"/>
                  </a:cubicBezTo>
                  <a:cubicBezTo>
                    <a:pt x="13764" y="7720"/>
                    <a:pt x="13463" y="7194"/>
                    <a:pt x="13138" y="6767"/>
                  </a:cubicBezTo>
                  <a:cubicBezTo>
                    <a:pt x="12411" y="5940"/>
                    <a:pt x="11584" y="5640"/>
                    <a:pt x="11057" y="5414"/>
                  </a:cubicBezTo>
                  <a:cubicBezTo>
                    <a:pt x="10732" y="5314"/>
                    <a:pt x="10431" y="5314"/>
                    <a:pt x="10331" y="5214"/>
                  </a:cubicBezTo>
                  <a:cubicBezTo>
                    <a:pt x="10331" y="5214"/>
                    <a:pt x="10431" y="5214"/>
                    <a:pt x="10431" y="5113"/>
                  </a:cubicBezTo>
                  <a:cubicBezTo>
                    <a:pt x="10631" y="4888"/>
                    <a:pt x="10832" y="4487"/>
                    <a:pt x="11057" y="3960"/>
                  </a:cubicBezTo>
                  <a:cubicBezTo>
                    <a:pt x="11158" y="3534"/>
                    <a:pt x="11158" y="2908"/>
                    <a:pt x="11057" y="2281"/>
                  </a:cubicBezTo>
                  <a:cubicBezTo>
                    <a:pt x="10832" y="1655"/>
                    <a:pt x="10431" y="1254"/>
                    <a:pt x="10105" y="828"/>
                  </a:cubicBezTo>
                  <a:cubicBezTo>
                    <a:pt x="10005" y="727"/>
                    <a:pt x="9478" y="402"/>
                    <a:pt x="9077" y="201"/>
                  </a:cubicBezTo>
                  <a:cubicBezTo>
                    <a:pt x="8952" y="101"/>
                    <a:pt x="8852" y="101"/>
                    <a:pt x="875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23"/>
            <p:cNvSpPr/>
            <p:nvPr/>
          </p:nvSpPr>
          <p:spPr>
            <a:xfrm>
              <a:off x="1434040" y="4249376"/>
              <a:ext cx="358666" cy="222343"/>
            </a:xfrm>
            <a:custGeom>
              <a:rect b="b" l="l" r="r" t="t"/>
              <a:pathLst>
                <a:path extrusionOk="0" h="5640" w="9098">
                  <a:moveTo>
                    <a:pt x="3860" y="1"/>
                  </a:moveTo>
                  <a:lnTo>
                    <a:pt x="3760" y="126"/>
                  </a:lnTo>
                  <a:cubicBezTo>
                    <a:pt x="3760" y="226"/>
                    <a:pt x="3659" y="326"/>
                    <a:pt x="3559" y="427"/>
                  </a:cubicBezTo>
                  <a:cubicBezTo>
                    <a:pt x="3459" y="752"/>
                    <a:pt x="3334" y="953"/>
                    <a:pt x="3133" y="1154"/>
                  </a:cubicBezTo>
                  <a:cubicBezTo>
                    <a:pt x="3033" y="1379"/>
                    <a:pt x="3033" y="1580"/>
                    <a:pt x="2933" y="1780"/>
                  </a:cubicBezTo>
                  <a:cubicBezTo>
                    <a:pt x="2832" y="1880"/>
                    <a:pt x="2707" y="2006"/>
                    <a:pt x="2607" y="2106"/>
                  </a:cubicBezTo>
                  <a:cubicBezTo>
                    <a:pt x="2506" y="2407"/>
                    <a:pt x="2406" y="2632"/>
                    <a:pt x="2206" y="2833"/>
                  </a:cubicBezTo>
                  <a:cubicBezTo>
                    <a:pt x="1880" y="3259"/>
                    <a:pt x="1579" y="3560"/>
                    <a:pt x="1253" y="3760"/>
                  </a:cubicBezTo>
                  <a:cubicBezTo>
                    <a:pt x="953" y="4086"/>
                    <a:pt x="727" y="4186"/>
                    <a:pt x="526" y="4286"/>
                  </a:cubicBezTo>
                  <a:lnTo>
                    <a:pt x="201" y="4286"/>
                  </a:lnTo>
                  <a:cubicBezTo>
                    <a:pt x="0" y="4387"/>
                    <a:pt x="0" y="4612"/>
                    <a:pt x="326" y="4612"/>
                  </a:cubicBezTo>
                  <a:cubicBezTo>
                    <a:pt x="326" y="4612"/>
                    <a:pt x="426" y="4612"/>
                    <a:pt x="627" y="4512"/>
                  </a:cubicBezTo>
                  <a:cubicBezTo>
                    <a:pt x="827" y="4387"/>
                    <a:pt x="1153" y="4286"/>
                    <a:pt x="1454" y="4086"/>
                  </a:cubicBezTo>
                  <a:cubicBezTo>
                    <a:pt x="1780" y="3760"/>
                    <a:pt x="2080" y="3459"/>
                    <a:pt x="2506" y="3033"/>
                  </a:cubicBezTo>
                  <a:cubicBezTo>
                    <a:pt x="2607" y="2833"/>
                    <a:pt x="2832" y="2507"/>
                    <a:pt x="2933" y="2306"/>
                  </a:cubicBezTo>
                  <a:cubicBezTo>
                    <a:pt x="3033" y="2106"/>
                    <a:pt x="3233" y="1880"/>
                    <a:pt x="3334" y="1680"/>
                  </a:cubicBezTo>
                  <a:lnTo>
                    <a:pt x="3459" y="1580"/>
                  </a:lnTo>
                  <a:lnTo>
                    <a:pt x="3459" y="1680"/>
                  </a:lnTo>
                  <a:lnTo>
                    <a:pt x="3459" y="1880"/>
                  </a:lnTo>
                  <a:cubicBezTo>
                    <a:pt x="3459" y="2306"/>
                    <a:pt x="3334" y="2632"/>
                    <a:pt x="3334" y="2933"/>
                  </a:cubicBezTo>
                  <a:lnTo>
                    <a:pt x="3233" y="3359"/>
                  </a:lnTo>
                  <a:lnTo>
                    <a:pt x="3233" y="3560"/>
                  </a:lnTo>
                  <a:lnTo>
                    <a:pt x="3233" y="3760"/>
                  </a:lnTo>
                  <a:lnTo>
                    <a:pt x="3334" y="3760"/>
                  </a:lnTo>
                  <a:lnTo>
                    <a:pt x="4085" y="3560"/>
                  </a:lnTo>
                  <a:cubicBezTo>
                    <a:pt x="5339" y="3133"/>
                    <a:pt x="6366" y="2306"/>
                    <a:pt x="7318" y="1680"/>
                  </a:cubicBezTo>
                  <a:lnTo>
                    <a:pt x="7318" y="1780"/>
                  </a:lnTo>
                  <a:lnTo>
                    <a:pt x="7619" y="1780"/>
                  </a:lnTo>
                  <a:lnTo>
                    <a:pt x="7845" y="1880"/>
                  </a:lnTo>
                  <a:lnTo>
                    <a:pt x="8045" y="1880"/>
                  </a:lnTo>
                  <a:lnTo>
                    <a:pt x="7719" y="2106"/>
                  </a:lnTo>
                  <a:cubicBezTo>
                    <a:pt x="7419" y="2306"/>
                    <a:pt x="7093" y="2507"/>
                    <a:pt x="6792" y="2732"/>
                  </a:cubicBezTo>
                  <a:cubicBezTo>
                    <a:pt x="6692" y="2833"/>
                    <a:pt x="6466" y="2933"/>
                    <a:pt x="6366" y="3033"/>
                  </a:cubicBezTo>
                  <a:cubicBezTo>
                    <a:pt x="6166" y="3259"/>
                    <a:pt x="5965" y="3459"/>
                    <a:pt x="5740" y="3560"/>
                  </a:cubicBezTo>
                  <a:lnTo>
                    <a:pt x="5539" y="3760"/>
                  </a:lnTo>
                  <a:lnTo>
                    <a:pt x="5740" y="3760"/>
                  </a:lnTo>
                  <a:cubicBezTo>
                    <a:pt x="5965" y="3885"/>
                    <a:pt x="6065" y="3885"/>
                    <a:pt x="6166" y="3885"/>
                  </a:cubicBezTo>
                  <a:cubicBezTo>
                    <a:pt x="6266" y="3885"/>
                    <a:pt x="6366" y="3885"/>
                    <a:pt x="6366" y="3986"/>
                  </a:cubicBezTo>
                  <a:lnTo>
                    <a:pt x="6592" y="3986"/>
                  </a:lnTo>
                  <a:cubicBezTo>
                    <a:pt x="6592" y="3986"/>
                    <a:pt x="6692" y="3986"/>
                    <a:pt x="6692" y="4086"/>
                  </a:cubicBezTo>
                  <a:cubicBezTo>
                    <a:pt x="6993" y="4086"/>
                    <a:pt x="7093" y="4286"/>
                    <a:pt x="7218" y="4512"/>
                  </a:cubicBezTo>
                  <a:cubicBezTo>
                    <a:pt x="7318" y="4612"/>
                    <a:pt x="7318" y="4712"/>
                    <a:pt x="7419" y="4813"/>
                  </a:cubicBezTo>
                  <a:cubicBezTo>
                    <a:pt x="6692" y="4512"/>
                    <a:pt x="5965" y="4387"/>
                    <a:pt x="5339" y="4286"/>
                  </a:cubicBezTo>
                  <a:cubicBezTo>
                    <a:pt x="4486" y="4286"/>
                    <a:pt x="3860" y="4286"/>
                    <a:pt x="3459" y="4512"/>
                  </a:cubicBezTo>
                  <a:cubicBezTo>
                    <a:pt x="2933" y="4612"/>
                    <a:pt x="2607" y="4813"/>
                    <a:pt x="2406" y="4913"/>
                  </a:cubicBezTo>
                  <a:lnTo>
                    <a:pt x="2206" y="5138"/>
                  </a:lnTo>
                  <a:cubicBezTo>
                    <a:pt x="2041" y="5285"/>
                    <a:pt x="2050" y="5378"/>
                    <a:pt x="2155" y="5378"/>
                  </a:cubicBezTo>
                  <a:cubicBezTo>
                    <a:pt x="2194" y="5378"/>
                    <a:pt x="2245" y="5366"/>
                    <a:pt x="2306" y="5339"/>
                  </a:cubicBezTo>
                  <a:cubicBezTo>
                    <a:pt x="2306" y="5339"/>
                    <a:pt x="2406" y="5239"/>
                    <a:pt x="2607" y="5138"/>
                  </a:cubicBezTo>
                  <a:cubicBezTo>
                    <a:pt x="2707" y="5013"/>
                    <a:pt x="3033" y="4913"/>
                    <a:pt x="3559" y="4712"/>
                  </a:cubicBezTo>
                  <a:cubicBezTo>
                    <a:pt x="3960" y="4612"/>
                    <a:pt x="4587" y="4612"/>
                    <a:pt x="5339" y="4612"/>
                  </a:cubicBezTo>
                  <a:cubicBezTo>
                    <a:pt x="6065" y="4712"/>
                    <a:pt x="6892" y="4813"/>
                    <a:pt x="7845" y="5339"/>
                  </a:cubicBezTo>
                  <a:lnTo>
                    <a:pt x="8471" y="5640"/>
                  </a:lnTo>
                  <a:lnTo>
                    <a:pt x="8471" y="5640"/>
                  </a:lnTo>
                  <a:lnTo>
                    <a:pt x="8045" y="5138"/>
                  </a:lnTo>
                  <a:cubicBezTo>
                    <a:pt x="7945" y="4913"/>
                    <a:pt x="7845" y="4612"/>
                    <a:pt x="7519" y="4286"/>
                  </a:cubicBezTo>
                  <a:cubicBezTo>
                    <a:pt x="7419" y="4086"/>
                    <a:pt x="7218" y="3760"/>
                    <a:pt x="6892" y="3660"/>
                  </a:cubicBezTo>
                  <a:cubicBezTo>
                    <a:pt x="6792" y="3560"/>
                    <a:pt x="6692" y="3560"/>
                    <a:pt x="6692" y="3560"/>
                  </a:cubicBezTo>
                  <a:lnTo>
                    <a:pt x="6592" y="3560"/>
                  </a:lnTo>
                  <a:lnTo>
                    <a:pt x="6592" y="3459"/>
                  </a:lnTo>
                  <a:lnTo>
                    <a:pt x="6692" y="3459"/>
                  </a:lnTo>
                  <a:cubicBezTo>
                    <a:pt x="6792" y="3259"/>
                    <a:pt x="6892" y="3259"/>
                    <a:pt x="7093" y="3133"/>
                  </a:cubicBezTo>
                  <a:cubicBezTo>
                    <a:pt x="7318" y="2933"/>
                    <a:pt x="7619" y="2732"/>
                    <a:pt x="7945" y="2507"/>
                  </a:cubicBezTo>
                  <a:lnTo>
                    <a:pt x="8146" y="2306"/>
                  </a:lnTo>
                  <a:lnTo>
                    <a:pt x="8246" y="2306"/>
                  </a:lnTo>
                  <a:lnTo>
                    <a:pt x="8471" y="2206"/>
                  </a:lnTo>
                  <a:lnTo>
                    <a:pt x="8872" y="1880"/>
                  </a:lnTo>
                  <a:lnTo>
                    <a:pt x="9098" y="1680"/>
                  </a:lnTo>
                  <a:lnTo>
                    <a:pt x="8973" y="1680"/>
                  </a:lnTo>
                  <a:lnTo>
                    <a:pt x="8872" y="1580"/>
                  </a:lnTo>
                  <a:cubicBezTo>
                    <a:pt x="8772" y="1580"/>
                    <a:pt x="8572" y="1479"/>
                    <a:pt x="8471" y="1479"/>
                  </a:cubicBezTo>
                  <a:lnTo>
                    <a:pt x="8146" y="1379"/>
                  </a:lnTo>
                  <a:lnTo>
                    <a:pt x="7845" y="1379"/>
                  </a:lnTo>
                  <a:lnTo>
                    <a:pt x="7845" y="1254"/>
                  </a:lnTo>
                  <a:lnTo>
                    <a:pt x="7845" y="853"/>
                  </a:lnTo>
                  <a:lnTo>
                    <a:pt x="7419" y="1053"/>
                  </a:lnTo>
                  <a:cubicBezTo>
                    <a:pt x="6366" y="1680"/>
                    <a:pt x="5213" y="2632"/>
                    <a:pt x="3960" y="3133"/>
                  </a:cubicBezTo>
                  <a:lnTo>
                    <a:pt x="3760" y="3133"/>
                  </a:lnTo>
                  <a:lnTo>
                    <a:pt x="3760" y="3033"/>
                  </a:lnTo>
                  <a:cubicBezTo>
                    <a:pt x="3760" y="2632"/>
                    <a:pt x="3760" y="2306"/>
                    <a:pt x="3860" y="2006"/>
                  </a:cubicBezTo>
                  <a:lnTo>
                    <a:pt x="3860" y="326"/>
                  </a:lnTo>
                  <a:lnTo>
                    <a:pt x="3860" y="126"/>
                  </a:lnTo>
                  <a:lnTo>
                    <a:pt x="386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0" name="Google Shape;1710;p23"/>
          <p:cNvGrpSpPr/>
          <p:nvPr/>
        </p:nvGrpSpPr>
        <p:grpSpPr>
          <a:xfrm>
            <a:off x="77089" y="3668764"/>
            <a:ext cx="1223241" cy="1486031"/>
            <a:chOff x="305689" y="3916414"/>
            <a:chExt cx="1223241" cy="1486031"/>
          </a:xfrm>
        </p:grpSpPr>
        <p:sp>
          <p:nvSpPr>
            <p:cNvPr id="1711" name="Google Shape;1711;p23"/>
            <p:cNvSpPr/>
            <p:nvPr/>
          </p:nvSpPr>
          <p:spPr>
            <a:xfrm>
              <a:off x="787865" y="4099571"/>
              <a:ext cx="135377" cy="137979"/>
            </a:xfrm>
            <a:custGeom>
              <a:rect b="b" l="l" r="r" t="t"/>
              <a:pathLst>
                <a:path extrusionOk="0" h="3500" w="3434">
                  <a:moveTo>
                    <a:pt x="1461" y="0"/>
                  </a:moveTo>
                  <a:cubicBezTo>
                    <a:pt x="1171" y="0"/>
                    <a:pt x="841" y="77"/>
                    <a:pt x="627" y="167"/>
                  </a:cubicBezTo>
                  <a:cubicBezTo>
                    <a:pt x="426" y="167"/>
                    <a:pt x="301" y="267"/>
                    <a:pt x="201" y="267"/>
                  </a:cubicBezTo>
                  <a:cubicBezTo>
                    <a:pt x="100" y="267"/>
                    <a:pt x="0" y="367"/>
                    <a:pt x="0" y="367"/>
                  </a:cubicBezTo>
                  <a:lnTo>
                    <a:pt x="100" y="793"/>
                  </a:lnTo>
                  <a:lnTo>
                    <a:pt x="301" y="793"/>
                  </a:lnTo>
                  <a:cubicBezTo>
                    <a:pt x="426" y="793"/>
                    <a:pt x="526" y="793"/>
                    <a:pt x="627" y="893"/>
                  </a:cubicBezTo>
                  <a:cubicBezTo>
                    <a:pt x="927" y="893"/>
                    <a:pt x="1253" y="893"/>
                    <a:pt x="1454" y="994"/>
                  </a:cubicBezTo>
                  <a:lnTo>
                    <a:pt x="1454" y="1921"/>
                  </a:lnTo>
                  <a:cubicBezTo>
                    <a:pt x="1554" y="2347"/>
                    <a:pt x="1679" y="2773"/>
                    <a:pt x="1880" y="2974"/>
                  </a:cubicBezTo>
                  <a:cubicBezTo>
                    <a:pt x="1980" y="3174"/>
                    <a:pt x="2080" y="3299"/>
                    <a:pt x="2181" y="3400"/>
                  </a:cubicBezTo>
                  <a:cubicBezTo>
                    <a:pt x="2306" y="3400"/>
                    <a:pt x="2306" y="3500"/>
                    <a:pt x="2306" y="3500"/>
                  </a:cubicBezTo>
                  <a:cubicBezTo>
                    <a:pt x="2406" y="3500"/>
                    <a:pt x="2707" y="3299"/>
                    <a:pt x="2707" y="3174"/>
                  </a:cubicBezTo>
                  <a:lnTo>
                    <a:pt x="2707" y="3074"/>
                  </a:lnTo>
                  <a:cubicBezTo>
                    <a:pt x="2607" y="2974"/>
                    <a:pt x="2607" y="2873"/>
                    <a:pt x="2607" y="2673"/>
                  </a:cubicBezTo>
                  <a:cubicBezTo>
                    <a:pt x="2506" y="2447"/>
                    <a:pt x="2506" y="2046"/>
                    <a:pt x="2406" y="1821"/>
                  </a:cubicBezTo>
                  <a:cubicBezTo>
                    <a:pt x="2406" y="1520"/>
                    <a:pt x="2306" y="1294"/>
                    <a:pt x="2306" y="994"/>
                  </a:cubicBezTo>
                  <a:lnTo>
                    <a:pt x="2707" y="994"/>
                  </a:lnTo>
                  <a:cubicBezTo>
                    <a:pt x="3033" y="1094"/>
                    <a:pt x="3233" y="1094"/>
                    <a:pt x="3233" y="1094"/>
                  </a:cubicBezTo>
                  <a:cubicBezTo>
                    <a:pt x="3333" y="1094"/>
                    <a:pt x="3434" y="668"/>
                    <a:pt x="3434" y="568"/>
                  </a:cubicBezTo>
                  <a:cubicBezTo>
                    <a:pt x="3434" y="568"/>
                    <a:pt x="3233" y="467"/>
                    <a:pt x="2932" y="367"/>
                  </a:cubicBezTo>
                  <a:cubicBezTo>
                    <a:pt x="2506" y="167"/>
                    <a:pt x="2080" y="41"/>
                    <a:pt x="1780" y="41"/>
                  </a:cubicBezTo>
                  <a:cubicBezTo>
                    <a:pt x="1686" y="13"/>
                    <a:pt x="1577" y="0"/>
                    <a:pt x="146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23"/>
            <p:cNvSpPr/>
            <p:nvPr/>
          </p:nvSpPr>
          <p:spPr>
            <a:xfrm>
              <a:off x="305689" y="3916414"/>
              <a:ext cx="1223241" cy="1486031"/>
            </a:xfrm>
            <a:custGeom>
              <a:rect b="b" l="l" r="r" t="t"/>
              <a:pathLst>
                <a:path extrusionOk="0" h="37695" w="31029">
                  <a:moveTo>
                    <a:pt x="11805" y="1554"/>
                  </a:moveTo>
                  <a:cubicBezTo>
                    <a:pt x="11805" y="1680"/>
                    <a:pt x="11905" y="1780"/>
                    <a:pt x="11905" y="1780"/>
                  </a:cubicBezTo>
                  <a:cubicBezTo>
                    <a:pt x="12131" y="1980"/>
                    <a:pt x="12331" y="2181"/>
                    <a:pt x="12432" y="2306"/>
                  </a:cubicBezTo>
                  <a:cubicBezTo>
                    <a:pt x="12432" y="2306"/>
                    <a:pt x="12432" y="2406"/>
                    <a:pt x="12532" y="2406"/>
                  </a:cubicBezTo>
                  <a:cubicBezTo>
                    <a:pt x="12331" y="2507"/>
                    <a:pt x="12231" y="2507"/>
                    <a:pt x="12131" y="2507"/>
                  </a:cubicBezTo>
                  <a:cubicBezTo>
                    <a:pt x="11504" y="2707"/>
                    <a:pt x="10978" y="2933"/>
                    <a:pt x="10351" y="3234"/>
                  </a:cubicBezTo>
                  <a:cubicBezTo>
                    <a:pt x="10777" y="2707"/>
                    <a:pt x="11279" y="2181"/>
                    <a:pt x="11605" y="1780"/>
                  </a:cubicBezTo>
                  <a:lnTo>
                    <a:pt x="11605" y="1680"/>
                  </a:lnTo>
                  <a:cubicBezTo>
                    <a:pt x="11705" y="1680"/>
                    <a:pt x="11705" y="1554"/>
                    <a:pt x="11705" y="1554"/>
                  </a:cubicBezTo>
                  <a:close/>
                  <a:moveTo>
                    <a:pt x="7419" y="2607"/>
                  </a:moveTo>
                  <a:cubicBezTo>
                    <a:pt x="7645" y="2607"/>
                    <a:pt x="7745" y="2707"/>
                    <a:pt x="7845" y="2807"/>
                  </a:cubicBezTo>
                  <a:cubicBezTo>
                    <a:pt x="8146" y="3033"/>
                    <a:pt x="8472" y="3133"/>
                    <a:pt x="8772" y="3334"/>
                  </a:cubicBezTo>
                  <a:cubicBezTo>
                    <a:pt x="8998" y="3434"/>
                    <a:pt x="9198" y="3559"/>
                    <a:pt x="9299" y="3559"/>
                  </a:cubicBezTo>
                  <a:lnTo>
                    <a:pt x="9299" y="3660"/>
                  </a:lnTo>
                  <a:cubicBezTo>
                    <a:pt x="8772" y="3960"/>
                    <a:pt x="8271" y="4286"/>
                    <a:pt x="7745" y="4587"/>
                  </a:cubicBezTo>
                  <a:cubicBezTo>
                    <a:pt x="7519" y="4813"/>
                    <a:pt x="7219" y="5013"/>
                    <a:pt x="6893" y="5314"/>
                  </a:cubicBezTo>
                  <a:cubicBezTo>
                    <a:pt x="6893" y="5113"/>
                    <a:pt x="6893" y="4913"/>
                    <a:pt x="7018" y="4687"/>
                  </a:cubicBezTo>
                  <a:cubicBezTo>
                    <a:pt x="7018" y="4286"/>
                    <a:pt x="7118" y="3860"/>
                    <a:pt x="7219" y="3559"/>
                  </a:cubicBezTo>
                  <a:cubicBezTo>
                    <a:pt x="7219" y="3334"/>
                    <a:pt x="7319" y="3133"/>
                    <a:pt x="7319" y="2933"/>
                  </a:cubicBezTo>
                  <a:cubicBezTo>
                    <a:pt x="7319" y="2807"/>
                    <a:pt x="7419" y="2707"/>
                    <a:pt x="7419" y="2607"/>
                  </a:cubicBezTo>
                  <a:close/>
                  <a:moveTo>
                    <a:pt x="26316" y="10126"/>
                  </a:moveTo>
                  <a:lnTo>
                    <a:pt x="26216" y="10226"/>
                  </a:lnTo>
                  <a:cubicBezTo>
                    <a:pt x="26016" y="10452"/>
                    <a:pt x="25915" y="10552"/>
                    <a:pt x="25690" y="10752"/>
                  </a:cubicBezTo>
                  <a:cubicBezTo>
                    <a:pt x="25590" y="10853"/>
                    <a:pt x="25489" y="10953"/>
                    <a:pt x="25389" y="11078"/>
                  </a:cubicBezTo>
                  <a:cubicBezTo>
                    <a:pt x="25389" y="11178"/>
                    <a:pt x="25289" y="11279"/>
                    <a:pt x="25189" y="11279"/>
                  </a:cubicBezTo>
                  <a:cubicBezTo>
                    <a:pt x="25189" y="11279"/>
                    <a:pt x="25189" y="11412"/>
                    <a:pt x="25151" y="11412"/>
                  </a:cubicBezTo>
                  <a:cubicBezTo>
                    <a:pt x="25133" y="11412"/>
                    <a:pt x="25105" y="11379"/>
                    <a:pt x="25063" y="11279"/>
                  </a:cubicBezTo>
                  <a:cubicBezTo>
                    <a:pt x="24963" y="11078"/>
                    <a:pt x="24863" y="10853"/>
                    <a:pt x="24863" y="10752"/>
                  </a:cubicBezTo>
                  <a:cubicBezTo>
                    <a:pt x="24863" y="10652"/>
                    <a:pt x="24762" y="10652"/>
                    <a:pt x="24762" y="10652"/>
                  </a:cubicBezTo>
                  <a:lnTo>
                    <a:pt x="24762" y="10552"/>
                  </a:lnTo>
                  <a:lnTo>
                    <a:pt x="24762" y="10452"/>
                  </a:lnTo>
                  <a:cubicBezTo>
                    <a:pt x="25189" y="10326"/>
                    <a:pt x="25690" y="10226"/>
                    <a:pt x="26216" y="10126"/>
                  </a:cubicBezTo>
                  <a:close/>
                  <a:moveTo>
                    <a:pt x="22883" y="10953"/>
                  </a:moveTo>
                  <a:lnTo>
                    <a:pt x="22883" y="10953"/>
                  </a:lnTo>
                  <a:cubicBezTo>
                    <a:pt x="22783" y="11178"/>
                    <a:pt x="22682" y="11279"/>
                    <a:pt x="22557" y="11479"/>
                  </a:cubicBezTo>
                  <a:cubicBezTo>
                    <a:pt x="22457" y="11479"/>
                    <a:pt x="22457" y="11579"/>
                    <a:pt x="22457" y="11579"/>
                  </a:cubicBezTo>
                  <a:cubicBezTo>
                    <a:pt x="22256" y="11479"/>
                    <a:pt x="21930" y="11479"/>
                    <a:pt x="21830" y="11379"/>
                  </a:cubicBezTo>
                  <a:lnTo>
                    <a:pt x="21630" y="11379"/>
                  </a:lnTo>
                  <a:cubicBezTo>
                    <a:pt x="22056" y="11178"/>
                    <a:pt x="22457" y="11078"/>
                    <a:pt x="22883" y="10953"/>
                  </a:cubicBezTo>
                  <a:close/>
                  <a:moveTo>
                    <a:pt x="20176" y="11805"/>
                  </a:moveTo>
                  <a:cubicBezTo>
                    <a:pt x="20176" y="11805"/>
                    <a:pt x="20051" y="11905"/>
                    <a:pt x="20051" y="12006"/>
                  </a:cubicBezTo>
                  <a:cubicBezTo>
                    <a:pt x="20051" y="12006"/>
                    <a:pt x="19950" y="12106"/>
                    <a:pt x="19950" y="12206"/>
                  </a:cubicBezTo>
                  <a:cubicBezTo>
                    <a:pt x="19850" y="12106"/>
                    <a:pt x="19750" y="12106"/>
                    <a:pt x="19750" y="12006"/>
                  </a:cubicBezTo>
                  <a:lnTo>
                    <a:pt x="19424" y="12006"/>
                  </a:lnTo>
                  <a:cubicBezTo>
                    <a:pt x="19549" y="11905"/>
                    <a:pt x="19750" y="11905"/>
                    <a:pt x="19850" y="11905"/>
                  </a:cubicBezTo>
                  <a:cubicBezTo>
                    <a:pt x="19950" y="11805"/>
                    <a:pt x="20051" y="11805"/>
                    <a:pt x="20176" y="11805"/>
                  </a:cubicBezTo>
                  <a:close/>
                  <a:moveTo>
                    <a:pt x="3660" y="11579"/>
                  </a:moveTo>
                  <a:lnTo>
                    <a:pt x="3660" y="12732"/>
                  </a:lnTo>
                  <a:cubicBezTo>
                    <a:pt x="3660" y="13058"/>
                    <a:pt x="3660" y="13359"/>
                    <a:pt x="3760" y="13685"/>
                  </a:cubicBezTo>
                  <a:cubicBezTo>
                    <a:pt x="3660" y="13685"/>
                    <a:pt x="3559" y="13785"/>
                    <a:pt x="3459" y="13885"/>
                  </a:cubicBezTo>
                  <a:cubicBezTo>
                    <a:pt x="3033" y="13459"/>
                    <a:pt x="2507" y="12958"/>
                    <a:pt x="2206" y="12532"/>
                  </a:cubicBezTo>
                  <a:cubicBezTo>
                    <a:pt x="2206" y="12432"/>
                    <a:pt x="2106" y="12432"/>
                    <a:pt x="2106" y="12331"/>
                  </a:cubicBezTo>
                  <a:lnTo>
                    <a:pt x="2005" y="12331"/>
                  </a:lnTo>
                  <a:cubicBezTo>
                    <a:pt x="2005" y="12331"/>
                    <a:pt x="2106" y="12331"/>
                    <a:pt x="2106" y="12206"/>
                  </a:cubicBezTo>
                  <a:cubicBezTo>
                    <a:pt x="2206" y="12206"/>
                    <a:pt x="2306" y="12106"/>
                    <a:pt x="2306" y="12106"/>
                  </a:cubicBezTo>
                  <a:cubicBezTo>
                    <a:pt x="2507" y="12006"/>
                    <a:pt x="2632" y="12006"/>
                    <a:pt x="2833" y="11905"/>
                  </a:cubicBezTo>
                  <a:cubicBezTo>
                    <a:pt x="3033" y="11805"/>
                    <a:pt x="3359" y="11705"/>
                    <a:pt x="3559" y="11705"/>
                  </a:cubicBezTo>
                  <a:lnTo>
                    <a:pt x="3660" y="11579"/>
                  </a:lnTo>
                  <a:close/>
                  <a:moveTo>
                    <a:pt x="20903" y="13459"/>
                  </a:moveTo>
                  <a:lnTo>
                    <a:pt x="21003" y="13584"/>
                  </a:lnTo>
                  <a:cubicBezTo>
                    <a:pt x="21103" y="13685"/>
                    <a:pt x="21204" y="13885"/>
                    <a:pt x="21204" y="13985"/>
                  </a:cubicBezTo>
                  <a:lnTo>
                    <a:pt x="21204" y="14311"/>
                  </a:lnTo>
                  <a:cubicBezTo>
                    <a:pt x="20803" y="14211"/>
                    <a:pt x="20376" y="14211"/>
                    <a:pt x="20051" y="14086"/>
                  </a:cubicBezTo>
                  <a:cubicBezTo>
                    <a:pt x="20176" y="13985"/>
                    <a:pt x="20276" y="13885"/>
                    <a:pt x="20477" y="13785"/>
                  </a:cubicBezTo>
                  <a:cubicBezTo>
                    <a:pt x="20577" y="13685"/>
                    <a:pt x="20577" y="13685"/>
                    <a:pt x="20677" y="13584"/>
                  </a:cubicBezTo>
                  <a:cubicBezTo>
                    <a:pt x="20803" y="13584"/>
                    <a:pt x="20803" y="13459"/>
                    <a:pt x="20903" y="13459"/>
                  </a:cubicBezTo>
                  <a:close/>
                  <a:moveTo>
                    <a:pt x="23309" y="13685"/>
                  </a:moveTo>
                  <a:cubicBezTo>
                    <a:pt x="23309" y="13785"/>
                    <a:pt x="23409" y="13885"/>
                    <a:pt x="23509" y="13885"/>
                  </a:cubicBezTo>
                  <a:cubicBezTo>
                    <a:pt x="23610" y="13985"/>
                    <a:pt x="23710" y="14211"/>
                    <a:pt x="23810" y="14311"/>
                  </a:cubicBezTo>
                  <a:cubicBezTo>
                    <a:pt x="24036" y="14412"/>
                    <a:pt x="24036" y="14512"/>
                    <a:pt x="24136" y="14612"/>
                  </a:cubicBezTo>
                  <a:cubicBezTo>
                    <a:pt x="23610" y="14512"/>
                    <a:pt x="23184" y="14512"/>
                    <a:pt x="22682" y="14412"/>
                  </a:cubicBezTo>
                  <a:cubicBezTo>
                    <a:pt x="22682" y="14412"/>
                    <a:pt x="22783" y="14311"/>
                    <a:pt x="22783" y="14211"/>
                  </a:cubicBezTo>
                  <a:cubicBezTo>
                    <a:pt x="22883" y="14086"/>
                    <a:pt x="22983" y="13885"/>
                    <a:pt x="23083" y="13785"/>
                  </a:cubicBezTo>
                  <a:lnTo>
                    <a:pt x="23184" y="13685"/>
                  </a:lnTo>
                  <a:close/>
                  <a:moveTo>
                    <a:pt x="3359" y="14712"/>
                  </a:moveTo>
                  <a:cubicBezTo>
                    <a:pt x="3559" y="14838"/>
                    <a:pt x="3660" y="14938"/>
                    <a:pt x="3885" y="14938"/>
                  </a:cubicBezTo>
                  <a:lnTo>
                    <a:pt x="3885" y="15239"/>
                  </a:lnTo>
                  <a:cubicBezTo>
                    <a:pt x="3797" y="15168"/>
                    <a:pt x="3771" y="15097"/>
                    <a:pt x="3728" y="15097"/>
                  </a:cubicBezTo>
                  <a:cubicBezTo>
                    <a:pt x="3710" y="15097"/>
                    <a:pt x="3689" y="15109"/>
                    <a:pt x="3660" y="15138"/>
                  </a:cubicBezTo>
                  <a:cubicBezTo>
                    <a:pt x="3660" y="15138"/>
                    <a:pt x="3559" y="15239"/>
                    <a:pt x="3359" y="15339"/>
                  </a:cubicBezTo>
                  <a:cubicBezTo>
                    <a:pt x="3133" y="15464"/>
                    <a:pt x="3033" y="15564"/>
                    <a:pt x="2833" y="15665"/>
                  </a:cubicBezTo>
                  <a:cubicBezTo>
                    <a:pt x="2743" y="15754"/>
                    <a:pt x="2554" y="15923"/>
                    <a:pt x="2372" y="16048"/>
                  </a:cubicBezTo>
                  <a:lnTo>
                    <a:pt x="2372" y="16048"/>
                  </a:lnTo>
                  <a:cubicBezTo>
                    <a:pt x="2451" y="15883"/>
                    <a:pt x="2534" y="15743"/>
                    <a:pt x="2632" y="15665"/>
                  </a:cubicBezTo>
                  <a:cubicBezTo>
                    <a:pt x="2833" y="15339"/>
                    <a:pt x="3133" y="15038"/>
                    <a:pt x="3359" y="14712"/>
                  </a:cubicBezTo>
                  <a:close/>
                  <a:moveTo>
                    <a:pt x="3885" y="15564"/>
                  </a:moveTo>
                  <a:lnTo>
                    <a:pt x="4186" y="17118"/>
                  </a:lnTo>
                  <a:cubicBezTo>
                    <a:pt x="4386" y="18071"/>
                    <a:pt x="4612" y="19098"/>
                    <a:pt x="4813" y="20051"/>
                  </a:cubicBezTo>
                  <a:cubicBezTo>
                    <a:pt x="4612" y="19850"/>
                    <a:pt x="4286" y="19725"/>
                    <a:pt x="3985" y="19424"/>
                  </a:cubicBezTo>
                  <a:cubicBezTo>
                    <a:pt x="3559" y="19224"/>
                    <a:pt x="3133" y="18898"/>
                    <a:pt x="2632" y="18597"/>
                  </a:cubicBezTo>
                  <a:cubicBezTo>
                    <a:pt x="2406" y="18472"/>
                    <a:pt x="2106" y="18371"/>
                    <a:pt x="1880" y="18271"/>
                  </a:cubicBezTo>
                  <a:lnTo>
                    <a:pt x="1680" y="18171"/>
                  </a:lnTo>
                  <a:lnTo>
                    <a:pt x="1780" y="18071"/>
                  </a:lnTo>
                  <a:cubicBezTo>
                    <a:pt x="1780" y="17970"/>
                    <a:pt x="1880" y="17845"/>
                    <a:pt x="2005" y="17745"/>
                  </a:cubicBezTo>
                  <a:cubicBezTo>
                    <a:pt x="2306" y="17344"/>
                    <a:pt x="2507" y="16918"/>
                    <a:pt x="2833" y="16592"/>
                  </a:cubicBezTo>
                  <a:cubicBezTo>
                    <a:pt x="3033" y="16492"/>
                    <a:pt x="3133" y="16291"/>
                    <a:pt x="3259" y="16191"/>
                  </a:cubicBezTo>
                  <a:cubicBezTo>
                    <a:pt x="3459" y="15965"/>
                    <a:pt x="3559" y="15865"/>
                    <a:pt x="3660" y="15765"/>
                  </a:cubicBezTo>
                  <a:cubicBezTo>
                    <a:pt x="3760" y="15665"/>
                    <a:pt x="3885" y="15665"/>
                    <a:pt x="3885" y="15564"/>
                  </a:cubicBezTo>
                  <a:close/>
                  <a:moveTo>
                    <a:pt x="16291" y="20151"/>
                  </a:moveTo>
                  <a:lnTo>
                    <a:pt x="16417" y="20677"/>
                  </a:lnTo>
                  <a:cubicBezTo>
                    <a:pt x="16417" y="20878"/>
                    <a:pt x="16517" y="21103"/>
                    <a:pt x="16517" y="21304"/>
                  </a:cubicBezTo>
                  <a:cubicBezTo>
                    <a:pt x="16617" y="21930"/>
                    <a:pt x="16818" y="22557"/>
                    <a:pt x="16918" y="23184"/>
                  </a:cubicBezTo>
                  <a:cubicBezTo>
                    <a:pt x="16918" y="23284"/>
                    <a:pt x="16918" y="23284"/>
                    <a:pt x="17043" y="23384"/>
                  </a:cubicBezTo>
                  <a:lnTo>
                    <a:pt x="16818" y="23384"/>
                  </a:lnTo>
                  <a:cubicBezTo>
                    <a:pt x="16617" y="23484"/>
                    <a:pt x="16291" y="23610"/>
                    <a:pt x="16091" y="23810"/>
                  </a:cubicBezTo>
                  <a:cubicBezTo>
                    <a:pt x="15890" y="23910"/>
                    <a:pt x="15665" y="24236"/>
                    <a:pt x="15564" y="24437"/>
                  </a:cubicBezTo>
                  <a:cubicBezTo>
                    <a:pt x="15464" y="24011"/>
                    <a:pt x="15464" y="23610"/>
                    <a:pt x="15464" y="23184"/>
                  </a:cubicBezTo>
                  <a:cubicBezTo>
                    <a:pt x="15464" y="22231"/>
                    <a:pt x="15665" y="21404"/>
                    <a:pt x="15890" y="20978"/>
                  </a:cubicBezTo>
                  <a:cubicBezTo>
                    <a:pt x="15991" y="20677"/>
                    <a:pt x="16091" y="20477"/>
                    <a:pt x="16191" y="20351"/>
                  </a:cubicBezTo>
                  <a:cubicBezTo>
                    <a:pt x="16291" y="20251"/>
                    <a:pt x="16291" y="20151"/>
                    <a:pt x="16291" y="20151"/>
                  </a:cubicBezTo>
                  <a:close/>
                  <a:moveTo>
                    <a:pt x="5138" y="21103"/>
                  </a:moveTo>
                  <a:cubicBezTo>
                    <a:pt x="5439" y="22356"/>
                    <a:pt x="5765" y="23484"/>
                    <a:pt x="5965" y="24537"/>
                  </a:cubicBezTo>
                  <a:cubicBezTo>
                    <a:pt x="5765" y="24437"/>
                    <a:pt x="5439" y="24336"/>
                    <a:pt x="5013" y="24236"/>
                  </a:cubicBezTo>
                  <a:cubicBezTo>
                    <a:pt x="4612" y="24111"/>
                    <a:pt x="4086" y="23910"/>
                    <a:pt x="3559" y="23810"/>
                  </a:cubicBezTo>
                  <a:lnTo>
                    <a:pt x="3133" y="23810"/>
                  </a:lnTo>
                  <a:lnTo>
                    <a:pt x="2933" y="23710"/>
                  </a:lnTo>
                  <a:cubicBezTo>
                    <a:pt x="2914" y="23729"/>
                    <a:pt x="2906" y="23737"/>
                    <a:pt x="2905" y="23737"/>
                  </a:cubicBezTo>
                  <a:cubicBezTo>
                    <a:pt x="2901" y="23737"/>
                    <a:pt x="3033" y="23586"/>
                    <a:pt x="3033" y="23484"/>
                  </a:cubicBezTo>
                  <a:lnTo>
                    <a:pt x="3359" y="23184"/>
                  </a:lnTo>
                  <a:cubicBezTo>
                    <a:pt x="3660" y="22757"/>
                    <a:pt x="3985" y="22356"/>
                    <a:pt x="4286" y="22031"/>
                  </a:cubicBezTo>
                  <a:cubicBezTo>
                    <a:pt x="4386" y="21830"/>
                    <a:pt x="4612" y="21605"/>
                    <a:pt x="4712" y="21504"/>
                  </a:cubicBezTo>
                  <a:cubicBezTo>
                    <a:pt x="4813" y="21304"/>
                    <a:pt x="4913" y="21204"/>
                    <a:pt x="5013" y="21103"/>
                  </a:cubicBezTo>
                  <a:close/>
                  <a:moveTo>
                    <a:pt x="17043" y="23710"/>
                  </a:moveTo>
                  <a:cubicBezTo>
                    <a:pt x="17344" y="24637"/>
                    <a:pt x="17670" y="25690"/>
                    <a:pt x="17970" y="26517"/>
                  </a:cubicBezTo>
                  <a:cubicBezTo>
                    <a:pt x="17670" y="26617"/>
                    <a:pt x="17444" y="26843"/>
                    <a:pt x="17244" y="26943"/>
                  </a:cubicBezTo>
                  <a:cubicBezTo>
                    <a:pt x="17043" y="27143"/>
                    <a:pt x="16717" y="27369"/>
                    <a:pt x="16617" y="27570"/>
                  </a:cubicBezTo>
                  <a:cubicBezTo>
                    <a:pt x="16517" y="27670"/>
                    <a:pt x="16417" y="27770"/>
                    <a:pt x="16291" y="27870"/>
                  </a:cubicBezTo>
                  <a:cubicBezTo>
                    <a:pt x="15991" y="26943"/>
                    <a:pt x="15790" y="25890"/>
                    <a:pt x="15564" y="24963"/>
                  </a:cubicBezTo>
                  <a:cubicBezTo>
                    <a:pt x="15665" y="24963"/>
                    <a:pt x="15665" y="24963"/>
                    <a:pt x="15665" y="24863"/>
                  </a:cubicBezTo>
                  <a:cubicBezTo>
                    <a:pt x="15665" y="24863"/>
                    <a:pt x="15790" y="24737"/>
                    <a:pt x="15890" y="24637"/>
                  </a:cubicBezTo>
                  <a:cubicBezTo>
                    <a:pt x="15991" y="24437"/>
                    <a:pt x="16191" y="24336"/>
                    <a:pt x="16417" y="24111"/>
                  </a:cubicBezTo>
                  <a:cubicBezTo>
                    <a:pt x="16617" y="24011"/>
                    <a:pt x="16818" y="23810"/>
                    <a:pt x="17043" y="23710"/>
                  </a:cubicBezTo>
                  <a:close/>
                  <a:moveTo>
                    <a:pt x="6166" y="25163"/>
                  </a:moveTo>
                  <a:cubicBezTo>
                    <a:pt x="6492" y="26517"/>
                    <a:pt x="6792" y="27770"/>
                    <a:pt x="7018" y="28923"/>
                  </a:cubicBezTo>
                  <a:cubicBezTo>
                    <a:pt x="7018" y="28923"/>
                    <a:pt x="6792" y="28823"/>
                    <a:pt x="6592" y="28722"/>
                  </a:cubicBezTo>
                  <a:cubicBezTo>
                    <a:pt x="6391" y="28722"/>
                    <a:pt x="6066" y="28497"/>
                    <a:pt x="5640" y="28397"/>
                  </a:cubicBezTo>
                  <a:cubicBezTo>
                    <a:pt x="5239" y="28196"/>
                    <a:pt x="4813" y="28096"/>
                    <a:pt x="4286" y="27996"/>
                  </a:cubicBezTo>
                  <a:lnTo>
                    <a:pt x="4286" y="27870"/>
                  </a:lnTo>
                  <a:lnTo>
                    <a:pt x="4386" y="27770"/>
                  </a:lnTo>
                  <a:cubicBezTo>
                    <a:pt x="4512" y="27570"/>
                    <a:pt x="4612" y="27469"/>
                    <a:pt x="4813" y="27244"/>
                  </a:cubicBezTo>
                  <a:cubicBezTo>
                    <a:pt x="5013" y="26843"/>
                    <a:pt x="5239" y="26417"/>
                    <a:pt x="5539" y="26116"/>
                  </a:cubicBezTo>
                  <a:cubicBezTo>
                    <a:pt x="5765" y="25690"/>
                    <a:pt x="5965" y="25364"/>
                    <a:pt x="6166" y="25163"/>
                  </a:cubicBezTo>
                  <a:close/>
                  <a:moveTo>
                    <a:pt x="7018" y="29023"/>
                  </a:moveTo>
                  <a:cubicBezTo>
                    <a:pt x="7018" y="29249"/>
                    <a:pt x="7018" y="29449"/>
                    <a:pt x="7118" y="29549"/>
                  </a:cubicBezTo>
                  <a:cubicBezTo>
                    <a:pt x="7018" y="29549"/>
                    <a:pt x="7018" y="29449"/>
                    <a:pt x="6893" y="29349"/>
                  </a:cubicBezTo>
                  <a:cubicBezTo>
                    <a:pt x="6893" y="29349"/>
                    <a:pt x="7018" y="29123"/>
                    <a:pt x="7018" y="29023"/>
                  </a:cubicBezTo>
                  <a:close/>
                  <a:moveTo>
                    <a:pt x="18071" y="26943"/>
                  </a:moveTo>
                  <a:cubicBezTo>
                    <a:pt x="18397" y="27870"/>
                    <a:pt x="18798" y="28823"/>
                    <a:pt x="19224" y="29650"/>
                  </a:cubicBezTo>
                  <a:cubicBezTo>
                    <a:pt x="18923" y="29750"/>
                    <a:pt x="18597" y="29875"/>
                    <a:pt x="18397" y="29976"/>
                  </a:cubicBezTo>
                  <a:cubicBezTo>
                    <a:pt x="18071" y="30276"/>
                    <a:pt x="17544" y="30602"/>
                    <a:pt x="17344" y="30803"/>
                  </a:cubicBezTo>
                  <a:cubicBezTo>
                    <a:pt x="17143" y="30076"/>
                    <a:pt x="16818" y="29449"/>
                    <a:pt x="16617" y="28823"/>
                  </a:cubicBezTo>
                  <a:cubicBezTo>
                    <a:pt x="16517" y="28622"/>
                    <a:pt x="16517" y="28296"/>
                    <a:pt x="16417" y="28096"/>
                  </a:cubicBezTo>
                  <a:cubicBezTo>
                    <a:pt x="16417" y="28096"/>
                    <a:pt x="16617" y="27996"/>
                    <a:pt x="16818" y="27870"/>
                  </a:cubicBezTo>
                  <a:cubicBezTo>
                    <a:pt x="17043" y="27670"/>
                    <a:pt x="17344" y="27469"/>
                    <a:pt x="17544" y="27369"/>
                  </a:cubicBezTo>
                  <a:cubicBezTo>
                    <a:pt x="17670" y="27244"/>
                    <a:pt x="17870" y="27043"/>
                    <a:pt x="18071" y="26943"/>
                  </a:cubicBezTo>
                  <a:close/>
                  <a:moveTo>
                    <a:pt x="7118" y="29650"/>
                  </a:moveTo>
                  <a:cubicBezTo>
                    <a:pt x="7118" y="30076"/>
                    <a:pt x="7219" y="30502"/>
                    <a:pt x="7219" y="30803"/>
                  </a:cubicBezTo>
                  <a:cubicBezTo>
                    <a:pt x="7319" y="31755"/>
                    <a:pt x="7419" y="32582"/>
                    <a:pt x="7419" y="33309"/>
                  </a:cubicBezTo>
                  <a:cubicBezTo>
                    <a:pt x="7118" y="33309"/>
                    <a:pt x="6792" y="33209"/>
                    <a:pt x="6492" y="33108"/>
                  </a:cubicBezTo>
                  <a:cubicBezTo>
                    <a:pt x="6166" y="33008"/>
                    <a:pt x="5765" y="32883"/>
                    <a:pt x="5439" y="32783"/>
                  </a:cubicBezTo>
                  <a:cubicBezTo>
                    <a:pt x="5339" y="32783"/>
                    <a:pt x="5339" y="32682"/>
                    <a:pt x="5239" y="32682"/>
                  </a:cubicBezTo>
                  <a:lnTo>
                    <a:pt x="5138" y="32682"/>
                  </a:lnTo>
                  <a:lnTo>
                    <a:pt x="5138" y="32582"/>
                  </a:lnTo>
                  <a:lnTo>
                    <a:pt x="5239" y="32582"/>
                  </a:lnTo>
                  <a:cubicBezTo>
                    <a:pt x="5239" y="32482"/>
                    <a:pt x="5339" y="32382"/>
                    <a:pt x="5439" y="32256"/>
                  </a:cubicBezTo>
                  <a:cubicBezTo>
                    <a:pt x="5539" y="32156"/>
                    <a:pt x="5640" y="31956"/>
                    <a:pt x="5765" y="31755"/>
                  </a:cubicBezTo>
                  <a:cubicBezTo>
                    <a:pt x="5965" y="31429"/>
                    <a:pt x="6166" y="31003"/>
                    <a:pt x="6391" y="30702"/>
                  </a:cubicBezTo>
                  <a:cubicBezTo>
                    <a:pt x="6592" y="30377"/>
                    <a:pt x="6792" y="30176"/>
                    <a:pt x="6893" y="29976"/>
                  </a:cubicBezTo>
                  <a:cubicBezTo>
                    <a:pt x="7018" y="29875"/>
                    <a:pt x="7118" y="29750"/>
                    <a:pt x="7118" y="29650"/>
                  </a:cubicBezTo>
                  <a:close/>
                  <a:moveTo>
                    <a:pt x="19324" y="29976"/>
                  </a:moveTo>
                  <a:cubicBezTo>
                    <a:pt x="19750" y="30803"/>
                    <a:pt x="20276" y="31529"/>
                    <a:pt x="20677" y="32256"/>
                  </a:cubicBezTo>
                  <a:lnTo>
                    <a:pt x="20276" y="32256"/>
                  </a:lnTo>
                  <a:cubicBezTo>
                    <a:pt x="20276" y="32382"/>
                    <a:pt x="20176" y="32382"/>
                    <a:pt x="20051" y="32382"/>
                  </a:cubicBezTo>
                  <a:cubicBezTo>
                    <a:pt x="19950" y="32482"/>
                    <a:pt x="19750" y="32482"/>
                    <a:pt x="19650" y="32582"/>
                  </a:cubicBezTo>
                  <a:cubicBezTo>
                    <a:pt x="19549" y="32682"/>
                    <a:pt x="19324" y="32783"/>
                    <a:pt x="19224" y="32883"/>
                  </a:cubicBezTo>
                  <a:cubicBezTo>
                    <a:pt x="19123" y="33008"/>
                    <a:pt x="18923" y="33108"/>
                    <a:pt x="18798" y="33209"/>
                  </a:cubicBezTo>
                  <a:cubicBezTo>
                    <a:pt x="18697" y="33309"/>
                    <a:pt x="18597" y="33409"/>
                    <a:pt x="18597" y="33509"/>
                  </a:cubicBezTo>
                  <a:cubicBezTo>
                    <a:pt x="18171" y="32682"/>
                    <a:pt x="17870" y="31855"/>
                    <a:pt x="17444" y="31003"/>
                  </a:cubicBezTo>
                  <a:cubicBezTo>
                    <a:pt x="17544" y="31003"/>
                    <a:pt x="18296" y="30702"/>
                    <a:pt x="18697" y="30377"/>
                  </a:cubicBezTo>
                  <a:cubicBezTo>
                    <a:pt x="18923" y="30276"/>
                    <a:pt x="19123" y="30076"/>
                    <a:pt x="19324" y="29976"/>
                  </a:cubicBezTo>
                  <a:close/>
                  <a:moveTo>
                    <a:pt x="20903" y="32582"/>
                  </a:moveTo>
                  <a:cubicBezTo>
                    <a:pt x="21429" y="33409"/>
                    <a:pt x="21930" y="34036"/>
                    <a:pt x="22457" y="34662"/>
                  </a:cubicBezTo>
                  <a:cubicBezTo>
                    <a:pt x="22156" y="34763"/>
                    <a:pt x="21730" y="34988"/>
                    <a:pt x="21429" y="35088"/>
                  </a:cubicBezTo>
                  <a:cubicBezTo>
                    <a:pt x="20803" y="35389"/>
                    <a:pt x="19850" y="35915"/>
                    <a:pt x="19850" y="35915"/>
                  </a:cubicBezTo>
                  <a:cubicBezTo>
                    <a:pt x="19850" y="35952"/>
                    <a:pt x="19864" y="36006"/>
                    <a:pt x="19881" y="36059"/>
                  </a:cubicBezTo>
                  <a:lnTo>
                    <a:pt x="19881" y="36059"/>
                  </a:lnTo>
                  <a:cubicBezTo>
                    <a:pt x="19613" y="35586"/>
                    <a:pt x="19277" y="34969"/>
                    <a:pt x="18923" y="34261"/>
                  </a:cubicBezTo>
                  <a:cubicBezTo>
                    <a:pt x="18798" y="34036"/>
                    <a:pt x="18798" y="33935"/>
                    <a:pt x="18697" y="33735"/>
                  </a:cubicBezTo>
                  <a:lnTo>
                    <a:pt x="19123" y="33509"/>
                  </a:lnTo>
                  <a:cubicBezTo>
                    <a:pt x="19224" y="33409"/>
                    <a:pt x="19324" y="33309"/>
                    <a:pt x="19424" y="33209"/>
                  </a:cubicBezTo>
                  <a:cubicBezTo>
                    <a:pt x="19650" y="33209"/>
                    <a:pt x="19750" y="33108"/>
                    <a:pt x="19850" y="33008"/>
                  </a:cubicBezTo>
                  <a:cubicBezTo>
                    <a:pt x="19950" y="33008"/>
                    <a:pt x="20051" y="32883"/>
                    <a:pt x="20276" y="32783"/>
                  </a:cubicBezTo>
                  <a:cubicBezTo>
                    <a:pt x="20276" y="32783"/>
                    <a:pt x="20376" y="32783"/>
                    <a:pt x="20477" y="32682"/>
                  </a:cubicBezTo>
                  <a:cubicBezTo>
                    <a:pt x="20477" y="32682"/>
                    <a:pt x="20577" y="32682"/>
                    <a:pt x="20677" y="32582"/>
                  </a:cubicBezTo>
                  <a:close/>
                  <a:moveTo>
                    <a:pt x="11705" y="0"/>
                  </a:moveTo>
                  <a:lnTo>
                    <a:pt x="11605" y="101"/>
                  </a:lnTo>
                  <a:lnTo>
                    <a:pt x="11504" y="301"/>
                  </a:lnTo>
                  <a:lnTo>
                    <a:pt x="11178" y="627"/>
                  </a:lnTo>
                  <a:cubicBezTo>
                    <a:pt x="11078" y="828"/>
                    <a:pt x="10878" y="1053"/>
                    <a:pt x="10777" y="1254"/>
                  </a:cubicBezTo>
                  <a:cubicBezTo>
                    <a:pt x="10351" y="1780"/>
                    <a:pt x="9925" y="2607"/>
                    <a:pt x="9625" y="3133"/>
                  </a:cubicBezTo>
                  <a:cubicBezTo>
                    <a:pt x="9524" y="3033"/>
                    <a:pt x="9299" y="2807"/>
                    <a:pt x="9098" y="2707"/>
                  </a:cubicBezTo>
                  <a:cubicBezTo>
                    <a:pt x="8472" y="2306"/>
                    <a:pt x="8146" y="2406"/>
                    <a:pt x="7118" y="627"/>
                  </a:cubicBezTo>
                  <a:cubicBezTo>
                    <a:pt x="7118" y="727"/>
                    <a:pt x="6792" y="1354"/>
                    <a:pt x="6692" y="1880"/>
                  </a:cubicBezTo>
                  <a:cubicBezTo>
                    <a:pt x="6592" y="1980"/>
                    <a:pt x="6592" y="2181"/>
                    <a:pt x="6492" y="2406"/>
                  </a:cubicBezTo>
                  <a:cubicBezTo>
                    <a:pt x="6492" y="2507"/>
                    <a:pt x="6391" y="2607"/>
                    <a:pt x="6391" y="2707"/>
                  </a:cubicBezTo>
                  <a:cubicBezTo>
                    <a:pt x="6391" y="2933"/>
                    <a:pt x="6266" y="3133"/>
                    <a:pt x="6266" y="3334"/>
                  </a:cubicBezTo>
                  <a:cubicBezTo>
                    <a:pt x="6266" y="3760"/>
                    <a:pt x="6166" y="4286"/>
                    <a:pt x="6266" y="4587"/>
                  </a:cubicBezTo>
                  <a:cubicBezTo>
                    <a:pt x="6266" y="5013"/>
                    <a:pt x="6266" y="5439"/>
                    <a:pt x="6391" y="5640"/>
                  </a:cubicBezTo>
                  <a:lnTo>
                    <a:pt x="6391" y="5740"/>
                  </a:lnTo>
                  <a:cubicBezTo>
                    <a:pt x="6266" y="5840"/>
                    <a:pt x="6066" y="6066"/>
                    <a:pt x="5965" y="6166"/>
                  </a:cubicBezTo>
                  <a:cubicBezTo>
                    <a:pt x="5640" y="6467"/>
                    <a:pt x="5439" y="6792"/>
                    <a:pt x="5138" y="7093"/>
                  </a:cubicBezTo>
                  <a:cubicBezTo>
                    <a:pt x="5013" y="7319"/>
                    <a:pt x="4913" y="7419"/>
                    <a:pt x="4813" y="7620"/>
                  </a:cubicBezTo>
                  <a:cubicBezTo>
                    <a:pt x="4712" y="7820"/>
                    <a:pt x="4612" y="7945"/>
                    <a:pt x="4512" y="8146"/>
                  </a:cubicBezTo>
                  <a:lnTo>
                    <a:pt x="4286" y="8672"/>
                  </a:lnTo>
                  <a:cubicBezTo>
                    <a:pt x="4186" y="8873"/>
                    <a:pt x="4186" y="9073"/>
                    <a:pt x="4086" y="9198"/>
                  </a:cubicBezTo>
                  <a:cubicBezTo>
                    <a:pt x="3985" y="9073"/>
                    <a:pt x="3885" y="8973"/>
                    <a:pt x="3660" y="8772"/>
                  </a:cubicBezTo>
                  <a:cubicBezTo>
                    <a:pt x="3459" y="8447"/>
                    <a:pt x="3259" y="8146"/>
                    <a:pt x="3133" y="7720"/>
                  </a:cubicBezTo>
                  <a:cubicBezTo>
                    <a:pt x="3033" y="7620"/>
                    <a:pt x="2933" y="7419"/>
                    <a:pt x="2933" y="7193"/>
                  </a:cubicBezTo>
                  <a:cubicBezTo>
                    <a:pt x="2833" y="7193"/>
                    <a:pt x="2833" y="7093"/>
                    <a:pt x="2833" y="6993"/>
                  </a:cubicBezTo>
                  <a:lnTo>
                    <a:pt x="2833" y="6792"/>
                  </a:lnTo>
                  <a:lnTo>
                    <a:pt x="3459" y="6792"/>
                  </a:lnTo>
                  <a:cubicBezTo>
                    <a:pt x="3760" y="6692"/>
                    <a:pt x="4186" y="6692"/>
                    <a:pt x="4512" y="6692"/>
                  </a:cubicBezTo>
                  <a:cubicBezTo>
                    <a:pt x="5138" y="6567"/>
                    <a:pt x="5539" y="6567"/>
                    <a:pt x="5539" y="6567"/>
                  </a:cubicBezTo>
                  <a:lnTo>
                    <a:pt x="5539" y="6467"/>
                  </a:lnTo>
                  <a:lnTo>
                    <a:pt x="5640" y="6467"/>
                  </a:lnTo>
                  <a:lnTo>
                    <a:pt x="5640" y="6166"/>
                  </a:lnTo>
                  <a:lnTo>
                    <a:pt x="5539" y="6166"/>
                  </a:lnTo>
                  <a:lnTo>
                    <a:pt x="5539" y="6066"/>
                  </a:lnTo>
                  <a:cubicBezTo>
                    <a:pt x="5539" y="6066"/>
                    <a:pt x="5138" y="6066"/>
                    <a:pt x="4512" y="5940"/>
                  </a:cubicBezTo>
                  <a:lnTo>
                    <a:pt x="3459" y="5940"/>
                  </a:lnTo>
                  <a:cubicBezTo>
                    <a:pt x="3259" y="5940"/>
                    <a:pt x="3033" y="5840"/>
                    <a:pt x="2833" y="5840"/>
                  </a:cubicBezTo>
                  <a:lnTo>
                    <a:pt x="1680" y="5840"/>
                  </a:lnTo>
                  <a:cubicBezTo>
                    <a:pt x="1680" y="6066"/>
                    <a:pt x="1780" y="6467"/>
                    <a:pt x="1780" y="6893"/>
                  </a:cubicBezTo>
                  <a:cubicBezTo>
                    <a:pt x="1780" y="6993"/>
                    <a:pt x="1880" y="7093"/>
                    <a:pt x="1880" y="7193"/>
                  </a:cubicBezTo>
                  <a:cubicBezTo>
                    <a:pt x="1880" y="7319"/>
                    <a:pt x="2005" y="7519"/>
                    <a:pt x="2005" y="7620"/>
                  </a:cubicBezTo>
                  <a:cubicBezTo>
                    <a:pt x="2106" y="7820"/>
                    <a:pt x="2206" y="8046"/>
                    <a:pt x="2306" y="8246"/>
                  </a:cubicBezTo>
                  <a:cubicBezTo>
                    <a:pt x="2632" y="8572"/>
                    <a:pt x="2833" y="8973"/>
                    <a:pt x="3133" y="9198"/>
                  </a:cubicBezTo>
                  <a:cubicBezTo>
                    <a:pt x="3459" y="9499"/>
                    <a:pt x="3660" y="9700"/>
                    <a:pt x="3885" y="9825"/>
                  </a:cubicBezTo>
                  <a:cubicBezTo>
                    <a:pt x="3885" y="10026"/>
                    <a:pt x="3885" y="10226"/>
                    <a:pt x="3760" y="10452"/>
                  </a:cubicBezTo>
                  <a:lnTo>
                    <a:pt x="3760" y="11078"/>
                  </a:lnTo>
                  <a:lnTo>
                    <a:pt x="3459" y="11078"/>
                  </a:lnTo>
                  <a:cubicBezTo>
                    <a:pt x="3259" y="11078"/>
                    <a:pt x="2933" y="11178"/>
                    <a:pt x="2507" y="11178"/>
                  </a:cubicBezTo>
                  <a:cubicBezTo>
                    <a:pt x="2406" y="11279"/>
                    <a:pt x="2206" y="11279"/>
                    <a:pt x="2005" y="11379"/>
                  </a:cubicBezTo>
                  <a:cubicBezTo>
                    <a:pt x="1880" y="11379"/>
                    <a:pt x="1780" y="11479"/>
                    <a:pt x="1780" y="11479"/>
                  </a:cubicBezTo>
                  <a:lnTo>
                    <a:pt x="1579" y="11579"/>
                  </a:lnTo>
                  <a:lnTo>
                    <a:pt x="1379" y="11705"/>
                  </a:lnTo>
                  <a:cubicBezTo>
                    <a:pt x="1153" y="11805"/>
                    <a:pt x="1053" y="11905"/>
                    <a:pt x="853" y="12006"/>
                  </a:cubicBezTo>
                  <a:cubicBezTo>
                    <a:pt x="752" y="12006"/>
                    <a:pt x="853" y="12106"/>
                    <a:pt x="853" y="12206"/>
                  </a:cubicBezTo>
                  <a:lnTo>
                    <a:pt x="953" y="12432"/>
                  </a:lnTo>
                  <a:cubicBezTo>
                    <a:pt x="1053" y="12532"/>
                    <a:pt x="1153" y="12732"/>
                    <a:pt x="1254" y="12833"/>
                  </a:cubicBezTo>
                  <a:cubicBezTo>
                    <a:pt x="1379" y="12958"/>
                    <a:pt x="1379" y="13058"/>
                    <a:pt x="1479" y="13158"/>
                  </a:cubicBezTo>
                  <a:cubicBezTo>
                    <a:pt x="1780" y="13685"/>
                    <a:pt x="2406" y="14086"/>
                    <a:pt x="2933" y="14512"/>
                  </a:cubicBezTo>
                  <a:cubicBezTo>
                    <a:pt x="2732" y="14712"/>
                    <a:pt x="2507" y="15038"/>
                    <a:pt x="2306" y="15339"/>
                  </a:cubicBezTo>
                  <a:cubicBezTo>
                    <a:pt x="1680" y="16191"/>
                    <a:pt x="953" y="17544"/>
                    <a:pt x="953" y="17544"/>
                  </a:cubicBezTo>
                  <a:cubicBezTo>
                    <a:pt x="853" y="17745"/>
                    <a:pt x="752" y="17845"/>
                    <a:pt x="627" y="18071"/>
                  </a:cubicBezTo>
                  <a:cubicBezTo>
                    <a:pt x="527" y="18271"/>
                    <a:pt x="326" y="18472"/>
                    <a:pt x="226" y="18697"/>
                  </a:cubicBezTo>
                  <a:cubicBezTo>
                    <a:pt x="126" y="18798"/>
                    <a:pt x="126" y="18898"/>
                    <a:pt x="0" y="18998"/>
                  </a:cubicBezTo>
                  <a:lnTo>
                    <a:pt x="326" y="18998"/>
                  </a:lnTo>
                  <a:cubicBezTo>
                    <a:pt x="527" y="18998"/>
                    <a:pt x="853" y="18998"/>
                    <a:pt x="1053" y="19098"/>
                  </a:cubicBezTo>
                  <a:lnTo>
                    <a:pt x="1479" y="19098"/>
                  </a:lnTo>
                  <a:lnTo>
                    <a:pt x="1579" y="19224"/>
                  </a:lnTo>
                  <a:cubicBezTo>
                    <a:pt x="1780" y="19224"/>
                    <a:pt x="2005" y="19324"/>
                    <a:pt x="2206" y="19424"/>
                  </a:cubicBezTo>
                  <a:cubicBezTo>
                    <a:pt x="2732" y="19625"/>
                    <a:pt x="3133" y="19850"/>
                    <a:pt x="3559" y="20051"/>
                  </a:cubicBezTo>
                  <a:cubicBezTo>
                    <a:pt x="3985" y="20351"/>
                    <a:pt x="4386" y="20477"/>
                    <a:pt x="4712" y="20577"/>
                  </a:cubicBezTo>
                  <a:lnTo>
                    <a:pt x="4813" y="20577"/>
                  </a:lnTo>
                  <a:lnTo>
                    <a:pt x="4712" y="20677"/>
                  </a:lnTo>
                  <a:cubicBezTo>
                    <a:pt x="4612" y="20778"/>
                    <a:pt x="4386" y="20878"/>
                    <a:pt x="4286" y="20978"/>
                  </a:cubicBezTo>
                  <a:cubicBezTo>
                    <a:pt x="4086" y="21204"/>
                    <a:pt x="3885" y="21304"/>
                    <a:pt x="3760" y="21504"/>
                  </a:cubicBezTo>
                  <a:cubicBezTo>
                    <a:pt x="3359" y="21830"/>
                    <a:pt x="3033" y="22231"/>
                    <a:pt x="2632" y="22657"/>
                  </a:cubicBezTo>
                  <a:cubicBezTo>
                    <a:pt x="2507" y="22757"/>
                    <a:pt x="2406" y="22858"/>
                    <a:pt x="2306" y="22983"/>
                  </a:cubicBezTo>
                  <a:cubicBezTo>
                    <a:pt x="2206" y="23083"/>
                    <a:pt x="2106" y="23184"/>
                    <a:pt x="2005" y="23284"/>
                  </a:cubicBezTo>
                  <a:cubicBezTo>
                    <a:pt x="1680" y="23710"/>
                    <a:pt x="1379" y="24111"/>
                    <a:pt x="1053" y="24437"/>
                  </a:cubicBezTo>
                  <a:cubicBezTo>
                    <a:pt x="953" y="24637"/>
                    <a:pt x="1153" y="24537"/>
                    <a:pt x="1254" y="24637"/>
                  </a:cubicBezTo>
                  <a:lnTo>
                    <a:pt x="2933" y="24637"/>
                  </a:lnTo>
                  <a:cubicBezTo>
                    <a:pt x="3133" y="24637"/>
                    <a:pt x="3259" y="24737"/>
                    <a:pt x="3359" y="24737"/>
                  </a:cubicBezTo>
                  <a:cubicBezTo>
                    <a:pt x="3885" y="24737"/>
                    <a:pt x="4386" y="24863"/>
                    <a:pt x="4913" y="24963"/>
                  </a:cubicBezTo>
                  <a:cubicBezTo>
                    <a:pt x="5138" y="25063"/>
                    <a:pt x="5339" y="25063"/>
                    <a:pt x="5439" y="25063"/>
                  </a:cubicBezTo>
                  <a:cubicBezTo>
                    <a:pt x="5339" y="25264"/>
                    <a:pt x="5138" y="25489"/>
                    <a:pt x="4913" y="25690"/>
                  </a:cubicBezTo>
                  <a:cubicBezTo>
                    <a:pt x="4612" y="25991"/>
                    <a:pt x="4386" y="26316"/>
                    <a:pt x="4086" y="26742"/>
                  </a:cubicBezTo>
                  <a:cubicBezTo>
                    <a:pt x="3885" y="26843"/>
                    <a:pt x="3760" y="27043"/>
                    <a:pt x="3660" y="27244"/>
                  </a:cubicBezTo>
                  <a:cubicBezTo>
                    <a:pt x="3559" y="27369"/>
                    <a:pt x="3459" y="27469"/>
                    <a:pt x="3359" y="27570"/>
                  </a:cubicBezTo>
                  <a:cubicBezTo>
                    <a:pt x="3133" y="27770"/>
                    <a:pt x="3033" y="27870"/>
                    <a:pt x="2933" y="28096"/>
                  </a:cubicBezTo>
                  <a:cubicBezTo>
                    <a:pt x="2753" y="28366"/>
                    <a:pt x="2229" y="28737"/>
                    <a:pt x="2651" y="28737"/>
                  </a:cubicBezTo>
                  <a:cubicBezTo>
                    <a:pt x="2699" y="28737"/>
                    <a:pt x="2759" y="28733"/>
                    <a:pt x="2833" y="28722"/>
                  </a:cubicBezTo>
                  <a:cubicBezTo>
                    <a:pt x="3259" y="28823"/>
                    <a:pt x="3760" y="28823"/>
                    <a:pt x="4186" y="28823"/>
                  </a:cubicBezTo>
                  <a:cubicBezTo>
                    <a:pt x="4612" y="28923"/>
                    <a:pt x="5013" y="29023"/>
                    <a:pt x="5439" y="29023"/>
                  </a:cubicBezTo>
                  <a:cubicBezTo>
                    <a:pt x="5865" y="29123"/>
                    <a:pt x="6166" y="29249"/>
                    <a:pt x="6391" y="29349"/>
                  </a:cubicBezTo>
                  <a:lnTo>
                    <a:pt x="6692" y="29349"/>
                  </a:lnTo>
                  <a:cubicBezTo>
                    <a:pt x="6692" y="29449"/>
                    <a:pt x="6592" y="29449"/>
                    <a:pt x="6492" y="29549"/>
                  </a:cubicBezTo>
                  <a:cubicBezTo>
                    <a:pt x="6266" y="29750"/>
                    <a:pt x="6066" y="29976"/>
                    <a:pt x="5765" y="30276"/>
                  </a:cubicBezTo>
                  <a:cubicBezTo>
                    <a:pt x="5539" y="30602"/>
                    <a:pt x="5239" y="30903"/>
                    <a:pt x="5013" y="31229"/>
                  </a:cubicBezTo>
                  <a:cubicBezTo>
                    <a:pt x="4913" y="31429"/>
                    <a:pt x="4712" y="31630"/>
                    <a:pt x="4612" y="31755"/>
                  </a:cubicBezTo>
                  <a:cubicBezTo>
                    <a:pt x="4612" y="31855"/>
                    <a:pt x="4512" y="31956"/>
                    <a:pt x="4386" y="31956"/>
                  </a:cubicBezTo>
                  <a:cubicBezTo>
                    <a:pt x="4386" y="32056"/>
                    <a:pt x="4386" y="32056"/>
                    <a:pt x="4286" y="32156"/>
                  </a:cubicBezTo>
                  <a:cubicBezTo>
                    <a:pt x="4286" y="32256"/>
                    <a:pt x="4186" y="32256"/>
                    <a:pt x="4186" y="32382"/>
                  </a:cubicBezTo>
                  <a:cubicBezTo>
                    <a:pt x="4086" y="32582"/>
                    <a:pt x="3985" y="32682"/>
                    <a:pt x="3885" y="32883"/>
                  </a:cubicBezTo>
                  <a:lnTo>
                    <a:pt x="3760" y="32883"/>
                  </a:lnTo>
                  <a:lnTo>
                    <a:pt x="3760" y="33008"/>
                  </a:lnTo>
                  <a:lnTo>
                    <a:pt x="3985" y="33008"/>
                  </a:lnTo>
                  <a:cubicBezTo>
                    <a:pt x="3985" y="33108"/>
                    <a:pt x="4086" y="33108"/>
                    <a:pt x="4186" y="33209"/>
                  </a:cubicBezTo>
                  <a:cubicBezTo>
                    <a:pt x="4386" y="33309"/>
                    <a:pt x="4512" y="33409"/>
                    <a:pt x="4712" y="33409"/>
                  </a:cubicBezTo>
                  <a:lnTo>
                    <a:pt x="4813" y="33509"/>
                  </a:lnTo>
                  <a:lnTo>
                    <a:pt x="4913" y="33509"/>
                  </a:lnTo>
                  <a:cubicBezTo>
                    <a:pt x="5013" y="33509"/>
                    <a:pt x="5013" y="33635"/>
                    <a:pt x="5138" y="33635"/>
                  </a:cubicBezTo>
                  <a:cubicBezTo>
                    <a:pt x="5539" y="33735"/>
                    <a:pt x="5965" y="33835"/>
                    <a:pt x="6391" y="33835"/>
                  </a:cubicBezTo>
                  <a:lnTo>
                    <a:pt x="6592" y="33835"/>
                  </a:lnTo>
                  <a:cubicBezTo>
                    <a:pt x="6391" y="34036"/>
                    <a:pt x="6166" y="34136"/>
                    <a:pt x="5965" y="34362"/>
                  </a:cubicBezTo>
                  <a:cubicBezTo>
                    <a:pt x="5765" y="34562"/>
                    <a:pt x="5439" y="34763"/>
                    <a:pt x="5013" y="35088"/>
                  </a:cubicBezTo>
                  <a:cubicBezTo>
                    <a:pt x="4913" y="35189"/>
                    <a:pt x="4712" y="35289"/>
                    <a:pt x="4612" y="35389"/>
                  </a:cubicBezTo>
                  <a:cubicBezTo>
                    <a:pt x="4512" y="35514"/>
                    <a:pt x="4286" y="35615"/>
                    <a:pt x="4186" y="35715"/>
                  </a:cubicBezTo>
                  <a:cubicBezTo>
                    <a:pt x="3985" y="35815"/>
                    <a:pt x="3885" y="35815"/>
                    <a:pt x="3760" y="35915"/>
                  </a:cubicBezTo>
                  <a:cubicBezTo>
                    <a:pt x="3359" y="36141"/>
                    <a:pt x="2933" y="36442"/>
                    <a:pt x="2833" y="36542"/>
                  </a:cubicBezTo>
                  <a:cubicBezTo>
                    <a:pt x="3459" y="36768"/>
                    <a:pt x="4186" y="36968"/>
                    <a:pt x="4813" y="37169"/>
                  </a:cubicBezTo>
                  <a:cubicBezTo>
                    <a:pt x="5138" y="37269"/>
                    <a:pt x="5539" y="37394"/>
                    <a:pt x="5865" y="37494"/>
                  </a:cubicBezTo>
                  <a:cubicBezTo>
                    <a:pt x="6066" y="37595"/>
                    <a:pt x="6391" y="37595"/>
                    <a:pt x="6592" y="37695"/>
                  </a:cubicBezTo>
                  <a:lnTo>
                    <a:pt x="6893" y="37695"/>
                  </a:lnTo>
                  <a:cubicBezTo>
                    <a:pt x="6893" y="37695"/>
                    <a:pt x="7018" y="37394"/>
                    <a:pt x="7018" y="37269"/>
                  </a:cubicBezTo>
                  <a:cubicBezTo>
                    <a:pt x="7018" y="37269"/>
                    <a:pt x="6893" y="37169"/>
                    <a:pt x="6692" y="37169"/>
                  </a:cubicBezTo>
                  <a:cubicBezTo>
                    <a:pt x="6592" y="37068"/>
                    <a:pt x="6266" y="36968"/>
                    <a:pt x="6066" y="36868"/>
                  </a:cubicBezTo>
                  <a:cubicBezTo>
                    <a:pt x="5765" y="36768"/>
                    <a:pt x="5439" y="36542"/>
                    <a:pt x="5138" y="36442"/>
                  </a:cubicBezTo>
                  <a:lnTo>
                    <a:pt x="5013" y="36342"/>
                  </a:lnTo>
                  <a:lnTo>
                    <a:pt x="5013" y="36241"/>
                  </a:lnTo>
                  <a:cubicBezTo>
                    <a:pt x="5013" y="36241"/>
                    <a:pt x="5138" y="36241"/>
                    <a:pt x="5138" y="36141"/>
                  </a:cubicBezTo>
                  <a:cubicBezTo>
                    <a:pt x="5339" y="36016"/>
                    <a:pt x="5439" y="35915"/>
                    <a:pt x="5640" y="35715"/>
                  </a:cubicBezTo>
                  <a:cubicBezTo>
                    <a:pt x="5965" y="35514"/>
                    <a:pt x="6266" y="35189"/>
                    <a:pt x="6492" y="34888"/>
                  </a:cubicBezTo>
                  <a:cubicBezTo>
                    <a:pt x="6893" y="34362"/>
                    <a:pt x="7219" y="34036"/>
                    <a:pt x="7319" y="33935"/>
                  </a:cubicBezTo>
                  <a:lnTo>
                    <a:pt x="7319" y="33935"/>
                  </a:lnTo>
                  <a:cubicBezTo>
                    <a:pt x="7319" y="34261"/>
                    <a:pt x="7319" y="34562"/>
                    <a:pt x="7219" y="34888"/>
                  </a:cubicBezTo>
                  <a:cubicBezTo>
                    <a:pt x="7219" y="35389"/>
                    <a:pt x="7118" y="35715"/>
                    <a:pt x="7118" y="36016"/>
                  </a:cubicBezTo>
                  <a:cubicBezTo>
                    <a:pt x="7018" y="36241"/>
                    <a:pt x="7018" y="36342"/>
                    <a:pt x="7018" y="36342"/>
                  </a:cubicBezTo>
                  <a:cubicBezTo>
                    <a:pt x="6844" y="36903"/>
                    <a:pt x="6884" y="37223"/>
                    <a:pt x="7006" y="37223"/>
                  </a:cubicBezTo>
                  <a:cubicBezTo>
                    <a:pt x="7111" y="37223"/>
                    <a:pt x="7279" y="36979"/>
                    <a:pt x="7419" y="36442"/>
                  </a:cubicBezTo>
                  <a:cubicBezTo>
                    <a:pt x="7419" y="36442"/>
                    <a:pt x="7519" y="36342"/>
                    <a:pt x="7519" y="36141"/>
                  </a:cubicBezTo>
                  <a:cubicBezTo>
                    <a:pt x="7645" y="35815"/>
                    <a:pt x="7745" y="35514"/>
                    <a:pt x="7745" y="34988"/>
                  </a:cubicBezTo>
                  <a:cubicBezTo>
                    <a:pt x="7945" y="34036"/>
                    <a:pt x="7945" y="32582"/>
                    <a:pt x="7845" y="30803"/>
                  </a:cubicBezTo>
                  <a:cubicBezTo>
                    <a:pt x="7645" y="29023"/>
                    <a:pt x="7219" y="26943"/>
                    <a:pt x="6692" y="24537"/>
                  </a:cubicBezTo>
                  <a:cubicBezTo>
                    <a:pt x="6066" y="22231"/>
                    <a:pt x="5439" y="19725"/>
                    <a:pt x="4913" y="16918"/>
                  </a:cubicBezTo>
                  <a:cubicBezTo>
                    <a:pt x="4612" y="15564"/>
                    <a:pt x="4512" y="14211"/>
                    <a:pt x="4512" y="12732"/>
                  </a:cubicBezTo>
                  <a:cubicBezTo>
                    <a:pt x="4386" y="12006"/>
                    <a:pt x="4512" y="11279"/>
                    <a:pt x="4612" y="10552"/>
                  </a:cubicBezTo>
                  <a:cubicBezTo>
                    <a:pt x="4712" y="10226"/>
                    <a:pt x="4712" y="9825"/>
                    <a:pt x="4813" y="9499"/>
                  </a:cubicBezTo>
                  <a:cubicBezTo>
                    <a:pt x="4913" y="9299"/>
                    <a:pt x="4913" y="9198"/>
                    <a:pt x="5013" y="8973"/>
                  </a:cubicBezTo>
                  <a:lnTo>
                    <a:pt x="5239" y="8572"/>
                  </a:lnTo>
                  <a:cubicBezTo>
                    <a:pt x="5965" y="7193"/>
                    <a:pt x="7018" y="6166"/>
                    <a:pt x="8271" y="5314"/>
                  </a:cubicBezTo>
                  <a:cubicBezTo>
                    <a:pt x="9524" y="4487"/>
                    <a:pt x="10978" y="3860"/>
                    <a:pt x="12432" y="3334"/>
                  </a:cubicBezTo>
                  <a:cubicBezTo>
                    <a:pt x="14017" y="2871"/>
                    <a:pt x="15728" y="2604"/>
                    <a:pt x="17419" y="2604"/>
                  </a:cubicBezTo>
                  <a:cubicBezTo>
                    <a:pt x="18750" y="2604"/>
                    <a:pt x="20068" y="2769"/>
                    <a:pt x="21304" y="3133"/>
                  </a:cubicBezTo>
                  <a:cubicBezTo>
                    <a:pt x="22682" y="3434"/>
                    <a:pt x="23935" y="4186"/>
                    <a:pt x="24863" y="5214"/>
                  </a:cubicBezTo>
                  <a:cubicBezTo>
                    <a:pt x="25815" y="6166"/>
                    <a:pt x="26442" y="7419"/>
                    <a:pt x="26642" y="8672"/>
                  </a:cubicBezTo>
                  <a:lnTo>
                    <a:pt x="26742" y="8973"/>
                  </a:lnTo>
                  <a:lnTo>
                    <a:pt x="26542" y="9073"/>
                  </a:lnTo>
                  <a:lnTo>
                    <a:pt x="26016" y="9198"/>
                  </a:lnTo>
                  <a:cubicBezTo>
                    <a:pt x="25289" y="9399"/>
                    <a:pt x="24562" y="9499"/>
                    <a:pt x="23935" y="9700"/>
                  </a:cubicBezTo>
                  <a:cubicBezTo>
                    <a:pt x="22457" y="10126"/>
                    <a:pt x="21003" y="10552"/>
                    <a:pt x="19549" y="10953"/>
                  </a:cubicBezTo>
                  <a:cubicBezTo>
                    <a:pt x="18923" y="11178"/>
                    <a:pt x="18171" y="11379"/>
                    <a:pt x="17444" y="11579"/>
                  </a:cubicBezTo>
                  <a:cubicBezTo>
                    <a:pt x="17043" y="11705"/>
                    <a:pt x="16617" y="11905"/>
                    <a:pt x="16291" y="12006"/>
                  </a:cubicBezTo>
                  <a:lnTo>
                    <a:pt x="15890" y="12106"/>
                  </a:lnTo>
                  <a:lnTo>
                    <a:pt x="15364" y="12206"/>
                  </a:lnTo>
                  <a:lnTo>
                    <a:pt x="14838" y="12432"/>
                  </a:lnTo>
                  <a:lnTo>
                    <a:pt x="14637" y="12532"/>
                  </a:lnTo>
                  <a:lnTo>
                    <a:pt x="14412" y="12532"/>
                  </a:lnTo>
                  <a:cubicBezTo>
                    <a:pt x="14412" y="12532"/>
                    <a:pt x="14311" y="12532"/>
                    <a:pt x="14412" y="12632"/>
                  </a:cubicBezTo>
                  <a:lnTo>
                    <a:pt x="15264" y="13259"/>
                  </a:lnTo>
                  <a:cubicBezTo>
                    <a:pt x="15364" y="13359"/>
                    <a:pt x="15564" y="13459"/>
                    <a:pt x="15665" y="13584"/>
                  </a:cubicBezTo>
                  <a:lnTo>
                    <a:pt x="15890" y="13685"/>
                  </a:lnTo>
                  <a:lnTo>
                    <a:pt x="16091" y="13785"/>
                  </a:lnTo>
                  <a:cubicBezTo>
                    <a:pt x="16417" y="13985"/>
                    <a:pt x="16818" y="14211"/>
                    <a:pt x="17244" y="14311"/>
                  </a:cubicBezTo>
                  <a:cubicBezTo>
                    <a:pt x="17970" y="14612"/>
                    <a:pt x="18798" y="14838"/>
                    <a:pt x="19549" y="14938"/>
                  </a:cubicBezTo>
                  <a:cubicBezTo>
                    <a:pt x="21103" y="15239"/>
                    <a:pt x="22682" y="15239"/>
                    <a:pt x="24236" y="15464"/>
                  </a:cubicBezTo>
                  <a:cubicBezTo>
                    <a:pt x="24662" y="15464"/>
                    <a:pt x="25063" y="15564"/>
                    <a:pt x="25389" y="15564"/>
                  </a:cubicBezTo>
                  <a:lnTo>
                    <a:pt x="25815" y="15665"/>
                  </a:lnTo>
                  <a:lnTo>
                    <a:pt x="25815" y="15765"/>
                  </a:lnTo>
                  <a:cubicBezTo>
                    <a:pt x="25915" y="16392"/>
                    <a:pt x="25915" y="17118"/>
                    <a:pt x="25590" y="17745"/>
                  </a:cubicBezTo>
                  <a:cubicBezTo>
                    <a:pt x="25289" y="18371"/>
                    <a:pt x="24762" y="18798"/>
                    <a:pt x="24136" y="19098"/>
                  </a:cubicBezTo>
                  <a:cubicBezTo>
                    <a:pt x="23509" y="19424"/>
                    <a:pt x="22783" y="19524"/>
                    <a:pt x="22156" y="19625"/>
                  </a:cubicBezTo>
                  <a:cubicBezTo>
                    <a:pt x="20677" y="19950"/>
                    <a:pt x="19224" y="19950"/>
                    <a:pt x="17870" y="19950"/>
                  </a:cubicBezTo>
                  <a:lnTo>
                    <a:pt x="16291" y="19950"/>
                  </a:lnTo>
                  <a:cubicBezTo>
                    <a:pt x="16291" y="19950"/>
                    <a:pt x="16191" y="19950"/>
                    <a:pt x="16091" y="20051"/>
                  </a:cubicBezTo>
                  <a:lnTo>
                    <a:pt x="15991" y="20251"/>
                  </a:lnTo>
                  <a:cubicBezTo>
                    <a:pt x="15890" y="20351"/>
                    <a:pt x="15790" y="20577"/>
                    <a:pt x="15665" y="20778"/>
                  </a:cubicBezTo>
                  <a:cubicBezTo>
                    <a:pt x="15364" y="21404"/>
                    <a:pt x="15163" y="22131"/>
                    <a:pt x="15038" y="23083"/>
                  </a:cubicBezTo>
                  <a:cubicBezTo>
                    <a:pt x="15038" y="25063"/>
                    <a:pt x="15564" y="27244"/>
                    <a:pt x="16191" y="29023"/>
                  </a:cubicBezTo>
                  <a:cubicBezTo>
                    <a:pt x="16717" y="30702"/>
                    <a:pt x="17770" y="32783"/>
                    <a:pt x="18597" y="34462"/>
                  </a:cubicBezTo>
                  <a:cubicBezTo>
                    <a:pt x="19549" y="36016"/>
                    <a:pt x="20276" y="37269"/>
                    <a:pt x="20276" y="37269"/>
                  </a:cubicBezTo>
                  <a:cubicBezTo>
                    <a:pt x="20304" y="37304"/>
                    <a:pt x="20339" y="37319"/>
                    <a:pt x="20374" y="37319"/>
                  </a:cubicBezTo>
                  <a:cubicBezTo>
                    <a:pt x="20464" y="37319"/>
                    <a:pt x="20549" y="37213"/>
                    <a:pt x="20477" y="37068"/>
                  </a:cubicBezTo>
                  <a:cubicBezTo>
                    <a:pt x="20477" y="37068"/>
                    <a:pt x="20282" y="36759"/>
                    <a:pt x="19978" y="36230"/>
                  </a:cubicBezTo>
                  <a:lnTo>
                    <a:pt x="19978" y="36230"/>
                  </a:lnTo>
                  <a:cubicBezTo>
                    <a:pt x="20149" y="36161"/>
                    <a:pt x="21063" y="35786"/>
                    <a:pt x="21630" y="35514"/>
                  </a:cubicBezTo>
                  <a:cubicBezTo>
                    <a:pt x="21930" y="35389"/>
                    <a:pt x="22457" y="35088"/>
                    <a:pt x="22783" y="34988"/>
                  </a:cubicBezTo>
                  <a:cubicBezTo>
                    <a:pt x="22983" y="35289"/>
                    <a:pt x="23309" y="35514"/>
                    <a:pt x="23509" y="35715"/>
                  </a:cubicBezTo>
                  <a:cubicBezTo>
                    <a:pt x="23935" y="36016"/>
                    <a:pt x="24236" y="36342"/>
                    <a:pt x="24437" y="36442"/>
                  </a:cubicBezTo>
                  <a:cubicBezTo>
                    <a:pt x="24562" y="36542"/>
                    <a:pt x="24662" y="36642"/>
                    <a:pt x="24662" y="36642"/>
                  </a:cubicBezTo>
                  <a:lnTo>
                    <a:pt x="24762" y="36642"/>
                  </a:lnTo>
                  <a:cubicBezTo>
                    <a:pt x="25158" y="36878"/>
                    <a:pt x="25434" y="36982"/>
                    <a:pt x="25573" y="36982"/>
                  </a:cubicBezTo>
                  <a:cubicBezTo>
                    <a:pt x="25803" y="36982"/>
                    <a:pt x="25657" y="36695"/>
                    <a:pt x="25063" y="36241"/>
                  </a:cubicBezTo>
                  <a:lnTo>
                    <a:pt x="24963" y="36241"/>
                  </a:lnTo>
                  <a:lnTo>
                    <a:pt x="24762" y="36016"/>
                  </a:lnTo>
                  <a:cubicBezTo>
                    <a:pt x="24562" y="35915"/>
                    <a:pt x="24236" y="35715"/>
                    <a:pt x="23935" y="35389"/>
                  </a:cubicBezTo>
                  <a:cubicBezTo>
                    <a:pt x="23710" y="35189"/>
                    <a:pt x="23409" y="34988"/>
                    <a:pt x="23184" y="34662"/>
                  </a:cubicBezTo>
                  <a:cubicBezTo>
                    <a:pt x="23184" y="34662"/>
                    <a:pt x="23184" y="34462"/>
                    <a:pt x="23083" y="34462"/>
                  </a:cubicBezTo>
                  <a:lnTo>
                    <a:pt x="22983" y="34462"/>
                  </a:lnTo>
                  <a:cubicBezTo>
                    <a:pt x="22457" y="33835"/>
                    <a:pt x="21930" y="33108"/>
                    <a:pt x="21304" y="32256"/>
                  </a:cubicBezTo>
                  <a:cubicBezTo>
                    <a:pt x="20803" y="31429"/>
                    <a:pt x="20376" y="30602"/>
                    <a:pt x="19850" y="29650"/>
                  </a:cubicBezTo>
                  <a:lnTo>
                    <a:pt x="20051" y="29650"/>
                  </a:lnTo>
                  <a:lnTo>
                    <a:pt x="20477" y="29249"/>
                  </a:lnTo>
                  <a:cubicBezTo>
                    <a:pt x="20577" y="29123"/>
                    <a:pt x="20803" y="28923"/>
                    <a:pt x="20903" y="28722"/>
                  </a:cubicBezTo>
                  <a:cubicBezTo>
                    <a:pt x="21103" y="28622"/>
                    <a:pt x="21304" y="28397"/>
                    <a:pt x="21630" y="28196"/>
                  </a:cubicBezTo>
                  <a:cubicBezTo>
                    <a:pt x="22457" y="27469"/>
                    <a:pt x="23810" y="26617"/>
                    <a:pt x="24762" y="25890"/>
                  </a:cubicBezTo>
                  <a:cubicBezTo>
                    <a:pt x="25289" y="25590"/>
                    <a:pt x="25815" y="25264"/>
                    <a:pt x="26442" y="24863"/>
                  </a:cubicBezTo>
                  <a:cubicBezTo>
                    <a:pt x="26542" y="24737"/>
                    <a:pt x="26742" y="24637"/>
                    <a:pt x="26943" y="24537"/>
                  </a:cubicBezTo>
                  <a:lnTo>
                    <a:pt x="26943" y="24537"/>
                  </a:lnTo>
                  <a:cubicBezTo>
                    <a:pt x="26943" y="24637"/>
                    <a:pt x="26843" y="24637"/>
                    <a:pt x="26943" y="24637"/>
                  </a:cubicBezTo>
                  <a:cubicBezTo>
                    <a:pt x="26943" y="24737"/>
                    <a:pt x="28096" y="25264"/>
                    <a:pt x="28823" y="25590"/>
                  </a:cubicBezTo>
                  <a:cubicBezTo>
                    <a:pt x="29249" y="25690"/>
                    <a:pt x="29775" y="25890"/>
                    <a:pt x="30076" y="25991"/>
                  </a:cubicBezTo>
                  <a:cubicBezTo>
                    <a:pt x="30301" y="26116"/>
                    <a:pt x="30502" y="26116"/>
                    <a:pt x="30602" y="26216"/>
                  </a:cubicBezTo>
                  <a:cubicBezTo>
                    <a:pt x="30702" y="26216"/>
                    <a:pt x="30702" y="26316"/>
                    <a:pt x="30702" y="26316"/>
                  </a:cubicBezTo>
                  <a:cubicBezTo>
                    <a:pt x="30828" y="26316"/>
                    <a:pt x="31028" y="25991"/>
                    <a:pt x="31028" y="25890"/>
                  </a:cubicBezTo>
                  <a:cubicBezTo>
                    <a:pt x="31028" y="25890"/>
                    <a:pt x="31028" y="25790"/>
                    <a:pt x="30928" y="25690"/>
                  </a:cubicBezTo>
                  <a:cubicBezTo>
                    <a:pt x="30828" y="25590"/>
                    <a:pt x="30602" y="25489"/>
                    <a:pt x="30402" y="25364"/>
                  </a:cubicBezTo>
                  <a:cubicBezTo>
                    <a:pt x="30076" y="25063"/>
                    <a:pt x="29575" y="24863"/>
                    <a:pt x="29148" y="24637"/>
                  </a:cubicBezTo>
                  <a:cubicBezTo>
                    <a:pt x="28622" y="24437"/>
                    <a:pt x="27895" y="24336"/>
                    <a:pt x="27469" y="24236"/>
                  </a:cubicBezTo>
                  <a:cubicBezTo>
                    <a:pt x="27695" y="24111"/>
                    <a:pt x="27895" y="24011"/>
                    <a:pt x="28096" y="23910"/>
                  </a:cubicBezTo>
                  <a:cubicBezTo>
                    <a:pt x="28422" y="23810"/>
                    <a:pt x="28622" y="23610"/>
                    <a:pt x="28823" y="23484"/>
                  </a:cubicBezTo>
                  <a:cubicBezTo>
                    <a:pt x="29148" y="23384"/>
                    <a:pt x="29349" y="23384"/>
                    <a:pt x="29449" y="23284"/>
                  </a:cubicBezTo>
                  <a:cubicBezTo>
                    <a:pt x="29875" y="23083"/>
                    <a:pt x="30076" y="23083"/>
                    <a:pt x="30076" y="23083"/>
                  </a:cubicBezTo>
                  <a:cubicBezTo>
                    <a:pt x="30201" y="22983"/>
                    <a:pt x="30076" y="22557"/>
                    <a:pt x="29875" y="22557"/>
                  </a:cubicBezTo>
                  <a:cubicBezTo>
                    <a:pt x="29875" y="22557"/>
                    <a:pt x="29675" y="22657"/>
                    <a:pt x="29349" y="22757"/>
                  </a:cubicBezTo>
                  <a:cubicBezTo>
                    <a:pt x="29148" y="22757"/>
                    <a:pt x="28948" y="22858"/>
                    <a:pt x="28622" y="22983"/>
                  </a:cubicBezTo>
                  <a:cubicBezTo>
                    <a:pt x="28422" y="22983"/>
                    <a:pt x="28096" y="23184"/>
                    <a:pt x="27795" y="23284"/>
                  </a:cubicBezTo>
                  <a:cubicBezTo>
                    <a:pt x="27695" y="23284"/>
                    <a:pt x="27469" y="23384"/>
                    <a:pt x="27369" y="23384"/>
                  </a:cubicBezTo>
                  <a:cubicBezTo>
                    <a:pt x="27269" y="23384"/>
                    <a:pt x="27269" y="23384"/>
                    <a:pt x="27269" y="23284"/>
                  </a:cubicBezTo>
                  <a:cubicBezTo>
                    <a:pt x="27169" y="23083"/>
                    <a:pt x="27269" y="22757"/>
                    <a:pt x="27369" y="22457"/>
                  </a:cubicBezTo>
                  <a:cubicBezTo>
                    <a:pt x="27369" y="22131"/>
                    <a:pt x="27570" y="21730"/>
                    <a:pt x="27695" y="21304"/>
                  </a:cubicBezTo>
                  <a:cubicBezTo>
                    <a:pt x="27895" y="20978"/>
                    <a:pt x="27996" y="20677"/>
                    <a:pt x="27996" y="20677"/>
                  </a:cubicBezTo>
                  <a:lnTo>
                    <a:pt x="27695" y="20351"/>
                  </a:lnTo>
                  <a:cubicBezTo>
                    <a:pt x="27695" y="20351"/>
                    <a:pt x="27369" y="20577"/>
                    <a:pt x="27169" y="20878"/>
                  </a:cubicBezTo>
                  <a:cubicBezTo>
                    <a:pt x="26843" y="21304"/>
                    <a:pt x="26542" y="21730"/>
                    <a:pt x="26442" y="22131"/>
                  </a:cubicBezTo>
                  <a:cubicBezTo>
                    <a:pt x="26316" y="22356"/>
                    <a:pt x="26316" y="22657"/>
                    <a:pt x="26316" y="22983"/>
                  </a:cubicBezTo>
                  <a:cubicBezTo>
                    <a:pt x="26316" y="23184"/>
                    <a:pt x="26442" y="23610"/>
                    <a:pt x="26642" y="23710"/>
                  </a:cubicBezTo>
                  <a:cubicBezTo>
                    <a:pt x="26442" y="23910"/>
                    <a:pt x="26216" y="24011"/>
                    <a:pt x="26016" y="24111"/>
                  </a:cubicBezTo>
                  <a:cubicBezTo>
                    <a:pt x="25389" y="24437"/>
                    <a:pt x="24762" y="24737"/>
                    <a:pt x="24236" y="25163"/>
                  </a:cubicBezTo>
                  <a:cubicBezTo>
                    <a:pt x="23184" y="25790"/>
                    <a:pt x="21930" y="26742"/>
                    <a:pt x="21103" y="27670"/>
                  </a:cubicBezTo>
                  <a:lnTo>
                    <a:pt x="20477" y="28296"/>
                  </a:lnTo>
                  <a:cubicBezTo>
                    <a:pt x="20276" y="28497"/>
                    <a:pt x="20176" y="28722"/>
                    <a:pt x="20051" y="28823"/>
                  </a:cubicBezTo>
                  <a:cubicBezTo>
                    <a:pt x="19850" y="29023"/>
                    <a:pt x="19750" y="29123"/>
                    <a:pt x="19750" y="29249"/>
                  </a:cubicBezTo>
                  <a:cubicBezTo>
                    <a:pt x="19324" y="28397"/>
                    <a:pt x="19023" y="27570"/>
                    <a:pt x="18697" y="26617"/>
                  </a:cubicBezTo>
                  <a:cubicBezTo>
                    <a:pt x="18296" y="25489"/>
                    <a:pt x="17970" y="24336"/>
                    <a:pt x="17670" y="23083"/>
                  </a:cubicBezTo>
                  <a:cubicBezTo>
                    <a:pt x="17444" y="22457"/>
                    <a:pt x="17344" y="21830"/>
                    <a:pt x="17244" y="21103"/>
                  </a:cubicBezTo>
                  <a:lnTo>
                    <a:pt x="17143" y="20778"/>
                  </a:lnTo>
                  <a:lnTo>
                    <a:pt x="17143" y="20677"/>
                  </a:lnTo>
                  <a:lnTo>
                    <a:pt x="17143" y="20577"/>
                  </a:lnTo>
                  <a:cubicBezTo>
                    <a:pt x="17344" y="20677"/>
                    <a:pt x="17670" y="20677"/>
                    <a:pt x="17870" y="20677"/>
                  </a:cubicBezTo>
                  <a:cubicBezTo>
                    <a:pt x="19224" y="20677"/>
                    <a:pt x="20677" y="20677"/>
                    <a:pt x="22256" y="20477"/>
                  </a:cubicBezTo>
                  <a:cubicBezTo>
                    <a:pt x="22983" y="20351"/>
                    <a:pt x="23710" y="20151"/>
                    <a:pt x="24437" y="19850"/>
                  </a:cubicBezTo>
                  <a:cubicBezTo>
                    <a:pt x="25189" y="19424"/>
                    <a:pt x="25915" y="18898"/>
                    <a:pt x="26316" y="18071"/>
                  </a:cubicBezTo>
                  <a:cubicBezTo>
                    <a:pt x="26742" y="17344"/>
                    <a:pt x="26742" y="16392"/>
                    <a:pt x="26642" y="15665"/>
                  </a:cubicBezTo>
                  <a:lnTo>
                    <a:pt x="26642" y="15138"/>
                  </a:lnTo>
                  <a:cubicBezTo>
                    <a:pt x="26542" y="15038"/>
                    <a:pt x="26542" y="14938"/>
                    <a:pt x="26542" y="14838"/>
                  </a:cubicBezTo>
                  <a:lnTo>
                    <a:pt x="26216" y="14838"/>
                  </a:lnTo>
                  <a:lnTo>
                    <a:pt x="25489" y="14712"/>
                  </a:lnTo>
                  <a:cubicBezTo>
                    <a:pt x="25189" y="14712"/>
                    <a:pt x="24863" y="14612"/>
                    <a:pt x="24437" y="14612"/>
                  </a:cubicBezTo>
                  <a:cubicBezTo>
                    <a:pt x="24437" y="14612"/>
                    <a:pt x="24437" y="14512"/>
                    <a:pt x="24336" y="14412"/>
                  </a:cubicBezTo>
                  <a:cubicBezTo>
                    <a:pt x="24336" y="14311"/>
                    <a:pt x="24236" y="14211"/>
                    <a:pt x="24136" y="14086"/>
                  </a:cubicBezTo>
                  <a:cubicBezTo>
                    <a:pt x="24036" y="13885"/>
                    <a:pt x="23935" y="13785"/>
                    <a:pt x="23810" y="13584"/>
                  </a:cubicBezTo>
                  <a:cubicBezTo>
                    <a:pt x="23710" y="13584"/>
                    <a:pt x="23710" y="13459"/>
                    <a:pt x="23610" y="13359"/>
                  </a:cubicBezTo>
                  <a:cubicBezTo>
                    <a:pt x="23509" y="13259"/>
                    <a:pt x="23409" y="13158"/>
                    <a:pt x="23309" y="13058"/>
                  </a:cubicBezTo>
                  <a:lnTo>
                    <a:pt x="23184" y="12958"/>
                  </a:lnTo>
                  <a:cubicBezTo>
                    <a:pt x="23184" y="12958"/>
                    <a:pt x="23139" y="12902"/>
                    <a:pt x="23109" y="12902"/>
                  </a:cubicBezTo>
                  <a:cubicBezTo>
                    <a:pt x="23094" y="12902"/>
                    <a:pt x="23083" y="12916"/>
                    <a:pt x="23083" y="12958"/>
                  </a:cubicBezTo>
                  <a:cubicBezTo>
                    <a:pt x="23083" y="13058"/>
                    <a:pt x="22983" y="13158"/>
                    <a:pt x="22983" y="13158"/>
                  </a:cubicBezTo>
                  <a:cubicBezTo>
                    <a:pt x="22883" y="13259"/>
                    <a:pt x="22883" y="13359"/>
                    <a:pt x="22783" y="13459"/>
                  </a:cubicBezTo>
                  <a:lnTo>
                    <a:pt x="22783" y="13584"/>
                  </a:lnTo>
                  <a:cubicBezTo>
                    <a:pt x="22682" y="13685"/>
                    <a:pt x="22557" y="13885"/>
                    <a:pt x="22457" y="13985"/>
                  </a:cubicBezTo>
                  <a:cubicBezTo>
                    <a:pt x="22457" y="14211"/>
                    <a:pt x="22356" y="14311"/>
                    <a:pt x="22356" y="14412"/>
                  </a:cubicBezTo>
                  <a:cubicBezTo>
                    <a:pt x="22056" y="14412"/>
                    <a:pt x="21830" y="14311"/>
                    <a:pt x="21529" y="14311"/>
                  </a:cubicBezTo>
                  <a:lnTo>
                    <a:pt x="21529" y="13985"/>
                  </a:lnTo>
                  <a:cubicBezTo>
                    <a:pt x="21529" y="13785"/>
                    <a:pt x="21529" y="13584"/>
                    <a:pt x="21304" y="13359"/>
                  </a:cubicBezTo>
                  <a:cubicBezTo>
                    <a:pt x="21304" y="13259"/>
                    <a:pt x="21204" y="13058"/>
                    <a:pt x="21103" y="12958"/>
                  </a:cubicBezTo>
                  <a:lnTo>
                    <a:pt x="21003" y="12833"/>
                  </a:lnTo>
                  <a:cubicBezTo>
                    <a:pt x="21003" y="12799"/>
                    <a:pt x="20992" y="12788"/>
                    <a:pt x="20977" y="12788"/>
                  </a:cubicBezTo>
                  <a:cubicBezTo>
                    <a:pt x="20947" y="12788"/>
                    <a:pt x="20903" y="12833"/>
                    <a:pt x="20903" y="12833"/>
                  </a:cubicBezTo>
                  <a:lnTo>
                    <a:pt x="20677" y="13058"/>
                  </a:lnTo>
                  <a:cubicBezTo>
                    <a:pt x="20577" y="13058"/>
                    <a:pt x="20477" y="13158"/>
                    <a:pt x="20376" y="13259"/>
                  </a:cubicBezTo>
                  <a:cubicBezTo>
                    <a:pt x="20376" y="13259"/>
                    <a:pt x="20276" y="13359"/>
                    <a:pt x="20176" y="13459"/>
                  </a:cubicBezTo>
                  <a:cubicBezTo>
                    <a:pt x="20051" y="13584"/>
                    <a:pt x="19850" y="13685"/>
                    <a:pt x="19750" y="13885"/>
                  </a:cubicBezTo>
                  <a:cubicBezTo>
                    <a:pt x="19650" y="13885"/>
                    <a:pt x="19650" y="13985"/>
                    <a:pt x="19549" y="13985"/>
                  </a:cubicBezTo>
                  <a:cubicBezTo>
                    <a:pt x="18923" y="13885"/>
                    <a:pt x="18171" y="13685"/>
                    <a:pt x="17544" y="13459"/>
                  </a:cubicBezTo>
                  <a:cubicBezTo>
                    <a:pt x="17143" y="13359"/>
                    <a:pt x="16818" y="13158"/>
                    <a:pt x="16517" y="13058"/>
                  </a:cubicBezTo>
                  <a:lnTo>
                    <a:pt x="16417" y="12958"/>
                  </a:lnTo>
                  <a:cubicBezTo>
                    <a:pt x="17244" y="12632"/>
                    <a:pt x="17970" y="12432"/>
                    <a:pt x="18798" y="12206"/>
                  </a:cubicBezTo>
                  <a:cubicBezTo>
                    <a:pt x="18923" y="12206"/>
                    <a:pt x="19023" y="12331"/>
                    <a:pt x="19123" y="12331"/>
                  </a:cubicBezTo>
                  <a:cubicBezTo>
                    <a:pt x="19324" y="12432"/>
                    <a:pt x="19424" y="12432"/>
                    <a:pt x="19549" y="12432"/>
                  </a:cubicBezTo>
                  <a:cubicBezTo>
                    <a:pt x="19650" y="12532"/>
                    <a:pt x="19650" y="12532"/>
                    <a:pt x="19750" y="12532"/>
                  </a:cubicBezTo>
                  <a:lnTo>
                    <a:pt x="19850" y="12632"/>
                  </a:lnTo>
                  <a:lnTo>
                    <a:pt x="20276" y="12632"/>
                  </a:lnTo>
                  <a:cubicBezTo>
                    <a:pt x="20376" y="12532"/>
                    <a:pt x="20376" y="12432"/>
                    <a:pt x="20376" y="12432"/>
                  </a:cubicBezTo>
                  <a:cubicBezTo>
                    <a:pt x="20376" y="12331"/>
                    <a:pt x="20477" y="12206"/>
                    <a:pt x="20477" y="12206"/>
                  </a:cubicBezTo>
                  <a:cubicBezTo>
                    <a:pt x="20477" y="12006"/>
                    <a:pt x="20577" y="11905"/>
                    <a:pt x="20677" y="11805"/>
                  </a:cubicBezTo>
                  <a:cubicBezTo>
                    <a:pt x="20677" y="11705"/>
                    <a:pt x="20677" y="11705"/>
                    <a:pt x="20803" y="11579"/>
                  </a:cubicBezTo>
                  <a:cubicBezTo>
                    <a:pt x="20903" y="11579"/>
                    <a:pt x="21003" y="11479"/>
                    <a:pt x="21204" y="11479"/>
                  </a:cubicBezTo>
                  <a:cubicBezTo>
                    <a:pt x="21304" y="11579"/>
                    <a:pt x="21529" y="11705"/>
                    <a:pt x="21730" y="11705"/>
                  </a:cubicBezTo>
                  <a:cubicBezTo>
                    <a:pt x="21830" y="11805"/>
                    <a:pt x="22056" y="11905"/>
                    <a:pt x="22256" y="12006"/>
                  </a:cubicBezTo>
                  <a:cubicBezTo>
                    <a:pt x="22256" y="12006"/>
                    <a:pt x="22356" y="12106"/>
                    <a:pt x="22457" y="12206"/>
                  </a:cubicBezTo>
                  <a:lnTo>
                    <a:pt x="22557" y="12206"/>
                  </a:lnTo>
                  <a:lnTo>
                    <a:pt x="22682" y="12106"/>
                  </a:lnTo>
                  <a:cubicBezTo>
                    <a:pt x="22783" y="12006"/>
                    <a:pt x="22883" y="11905"/>
                    <a:pt x="22883" y="11705"/>
                  </a:cubicBezTo>
                  <a:cubicBezTo>
                    <a:pt x="23083" y="11479"/>
                    <a:pt x="23409" y="11078"/>
                    <a:pt x="23509" y="10752"/>
                  </a:cubicBezTo>
                  <a:cubicBezTo>
                    <a:pt x="23710" y="10752"/>
                    <a:pt x="23935" y="10652"/>
                    <a:pt x="24136" y="10652"/>
                  </a:cubicBezTo>
                  <a:lnTo>
                    <a:pt x="24236" y="10652"/>
                  </a:lnTo>
                  <a:lnTo>
                    <a:pt x="24236" y="10752"/>
                  </a:lnTo>
                  <a:lnTo>
                    <a:pt x="24236" y="10853"/>
                  </a:lnTo>
                  <a:cubicBezTo>
                    <a:pt x="24236" y="10953"/>
                    <a:pt x="24336" y="11178"/>
                    <a:pt x="24336" y="11479"/>
                  </a:cubicBezTo>
                  <a:cubicBezTo>
                    <a:pt x="24336" y="11579"/>
                    <a:pt x="24437" y="11805"/>
                    <a:pt x="24562" y="12106"/>
                  </a:cubicBezTo>
                  <a:cubicBezTo>
                    <a:pt x="24662" y="12331"/>
                    <a:pt x="24762" y="12532"/>
                    <a:pt x="24863" y="12732"/>
                  </a:cubicBezTo>
                  <a:lnTo>
                    <a:pt x="24963" y="12833"/>
                  </a:lnTo>
                  <a:lnTo>
                    <a:pt x="25063" y="12732"/>
                  </a:lnTo>
                  <a:cubicBezTo>
                    <a:pt x="25189" y="12632"/>
                    <a:pt x="25289" y="12632"/>
                    <a:pt x="25389" y="12532"/>
                  </a:cubicBezTo>
                  <a:cubicBezTo>
                    <a:pt x="25590" y="12331"/>
                    <a:pt x="25690" y="12206"/>
                    <a:pt x="25915" y="12006"/>
                  </a:cubicBezTo>
                  <a:cubicBezTo>
                    <a:pt x="26016" y="11905"/>
                    <a:pt x="26016" y="11905"/>
                    <a:pt x="26016" y="11805"/>
                  </a:cubicBezTo>
                  <a:lnTo>
                    <a:pt x="26116" y="11705"/>
                  </a:lnTo>
                  <a:lnTo>
                    <a:pt x="26442" y="11379"/>
                  </a:lnTo>
                  <a:cubicBezTo>
                    <a:pt x="26542" y="11078"/>
                    <a:pt x="26642" y="10853"/>
                    <a:pt x="26843" y="10652"/>
                  </a:cubicBezTo>
                  <a:cubicBezTo>
                    <a:pt x="26943" y="10452"/>
                    <a:pt x="27068" y="10226"/>
                    <a:pt x="27169" y="10026"/>
                  </a:cubicBezTo>
                  <a:lnTo>
                    <a:pt x="27169" y="9925"/>
                  </a:lnTo>
                  <a:cubicBezTo>
                    <a:pt x="27269" y="9925"/>
                    <a:pt x="27369" y="9925"/>
                    <a:pt x="27469" y="9825"/>
                  </a:cubicBezTo>
                  <a:lnTo>
                    <a:pt x="27795" y="9825"/>
                  </a:lnTo>
                  <a:cubicBezTo>
                    <a:pt x="27795" y="9825"/>
                    <a:pt x="27895" y="9825"/>
                    <a:pt x="27895" y="9700"/>
                  </a:cubicBezTo>
                  <a:lnTo>
                    <a:pt x="27795" y="9600"/>
                  </a:lnTo>
                  <a:lnTo>
                    <a:pt x="27795" y="9073"/>
                  </a:lnTo>
                  <a:cubicBezTo>
                    <a:pt x="27695" y="8873"/>
                    <a:pt x="27695" y="8672"/>
                    <a:pt x="27570" y="8447"/>
                  </a:cubicBezTo>
                  <a:cubicBezTo>
                    <a:pt x="27369" y="7093"/>
                    <a:pt x="26642" y="5640"/>
                    <a:pt x="25590" y="4487"/>
                  </a:cubicBezTo>
                  <a:cubicBezTo>
                    <a:pt x="24437" y="3434"/>
                    <a:pt x="23083" y="2607"/>
                    <a:pt x="21529" y="2181"/>
                  </a:cubicBezTo>
                  <a:cubicBezTo>
                    <a:pt x="20267" y="1845"/>
                    <a:pt x="18946" y="1686"/>
                    <a:pt x="17621" y="1686"/>
                  </a:cubicBezTo>
                  <a:cubicBezTo>
                    <a:pt x="16077" y="1686"/>
                    <a:pt x="14528" y="1902"/>
                    <a:pt x="13058" y="2306"/>
                  </a:cubicBezTo>
                  <a:cubicBezTo>
                    <a:pt x="12958" y="2181"/>
                    <a:pt x="12958" y="2181"/>
                    <a:pt x="12858" y="1980"/>
                  </a:cubicBezTo>
                  <a:cubicBezTo>
                    <a:pt x="12858" y="1780"/>
                    <a:pt x="12657" y="1554"/>
                    <a:pt x="12532" y="1354"/>
                  </a:cubicBezTo>
                  <a:cubicBezTo>
                    <a:pt x="12432" y="1153"/>
                    <a:pt x="12331" y="1053"/>
                    <a:pt x="12231" y="828"/>
                  </a:cubicBezTo>
                  <a:cubicBezTo>
                    <a:pt x="12031" y="527"/>
                    <a:pt x="11905" y="301"/>
                    <a:pt x="118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23"/>
            <p:cNvSpPr/>
            <p:nvPr/>
          </p:nvSpPr>
          <p:spPr>
            <a:xfrm>
              <a:off x="643579" y="5282877"/>
              <a:ext cx="62288" cy="24718"/>
            </a:xfrm>
            <a:custGeom>
              <a:rect b="b" l="l" r="r" t="t"/>
              <a:pathLst>
                <a:path extrusionOk="0" h="627" w="1580">
                  <a:moveTo>
                    <a:pt x="728" y="0"/>
                  </a:moveTo>
                  <a:cubicBezTo>
                    <a:pt x="627" y="101"/>
                    <a:pt x="327" y="101"/>
                    <a:pt x="201" y="326"/>
                  </a:cubicBezTo>
                  <a:cubicBezTo>
                    <a:pt x="101" y="426"/>
                    <a:pt x="1" y="426"/>
                    <a:pt x="1" y="426"/>
                  </a:cubicBezTo>
                  <a:cubicBezTo>
                    <a:pt x="1" y="527"/>
                    <a:pt x="101" y="627"/>
                    <a:pt x="101" y="627"/>
                  </a:cubicBezTo>
                  <a:lnTo>
                    <a:pt x="427" y="627"/>
                  </a:lnTo>
                  <a:cubicBezTo>
                    <a:pt x="527" y="527"/>
                    <a:pt x="728" y="527"/>
                    <a:pt x="828" y="527"/>
                  </a:cubicBezTo>
                  <a:cubicBezTo>
                    <a:pt x="953" y="527"/>
                    <a:pt x="1154" y="426"/>
                    <a:pt x="1254" y="426"/>
                  </a:cubicBezTo>
                  <a:cubicBezTo>
                    <a:pt x="1455" y="426"/>
                    <a:pt x="1580" y="326"/>
                    <a:pt x="1580" y="326"/>
                  </a:cubicBezTo>
                  <a:lnTo>
                    <a:pt x="1580" y="101"/>
                  </a:lnTo>
                  <a:cubicBezTo>
                    <a:pt x="1580" y="101"/>
                    <a:pt x="1455" y="101"/>
                    <a:pt x="125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23"/>
            <p:cNvSpPr/>
            <p:nvPr/>
          </p:nvSpPr>
          <p:spPr>
            <a:xfrm>
              <a:off x="664355" y="5242350"/>
              <a:ext cx="41512" cy="19790"/>
            </a:xfrm>
            <a:custGeom>
              <a:rect b="b" l="l" r="r" t="t"/>
              <a:pathLst>
                <a:path extrusionOk="0" h="502" w="1053">
                  <a:moveTo>
                    <a:pt x="527" y="1"/>
                  </a:moveTo>
                  <a:cubicBezTo>
                    <a:pt x="301" y="1"/>
                    <a:pt x="0" y="101"/>
                    <a:pt x="0" y="101"/>
                  </a:cubicBezTo>
                  <a:lnTo>
                    <a:pt x="0" y="301"/>
                  </a:lnTo>
                  <a:cubicBezTo>
                    <a:pt x="0" y="301"/>
                    <a:pt x="301" y="502"/>
                    <a:pt x="527" y="502"/>
                  </a:cubicBezTo>
                  <a:cubicBezTo>
                    <a:pt x="727" y="502"/>
                    <a:pt x="1053" y="301"/>
                    <a:pt x="1053" y="301"/>
                  </a:cubicBezTo>
                  <a:lnTo>
                    <a:pt x="1053" y="101"/>
                  </a:lnTo>
                  <a:cubicBezTo>
                    <a:pt x="1053" y="101"/>
                    <a:pt x="727" y="1"/>
                    <a:pt x="52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23"/>
            <p:cNvSpPr/>
            <p:nvPr/>
          </p:nvSpPr>
          <p:spPr>
            <a:xfrm>
              <a:off x="545969" y="4750673"/>
              <a:ext cx="110501" cy="420599"/>
            </a:xfrm>
            <a:custGeom>
              <a:rect b="b" l="l" r="r" t="t"/>
              <a:pathLst>
                <a:path extrusionOk="0" h="10669" w="2803">
                  <a:moveTo>
                    <a:pt x="176" y="0"/>
                  </a:moveTo>
                  <a:cubicBezTo>
                    <a:pt x="79" y="0"/>
                    <a:pt x="0" y="71"/>
                    <a:pt x="71" y="142"/>
                  </a:cubicBezTo>
                  <a:cubicBezTo>
                    <a:pt x="71" y="142"/>
                    <a:pt x="71" y="342"/>
                    <a:pt x="296" y="668"/>
                  </a:cubicBezTo>
                  <a:cubicBezTo>
                    <a:pt x="397" y="969"/>
                    <a:pt x="597" y="1395"/>
                    <a:pt x="697" y="1921"/>
                  </a:cubicBezTo>
                  <a:cubicBezTo>
                    <a:pt x="1124" y="2949"/>
                    <a:pt x="1424" y="4202"/>
                    <a:pt x="1750" y="5255"/>
                  </a:cubicBezTo>
                  <a:cubicBezTo>
                    <a:pt x="1951" y="6307"/>
                    <a:pt x="2276" y="7560"/>
                    <a:pt x="2377" y="8713"/>
                  </a:cubicBezTo>
                  <a:cubicBezTo>
                    <a:pt x="2477" y="8914"/>
                    <a:pt x="2477" y="9215"/>
                    <a:pt x="2477" y="9440"/>
                  </a:cubicBezTo>
                  <a:lnTo>
                    <a:pt x="2477" y="10067"/>
                  </a:lnTo>
                  <a:cubicBezTo>
                    <a:pt x="2577" y="10367"/>
                    <a:pt x="2577" y="10593"/>
                    <a:pt x="2577" y="10593"/>
                  </a:cubicBezTo>
                  <a:cubicBezTo>
                    <a:pt x="2577" y="10643"/>
                    <a:pt x="2634" y="10668"/>
                    <a:pt x="2690" y="10668"/>
                  </a:cubicBezTo>
                  <a:cubicBezTo>
                    <a:pt x="2746" y="10668"/>
                    <a:pt x="2803" y="10643"/>
                    <a:pt x="2803" y="10593"/>
                  </a:cubicBezTo>
                  <a:lnTo>
                    <a:pt x="2803" y="9966"/>
                  </a:lnTo>
                  <a:lnTo>
                    <a:pt x="2803" y="9440"/>
                  </a:lnTo>
                  <a:lnTo>
                    <a:pt x="2803" y="8588"/>
                  </a:lnTo>
                  <a:cubicBezTo>
                    <a:pt x="2677" y="7560"/>
                    <a:pt x="2477" y="6207"/>
                    <a:pt x="2176" y="5154"/>
                  </a:cubicBezTo>
                  <a:cubicBezTo>
                    <a:pt x="1951" y="4102"/>
                    <a:pt x="1550" y="2748"/>
                    <a:pt x="1124" y="1821"/>
                  </a:cubicBezTo>
                  <a:cubicBezTo>
                    <a:pt x="923" y="1295"/>
                    <a:pt x="697" y="869"/>
                    <a:pt x="497" y="568"/>
                  </a:cubicBezTo>
                  <a:cubicBezTo>
                    <a:pt x="397" y="242"/>
                    <a:pt x="296" y="42"/>
                    <a:pt x="296" y="42"/>
                  </a:cubicBezTo>
                  <a:cubicBezTo>
                    <a:pt x="260" y="12"/>
                    <a:pt x="217" y="0"/>
                    <a:pt x="17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23"/>
            <p:cNvSpPr/>
            <p:nvPr/>
          </p:nvSpPr>
          <p:spPr>
            <a:xfrm>
              <a:off x="1236415" y="4146641"/>
              <a:ext cx="32642" cy="41512"/>
            </a:xfrm>
            <a:custGeom>
              <a:rect b="b" l="l" r="r" t="t"/>
              <a:pathLst>
                <a:path extrusionOk="0" h="1053" w="828">
                  <a:moveTo>
                    <a:pt x="201" y="0"/>
                  </a:moveTo>
                  <a:lnTo>
                    <a:pt x="1" y="100"/>
                  </a:lnTo>
                  <a:lnTo>
                    <a:pt x="1" y="326"/>
                  </a:lnTo>
                  <a:cubicBezTo>
                    <a:pt x="101" y="426"/>
                    <a:pt x="101" y="627"/>
                    <a:pt x="201" y="727"/>
                  </a:cubicBezTo>
                  <a:cubicBezTo>
                    <a:pt x="326" y="852"/>
                    <a:pt x="627" y="1053"/>
                    <a:pt x="627" y="1053"/>
                  </a:cubicBezTo>
                  <a:cubicBezTo>
                    <a:pt x="727" y="1053"/>
                    <a:pt x="828" y="852"/>
                    <a:pt x="828" y="852"/>
                  </a:cubicBezTo>
                  <a:cubicBezTo>
                    <a:pt x="828" y="852"/>
                    <a:pt x="727" y="526"/>
                    <a:pt x="527" y="426"/>
                  </a:cubicBezTo>
                  <a:cubicBezTo>
                    <a:pt x="527" y="326"/>
                    <a:pt x="427" y="226"/>
                    <a:pt x="326" y="226"/>
                  </a:cubicBezTo>
                  <a:cubicBezTo>
                    <a:pt x="326" y="100"/>
                    <a:pt x="201" y="0"/>
                    <a:pt x="2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17" name="Google Shape;1717;p23"/>
          <p:cNvSpPr/>
          <p:nvPr/>
        </p:nvSpPr>
        <p:spPr>
          <a:xfrm>
            <a:off x="7522270" y="4864103"/>
            <a:ext cx="468852" cy="112157"/>
          </a:xfrm>
          <a:custGeom>
            <a:rect b="b" l="l" r="r" t="t"/>
            <a:pathLst>
              <a:path extrusionOk="0" h="2845" w="11893">
                <a:moveTo>
                  <a:pt x="11753" y="0"/>
                </a:moveTo>
                <a:cubicBezTo>
                  <a:pt x="11717" y="0"/>
                  <a:pt x="11667" y="11"/>
                  <a:pt x="11605" y="37"/>
                </a:cubicBezTo>
                <a:lnTo>
                  <a:pt x="11179" y="37"/>
                </a:lnTo>
                <a:cubicBezTo>
                  <a:pt x="10978" y="138"/>
                  <a:pt x="10552" y="138"/>
                  <a:pt x="10126" y="238"/>
                </a:cubicBezTo>
                <a:cubicBezTo>
                  <a:pt x="9199" y="338"/>
                  <a:pt x="7845" y="664"/>
                  <a:pt x="6367" y="965"/>
                </a:cubicBezTo>
                <a:cubicBezTo>
                  <a:pt x="4487" y="1391"/>
                  <a:pt x="2407" y="1917"/>
                  <a:pt x="326" y="2318"/>
                </a:cubicBezTo>
                <a:cubicBezTo>
                  <a:pt x="427" y="2544"/>
                  <a:pt x="101" y="2744"/>
                  <a:pt x="1" y="2844"/>
                </a:cubicBezTo>
                <a:cubicBezTo>
                  <a:pt x="2106" y="2318"/>
                  <a:pt x="4612" y="1691"/>
                  <a:pt x="6492" y="1290"/>
                </a:cubicBezTo>
                <a:cubicBezTo>
                  <a:pt x="7945" y="965"/>
                  <a:pt x="9199" y="664"/>
                  <a:pt x="10126" y="438"/>
                </a:cubicBezTo>
                <a:cubicBezTo>
                  <a:pt x="10652" y="338"/>
                  <a:pt x="10978" y="338"/>
                  <a:pt x="11279" y="338"/>
                </a:cubicBezTo>
                <a:cubicBezTo>
                  <a:pt x="11504" y="238"/>
                  <a:pt x="11605" y="238"/>
                  <a:pt x="11605" y="238"/>
                </a:cubicBezTo>
                <a:cubicBezTo>
                  <a:pt x="11843" y="158"/>
                  <a:pt x="11892" y="0"/>
                  <a:pt x="11753" y="0"/>
                </a:cubicBezTo>
                <a:close/>
              </a:path>
            </a:pathLst>
          </a:custGeom>
          <a:solidFill>
            <a:srgbClr val="313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23"/>
          <p:cNvSpPr/>
          <p:nvPr/>
        </p:nvSpPr>
        <p:spPr>
          <a:xfrm>
            <a:off x="5752712" y="4454542"/>
            <a:ext cx="2280434" cy="840212"/>
          </a:xfrm>
          <a:custGeom>
            <a:rect b="b" l="l" r="r" t="t"/>
            <a:pathLst>
              <a:path extrusionOk="0" h="21313" w="57846">
                <a:moveTo>
                  <a:pt x="39349" y="902"/>
                </a:moveTo>
                <a:cubicBezTo>
                  <a:pt x="39474" y="902"/>
                  <a:pt x="39574" y="902"/>
                  <a:pt x="39775" y="1028"/>
                </a:cubicBezTo>
                <a:cubicBezTo>
                  <a:pt x="40301" y="1028"/>
                  <a:pt x="40827" y="1228"/>
                  <a:pt x="41354" y="1529"/>
                </a:cubicBezTo>
                <a:cubicBezTo>
                  <a:pt x="41554" y="1529"/>
                  <a:pt x="41654" y="1654"/>
                  <a:pt x="41755" y="1654"/>
                </a:cubicBezTo>
                <a:lnTo>
                  <a:pt x="41654" y="1654"/>
                </a:lnTo>
                <a:cubicBezTo>
                  <a:pt x="41028" y="1855"/>
                  <a:pt x="40201" y="2055"/>
                  <a:pt x="39675" y="2281"/>
                </a:cubicBezTo>
                <a:cubicBezTo>
                  <a:pt x="39349" y="2381"/>
                  <a:pt x="39048" y="2481"/>
                  <a:pt x="38622" y="2682"/>
                </a:cubicBezTo>
                <a:cubicBezTo>
                  <a:pt x="38522" y="2682"/>
                  <a:pt x="38321" y="2782"/>
                  <a:pt x="38096" y="2907"/>
                </a:cubicBezTo>
                <a:cubicBezTo>
                  <a:pt x="37995" y="2907"/>
                  <a:pt x="37795" y="3008"/>
                  <a:pt x="37695" y="3108"/>
                </a:cubicBezTo>
                <a:lnTo>
                  <a:pt x="37594" y="3108"/>
                </a:lnTo>
                <a:cubicBezTo>
                  <a:pt x="37895" y="2582"/>
                  <a:pt x="38221" y="2055"/>
                  <a:pt x="38622" y="1654"/>
                </a:cubicBezTo>
                <a:cubicBezTo>
                  <a:pt x="38722" y="1429"/>
                  <a:pt x="38948" y="1228"/>
                  <a:pt x="39148" y="1028"/>
                </a:cubicBezTo>
                <a:lnTo>
                  <a:pt x="39248" y="1028"/>
                </a:lnTo>
                <a:lnTo>
                  <a:pt x="39349" y="902"/>
                </a:lnTo>
                <a:close/>
                <a:moveTo>
                  <a:pt x="42181" y="1855"/>
                </a:moveTo>
                <a:cubicBezTo>
                  <a:pt x="42482" y="2055"/>
                  <a:pt x="42707" y="2156"/>
                  <a:pt x="42908" y="2281"/>
                </a:cubicBezTo>
                <a:cubicBezTo>
                  <a:pt x="43233" y="2381"/>
                  <a:pt x="43434" y="2582"/>
                  <a:pt x="43735" y="2682"/>
                </a:cubicBezTo>
                <a:cubicBezTo>
                  <a:pt x="44061" y="2907"/>
                  <a:pt x="44361" y="3008"/>
                  <a:pt x="44587" y="3108"/>
                </a:cubicBezTo>
                <a:cubicBezTo>
                  <a:pt x="45213" y="3308"/>
                  <a:pt x="45840" y="3634"/>
                  <a:pt x="46467" y="3935"/>
                </a:cubicBezTo>
                <a:cubicBezTo>
                  <a:pt x="47093" y="4161"/>
                  <a:pt x="47720" y="4461"/>
                  <a:pt x="48346" y="4787"/>
                </a:cubicBezTo>
                <a:cubicBezTo>
                  <a:pt x="48246" y="4787"/>
                  <a:pt x="48121" y="4787"/>
                  <a:pt x="48121" y="4887"/>
                </a:cubicBezTo>
                <a:cubicBezTo>
                  <a:pt x="47820" y="4887"/>
                  <a:pt x="47619" y="4988"/>
                  <a:pt x="47193" y="5088"/>
                </a:cubicBezTo>
                <a:cubicBezTo>
                  <a:pt x="46868" y="5288"/>
                  <a:pt x="46567" y="5288"/>
                  <a:pt x="46141" y="5414"/>
                </a:cubicBezTo>
                <a:cubicBezTo>
                  <a:pt x="44587" y="5915"/>
                  <a:pt x="42607" y="6341"/>
                  <a:pt x="41028" y="6767"/>
                </a:cubicBezTo>
                <a:cubicBezTo>
                  <a:pt x="39574" y="7168"/>
                  <a:pt x="37594" y="7594"/>
                  <a:pt x="36015" y="8221"/>
                </a:cubicBezTo>
                <a:cubicBezTo>
                  <a:pt x="35589" y="8321"/>
                  <a:pt x="35289" y="8421"/>
                  <a:pt x="34963" y="8647"/>
                </a:cubicBezTo>
                <a:cubicBezTo>
                  <a:pt x="34662" y="8747"/>
                  <a:pt x="34336" y="8847"/>
                  <a:pt x="34136" y="8948"/>
                </a:cubicBezTo>
                <a:lnTo>
                  <a:pt x="34035" y="8948"/>
                </a:lnTo>
                <a:cubicBezTo>
                  <a:pt x="34562" y="8221"/>
                  <a:pt x="35088" y="7494"/>
                  <a:pt x="35589" y="6667"/>
                </a:cubicBezTo>
                <a:cubicBezTo>
                  <a:pt x="35715" y="6542"/>
                  <a:pt x="35715" y="6441"/>
                  <a:pt x="35815" y="6441"/>
                </a:cubicBezTo>
                <a:cubicBezTo>
                  <a:pt x="36116" y="6341"/>
                  <a:pt x="36441" y="6141"/>
                  <a:pt x="36968" y="6040"/>
                </a:cubicBezTo>
                <a:cubicBezTo>
                  <a:pt x="37369" y="5815"/>
                  <a:pt x="37895" y="5614"/>
                  <a:pt x="38421" y="5414"/>
                </a:cubicBezTo>
                <a:cubicBezTo>
                  <a:pt x="38948" y="5188"/>
                  <a:pt x="39474" y="5088"/>
                  <a:pt x="39975" y="4887"/>
                </a:cubicBezTo>
                <a:cubicBezTo>
                  <a:pt x="40401" y="4787"/>
                  <a:pt x="40928" y="4562"/>
                  <a:pt x="41454" y="4361"/>
                </a:cubicBezTo>
                <a:cubicBezTo>
                  <a:pt x="41755" y="4261"/>
                  <a:pt x="41980" y="4161"/>
                  <a:pt x="42281" y="4161"/>
                </a:cubicBezTo>
                <a:cubicBezTo>
                  <a:pt x="42482" y="4035"/>
                  <a:pt x="42807" y="3935"/>
                  <a:pt x="43008" y="3935"/>
                </a:cubicBezTo>
                <a:cubicBezTo>
                  <a:pt x="43960" y="3634"/>
                  <a:pt x="44687" y="3409"/>
                  <a:pt x="44687" y="3409"/>
                </a:cubicBezTo>
                <a:cubicBezTo>
                  <a:pt x="44773" y="3409"/>
                  <a:pt x="44785" y="3188"/>
                  <a:pt x="44724" y="3188"/>
                </a:cubicBezTo>
                <a:cubicBezTo>
                  <a:pt x="44714" y="3188"/>
                  <a:pt x="44701" y="3194"/>
                  <a:pt x="44687" y="3208"/>
                </a:cubicBezTo>
                <a:cubicBezTo>
                  <a:pt x="44687" y="3208"/>
                  <a:pt x="43860" y="3308"/>
                  <a:pt x="42908" y="3534"/>
                </a:cubicBezTo>
                <a:cubicBezTo>
                  <a:pt x="42707" y="3634"/>
                  <a:pt x="42381" y="3634"/>
                  <a:pt x="42181" y="3735"/>
                </a:cubicBezTo>
                <a:cubicBezTo>
                  <a:pt x="41855" y="3835"/>
                  <a:pt x="41554" y="3835"/>
                  <a:pt x="41354" y="3935"/>
                </a:cubicBezTo>
                <a:cubicBezTo>
                  <a:pt x="40827" y="4161"/>
                  <a:pt x="40301" y="4261"/>
                  <a:pt x="39775" y="4461"/>
                </a:cubicBezTo>
                <a:cubicBezTo>
                  <a:pt x="39349" y="4562"/>
                  <a:pt x="38847" y="4787"/>
                  <a:pt x="38321" y="4988"/>
                </a:cubicBezTo>
                <a:cubicBezTo>
                  <a:pt x="37795" y="5188"/>
                  <a:pt x="37269" y="5414"/>
                  <a:pt x="36742" y="5614"/>
                </a:cubicBezTo>
                <a:cubicBezTo>
                  <a:pt x="36542" y="5714"/>
                  <a:pt x="36341" y="5815"/>
                  <a:pt x="36116" y="5915"/>
                </a:cubicBezTo>
                <a:cubicBezTo>
                  <a:pt x="36116" y="5915"/>
                  <a:pt x="36116" y="5815"/>
                  <a:pt x="36216" y="5815"/>
                </a:cubicBezTo>
                <a:cubicBezTo>
                  <a:pt x="36341" y="5514"/>
                  <a:pt x="36542" y="5188"/>
                  <a:pt x="36642" y="4988"/>
                </a:cubicBezTo>
                <a:cubicBezTo>
                  <a:pt x="36842" y="4461"/>
                  <a:pt x="37168" y="4035"/>
                  <a:pt x="37369" y="3634"/>
                </a:cubicBezTo>
                <a:cubicBezTo>
                  <a:pt x="37469" y="3634"/>
                  <a:pt x="37695" y="3534"/>
                  <a:pt x="37895" y="3409"/>
                </a:cubicBezTo>
                <a:cubicBezTo>
                  <a:pt x="37995" y="3409"/>
                  <a:pt x="38096" y="3308"/>
                  <a:pt x="38321" y="3208"/>
                </a:cubicBezTo>
                <a:cubicBezTo>
                  <a:pt x="38522" y="3208"/>
                  <a:pt x="38622" y="3108"/>
                  <a:pt x="38847" y="3108"/>
                </a:cubicBezTo>
                <a:cubicBezTo>
                  <a:pt x="39148" y="2907"/>
                  <a:pt x="39474" y="2782"/>
                  <a:pt x="39775" y="2682"/>
                </a:cubicBezTo>
                <a:cubicBezTo>
                  <a:pt x="40401" y="2481"/>
                  <a:pt x="41128" y="2281"/>
                  <a:pt x="41755" y="2055"/>
                </a:cubicBezTo>
                <a:cubicBezTo>
                  <a:pt x="41980" y="1955"/>
                  <a:pt x="42081" y="1955"/>
                  <a:pt x="42181" y="1855"/>
                </a:cubicBezTo>
                <a:close/>
                <a:moveTo>
                  <a:pt x="8973" y="9800"/>
                </a:moveTo>
                <a:cubicBezTo>
                  <a:pt x="9399" y="9800"/>
                  <a:pt x="9699" y="9900"/>
                  <a:pt x="10125" y="10000"/>
                </a:cubicBezTo>
                <a:cubicBezTo>
                  <a:pt x="10426" y="10100"/>
                  <a:pt x="10652" y="10201"/>
                  <a:pt x="10953" y="10301"/>
                </a:cubicBezTo>
                <a:lnTo>
                  <a:pt x="10426" y="10301"/>
                </a:lnTo>
                <a:cubicBezTo>
                  <a:pt x="9699" y="10426"/>
                  <a:pt x="8872" y="10527"/>
                  <a:pt x="8146" y="10727"/>
                </a:cubicBezTo>
                <a:cubicBezTo>
                  <a:pt x="7820" y="10827"/>
                  <a:pt x="7394" y="10928"/>
                  <a:pt x="6993" y="11053"/>
                </a:cubicBezTo>
                <a:cubicBezTo>
                  <a:pt x="7293" y="10827"/>
                  <a:pt x="7619" y="10527"/>
                  <a:pt x="7920" y="10201"/>
                </a:cubicBezTo>
                <a:cubicBezTo>
                  <a:pt x="8346" y="10000"/>
                  <a:pt x="8647" y="9900"/>
                  <a:pt x="8973" y="9800"/>
                </a:cubicBezTo>
                <a:close/>
                <a:moveTo>
                  <a:pt x="48647" y="4887"/>
                </a:moveTo>
                <a:cubicBezTo>
                  <a:pt x="49073" y="5188"/>
                  <a:pt x="49599" y="5414"/>
                  <a:pt x="50126" y="5614"/>
                </a:cubicBezTo>
                <a:cubicBezTo>
                  <a:pt x="50527" y="5915"/>
                  <a:pt x="50953" y="6141"/>
                  <a:pt x="51479" y="6341"/>
                </a:cubicBezTo>
                <a:cubicBezTo>
                  <a:pt x="49599" y="6968"/>
                  <a:pt x="44988" y="8321"/>
                  <a:pt x="41855" y="9374"/>
                </a:cubicBezTo>
                <a:cubicBezTo>
                  <a:pt x="38096" y="10301"/>
                  <a:pt x="32682" y="11980"/>
                  <a:pt x="31529" y="12306"/>
                </a:cubicBezTo>
                <a:cubicBezTo>
                  <a:pt x="32156" y="11554"/>
                  <a:pt x="32782" y="10627"/>
                  <a:pt x="33509" y="9674"/>
                </a:cubicBezTo>
                <a:cubicBezTo>
                  <a:pt x="33509" y="9574"/>
                  <a:pt x="33609" y="9474"/>
                  <a:pt x="33710" y="9374"/>
                </a:cubicBezTo>
                <a:cubicBezTo>
                  <a:pt x="33835" y="9374"/>
                  <a:pt x="34035" y="9273"/>
                  <a:pt x="34236" y="9273"/>
                </a:cubicBezTo>
                <a:cubicBezTo>
                  <a:pt x="34461" y="9173"/>
                  <a:pt x="34762" y="9048"/>
                  <a:pt x="35088" y="8847"/>
                </a:cubicBezTo>
                <a:cubicBezTo>
                  <a:pt x="35389" y="8747"/>
                  <a:pt x="35715" y="8647"/>
                  <a:pt x="36116" y="8547"/>
                </a:cubicBezTo>
                <a:cubicBezTo>
                  <a:pt x="37695" y="8020"/>
                  <a:pt x="39675" y="7594"/>
                  <a:pt x="41228" y="7168"/>
                </a:cubicBezTo>
                <a:cubicBezTo>
                  <a:pt x="42707" y="6867"/>
                  <a:pt x="44687" y="6341"/>
                  <a:pt x="46241" y="5815"/>
                </a:cubicBezTo>
                <a:cubicBezTo>
                  <a:pt x="46667" y="5714"/>
                  <a:pt x="46993" y="5614"/>
                  <a:pt x="47294" y="5414"/>
                </a:cubicBezTo>
                <a:cubicBezTo>
                  <a:pt x="47720" y="5288"/>
                  <a:pt x="47920" y="5188"/>
                  <a:pt x="48246" y="5088"/>
                </a:cubicBezTo>
                <a:cubicBezTo>
                  <a:pt x="48346" y="4988"/>
                  <a:pt x="48547" y="4988"/>
                  <a:pt x="48647" y="4887"/>
                </a:cubicBezTo>
                <a:close/>
                <a:moveTo>
                  <a:pt x="11479" y="10627"/>
                </a:moveTo>
                <a:cubicBezTo>
                  <a:pt x="11780" y="10727"/>
                  <a:pt x="12105" y="10827"/>
                  <a:pt x="12306" y="11053"/>
                </a:cubicBezTo>
                <a:cubicBezTo>
                  <a:pt x="12532" y="11053"/>
                  <a:pt x="12632" y="11153"/>
                  <a:pt x="12732" y="11153"/>
                </a:cubicBezTo>
                <a:lnTo>
                  <a:pt x="12632" y="11153"/>
                </a:lnTo>
                <a:cubicBezTo>
                  <a:pt x="12406" y="11253"/>
                  <a:pt x="12005" y="11354"/>
                  <a:pt x="11579" y="11354"/>
                </a:cubicBezTo>
                <a:cubicBezTo>
                  <a:pt x="10652" y="11554"/>
                  <a:pt x="9499" y="11780"/>
                  <a:pt x="8647" y="11980"/>
                </a:cubicBezTo>
                <a:cubicBezTo>
                  <a:pt x="7820" y="12181"/>
                  <a:pt x="6667" y="12406"/>
                  <a:pt x="5840" y="12707"/>
                </a:cubicBezTo>
                <a:cubicBezTo>
                  <a:pt x="5639" y="12807"/>
                  <a:pt x="5414" y="12933"/>
                  <a:pt x="5213" y="12933"/>
                </a:cubicBezTo>
                <a:cubicBezTo>
                  <a:pt x="5514" y="12607"/>
                  <a:pt x="5740" y="12306"/>
                  <a:pt x="6040" y="11980"/>
                </a:cubicBezTo>
                <a:cubicBezTo>
                  <a:pt x="6141" y="11980"/>
                  <a:pt x="6266" y="11880"/>
                  <a:pt x="6266" y="11780"/>
                </a:cubicBezTo>
                <a:cubicBezTo>
                  <a:pt x="6892" y="11554"/>
                  <a:pt x="7719" y="11354"/>
                  <a:pt x="8346" y="11153"/>
                </a:cubicBezTo>
                <a:cubicBezTo>
                  <a:pt x="8973" y="11053"/>
                  <a:pt x="9800" y="10827"/>
                  <a:pt x="10426" y="10727"/>
                </a:cubicBezTo>
                <a:cubicBezTo>
                  <a:pt x="10752" y="10627"/>
                  <a:pt x="11053" y="10627"/>
                  <a:pt x="11278" y="10627"/>
                </a:cubicBezTo>
                <a:close/>
                <a:moveTo>
                  <a:pt x="13158" y="11354"/>
                </a:moveTo>
                <a:cubicBezTo>
                  <a:pt x="13459" y="11454"/>
                  <a:pt x="13885" y="11679"/>
                  <a:pt x="14286" y="11780"/>
                </a:cubicBezTo>
                <a:cubicBezTo>
                  <a:pt x="13985" y="11880"/>
                  <a:pt x="13459" y="11980"/>
                  <a:pt x="12832" y="12080"/>
                </a:cubicBezTo>
                <a:cubicBezTo>
                  <a:pt x="11679" y="12306"/>
                  <a:pt x="10326" y="12607"/>
                  <a:pt x="9273" y="12807"/>
                </a:cubicBezTo>
                <a:cubicBezTo>
                  <a:pt x="8647" y="12933"/>
                  <a:pt x="8146" y="13133"/>
                  <a:pt x="7519" y="13233"/>
                </a:cubicBezTo>
                <a:cubicBezTo>
                  <a:pt x="6892" y="13434"/>
                  <a:pt x="6266" y="13659"/>
                  <a:pt x="5740" y="13860"/>
                </a:cubicBezTo>
                <a:cubicBezTo>
                  <a:pt x="5113" y="14060"/>
                  <a:pt x="4687" y="14186"/>
                  <a:pt x="4386" y="14386"/>
                </a:cubicBezTo>
                <a:cubicBezTo>
                  <a:pt x="4161" y="14386"/>
                  <a:pt x="4060" y="14486"/>
                  <a:pt x="3960" y="14486"/>
                </a:cubicBezTo>
                <a:cubicBezTo>
                  <a:pt x="4161" y="14386"/>
                  <a:pt x="4261" y="14186"/>
                  <a:pt x="4486" y="13960"/>
                </a:cubicBezTo>
                <a:cubicBezTo>
                  <a:pt x="4587" y="13760"/>
                  <a:pt x="4687" y="13659"/>
                  <a:pt x="4787" y="13434"/>
                </a:cubicBezTo>
                <a:lnTo>
                  <a:pt x="4887" y="13434"/>
                </a:lnTo>
                <a:cubicBezTo>
                  <a:pt x="5013" y="13434"/>
                  <a:pt x="5113" y="13334"/>
                  <a:pt x="5313" y="13233"/>
                </a:cubicBezTo>
                <a:cubicBezTo>
                  <a:pt x="5514" y="13233"/>
                  <a:pt x="5740" y="13133"/>
                  <a:pt x="5940" y="13133"/>
                </a:cubicBezTo>
                <a:cubicBezTo>
                  <a:pt x="6767" y="12807"/>
                  <a:pt x="7920" y="12607"/>
                  <a:pt x="8772" y="12406"/>
                </a:cubicBezTo>
                <a:cubicBezTo>
                  <a:pt x="9599" y="12181"/>
                  <a:pt x="10752" y="11980"/>
                  <a:pt x="11679" y="11780"/>
                </a:cubicBezTo>
                <a:cubicBezTo>
                  <a:pt x="12105" y="11679"/>
                  <a:pt x="12532" y="11554"/>
                  <a:pt x="12732" y="11454"/>
                </a:cubicBezTo>
                <a:cubicBezTo>
                  <a:pt x="12933" y="11354"/>
                  <a:pt x="13033" y="11354"/>
                  <a:pt x="13158" y="11354"/>
                </a:cubicBezTo>
                <a:close/>
                <a:moveTo>
                  <a:pt x="14812" y="11980"/>
                </a:moveTo>
                <a:cubicBezTo>
                  <a:pt x="15439" y="12306"/>
                  <a:pt x="16065" y="12507"/>
                  <a:pt x="16792" y="12807"/>
                </a:cubicBezTo>
                <a:cubicBezTo>
                  <a:pt x="15238" y="13133"/>
                  <a:pt x="12206" y="13659"/>
                  <a:pt x="10025" y="14060"/>
                </a:cubicBezTo>
                <a:cubicBezTo>
                  <a:pt x="7519" y="14687"/>
                  <a:pt x="3960" y="15740"/>
                  <a:pt x="2707" y="16065"/>
                </a:cubicBezTo>
                <a:cubicBezTo>
                  <a:pt x="3133" y="15639"/>
                  <a:pt x="3434" y="15213"/>
                  <a:pt x="3860" y="14812"/>
                </a:cubicBezTo>
                <a:lnTo>
                  <a:pt x="3960" y="14812"/>
                </a:lnTo>
                <a:cubicBezTo>
                  <a:pt x="3960" y="14812"/>
                  <a:pt x="4161" y="14812"/>
                  <a:pt x="4486" y="14587"/>
                </a:cubicBezTo>
                <a:cubicBezTo>
                  <a:pt x="4787" y="14486"/>
                  <a:pt x="5313" y="14386"/>
                  <a:pt x="5840" y="14186"/>
                </a:cubicBezTo>
                <a:cubicBezTo>
                  <a:pt x="6366" y="13960"/>
                  <a:pt x="6993" y="13860"/>
                  <a:pt x="7619" y="13659"/>
                </a:cubicBezTo>
                <a:cubicBezTo>
                  <a:pt x="8246" y="13559"/>
                  <a:pt x="8772" y="13434"/>
                  <a:pt x="9399" y="13233"/>
                </a:cubicBezTo>
                <a:cubicBezTo>
                  <a:pt x="11278" y="12807"/>
                  <a:pt x="14186" y="12080"/>
                  <a:pt x="14812" y="11980"/>
                </a:cubicBezTo>
                <a:close/>
                <a:moveTo>
                  <a:pt x="51780" y="6542"/>
                </a:moveTo>
                <a:lnTo>
                  <a:pt x="51880" y="6667"/>
                </a:lnTo>
                <a:cubicBezTo>
                  <a:pt x="52106" y="6767"/>
                  <a:pt x="52406" y="6968"/>
                  <a:pt x="52732" y="7168"/>
                </a:cubicBezTo>
                <a:cubicBezTo>
                  <a:pt x="53033" y="7293"/>
                  <a:pt x="53259" y="7494"/>
                  <a:pt x="53559" y="7694"/>
                </a:cubicBezTo>
                <a:cubicBezTo>
                  <a:pt x="53885" y="7920"/>
                  <a:pt x="54186" y="8121"/>
                  <a:pt x="54386" y="8321"/>
                </a:cubicBezTo>
                <a:cubicBezTo>
                  <a:pt x="53985" y="8421"/>
                  <a:pt x="50426" y="9273"/>
                  <a:pt x="46667" y="10201"/>
                </a:cubicBezTo>
                <a:cubicBezTo>
                  <a:pt x="46667" y="10000"/>
                  <a:pt x="46467" y="9800"/>
                  <a:pt x="46141" y="9574"/>
                </a:cubicBezTo>
                <a:cubicBezTo>
                  <a:pt x="45653" y="9221"/>
                  <a:pt x="45256" y="9060"/>
                  <a:pt x="45017" y="9060"/>
                </a:cubicBezTo>
                <a:cubicBezTo>
                  <a:pt x="44900" y="9060"/>
                  <a:pt x="44820" y="9099"/>
                  <a:pt x="44787" y="9173"/>
                </a:cubicBezTo>
                <a:cubicBezTo>
                  <a:pt x="44687" y="9374"/>
                  <a:pt x="44687" y="9574"/>
                  <a:pt x="44988" y="9800"/>
                </a:cubicBezTo>
                <a:lnTo>
                  <a:pt x="45314" y="10000"/>
                </a:lnTo>
                <a:cubicBezTo>
                  <a:pt x="45614" y="10201"/>
                  <a:pt x="45614" y="10527"/>
                  <a:pt x="45314" y="10928"/>
                </a:cubicBezTo>
                <a:lnTo>
                  <a:pt x="44988" y="11354"/>
                </a:lnTo>
                <a:cubicBezTo>
                  <a:pt x="44687" y="11880"/>
                  <a:pt x="44261" y="12607"/>
                  <a:pt x="43735" y="13434"/>
                </a:cubicBezTo>
                <a:lnTo>
                  <a:pt x="43735" y="13133"/>
                </a:lnTo>
                <a:cubicBezTo>
                  <a:pt x="43108" y="13233"/>
                  <a:pt x="42482" y="13334"/>
                  <a:pt x="41980" y="13559"/>
                </a:cubicBezTo>
                <a:cubicBezTo>
                  <a:pt x="39048" y="14186"/>
                  <a:pt x="35489" y="15213"/>
                  <a:pt x="32582" y="16065"/>
                </a:cubicBezTo>
                <a:cubicBezTo>
                  <a:pt x="31103" y="16366"/>
                  <a:pt x="29850" y="16692"/>
                  <a:pt x="28923" y="16893"/>
                </a:cubicBezTo>
                <a:cubicBezTo>
                  <a:pt x="28396" y="16993"/>
                  <a:pt x="27970" y="17093"/>
                  <a:pt x="27770" y="17093"/>
                </a:cubicBezTo>
                <a:lnTo>
                  <a:pt x="27770" y="16993"/>
                </a:lnTo>
                <a:cubicBezTo>
                  <a:pt x="27870" y="16993"/>
                  <a:pt x="27870" y="16893"/>
                  <a:pt x="27970" y="16792"/>
                </a:cubicBezTo>
                <a:cubicBezTo>
                  <a:pt x="27970" y="16692"/>
                  <a:pt x="28070" y="16567"/>
                  <a:pt x="28070" y="16567"/>
                </a:cubicBezTo>
                <a:cubicBezTo>
                  <a:pt x="28196" y="16466"/>
                  <a:pt x="28196" y="16366"/>
                  <a:pt x="28296" y="16266"/>
                </a:cubicBezTo>
                <a:cubicBezTo>
                  <a:pt x="28396" y="16266"/>
                  <a:pt x="28697" y="15740"/>
                  <a:pt x="29449" y="15013"/>
                </a:cubicBezTo>
                <a:lnTo>
                  <a:pt x="29549" y="15013"/>
                </a:lnTo>
                <a:cubicBezTo>
                  <a:pt x="29549" y="15013"/>
                  <a:pt x="37168" y="13133"/>
                  <a:pt x="42081" y="11880"/>
                </a:cubicBezTo>
                <a:cubicBezTo>
                  <a:pt x="43008" y="11679"/>
                  <a:pt x="44061" y="11354"/>
                  <a:pt x="45213" y="11053"/>
                </a:cubicBezTo>
                <a:cubicBezTo>
                  <a:pt x="45213" y="10928"/>
                  <a:pt x="45314" y="10827"/>
                  <a:pt x="45314" y="10827"/>
                </a:cubicBezTo>
                <a:lnTo>
                  <a:pt x="45314" y="10627"/>
                </a:lnTo>
                <a:cubicBezTo>
                  <a:pt x="44161" y="10827"/>
                  <a:pt x="43008" y="11153"/>
                  <a:pt x="41980" y="11454"/>
                </a:cubicBezTo>
                <a:cubicBezTo>
                  <a:pt x="37469" y="12607"/>
                  <a:pt x="30702" y="14386"/>
                  <a:pt x="29649" y="14687"/>
                </a:cubicBezTo>
                <a:cubicBezTo>
                  <a:pt x="29750" y="14587"/>
                  <a:pt x="29850" y="14486"/>
                  <a:pt x="29950" y="14386"/>
                </a:cubicBezTo>
                <a:cubicBezTo>
                  <a:pt x="30376" y="13860"/>
                  <a:pt x="30802" y="13233"/>
                  <a:pt x="31329" y="12607"/>
                </a:cubicBezTo>
                <a:lnTo>
                  <a:pt x="31429" y="12607"/>
                </a:lnTo>
                <a:cubicBezTo>
                  <a:pt x="31429" y="12607"/>
                  <a:pt x="37795" y="10928"/>
                  <a:pt x="41980" y="9800"/>
                </a:cubicBezTo>
                <a:cubicBezTo>
                  <a:pt x="45314" y="8747"/>
                  <a:pt x="50126" y="7068"/>
                  <a:pt x="51780" y="6542"/>
                </a:cubicBezTo>
                <a:close/>
                <a:moveTo>
                  <a:pt x="17319" y="13033"/>
                </a:moveTo>
                <a:cubicBezTo>
                  <a:pt x="17845" y="13233"/>
                  <a:pt x="18471" y="13434"/>
                  <a:pt x="19098" y="13659"/>
                </a:cubicBezTo>
                <a:cubicBezTo>
                  <a:pt x="17319" y="14060"/>
                  <a:pt x="13033" y="15013"/>
                  <a:pt x="10025" y="15740"/>
                </a:cubicBezTo>
                <a:cubicBezTo>
                  <a:pt x="6993" y="16366"/>
                  <a:pt x="2807" y="17319"/>
                  <a:pt x="1028" y="17619"/>
                </a:cubicBezTo>
                <a:cubicBezTo>
                  <a:pt x="1253" y="17519"/>
                  <a:pt x="1454" y="17319"/>
                  <a:pt x="1755" y="17093"/>
                </a:cubicBezTo>
                <a:cubicBezTo>
                  <a:pt x="1980" y="16893"/>
                  <a:pt x="2181" y="16692"/>
                  <a:pt x="2381" y="16366"/>
                </a:cubicBezTo>
                <a:cubicBezTo>
                  <a:pt x="2807" y="16266"/>
                  <a:pt x="7293" y="15314"/>
                  <a:pt x="10125" y="14587"/>
                </a:cubicBezTo>
                <a:cubicBezTo>
                  <a:pt x="12532" y="14060"/>
                  <a:pt x="15865" y="13334"/>
                  <a:pt x="17319" y="13033"/>
                </a:cubicBezTo>
                <a:close/>
                <a:moveTo>
                  <a:pt x="39571" y="0"/>
                </a:moveTo>
                <a:cubicBezTo>
                  <a:pt x="39468" y="0"/>
                  <a:pt x="39361" y="25"/>
                  <a:pt x="39248" y="75"/>
                </a:cubicBezTo>
                <a:lnTo>
                  <a:pt x="38948" y="75"/>
                </a:lnTo>
                <a:cubicBezTo>
                  <a:pt x="38847" y="176"/>
                  <a:pt x="38722" y="176"/>
                  <a:pt x="38622" y="276"/>
                </a:cubicBezTo>
                <a:cubicBezTo>
                  <a:pt x="38321" y="501"/>
                  <a:pt x="37995" y="802"/>
                  <a:pt x="37795" y="1128"/>
                </a:cubicBezTo>
                <a:cubicBezTo>
                  <a:pt x="37469" y="1654"/>
                  <a:pt x="37068" y="2156"/>
                  <a:pt x="36742" y="2782"/>
                </a:cubicBezTo>
                <a:cubicBezTo>
                  <a:pt x="36441" y="3409"/>
                  <a:pt x="36216" y="3935"/>
                  <a:pt x="35915" y="4562"/>
                </a:cubicBezTo>
                <a:cubicBezTo>
                  <a:pt x="35715" y="4887"/>
                  <a:pt x="35589" y="5088"/>
                  <a:pt x="35489" y="5414"/>
                </a:cubicBezTo>
                <a:cubicBezTo>
                  <a:pt x="35289" y="5614"/>
                  <a:pt x="35088" y="5915"/>
                  <a:pt x="34963" y="6141"/>
                </a:cubicBezTo>
                <a:cubicBezTo>
                  <a:pt x="34236" y="7293"/>
                  <a:pt x="33509" y="8321"/>
                  <a:pt x="32883" y="9273"/>
                </a:cubicBezTo>
                <a:cubicBezTo>
                  <a:pt x="32256" y="10201"/>
                  <a:pt x="31629" y="11153"/>
                  <a:pt x="31003" y="11880"/>
                </a:cubicBezTo>
                <a:cubicBezTo>
                  <a:pt x="30376" y="12707"/>
                  <a:pt x="29950" y="13434"/>
                  <a:pt x="29449" y="13960"/>
                </a:cubicBezTo>
                <a:cubicBezTo>
                  <a:pt x="28497" y="15213"/>
                  <a:pt x="27970" y="15940"/>
                  <a:pt x="27970" y="15940"/>
                </a:cubicBezTo>
                <a:lnTo>
                  <a:pt x="27669" y="16266"/>
                </a:lnTo>
                <a:cubicBezTo>
                  <a:pt x="27669" y="16366"/>
                  <a:pt x="27569" y="16466"/>
                  <a:pt x="27569" y="16466"/>
                </a:cubicBezTo>
                <a:cubicBezTo>
                  <a:pt x="27444" y="16567"/>
                  <a:pt x="27444" y="16692"/>
                  <a:pt x="27344" y="16792"/>
                </a:cubicBezTo>
                <a:lnTo>
                  <a:pt x="27344" y="16893"/>
                </a:lnTo>
                <a:cubicBezTo>
                  <a:pt x="27243" y="16993"/>
                  <a:pt x="27243" y="16993"/>
                  <a:pt x="27243" y="17093"/>
                </a:cubicBezTo>
                <a:cubicBezTo>
                  <a:pt x="27043" y="16893"/>
                  <a:pt x="26617" y="16692"/>
                  <a:pt x="25990" y="16266"/>
                </a:cubicBezTo>
                <a:cubicBezTo>
                  <a:pt x="25564" y="15940"/>
                  <a:pt x="25063" y="15639"/>
                  <a:pt x="24436" y="15314"/>
                </a:cubicBezTo>
                <a:cubicBezTo>
                  <a:pt x="23810" y="15013"/>
                  <a:pt x="23058" y="14687"/>
                  <a:pt x="22331" y="14286"/>
                </a:cubicBezTo>
                <a:cubicBezTo>
                  <a:pt x="19424" y="12807"/>
                  <a:pt x="15664" y="11354"/>
                  <a:pt x="12732" y="10100"/>
                </a:cubicBezTo>
                <a:cubicBezTo>
                  <a:pt x="12105" y="9800"/>
                  <a:pt x="11278" y="9374"/>
                  <a:pt x="10426" y="9173"/>
                </a:cubicBezTo>
                <a:cubicBezTo>
                  <a:pt x="10038" y="9007"/>
                  <a:pt x="9718" y="8909"/>
                  <a:pt x="9326" y="8909"/>
                </a:cubicBezTo>
                <a:cubicBezTo>
                  <a:pt x="9186" y="8909"/>
                  <a:pt x="9037" y="8921"/>
                  <a:pt x="8872" y="8948"/>
                </a:cubicBezTo>
                <a:cubicBezTo>
                  <a:pt x="8346" y="8948"/>
                  <a:pt x="7820" y="9273"/>
                  <a:pt x="7394" y="9474"/>
                </a:cubicBezTo>
                <a:cubicBezTo>
                  <a:pt x="6667" y="10100"/>
                  <a:pt x="6040" y="10827"/>
                  <a:pt x="5414" y="11454"/>
                </a:cubicBezTo>
                <a:cubicBezTo>
                  <a:pt x="4887" y="12181"/>
                  <a:pt x="4386" y="12933"/>
                  <a:pt x="3860" y="13559"/>
                </a:cubicBezTo>
                <a:cubicBezTo>
                  <a:pt x="2907" y="14812"/>
                  <a:pt x="2080" y="15940"/>
                  <a:pt x="1354" y="16692"/>
                </a:cubicBezTo>
                <a:cubicBezTo>
                  <a:pt x="627" y="17419"/>
                  <a:pt x="100" y="17619"/>
                  <a:pt x="100" y="17619"/>
                </a:cubicBezTo>
                <a:cubicBezTo>
                  <a:pt x="0" y="17720"/>
                  <a:pt x="0" y="17945"/>
                  <a:pt x="0" y="18045"/>
                </a:cubicBezTo>
                <a:lnTo>
                  <a:pt x="100" y="18146"/>
                </a:lnTo>
                <a:lnTo>
                  <a:pt x="401" y="18146"/>
                </a:lnTo>
                <a:lnTo>
                  <a:pt x="401" y="18045"/>
                </a:lnTo>
                <a:cubicBezTo>
                  <a:pt x="1554" y="17820"/>
                  <a:pt x="6667" y="16893"/>
                  <a:pt x="10125" y="16266"/>
                </a:cubicBezTo>
                <a:cubicBezTo>
                  <a:pt x="13359" y="15439"/>
                  <a:pt x="18171" y="14186"/>
                  <a:pt x="19524" y="13860"/>
                </a:cubicBezTo>
                <a:cubicBezTo>
                  <a:pt x="20050" y="14060"/>
                  <a:pt x="20451" y="14286"/>
                  <a:pt x="20877" y="14486"/>
                </a:cubicBezTo>
                <a:cubicBezTo>
                  <a:pt x="20552" y="14486"/>
                  <a:pt x="20050" y="14587"/>
                  <a:pt x="19524" y="14687"/>
                </a:cubicBezTo>
                <a:cubicBezTo>
                  <a:pt x="18171" y="14913"/>
                  <a:pt x="16491" y="15314"/>
                  <a:pt x="15238" y="15740"/>
                </a:cubicBezTo>
                <a:cubicBezTo>
                  <a:pt x="13985" y="16065"/>
                  <a:pt x="12406" y="16567"/>
                  <a:pt x="11153" y="16993"/>
                </a:cubicBezTo>
                <a:cubicBezTo>
                  <a:pt x="10426" y="17093"/>
                  <a:pt x="9900" y="17319"/>
                  <a:pt x="9499" y="17419"/>
                </a:cubicBezTo>
                <a:cubicBezTo>
                  <a:pt x="9273" y="17419"/>
                  <a:pt x="9173" y="17519"/>
                  <a:pt x="9073" y="17519"/>
                </a:cubicBezTo>
                <a:lnTo>
                  <a:pt x="8872" y="17519"/>
                </a:lnTo>
                <a:cubicBezTo>
                  <a:pt x="8772" y="17519"/>
                  <a:pt x="8772" y="17720"/>
                  <a:pt x="8872" y="17720"/>
                </a:cubicBezTo>
                <a:lnTo>
                  <a:pt x="9073" y="17720"/>
                </a:lnTo>
                <a:cubicBezTo>
                  <a:pt x="9173" y="17720"/>
                  <a:pt x="9399" y="17720"/>
                  <a:pt x="9599" y="17619"/>
                </a:cubicBezTo>
                <a:cubicBezTo>
                  <a:pt x="10025" y="17619"/>
                  <a:pt x="10527" y="17419"/>
                  <a:pt x="11278" y="17319"/>
                </a:cubicBezTo>
                <a:cubicBezTo>
                  <a:pt x="12532" y="16993"/>
                  <a:pt x="14186" y="16567"/>
                  <a:pt x="15439" y="16166"/>
                </a:cubicBezTo>
                <a:cubicBezTo>
                  <a:pt x="16692" y="15840"/>
                  <a:pt x="18271" y="15314"/>
                  <a:pt x="19524" y="15013"/>
                </a:cubicBezTo>
                <a:cubicBezTo>
                  <a:pt x="20251" y="14913"/>
                  <a:pt x="20777" y="14812"/>
                  <a:pt x="21178" y="14687"/>
                </a:cubicBezTo>
                <a:lnTo>
                  <a:pt x="21404" y="14687"/>
                </a:lnTo>
                <a:cubicBezTo>
                  <a:pt x="21604" y="14812"/>
                  <a:pt x="21805" y="14812"/>
                  <a:pt x="22030" y="14913"/>
                </a:cubicBezTo>
                <a:cubicBezTo>
                  <a:pt x="22331" y="15013"/>
                  <a:pt x="22557" y="15113"/>
                  <a:pt x="22757" y="15213"/>
                </a:cubicBezTo>
                <a:cubicBezTo>
                  <a:pt x="22431" y="15314"/>
                  <a:pt x="22231" y="15314"/>
                  <a:pt x="21805" y="15439"/>
                </a:cubicBezTo>
                <a:cubicBezTo>
                  <a:pt x="20978" y="15639"/>
                  <a:pt x="19925" y="15840"/>
                  <a:pt x="19098" y="16166"/>
                </a:cubicBezTo>
                <a:cubicBezTo>
                  <a:pt x="18271" y="16366"/>
                  <a:pt x="17218" y="16692"/>
                  <a:pt x="16391" y="16993"/>
                </a:cubicBezTo>
                <a:cubicBezTo>
                  <a:pt x="15965" y="17193"/>
                  <a:pt x="15539" y="17319"/>
                  <a:pt x="15339" y="17519"/>
                </a:cubicBezTo>
                <a:cubicBezTo>
                  <a:pt x="15138" y="17619"/>
                  <a:pt x="14912" y="17720"/>
                  <a:pt x="14912" y="17720"/>
                </a:cubicBezTo>
                <a:cubicBezTo>
                  <a:pt x="14812" y="17720"/>
                  <a:pt x="15038" y="17945"/>
                  <a:pt x="15038" y="17945"/>
                </a:cubicBezTo>
                <a:cubicBezTo>
                  <a:pt x="15038" y="17945"/>
                  <a:pt x="15238" y="17820"/>
                  <a:pt x="15439" y="17720"/>
                </a:cubicBezTo>
                <a:cubicBezTo>
                  <a:pt x="15765" y="17619"/>
                  <a:pt x="16065" y="17519"/>
                  <a:pt x="16491" y="17419"/>
                </a:cubicBezTo>
                <a:cubicBezTo>
                  <a:pt x="17319" y="17093"/>
                  <a:pt x="18371" y="16792"/>
                  <a:pt x="19198" y="16567"/>
                </a:cubicBezTo>
                <a:cubicBezTo>
                  <a:pt x="20050" y="16366"/>
                  <a:pt x="21078" y="16065"/>
                  <a:pt x="21930" y="15740"/>
                </a:cubicBezTo>
                <a:cubicBezTo>
                  <a:pt x="22331" y="15639"/>
                  <a:pt x="22757" y="15539"/>
                  <a:pt x="23058" y="15539"/>
                </a:cubicBezTo>
                <a:cubicBezTo>
                  <a:pt x="23058" y="15439"/>
                  <a:pt x="23058" y="15439"/>
                  <a:pt x="23183" y="15439"/>
                </a:cubicBezTo>
                <a:cubicBezTo>
                  <a:pt x="23484" y="15639"/>
                  <a:pt x="23810" y="15740"/>
                  <a:pt x="24111" y="15940"/>
                </a:cubicBezTo>
                <a:cubicBezTo>
                  <a:pt x="24211" y="15940"/>
                  <a:pt x="24436" y="16065"/>
                  <a:pt x="24537" y="16166"/>
                </a:cubicBezTo>
                <a:lnTo>
                  <a:pt x="24436" y="16166"/>
                </a:lnTo>
                <a:cubicBezTo>
                  <a:pt x="23810" y="16166"/>
                  <a:pt x="22958" y="16366"/>
                  <a:pt x="22431" y="16466"/>
                </a:cubicBezTo>
                <a:cubicBezTo>
                  <a:pt x="21178" y="16792"/>
                  <a:pt x="19524" y="17720"/>
                  <a:pt x="19524" y="17720"/>
                </a:cubicBezTo>
                <a:lnTo>
                  <a:pt x="19624" y="17945"/>
                </a:lnTo>
                <a:cubicBezTo>
                  <a:pt x="19624" y="17945"/>
                  <a:pt x="21404" y="17319"/>
                  <a:pt x="22557" y="16993"/>
                </a:cubicBezTo>
                <a:cubicBezTo>
                  <a:pt x="23058" y="16792"/>
                  <a:pt x="23810" y="16567"/>
                  <a:pt x="24436" y="16466"/>
                </a:cubicBezTo>
                <a:lnTo>
                  <a:pt x="25163" y="16466"/>
                </a:lnTo>
                <a:cubicBezTo>
                  <a:pt x="25364" y="16567"/>
                  <a:pt x="25464" y="16692"/>
                  <a:pt x="25689" y="16792"/>
                </a:cubicBezTo>
                <a:cubicBezTo>
                  <a:pt x="25890" y="16893"/>
                  <a:pt x="26090" y="16993"/>
                  <a:pt x="26316" y="17093"/>
                </a:cubicBezTo>
                <a:lnTo>
                  <a:pt x="25790" y="17093"/>
                </a:lnTo>
                <a:cubicBezTo>
                  <a:pt x="25464" y="17093"/>
                  <a:pt x="25163" y="17319"/>
                  <a:pt x="24837" y="17419"/>
                </a:cubicBezTo>
                <a:cubicBezTo>
                  <a:pt x="24637" y="17519"/>
                  <a:pt x="24436" y="17720"/>
                  <a:pt x="24436" y="17720"/>
                </a:cubicBezTo>
                <a:lnTo>
                  <a:pt x="24637" y="17945"/>
                </a:lnTo>
                <a:cubicBezTo>
                  <a:pt x="24637" y="17945"/>
                  <a:pt x="24737" y="17820"/>
                  <a:pt x="25063" y="17720"/>
                </a:cubicBezTo>
                <a:cubicBezTo>
                  <a:pt x="25263" y="17619"/>
                  <a:pt x="25564" y="17619"/>
                  <a:pt x="25790" y="17619"/>
                </a:cubicBezTo>
                <a:cubicBezTo>
                  <a:pt x="25990" y="17519"/>
                  <a:pt x="26316" y="17519"/>
                  <a:pt x="26617" y="17519"/>
                </a:cubicBezTo>
                <a:cubicBezTo>
                  <a:pt x="26817" y="17519"/>
                  <a:pt x="27043" y="17619"/>
                  <a:pt x="27043" y="17619"/>
                </a:cubicBezTo>
                <a:lnTo>
                  <a:pt x="27043" y="17519"/>
                </a:lnTo>
                <a:lnTo>
                  <a:pt x="27143" y="17519"/>
                </a:lnTo>
                <a:cubicBezTo>
                  <a:pt x="27172" y="17548"/>
                  <a:pt x="27210" y="17561"/>
                  <a:pt x="27249" y="17561"/>
                </a:cubicBezTo>
                <a:cubicBezTo>
                  <a:pt x="27344" y="17561"/>
                  <a:pt x="27444" y="17490"/>
                  <a:pt x="27444" y="17419"/>
                </a:cubicBezTo>
                <a:lnTo>
                  <a:pt x="27569" y="17419"/>
                </a:lnTo>
                <a:cubicBezTo>
                  <a:pt x="27569" y="17419"/>
                  <a:pt x="28070" y="17319"/>
                  <a:pt x="29023" y="17193"/>
                </a:cubicBezTo>
                <a:cubicBezTo>
                  <a:pt x="29950" y="16993"/>
                  <a:pt x="31203" y="16792"/>
                  <a:pt x="32682" y="16366"/>
                </a:cubicBezTo>
                <a:cubicBezTo>
                  <a:pt x="35589" y="15639"/>
                  <a:pt x="39148" y="14587"/>
                  <a:pt x="42081" y="13960"/>
                </a:cubicBezTo>
                <a:cubicBezTo>
                  <a:pt x="42607" y="13860"/>
                  <a:pt x="43108" y="13760"/>
                  <a:pt x="43634" y="13659"/>
                </a:cubicBezTo>
                <a:lnTo>
                  <a:pt x="43634" y="13659"/>
                </a:lnTo>
                <a:cubicBezTo>
                  <a:pt x="43334" y="14186"/>
                  <a:pt x="43008" y="14812"/>
                  <a:pt x="42607" y="15439"/>
                </a:cubicBezTo>
                <a:cubicBezTo>
                  <a:pt x="42381" y="15840"/>
                  <a:pt x="42181" y="16266"/>
                  <a:pt x="41980" y="16692"/>
                </a:cubicBezTo>
                <a:lnTo>
                  <a:pt x="41980" y="16266"/>
                </a:lnTo>
                <a:cubicBezTo>
                  <a:pt x="41128" y="16466"/>
                  <a:pt x="40301" y="16692"/>
                  <a:pt x="39574" y="16893"/>
                </a:cubicBezTo>
                <a:cubicBezTo>
                  <a:pt x="38622" y="17193"/>
                  <a:pt x="37695" y="17319"/>
                  <a:pt x="37068" y="17519"/>
                </a:cubicBezTo>
                <a:cubicBezTo>
                  <a:pt x="36341" y="17619"/>
                  <a:pt x="36015" y="17720"/>
                  <a:pt x="36015" y="17720"/>
                </a:cubicBezTo>
                <a:cubicBezTo>
                  <a:pt x="35815" y="17720"/>
                  <a:pt x="35815" y="17945"/>
                  <a:pt x="36015" y="17945"/>
                </a:cubicBezTo>
                <a:cubicBezTo>
                  <a:pt x="36015" y="17945"/>
                  <a:pt x="36441" y="17820"/>
                  <a:pt x="37068" y="17720"/>
                </a:cubicBezTo>
                <a:cubicBezTo>
                  <a:pt x="37695" y="17619"/>
                  <a:pt x="38622" y="17519"/>
                  <a:pt x="39675" y="17193"/>
                </a:cubicBezTo>
                <a:cubicBezTo>
                  <a:pt x="40401" y="17093"/>
                  <a:pt x="41128" y="16893"/>
                  <a:pt x="41855" y="16792"/>
                </a:cubicBezTo>
                <a:lnTo>
                  <a:pt x="41980" y="16692"/>
                </a:lnTo>
                <a:lnTo>
                  <a:pt x="41980" y="16692"/>
                </a:lnTo>
                <a:cubicBezTo>
                  <a:pt x="41228" y="17945"/>
                  <a:pt x="40727" y="18872"/>
                  <a:pt x="40201" y="19599"/>
                </a:cubicBezTo>
                <a:cubicBezTo>
                  <a:pt x="40143" y="19729"/>
                  <a:pt x="40078" y="19784"/>
                  <a:pt x="39994" y="19784"/>
                </a:cubicBezTo>
                <a:cubicBezTo>
                  <a:pt x="39932" y="19784"/>
                  <a:pt x="39860" y="19753"/>
                  <a:pt x="39775" y="19700"/>
                </a:cubicBezTo>
                <a:cubicBezTo>
                  <a:pt x="39675" y="19599"/>
                  <a:pt x="39474" y="19499"/>
                  <a:pt x="39474" y="19499"/>
                </a:cubicBezTo>
                <a:cubicBezTo>
                  <a:pt x="39349" y="19499"/>
                  <a:pt x="39349" y="19599"/>
                  <a:pt x="39248" y="19700"/>
                </a:cubicBezTo>
                <a:cubicBezTo>
                  <a:pt x="39148" y="19825"/>
                  <a:pt x="39148" y="19925"/>
                  <a:pt x="39148" y="20025"/>
                </a:cubicBezTo>
                <a:cubicBezTo>
                  <a:pt x="39148" y="20126"/>
                  <a:pt x="39248" y="20226"/>
                  <a:pt x="39474" y="20326"/>
                </a:cubicBezTo>
                <a:lnTo>
                  <a:pt x="39875" y="20552"/>
                </a:lnTo>
                <a:cubicBezTo>
                  <a:pt x="40614" y="21062"/>
                  <a:pt x="41094" y="21313"/>
                  <a:pt x="41383" y="21313"/>
                </a:cubicBezTo>
                <a:cubicBezTo>
                  <a:pt x="41506" y="21313"/>
                  <a:pt x="41595" y="21268"/>
                  <a:pt x="41654" y="21178"/>
                </a:cubicBezTo>
                <a:cubicBezTo>
                  <a:pt x="41855" y="20953"/>
                  <a:pt x="41654" y="20752"/>
                  <a:pt x="41354" y="20451"/>
                </a:cubicBezTo>
                <a:cubicBezTo>
                  <a:pt x="41128" y="20451"/>
                  <a:pt x="41028" y="20326"/>
                  <a:pt x="40827" y="20226"/>
                </a:cubicBezTo>
                <a:lnTo>
                  <a:pt x="40827" y="20126"/>
                </a:lnTo>
                <a:cubicBezTo>
                  <a:pt x="41354" y="19399"/>
                  <a:pt x="41980" y="18246"/>
                  <a:pt x="42807" y="16792"/>
                </a:cubicBezTo>
                <a:cubicBezTo>
                  <a:pt x="43634" y="15213"/>
                  <a:pt x="44261" y="14286"/>
                  <a:pt x="44587" y="13760"/>
                </a:cubicBezTo>
                <a:cubicBezTo>
                  <a:pt x="44888" y="13233"/>
                  <a:pt x="45213" y="12707"/>
                  <a:pt x="45514" y="12080"/>
                </a:cubicBezTo>
                <a:cubicBezTo>
                  <a:pt x="45840" y="11454"/>
                  <a:pt x="46040" y="11153"/>
                  <a:pt x="46141" y="10928"/>
                </a:cubicBezTo>
                <a:cubicBezTo>
                  <a:pt x="46241" y="10727"/>
                  <a:pt x="46467" y="10527"/>
                  <a:pt x="46567" y="10301"/>
                </a:cubicBezTo>
                <a:lnTo>
                  <a:pt x="46567" y="10527"/>
                </a:lnTo>
                <a:lnTo>
                  <a:pt x="46567" y="10727"/>
                </a:lnTo>
                <a:cubicBezTo>
                  <a:pt x="50527" y="9674"/>
                  <a:pt x="54512" y="8547"/>
                  <a:pt x="54512" y="8547"/>
                </a:cubicBezTo>
                <a:lnTo>
                  <a:pt x="54612" y="8547"/>
                </a:lnTo>
                <a:cubicBezTo>
                  <a:pt x="54812" y="8647"/>
                  <a:pt x="54913" y="8747"/>
                  <a:pt x="55138" y="8847"/>
                </a:cubicBezTo>
                <a:cubicBezTo>
                  <a:pt x="55640" y="9273"/>
                  <a:pt x="56066" y="9674"/>
                  <a:pt x="56592" y="10100"/>
                </a:cubicBezTo>
                <a:cubicBezTo>
                  <a:pt x="56792" y="10301"/>
                  <a:pt x="56893" y="10527"/>
                  <a:pt x="57018" y="10727"/>
                </a:cubicBezTo>
                <a:cubicBezTo>
                  <a:pt x="57118" y="10827"/>
                  <a:pt x="57118" y="11053"/>
                  <a:pt x="57018" y="11253"/>
                </a:cubicBezTo>
                <a:cubicBezTo>
                  <a:pt x="56893" y="11679"/>
                  <a:pt x="56692" y="11980"/>
                  <a:pt x="56492" y="12306"/>
                </a:cubicBezTo>
                <a:lnTo>
                  <a:pt x="56391" y="12306"/>
                </a:lnTo>
                <a:cubicBezTo>
                  <a:pt x="56391" y="12306"/>
                  <a:pt x="55965" y="12406"/>
                  <a:pt x="55339" y="12507"/>
                </a:cubicBezTo>
                <a:cubicBezTo>
                  <a:pt x="55013" y="12607"/>
                  <a:pt x="54612" y="12707"/>
                  <a:pt x="54186" y="12807"/>
                </a:cubicBezTo>
                <a:cubicBezTo>
                  <a:pt x="53760" y="12933"/>
                  <a:pt x="53259" y="13133"/>
                  <a:pt x="52732" y="13233"/>
                </a:cubicBezTo>
                <a:cubicBezTo>
                  <a:pt x="51780" y="13559"/>
                  <a:pt x="50627" y="13960"/>
                  <a:pt x="49499" y="14386"/>
                </a:cubicBezTo>
                <a:cubicBezTo>
                  <a:pt x="49173" y="14386"/>
                  <a:pt x="48973" y="14486"/>
                  <a:pt x="48647" y="14587"/>
                </a:cubicBezTo>
                <a:cubicBezTo>
                  <a:pt x="48346" y="14687"/>
                  <a:pt x="48121" y="14812"/>
                  <a:pt x="47820" y="14913"/>
                </a:cubicBezTo>
                <a:cubicBezTo>
                  <a:pt x="47294" y="15013"/>
                  <a:pt x="46767" y="15213"/>
                  <a:pt x="46241" y="15314"/>
                </a:cubicBezTo>
                <a:cubicBezTo>
                  <a:pt x="45414" y="15539"/>
                  <a:pt x="44361" y="15740"/>
                  <a:pt x="43334" y="15940"/>
                </a:cubicBezTo>
                <a:cubicBezTo>
                  <a:pt x="43334" y="16166"/>
                  <a:pt x="43334" y="16266"/>
                  <a:pt x="43108" y="16366"/>
                </a:cubicBezTo>
                <a:lnTo>
                  <a:pt x="43108" y="16466"/>
                </a:lnTo>
                <a:cubicBezTo>
                  <a:pt x="44261" y="16166"/>
                  <a:pt x="45414" y="16065"/>
                  <a:pt x="46366" y="15740"/>
                </a:cubicBezTo>
                <a:cubicBezTo>
                  <a:pt x="46868" y="15639"/>
                  <a:pt x="47394" y="15439"/>
                  <a:pt x="47920" y="15314"/>
                </a:cubicBezTo>
                <a:cubicBezTo>
                  <a:pt x="48246" y="15213"/>
                  <a:pt x="48547" y="15113"/>
                  <a:pt x="48747" y="15013"/>
                </a:cubicBezTo>
                <a:cubicBezTo>
                  <a:pt x="49073" y="14913"/>
                  <a:pt x="49374" y="14913"/>
                  <a:pt x="49599" y="14812"/>
                </a:cubicBezTo>
                <a:cubicBezTo>
                  <a:pt x="50752" y="14386"/>
                  <a:pt x="51880" y="13960"/>
                  <a:pt x="52933" y="13659"/>
                </a:cubicBezTo>
                <a:cubicBezTo>
                  <a:pt x="53359" y="13434"/>
                  <a:pt x="53885" y="13233"/>
                  <a:pt x="54286" y="13133"/>
                </a:cubicBezTo>
                <a:cubicBezTo>
                  <a:pt x="54712" y="13033"/>
                  <a:pt x="55138" y="12933"/>
                  <a:pt x="55439" y="12807"/>
                </a:cubicBezTo>
                <a:cubicBezTo>
                  <a:pt x="55965" y="12707"/>
                  <a:pt x="56266" y="12607"/>
                  <a:pt x="56391" y="12507"/>
                </a:cubicBezTo>
                <a:lnTo>
                  <a:pt x="56391" y="12507"/>
                </a:lnTo>
                <a:cubicBezTo>
                  <a:pt x="56391" y="12607"/>
                  <a:pt x="56266" y="12607"/>
                  <a:pt x="56266" y="12707"/>
                </a:cubicBezTo>
                <a:cubicBezTo>
                  <a:pt x="56066" y="13133"/>
                  <a:pt x="55865" y="13659"/>
                  <a:pt x="55640" y="13960"/>
                </a:cubicBezTo>
                <a:cubicBezTo>
                  <a:pt x="55439" y="14386"/>
                  <a:pt x="55239" y="14812"/>
                  <a:pt x="55013" y="15113"/>
                </a:cubicBezTo>
                <a:cubicBezTo>
                  <a:pt x="54712" y="15213"/>
                  <a:pt x="54286" y="15314"/>
                  <a:pt x="53760" y="15539"/>
                </a:cubicBezTo>
                <a:cubicBezTo>
                  <a:pt x="52933" y="15840"/>
                  <a:pt x="51880" y="16166"/>
                  <a:pt x="51153" y="16366"/>
                </a:cubicBezTo>
                <a:cubicBezTo>
                  <a:pt x="50752" y="16567"/>
                  <a:pt x="50326" y="16692"/>
                  <a:pt x="49800" y="16792"/>
                </a:cubicBezTo>
                <a:cubicBezTo>
                  <a:pt x="49374" y="16993"/>
                  <a:pt x="48973" y="17093"/>
                  <a:pt x="48547" y="17193"/>
                </a:cubicBezTo>
                <a:cubicBezTo>
                  <a:pt x="47619" y="17419"/>
                  <a:pt x="46993" y="17519"/>
                  <a:pt x="46993" y="17519"/>
                </a:cubicBezTo>
                <a:cubicBezTo>
                  <a:pt x="46993" y="17519"/>
                  <a:pt x="46993" y="17720"/>
                  <a:pt x="47093" y="17720"/>
                </a:cubicBezTo>
                <a:cubicBezTo>
                  <a:pt x="47093" y="17720"/>
                  <a:pt x="47720" y="17720"/>
                  <a:pt x="48547" y="17519"/>
                </a:cubicBezTo>
                <a:cubicBezTo>
                  <a:pt x="48973" y="17519"/>
                  <a:pt x="49499" y="17319"/>
                  <a:pt x="49900" y="17193"/>
                </a:cubicBezTo>
                <a:cubicBezTo>
                  <a:pt x="50426" y="17093"/>
                  <a:pt x="50953" y="16993"/>
                  <a:pt x="51254" y="16893"/>
                </a:cubicBezTo>
                <a:cubicBezTo>
                  <a:pt x="52106" y="16567"/>
                  <a:pt x="53133" y="16266"/>
                  <a:pt x="53885" y="15840"/>
                </a:cubicBezTo>
                <a:cubicBezTo>
                  <a:pt x="54186" y="15740"/>
                  <a:pt x="54512" y="15639"/>
                  <a:pt x="54712" y="15539"/>
                </a:cubicBezTo>
                <a:lnTo>
                  <a:pt x="54712" y="15539"/>
                </a:lnTo>
                <a:cubicBezTo>
                  <a:pt x="54086" y="16567"/>
                  <a:pt x="53660" y="17193"/>
                  <a:pt x="53660" y="17193"/>
                </a:cubicBezTo>
                <a:cubicBezTo>
                  <a:pt x="53458" y="17478"/>
                  <a:pt x="53571" y="17719"/>
                  <a:pt x="53766" y="17719"/>
                </a:cubicBezTo>
                <a:cubicBezTo>
                  <a:pt x="53862" y="17719"/>
                  <a:pt x="53978" y="17660"/>
                  <a:pt x="54086" y="17519"/>
                </a:cubicBezTo>
                <a:cubicBezTo>
                  <a:pt x="54086" y="17519"/>
                  <a:pt x="54612" y="16692"/>
                  <a:pt x="55439" y="15439"/>
                </a:cubicBezTo>
                <a:cubicBezTo>
                  <a:pt x="55640" y="15113"/>
                  <a:pt x="55865" y="14687"/>
                  <a:pt x="56166" y="14286"/>
                </a:cubicBezTo>
                <a:cubicBezTo>
                  <a:pt x="56391" y="13860"/>
                  <a:pt x="56592" y="13434"/>
                  <a:pt x="56893" y="13033"/>
                </a:cubicBezTo>
                <a:cubicBezTo>
                  <a:pt x="57118" y="12607"/>
                  <a:pt x="57419" y="12080"/>
                  <a:pt x="57645" y="11554"/>
                </a:cubicBezTo>
                <a:cubicBezTo>
                  <a:pt x="57745" y="11454"/>
                  <a:pt x="57745" y="11354"/>
                  <a:pt x="57745" y="11253"/>
                </a:cubicBezTo>
                <a:lnTo>
                  <a:pt x="57745" y="11053"/>
                </a:lnTo>
                <a:cubicBezTo>
                  <a:pt x="57845" y="10928"/>
                  <a:pt x="57845" y="10827"/>
                  <a:pt x="57745" y="10727"/>
                </a:cubicBezTo>
                <a:cubicBezTo>
                  <a:pt x="57745" y="10627"/>
                  <a:pt x="57745" y="10527"/>
                  <a:pt x="57645" y="10426"/>
                </a:cubicBezTo>
                <a:cubicBezTo>
                  <a:pt x="57519" y="10100"/>
                  <a:pt x="57319" y="9800"/>
                  <a:pt x="57018" y="9574"/>
                </a:cubicBezTo>
                <a:cubicBezTo>
                  <a:pt x="56592" y="9173"/>
                  <a:pt x="56066" y="8747"/>
                  <a:pt x="55640" y="8321"/>
                </a:cubicBezTo>
                <a:cubicBezTo>
                  <a:pt x="55138" y="7920"/>
                  <a:pt x="54612" y="7394"/>
                  <a:pt x="53985" y="7068"/>
                </a:cubicBezTo>
                <a:cubicBezTo>
                  <a:pt x="53760" y="6867"/>
                  <a:pt x="53459" y="6667"/>
                  <a:pt x="53133" y="6441"/>
                </a:cubicBezTo>
                <a:cubicBezTo>
                  <a:pt x="52933" y="6241"/>
                  <a:pt x="52632" y="6141"/>
                  <a:pt x="52306" y="5915"/>
                </a:cubicBezTo>
                <a:cubicBezTo>
                  <a:pt x="51680" y="5514"/>
                  <a:pt x="51053" y="5188"/>
                  <a:pt x="50527" y="4887"/>
                </a:cubicBezTo>
                <a:cubicBezTo>
                  <a:pt x="49274" y="4161"/>
                  <a:pt x="48020" y="3634"/>
                  <a:pt x="46767" y="3008"/>
                </a:cubicBezTo>
                <a:cubicBezTo>
                  <a:pt x="46241" y="2782"/>
                  <a:pt x="45614" y="2481"/>
                  <a:pt x="44988" y="2281"/>
                </a:cubicBezTo>
                <a:cubicBezTo>
                  <a:pt x="44787" y="2055"/>
                  <a:pt x="44487" y="1955"/>
                  <a:pt x="44161" y="1855"/>
                </a:cubicBezTo>
                <a:cubicBezTo>
                  <a:pt x="43960" y="1755"/>
                  <a:pt x="43634" y="1529"/>
                  <a:pt x="43434" y="1429"/>
                </a:cubicBezTo>
                <a:cubicBezTo>
                  <a:pt x="42908" y="1128"/>
                  <a:pt x="42381" y="902"/>
                  <a:pt x="41755" y="602"/>
                </a:cubicBezTo>
                <a:cubicBezTo>
                  <a:pt x="41128" y="401"/>
                  <a:pt x="40602" y="75"/>
                  <a:pt x="39875" y="75"/>
                </a:cubicBezTo>
                <a:cubicBezTo>
                  <a:pt x="39775" y="25"/>
                  <a:pt x="39675" y="0"/>
                  <a:pt x="395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23"/>
          <p:cNvSpPr/>
          <p:nvPr/>
        </p:nvSpPr>
        <p:spPr>
          <a:xfrm>
            <a:off x="1345744" y="4212164"/>
            <a:ext cx="1848639" cy="932500"/>
          </a:xfrm>
          <a:custGeom>
            <a:rect b="b" l="l" r="r" t="t"/>
            <a:pathLst>
              <a:path extrusionOk="0" h="23654" w="46893">
                <a:moveTo>
                  <a:pt x="34236" y="5440"/>
                </a:moveTo>
                <a:lnTo>
                  <a:pt x="34236" y="5540"/>
                </a:lnTo>
                <a:lnTo>
                  <a:pt x="34136" y="5540"/>
                </a:lnTo>
                <a:cubicBezTo>
                  <a:pt x="34136" y="5440"/>
                  <a:pt x="34136" y="5440"/>
                  <a:pt x="34236" y="5440"/>
                </a:cubicBezTo>
                <a:close/>
                <a:moveTo>
                  <a:pt x="8672" y="5740"/>
                </a:moveTo>
                <a:cubicBezTo>
                  <a:pt x="8872" y="5740"/>
                  <a:pt x="8973" y="5740"/>
                  <a:pt x="9073" y="5841"/>
                </a:cubicBezTo>
                <a:cubicBezTo>
                  <a:pt x="8872" y="5841"/>
                  <a:pt x="8772" y="5941"/>
                  <a:pt x="8546" y="6066"/>
                </a:cubicBezTo>
                <a:lnTo>
                  <a:pt x="8546" y="5941"/>
                </a:lnTo>
                <a:lnTo>
                  <a:pt x="8546" y="5841"/>
                </a:lnTo>
                <a:lnTo>
                  <a:pt x="8546" y="5740"/>
                </a:lnTo>
                <a:close/>
                <a:moveTo>
                  <a:pt x="22757" y="4913"/>
                </a:moveTo>
                <a:cubicBezTo>
                  <a:pt x="23083" y="5114"/>
                  <a:pt x="23384" y="5314"/>
                  <a:pt x="23810" y="5640"/>
                </a:cubicBezTo>
                <a:cubicBezTo>
                  <a:pt x="23484" y="5740"/>
                  <a:pt x="23183" y="6066"/>
                  <a:pt x="22857" y="6367"/>
                </a:cubicBezTo>
                <a:cubicBezTo>
                  <a:pt x="22657" y="6567"/>
                  <a:pt x="22331" y="6994"/>
                  <a:pt x="22131" y="7319"/>
                </a:cubicBezTo>
                <a:lnTo>
                  <a:pt x="22131" y="7420"/>
                </a:lnTo>
                <a:cubicBezTo>
                  <a:pt x="21930" y="7319"/>
                  <a:pt x="21830" y="7094"/>
                  <a:pt x="21704" y="6994"/>
                </a:cubicBezTo>
                <a:cubicBezTo>
                  <a:pt x="21604" y="6793"/>
                  <a:pt x="21404" y="6467"/>
                  <a:pt x="21303" y="6267"/>
                </a:cubicBezTo>
                <a:lnTo>
                  <a:pt x="21704" y="5841"/>
                </a:lnTo>
                <a:cubicBezTo>
                  <a:pt x="22030" y="5640"/>
                  <a:pt x="22231" y="5314"/>
                  <a:pt x="22456" y="5114"/>
                </a:cubicBezTo>
                <a:cubicBezTo>
                  <a:pt x="22657" y="5014"/>
                  <a:pt x="22757" y="4913"/>
                  <a:pt x="22757" y="4913"/>
                </a:cubicBezTo>
                <a:close/>
                <a:moveTo>
                  <a:pt x="9499" y="5941"/>
                </a:moveTo>
                <a:cubicBezTo>
                  <a:pt x="9925" y="6066"/>
                  <a:pt x="10326" y="6267"/>
                  <a:pt x="10852" y="6367"/>
                </a:cubicBezTo>
                <a:cubicBezTo>
                  <a:pt x="10752" y="6367"/>
                  <a:pt x="10652" y="6367"/>
                  <a:pt x="10426" y="6467"/>
                </a:cubicBezTo>
                <a:cubicBezTo>
                  <a:pt x="10125" y="6567"/>
                  <a:pt x="9699" y="6893"/>
                  <a:pt x="9399" y="7094"/>
                </a:cubicBezTo>
                <a:cubicBezTo>
                  <a:pt x="9073" y="7319"/>
                  <a:pt x="8872" y="7520"/>
                  <a:pt x="8672" y="7720"/>
                </a:cubicBezTo>
                <a:lnTo>
                  <a:pt x="8672" y="7094"/>
                </a:lnTo>
                <a:lnTo>
                  <a:pt x="8672" y="6567"/>
                </a:lnTo>
                <a:cubicBezTo>
                  <a:pt x="8772" y="6567"/>
                  <a:pt x="8872" y="6467"/>
                  <a:pt x="8872" y="6467"/>
                </a:cubicBezTo>
                <a:cubicBezTo>
                  <a:pt x="8973" y="6367"/>
                  <a:pt x="9173" y="6267"/>
                  <a:pt x="9298" y="6166"/>
                </a:cubicBezTo>
                <a:cubicBezTo>
                  <a:pt x="9399" y="6066"/>
                  <a:pt x="9499" y="5941"/>
                  <a:pt x="9499" y="5941"/>
                </a:cubicBezTo>
                <a:close/>
                <a:moveTo>
                  <a:pt x="24110" y="5841"/>
                </a:moveTo>
                <a:cubicBezTo>
                  <a:pt x="24537" y="6066"/>
                  <a:pt x="25063" y="6267"/>
                  <a:pt x="25464" y="6467"/>
                </a:cubicBezTo>
                <a:lnTo>
                  <a:pt x="25689" y="6467"/>
                </a:lnTo>
                <a:lnTo>
                  <a:pt x="25689" y="6567"/>
                </a:lnTo>
                <a:cubicBezTo>
                  <a:pt x="25364" y="6793"/>
                  <a:pt x="24963" y="7094"/>
                  <a:pt x="24737" y="7420"/>
                </a:cubicBezTo>
                <a:cubicBezTo>
                  <a:pt x="24537" y="7720"/>
                  <a:pt x="24211" y="8046"/>
                  <a:pt x="24010" y="8447"/>
                </a:cubicBezTo>
                <a:cubicBezTo>
                  <a:pt x="23910" y="8572"/>
                  <a:pt x="23810" y="8673"/>
                  <a:pt x="23810" y="8773"/>
                </a:cubicBezTo>
                <a:cubicBezTo>
                  <a:pt x="23709" y="8673"/>
                  <a:pt x="23584" y="8673"/>
                  <a:pt x="23484" y="8572"/>
                </a:cubicBezTo>
                <a:cubicBezTo>
                  <a:pt x="23183" y="8347"/>
                  <a:pt x="22857" y="8146"/>
                  <a:pt x="22557" y="7946"/>
                </a:cubicBezTo>
                <a:cubicBezTo>
                  <a:pt x="22456" y="7821"/>
                  <a:pt x="22456" y="7720"/>
                  <a:pt x="22331" y="7620"/>
                </a:cubicBezTo>
                <a:lnTo>
                  <a:pt x="22456" y="7520"/>
                </a:lnTo>
                <a:cubicBezTo>
                  <a:pt x="22657" y="7194"/>
                  <a:pt x="23083" y="6893"/>
                  <a:pt x="23283" y="6693"/>
                </a:cubicBezTo>
                <a:cubicBezTo>
                  <a:pt x="23484" y="6367"/>
                  <a:pt x="23810" y="6066"/>
                  <a:pt x="24110" y="5841"/>
                </a:cubicBezTo>
                <a:close/>
                <a:moveTo>
                  <a:pt x="34236" y="5640"/>
                </a:moveTo>
                <a:cubicBezTo>
                  <a:pt x="34361" y="6267"/>
                  <a:pt x="34562" y="6793"/>
                  <a:pt x="34762" y="7319"/>
                </a:cubicBezTo>
                <a:cubicBezTo>
                  <a:pt x="34562" y="7520"/>
                  <a:pt x="34361" y="7720"/>
                  <a:pt x="34136" y="7946"/>
                </a:cubicBezTo>
                <a:cubicBezTo>
                  <a:pt x="33935" y="8247"/>
                  <a:pt x="33609" y="8572"/>
                  <a:pt x="33409" y="8873"/>
                </a:cubicBezTo>
                <a:lnTo>
                  <a:pt x="33309" y="8873"/>
                </a:lnTo>
                <a:lnTo>
                  <a:pt x="33509" y="7946"/>
                </a:lnTo>
                <a:lnTo>
                  <a:pt x="33509" y="7821"/>
                </a:lnTo>
                <a:lnTo>
                  <a:pt x="33509" y="7720"/>
                </a:lnTo>
                <a:lnTo>
                  <a:pt x="33509" y="7620"/>
                </a:lnTo>
                <a:lnTo>
                  <a:pt x="33208" y="7821"/>
                </a:lnTo>
                <a:lnTo>
                  <a:pt x="32682" y="8046"/>
                </a:lnTo>
                <a:lnTo>
                  <a:pt x="32156" y="8347"/>
                </a:lnTo>
                <a:lnTo>
                  <a:pt x="31955" y="8447"/>
                </a:lnTo>
                <a:lnTo>
                  <a:pt x="31855" y="8447"/>
                </a:lnTo>
                <a:lnTo>
                  <a:pt x="31730" y="8572"/>
                </a:lnTo>
                <a:cubicBezTo>
                  <a:pt x="31529" y="8673"/>
                  <a:pt x="31329" y="8773"/>
                  <a:pt x="31103" y="8773"/>
                </a:cubicBezTo>
                <a:cubicBezTo>
                  <a:pt x="31529" y="8447"/>
                  <a:pt x="32055" y="8046"/>
                  <a:pt x="32356" y="7620"/>
                </a:cubicBezTo>
                <a:cubicBezTo>
                  <a:pt x="33108" y="6893"/>
                  <a:pt x="34236" y="5640"/>
                  <a:pt x="34236" y="5640"/>
                </a:cubicBezTo>
                <a:close/>
                <a:moveTo>
                  <a:pt x="26090" y="6693"/>
                </a:moveTo>
                <a:cubicBezTo>
                  <a:pt x="26416" y="6793"/>
                  <a:pt x="26842" y="6893"/>
                  <a:pt x="27243" y="6893"/>
                </a:cubicBezTo>
                <a:cubicBezTo>
                  <a:pt x="26943" y="7194"/>
                  <a:pt x="26617" y="7420"/>
                  <a:pt x="26316" y="7720"/>
                </a:cubicBezTo>
                <a:cubicBezTo>
                  <a:pt x="25790" y="8247"/>
                  <a:pt x="25163" y="8973"/>
                  <a:pt x="24963" y="9299"/>
                </a:cubicBezTo>
                <a:cubicBezTo>
                  <a:pt x="24737" y="9199"/>
                  <a:pt x="24637" y="9199"/>
                  <a:pt x="24436" y="9074"/>
                </a:cubicBezTo>
                <a:cubicBezTo>
                  <a:pt x="24336" y="9074"/>
                  <a:pt x="24211" y="8973"/>
                  <a:pt x="24010" y="8873"/>
                </a:cubicBezTo>
                <a:cubicBezTo>
                  <a:pt x="24110" y="8873"/>
                  <a:pt x="24211" y="8773"/>
                  <a:pt x="24336" y="8673"/>
                </a:cubicBezTo>
                <a:cubicBezTo>
                  <a:pt x="24537" y="8347"/>
                  <a:pt x="24837" y="8046"/>
                  <a:pt x="25063" y="7720"/>
                </a:cubicBezTo>
                <a:cubicBezTo>
                  <a:pt x="25364" y="7420"/>
                  <a:pt x="25589" y="7094"/>
                  <a:pt x="25890" y="6793"/>
                </a:cubicBezTo>
                <a:cubicBezTo>
                  <a:pt x="25990" y="6793"/>
                  <a:pt x="25990" y="6693"/>
                  <a:pt x="26090" y="6693"/>
                </a:cubicBezTo>
                <a:close/>
                <a:moveTo>
                  <a:pt x="33609" y="5841"/>
                </a:moveTo>
                <a:cubicBezTo>
                  <a:pt x="33208" y="6267"/>
                  <a:pt x="32481" y="6793"/>
                  <a:pt x="32055" y="7319"/>
                </a:cubicBezTo>
                <a:cubicBezTo>
                  <a:pt x="31529" y="7821"/>
                  <a:pt x="30802" y="8673"/>
                  <a:pt x="30376" y="9074"/>
                </a:cubicBezTo>
                <a:cubicBezTo>
                  <a:pt x="29752" y="9250"/>
                  <a:pt x="29135" y="9390"/>
                  <a:pt x="28518" y="9481"/>
                </a:cubicBezTo>
                <a:lnTo>
                  <a:pt x="28518" y="9481"/>
                </a:lnTo>
                <a:cubicBezTo>
                  <a:pt x="28583" y="9424"/>
                  <a:pt x="28794" y="9241"/>
                  <a:pt x="29123" y="8973"/>
                </a:cubicBezTo>
                <a:cubicBezTo>
                  <a:pt x="29449" y="8773"/>
                  <a:pt x="29850" y="8347"/>
                  <a:pt x="30176" y="8046"/>
                </a:cubicBezTo>
                <a:cubicBezTo>
                  <a:pt x="30476" y="7620"/>
                  <a:pt x="30802" y="7194"/>
                  <a:pt x="31103" y="6893"/>
                </a:cubicBezTo>
                <a:cubicBezTo>
                  <a:pt x="31103" y="6893"/>
                  <a:pt x="31228" y="6893"/>
                  <a:pt x="31228" y="6793"/>
                </a:cubicBezTo>
                <a:cubicBezTo>
                  <a:pt x="31955" y="6693"/>
                  <a:pt x="32582" y="6367"/>
                  <a:pt x="33208" y="6066"/>
                </a:cubicBezTo>
                <a:cubicBezTo>
                  <a:pt x="33309" y="6066"/>
                  <a:pt x="33509" y="5941"/>
                  <a:pt x="33609" y="5841"/>
                </a:cubicBezTo>
                <a:close/>
                <a:moveTo>
                  <a:pt x="27770" y="6994"/>
                </a:moveTo>
                <a:cubicBezTo>
                  <a:pt x="28196" y="6994"/>
                  <a:pt x="28496" y="7094"/>
                  <a:pt x="28923" y="7094"/>
                </a:cubicBezTo>
                <a:cubicBezTo>
                  <a:pt x="28822" y="7194"/>
                  <a:pt x="28722" y="7319"/>
                  <a:pt x="28496" y="7420"/>
                </a:cubicBezTo>
                <a:cubicBezTo>
                  <a:pt x="28396" y="7620"/>
                  <a:pt x="28196" y="7720"/>
                  <a:pt x="27970" y="7946"/>
                </a:cubicBezTo>
                <a:cubicBezTo>
                  <a:pt x="27469" y="8447"/>
                  <a:pt x="26842" y="9299"/>
                  <a:pt x="26617" y="9600"/>
                </a:cubicBezTo>
                <a:cubicBezTo>
                  <a:pt x="26090" y="9600"/>
                  <a:pt x="25689" y="9500"/>
                  <a:pt x="25263" y="9400"/>
                </a:cubicBezTo>
                <a:cubicBezTo>
                  <a:pt x="25589" y="9074"/>
                  <a:pt x="26216" y="8447"/>
                  <a:pt x="26717" y="8046"/>
                </a:cubicBezTo>
                <a:lnTo>
                  <a:pt x="27770" y="6994"/>
                </a:lnTo>
                <a:close/>
                <a:moveTo>
                  <a:pt x="30476" y="6893"/>
                </a:moveTo>
                <a:lnTo>
                  <a:pt x="30476" y="6893"/>
                </a:lnTo>
                <a:cubicBezTo>
                  <a:pt x="30276" y="7194"/>
                  <a:pt x="30075" y="7420"/>
                  <a:pt x="29750" y="7620"/>
                </a:cubicBezTo>
                <a:cubicBezTo>
                  <a:pt x="29549" y="7946"/>
                  <a:pt x="29123" y="8447"/>
                  <a:pt x="28822" y="8773"/>
                </a:cubicBezTo>
                <a:lnTo>
                  <a:pt x="28296" y="9299"/>
                </a:lnTo>
                <a:cubicBezTo>
                  <a:pt x="28296" y="9382"/>
                  <a:pt x="28365" y="9465"/>
                  <a:pt x="28445" y="9491"/>
                </a:cubicBezTo>
                <a:lnTo>
                  <a:pt x="28445" y="9491"/>
                </a:lnTo>
                <a:cubicBezTo>
                  <a:pt x="27946" y="9562"/>
                  <a:pt x="27447" y="9600"/>
                  <a:pt x="26943" y="9600"/>
                </a:cubicBezTo>
                <a:cubicBezTo>
                  <a:pt x="27344" y="9299"/>
                  <a:pt x="27870" y="8673"/>
                  <a:pt x="28396" y="8247"/>
                </a:cubicBezTo>
                <a:cubicBezTo>
                  <a:pt x="28496" y="8046"/>
                  <a:pt x="28722" y="7946"/>
                  <a:pt x="28822" y="7720"/>
                </a:cubicBezTo>
                <a:cubicBezTo>
                  <a:pt x="29023" y="7520"/>
                  <a:pt x="29223" y="7319"/>
                  <a:pt x="29349" y="7194"/>
                </a:cubicBezTo>
                <a:cubicBezTo>
                  <a:pt x="29449" y="7094"/>
                  <a:pt x="29449" y="7094"/>
                  <a:pt x="29549" y="7094"/>
                </a:cubicBezTo>
                <a:cubicBezTo>
                  <a:pt x="29549" y="6994"/>
                  <a:pt x="29649" y="6994"/>
                  <a:pt x="29750" y="6994"/>
                </a:cubicBezTo>
                <a:cubicBezTo>
                  <a:pt x="29975" y="6994"/>
                  <a:pt x="30276" y="6994"/>
                  <a:pt x="30476" y="6893"/>
                </a:cubicBezTo>
                <a:close/>
                <a:moveTo>
                  <a:pt x="21303" y="2808"/>
                </a:moveTo>
                <a:lnTo>
                  <a:pt x="21303" y="3034"/>
                </a:lnTo>
                <a:cubicBezTo>
                  <a:pt x="21404" y="3134"/>
                  <a:pt x="21404" y="3234"/>
                  <a:pt x="21504" y="3334"/>
                </a:cubicBezTo>
                <a:cubicBezTo>
                  <a:pt x="21604" y="3560"/>
                  <a:pt x="21704" y="3660"/>
                  <a:pt x="21830" y="3861"/>
                </a:cubicBezTo>
                <a:cubicBezTo>
                  <a:pt x="21203" y="4287"/>
                  <a:pt x="18697" y="5941"/>
                  <a:pt x="17018" y="6994"/>
                </a:cubicBezTo>
                <a:cubicBezTo>
                  <a:pt x="15965" y="7620"/>
                  <a:pt x="14712" y="8447"/>
                  <a:pt x="13684" y="8973"/>
                </a:cubicBezTo>
                <a:cubicBezTo>
                  <a:pt x="13158" y="9299"/>
                  <a:pt x="12632" y="9500"/>
                  <a:pt x="12306" y="9700"/>
                </a:cubicBezTo>
                <a:cubicBezTo>
                  <a:pt x="12005" y="9926"/>
                  <a:pt x="11805" y="10026"/>
                  <a:pt x="11805" y="10026"/>
                </a:cubicBezTo>
                <a:cubicBezTo>
                  <a:pt x="11679" y="10026"/>
                  <a:pt x="11579" y="9926"/>
                  <a:pt x="11479" y="9926"/>
                </a:cubicBezTo>
                <a:cubicBezTo>
                  <a:pt x="11278" y="9926"/>
                  <a:pt x="11178" y="9826"/>
                  <a:pt x="11053" y="9700"/>
                </a:cubicBezTo>
                <a:lnTo>
                  <a:pt x="10852" y="9700"/>
                </a:lnTo>
                <a:cubicBezTo>
                  <a:pt x="10752" y="9600"/>
                  <a:pt x="10652" y="9500"/>
                  <a:pt x="10552" y="9400"/>
                </a:cubicBezTo>
                <a:cubicBezTo>
                  <a:pt x="10426" y="9299"/>
                  <a:pt x="10326" y="9199"/>
                  <a:pt x="10226" y="9074"/>
                </a:cubicBezTo>
                <a:cubicBezTo>
                  <a:pt x="10852" y="8773"/>
                  <a:pt x="12105" y="8146"/>
                  <a:pt x="12932" y="7720"/>
                </a:cubicBezTo>
                <a:cubicBezTo>
                  <a:pt x="13258" y="7520"/>
                  <a:pt x="13559" y="7319"/>
                  <a:pt x="13885" y="7094"/>
                </a:cubicBezTo>
                <a:cubicBezTo>
                  <a:pt x="14186" y="6994"/>
                  <a:pt x="14411" y="6793"/>
                  <a:pt x="14712" y="6693"/>
                </a:cubicBezTo>
                <a:cubicBezTo>
                  <a:pt x="15138" y="6567"/>
                  <a:pt x="15564" y="6467"/>
                  <a:pt x="15965" y="6367"/>
                </a:cubicBezTo>
                <a:cubicBezTo>
                  <a:pt x="16817" y="6066"/>
                  <a:pt x="17544" y="5740"/>
                  <a:pt x="18271" y="5314"/>
                </a:cubicBezTo>
                <a:cubicBezTo>
                  <a:pt x="18998" y="4913"/>
                  <a:pt x="19724" y="4487"/>
                  <a:pt x="20351" y="3861"/>
                </a:cubicBezTo>
                <a:cubicBezTo>
                  <a:pt x="20677" y="3560"/>
                  <a:pt x="20978" y="3234"/>
                  <a:pt x="21203" y="2933"/>
                </a:cubicBezTo>
                <a:cubicBezTo>
                  <a:pt x="21203" y="2808"/>
                  <a:pt x="21303" y="2808"/>
                  <a:pt x="21303" y="2808"/>
                </a:cubicBezTo>
                <a:close/>
                <a:moveTo>
                  <a:pt x="22030" y="4061"/>
                </a:moveTo>
                <a:cubicBezTo>
                  <a:pt x="22231" y="4287"/>
                  <a:pt x="22331" y="4487"/>
                  <a:pt x="22557" y="4688"/>
                </a:cubicBezTo>
                <a:cubicBezTo>
                  <a:pt x="22557" y="4688"/>
                  <a:pt x="22456" y="4813"/>
                  <a:pt x="22231" y="4813"/>
                </a:cubicBezTo>
                <a:cubicBezTo>
                  <a:pt x="22030" y="5014"/>
                  <a:pt x="21604" y="5314"/>
                  <a:pt x="21404" y="5540"/>
                </a:cubicBezTo>
                <a:cubicBezTo>
                  <a:pt x="21303" y="5640"/>
                  <a:pt x="21078" y="5740"/>
                  <a:pt x="20978" y="5941"/>
                </a:cubicBezTo>
                <a:cubicBezTo>
                  <a:pt x="20978" y="5841"/>
                  <a:pt x="20877" y="5841"/>
                  <a:pt x="20877" y="5740"/>
                </a:cubicBezTo>
                <a:cubicBezTo>
                  <a:pt x="20677" y="6066"/>
                  <a:pt x="20451" y="6267"/>
                  <a:pt x="20151" y="6467"/>
                </a:cubicBezTo>
                <a:cubicBezTo>
                  <a:pt x="20151" y="6567"/>
                  <a:pt x="20151" y="6567"/>
                  <a:pt x="20050" y="6567"/>
                </a:cubicBezTo>
                <a:lnTo>
                  <a:pt x="20050" y="6693"/>
                </a:lnTo>
                <a:lnTo>
                  <a:pt x="19950" y="6693"/>
                </a:lnTo>
                <a:cubicBezTo>
                  <a:pt x="19950" y="6793"/>
                  <a:pt x="19825" y="6793"/>
                  <a:pt x="19825" y="6893"/>
                </a:cubicBezTo>
                <a:cubicBezTo>
                  <a:pt x="19524" y="7094"/>
                  <a:pt x="19323" y="7319"/>
                  <a:pt x="18998" y="7520"/>
                </a:cubicBezTo>
                <a:cubicBezTo>
                  <a:pt x="18471" y="7821"/>
                  <a:pt x="17945" y="8247"/>
                  <a:pt x="17444" y="8572"/>
                </a:cubicBezTo>
                <a:cubicBezTo>
                  <a:pt x="16291" y="9199"/>
                  <a:pt x="15138" y="9600"/>
                  <a:pt x="14085" y="9926"/>
                </a:cubicBezTo>
                <a:cubicBezTo>
                  <a:pt x="13571" y="9997"/>
                  <a:pt x="13108" y="10068"/>
                  <a:pt x="12694" y="10068"/>
                </a:cubicBezTo>
                <a:cubicBezTo>
                  <a:pt x="12523" y="10068"/>
                  <a:pt x="12360" y="10055"/>
                  <a:pt x="12206" y="10026"/>
                </a:cubicBezTo>
                <a:cubicBezTo>
                  <a:pt x="12306" y="10026"/>
                  <a:pt x="12306" y="10026"/>
                  <a:pt x="12431" y="9926"/>
                </a:cubicBezTo>
                <a:cubicBezTo>
                  <a:pt x="12732" y="9826"/>
                  <a:pt x="13258" y="9600"/>
                  <a:pt x="13785" y="9299"/>
                </a:cubicBezTo>
                <a:cubicBezTo>
                  <a:pt x="14937" y="8773"/>
                  <a:pt x="16291" y="8046"/>
                  <a:pt x="17218" y="7420"/>
                </a:cubicBezTo>
                <a:cubicBezTo>
                  <a:pt x="18998" y="6367"/>
                  <a:pt x="21404" y="4487"/>
                  <a:pt x="22030" y="4061"/>
                </a:cubicBezTo>
                <a:close/>
                <a:moveTo>
                  <a:pt x="11278" y="6467"/>
                </a:moveTo>
                <a:cubicBezTo>
                  <a:pt x="11905" y="6693"/>
                  <a:pt x="12632" y="6793"/>
                  <a:pt x="13459" y="6793"/>
                </a:cubicBezTo>
                <a:cubicBezTo>
                  <a:pt x="13258" y="6994"/>
                  <a:pt x="12932" y="7094"/>
                  <a:pt x="12632" y="7194"/>
                </a:cubicBezTo>
                <a:cubicBezTo>
                  <a:pt x="11805" y="7720"/>
                  <a:pt x="10652" y="8572"/>
                  <a:pt x="10025" y="8873"/>
                </a:cubicBezTo>
                <a:cubicBezTo>
                  <a:pt x="9925" y="8773"/>
                  <a:pt x="9800" y="8673"/>
                  <a:pt x="9699" y="8572"/>
                </a:cubicBezTo>
                <a:lnTo>
                  <a:pt x="9699" y="9199"/>
                </a:lnTo>
                <a:cubicBezTo>
                  <a:pt x="9699" y="9299"/>
                  <a:pt x="9599" y="9400"/>
                  <a:pt x="9599" y="9400"/>
                </a:cubicBezTo>
                <a:cubicBezTo>
                  <a:pt x="9298" y="9500"/>
                  <a:pt x="8546" y="9926"/>
                  <a:pt x="7920" y="10327"/>
                </a:cubicBezTo>
                <a:cubicBezTo>
                  <a:pt x="7920" y="10327"/>
                  <a:pt x="7820" y="10327"/>
                  <a:pt x="7719" y="10452"/>
                </a:cubicBezTo>
                <a:cubicBezTo>
                  <a:pt x="8045" y="9926"/>
                  <a:pt x="8246" y="9400"/>
                  <a:pt x="8446" y="8873"/>
                </a:cubicBezTo>
                <a:cubicBezTo>
                  <a:pt x="8446" y="8673"/>
                  <a:pt x="8446" y="8572"/>
                  <a:pt x="8546" y="8347"/>
                </a:cubicBezTo>
                <a:cubicBezTo>
                  <a:pt x="8546" y="8347"/>
                  <a:pt x="8546" y="8247"/>
                  <a:pt x="8672" y="8247"/>
                </a:cubicBezTo>
                <a:cubicBezTo>
                  <a:pt x="8973" y="8046"/>
                  <a:pt x="9298" y="7720"/>
                  <a:pt x="9599" y="7520"/>
                </a:cubicBezTo>
                <a:cubicBezTo>
                  <a:pt x="9925" y="7319"/>
                  <a:pt x="10326" y="6994"/>
                  <a:pt x="10652" y="6793"/>
                </a:cubicBezTo>
                <a:cubicBezTo>
                  <a:pt x="10752" y="6693"/>
                  <a:pt x="10953" y="6567"/>
                  <a:pt x="11053" y="6567"/>
                </a:cubicBezTo>
                <a:cubicBezTo>
                  <a:pt x="11178" y="6567"/>
                  <a:pt x="11278" y="6467"/>
                  <a:pt x="11278" y="6467"/>
                </a:cubicBezTo>
                <a:close/>
                <a:moveTo>
                  <a:pt x="34988" y="7720"/>
                </a:moveTo>
                <a:cubicBezTo>
                  <a:pt x="35188" y="8046"/>
                  <a:pt x="35389" y="8347"/>
                  <a:pt x="35614" y="8773"/>
                </a:cubicBezTo>
                <a:cubicBezTo>
                  <a:pt x="35614" y="8773"/>
                  <a:pt x="35489" y="8773"/>
                  <a:pt x="35489" y="8873"/>
                </a:cubicBezTo>
                <a:cubicBezTo>
                  <a:pt x="35288" y="9074"/>
                  <a:pt x="34862" y="9400"/>
                  <a:pt x="34562" y="9700"/>
                </a:cubicBezTo>
                <a:cubicBezTo>
                  <a:pt x="34361" y="10026"/>
                  <a:pt x="34035" y="10327"/>
                  <a:pt x="33835" y="10653"/>
                </a:cubicBezTo>
                <a:cubicBezTo>
                  <a:pt x="33735" y="10753"/>
                  <a:pt x="33609" y="10953"/>
                  <a:pt x="33509" y="10953"/>
                </a:cubicBezTo>
                <a:cubicBezTo>
                  <a:pt x="33409" y="10653"/>
                  <a:pt x="33309" y="10227"/>
                  <a:pt x="33309" y="9926"/>
                </a:cubicBezTo>
                <a:lnTo>
                  <a:pt x="33309" y="9600"/>
                </a:lnTo>
                <a:lnTo>
                  <a:pt x="33309" y="9500"/>
                </a:lnTo>
                <a:cubicBezTo>
                  <a:pt x="33409" y="9400"/>
                  <a:pt x="33509" y="9299"/>
                  <a:pt x="33735" y="9074"/>
                </a:cubicBezTo>
                <a:cubicBezTo>
                  <a:pt x="33935" y="8773"/>
                  <a:pt x="34236" y="8572"/>
                  <a:pt x="34461" y="8247"/>
                </a:cubicBezTo>
                <a:cubicBezTo>
                  <a:pt x="34662" y="8146"/>
                  <a:pt x="34762" y="7946"/>
                  <a:pt x="34988" y="7720"/>
                </a:cubicBezTo>
                <a:close/>
                <a:moveTo>
                  <a:pt x="35815" y="8973"/>
                </a:moveTo>
                <a:cubicBezTo>
                  <a:pt x="36116" y="9400"/>
                  <a:pt x="36341" y="9700"/>
                  <a:pt x="36642" y="10026"/>
                </a:cubicBezTo>
                <a:cubicBezTo>
                  <a:pt x="36742" y="10026"/>
                  <a:pt x="36742" y="10126"/>
                  <a:pt x="36867" y="10227"/>
                </a:cubicBezTo>
                <a:cubicBezTo>
                  <a:pt x="36542" y="10452"/>
                  <a:pt x="36116" y="10953"/>
                  <a:pt x="35815" y="11379"/>
                </a:cubicBezTo>
                <a:cubicBezTo>
                  <a:pt x="35489" y="11806"/>
                  <a:pt x="34988" y="12633"/>
                  <a:pt x="34862" y="12833"/>
                </a:cubicBezTo>
                <a:cubicBezTo>
                  <a:pt x="34562" y="12633"/>
                  <a:pt x="34361" y="12432"/>
                  <a:pt x="34136" y="12106"/>
                </a:cubicBezTo>
                <a:cubicBezTo>
                  <a:pt x="33935" y="11906"/>
                  <a:pt x="33835" y="11580"/>
                  <a:pt x="33735" y="11279"/>
                </a:cubicBezTo>
                <a:cubicBezTo>
                  <a:pt x="33735" y="11179"/>
                  <a:pt x="33935" y="11079"/>
                  <a:pt x="34035" y="10853"/>
                </a:cubicBezTo>
                <a:cubicBezTo>
                  <a:pt x="34361" y="10653"/>
                  <a:pt x="34662" y="10327"/>
                  <a:pt x="34988" y="10026"/>
                </a:cubicBezTo>
                <a:cubicBezTo>
                  <a:pt x="35188" y="9826"/>
                  <a:pt x="35489" y="9400"/>
                  <a:pt x="35815" y="9074"/>
                </a:cubicBezTo>
                <a:lnTo>
                  <a:pt x="35815" y="8973"/>
                </a:lnTo>
                <a:close/>
                <a:moveTo>
                  <a:pt x="9599" y="9826"/>
                </a:moveTo>
                <a:cubicBezTo>
                  <a:pt x="9599" y="9926"/>
                  <a:pt x="9599" y="10026"/>
                  <a:pt x="9499" y="10227"/>
                </a:cubicBezTo>
                <a:lnTo>
                  <a:pt x="9499" y="10452"/>
                </a:lnTo>
                <a:cubicBezTo>
                  <a:pt x="9399" y="10653"/>
                  <a:pt x="9399" y="10853"/>
                  <a:pt x="9298" y="10953"/>
                </a:cubicBezTo>
                <a:lnTo>
                  <a:pt x="9298" y="11079"/>
                </a:lnTo>
                <a:cubicBezTo>
                  <a:pt x="9298" y="11079"/>
                  <a:pt x="9173" y="11079"/>
                  <a:pt x="9173" y="11179"/>
                </a:cubicBezTo>
                <a:cubicBezTo>
                  <a:pt x="8872" y="11279"/>
                  <a:pt x="8546" y="11480"/>
                  <a:pt x="8145" y="11705"/>
                </a:cubicBezTo>
                <a:cubicBezTo>
                  <a:pt x="7293" y="12106"/>
                  <a:pt x="6266" y="12733"/>
                  <a:pt x="5539" y="13259"/>
                </a:cubicBezTo>
                <a:cubicBezTo>
                  <a:pt x="5539" y="13259"/>
                  <a:pt x="5414" y="13359"/>
                  <a:pt x="5313" y="13359"/>
                </a:cubicBezTo>
                <a:cubicBezTo>
                  <a:pt x="5739" y="13059"/>
                  <a:pt x="6040" y="12733"/>
                  <a:pt x="6366" y="12332"/>
                </a:cubicBezTo>
                <a:cubicBezTo>
                  <a:pt x="6667" y="12006"/>
                  <a:pt x="6993" y="11705"/>
                  <a:pt x="7193" y="11279"/>
                </a:cubicBezTo>
                <a:cubicBezTo>
                  <a:pt x="7519" y="11079"/>
                  <a:pt x="7920" y="10853"/>
                  <a:pt x="8246" y="10653"/>
                </a:cubicBezTo>
                <a:cubicBezTo>
                  <a:pt x="8672" y="10452"/>
                  <a:pt x="9298" y="10026"/>
                  <a:pt x="9599" y="9826"/>
                </a:cubicBezTo>
                <a:close/>
                <a:moveTo>
                  <a:pt x="37068" y="10452"/>
                </a:moveTo>
                <a:cubicBezTo>
                  <a:pt x="37494" y="10753"/>
                  <a:pt x="37895" y="11179"/>
                  <a:pt x="38321" y="11480"/>
                </a:cubicBezTo>
                <a:lnTo>
                  <a:pt x="37995" y="11806"/>
                </a:lnTo>
                <a:cubicBezTo>
                  <a:pt x="37795" y="12006"/>
                  <a:pt x="37369" y="12432"/>
                  <a:pt x="37168" y="12733"/>
                </a:cubicBezTo>
                <a:cubicBezTo>
                  <a:pt x="36968" y="13059"/>
                  <a:pt x="36642" y="13460"/>
                  <a:pt x="36542" y="13886"/>
                </a:cubicBezTo>
                <a:cubicBezTo>
                  <a:pt x="36542" y="13886"/>
                  <a:pt x="36441" y="13886"/>
                  <a:pt x="36441" y="13986"/>
                </a:cubicBezTo>
                <a:cubicBezTo>
                  <a:pt x="36341" y="13886"/>
                  <a:pt x="36116" y="13786"/>
                  <a:pt x="36015" y="13685"/>
                </a:cubicBezTo>
                <a:cubicBezTo>
                  <a:pt x="35715" y="13460"/>
                  <a:pt x="35288" y="13259"/>
                  <a:pt x="35088" y="13059"/>
                </a:cubicBezTo>
                <a:cubicBezTo>
                  <a:pt x="35188" y="12833"/>
                  <a:pt x="35815" y="12106"/>
                  <a:pt x="36241" y="11580"/>
                </a:cubicBezTo>
                <a:cubicBezTo>
                  <a:pt x="36542" y="11279"/>
                  <a:pt x="36867" y="10753"/>
                  <a:pt x="37068" y="10452"/>
                </a:cubicBezTo>
                <a:close/>
                <a:moveTo>
                  <a:pt x="3960" y="14312"/>
                </a:moveTo>
                <a:cubicBezTo>
                  <a:pt x="3929" y="14332"/>
                  <a:pt x="3899" y="14353"/>
                  <a:pt x="3867" y="14373"/>
                </a:cubicBezTo>
                <a:lnTo>
                  <a:pt x="3867" y="14373"/>
                </a:lnTo>
                <a:cubicBezTo>
                  <a:pt x="3878" y="14345"/>
                  <a:pt x="3902" y="14312"/>
                  <a:pt x="3960" y="14312"/>
                </a:cubicBezTo>
                <a:close/>
                <a:moveTo>
                  <a:pt x="38522" y="11580"/>
                </a:moveTo>
                <a:cubicBezTo>
                  <a:pt x="38847" y="11806"/>
                  <a:pt x="39048" y="11906"/>
                  <a:pt x="39248" y="12106"/>
                </a:cubicBezTo>
                <a:cubicBezTo>
                  <a:pt x="39048" y="12332"/>
                  <a:pt x="38622" y="12833"/>
                  <a:pt x="38421" y="13259"/>
                </a:cubicBezTo>
                <a:cubicBezTo>
                  <a:pt x="38221" y="13685"/>
                  <a:pt x="37895" y="14212"/>
                  <a:pt x="37795" y="14412"/>
                </a:cubicBezTo>
                <a:cubicBezTo>
                  <a:pt x="37494" y="14412"/>
                  <a:pt x="37168" y="14212"/>
                  <a:pt x="36742" y="14086"/>
                </a:cubicBezTo>
                <a:cubicBezTo>
                  <a:pt x="36867" y="14086"/>
                  <a:pt x="36867" y="13986"/>
                  <a:pt x="36867" y="13986"/>
                </a:cubicBezTo>
                <a:cubicBezTo>
                  <a:pt x="37068" y="13685"/>
                  <a:pt x="37369" y="13259"/>
                  <a:pt x="37594" y="13059"/>
                </a:cubicBezTo>
                <a:cubicBezTo>
                  <a:pt x="37795" y="12733"/>
                  <a:pt x="38121" y="12332"/>
                  <a:pt x="38321" y="12006"/>
                </a:cubicBezTo>
                <a:cubicBezTo>
                  <a:pt x="38421" y="11906"/>
                  <a:pt x="38522" y="11705"/>
                  <a:pt x="38522" y="11580"/>
                </a:cubicBezTo>
                <a:close/>
                <a:moveTo>
                  <a:pt x="39574" y="12207"/>
                </a:moveTo>
                <a:cubicBezTo>
                  <a:pt x="39875" y="12432"/>
                  <a:pt x="40301" y="12633"/>
                  <a:pt x="40727" y="12833"/>
                </a:cubicBezTo>
                <a:cubicBezTo>
                  <a:pt x="40627" y="12833"/>
                  <a:pt x="40627" y="12958"/>
                  <a:pt x="40627" y="12958"/>
                </a:cubicBezTo>
                <a:cubicBezTo>
                  <a:pt x="40502" y="13159"/>
                  <a:pt x="40301" y="13460"/>
                  <a:pt x="40101" y="13685"/>
                </a:cubicBezTo>
                <a:cubicBezTo>
                  <a:pt x="39875" y="13986"/>
                  <a:pt x="39674" y="14512"/>
                  <a:pt x="39474" y="14838"/>
                </a:cubicBezTo>
                <a:cubicBezTo>
                  <a:pt x="39474" y="14838"/>
                  <a:pt x="39374" y="14838"/>
                  <a:pt x="39374" y="14713"/>
                </a:cubicBezTo>
                <a:cubicBezTo>
                  <a:pt x="38948" y="14713"/>
                  <a:pt x="38522" y="14613"/>
                  <a:pt x="38221" y="14613"/>
                </a:cubicBezTo>
                <a:cubicBezTo>
                  <a:pt x="38121" y="14613"/>
                  <a:pt x="38121" y="14512"/>
                  <a:pt x="38121" y="14512"/>
                </a:cubicBezTo>
                <a:cubicBezTo>
                  <a:pt x="38321" y="14312"/>
                  <a:pt x="38622" y="13886"/>
                  <a:pt x="38847" y="13460"/>
                </a:cubicBezTo>
                <a:cubicBezTo>
                  <a:pt x="39048" y="13159"/>
                  <a:pt x="39374" y="12532"/>
                  <a:pt x="39574" y="12207"/>
                </a:cubicBezTo>
                <a:close/>
                <a:moveTo>
                  <a:pt x="41028" y="13059"/>
                </a:moveTo>
                <a:cubicBezTo>
                  <a:pt x="41354" y="13159"/>
                  <a:pt x="41755" y="13359"/>
                  <a:pt x="42081" y="13460"/>
                </a:cubicBezTo>
                <a:cubicBezTo>
                  <a:pt x="42081" y="13460"/>
                  <a:pt x="41980" y="13585"/>
                  <a:pt x="41880" y="13585"/>
                </a:cubicBezTo>
                <a:lnTo>
                  <a:pt x="41554" y="13886"/>
                </a:lnTo>
                <a:cubicBezTo>
                  <a:pt x="41454" y="13986"/>
                  <a:pt x="41354" y="14212"/>
                  <a:pt x="41253" y="14312"/>
                </a:cubicBezTo>
                <a:cubicBezTo>
                  <a:pt x="41253" y="14412"/>
                  <a:pt x="41128" y="14613"/>
                  <a:pt x="41028" y="14713"/>
                </a:cubicBezTo>
                <a:cubicBezTo>
                  <a:pt x="40928" y="14838"/>
                  <a:pt x="40727" y="14838"/>
                  <a:pt x="40627" y="14838"/>
                </a:cubicBezTo>
                <a:lnTo>
                  <a:pt x="39875" y="14838"/>
                </a:lnTo>
                <a:cubicBezTo>
                  <a:pt x="40101" y="14613"/>
                  <a:pt x="40301" y="14212"/>
                  <a:pt x="40502" y="13986"/>
                </a:cubicBezTo>
                <a:cubicBezTo>
                  <a:pt x="40627" y="13685"/>
                  <a:pt x="40827" y="13359"/>
                  <a:pt x="40928" y="13159"/>
                </a:cubicBezTo>
                <a:cubicBezTo>
                  <a:pt x="40928" y="13059"/>
                  <a:pt x="40928" y="13059"/>
                  <a:pt x="41028" y="13059"/>
                </a:cubicBezTo>
                <a:close/>
                <a:moveTo>
                  <a:pt x="3658" y="14510"/>
                </a:moveTo>
                <a:cubicBezTo>
                  <a:pt x="3448" y="14646"/>
                  <a:pt x="3235" y="14787"/>
                  <a:pt x="3033" y="14938"/>
                </a:cubicBezTo>
                <a:cubicBezTo>
                  <a:pt x="2506" y="15339"/>
                  <a:pt x="1980" y="15765"/>
                  <a:pt x="1880" y="15866"/>
                </a:cubicBezTo>
                <a:lnTo>
                  <a:pt x="1153" y="15139"/>
                </a:lnTo>
                <a:lnTo>
                  <a:pt x="1654" y="15139"/>
                </a:lnTo>
                <a:cubicBezTo>
                  <a:pt x="1980" y="15039"/>
                  <a:pt x="2281" y="15039"/>
                  <a:pt x="2707" y="14938"/>
                </a:cubicBezTo>
                <a:cubicBezTo>
                  <a:pt x="2807" y="14838"/>
                  <a:pt x="3033" y="14713"/>
                  <a:pt x="3233" y="14713"/>
                </a:cubicBezTo>
                <a:cubicBezTo>
                  <a:pt x="3368" y="14645"/>
                  <a:pt x="3515" y="14578"/>
                  <a:pt x="3658" y="14510"/>
                </a:cubicBezTo>
                <a:close/>
                <a:moveTo>
                  <a:pt x="9073" y="11480"/>
                </a:moveTo>
                <a:lnTo>
                  <a:pt x="9073" y="11480"/>
                </a:lnTo>
                <a:cubicBezTo>
                  <a:pt x="8872" y="12106"/>
                  <a:pt x="8446" y="12733"/>
                  <a:pt x="8145" y="13159"/>
                </a:cubicBezTo>
                <a:cubicBezTo>
                  <a:pt x="7293" y="14212"/>
                  <a:pt x="6466" y="14838"/>
                  <a:pt x="5639" y="15239"/>
                </a:cubicBezTo>
                <a:cubicBezTo>
                  <a:pt x="5414" y="15239"/>
                  <a:pt x="5313" y="15339"/>
                  <a:pt x="5113" y="15465"/>
                </a:cubicBezTo>
                <a:lnTo>
                  <a:pt x="4912" y="15465"/>
                </a:lnTo>
                <a:cubicBezTo>
                  <a:pt x="4912" y="15465"/>
                  <a:pt x="4787" y="15465"/>
                  <a:pt x="4787" y="15565"/>
                </a:cubicBezTo>
                <a:lnTo>
                  <a:pt x="4386" y="15565"/>
                </a:lnTo>
                <a:cubicBezTo>
                  <a:pt x="3860" y="15665"/>
                  <a:pt x="3333" y="15665"/>
                  <a:pt x="3233" y="15765"/>
                </a:cubicBezTo>
                <a:cubicBezTo>
                  <a:pt x="3233" y="15765"/>
                  <a:pt x="3233" y="15765"/>
                  <a:pt x="3233" y="15765"/>
                </a:cubicBezTo>
                <a:lnTo>
                  <a:pt x="3233" y="15765"/>
                </a:lnTo>
                <a:cubicBezTo>
                  <a:pt x="3441" y="15924"/>
                  <a:pt x="3571" y="16006"/>
                  <a:pt x="3589" y="16010"/>
                </a:cubicBezTo>
                <a:lnTo>
                  <a:pt x="3589" y="16010"/>
                </a:lnTo>
                <a:cubicBezTo>
                  <a:pt x="3770" y="16139"/>
                  <a:pt x="3938" y="16270"/>
                  <a:pt x="4060" y="16392"/>
                </a:cubicBezTo>
                <a:cubicBezTo>
                  <a:pt x="4160" y="16492"/>
                  <a:pt x="4286" y="16492"/>
                  <a:pt x="4386" y="16593"/>
                </a:cubicBezTo>
                <a:cubicBezTo>
                  <a:pt x="4160" y="16718"/>
                  <a:pt x="3960" y="16818"/>
                  <a:pt x="3759" y="16918"/>
                </a:cubicBezTo>
                <a:cubicBezTo>
                  <a:pt x="3534" y="17019"/>
                  <a:pt x="3233" y="17219"/>
                  <a:pt x="3033" y="17445"/>
                </a:cubicBezTo>
                <a:lnTo>
                  <a:pt x="2907" y="17445"/>
                </a:lnTo>
                <a:cubicBezTo>
                  <a:pt x="2807" y="17219"/>
                  <a:pt x="2707" y="17019"/>
                  <a:pt x="2506" y="16818"/>
                </a:cubicBezTo>
                <a:cubicBezTo>
                  <a:pt x="2406" y="16593"/>
                  <a:pt x="2181" y="16292"/>
                  <a:pt x="1980" y="16091"/>
                </a:cubicBezTo>
                <a:cubicBezTo>
                  <a:pt x="2181" y="15966"/>
                  <a:pt x="2607" y="15665"/>
                  <a:pt x="3233" y="15239"/>
                </a:cubicBezTo>
                <a:cubicBezTo>
                  <a:pt x="4060" y="14713"/>
                  <a:pt x="5013" y="14086"/>
                  <a:pt x="5840" y="13685"/>
                </a:cubicBezTo>
                <a:cubicBezTo>
                  <a:pt x="6567" y="13159"/>
                  <a:pt x="7519" y="12532"/>
                  <a:pt x="8246" y="12006"/>
                </a:cubicBezTo>
                <a:cubicBezTo>
                  <a:pt x="8672" y="11806"/>
                  <a:pt x="8872" y="11580"/>
                  <a:pt x="9073" y="11480"/>
                </a:cubicBezTo>
                <a:close/>
                <a:moveTo>
                  <a:pt x="4687" y="16818"/>
                </a:moveTo>
                <a:lnTo>
                  <a:pt x="4787" y="16918"/>
                </a:lnTo>
                <a:cubicBezTo>
                  <a:pt x="4912" y="17019"/>
                  <a:pt x="5013" y="17219"/>
                  <a:pt x="5113" y="17344"/>
                </a:cubicBezTo>
                <a:cubicBezTo>
                  <a:pt x="5213" y="17445"/>
                  <a:pt x="5313" y="17645"/>
                  <a:pt x="5414" y="17745"/>
                </a:cubicBezTo>
                <a:lnTo>
                  <a:pt x="5414" y="17846"/>
                </a:lnTo>
                <a:cubicBezTo>
                  <a:pt x="5414" y="17846"/>
                  <a:pt x="5414" y="17971"/>
                  <a:pt x="5313" y="17971"/>
                </a:cubicBezTo>
                <a:cubicBezTo>
                  <a:pt x="5113" y="18071"/>
                  <a:pt x="4787" y="18172"/>
                  <a:pt x="4587" y="18272"/>
                </a:cubicBezTo>
                <a:cubicBezTo>
                  <a:pt x="4286" y="18472"/>
                  <a:pt x="4060" y="18598"/>
                  <a:pt x="3759" y="18698"/>
                </a:cubicBezTo>
                <a:cubicBezTo>
                  <a:pt x="3759" y="18798"/>
                  <a:pt x="3659" y="18798"/>
                  <a:pt x="3659" y="18798"/>
                </a:cubicBezTo>
                <a:cubicBezTo>
                  <a:pt x="3659" y="18698"/>
                  <a:pt x="3659" y="18698"/>
                  <a:pt x="3534" y="18598"/>
                </a:cubicBezTo>
                <a:cubicBezTo>
                  <a:pt x="3434" y="18372"/>
                  <a:pt x="3333" y="18071"/>
                  <a:pt x="3133" y="17745"/>
                </a:cubicBezTo>
                <a:lnTo>
                  <a:pt x="3233" y="17745"/>
                </a:lnTo>
                <a:cubicBezTo>
                  <a:pt x="3434" y="17545"/>
                  <a:pt x="3759" y="17445"/>
                  <a:pt x="3960" y="17344"/>
                </a:cubicBezTo>
                <a:cubicBezTo>
                  <a:pt x="4160" y="17219"/>
                  <a:pt x="4486" y="17019"/>
                  <a:pt x="4687" y="16818"/>
                </a:cubicBezTo>
                <a:close/>
                <a:moveTo>
                  <a:pt x="42381" y="13585"/>
                </a:moveTo>
                <a:cubicBezTo>
                  <a:pt x="42707" y="13685"/>
                  <a:pt x="43008" y="13786"/>
                  <a:pt x="43233" y="13786"/>
                </a:cubicBezTo>
                <a:cubicBezTo>
                  <a:pt x="43434" y="13886"/>
                  <a:pt x="43634" y="13886"/>
                  <a:pt x="43760" y="13886"/>
                </a:cubicBezTo>
                <a:cubicBezTo>
                  <a:pt x="43634" y="13986"/>
                  <a:pt x="43334" y="14412"/>
                  <a:pt x="42908" y="14938"/>
                </a:cubicBezTo>
                <a:cubicBezTo>
                  <a:pt x="42607" y="15239"/>
                  <a:pt x="42281" y="15565"/>
                  <a:pt x="42081" y="15866"/>
                </a:cubicBezTo>
                <a:cubicBezTo>
                  <a:pt x="41755" y="16292"/>
                  <a:pt x="41554" y="16593"/>
                  <a:pt x="41354" y="16918"/>
                </a:cubicBezTo>
                <a:cubicBezTo>
                  <a:pt x="40827" y="17645"/>
                  <a:pt x="40301" y="18598"/>
                  <a:pt x="39775" y="19324"/>
                </a:cubicBezTo>
                <a:cubicBezTo>
                  <a:pt x="40000" y="18472"/>
                  <a:pt x="40201" y="17545"/>
                  <a:pt x="40627" y="16593"/>
                </a:cubicBezTo>
                <a:lnTo>
                  <a:pt x="40727" y="16392"/>
                </a:lnTo>
                <a:lnTo>
                  <a:pt x="40727" y="16292"/>
                </a:lnTo>
                <a:cubicBezTo>
                  <a:pt x="40827" y="16192"/>
                  <a:pt x="40827" y="16192"/>
                  <a:pt x="40827" y="16091"/>
                </a:cubicBezTo>
                <a:cubicBezTo>
                  <a:pt x="41028" y="15866"/>
                  <a:pt x="41128" y="15665"/>
                  <a:pt x="41253" y="15339"/>
                </a:cubicBezTo>
                <a:cubicBezTo>
                  <a:pt x="41354" y="15239"/>
                  <a:pt x="41454" y="15139"/>
                  <a:pt x="41454" y="15039"/>
                </a:cubicBezTo>
                <a:lnTo>
                  <a:pt x="41554" y="14838"/>
                </a:lnTo>
                <a:lnTo>
                  <a:pt x="41654" y="14713"/>
                </a:lnTo>
                <a:lnTo>
                  <a:pt x="41554" y="14713"/>
                </a:lnTo>
                <a:cubicBezTo>
                  <a:pt x="41654" y="14613"/>
                  <a:pt x="41654" y="14613"/>
                  <a:pt x="41654" y="14512"/>
                </a:cubicBezTo>
                <a:cubicBezTo>
                  <a:pt x="41755" y="14412"/>
                  <a:pt x="41880" y="14312"/>
                  <a:pt x="41980" y="14212"/>
                </a:cubicBezTo>
                <a:cubicBezTo>
                  <a:pt x="41980" y="14086"/>
                  <a:pt x="42081" y="13986"/>
                  <a:pt x="42181" y="13886"/>
                </a:cubicBezTo>
                <a:cubicBezTo>
                  <a:pt x="42281" y="13685"/>
                  <a:pt x="42381" y="13685"/>
                  <a:pt x="42381" y="13585"/>
                </a:cubicBezTo>
                <a:close/>
                <a:moveTo>
                  <a:pt x="5639" y="18172"/>
                </a:moveTo>
                <a:cubicBezTo>
                  <a:pt x="5840" y="18598"/>
                  <a:pt x="6040" y="18999"/>
                  <a:pt x="6166" y="19324"/>
                </a:cubicBezTo>
                <a:cubicBezTo>
                  <a:pt x="6266" y="19425"/>
                  <a:pt x="6266" y="19525"/>
                  <a:pt x="6266" y="19625"/>
                </a:cubicBezTo>
                <a:cubicBezTo>
                  <a:pt x="6040" y="19851"/>
                  <a:pt x="5639" y="19851"/>
                  <a:pt x="5414" y="19951"/>
                </a:cubicBezTo>
                <a:lnTo>
                  <a:pt x="4160" y="20578"/>
                </a:lnTo>
                <a:cubicBezTo>
                  <a:pt x="4060" y="20151"/>
                  <a:pt x="3960" y="19625"/>
                  <a:pt x="3759" y="19099"/>
                </a:cubicBezTo>
                <a:lnTo>
                  <a:pt x="3860" y="19099"/>
                </a:lnTo>
                <a:cubicBezTo>
                  <a:pt x="4160" y="18999"/>
                  <a:pt x="4486" y="18898"/>
                  <a:pt x="4787" y="18698"/>
                </a:cubicBezTo>
                <a:cubicBezTo>
                  <a:pt x="5013" y="18598"/>
                  <a:pt x="5313" y="18372"/>
                  <a:pt x="5539" y="18272"/>
                </a:cubicBezTo>
                <a:lnTo>
                  <a:pt x="5639" y="18172"/>
                </a:lnTo>
                <a:close/>
                <a:moveTo>
                  <a:pt x="43960" y="13986"/>
                </a:moveTo>
                <a:cubicBezTo>
                  <a:pt x="44487" y="13986"/>
                  <a:pt x="45013" y="14086"/>
                  <a:pt x="45013" y="14086"/>
                </a:cubicBezTo>
                <a:cubicBezTo>
                  <a:pt x="45013" y="14086"/>
                  <a:pt x="45057" y="14042"/>
                  <a:pt x="45087" y="14042"/>
                </a:cubicBezTo>
                <a:cubicBezTo>
                  <a:pt x="45102" y="14042"/>
                  <a:pt x="45113" y="14053"/>
                  <a:pt x="45113" y="14086"/>
                </a:cubicBezTo>
                <a:lnTo>
                  <a:pt x="45013" y="14212"/>
                </a:lnTo>
                <a:cubicBezTo>
                  <a:pt x="44888" y="14212"/>
                  <a:pt x="45013" y="14212"/>
                  <a:pt x="44687" y="14512"/>
                </a:cubicBezTo>
                <a:cubicBezTo>
                  <a:pt x="44161" y="15039"/>
                  <a:pt x="43760" y="15465"/>
                  <a:pt x="43434" y="15966"/>
                </a:cubicBezTo>
                <a:cubicBezTo>
                  <a:pt x="42707" y="16918"/>
                  <a:pt x="42181" y="17846"/>
                  <a:pt x="41755" y="18698"/>
                </a:cubicBezTo>
                <a:cubicBezTo>
                  <a:pt x="41654" y="18999"/>
                  <a:pt x="41554" y="19324"/>
                  <a:pt x="41454" y="19625"/>
                </a:cubicBezTo>
                <a:lnTo>
                  <a:pt x="41354" y="19725"/>
                </a:lnTo>
                <a:cubicBezTo>
                  <a:pt x="40928" y="19951"/>
                  <a:pt x="40627" y="20352"/>
                  <a:pt x="40301" y="20678"/>
                </a:cubicBezTo>
                <a:cubicBezTo>
                  <a:pt x="40101" y="20979"/>
                  <a:pt x="39775" y="21304"/>
                  <a:pt x="39574" y="21730"/>
                </a:cubicBezTo>
                <a:cubicBezTo>
                  <a:pt x="39674" y="21204"/>
                  <a:pt x="39674" y="20678"/>
                  <a:pt x="39775" y="20051"/>
                </a:cubicBezTo>
                <a:cubicBezTo>
                  <a:pt x="40201" y="19425"/>
                  <a:pt x="41128" y="18172"/>
                  <a:pt x="41755" y="17219"/>
                </a:cubicBezTo>
                <a:cubicBezTo>
                  <a:pt x="41980" y="16918"/>
                  <a:pt x="42181" y="16492"/>
                  <a:pt x="42381" y="16192"/>
                </a:cubicBezTo>
                <a:cubicBezTo>
                  <a:pt x="42707" y="15765"/>
                  <a:pt x="42908" y="15465"/>
                  <a:pt x="43133" y="15139"/>
                </a:cubicBezTo>
                <a:cubicBezTo>
                  <a:pt x="43634" y="14512"/>
                  <a:pt x="43960" y="13986"/>
                  <a:pt x="43960" y="13986"/>
                </a:cubicBezTo>
                <a:close/>
                <a:moveTo>
                  <a:pt x="6366" y="20051"/>
                </a:moveTo>
                <a:cubicBezTo>
                  <a:pt x="6567" y="20678"/>
                  <a:pt x="6567" y="21204"/>
                  <a:pt x="6567" y="21505"/>
                </a:cubicBezTo>
                <a:lnTo>
                  <a:pt x="6567" y="21605"/>
                </a:lnTo>
                <a:cubicBezTo>
                  <a:pt x="6466" y="21605"/>
                  <a:pt x="6366" y="21605"/>
                  <a:pt x="6166" y="21730"/>
                </a:cubicBezTo>
                <a:cubicBezTo>
                  <a:pt x="5840" y="21831"/>
                  <a:pt x="5539" y="21831"/>
                  <a:pt x="5213" y="21931"/>
                </a:cubicBezTo>
                <a:cubicBezTo>
                  <a:pt x="4687" y="22031"/>
                  <a:pt x="4060" y="22232"/>
                  <a:pt x="3759" y="22357"/>
                </a:cubicBezTo>
                <a:cubicBezTo>
                  <a:pt x="3960" y="22131"/>
                  <a:pt x="4060" y="21831"/>
                  <a:pt x="4060" y="21405"/>
                </a:cubicBezTo>
                <a:cubicBezTo>
                  <a:pt x="4160" y="21204"/>
                  <a:pt x="4160" y="21104"/>
                  <a:pt x="4160" y="20878"/>
                </a:cubicBezTo>
                <a:cubicBezTo>
                  <a:pt x="4386" y="20778"/>
                  <a:pt x="5113" y="20578"/>
                  <a:pt x="5639" y="20477"/>
                </a:cubicBezTo>
                <a:cubicBezTo>
                  <a:pt x="5840" y="20352"/>
                  <a:pt x="6166" y="20151"/>
                  <a:pt x="6366" y="20051"/>
                </a:cubicBezTo>
                <a:close/>
                <a:moveTo>
                  <a:pt x="21404" y="1"/>
                </a:moveTo>
                <a:cubicBezTo>
                  <a:pt x="21203" y="427"/>
                  <a:pt x="21078" y="828"/>
                  <a:pt x="20877" y="1254"/>
                </a:cubicBezTo>
                <a:lnTo>
                  <a:pt x="20677" y="1881"/>
                </a:lnTo>
                <a:cubicBezTo>
                  <a:pt x="20577" y="2081"/>
                  <a:pt x="20451" y="2307"/>
                  <a:pt x="20351" y="2407"/>
                </a:cubicBezTo>
                <a:cubicBezTo>
                  <a:pt x="20251" y="2708"/>
                  <a:pt x="19950" y="2933"/>
                  <a:pt x="19724" y="3234"/>
                </a:cubicBezTo>
                <a:cubicBezTo>
                  <a:pt x="19098" y="3760"/>
                  <a:pt x="18471" y="4186"/>
                  <a:pt x="17845" y="4487"/>
                </a:cubicBezTo>
                <a:cubicBezTo>
                  <a:pt x="17118" y="4913"/>
                  <a:pt x="16391" y="5214"/>
                  <a:pt x="15664" y="5440"/>
                </a:cubicBezTo>
                <a:cubicBezTo>
                  <a:pt x="15339" y="5640"/>
                  <a:pt x="14937" y="5740"/>
                  <a:pt x="14511" y="5740"/>
                </a:cubicBezTo>
                <a:cubicBezTo>
                  <a:pt x="14186" y="5841"/>
                  <a:pt x="13785" y="5941"/>
                  <a:pt x="13459" y="5941"/>
                </a:cubicBezTo>
                <a:cubicBezTo>
                  <a:pt x="11905" y="5941"/>
                  <a:pt x="10426" y="5214"/>
                  <a:pt x="8872" y="4913"/>
                </a:cubicBezTo>
                <a:lnTo>
                  <a:pt x="8346" y="4813"/>
                </a:lnTo>
                <a:cubicBezTo>
                  <a:pt x="8246" y="4813"/>
                  <a:pt x="8045" y="4813"/>
                  <a:pt x="7820" y="4688"/>
                </a:cubicBezTo>
                <a:lnTo>
                  <a:pt x="7419" y="4688"/>
                </a:lnTo>
                <a:lnTo>
                  <a:pt x="7519" y="5214"/>
                </a:lnTo>
                <a:lnTo>
                  <a:pt x="7719" y="5640"/>
                </a:lnTo>
                <a:lnTo>
                  <a:pt x="7719" y="5841"/>
                </a:lnTo>
                <a:cubicBezTo>
                  <a:pt x="7719" y="5941"/>
                  <a:pt x="7820" y="6066"/>
                  <a:pt x="7820" y="6066"/>
                </a:cubicBezTo>
                <a:lnTo>
                  <a:pt x="7820" y="6567"/>
                </a:lnTo>
                <a:lnTo>
                  <a:pt x="7820" y="7094"/>
                </a:lnTo>
                <a:lnTo>
                  <a:pt x="7820" y="7620"/>
                </a:lnTo>
                <a:cubicBezTo>
                  <a:pt x="7820" y="7821"/>
                  <a:pt x="7820" y="7946"/>
                  <a:pt x="7719" y="8146"/>
                </a:cubicBezTo>
                <a:cubicBezTo>
                  <a:pt x="7719" y="8247"/>
                  <a:pt x="7719" y="8447"/>
                  <a:pt x="7619" y="8673"/>
                </a:cubicBezTo>
                <a:cubicBezTo>
                  <a:pt x="7293" y="9926"/>
                  <a:pt x="6567" y="10953"/>
                  <a:pt x="5840" y="11906"/>
                </a:cubicBezTo>
                <a:cubicBezTo>
                  <a:pt x="5113" y="12733"/>
                  <a:pt x="4286" y="13359"/>
                  <a:pt x="3534" y="13786"/>
                </a:cubicBezTo>
                <a:cubicBezTo>
                  <a:pt x="3333" y="13886"/>
                  <a:pt x="3133" y="13986"/>
                  <a:pt x="3033" y="14086"/>
                </a:cubicBezTo>
                <a:cubicBezTo>
                  <a:pt x="2807" y="14212"/>
                  <a:pt x="2607" y="14212"/>
                  <a:pt x="2506" y="14312"/>
                </a:cubicBezTo>
                <a:cubicBezTo>
                  <a:pt x="2080" y="14412"/>
                  <a:pt x="1780" y="14412"/>
                  <a:pt x="1554" y="14512"/>
                </a:cubicBezTo>
                <a:lnTo>
                  <a:pt x="1454" y="14512"/>
                </a:lnTo>
                <a:lnTo>
                  <a:pt x="1353" y="14613"/>
                </a:lnTo>
                <a:lnTo>
                  <a:pt x="526" y="14613"/>
                </a:lnTo>
                <a:cubicBezTo>
                  <a:pt x="301" y="14713"/>
                  <a:pt x="100" y="14713"/>
                  <a:pt x="0" y="14713"/>
                </a:cubicBezTo>
                <a:cubicBezTo>
                  <a:pt x="1253" y="15966"/>
                  <a:pt x="1554" y="16392"/>
                  <a:pt x="2080" y="17119"/>
                </a:cubicBezTo>
                <a:cubicBezTo>
                  <a:pt x="2506" y="17745"/>
                  <a:pt x="2807" y="18272"/>
                  <a:pt x="3133" y="18798"/>
                </a:cubicBezTo>
                <a:cubicBezTo>
                  <a:pt x="3659" y="19951"/>
                  <a:pt x="3659" y="20778"/>
                  <a:pt x="3659" y="21304"/>
                </a:cubicBezTo>
                <a:cubicBezTo>
                  <a:pt x="3534" y="21931"/>
                  <a:pt x="3233" y="22232"/>
                  <a:pt x="3133" y="22357"/>
                </a:cubicBezTo>
                <a:cubicBezTo>
                  <a:pt x="3033" y="22558"/>
                  <a:pt x="2907" y="22558"/>
                  <a:pt x="2907" y="22558"/>
                </a:cubicBezTo>
                <a:cubicBezTo>
                  <a:pt x="2707" y="22858"/>
                  <a:pt x="2607" y="23084"/>
                  <a:pt x="2607" y="23184"/>
                </a:cubicBezTo>
                <a:cubicBezTo>
                  <a:pt x="2643" y="23221"/>
                  <a:pt x="2693" y="23244"/>
                  <a:pt x="2763" y="23244"/>
                </a:cubicBezTo>
                <a:cubicBezTo>
                  <a:pt x="2884" y="23244"/>
                  <a:pt x="3063" y="23174"/>
                  <a:pt x="3333" y="22984"/>
                </a:cubicBezTo>
                <a:cubicBezTo>
                  <a:pt x="3333" y="22984"/>
                  <a:pt x="3333" y="22858"/>
                  <a:pt x="3534" y="22658"/>
                </a:cubicBezTo>
                <a:cubicBezTo>
                  <a:pt x="3534" y="22658"/>
                  <a:pt x="3659" y="22558"/>
                  <a:pt x="3659" y="22457"/>
                </a:cubicBezTo>
                <a:cubicBezTo>
                  <a:pt x="3659" y="22558"/>
                  <a:pt x="3759" y="22558"/>
                  <a:pt x="3759" y="22558"/>
                </a:cubicBezTo>
                <a:cubicBezTo>
                  <a:pt x="3759" y="22558"/>
                  <a:pt x="4687" y="22558"/>
                  <a:pt x="5313" y="22457"/>
                </a:cubicBezTo>
                <a:cubicBezTo>
                  <a:pt x="5639" y="22357"/>
                  <a:pt x="6040" y="22232"/>
                  <a:pt x="6266" y="22031"/>
                </a:cubicBezTo>
                <a:cubicBezTo>
                  <a:pt x="6366" y="22031"/>
                  <a:pt x="6466" y="21931"/>
                  <a:pt x="6567" y="21931"/>
                </a:cubicBezTo>
                <a:cubicBezTo>
                  <a:pt x="6567" y="22031"/>
                  <a:pt x="6567" y="22232"/>
                  <a:pt x="6466" y="22357"/>
                </a:cubicBezTo>
                <a:cubicBezTo>
                  <a:pt x="6466" y="22457"/>
                  <a:pt x="6466" y="22658"/>
                  <a:pt x="6366" y="22658"/>
                </a:cubicBezTo>
                <a:cubicBezTo>
                  <a:pt x="6266" y="22858"/>
                  <a:pt x="6266" y="22984"/>
                  <a:pt x="6266" y="22984"/>
                </a:cubicBezTo>
                <a:cubicBezTo>
                  <a:pt x="6129" y="23289"/>
                  <a:pt x="6158" y="23529"/>
                  <a:pt x="6321" y="23529"/>
                </a:cubicBezTo>
                <a:cubicBezTo>
                  <a:pt x="6426" y="23529"/>
                  <a:pt x="6586" y="23429"/>
                  <a:pt x="6792" y="23184"/>
                </a:cubicBezTo>
                <a:cubicBezTo>
                  <a:pt x="6792" y="23184"/>
                  <a:pt x="6792" y="23084"/>
                  <a:pt x="6892" y="22858"/>
                </a:cubicBezTo>
                <a:cubicBezTo>
                  <a:pt x="6892" y="22758"/>
                  <a:pt x="6993" y="22658"/>
                  <a:pt x="6993" y="22457"/>
                </a:cubicBezTo>
                <a:cubicBezTo>
                  <a:pt x="7093" y="22232"/>
                  <a:pt x="7093" y="21931"/>
                  <a:pt x="7093" y="21605"/>
                </a:cubicBezTo>
                <a:cubicBezTo>
                  <a:pt x="7093" y="21204"/>
                  <a:pt x="7093" y="20578"/>
                  <a:pt x="6892" y="19725"/>
                </a:cubicBezTo>
                <a:lnTo>
                  <a:pt x="6993" y="19625"/>
                </a:lnTo>
                <a:lnTo>
                  <a:pt x="6892" y="19425"/>
                </a:lnTo>
                <a:cubicBezTo>
                  <a:pt x="6892" y="19425"/>
                  <a:pt x="6792" y="19425"/>
                  <a:pt x="6792" y="19525"/>
                </a:cubicBezTo>
                <a:cubicBezTo>
                  <a:pt x="6792" y="19425"/>
                  <a:pt x="6667" y="19324"/>
                  <a:pt x="6667" y="19224"/>
                </a:cubicBezTo>
                <a:cubicBezTo>
                  <a:pt x="6466" y="18598"/>
                  <a:pt x="6266" y="18071"/>
                  <a:pt x="5840" y="17445"/>
                </a:cubicBezTo>
                <a:cubicBezTo>
                  <a:pt x="5739" y="17344"/>
                  <a:pt x="5639" y="17119"/>
                  <a:pt x="5539" y="17019"/>
                </a:cubicBezTo>
                <a:cubicBezTo>
                  <a:pt x="5414" y="16818"/>
                  <a:pt x="5313" y="16718"/>
                  <a:pt x="5213" y="16593"/>
                </a:cubicBezTo>
                <a:lnTo>
                  <a:pt x="5113" y="16492"/>
                </a:lnTo>
                <a:lnTo>
                  <a:pt x="5113" y="16392"/>
                </a:lnTo>
                <a:cubicBezTo>
                  <a:pt x="5113" y="16392"/>
                  <a:pt x="5013" y="16192"/>
                  <a:pt x="4912" y="16192"/>
                </a:cubicBezTo>
                <a:lnTo>
                  <a:pt x="4912" y="16292"/>
                </a:lnTo>
                <a:cubicBezTo>
                  <a:pt x="4787" y="16192"/>
                  <a:pt x="4787" y="16192"/>
                  <a:pt x="4687" y="16192"/>
                </a:cubicBezTo>
                <a:lnTo>
                  <a:pt x="4912" y="16192"/>
                </a:lnTo>
                <a:cubicBezTo>
                  <a:pt x="4912" y="16141"/>
                  <a:pt x="4912" y="16141"/>
                  <a:pt x="4925" y="16141"/>
                </a:cubicBezTo>
                <a:cubicBezTo>
                  <a:pt x="4937" y="16141"/>
                  <a:pt x="4963" y="16141"/>
                  <a:pt x="5013" y="16091"/>
                </a:cubicBezTo>
                <a:lnTo>
                  <a:pt x="5313" y="16091"/>
                </a:lnTo>
                <a:cubicBezTo>
                  <a:pt x="5539" y="15966"/>
                  <a:pt x="5739" y="15866"/>
                  <a:pt x="5940" y="15765"/>
                </a:cubicBezTo>
                <a:cubicBezTo>
                  <a:pt x="6792" y="15465"/>
                  <a:pt x="7820" y="14713"/>
                  <a:pt x="8672" y="13685"/>
                </a:cubicBezTo>
                <a:cubicBezTo>
                  <a:pt x="9073" y="13059"/>
                  <a:pt x="9499" y="12532"/>
                  <a:pt x="9800" y="11806"/>
                </a:cubicBezTo>
                <a:cubicBezTo>
                  <a:pt x="9925" y="11580"/>
                  <a:pt x="9925" y="11379"/>
                  <a:pt x="10025" y="11279"/>
                </a:cubicBezTo>
                <a:cubicBezTo>
                  <a:pt x="10125" y="11079"/>
                  <a:pt x="10125" y="10853"/>
                  <a:pt x="10226" y="10653"/>
                </a:cubicBezTo>
                <a:cubicBezTo>
                  <a:pt x="10226" y="10552"/>
                  <a:pt x="10226" y="10452"/>
                  <a:pt x="10326" y="10327"/>
                </a:cubicBezTo>
                <a:lnTo>
                  <a:pt x="10326" y="10227"/>
                </a:lnTo>
                <a:lnTo>
                  <a:pt x="10426" y="10327"/>
                </a:lnTo>
                <a:cubicBezTo>
                  <a:pt x="10552" y="10327"/>
                  <a:pt x="10552" y="10452"/>
                  <a:pt x="10652" y="10452"/>
                </a:cubicBezTo>
                <a:cubicBezTo>
                  <a:pt x="10852" y="10552"/>
                  <a:pt x="10953" y="10653"/>
                  <a:pt x="11178" y="10753"/>
                </a:cubicBezTo>
                <a:cubicBezTo>
                  <a:pt x="11592" y="10853"/>
                  <a:pt x="12087" y="10903"/>
                  <a:pt x="12622" y="10903"/>
                </a:cubicBezTo>
                <a:cubicBezTo>
                  <a:pt x="13158" y="10903"/>
                  <a:pt x="13734" y="10853"/>
                  <a:pt x="14311" y="10753"/>
                </a:cubicBezTo>
                <a:cubicBezTo>
                  <a:pt x="15439" y="10452"/>
                  <a:pt x="16692" y="10026"/>
                  <a:pt x="17845" y="9400"/>
                </a:cubicBezTo>
                <a:cubicBezTo>
                  <a:pt x="18471" y="8973"/>
                  <a:pt x="18998" y="8673"/>
                  <a:pt x="19624" y="8247"/>
                </a:cubicBezTo>
                <a:cubicBezTo>
                  <a:pt x="19825" y="8046"/>
                  <a:pt x="20151" y="7821"/>
                  <a:pt x="20451" y="7620"/>
                </a:cubicBezTo>
                <a:cubicBezTo>
                  <a:pt x="20451" y="7520"/>
                  <a:pt x="20577" y="7520"/>
                  <a:pt x="20577" y="7420"/>
                </a:cubicBezTo>
                <a:lnTo>
                  <a:pt x="20777" y="7319"/>
                </a:lnTo>
                <a:lnTo>
                  <a:pt x="20777" y="7420"/>
                </a:lnTo>
                <a:cubicBezTo>
                  <a:pt x="20877" y="7420"/>
                  <a:pt x="20877" y="7520"/>
                  <a:pt x="20978" y="7620"/>
                </a:cubicBezTo>
                <a:lnTo>
                  <a:pt x="21930" y="8572"/>
                </a:lnTo>
                <a:cubicBezTo>
                  <a:pt x="22231" y="8873"/>
                  <a:pt x="22557" y="9074"/>
                  <a:pt x="22958" y="9400"/>
                </a:cubicBezTo>
                <a:cubicBezTo>
                  <a:pt x="23283" y="9600"/>
                  <a:pt x="23709" y="9826"/>
                  <a:pt x="24110" y="10026"/>
                </a:cubicBezTo>
                <a:cubicBezTo>
                  <a:pt x="24963" y="10327"/>
                  <a:pt x="25790" y="10552"/>
                  <a:pt x="26717" y="10552"/>
                </a:cubicBezTo>
                <a:cubicBezTo>
                  <a:pt x="26872" y="10561"/>
                  <a:pt x="27026" y="10565"/>
                  <a:pt x="27181" y="10565"/>
                </a:cubicBezTo>
                <a:cubicBezTo>
                  <a:pt x="28905" y="10565"/>
                  <a:pt x="30615" y="10067"/>
                  <a:pt x="32156" y="9400"/>
                </a:cubicBezTo>
                <a:lnTo>
                  <a:pt x="32256" y="9299"/>
                </a:lnTo>
                <a:lnTo>
                  <a:pt x="32356" y="9299"/>
                </a:lnTo>
                <a:lnTo>
                  <a:pt x="32356" y="9199"/>
                </a:lnTo>
                <a:lnTo>
                  <a:pt x="32481" y="9199"/>
                </a:lnTo>
                <a:lnTo>
                  <a:pt x="32481" y="9299"/>
                </a:lnTo>
                <a:lnTo>
                  <a:pt x="32481" y="9926"/>
                </a:lnTo>
                <a:cubicBezTo>
                  <a:pt x="32582" y="10953"/>
                  <a:pt x="32882" y="11906"/>
                  <a:pt x="33509" y="12633"/>
                </a:cubicBezTo>
                <a:cubicBezTo>
                  <a:pt x="34035" y="13359"/>
                  <a:pt x="34862" y="13986"/>
                  <a:pt x="35614" y="14412"/>
                </a:cubicBezTo>
                <a:cubicBezTo>
                  <a:pt x="36441" y="14838"/>
                  <a:pt x="37168" y="15139"/>
                  <a:pt x="37995" y="15239"/>
                </a:cubicBezTo>
                <a:cubicBezTo>
                  <a:pt x="38421" y="15339"/>
                  <a:pt x="38847" y="15465"/>
                  <a:pt x="39248" y="15465"/>
                </a:cubicBezTo>
                <a:cubicBezTo>
                  <a:pt x="39474" y="15465"/>
                  <a:pt x="39674" y="15565"/>
                  <a:pt x="39875" y="15565"/>
                </a:cubicBezTo>
                <a:lnTo>
                  <a:pt x="40201" y="15565"/>
                </a:lnTo>
                <a:lnTo>
                  <a:pt x="40401" y="15465"/>
                </a:lnTo>
                <a:lnTo>
                  <a:pt x="40401" y="15565"/>
                </a:lnTo>
                <a:lnTo>
                  <a:pt x="40301" y="15665"/>
                </a:lnTo>
                <a:cubicBezTo>
                  <a:pt x="40301" y="15765"/>
                  <a:pt x="40201" y="15866"/>
                  <a:pt x="40201" y="15866"/>
                </a:cubicBezTo>
                <a:lnTo>
                  <a:pt x="40201" y="15966"/>
                </a:lnTo>
                <a:lnTo>
                  <a:pt x="40101" y="16091"/>
                </a:lnTo>
                <a:lnTo>
                  <a:pt x="40000" y="16292"/>
                </a:lnTo>
                <a:cubicBezTo>
                  <a:pt x="39474" y="17645"/>
                  <a:pt x="39248" y="18898"/>
                  <a:pt x="39148" y="19951"/>
                </a:cubicBezTo>
                <a:cubicBezTo>
                  <a:pt x="39048" y="20878"/>
                  <a:pt x="39048" y="21730"/>
                  <a:pt x="39048" y="22357"/>
                </a:cubicBezTo>
                <a:lnTo>
                  <a:pt x="39048" y="23184"/>
                </a:lnTo>
                <a:cubicBezTo>
                  <a:pt x="39048" y="23497"/>
                  <a:pt x="39179" y="23654"/>
                  <a:pt x="39311" y="23654"/>
                </a:cubicBezTo>
                <a:cubicBezTo>
                  <a:pt x="39443" y="23654"/>
                  <a:pt x="39574" y="23497"/>
                  <a:pt x="39574" y="23184"/>
                </a:cubicBezTo>
                <a:lnTo>
                  <a:pt x="39574" y="22457"/>
                </a:lnTo>
                <a:cubicBezTo>
                  <a:pt x="39674" y="22357"/>
                  <a:pt x="39775" y="22232"/>
                  <a:pt x="39875" y="22031"/>
                </a:cubicBezTo>
                <a:cubicBezTo>
                  <a:pt x="40101" y="21730"/>
                  <a:pt x="40401" y="21304"/>
                  <a:pt x="40727" y="20979"/>
                </a:cubicBezTo>
                <a:cubicBezTo>
                  <a:pt x="40827" y="20778"/>
                  <a:pt x="41128" y="20477"/>
                  <a:pt x="41354" y="20252"/>
                </a:cubicBezTo>
                <a:lnTo>
                  <a:pt x="41354" y="20252"/>
                </a:lnTo>
                <a:cubicBezTo>
                  <a:pt x="41354" y="20477"/>
                  <a:pt x="41253" y="20778"/>
                  <a:pt x="41253" y="20979"/>
                </a:cubicBezTo>
                <a:lnTo>
                  <a:pt x="41253" y="21831"/>
                </a:lnTo>
                <a:cubicBezTo>
                  <a:pt x="41354" y="21931"/>
                  <a:pt x="41354" y="22031"/>
                  <a:pt x="41354" y="22131"/>
                </a:cubicBezTo>
                <a:lnTo>
                  <a:pt x="41028" y="22131"/>
                </a:lnTo>
                <a:cubicBezTo>
                  <a:pt x="40827" y="22232"/>
                  <a:pt x="40627" y="22457"/>
                  <a:pt x="40401" y="22558"/>
                </a:cubicBezTo>
                <a:cubicBezTo>
                  <a:pt x="40201" y="22658"/>
                  <a:pt x="40000" y="22858"/>
                  <a:pt x="39875" y="23084"/>
                </a:cubicBezTo>
                <a:lnTo>
                  <a:pt x="39574" y="23385"/>
                </a:lnTo>
                <a:lnTo>
                  <a:pt x="39775" y="23610"/>
                </a:lnTo>
                <a:cubicBezTo>
                  <a:pt x="39775" y="23610"/>
                  <a:pt x="39875" y="23485"/>
                  <a:pt x="40101" y="23385"/>
                </a:cubicBezTo>
                <a:cubicBezTo>
                  <a:pt x="40301" y="23184"/>
                  <a:pt x="40502" y="23084"/>
                  <a:pt x="40727" y="22984"/>
                </a:cubicBezTo>
                <a:cubicBezTo>
                  <a:pt x="40928" y="22858"/>
                  <a:pt x="41028" y="22658"/>
                  <a:pt x="41253" y="22457"/>
                </a:cubicBezTo>
                <a:lnTo>
                  <a:pt x="41354" y="22457"/>
                </a:lnTo>
                <a:cubicBezTo>
                  <a:pt x="41454" y="22658"/>
                  <a:pt x="41454" y="22758"/>
                  <a:pt x="41454" y="22858"/>
                </a:cubicBezTo>
                <a:lnTo>
                  <a:pt x="41454" y="22984"/>
                </a:lnTo>
                <a:cubicBezTo>
                  <a:pt x="41589" y="23355"/>
                  <a:pt x="41749" y="23519"/>
                  <a:pt x="41867" y="23519"/>
                </a:cubicBezTo>
                <a:cubicBezTo>
                  <a:pt x="42011" y="23519"/>
                  <a:pt x="42091" y="23272"/>
                  <a:pt x="41980" y="22858"/>
                </a:cubicBezTo>
                <a:lnTo>
                  <a:pt x="41980" y="22758"/>
                </a:lnTo>
                <a:cubicBezTo>
                  <a:pt x="41980" y="22658"/>
                  <a:pt x="41880" y="22558"/>
                  <a:pt x="41880" y="22357"/>
                </a:cubicBezTo>
                <a:cubicBezTo>
                  <a:pt x="41880" y="22232"/>
                  <a:pt x="41880" y="22031"/>
                  <a:pt x="41755" y="21831"/>
                </a:cubicBezTo>
                <a:lnTo>
                  <a:pt x="41755" y="20979"/>
                </a:lnTo>
                <a:cubicBezTo>
                  <a:pt x="41880" y="20578"/>
                  <a:pt x="41880" y="20051"/>
                  <a:pt x="42081" y="19525"/>
                </a:cubicBezTo>
                <a:cubicBezTo>
                  <a:pt x="42181" y="19324"/>
                  <a:pt x="42181" y="19099"/>
                  <a:pt x="42281" y="18898"/>
                </a:cubicBezTo>
                <a:cubicBezTo>
                  <a:pt x="42607" y="18071"/>
                  <a:pt x="43133" y="17219"/>
                  <a:pt x="43860" y="16292"/>
                </a:cubicBezTo>
                <a:lnTo>
                  <a:pt x="45113" y="15039"/>
                </a:lnTo>
                <a:cubicBezTo>
                  <a:pt x="45213" y="14838"/>
                  <a:pt x="45740" y="14412"/>
                  <a:pt x="46141" y="13986"/>
                </a:cubicBezTo>
                <a:cubicBezTo>
                  <a:pt x="46366" y="13786"/>
                  <a:pt x="46567" y="13685"/>
                  <a:pt x="46893" y="13460"/>
                </a:cubicBezTo>
                <a:lnTo>
                  <a:pt x="46893" y="13359"/>
                </a:lnTo>
                <a:lnTo>
                  <a:pt x="46040" y="13359"/>
                </a:lnTo>
                <a:cubicBezTo>
                  <a:pt x="44587" y="13359"/>
                  <a:pt x="44161" y="13259"/>
                  <a:pt x="43434" y="13159"/>
                </a:cubicBezTo>
                <a:cubicBezTo>
                  <a:pt x="43133" y="13059"/>
                  <a:pt x="42707" y="12958"/>
                  <a:pt x="42381" y="12833"/>
                </a:cubicBezTo>
                <a:cubicBezTo>
                  <a:pt x="41980" y="12633"/>
                  <a:pt x="41654" y="12532"/>
                  <a:pt x="41253" y="12332"/>
                </a:cubicBezTo>
                <a:cubicBezTo>
                  <a:pt x="39875" y="11705"/>
                  <a:pt x="38421" y="10753"/>
                  <a:pt x="37268" y="9500"/>
                </a:cubicBezTo>
                <a:cubicBezTo>
                  <a:pt x="36642" y="8773"/>
                  <a:pt x="36116" y="8046"/>
                  <a:pt x="35715" y="7319"/>
                </a:cubicBezTo>
                <a:cubicBezTo>
                  <a:pt x="35614" y="7194"/>
                  <a:pt x="35614" y="7094"/>
                  <a:pt x="35614" y="7094"/>
                </a:cubicBezTo>
                <a:lnTo>
                  <a:pt x="35614" y="6994"/>
                </a:lnTo>
                <a:lnTo>
                  <a:pt x="35489" y="6793"/>
                </a:lnTo>
                <a:cubicBezTo>
                  <a:pt x="35188" y="6166"/>
                  <a:pt x="34988" y="5540"/>
                  <a:pt x="34988" y="4813"/>
                </a:cubicBezTo>
                <a:lnTo>
                  <a:pt x="34988" y="4487"/>
                </a:lnTo>
                <a:lnTo>
                  <a:pt x="34988" y="4287"/>
                </a:lnTo>
                <a:cubicBezTo>
                  <a:pt x="34988" y="4186"/>
                  <a:pt x="34862" y="4186"/>
                  <a:pt x="34862" y="4186"/>
                </a:cubicBezTo>
                <a:lnTo>
                  <a:pt x="34662" y="4186"/>
                </a:lnTo>
                <a:cubicBezTo>
                  <a:pt x="34461" y="4186"/>
                  <a:pt x="34236" y="4287"/>
                  <a:pt x="34236" y="4387"/>
                </a:cubicBezTo>
                <a:cubicBezTo>
                  <a:pt x="34035" y="4487"/>
                  <a:pt x="33935" y="4587"/>
                  <a:pt x="33835" y="4688"/>
                </a:cubicBezTo>
                <a:cubicBezTo>
                  <a:pt x="33509" y="4913"/>
                  <a:pt x="33208" y="5114"/>
                  <a:pt x="32782" y="5314"/>
                </a:cubicBezTo>
                <a:cubicBezTo>
                  <a:pt x="31955" y="5740"/>
                  <a:pt x="30902" y="6066"/>
                  <a:pt x="29649" y="6166"/>
                </a:cubicBezTo>
                <a:cubicBezTo>
                  <a:pt x="28396" y="6166"/>
                  <a:pt x="27143" y="6066"/>
                  <a:pt x="25890" y="5540"/>
                </a:cubicBezTo>
                <a:cubicBezTo>
                  <a:pt x="24637" y="5114"/>
                  <a:pt x="23384" y="4287"/>
                  <a:pt x="22657" y="3334"/>
                </a:cubicBezTo>
                <a:cubicBezTo>
                  <a:pt x="22557" y="3134"/>
                  <a:pt x="22456" y="3034"/>
                  <a:pt x="22331" y="2808"/>
                </a:cubicBezTo>
                <a:cubicBezTo>
                  <a:pt x="22231" y="2708"/>
                  <a:pt x="22231" y="2608"/>
                  <a:pt x="22231" y="2507"/>
                </a:cubicBezTo>
                <a:lnTo>
                  <a:pt x="22131" y="2407"/>
                </a:lnTo>
                <a:cubicBezTo>
                  <a:pt x="22131" y="2307"/>
                  <a:pt x="22030" y="2181"/>
                  <a:pt x="22030" y="2081"/>
                </a:cubicBezTo>
                <a:cubicBezTo>
                  <a:pt x="21830" y="1680"/>
                  <a:pt x="21704" y="1254"/>
                  <a:pt x="21604" y="928"/>
                </a:cubicBezTo>
                <a:cubicBezTo>
                  <a:pt x="21504" y="527"/>
                  <a:pt x="21504" y="201"/>
                  <a:pt x="2140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23"/>
          <p:cNvSpPr/>
          <p:nvPr/>
        </p:nvSpPr>
        <p:spPr>
          <a:xfrm>
            <a:off x="966303" y="2923797"/>
            <a:ext cx="74154" cy="64259"/>
          </a:xfrm>
          <a:custGeom>
            <a:rect b="b" l="l" r="r" t="t"/>
            <a:pathLst>
              <a:path extrusionOk="0" h="1630" w="1881">
                <a:moveTo>
                  <a:pt x="1680" y="0"/>
                </a:moveTo>
                <a:cubicBezTo>
                  <a:pt x="1680" y="0"/>
                  <a:pt x="1580" y="100"/>
                  <a:pt x="1480" y="401"/>
                </a:cubicBezTo>
                <a:cubicBezTo>
                  <a:pt x="1379" y="627"/>
                  <a:pt x="1154" y="827"/>
                  <a:pt x="1054" y="927"/>
                </a:cubicBezTo>
                <a:cubicBezTo>
                  <a:pt x="953" y="1153"/>
                  <a:pt x="753" y="1253"/>
                  <a:pt x="527" y="1253"/>
                </a:cubicBezTo>
                <a:cubicBezTo>
                  <a:pt x="327" y="1253"/>
                  <a:pt x="227" y="1153"/>
                  <a:pt x="227" y="1153"/>
                </a:cubicBezTo>
                <a:lnTo>
                  <a:pt x="1" y="1253"/>
                </a:lnTo>
                <a:cubicBezTo>
                  <a:pt x="1" y="1253"/>
                  <a:pt x="126" y="1454"/>
                  <a:pt x="427" y="1554"/>
                </a:cubicBezTo>
                <a:cubicBezTo>
                  <a:pt x="527" y="1604"/>
                  <a:pt x="634" y="1629"/>
                  <a:pt x="740" y="1629"/>
                </a:cubicBezTo>
                <a:cubicBezTo>
                  <a:pt x="847" y="1629"/>
                  <a:pt x="953" y="1604"/>
                  <a:pt x="1054" y="1554"/>
                </a:cubicBezTo>
                <a:cubicBezTo>
                  <a:pt x="1154" y="1554"/>
                  <a:pt x="1379" y="1454"/>
                  <a:pt x="1480" y="1353"/>
                </a:cubicBezTo>
                <a:cubicBezTo>
                  <a:pt x="1580" y="1028"/>
                  <a:pt x="1780" y="727"/>
                  <a:pt x="1881" y="526"/>
                </a:cubicBezTo>
                <a:lnTo>
                  <a:pt x="1881" y="0"/>
                </a:lnTo>
                <a:close/>
              </a:path>
            </a:pathLst>
          </a:custGeom>
          <a:solidFill>
            <a:srgbClr val="313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23"/>
          <p:cNvSpPr/>
          <p:nvPr/>
        </p:nvSpPr>
        <p:spPr>
          <a:xfrm>
            <a:off x="1089813" y="2969212"/>
            <a:ext cx="66269" cy="40566"/>
          </a:xfrm>
          <a:custGeom>
            <a:rect b="b" l="l" r="r" t="t"/>
            <a:pathLst>
              <a:path extrusionOk="0" h="1029" w="1681">
                <a:moveTo>
                  <a:pt x="1480" y="1"/>
                </a:moveTo>
                <a:lnTo>
                  <a:pt x="1480" y="101"/>
                </a:lnTo>
                <a:cubicBezTo>
                  <a:pt x="1379" y="101"/>
                  <a:pt x="1379" y="201"/>
                  <a:pt x="1254" y="201"/>
                </a:cubicBezTo>
                <a:cubicBezTo>
                  <a:pt x="1154" y="302"/>
                  <a:pt x="953" y="402"/>
                  <a:pt x="853" y="502"/>
                </a:cubicBezTo>
                <a:cubicBezTo>
                  <a:pt x="786" y="502"/>
                  <a:pt x="664" y="558"/>
                  <a:pt x="560" y="558"/>
                </a:cubicBezTo>
                <a:cubicBezTo>
                  <a:pt x="508" y="558"/>
                  <a:pt x="460" y="544"/>
                  <a:pt x="427" y="502"/>
                </a:cubicBezTo>
                <a:lnTo>
                  <a:pt x="226" y="502"/>
                </a:lnTo>
                <a:lnTo>
                  <a:pt x="126" y="402"/>
                </a:lnTo>
                <a:lnTo>
                  <a:pt x="1" y="628"/>
                </a:lnTo>
                <a:lnTo>
                  <a:pt x="1" y="728"/>
                </a:lnTo>
                <a:cubicBezTo>
                  <a:pt x="126" y="728"/>
                  <a:pt x="226" y="828"/>
                  <a:pt x="327" y="928"/>
                </a:cubicBezTo>
                <a:lnTo>
                  <a:pt x="427" y="928"/>
                </a:lnTo>
                <a:cubicBezTo>
                  <a:pt x="527" y="1029"/>
                  <a:pt x="627" y="1029"/>
                  <a:pt x="627" y="1029"/>
                </a:cubicBezTo>
                <a:cubicBezTo>
                  <a:pt x="853" y="1029"/>
                  <a:pt x="953" y="928"/>
                  <a:pt x="1053" y="928"/>
                </a:cubicBezTo>
                <a:cubicBezTo>
                  <a:pt x="1254" y="828"/>
                  <a:pt x="1480" y="628"/>
                  <a:pt x="1580" y="402"/>
                </a:cubicBezTo>
                <a:cubicBezTo>
                  <a:pt x="1580" y="302"/>
                  <a:pt x="1680" y="302"/>
                  <a:pt x="1680" y="201"/>
                </a:cubicBezTo>
                <a:lnTo>
                  <a:pt x="1680" y="101"/>
                </a:lnTo>
                <a:lnTo>
                  <a:pt x="1480" y="1"/>
                </a:lnTo>
                <a:close/>
              </a:path>
            </a:pathLst>
          </a:custGeom>
          <a:solidFill>
            <a:srgbClr val="313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23"/>
          <p:cNvSpPr/>
          <p:nvPr/>
        </p:nvSpPr>
        <p:spPr>
          <a:xfrm>
            <a:off x="715379" y="2686868"/>
            <a:ext cx="49436" cy="30434"/>
          </a:xfrm>
          <a:custGeom>
            <a:rect b="b" l="l" r="r" t="t"/>
            <a:pathLst>
              <a:path extrusionOk="0" h="772" w="1254">
                <a:moveTo>
                  <a:pt x="400" y="1"/>
                </a:moveTo>
                <a:cubicBezTo>
                  <a:pt x="348" y="1"/>
                  <a:pt x="292" y="12"/>
                  <a:pt x="226" y="45"/>
                </a:cubicBezTo>
                <a:lnTo>
                  <a:pt x="0" y="45"/>
                </a:lnTo>
                <a:lnTo>
                  <a:pt x="0" y="271"/>
                </a:lnTo>
                <a:cubicBezTo>
                  <a:pt x="0" y="271"/>
                  <a:pt x="100" y="371"/>
                  <a:pt x="226" y="371"/>
                </a:cubicBezTo>
                <a:cubicBezTo>
                  <a:pt x="326" y="371"/>
                  <a:pt x="426" y="471"/>
                  <a:pt x="526" y="471"/>
                </a:cubicBezTo>
                <a:cubicBezTo>
                  <a:pt x="627" y="571"/>
                  <a:pt x="727" y="571"/>
                  <a:pt x="852" y="672"/>
                </a:cubicBezTo>
                <a:cubicBezTo>
                  <a:pt x="952" y="672"/>
                  <a:pt x="1053" y="772"/>
                  <a:pt x="1053" y="772"/>
                </a:cubicBezTo>
                <a:lnTo>
                  <a:pt x="1253" y="571"/>
                </a:lnTo>
                <a:cubicBezTo>
                  <a:pt x="1253" y="571"/>
                  <a:pt x="1153" y="471"/>
                  <a:pt x="1053" y="371"/>
                </a:cubicBezTo>
                <a:cubicBezTo>
                  <a:pt x="1053" y="271"/>
                  <a:pt x="852" y="145"/>
                  <a:pt x="727" y="45"/>
                </a:cubicBezTo>
                <a:cubicBezTo>
                  <a:pt x="593" y="45"/>
                  <a:pt x="504" y="1"/>
                  <a:pt x="400" y="1"/>
                </a:cubicBezTo>
                <a:close/>
              </a:path>
            </a:pathLst>
          </a:custGeom>
          <a:solidFill>
            <a:srgbClr val="313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23"/>
          <p:cNvSpPr/>
          <p:nvPr/>
        </p:nvSpPr>
        <p:spPr>
          <a:xfrm>
            <a:off x="715379" y="2652058"/>
            <a:ext cx="37570" cy="15848"/>
          </a:xfrm>
          <a:custGeom>
            <a:rect b="b" l="l" r="r" t="t"/>
            <a:pathLst>
              <a:path extrusionOk="0" h="402" w="953">
                <a:moveTo>
                  <a:pt x="526" y="1"/>
                </a:moveTo>
                <a:cubicBezTo>
                  <a:pt x="326" y="1"/>
                  <a:pt x="0" y="101"/>
                  <a:pt x="0" y="101"/>
                </a:cubicBezTo>
                <a:lnTo>
                  <a:pt x="0" y="302"/>
                </a:lnTo>
                <a:cubicBezTo>
                  <a:pt x="0" y="302"/>
                  <a:pt x="326" y="402"/>
                  <a:pt x="526" y="402"/>
                </a:cubicBezTo>
                <a:cubicBezTo>
                  <a:pt x="627" y="402"/>
                  <a:pt x="952" y="302"/>
                  <a:pt x="952" y="302"/>
                </a:cubicBezTo>
                <a:lnTo>
                  <a:pt x="952" y="101"/>
                </a:lnTo>
                <a:cubicBezTo>
                  <a:pt x="952" y="101"/>
                  <a:pt x="627" y="1"/>
                  <a:pt x="526" y="1"/>
                </a:cubicBezTo>
                <a:close/>
              </a:path>
            </a:pathLst>
          </a:custGeom>
          <a:solidFill>
            <a:srgbClr val="313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24" name="Google Shape;1724;p23"/>
          <p:cNvGrpSpPr/>
          <p:nvPr/>
        </p:nvGrpSpPr>
        <p:grpSpPr>
          <a:xfrm>
            <a:off x="36563" y="2267058"/>
            <a:ext cx="1255843" cy="1158667"/>
            <a:chOff x="112763" y="2209908"/>
            <a:chExt cx="1255843" cy="1158667"/>
          </a:xfrm>
        </p:grpSpPr>
        <p:sp>
          <p:nvSpPr>
            <p:cNvPr id="1725" name="Google Shape;1725;p23"/>
            <p:cNvSpPr/>
            <p:nvPr/>
          </p:nvSpPr>
          <p:spPr>
            <a:xfrm>
              <a:off x="112763" y="2209908"/>
              <a:ext cx="1255843" cy="1158667"/>
            </a:xfrm>
            <a:custGeom>
              <a:rect b="b" l="l" r="r" t="t"/>
              <a:pathLst>
                <a:path extrusionOk="0" h="29391" w="31856">
                  <a:moveTo>
                    <a:pt x="15239" y="569"/>
                  </a:moveTo>
                  <a:cubicBezTo>
                    <a:pt x="15665" y="1396"/>
                    <a:pt x="16818" y="4328"/>
                    <a:pt x="17545" y="6408"/>
                  </a:cubicBezTo>
                  <a:cubicBezTo>
                    <a:pt x="17745" y="7035"/>
                    <a:pt x="18071" y="7662"/>
                    <a:pt x="18272" y="8413"/>
                  </a:cubicBezTo>
                  <a:cubicBezTo>
                    <a:pt x="18472" y="9040"/>
                    <a:pt x="18798" y="9767"/>
                    <a:pt x="18898" y="10393"/>
                  </a:cubicBezTo>
                  <a:cubicBezTo>
                    <a:pt x="18998" y="10694"/>
                    <a:pt x="19099" y="11020"/>
                    <a:pt x="19199" y="11220"/>
                  </a:cubicBezTo>
                  <a:cubicBezTo>
                    <a:pt x="19199" y="11546"/>
                    <a:pt x="19324" y="11747"/>
                    <a:pt x="19324" y="11947"/>
                  </a:cubicBezTo>
                  <a:cubicBezTo>
                    <a:pt x="19425" y="12373"/>
                    <a:pt x="19425" y="12574"/>
                    <a:pt x="19425" y="12574"/>
                  </a:cubicBezTo>
                  <a:cubicBezTo>
                    <a:pt x="19425" y="12574"/>
                    <a:pt x="19525" y="12674"/>
                    <a:pt x="19625" y="12674"/>
                  </a:cubicBezTo>
                  <a:lnTo>
                    <a:pt x="19425" y="12674"/>
                  </a:lnTo>
                  <a:cubicBezTo>
                    <a:pt x="19425" y="12674"/>
                    <a:pt x="19099" y="12574"/>
                    <a:pt x="18698" y="12373"/>
                  </a:cubicBezTo>
                  <a:cubicBezTo>
                    <a:pt x="18472" y="12273"/>
                    <a:pt x="18171" y="12173"/>
                    <a:pt x="17846" y="12048"/>
                  </a:cubicBezTo>
                  <a:cubicBezTo>
                    <a:pt x="17545" y="11947"/>
                    <a:pt x="17219" y="11847"/>
                    <a:pt x="16818" y="11747"/>
                  </a:cubicBezTo>
                  <a:cubicBezTo>
                    <a:pt x="15339" y="11220"/>
                    <a:pt x="13359" y="10794"/>
                    <a:pt x="11906" y="10594"/>
                  </a:cubicBezTo>
                  <a:cubicBezTo>
                    <a:pt x="10427" y="10393"/>
                    <a:pt x="8447" y="10168"/>
                    <a:pt x="6993" y="9967"/>
                  </a:cubicBezTo>
                  <a:cubicBezTo>
                    <a:pt x="6166" y="9967"/>
                    <a:pt x="5540" y="9867"/>
                    <a:pt x="5013" y="9767"/>
                  </a:cubicBezTo>
                  <a:lnTo>
                    <a:pt x="4688" y="9767"/>
                  </a:lnTo>
                  <a:cubicBezTo>
                    <a:pt x="5114" y="9441"/>
                    <a:pt x="5740" y="9040"/>
                    <a:pt x="6467" y="8514"/>
                  </a:cubicBezTo>
                  <a:cubicBezTo>
                    <a:pt x="6793" y="8288"/>
                    <a:pt x="7094" y="8088"/>
                    <a:pt x="7419" y="7787"/>
                  </a:cubicBezTo>
                  <a:cubicBezTo>
                    <a:pt x="7720" y="7561"/>
                    <a:pt x="8046" y="7261"/>
                    <a:pt x="8347" y="7035"/>
                  </a:cubicBezTo>
                  <a:cubicBezTo>
                    <a:pt x="8973" y="6534"/>
                    <a:pt x="9700" y="6007"/>
                    <a:pt x="10226" y="5481"/>
                  </a:cubicBezTo>
                  <a:cubicBezTo>
                    <a:pt x="12106" y="3902"/>
                    <a:pt x="14612" y="1296"/>
                    <a:pt x="15239" y="569"/>
                  </a:cubicBezTo>
                  <a:close/>
                  <a:moveTo>
                    <a:pt x="8447" y="17912"/>
                  </a:moveTo>
                  <a:lnTo>
                    <a:pt x="8447" y="17912"/>
                  </a:lnTo>
                  <a:cubicBezTo>
                    <a:pt x="8347" y="18213"/>
                    <a:pt x="8347" y="18539"/>
                    <a:pt x="8247" y="18840"/>
                  </a:cubicBezTo>
                  <a:cubicBezTo>
                    <a:pt x="8046" y="19692"/>
                    <a:pt x="7720" y="20719"/>
                    <a:pt x="7520" y="21571"/>
                  </a:cubicBezTo>
                  <a:cubicBezTo>
                    <a:pt x="7194" y="22825"/>
                    <a:pt x="6567" y="24579"/>
                    <a:pt x="6367" y="25331"/>
                  </a:cubicBezTo>
                  <a:cubicBezTo>
                    <a:pt x="6166" y="25331"/>
                    <a:pt x="5941" y="25206"/>
                    <a:pt x="5740" y="25206"/>
                  </a:cubicBezTo>
                  <a:lnTo>
                    <a:pt x="5740" y="24579"/>
                  </a:lnTo>
                  <a:cubicBezTo>
                    <a:pt x="5841" y="23852"/>
                    <a:pt x="6041" y="23025"/>
                    <a:pt x="6267" y="21972"/>
                  </a:cubicBezTo>
                  <a:cubicBezTo>
                    <a:pt x="6567" y="21045"/>
                    <a:pt x="6993" y="19992"/>
                    <a:pt x="7620" y="19065"/>
                  </a:cubicBezTo>
                  <a:cubicBezTo>
                    <a:pt x="7820" y="18639"/>
                    <a:pt x="8146" y="18213"/>
                    <a:pt x="8447" y="17912"/>
                  </a:cubicBezTo>
                  <a:close/>
                  <a:moveTo>
                    <a:pt x="9700" y="17386"/>
                  </a:moveTo>
                  <a:cubicBezTo>
                    <a:pt x="9926" y="17386"/>
                    <a:pt x="10026" y="17486"/>
                    <a:pt x="10226" y="17486"/>
                  </a:cubicBezTo>
                  <a:lnTo>
                    <a:pt x="10226" y="17586"/>
                  </a:lnTo>
                  <a:cubicBezTo>
                    <a:pt x="10226" y="17586"/>
                    <a:pt x="10226" y="17687"/>
                    <a:pt x="10126" y="18012"/>
                  </a:cubicBezTo>
                  <a:lnTo>
                    <a:pt x="10126" y="18539"/>
                  </a:lnTo>
                  <a:cubicBezTo>
                    <a:pt x="10126" y="18639"/>
                    <a:pt x="10026" y="18840"/>
                    <a:pt x="10026" y="19065"/>
                  </a:cubicBezTo>
                  <a:cubicBezTo>
                    <a:pt x="9926" y="19892"/>
                    <a:pt x="9600" y="21045"/>
                    <a:pt x="9399" y="21772"/>
                  </a:cubicBezTo>
                  <a:cubicBezTo>
                    <a:pt x="9174" y="22599"/>
                    <a:pt x="8873" y="23652"/>
                    <a:pt x="8547" y="24479"/>
                  </a:cubicBezTo>
                  <a:cubicBezTo>
                    <a:pt x="8447" y="24905"/>
                    <a:pt x="8347" y="25206"/>
                    <a:pt x="8247" y="25431"/>
                  </a:cubicBezTo>
                  <a:cubicBezTo>
                    <a:pt x="7720" y="25431"/>
                    <a:pt x="7194" y="25431"/>
                    <a:pt x="6668" y="25331"/>
                  </a:cubicBezTo>
                  <a:cubicBezTo>
                    <a:pt x="6793" y="25105"/>
                    <a:pt x="6893" y="24704"/>
                    <a:pt x="7094" y="24278"/>
                  </a:cubicBezTo>
                  <a:cubicBezTo>
                    <a:pt x="7419" y="23451"/>
                    <a:pt x="7720" y="22499"/>
                    <a:pt x="8046" y="21672"/>
                  </a:cubicBezTo>
                  <a:cubicBezTo>
                    <a:pt x="8247" y="20820"/>
                    <a:pt x="8447" y="19792"/>
                    <a:pt x="8547" y="18940"/>
                  </a:cubicBezTo>
                  <a:cubicBezTo>
                    <a:pt x="8673" y="18539"/>
                    <a:pt x="8673" y="18113"/>
                    <a:pt x="8673" y="17812"/>
                  </a:cubicBezTo>
                  <a:cubicBezTo>
                    <a:pt x="8673" y="17812"/>
                    <a:pt x="8673" y="17687"/>
                    <a:pt x="8773" y="17687"/>
                  </a:cubicBezTo>
                  <a:cubicBezTo>
                    <a:pt x="9074" y="17486"/>
                    <a:pt x="9399" y="17386"/>
                    <a:pt x="9700" y="17386"/>
                  </a:cubicBezTo>
                  <a:close/>
                  <a:moveTo>
                    <a:pt x="10427" y="17586"/>
                  </a:moveTo>
                  <a:cubicBezTo>
                    <a:pt x="10653" y="17687"/>
                    <a:pt x="10753" y="17812"/>
                    <a:pt x="10953" y="17912"/>
                  </a:cubicBezTo>
                  <a:cubicBezTo>
                    <a:pt x="11054" y="18012"/>
                    <a:pt x="11054" y="18113"/>
                    <a:pt x="11179" y="18113"/>
                  </a:cubicBezTo>
                  <a:cubicBezTo>
                    <a:pt x="11279" y="18213"/>
                    <a:pt x="11279" y="18313"/>
                    <a:pt x="11379" y="18439"/>
                  </a:cubicBezTo>
                  <a:cubicBezTo>
                    <a:pt x="11480" y="18639"/>
                    <a:pt x="11480" y="18840"/>
                    <a:pt x="11580" y="19065"/>
                  </a:cubicBezTo>
                  <a:lnTo>
                    <a:pt x="11379" y="19065"/>
                  </a:lnTo>
                  <a:cubicBezTo>
                    <a:pt x="11379" y="19065"/>
                    <a:pt x="11379" y="19165"/>
                    <a:pt x="11279" y="19366"/>
                  </a:cubicBezTo>
                  <a:cubicBezTo>
                    <a:pt x="11179" y="19692"/>
                    <a:pt x="11054" y="19992"/>
                    <a:pt x="10953" y="20318"/>
                  </a:cubicBezTo>
                  <a:cubicBezTo>
                    <a:pt x="10653" y="21045"/>
                    <a:pt x="10327" y="21872"/>
                    <a:pt x="10026" y="22599"/>
                  </a:cubicBezTo>
                  <a:cubicBezTo>
                    <a:pt x="9800" y="23326"/>
                    <a:pt x="9600" y="24278"/>
                    <a:pt x="9399" y="25005"/>
                  </a:cubicBezTo>
                  <a:cubicBezTo>
                    <a:pt x="9399" y="25206"/>
                    <a:pt x="9299" y="25431"/>
                    <a:pt x="9299" y="25632"/>
                  </a:cubicBezTo>
                  <a:cubicBezTo>
                    <a:pt x="8973" y="25531"/>
                    <a:pt x="8773" y="25531"/>
                    <a:pt x="8547" y="25531"/>
                  </a:cubicBezTo>
                  <a:cubicBezTo>
                    <a:pt x="8673" y="25206"/>
                    <a:pt x="8773" y="25005"/>
                    <a:pt x="8873" y="24579"/>
                  </a:cubicBezTo>
                  <a:cubicBezTo>
                    <a:pt x="9299" y="23852"/>
                    <a:pt x="9600" y="22825"/>
                    <a:pt x="9800" y="21972"/>
                  </a:cubicBezTo>
                  <a:cubicBezTo>
                    <a:pt x="10026" y="21145"/>
                    <a:pt x="10327" y="19992"/>
                    <a:pt x="10327" y="19165"/>
                  </a:cubicBezTo>
                  <a:cubicBezTo>
                    <a:pt x="10427" y="18940"/>
                    <a:pt x="10427" y="18739"/>
                    <a:pt x="10427" y="18539"/>
                  </a:cubicBezTo>
                  <a:lnTo>
                    <a:pt x="10427" y="18012"/>
                  </a:lnTo>
                  <a:lnTo>
                    <a:pt x="10427" y="17586"/>
                  </a:lnTo>
                  <a:close/>
                  <a:moveTo>
                    <a:pt x="11580" y="19266"/>
                  </a:moveTo>
                  <a:lnTo>
                    <a:pt x="11580" y="19266"/>
                  </a:lnTo>
                  <a:cubicBezTo>
                    <a:pt x="11680" y="20318"/>
                    <a:pt x="11580" y="21446"/>
                    <a:pt x="11379" y="22398"/>
                  </a:cubicBezTo>
                  <a:cubicBezTo>
                    <a:pt x="11279" y="23326"/>
                    <a:pt x="11054" y="24278"/>
                    <a:pt x="10853" y="24905"/>
                  </a:cubicBezTo>
                  <a:cubicBezTo>
                    <a:pt x="10753" y="25331"/>
                    <a:pt x="10653" y="25531"/>
                    <a:pt x="10653" y="25732"/>
                  </a:cubicBezTo>
                  <a:cubicBezTo>
                    <a:pt x="10327" y="25732"/>
                    <a:pt x="9926" y="25632"/>
                    <a:pt x="9600" y="25632"/>
                  </a:cubicBezTo>
                  <a:cubicBezTo>
                    <a:pt x="9600" y="25431"/>
                    <a:pt x="9700" y="25331"/>
                    <a:pt x="9800" y="25105"/>
                  </a:cubicBezTo>
                  <a:cubicBezTo>
                    <a:pt x="9926" y="24378"/>
                    <a:pt x="10327" y="23451"/>
                    <a:pt x="10552" y="22825"/>
                  </a:cubicBezTo>
                  <a:cubicBezTo>
                    <a:pt x="10753" y="22073"/>
                    <a:pt x="11054" y="21145"/>
                    <a:pt x="11279" y="20419"/>
                  </a:cubicBezTo>
                  <a:cubicBezTo>
                    <a:pt x="11379" y="20093"/>
                    <a:pt x="11480" y="19792"/>
                    <a:pt x="11580" y="19466"/>
                  </a:cubicBezTo>
                  <a:lnTo>
                    <a:pt x="11580" y="19266"/>
                  </a:lnTo>
                  <a:close/>
                  <a:moveTo>
                    <a:pt x="4287" y="10168"/>
                  </a:moveTo>
                  <a:cubicBezTo>
                    <a:pt x="4387" y="10168"/>
                    <a:pt x="4587" y="10293"/>
                    <a:pt x="4913" y="10293"/>
                  </a:cubicBezTo>
                  <a:cubicBezTo>
                    <a:pt x="5414" y="10393"/>
                    <a:pt x="6041" y="10594"/>
                    <a:pt x="6893" y="10694"/>
                  </a:cubicBezTo>
                  <a:cubicBezTo>
                    <a:pt x="8347" y="11020"/>
                    <a:pt x="10226" y="11321"/>
                    <a:pt x="11805" y="11546"/>
                  </a:cubicBezTo>
                  <a:cubicBezTo>
                    <a:pt x="13259" y="11747"/>
                    <a:pt x="15139" y="12048"/>
                    <a:pt x="16592" y="12373"/>
                  </a:cubicBezTo>
                  <a:cubicBezTo>
                    <a:pt x="17019" y="12474"/>
                    <a:pt x="17319" y="12574"/>
                    <a:pt x="17645" y="12674"/>
                  </a:cubicBezTo>
                  <a:cubicBezTo>
                    <a:pt x="17946" y="12799"/>
                    <a:pt x="18272" y="12799"/>
                    <a:pt x="18472" y="12900"/>
                  </a:cubicBezTo>
                  <a:cubicBezTo>
                    <a:pt x="18898" y="13000"/>
                    <a:pt x="19199" y="13100"/>
                    <a:pt x="19199" y="13100"/>
                  </a:cubicBezTo>
                  <a:cubicBezTo>
                    <a:pt x="19199" y="13100"/>
                    <a:pt x="19283" y="13100"/>
                    <a:pt x="19313" y="13045"/>
                  </a:cubicBezTo>
                  <a:lnTo>
                    <a:pt x="19313" y="13045"/>
                  </a:lnTo>
                  <a:cubicBezTo>
                    <a:pt x="19188" y="13568"/>
                    <a:pt x="18993" y="14283"/>
                    <a:pt x="18798" y="15306"/>
                  </a:cubicBezTo>
                  <a:cubicBezTo>
                    <a:pt x="18698" y="15606"/>
                    <a:pt x="18698" y="16033"/>
                    <a:pt x="18472" y="16333"/>
                  </a:cubicBezTo>
                  <a:cubicBezTo>
                    <a:pt x="18372" y="16759"/>
                    <a:pt x="18272" y="17185"/>
                    <a:pt x="18171" y="17586"/>
                  </a:cubicBezTo>
                  <a:cubicBezTo>
                    <a:pt x="17946" y="18313"/>
                    <a:pt x="17745" y="19165"/>
                    <a:pt x="17645" y="19892"/>
                  </a:cubicBezTo>
                  <a:cubicBezTo>
                    <a:pt x="17445" y="20519"/>
                    <a:pt x="17219" y="21346"/>
                    <a:pt x="17019" y="22073"/>
                  </a:cubicBezTo>
                  <a:cubicBezTo>
                    <a:pt x="16918" y="22499"/>
                    <a:pt x="16818" y="22925"/>
                    <a:pt x="16693" y="23326"/>
                  </a:cubicBezTo>
                  <a:cubicBezTo>
                    <a:pt x="16592" y="23752"/>
                    <a:pt x="16392" y="24078"/>
                    <a:pt x="16392" y="24479"/>
                  </a:cubicBezTo>
                  <a:cubicBezTo>
                    <a:pt x="16066" y="25331"/>
                    <a:pt x="15866" y="26058"/>
                    <a:pt x="15765" y="26459"/>
                  </a:cubicBezTo>
                  <a:lnTo>
                    <a:pt x="15440" y="26459"/>
                  </a:lnTo>
                  <a:cubicBezTo>
                    <a:pt x="15239" y="26358"/>
                    <a:pt x="14938" y="26358"/>
                    <a:pt x="14612" y="26258"/>
                  </a:cubicBezTo>
                  <a:cubicBezTo>
                    <a:pt x="14186" y="26258"/>
                    <a:pt x="13886" y="26158"/>
                    <a:pt x="13460" y="26058"/>
                  </a:cubicBezTo>
                  <a:cubicBezTo>
                    <a:pt x="12733" y="25957"/>
                    <a:pt x="12006" y="25832"/>
                    <a:pt x="11179" y="25832"/>
                  </a:cubicBezTo>
                  <a:cubicBezTo>
                    <a:pt x="11279" y="25632"/>
                    <a:pt x="11279" y="25331"/>
                    <a:pt x="11379" y="25005"/>
                  </a:cubicBezTo>
                  <a:cubicBezTo>
                    <a:pt x="11580" y="24378"/>
                    <a:pt x="11906" y="23551"/>
                    <a:pt x="12106" y="22499"/>
                  </a:cubicBezTo>
                  <a:cubicBezTo>
                    <a:pt x="12307" y="21446"/>
                    <a:pt x="12633" y="20318"/>
                    <a:pt x="12432" y="18940"/>
                  </a:cubicBezTo>
                  <a:cubicBezTo>
                    <a:pt x="12432" y="18639"/>
                    <a:pt x="12307" y="18313"/>
                    <a:pt x="12206" y="18012"/>
                  </a:cubicBezTo>
                  <a:cubicBezTo>
                    <a:pt x="12106" y="17912"/>
                    <a:pt x="12006" y="17687"/>
                    <a:pt x="11906" y="17586"/>
                  </a:cubicBezTo>
                  <a:cubicBezTo>
                    <a:pt x="11805" y="17386"/>
                    <a:pt x="11580" y="17286"/>
                    <a:pt x="11480" y="17185"/>
                  </a:cubicBezTo>
                  <a:cubicBezTo>
                    <a:pt x="11054" y="16759"/>
                    <a:pt x="10427" y="16434"/>
                    <a:pt x="9800" y="16434"/>
                  </a:cubicBezTo>
                  <a:cubicBezTo>
                    <a:pt x="9723" y="16421"/>
                    <a:pt x="9644" y="16415"/>
                    <a:pt x="9563" y="16415"/>
                  </a:cubicBezTo>
                  <a:cubicBezTo>
                    <a:pt x="8997" y="16415"/>
                    <a:pt x="8382" y="16709"/>
                    <a:pt x="7921" y="17060"/>
                  </a:cubicBezTo>
                  <a:cubicBezTo>
                    <a:pt x="7520" y="17486"/>
                    <a:pt x="7094" y="18012"/>
                    <a:pt x="6793" y="18539"/>
                  </a:cubicBezTo>
                  <a:cubicBezTo>
                    <a:pt x="6166" y="19692"/>
                    <a:pt x="5841" y="20820"/>
                    <a:pt x="5640" y="21872"/>
                  </a:cubicBezTo>
                  <a:cubicBezTo>
                    <a:pt x="5314" y="22925"/>
                    <a:pt x="5214" y="23852"/>
                    <a:pt x="5214" y="24479"/>
                  </a:cubicBezTo>
                  <a:lnTo>
                    <a:pt x="5214" y="25206"/>
                  </a:lnTo>
                  <a:cubicBezTo>
                    <a:pt x="4487" y="25105"/>
                    <a:pt x="3760" y="25005"/>
                    <a:pt x="3134" y="24905"/>
                  </a:cubicBezTo>
                  <a:cubicBezTo>
                    <a:pt x="2708" y="24905"/>
                    <a:pt x="2407" y="24805"/>
                    <a:pt x="2081" y="24805"/>
                  </a:cubicBezTo>
                  <a:cubicBezTo>
                    <a:pt x="1655" y="24704"/>
                    <a:pt x="1455" y="24704"/>
                    <a:pt x="1154" y="24579"/>
                  </a:cubicBezTo>
                  <a:cubicBezTo>
                    <a:pt x="828" y="24479"/>
                    <a:pt x="627" y="24479"/>
                    <a:pt x="527" y="24479"/>
                  </a:cubicBezTo>
                  <a:cubicBezTo>
                    <a:pt x="627" y="24078"/>
                    <a:pt x="928" y="23226"/>
                    <a:pt x="1354" y="22073"/>
                  </a:cubicBezTo>
                  <a:cubicBezTo>
                    <a:pt x="1455" y="21772"/>
                    <a:pt x="1655" y="21346"/>
                    <a:pt x="1780" y="20945"/>
                  </a:cubicBezTo>
                  <a:cubicBezTo>
                    <a:pt x="1881" y="20519"/>
                    <a:pt x="1981" y="20093"/>
                    <a:pt x="2081" y="19792"/>
                  </a:cubicBezTo>
                  <a:cubicBezTo>
                    <a:pt x="2407" y="18940"/>
                    <a:pt x="2607" y="18113"/>
                    <a:pt x="2808" y="17386"/>
                  </a:cubicBezTo>
                  <a:cubicBezTo>
                    <a:pt x="3434" y="14779"/>
                    <a:pt x="4161" y="10920"/>
                    <a:pt x="4287" y="10168"/>
                  </a:cubicBezTo>
                  <a:close/>
                  <a:moveTo>
                    <a:pt x="24212" y="13927"/>
                  </a:moveTo>
                  <a:cubicBezTo>
                    <a:pt x="24337" y="13927"/>
                    <a:pt x="24437" y="13927"/>
                    <a:pt x="24537" y="14053"/>
                  </a:cubicBezTo>
                  <a:cubicBezTo>
                    <a:pt x="24537" y="14053"/>
                    <a:pt x="24638" y="14053"/>
                    <a:pt x="24638" y="14153"/>
                  </a:cubicBezTo>
                  <a:lnTo>
                    <a:pt x="24738" y="14253"/>
                  </a:lnTo>
                  <a:lnTo>
                    <a:pt x="24738" y="14353"/>
                  </a:lnTo>
                  <a:lnTo>
                    <a:pt x="24838" y="14454"/>
                  </a:lnTo>
                  <a:cubicBezTo>
                    <a:pt x="24838" y="14554"/>
                    <a:pt x="24963" y="14880"/>
                    <a:pt x="25064" y="15080"/>
                  </a:cubicBezTo>
                  <a:lnTo>
                    <a:pt x="25264" y="15807"/>
                  </a:lnTo>
                  <a:cubicBezTo>
                    <a:pt x="25364" y="15606"/>
                    <a:pt x="25590" y="15306"/>
                    <a:pt x="25790" y="14980"/>
                  </a:cubicBezTo>
                  <a:cubicBezTo>
                    <a:pt x="25891" y="14880"/>
                    <a:pt x="25991" y="14779"/>
                    <a:pt x="25991" y="14779"/>
                  </a:cubicBezTo>
                  <a:lnTo>
                    <a:pt x="26091" y="14554"/>
                  </a:lnTo>
                  <a:cubicBezTo>
                    <a:pt x="26217" y="14554"/>
                    <a:pt x="26217" y="14454"/>
                    <a:pt x="26217" y="14454"/>
                  </a:cubicBezTo>
                  <a:cubicBezTo>
                    <a:pt x="26317" y="14454"/>
                    <a:pt x="26417" y="14353"/>
                    <a:pt x="26417" y="14353"/>
                  </a:cubicBezTo>
                  <a:cubicBezTo>
                    <a:pt x="26640" y="14131"/>
                    <a:pt x="26986" y="14004"/>
                    <a:pt x="27323" y="14004"/>
                  </a:cubicBezTo>
                  <a:cubicBezTo>
                    <a:pt x="27442" y="14004"/>
                    <a:pt x="27559" y="14020"/>
                    <a:pt x="27670" y="14053"/>
                  </a:cubicBezTo>
                  <a:cubicBezTo>
                    <a:pt x="27971" y="14153"/>
                    <a:pt x="28397" y="14353"/>
                    <a:pt x="28723" y="14779"/>
                  </a:cubicBezTo>
                  <a:cubicBezTo>
                    <a:pt x="29024" y="15080"/>
                    <a:pt x="29124" y="15606"/>
                    <a:pt x="29024" y="16033"/>
                  </a:cubicBezTo>
                  <a:lnTo>
                    <a:pt x="29024" y="16233"/>
                  </a:lnTo>
                  <a:cubicBezTo>
                    <a:pt x="29024" y="16333"/>
                    <a:pt x="29024" y="16434"/>
                    <a:pt x="28923" y="16559"/>
                  </a:cubicBezTo>
                  <a:lnTo>
                    <a:pt x="28823" y="16960"/>
                  </a:lnTo>
                  <a:lnTo>
                    <a:pt x="28823" y="17185"/>
                  </a:lnTo>
                  <a:lnTo>
                    <a:pt x="29024" y="17185"/>
                  </a:lnTo>
                  <a:lnTo>
                    <a:pt x="29450" y="17286"/>
                  </a:lnTo>
                  <a:lnTo>
                    <a:pt x="29650" y="17386"/>
                  </a:lnTo>
                  <a:lnTo>
                    <a:pt x="29750" y="17386"/>
                  </a:lnTo>
                  <a:cubicBezTo>
                    <a:pt x="29851" y="17486"/>
                    <a:pt x="29976" y="17486"/>
                    <a:pt x="29976" y="17586"/>
                  </a:cubicBezTo>
                  <a:cubicBezTo>
                    <a:pt x="30377" y="17812"/>
                    <a:pt x="30703" y="18213"/>
                    <a:pt x="30803" y="18639"/>
                  </a:cubicBezTo>
                  <a:cubicBezTo>
                    <a:pt x="31104" y="19466"/>
                    <a:pt x="30803" y="20419"/>
                    <a:pt x="30377" y="20719"/>
                  </a:cubicBezTo>
                  <a:cubicBezTo>
                    <a:pt x="30176" y="20820"/>
                    <a:pt x="29976" y="20945"/>
                    <a:pt x="29750" y="20945"/>
                  </a:cubicBezTo>
                  <a:lnTo>
                    <a:pt x="29650" y="20945"/>
                  </a:lnTo>
                  <a:cubicBezTo>
                    <a:pt x="29650" y="20945"/>
                    <a:pt x="29650" y="20820"/>
                    <a:pt x="29550" y="20820"/>
                  </a:cubicBezTo>
                  <a:lnTo>
                    <a:pt x="29349" y="20820"/>
                  </a:lnTo>
                  <a:cubicBezTo>
                    <a:pt x="29124" y="20719"/>
                    <a:pt x="29024" y="20719"/>
                    <a:pt x="28923" y="20719"/>
                  </a:cubicBezTo>
                  <a:cubicBezTo>
                    <a:pt x="28923" y="20945"/>
                    <a:pt x="28823" y="21246"/>
                    <a:pt x="28823" y="21446"/>
                  </a:cubicBezTo>
                  <a:lnTo>
                    <a:pt x="28823" y="21772"/>
                  </a:lnTo>
                  <a:cubicBezTo>
                    <a:pt x="28723" y="21872"/>
                    <a:pt x="28723" y="21872"/>
                    <a:pt x="28723" y="21972"/>
                  </a:cubicBezTo>
                  <a:cubicBezTo>
                    <a:pt x="28723" y="22073"/>
                    <a:pt x="28598" y="22298"/>
                    <a:pt x="28598" y="22398"/>
                  </a:cubicBezTo>
                  <a:cubicBezTo>
                    <a:pt x="28497" y="22499"/>
                    <a:pt x="28497" y="22599"/>
                    <a:pt x="28397" y="22699"/>
                  </a:cubicBezTo>
                  <a:cubicBezTo>
                    <a:pt x="28197" y="23125"/>
                    <a:pt x="27770" y="23551"/>
                    <a:pt x="27470" y="23752"/>
                  </a:cubicBezTo>
                  <a:cubicBezTo>
                    <a:pt x="27144" y="23952"/>
                    <a:pt x="26718" y="24078"/>
                    <a:pt x="26417" y="24078"/>
                  </a:cubicBezTo>
                  <a:cubicBezTo>
                    <a:pt x="26091" y="24078"/>
                    <a:pt x="25790" y="23952"/>
                    <a:pt x="25590" y="23852"/>
                  </a:cubicBezTo>
                  <a:cubicBezTo>
                    <a:pt x="25364" y="23752"/>
                    <a:pt x="25164" y="23652"/>
                    <a:pt x="25064" y="23551"/>
                  </a:cubicBezTo>
                  <a:cubicBezTo>
                    <a:pt x="24963" y="23451"/>
                    <a:pt x="24838" y="23226"/>
                    <a:pt x="24738" y="23226"/>
                  </a:cubicBezTo>
                  <a:cubicBezTo>
                    <a:pt x="24638" y="23125"/>
                    <a:pt x="24638" y="23025"/>
                    <a:pt x="24638" y="23025"/>
                  </a:cubicBezTo>
                  <a:lnTo>
                    <a:pt x="24537" y="22925"/>
                  </a:lnTo>
                  <a:cubicBezTo>
                    <a:pt x="24738" y="22499"/>
                    <a:pt x="24963" y="21972"/>
                    <a:pt x="25164" y="21672"/>
                  </a:cubicBezTo>
                  <a:cubicBezTo>
                    <a:pt x="25264" y="21246"/>
                    <a:pt x="25465" y="21045"/>
                    <a:pt x="25690" y="20820"/>
                  </a:cubicBezTo>
                  <a:cubicBezTo>
                    <a:pt x="25790" y="20619"/>
                    <a:pt x="25891" y="20519"/>
                    <a:pt x="25891" y="20519"/>
                  </a:cubicBezTo>
                  <a:cubicBezTo>
                    <a:pt x="25891" y="20419"/>
                    <a:pt x="25590" y="20093"/>
                    <a:pt x="25590" y="20093"/>
                  </a:cubicBezTo>
                  <a:cubicBezTo>
                    <a:pt x="25590" y="20093"/>
                    <a:pt x="25364" y="20193"/>
                    <a:pt x="25164" y="20419"/>
                  </a:cubicBezTo>
                  <a:cubicBezTo>
                    <a:pt x="25064" y="20619"/>
                    <a:pt x="24738" y="20945"/>
                    <a:pt x="24537" y="21246"/>
                  </a:cubicBezTo>
                  <a:cubicBezTo>
                    <a:pt x="24011" y="21972"/>
                    <a:pt x="23485" y="22925"/>
                    <a:pt x="23284" y="23752"/>
                  </a:cubicBezTo>
                  <a:cubicBezTo>
                    <a:pt x="23084" y="24579"/>
                    <a:pt x="22858" y="25632"/>
                    <a:pt x="22858" y="26459"/>
                  </a:cubicBezTo>
                  <a:lnTo>
                    <a:pt x="22858" y="27411"/>
                  </a:lnTo>
                  <a:cubicBezTo>
                    <a:pt x="22658" y="27411"/>
                    <a:pt x="22332" y="27311"/>
                    <a:pt x="22131" y="27311"/>
                  </a:cubicBezTo>
                  <a:cubicBezTo>
                    <a:pt x="21831" y="27211"/>
                    <a:pt x="21505" y="27211"/>
                    <a:pt x="21204" y="27085"/>
                  </a:cubicBezTo>
                  <a:cubicBezTo>
                    <a:pt x="21204" y="26985"/>
                    <a:pt x="21304" y="26885"/>
                    <a:pt x="21404" y="26885"/>
                  </a:cubicBezTo>
                  <a:cubicBezTo>
                    <a:pt x="22131" y="26158"/>
                    <a:pt x="22658" y="25005"/>
                    <a:pt x="22858" y="24178"/>
                  </a:cubicBezTo>
                  <a:cubicBezTo>
                    <a:pt x="23184" y="23326"/>
                    <a:pt x="23384" y="22198"/>
                    <a:pt x="23384" y="21246"/>
                  </a:cubicBezTo>
                  <a:cubicBezTo>
                    <a:pt x="23485" y="20318"/>
                    <a:pt x="23384" y="19692"/>
                    <a:pt x="23384" y="19692"/>
                  </a:cubicBezTo>
                  <a:cubicBezTo>
                    <a:pt x="23384" y="19566"/>
                    <a:pt x="22958" y="19566"/>
                    <a:pt x="22958" y="19566"/>
                  </a:cubicBezTo>
                  <a:cubicBezTo>
                    <a:pt x="22958" y="19566"/>
                    <a:pt x="22858" y="20318"/>
                    <a:pt x="22658" y="21145"/>
                  </a:cubicBezTo>
                  <a:lnTo>
                    <a:pt x="22658" y="21246"/>
                  </a:lnTo>
                  <a:cubicBezTo>
                    <a:pt x="22557" y="21145"/>
                    <a:pt x="22457" y="21145"/>
                    <a:pt x="22332" y="21145"/>
                  </a:cubicBezTo>
                  <a:lnTo>
                    <a:pt x="22232" y="21145"/>
                  </a:lnTo>
                  <a:cubicBezTo>
                    <a:pt x="22131" y="21145"/>
                    <a:pt x="22031" y="21145"/>
                    <a:pt x="21931" y="21246"/>
                  </a:cubicBezTo>
                  <a:cubicBezTo>
                    <a:pt x="21714" y="21246"/>
                    <a:pt x="21463" y="21290"/>
                    <a:pt x="21164" y="21290"/>
                  </a:cubicBezTo>
                  <a:cubicBezTo>
                    <a:pt x="21015" y="21290"/>
                    <a:pt x="20853" y="21279"/>
                    <a:pt x="20678" y="21246"/>
                  </a:cubicBezTo>
                  <a:cubicBezTo>
                    <a:pt x="20352" y="21145"/>
                    <a:pt x="20051" y="21045"/>
                    <a:pt x="19826" y="20719"/>
                  </a:cubicBezTo>
                  <a:cubicBezTo>
                    <a:pt x="19725" y="20519"/>
                    <a:pt x="19625" y="20093"/>
                    <a:pt x="19625" y="19692"/>
                  </a:cubicBezTo>
                  <a:cubicBezTo>
                    <a:pt x="19625" y="19165"/>
                    <a:pt x="19826" y="18639"/>
                    <a:pt x="20151" y="18213"/>
                  </a:cubicBezTo>
                  <a:cubicBezTo>
                    <a:pt x="20252" y="18012"/>
                    <a:pt x="20452" y="17812"/>
                    <a:pt x="20678" y="17687"/>
                  </a:cubicBezTo>
                  <a:lnTo>
                    <a:pt x="20978" y="17687"/>
                  </a:lnTo>
                  <a:cubicBezTo>
                    <a:pt x="21079" y="17687"/>
                    <a:pt x="21204" y="17812"/>
                    <a:pt x="21204" y="17912"/>
                  </a:cubicBezTo>
                  <a:cubicBezTo>
                    <a:pt x="21304" y="18012"/>
                    <a:pt x="21404" y="18113"/>
                    <a:pt x="21505" y="18213"/>
                  </a:cubicBezTo>
                  <a:cubicBezTo>
                    <a:pt x="21605" y="18539"/>
                    <a:pt x="21831" y="18739"/>
                    <a:pt x="22031" y="18940"/>
                  </a:cubicBezTo>
                  <a:lnTo>
                    <a:pt x="22031" y="18739"/>
                  </a:lnTo>
                  <a:lnTo>
                    <a:pt x="22031" y="18313"/>
                  </a:lnTo>
                  <a:lnTo>
                    <a:pt x="22031" y="17687"/>
                  </a:lnTo>
                  <a:cubicBezTo>
                    <a:pt x="22031" y="17486"/>
                    <a:pt x="22031" y="17286"/>
                    <a:pt x="22131" y="17060"/>
                  </a:cubicBezTo>
                  <a:cubicBezTo>
                    <a:pt x="22131" y="16960"/>
                    <a:pt x="22131" y="16860"/>
                    <a:pt x="22232" y="16759"/>
                  </a:cubicBezTo>
                  <a:cubicBezTo>
                    <a:pt x="22232" y="16434"/>
                    <a:pt x="22332" y="16233"/>
                    <a:pt x="22557" y="15932"/>
                  </a:cubicBezTo>
                  <a:cubicBezTo>
                    <a:pt x="22858" y="15306"/>
                    <a:pt x="23284" y="14679"/>
                    <a:pt x="23811" y="14253"/>
                  </a:cubicBezTo>
                  <a:cubicBezTo>
                    <a:pt x="24011" y="14053"/>
                    <a:pt x="24111" y="14053"/>
                    <a:pt x="24212" y="13927"/>
                  </a:cubicBezTo>
                  <a:close/>
                  <a:moveTo>
                    <a:pt x="15224" y="1"/>
                  </a:moveTo>
                  <a:cubicBezTo>
                    <a:pt x="15198" y="1"/>
                    <a:pt x="15168" y="13"/>
                    <a:pt x="15139" y="42"/>
                  </a:cubicBezTo>
                  <a:cubicBezTo>
                    <a:pt x="15139" y="42"/>
                    <a:pt x="11680" y="2875"/>
                    <a:pt x="9600" y="4754"/>
                  </a:cubicBezTo>
                  <a:cubicBezTo>
                    <a:pt x="8973" y="5281"/>
                    <a:pt x="8447" y="5782"/>
                    <a:pt x="7820" y="6308"/>
                  </a:cubicBezTo>
                  <a:cubicBezTo>
                    <a:pt x="7520" y="6634"/>
                    <a:pt x="7194" y="6935"/>
                    <a:pt x="6893" y="7160"/>
                  </a:cubicBezTo>
                  <a:cubicBezTo>
                    <a:pt x="6567" y="7461"/>
                    <a:pt x="6267" y="7662"/>
                    <a:pt x="6041" y="7887"/>
                  </a:cubicBezTo>
                  <a:cubicBezTo>
                    <a:pt x="4913" y="8915"/>
                    <a:pt x="4061" y="9541"/>
                    <a:pt x="4061" y="9541"/>
                  </a:cubicBezTo>
                  <a:cubicBezTo>
                    <a:pt x="3961" y="9667"/>
                    <a:pt x="4061" y="9767"/>
                    <a:pt x="4061" y="9867"/>
                  </a:cubicBezTo>
                  <a:cubicBezTo>
                    <a:pt x="3961" y="9867"/>
                    <a:pt x="3861" y="9867"/>
                    <a:pt x="3861" y="9967"/>
                  </a:cubicBezTo>
                  <a:cubicBezTo>
                    <a:pt x="3861" y="9967"/>
                    <a:pt x="2507" y="14353"/>
                    <a:pt x="1881" y="17185"/>
                  </a:cubicBezTo>
                  <a:cubicBezTo>
                    <a:pt x="1655" y="17912"/>
                    <a:pt x="1455" y="18639"/>
                    <a:pt x="1254" y="19466"/>
                  </a:cubicBezTo>
                  <a:cubicBezTo>
                    <a:pt x="1154" y="19892"/>
                    <a:pt x="1028" y="20318"/>
                    <a:pt x="928" y="20719"/>
                  </a:cubicBezTo>
                  <a:cubicBezTo>
                    <a:pt x="828" y="21145"/>
                    <a:pt x="728" y="21446"/>
                    <a:pt x="627" y="21872"/>
                  </a:cubicBezTo>
                  <a:cubicBezTo>
                    <a:pt x="302" y="23326"/>
                    <a:pt x="1" y="24479"/>
                    <a:pt x="1" y="24479"/>
                  </a:cubicBezTo>
                  <a:cubicBezTo>
                    <a:pt x="1" y="24479"/>
                    <a:pt x="101" y="24579"/>
                    <a:pt x="201" y="24579"/>
                  </a:cubicBezTo>
                  <a:lnTo>
                    <a:pt x="201" y="24905"/>
                  </a:lnTo>
                  <a:cubicBezTo>
                    <a:pt x="201" y="24905"/>
                    <a:pt x="527" y="25005"/>
                    <a:pt x="1028" y="25105"/>
                  </a:cubicBezTo>
                  <a:cubicBezTo>
                    <a:pt x="1254" y="25206"/>
                    <a:pt x="1555" y="25331"/>
                    <a:pt x="1881" y="25431"/>
                  </a:cubicBezTo>
                  <a:cubicBezTo>
                    <a:pt x="2282" y="25531"/>
                    <a:pt x="2607" y="25531"/>
                    <a:pt x="3033" y="25632"/>
                  </a:cubicBezTo>
                  <a:cubicBezTo>
                    <a:pt x="4587" y="26058"/>
                    <a:pt x="6567" y="26258"/>
                    <a:pt x="8247" y="26459"/>
                  </a:cubicBezTo>
                  <a:cubicBezTo>
                    <a:pt x="9800" y="26584"/>
                    <a:pt x="11805" y="26684"/>
                    <a:pt x="13359" y="26784"/>
                  </a:cubicBezTo>
                  <a:cubicBezTo>
                    <a:pt x="13785" y="26885"/>
                    <a:pt x="14186" y="26885"/>
                    <a:pt x="14512" y="26885"/>
                  </a:cubicBezTo>
                  <a:cubicBezTo>
                    <a:pt x="14813" y="26885"/>
                    <a:pt x="15139" y="26985"/>
                    <a:pt x="15339" y="26985"/>
                  </a:cubicBezTo>
                  <a:lnTo>
                    <a:pt x="15665" y="26985"/>
                  </a:lnTo>
                  <a:cubicBezTo>
                    <a:pt x="15735" y="27055"/>
                    <a:pt x="15855" y="27138"/>
                    <a:pt x="15955" y="27138"/>
                  </a:cubicBezTo>
                  <a:cubicBezTo>
                    <a:pt x="15997" y="27138"/>
                    <a:pt x="16036" y="27123"/>
                    <a:pt x="16066" y="27085"/>
                  </a:cubicBezTo>
                  <a:lnTo>
                    <a:pt x="16191" y="27085"/>
                  </a:lnTo>
                  <a:cubicBezTo>
                    <a:pt x="16292" y="27085"/>
                    <a:pt x="16292" y="26985"/>
                    <a:pt x="16292" y="26885"/>
                  </a:cubicBezTo>
                  <a:cubicBezTo>
                    <a:pt x="16693" y="26985"/>
                    <a:pt x="17319" y="27211"/>
                    <a:pt x="18071" y="27411"/>
                  </a:cubicBezTo>
                  <a:cubicBezTo>
                    <a:pt x="19324" y="27712"/>
                    <a:pt x="20778" y="28038"/>
                    <a:pt x="21931" y="28238"/>
                  </a:cubicBezTo>
                  <a:cubicBezTo>
                    <a:pt x="22457" y="28338"/>
                    <a:pt x="23184" y="28464"/>
                    <a:pt x="23811" y="28564"/>
                  </a:cubicBezTo>
                  <a:cubicBezTo>
                    <a:pt x="24111" y="28664"/>
                    <a:pt x="24437" y="28664"/>
                    <a:pt x="24838" y="28764"/>
                  </a:cubicBezTo>
                  <a:cubicBezTo>
                    <a:pt x="25164" y="28764"/>
                    <a:pt x="25465" y="28865"/>
                    <a:pt x="25790" y="28965"/>
                  </a:cubicBezTo>
                  <a:cubicBezTo>
                    <a:pt x="26943" y="29191"/>
                    <a:pt x="27770" y="29391"/>
                    <a:pt x="27770" y="29391"/>
                  </a:cubicBezTo>
                  <a:cubicBezTo>
                    <a:pt x="27971" y="29391"/>
                    <a:pt x="28096" y="28965"/>
                    <a:pt x="27971" y="28865"/>
                  </a:cubicBezTo>
                  <a:cubicBezTo>
                    <a:pt x="27971" y="28865"/>
                    <a:pt x="27044" y="28564"/>
                    <a:pt x="25891" y="28238"/>
                  </a:cubicBezTo>
                  <a:cubicBezTo>
                    <a:pt x="25590" y="28138"/>
                    <a:pt x="25264" y="28038"/>
                    <a:pt x="24963" y="27937"/>
                  </a:cubicBezTo>
                  <a:cubicBezTo>
                    <a:pt x="24638" y="27837"/>
                    <a:pt x="24337" y="27837"/>
                    <a:pt x="24011" y="27712"/>
                  </a:cubicBezTo>
                  <a:cubicBezTo>
                    <a:pt x="23811" y="27712"/>
                    <a:pt x="23585" y="27612"/>
                    <a:pt x="23485" y="27612"/>
                  </a:cubicBezTo>
                  <a:cubicBezTo>
                    <a:pt x="23485" y="27311"/>
                    <a:pt x="23485" y="26985"/>
                    <a:pt x="23585" y="26584"/>
                  </a:cubicBezTo>
                  <a:cubicBezTo>
                    <a:pt x="23710" y="25732"/>
                    <a:pt x="24011" y="24805"/>
                    <a:pt x="24212" y="24078"/>
                  </a:cubicBezTo>
                  <a:cubicBezTo>
                    <a:pt x="24212" y="23852"/>
                    <a:pt x="24337" y="23652"/>
                    <a:pt x="24337" y="23551"/>
                  </a:cubicBezTo>
                  <a:cubicBezTo>
                    <a:pt x="24437" y="23652"/>
                    <a:pt x="24537" y="23752"/>
                    <a:pt x="24738" y="23852"/>
                  </a:cubicBezTo>
                  <a:cubicBezTo>
                    <a:pt x="24838" y="24078"/>
                    <a:pt x="25064" y="24178"/>
                    <a:pt x="25364" y="24378"/>
                  </a:cubicBezTo>
                  <a:cubicBezTo>
                    <a:pt x="25690" y="24479"/>
                    <a:pt x="25991" y="24579"/>
                    <a:pt x="26417" y="24579"/>
                  </a:cubicBezTo>
                  <a:cubicBezTo>
                    <a:pt x="26843" y="24579"/>
                    <a:pt x="27244" y="24479"/>
                    <a:pt x="27770" y="24278"/>
                  </a:cubicBezTo>
                  <a:cubicBezTo>
                    <a:pt x="28197" y="23952"/>
                    <a:pt x="28598" y="23551"/>
                    <a:pt x="28923" y="23025"/>
                  </a:cubicBezTo>
                  <a:cubicBezTo>
                    <a:pt x="29024" y="22925"/>
                    <a:pt x="29124" y="22825"/>
                    <a:pt x="29124" y="22599"/>
                  </a:cubicBezTo>
                  <a:cubicBezTo>
                    <a:pt x="29224" y="22499"/>
                    <a:pt x="29349" y="22298"/>
                    <a:pt x="29349" y="22198"/>
                  </a:cubicBezTo>
                  <a:cubicBezTo>
                    <a:pt x="29349" y="22073"/>
                    <a:pt x="29349" y="21972"/>
                    <a:pt x="29450" y="21872"/>
                  </a:cubicBezTo>
                  <a:lnTo>
                    <a:pt x="29450" y="21672"/>
                  </a:lnTo>
                  <a:lnTo>
                    <a:pt x="29450" y="21571"/>
                  </a:lnTo>
                  <a:lnTo>
                    <a:pt x="29750" y="21571"/>
                  </a:lnTo>
                  <a:cubicBezTo>
                    <a:pt x="29836" y="21598"/>
                    <a:pt x="29927" y="21610"/>
                    <a:pt x="30022" y="21610"/>
                  </a:cubicBezTo>
                  <a:cubicBezTo>
                    <a:pt x="30289" y="21610"/>
                    <a:pt x="30589" y="21512"/>
                    <a:pt x="30903" y="21346"/>
                  </a:cubicBezTo>
                  <a:cubicBezTo>
                    <a:pt x="31329" y="21045"/>
                    <a:pt x="31530" y="20519"/>
                    <a:pt x="31630" y="19992"/>
                  </a:cubicBezTo>
                  <a:cubicBezTo>
                    <a:pt x="31856" y="19466"/>
                    <a:pt x="31856" y="18940"/>
                    <a:pt x="31630" y="18313"/>
                  </a:cubicBezTo>
                  <a:cubicBezTo>
                    <a:pt x="31430" y="17812"/>
                    <a:pt x="31104" y="17185"/>
                    <a:pt x="30477" y="16759"/>
                  </a:cubicBezTo>
                  <a:cubicBezTo>
                    <a:pt x="30377" y="16659"/>
                    <a:pt x="30176" y="16659"/>
                    <a:pt x="30076" y="16559"/>
                  </a:cubicBezTo>
                  <a:lnTo>
                    <a:pt x="29976" y="16559"/>
                  </a:lnTo>
                  <a:lnTo>
                    <a:pt x="29976" y="16434"/>
                  </a:lnTo>
                  <a:lnTo>
                    <a:pt x="29976" y="16333"/>
                  </a:lnTo>
                  <a:lnTo>
                    <a:pt x="29976" y="16133"/>
                  </a:lnTo>
                  <a:cubicBezTo>
                    <a:pt x="30076" y="15406"/>
                    <a:pt x="29851" y="14679"/>
                    <a:pt x="29450" y="14153"/>
                  </a:cubicBezTo>
                  <a:cubicBezTo>
                    <a:pt x="29024" y="13627"/>
                    <a:pt x="28397" y="13200"/>
                    <a:pt x="27770" y="13100"/>
                  </a:cubicBezTo>
                  <a:cubicBezTo>
                    <a:pt x="27660" y="13083"/>
                    <a:pt x="27547" y="13074"/>
                    <a:pt x="27433" y="13074"/>
                  </a:cubicBezTo>
                  <a:cubicBezTo>
                    <a:pt x="26895" y="13074"/>
                    <a:pt x="26325" y="13258"/>
                    <a:pt x="25891" y="13526"/>
                  </a:cubicBezTo>
                  <a:cubicBezTo>
                    <a:pt x="25790" y="13627"/>
                    <a:pt x="25690" y="13727"/>
                    <a:pt x="25590" y="13827"/>
                  </a:cubicBezTo>
                  <a:lnTo>
                    <a:pt x="25465" y="13727"/>
                  </a:lnTo>
                  <a:lnTo>
                    <a:pt x="25364" y="13526"/>
                  </a:lnTo>
                  <a:cubicBezTo>
                    <a:pt x="25264" y="13426"/>
                    <a:pt x="25164" y="13301"/>
                    <a:pt x="24963" y="13200"/>
                  </a:cubicBezTo>
                  <a:cubicBezTo>
                    <a:pt x="24773" y="13083"/>
                    <a:pt x="24590" y="13034"/>
                    <a:pt x="24407" y="13034"/>
                  </a:cubicBezTo>
                  <a:cubicBezTo>
                    <a:pt x="24277" y="13034"/>
                    <a:pt x="24146" y="13059"/>
                    <a:pt x="24011" y="13100"/>
                  </a:cubicBezTo>
                  <a:cubicBezTo>
                    <a:pt x="23710" y="13200"/>
                    <a:pt x="23485" y="13301"/>
                    <a:pt x="23284" y="13526"/>
                  </a:cubicBezTo>
                  <a:cubicBezTo>
                    <a:pt x="22557" y="14153"/>
                    <a:pt x="22131" y="14880"/>
                    <a:pt x="21831" y="15506"/>
                  </a:cubicBezTo>
                  <a:cubicBezTo>
                    <a:pt x="21605" y="15932"/>
                    <a:pt x="21505" y="16233"/>
                    <a:pt x="21404" y="16434"/>
                  </a:cubicBezTo>
                  <a:cubicBezTo>
                    <a:pt x="21404" y="16659"/>
                    <a:pt x="21404" y="16759"/>
                    <a:pt x="21304" y="16860"/>
                  </a:cubicBezTo>
                  <a:lnTo>
                    <a:pt x="21304" y="16960"/>
                  </a:lnTo>
                  <a:lnTo>
                    <a:pt x="21304" y="17185"/>
                  </a:lnTo>
                  <a:cubicBezTo>
                    <a:pt x="21304" y="17060"/>
                    <a:pt x="21204" y="17060"/>
                    <a:pt x="21204" y="17060"/>
                  </a:cubicBezTo>
                  <a:lnTo>
                    <a:pt x="21079" y="17060"/>
                  </a:lnTo>
                  <a:cubicBezTo>
                    <a:pt x="21079" y="16960"/>
                    <a:pt x="21079" y="16960"/>
                    <a:pt x="20978" y="16960"/>
                  </a:cubicBezTo>
                  <a:lnTo>
                    <a:pt x="20878" y="16960"/>
                  </a:lnTo>
                  <a:cubicBezTo>
                    <a:pt x="20678" y="16960"/>
                    <a:pt x="20577" y="17060"/>
                    <a:pt x="20452" y="17060"/>
                  </a:cubicBezTo>
                  <a:cubicBezTo>
                    <a:pt x="20051" y="17286"/>
                    <a:pt x="19826" y="17586"/>
                    <a:pt x="19625" y="17812"/>
                  </a:cubicBezTo>
                  <a:cubicBezTo>
                    <a:pt x="19199" y="18439"/>
                    <a:pt x="18998" y="19065"/>
                    <a:pt x="18998" y="19566"/>
                  </a:cubicBezTo>
                  <a:cubicBezTo>
                    <a:pt x="18998" y="20193"/>
                    <a:pt x="19099" y="20719"/>
                    <a:pt x="19425" y="21145"/>
                  </a:cubicBezTo>
                  <a:cubicBezTo>
                    <a:pt x="19725" y="21571"/>
                    <a:pt x="20151" y="21672"/>
                    <a:pt x="20577" y="21772"/>
                  </a:cubicBezTo>
                  <a:cubicBezTo>
                    <a:pt x="20778" y="21772"/>
                    <a:pt x="20990" y="21816"/>
                    <a:pt x="21168" y="21816"/>
                  </a:cubicBezTo>
                  <a:cubicBezTo>
                    <a:pt x="21257" y="21816"/>
                    <a:pt x="21338" y="21805"/>
                    <a:pt x="21404" y="21772"/>
                  </a:cubicBezTo>
                  <a:cubicBezTo>
                    <a:pt x="21705" y="21772"/>
                    <a:pt x="21831" y="21772"/>
                    <a:pt x="22031" y="21672"/>
                  </a:cubicBezTo>
                  <a:lnTo>
                    <a:pt x="22332" y="21672"/>
                  </a:lnTo>
                  <a:cubicBezTo>
                    <a:pt x="22457" y="21672"/>
                    <a:pt x="22457" y="21571"/>
                    <a:pt x="22457" y="21571"/>
                  </a:cubicBezTo>
                  <a:lnTo>
                    <a:pt x="22557" y="21571"/>
                  </a:lnTo>
                  <a:cubicBezTo>
                    <a:pt x="22457" y="22298"/>
                    <a:pt x="22232" y="23226"/>
                    <a:pt x="22031" y="23852"/>
                  </a:cubicBezTo>
                  <a:cubicBezTo>
                    <a:pt x="21705" y="24704"/>
                    <a:pt x="21404" y="25732"/>
                    <a:pt x="20878" y="26358"/>
                  </a:cubicBezTo>
                  <a:cubicBezTo>
                    <a:pt x="20778" y="26584"/>
                    <a:pt x="20678" y="26684"/>
                    <a:pt x="20452" y="26784"/>
                  </a:cubicBezTo>
                  <a:cubicBezTo>
                    <a:pt x="20452" y="26885"/>
                    <a:pt x="20352" y="26985"/>
                    <a:pt x="20352" y="26985"/>
                  </a:cubicBezTo>
                  <a:cubicBezTo>
                    <a:pt x="19625" y="26885"/>
                    <a:pt x="18898" y="26784"/>
                    <a:pt x="18272" y="26684"/>
                  </a:cubicBezTo>
                  <a:cubicBezTo>
                    <a:pt x="17445" y="26584"/>
                    <a:pt x="16693" y="26459"/>
                    <a:pt x="16392" y="26358"/>
                  </a:cubicBezTo>
                  <a:cubicBezTo>
                    <a:pt x="16492" y="25957"/>
                    <a:pt x="16818" y="25331"/>
                    <a:pt x="17019" y="24704"/>
                  </a:cubicBezTo>
                  <a:cubicBezTo>
                    <a:pt x="17119" y="24278"/>
                    <a:pt x="17319" y="23952"/>
                    <a:pt x="17445" y="23551"/>
                  </a:cubicBezTo>
                  <a:cubicBezTo>
                    <a:pt x="17545" y="23125"/>
                    <a:pt x="17745" y="22825"/>
                    <a:pt x="17846" y="22398"/>
                  </a:cubicBezTo>
                  <a:cubicBezTo>
                    <a:pt x="18071" y="21571"/>
                    <a:pt x="18372" y="20820"/>
                    <a:pt x="18572" y="20093"/>
                  </a:cubicBezTo>
                  <a:cubicBezTo>
                    <a:pt x="18698" y="19366"/>
                    <a:pt x="18898" y="18639"/>
                    <a:pt x="19099" y="17812"/>
                  </a:cubicBezTo>
                  <a:cubicBezTo>
                    <a:pt x="19099" y="17386"/>
                    <a:pt x="19199" y="16960"/>
                    <a:pt x="19324" y="16559"/>
                  </a:cubicBezTo>
                  <a:cubicBezTo>
                    <a:pt x="19425" y="16133"/>
                    <a:pt x="19425" y="15707"/>
                    <a:pt x="19525" y="15406"/>
                  </a:cubicBezTo>
                  <a:cubicBezTo>
                    <a:pt x="19725" y="13927"/>
                    <a:pt x="19951" y="12799"/>
                    <a:pt x="19951" y="12799"/>
                  </a:cubicBezTo>
                  <a:cubicBezTo>
                    <a:pt x="19951" y="12674"/>
                    <a:pt x="19826" y="12674"/>
                    <a:pt x="19725" y="12674"/>
                  </a:cubicBezTo>
                  <a:cubicBezTo>
                    <a:pt x="19826" y="12674"/>
                    <a:pt x="19951" y="12574"/>
                    <a:pt x="19951" y="12574"/>
                  </a:cubicBezTo>
                  <a:cubicBezTo>
                    <a:pt x="19951" y="12574"/>
                    <a:pt x="19951" y="12273"/>
                    <a:pt x="19826" y="11847"/>
                  </a:cubicBezTo>
                  <a:lnTo>
                    <a:pt x="19826" y="11120"/>
                  </a:lnTo>
                  <a:cubicBezTo>
                    <a:pt x="19725" y="10794"/>
                    <a:pt x="19725" y="10494"/>
                    <a:pt x="19625" y="10168"/>
                  </a:cubicBezTo>
                  <a:cubicBezTo>
                    <a:pt x="19525" y="9541"/>
                    <a:pt x="19324" y="8814"/>
                    <a:pt x="19099" y="8088"/>
                  </a:cubicBezTo>
                  <a:cubicBezTo>
                    <a:pt x="18898" y="7361"/>
                    <a:pt x="18698" y="6634"/>
                    <a:pt x="18472" y="6108"/>
                  </a:cubicBezTo>
                  <a:cubicBezTo>
                    <a:pt x="17545" y="3601"/>
                    <a:pt x="15665" y="143"/>
                    <a:pt x="15665" y="143"/>
                  </a:cubicBezTo>
                  <a:cubicBezTo>
                    <a:pt x="15665" y="93"/>
                    <a:pt x="15609" y="68"/>
                    <a:pt x="15540" y="68"/>
                  </a:cubicBezTo>
                  <a:cubicBezTo>
                    <a:pt x="15471" y="68"/>
                    <a:pt x="15389" y="93"/>
                    <a:pt x="15339" y="143"/>
                  </a:cubicBezTo>
                  <a:cubicBezTo>
                    <a:pt x="15339" y="72"/>
                    <a:pt x="15289" y="1"/>
                    <a:pt x="152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23"/>
            <p:cNvSpPr/>
            <p:nvPr/>
          </p:nvSpPr>
          <p:spPr>
            <a:xfrm>
              <a:off x="726334" y="2319266"/>
              <a:ext cx="40566" cy="188755"/>
            </a:xfrm>
            <a:custGeom>
              <a:rect b="b" l="l" r="r" t="t"/>
              <a:pathLst>
                <a:path extrusionOk="0" h="4788" w="1029">
                  <a:moveTo>
                    <a:pt x="201" y="0"/>
                  </a:moveTo>
                  <a:cubicBezTo>
                    <a:pt x="201" y="0"/>
                    <a:pt x="1" y="0"/>
                    <a:pt x="1" y="101"/>
                  </a:cubicBezTo>
                  <a:cubicBezTo>
                    <a:pt x="1" y="101"/>
                    <a:pt x="201" y="1454"/>
                    <a:pt x="302" y="2381"/>
                  </a:cubicBezTo>
                  <a:cubicBezTo>
                    <a:pt x="502" y="3334"/>
                    <a:pt x="828" y="4787"/>
                    <a:pt x="828" y="4787"/>
                  </a:cubicBezTo>
                  <a:cubicBezTo>
                    <a:pt x="828" y="4787"/>
                    <a:pt x="1028" y="4787"/>
                    <a:pt x="1028" y="4687"/>
                  </a:cubicBezTo>
                  <a:cubicBezTo>
                    <a:pt x="1028" y="4687"/>
                    <a:pt x="928" y="3233"/>
                    <a:pt x="828" y="2281"/>
                  </a:cubicBezTo>
                  <a:cubicBezTo>
                    <a:pt x="627" y="1454"/>
                    <a:pt x="201" y="0"/>
                    <a:pt x="2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2">
  <p:cSld name="CUSTOM_19">
    <p:spTree>
      <p:nvGrpSpPr>
        <p:cNvPr id="1727" name="Shape 1727"/>
        <p:cNvGrpSpPr/>
        <p:nvPr/>
      </p:nvGrpSpPr>
      <p:grpSpPr>
        <a:xfrm>
          <a:off x="0" y="0"/>
          <a:ext cx="0" cy="0"/>
          <a:chOff x="0" y="0"/>
          <a:chExt cx="0" cy="0"/>
        </a:xfrm>
      </p:grpSpPr>
      <p:grpSp>
        <p:nvGrpSpPr>
          <p:cNvPr id="1728" name="Google Shape;1728;p24"/>
          <p:cNvGrpSpPr/>
          <p:nvPr/>
        </p:nvGrpSpPr>
        <p:grpSpPr>
          <a:xfrm>
            <a:off x="-376950" y="-152396"/>
            <a:ext cx="10018800" cy="5601810"/>
            <a:chOff x="-376950" y="-152396"/>
            <a:chExt cx="10018800" cy="5601810"/>
          </a:xfrm>
        </p:grpSpPr>
        <p:grpSp>
          <p:nvGrpSpPr>
            <p:cNvPr id="1729" name="Google Shape;1729;p24"/>
            <p:cNvGrpSpPr/>
            <p:nvPr/>
          </p:nvGrpSpPr>
          <p:grpSpPr>
            <a:xfrm rot="5400000">
              <a:off x="-721155" y="191809"/>
              <a:ext cx="5601810" cy="4913400"/>
              <a:chOff x="-11500" y="75650"/>
              <a:chExt cx="9202909" cy="4913400"/>
            </a:xfrm>
          </p:grpSpPr>
          <p:sp>
            <p:nvSpPr>
              <p:cNvPr id="1730" name="Google Shape;1730;p24"/>
              <p:cNvSpPr/>
              <p:nvPr/>
            </p:nvSpPr>
            <p:spPr>
              <a:xfrm>
                <a:off x="-11500" y="756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24"/>
              <p:cNvSpPr/>
              <p:nvPr/>
            </p:nvSpPr>
            <p:spPr>
              <a:xfrm>
                <a:off x="-11500" y="2726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24"/>
              <p:cNvSpPr/>
              <p:nvPr/>
            </p:nvSpPr>
            <p:spPr>
              <a:xfrm>
                <a:off x="-11500" y="4697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24"/>
              <p:cNvSpPr/>
              <p:nvPr/>
            </p:nvSpPr>
            <p:spPr>
              <a:xfrm>
                <a:off x="-11500" y="6667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24"/>
              <p:cNvSpPr/>
              <p:nvPr/>
            </p:nvSpPr>
            <p:spPr>
              <a:xfrm>
                <a:off x="-11500" y="8613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24"/>
              <p:cNvSpPr/>
              <p:nvPr/>
            </p:nvSpPr>
            <p:spPr>
              <a:xfrm>
                <a:off x="-11500" y="10583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24"/>
              <p:cNvSpPr/>
              <p:nvPr/>
            </p:nvSpPr>
            <p:spPr>
              <a:xfrm>
                <a:off x="-11500" y="12553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24"/>
              <p:cNvSpPr/>
              <p:nvPr/>
            </p:nvSpPr>
            <p:spPr>
              <a:xfrm>
                <a:off x="-11500" y="145040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24"/>
              <p:cNvSpPr/>
              <p:nvPr/>
            </p:nvSpPr>
            <p:spPr>
              <a:xfrm>
                <a:off x="-11500" y="16474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24"/>
              <p:cNvSpPr/>
              <p:nvPr/>
            </p:nvSpPr>
            <p:spPr>
              <a:xfrm>
                <a:off x="-11500" y="184445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24"/>
              <p:cNvSpPr/>
              <p:nvPr/>
            </p:nvSpPr>
            <p:spPr>
              <a:xfrm>
                <a:off x="-11500" y="20414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24"/>
              <p:cNvSpPr/>
              <p:nvPr/>
            </p:nvSpPr>
            <p:spPr>
              <a:xfrm>
                <a:off x="-11500" y="22365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24"/>
              <p:cNvSpPr/>
              <p:nvPr/>
            </p:nvSpPr>
            <p:spPr>
              <a:xfrm>
                <a:off x="-11500" y="24335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24"/>
              <p:cNvSpPr/>
              <p:nvPr/>
            </p:nvSpPr>
            <p:spPr>
              <a:xfrm>
                <a:off x="-11500" y="26306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24"/>
              <p:cNvSpPr/>
              <p:nvPr/>
            </p:nvSpPr>
            <p:spPr>
              <a:xfrm>
                <a:off x="-11500" y="28276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24"/>
              <p:cNvSpPr/>
              <p:nvPr/>
            </p:nvSpPr>
            <p:spPr>
              <a:xfrm>
                <a:off x="-11500" y="30226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24"/>
              <p:cNvSpPr/>
              <p:nvPr/>
            </p:nvSpPr>
            <p:spPr>
              <a:xfrm>
                <a:off x="-11500" y="321970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24"/>
              <p:cNvSpPr/>
              <p:nvPr/>
            </p:nvSpPr>
            <p:spPr>
              <a:xfrm>
                <a:off x="-11500" y="34167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24"/>
              <p:cNvSpPr/>
              <p:nvPr/>
            </p:nvSpPr>
            <p:spPr>
              <a:xfrm>
                <a:off x="-11500" y="36137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24"/>
              <p:cNvSpPr/>
              <p:nvPr/>
            </p:nvSpPr>
            <p:spPr>
              <a:xfrm>
                <a:off x="-11500" y="38088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24"/>
              <p:cNvSpPr/>
              <p:nvPr/>
            </p:nvSpPr>
            <p:spPr>
              <a:xfrm>
                <a:off x="-11500" y="400585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24"/>
              <p:cNvSpPr/>
              <p:nvPr/>
            </p:nvSpPr>
            <p:spPr>
              <a:xfrm>
                <a:off x="-11500" y="42028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24"/>
              <p:cNvSpPr/>
              <p:nvPr/>
            </p:nvSpPr>
            <p:spPr>
              <a:xfrm>
                <a:off x="-11500" y="43979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24"/>
              <p:cNvSpPr/>
              <p:nvPr/>
            </p:nvSpPr>
            <p:spPr>
              <a:xfrm>
                <a:off x="-11500" y="45949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24"/>
              <p:cNvSpPr/>
              <p:nvPr/>
            </p:nvSpPr>
            <p:spPr>
              <a:xfrm>
                <a:off x="-11500" y="47920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24"/>
              <p:cNvSpPr/>
              <p:nvPr/>
            </p:nvSpPr>
            <p:spPr>
              <a:xfrm>
                <a:off x="-11500" y="49890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56" name="Google Shape;1756;p24"/>
            <p:cNvGrpSpPr/>
            <p:nvPr/>
          </p:nvGrpSpPr>
          <p:grpSpPr>
            <a:xfrm rot="5400000">
              <a:off x="4384245" y="191809"/>
              <a:ext cx="5601810" cy="4913400"/>
              <a:chOff x="-11500" y="75650"/>
              <a:chExt cx="9202909" cy="4913400"/>
            </a:xfrm>
          </p:grpSpPr>
          <p:sp>
            <p:nvSpPr>
              <p:cNvPr id="1757" name="Google Shape;1757;p24"/>
              <p:cNvSpPr/>
              <p:nvPr/>
            </p:nvSpPr>
            <p:spPr>
              <a:xfrm>
                <a:off x="-11500" y="756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24"/>
              <p:cNvSpPr/>
              <p:nvPr/>
            </p:nvSpPr>
            <p:spPr>
              <a:xfrm>
                <a:off x="-11500" y="2726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24"/>
              <p:cNvSpPr/>
              <p:nvPr/>
            </p:nvSpPr>
            <p:spPr>
              <a:xfrm>
                <a:off x="-11500" y="4697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24"/>
              <p:cNvSpPr/>
              <p:nvPr/>
            </p:nvSpPr>
            <p:spPr>
              <a:xfrm>
                <a:off x="-11500" y="6667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24"/>
              <p:cNvSpPr/>
              <p:nvPr/>
            </p:nvSpPr>
            <p:spPr>
              <a:xfrm>
                <a:off x="-11500" y="8613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24"/>
              <p:cNvSpPr/>
              <p:nvPr/>
            </p:nvSpPr>
            <p:spPr>
              <a:xfrm>
                <a:off x="-11500" y="10583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24"/>
              <p:cNvSpPr/>
              <p:nvPr/>
            </p:nvSpPr>
            <p:spPr>
              <a:xfrm>
                <a:off x="-11500" y="12553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24"/>
              <p:cNvSpPr/>
              <p:nvPr/>
            </p:nvSpPr>
            <p:spPr>
              <a:xfrm>
                <a:off x="-11500" y="145040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24"/>
              <p:cNvSpPr/>
              <p:nvPr/>
            </p:nvSpPr>
            <p:spPr>
              <a:xfrm>
                <a:off x="-11500" y="16474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24"/>
              <p:cNvSpPr/>
              <p:nvPr/>
            </p:nvSpPr>
            <p:spPr>
              <a:xfrm>
                <a:off x="-11500" y="184445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24"/>
              <p:cNvSpPr/>
              <p:nvPr/>
            </p:nvSpPr>
            <p:spPr>
              <a:xfrm>
                <a:off x="-11500" y="20414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24"/>
              <p:cNvSpPr/>
              <p:nvPr/>
            </p:nvSpPr>
            <p:spPr>
              <a:xfrm>
                <a:off x="-11500" y="22365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24"/>
              <p:cNvSpPr/>
              <p:nvPr/>
            </p:nvSpPr>
            <p:spPr>
              <a:xfrm>
                <a:off x="-11500" y="24335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24"/>
              <p:cNvSpPr/>
              <p:nvPr/>
            </p:nvSpPr>
            <p:spPr>
              <a:xfrm>
                <a:off x="-11500" y="26306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24"/>
              <p:cNvSpPr/>
              <p:nvPr/>
            </p:nvSpPr>
            <p:spPr>
              <a:xfrm>
                <a:off x="-11500" y="28276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24"/>
              <p:cNvSpPr/>
              <p:nvPr/>
            </p:nvSpPr>
            <p:spPr>
              <a:xfrm>
                <a:off x="-11500" y="30226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24"/>
              <p:cNvSpPr/>
              <p:nvPr/>
            </p:nvSpPr>
            <p:spPr>
              <a:xfrm>
                <a:off x="-11500" y="321970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24"/>
              <p:cNvSpPr/>
              <p:nvPr/>
            </p:nvSpPr>
            <p:spPr>
              <a:xfrm>
                <a:off x="-11500" y="34167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24"/>
              <p:cNvSpPr/>
              <p:nvPr/>
            </p:nvSpPr>
            <p:spPr>
              <a:xfrm>
                <a:off x="-11500" y="36137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24"/>
              <p:cNvSpPr/>
              <p:nvPr/>
            </p:nvSpPr>
            <p:spPr>
              <a:xfrm>
                <a:off x="-11500" y="38088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24"/>
              <p:cNvSpPr/>
              <p:nvPr/>
            </p:nvSpPr>
            <p:spPr>
              <a:xfrm>
                <a:off x="-11500" y="400585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24"/>
              <p:cNvSpPr/>
              <p:nvPr/>
            </p:nvSpPr>
            <p:spPr>
              <a:xfrm>
                <a:off x="-11500" y="42028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24"/>
              <p:cNvSpPr/>
              <p:nvPr/>
            </p:nvSpPr>
            <p:spPr>
              <a:xfrm>
                <a:off x="-11500" y="43979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24"/>
              <p:cNvSpPr/>
              <p:nvPr/>
            </p:nvSpPr>
            <p:spPr>
              <a:xfrm>
                <a:off x="-11500" y="45949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24"/>
              <p:cNvSpPr/>
              <p:nvPr/>
            </p:nvSpPr>
            <p:spPr>
              <a:xfrm>
                <a:off x="-11500" y="47920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24"/>
              <p:cNvSpPr/>
              <p:nvPr/>
            </p:nvSpPr>
            <p:spPr>
              <a:xfrm>
                <a:off x="-11500" y="49890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783" name="Google Shape;1783;p24"/>
          <p:cNvSpPr/>
          <p:nvPr/>
        </p:nvSpPr>
        <p:spPr>
          <a:xfrm>
            <a:off x="2136840" y="1113975"/>
            <a:ext cx="4870319" cy="841797"/>
          </a:xfrm>
          <a:custGeom>
            <a:rect b="b" l="l" r="r" t="t"/>
            <a:pathLst>
              <a:path extrusionOk="0" h="25745" w="136874">
                <a:moveTo>
                  <a:pt x="115403" y="1"/>
                </a:moveTo>
                <a:cubicBezTo>
                  <a:pt x="113625" y="1"/>
                  <a:pt x="111848" y="77"/>
                  <a:pt x="110099" y="205"/>
                </a:cubicBezTo>
                <a:cubicBezTo>
                  <a:pt x="104848" y="550"/>
                  <a:pt x="99670" y="628"/>
                  <a:pt x="94514" y="628"/>
                </a:cubicBezTo>
                <a:cubicBezTo>
                  <a:pt x="90252" y="628"/>
                  <a:pt x="86005" y="575"/>
                  <a:pt x="81744" y="575"/>
                </a:cubicBezTo>
                <a:cubicBezTo>
                  <a:pt x="77836" y="575"/>
                  <a:pt x="73916" y="620"/>
                  <a:pt x="69961" y="791"/>
                </a:cubicBezTo>
                <a:cubicBezTo>
                  <a:pt x="61112" y="1145"/>
                  <a:pt x="52262" y="1320"/>
                  <a:pt x="43413" y="1320"/>
                </a:cubicBezTo>
                <a:cubicBezTo>
                  <a:pt x="37609" y="1320"/>
                  <a:pt x="31805" y="1245"/>
                  <a:pt x="26001" y="1096"/>
                </a:cubicBezTo>
                <a:cubicBezTo>
                  <a:pt x="24482" y="1059"/>
                  <a:pt x="22965" y="1015"/>
                  <a:pt x="21455" y="1015"/>
                </a:cubicBezTo>
                <a:cubicBezTo>
                  <a:pt x="18190" y="1015"/>
                  <a:pt x="14960" y="1221"/>
                  <a:pt x="11817" y="2151"/>
                </a:cubicBezTo>
                <a:cubicBezTo>
                  <a:pt x="7245" y="3535"/>
                  <a:pt x="2931" y="6653"/>
                  <a:pt x="1478" y="11154"/>
                </a:cubicBezTo>
                <a:cubicBezTo>
                  <a:pt x="1" y="15937"/>
                  <a:pt x="2251" y="21494"/>
                  <a:pt x="6542" y="23955"/>
                </a:cubicBezTo>
                <a:cubicBezTo>
                  <a:pt x="9260" y="25467"/>
                  <a:pt x="12430" y="25745"/>
                  <a:pt x="15633" y="25745"/>
                </a:cubicBezTo>
                <a:cubicBezTo>
                  <a:pt x="16354" y="25745"/>
                  <a:pt x="17076" y="25731"/>
                  <a:pt x="17796" y="25714"/>
                </a:cubicBezTo>
                <a:cubicBezTo>
                  <a:pt x="48462" y="25128"/>
                  <a:pt x="79128" y="24635"/>
                  <a:pt x="109818" y="24049"/>
                </a:cubicBezTo>
                <a:cubicBezTo>
                  <a:pt x="117532" y="23955"/>
                  <a:pt x="125339" y="23744"/>
                  <a:pt x="132865" y="22291"/>
                </a:cubicBezTo>
                <a:cubicBezTo>
                  <a:pt x="133849" y="22080"/>
                  <a:pt x="134811" y="21892"/>
                  <a:pt x="135491" y="21212"/>
                </a:cubicBezTo>
                <a:cubicBezTo>
                  <a:pt x="136288" y="20439"/>
                  <a:pt x="136475" y="19266"/>
                  <a:pt x="136475" y="18094"/>
                </a:cubicBezTo>
                <a:cubicBezTo>
                  <a:pt x="136874" y="14179"/>
                  <a:pt x="136874" y="10263"/>
                  <a:pt x="136475" y="6254"/>
                </a:cubicBezTo>
                <a:cubicBezTo>
                  <a:pt x="130767" y="1421"/>
                  <a:pt x="123066" y="1"/>
                  <a:pt x="11540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24"/>
          <p:cNvSpPr/>
          <p:nvPr/>
        </p:nvSpPr>
        <p:spPr>
          <a:xfrm>
            <a:off x="-112200" y="-160575"/>
            <a:ext cx="9338100" cy="902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24"/>
          <p:cNvSpPr/>
          <p:nvPr/>
        </p:nvSpPr>
        <p:spPr>
          <a:xfrm rot="5400000">
            <a:off x="4569021" y="-3893634"/>
            <a:ext cx="30650" cy="9283073"/>
          </a:xfrm>
          <a:custGeom>
            <a:rect b="b" l="l" r="r" t="t"/>
            <a:pathLst>
              <a:path extrusionOk="0" h="67571" w="928">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24"/>
          <p:cNvSpPr/>
          <p:nvPr/>
        </p:nvSpPr>
        <p:spPr>
          <a:xfrm>
            <a:off x="828750" y="167025"/>
            <a:ext cx="247500" cy="2475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24"/>
          <p:cNvSpPr/>
          <p:nvPr/>
        </p:nvSpPr>
        <p:spPr>
          <a:xfrm>
            <a:off x="4448250" y="167025"/>
            <a:ext cx="247500" cy="2475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24"/>
          <p:cNvSpPr/>
          <p:nvPr/>
        </p:nvSpPr>
        <p:spPr>
          <a:xfrm>
            <a:off x="8067750" y="167025"/>
            <a:ext cx="247500" cy="2475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24"/>
          <p:cNvSpPr txBox="1"/>
          <p:nvPr>
            <p:ph type="title"/>
          </p:nvPr>
        </p:nvSpPr>
        <p:spPr>
          <a:xfrm>
            <a:off x="2604450" y="1086875"/>
            <a:ext cx="39351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3600"/>
              <a:buNone/>
              <a:defRPr sz="5500"/>
            </a:lvl1pPr>
            <a:lvl2pPr lvl="1" algn="ctr">
              <a:lnSpc>
                <a:spcPct val="100000"/>
              </a:lnSpc>
              <a:spcBef>
                <a:spcPts val="0"/>
              </a:spcBef>
              <a:spcAft>
                <a:spcPts val="0"/>
              </a:spcAft>
              <a:buClr>
                <a:schemeClr val="accent2"/>
              </a:buClr>
              <a:buSzPts val="3600"/>
              <a:buNone/>
              <a:defRPr sz="3600">
                <a:solidFill>
                  <a:schemeClr val="accent2"/>
                </a:solidFill>
              </a:defRPr>
            </a:lvl2pPr>
            <a:lvl3pPr lvl="2" algn="ctr">
              <a:lnSpc>
                <a:spcPct val="100000"/>
              </a:lnSpc>
              <a:spcBef>
                <a:spcPts val="0"/>
              </a:spcBef>
              <a:spcAft>
                <a:spcPts val="0"/>
              </a:spcAft>
              <a:buClr>
                <a:schemeClr val="accent2"/>
              </a:buClr>
              <a:buSzPts val="3600"/>
              <a:buNone/>
              <a:defRPr sz="3600">
                <a:solidFill>
                  <a:schemeClr val="accent2"/>
                </a:solidFill>
              </a:defRPr>
            </a:lvl3pPr>
            <a:lvl4pPr lvl="3" algn="ctr">
              <a:lnSpc>
                <a:spcPct val="100000"/>
              </a:lnSpc>
              <a:spcBef>
                <a:spcPts val="0"/>
              </a:spcBef>
              <a:spcAft>
                <a:spcPts val="0"/>
              </a:spcAft>
              <a:buClr>
                <a:schemeClr val="accent2"/>
              </a:buClr>
              <a:buSzPts val="3600"/>
              <a:buNone/>
              <a:defRPr sz="3600">
                <a:solidFill>
                  <a:schemeClr val="accent2"/>
                </a:solidFill>
              </a:defRPr>
            </a:lvl4pPr>
            <a:lvl5pPr lvl="4" algn="ctr">
              <a:lnSpc>
                <a:spcPct val="100000"/>
              </a:lnSpc>
              <a:spcBef>
                <a:spcPts val="0"/>
              </a:spcBef>
              <a:spcAft>
                <a:spcPts val="0"/>
              </a:spcAft>
              <a:buClr>
                <a:schemeClr val="accent2"/>
              </a:buClr>
              <a:buSzPts val="3600"/>
              <a:buNone/>
              <a:defRPr sz="3600">
                <a:solidFill>
                  <a:schemeClr val="accent2"/>
                </a:solidFill>
              </a:defRPr>
            </a:lvl5pPr>
            <a:lvl6pPr lvl="5" algn="ctr">
              <a:lnSpc>
                <a:spcPct val="100000"/>
              </a:lnSpc>
              <a:spcBef>
                <a:spcPts val="0"/>
              </a:spcBef>
              <a:spcAft>
                <a:spcPts val="0"/>
              </a:spcAft>
              <a:buClr>
                <a:schemeClr val="accent2"/>
              </a:buClr>
              <a:buSzPts val="3600"/>
              <a:buNone/>
              <a:defRPr sz="3600">
                <a:solidFill>
                  <a:schemeClr val="accent2"/>
                </a:solidFill>
              </a:defRPr>
            </a:lvl6pPr>
            <a:lvl7pPr lvl="6" algn="ctr">
              <a:lnSpc>
                <a:spcPct val="100000"/>
              </a:lnSpc>
              <a:spcBef>
                <a:spcPts val="0"/>
              </a:spcBef>
              <a:spcAft>
                <a:spcPts val="0"/>
              </a:spcAft>
              <a:buClr>
                <a:schemeClr val="accent2"/>
              </a:buClr>
              <a:buSzPts val="3600"/>
              <a:buNone/>
              <a:defRPr sz="3600">
                <a:solidFill>
                  <a:schemeClr val="accent2"/>
                </a:solidFill>
              </a:defRPr>
            </a:lvl7pPr>
            <a:lvl8pPr lvl="7" algn="ctr">
              <a:lnSpc>
                <a:spcPct val="100000"/>
              </a:lnSpc>
              <a:spcBef>
                <a:spcPts val="0"/>
              </a:spcBef>
              <a:spcAft>
                <a:spcPts val="0"/>
              </a:spcAft>
              <a:buClr>
                <a:schemeClr val="accent2"/>
              </a:buClr>
              <a:buSzPts val="3600"/>
              <a:buNone/>
              <a:defRPr sz="3600">
                <a:solidFill>
                  <a:schemeClr val="accent2"/>
                </a:solidFill>
              </a:defRPr>
            </a:lvl8pPr>
            <a:lvl9pPr lvl="8" algn="ctr">
              <a:lnSpc>
                <a:spcPct val="100000"/>
              </a:lnSpc>
              <a:spcBef>
                <a:spcPts val="0"/>
              </a:spcBef>
              <a:spcAft>
                <a:spcPts val="0"/>
              </a:spcAft>
              <a:buClr>
                <a:schemeClr val="accent2"/>
              </a:buClr>
              <a:buSzPts val="3600"/>
              <a:buNone/>
              <a:defRPr sz="3600">
                <a:solidFill>
                  <a:schemeClr val="accent2"/>
                </a:solidFill>
              </a:defRPr>
            </a:lvl9pPr>
          </a:lstStyle>
          <a:p/>
        </p:txBody>
      </p:sp>
      <p:sp>
        <p:nvSpPr>
          <p:cNvPr id="1790" name="Google Shape;1790;p24"/>
          <p:cNvSpPr txBox="1"/>
          <p:nvPr>
            <p:ph idx="1" type="subTitle"/>
          </p:nvPr>
        </p:nvSpPr>
        <p:spPr>
          <a:xfrm>
            <a:off x="2391900" y="2467731"/>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3500">
                <a:latin typeface="Neucha"/>
                <a:ea typeface="Neucha"/>
                <a:cs typeface="Neucha"/>
                <a:sym typeface="Neucha"/>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1791" name="Google Shape;1791;p24"/>
          <p:cNvSpPr txBox="1"/>
          <p:nvPr>
            <p:ph idx="2" type="subTitle"/>
          </p:nvPr>
        </p:nvSpPr>
        <p:spPr>
          <a:xfrm>
            <a:off x="2391900" y="3277356"/>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1792" name="Google Shape;1792;p24"/>
          <p:cNvSpPr txBox="1"/>
          <p:nvPr>
            <p:ph idx="3" type="subTitle"/>
          </p:nvPr>
        </p:nvSpPr>
        <p:spPr>
          <a:xfrm>
            <a:off x="1171500" y="4210819"/>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793" name="Google Shape;1793;p24"/>
          <p:cNvSpPr txBox="1"/>
          <p:nvPr>
            <p:ph idx="4" type="subTitle"/>
          </p:nvPr>
        </p:nvSpPr>
        <p:spPr>
          <a:xfrm>
            <a:off x="5819700" y="4210819"/>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1794" name="Google Shape;1794;p24"/>
          <p:cNvSpPr txBox="1"/>
          <p:nvPr>
            <p:ph idx="5" type="subTitle"/>
          </p:nvPr>
        </p:nvSpPr>
        <p:spPr>
          <a:xfrm>
            <a:off x="2197500" y="1981969"/>
            <a:ext cx="4749000" cy="4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1795" name="Google Shape;1795;p24"/>
          <p:cNvSpPr/>
          <p:nvPr/>
        </p:nvSpPr>
        <p:spPr>
          <a:xfrm>
            <a:off x="7224150" y="1571638"/>
            <a:ext cx="561525" cy="537825"/>
          </a:xfrm>
          <a:custGeom>
            <a:rect b="b" l="l" r="r" t="t"/>
            <a:pathLst>
              <a:path extrusionOk="0" h="21513" w="22461">
                <a:moveTo>
                  <a:pt x="493" y="418"/>
                </a:moveTo>
                <a:lnTo>
                  <a:pt x="493" y="418"/>
                </a:lnTo>
                <a:cubicBezTo>
                  <a:pt x="1079" y="605"/>
                  <a:pt x="1759" y="793"/>
                  <a:pt x="2345" y="1191"/>
                </a:cubicBezTo>
                <a:cubicBezTo>
                  <a:pt x="2064" y="1590"/>
                  <a:pt x="1759" y="1871"/>
                  <a:pt x="1360" y="2176"/>
                </a:cubicBezTo>
                <a:cubicBezTo>
                  <a:pt x="985" y="1590"/>
                  <a:pt x="680" y="1004"/>
                  <a:pt x="493" y="418"/>
                </a:cubicBezTo>
                <a:close/>
                <a:moveTo>
                  <a:pt x="2837" y="1379"/>
                </a:moveTo>
                <a:cubicBezTo>
                  <a:pt x="4103" y="1871"/>
                  <a:pt x="5276" y="2364"/>
                  <a:pt x="6448" y="2950"/>
                </a:cubicBezTo>
                <a:cubicBezTo>
                  <a:pt x="6354" y="3442"/>
                  <a:pt x="6049" y="3841"/>
                  <a:pt x="5674" y="4122"/>
                </a:cubicBezTo>
                <a:cubicBezTo>
                  <a:pt x="5580" y="4614"/>
                  <a:pt x="5768" y="5107"/>
                  <a:pt x="5369" y="5482"/>
                </a:cubicBezTo>
                <a:cubicBezTo>
                  <a:pt x="4877" y="5880"/>
                  <a:pt x="4103" y="5880"/>
                  <a:pt x="3423" y="5974"/>
                </a:cubicBezTo>
                <a:cubicBezTo>
                  <a:pt x="2931" y="4802"/>
                  <a:pt x="2345" y="3723"/>
                  <a:pt x="1665" y="2668"/>
                </a:cubicBezTo>
                <a:cubicBezTo>
                  <a:pt x="2251" y="2364"/>
                  <a:pt x="2650" y="1965"/>
                  <a:pt x="2837" y="1379"/>
                </a:cubicBezTo>
                <a:close/>
                <a:moveTo>
                  <a:pt x="6846" y="3442"/>
                </a:moveTo>
                <a:cubicBezTo>
                  <a:pt x="9285" y="6185"/>
                  <a:pt x="12122" y="8530"/>
                  <a:pt x="14841" y="10968"/>
                </a:cubicBezTo>
                <a:cubicBezTo>
                  <a:pt x="16717" y="12633"/>
                  <a:pt x="18475" y="14391"/>
                  <a:pt x="20327" y="16149"/>
                </a:cubicBezTo>
                <a:cubicBezTo>
                  <a:pt x="20116" y="16736"/>
                  <a:pt x="19741" y="17111"/>
                  <a:pt x="19436" y="17603"/>
                </a:cubicBezTo>
                <a:cubicBezTo>
                  <a:pt x="16600" y="14579"/>
                  <a:pt x="13669" y="11648"/>
                  <a:pt x="10738" y="8717"/>
                </a:cubicBezTo>
                <a:cubicBezTo>
                  <a:pt x="9285" y="7240"/>
                  <a:pt x="7620" y="5974"/>
                  <a:pt x="6166" y="4427"/>
                </a:cubicBezTo>
                <a:cubicBezTo>
                  <a:pt x="6542" y="4216"/>
                  <a:pt x="6753" y="3841"/>
                  <a:pt x="6846" y="3442"/>
                </a:cubicBezTo>
                <a:close/>
                <a:moveTo>
                  <a:pt x="6260" y="5107"/>
                </a:moveTo>
                <a:cubicBezTo>
                  <a:pt x="7526" y="6560"/>
                  <a:pt x="8980" y="7826"/>
                  <a:pt x="10363" y="9210"/>
                </a:cubicBezTo>
                <a:cubicBezTo>
                  <a:pt x="13200" y="12140"/>
                  <a:pt x="16318" y="14977"/>
                  <a:pt x="19249" y="17908"/>
                </a:cubicBezTo>
                <a:cubicBezTo>
                  <a:pt x="18757" y="18588"/>
                  <a:pt x="18170" y="19268"/>
                  <a:pt x="17397" y="19760"/>
                </a:cubicBezTo>
                <a:cubicBezTo>
                  <a:pt x="14255" y="17017"/>
                  <a:pt x="11231" y="14086"/>
                  <a:pt x="8300" y="11156"/>
                </a:cubicBezTo>
                <a:cubicBezTo>
                  <a:pt x="6846" y="9702"/>
                  <a:pt x="5369" y="8225"/>
                  <a:pt x="4010" y="6560"/>
                </a:cubicBezTo>
                <a:cubicBezTo>
                  <a:pt x="4877" y="6560"/>
                  <a:pt x="6049" y="6185"/>
                  <a:pt x="6260" y="5107"/>
                </a:cubicBezTo>
                <a:close/>
                <a:moveTo>
                  <a:pt x="20609" y="16525"/>
                </a:moveTo>
                <a:cubicBezTo>
                  <a:pt x="21101" y="16736"/>
                  <a:pt x="21406" y="17204"/>
                  <a:pt x="21593" y="17603"/>
                </a:cubicBezTo>
                <a:cubicBezTo>
                  <a:pt x="21875" y="18494"/>
                  <a:pt x="21195" y="19268"/>
                  <a:pt x="20702" y="19948"/>
                </a:cubicBezTo>
                <a:cubicBezTo>
                  <a:pt x="20327" y="20346"/>
                  <a:pt x="19929" y="20932"/>
                  <a:pt x="19343" y="20932"/>
                </a:cubicBezTo>
                <a:cubicBezTo>
                  <a:pt x="18663" y="20838"/>
                  <a:pt x="18170" y="20346"/>
                  <a:pt x="17584" y="19948"/>
                </a:cubicBezTo>
                <a:cubicBezTo>
                  <a:pt x="18264" y="19760"/>
                  <a:pt x="18850" y="19174"/>
                  <a:pt x="19249" y="18681"/>
                </a:cubicBezTo>
                <a:cubicBezTo>
                  <a:pt x="19741" y="18002"/>
                  <a:pt x="20234" y="17322"/>
                  <a:pt x="20609" y="16525"/>
                </a:cubicBezTo>
                <a:close/>
                <a:moveTo>
                  <a:pt x="367" y="1"/>
                </a:moveTo>
                <a:cubicBezTo>
                  <a:pt x="277" y="1"/>
                  <a:pt x="187" y="6"/>
                  <a:pt x="94" y="19"/>
                </a:cubicBezTo>
                <a:cubicBezTo>
                  <a:pt x="0" y="511"/>
                  <a:pt x="188" y="1004"/>
                  <a:pt x="399" y="1379"/>
                </a:cubicBezTo>
                <a:cubicBezTo>
                  <a:pt x="985" y="2668"/>
                  <a:pt x="1665" y="3934"/>
                  <a:pt x="2345" y="5200"/>
                </a:cubicBezTo>
                <a:cubicBezTo>
                  <a:pt x="3236" y="6865"/>
                  <a:pt x="4596" y="8225"/>
                  <a:pt x="5862" y="9702"/>
                </a:cubicBezTo>
                <a:cubicBezTo>
                  <a:pt x="8511" y="12328"/>
                  <a:pt x="11043" y="14977"/>
                  <a:pt x="13786" y="17415"/>
                </a:cubicBezTo>
                <a:cubicBezTo>
                  <a:pt x="15052" y="18588"/>
                  <a:pt x="16318" y="19948"/>
                  <a:pt x="17772" y="20932"/>
                </a:cubicBezTo>
                <a:cubicBezTo>
                  <a:pt x="18220" y="21246"/>
                  <a:pt x="18773" y="21512"/>
                  <a:pt x="19322" y="21512"/>
                </a:cubicBezTo>
                <a:cubicBezTo>
                  <a:pt x="19634" y="21512"/>
                  <a:pt x="19945" y="21426"/>
                  <a:pt x="20234" y="21214"/>
                </a:cubicBezTo>
                <a:cubicBezTo>
                  <a:pt x="21101" y="20534"/>
                  <a:pt x="21875" y="19549"/>
                  <a:pt x="22180" y="18377"/>
                </a:cubicBezTo>
                <a:cubicBezTo>
                  <a:pt x="22461" y="17322"/>
                  <a:pt x="21593" y="16525"/>
                  <a:pt x="20913" y="15845"/>
                </a:cubicBezTo>
                <a:cubicBezTo>
                  <a:pt x="19343" y="14274"/>
                  <a:pt x="17889" y="12820"/>
                  <a:pt x="16318" y="11343"/>
                </a:cubicBezTo>
                <a:cubicBezTo>
                  <a:pt x="14841" y="9983"/>
                  <a:pt x="13388" y="8811"/>
                  <a:pt x="11911" y="7451"/>
                </a:cubicBezTo>
                <a:cubicBezTo>
                  <a:pt x="10269" y="5974"/>
                  <a:pt x="8605" y="4310"/>
                  <a:pt x="7034" y="2762"/>
                </a:cubicBezTo>
                <a:cubicBezTo>
                  <a:pt x="6753" y="2457"/>
                  <a:pt x="6448" y="2270"/>
                  <a:pt x="6049" y="2082"/>
                </a:cubicBezTo>
                <a:cubicBezTo>
                  <a:pt x="4783" y="1496"/>
                  <a:pt x="3423" y="910"/>
                  <a:pt x="2064" y="418"/>
                </a:cubicBezTo>
                <a:cubicBezTo>
                  <a:pt x="1456" y="235"/>
                  <a:pt x="936" y="1"/>
                  <a:pt x="3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96" name="Google Shape;1796;p24"/>
          <p:cNvGrpSpPr/>
          <p:nvPr/>
        </p:nvGrpSpPr>
        <p:grpSpPr>
          <a:xfrm>
            <a:off x="8160925" y="1612250"/>
            <a:ext cx="781325" cy="529025"/>
            <a:chOff x="5874925" y="1459850"/>
            <a:chExt cx="781325" cy="529025"/>
          </a:xfrm>
        </p:grpSpPr>
        <p:sp>
          <p:nvSpPr>
            <p:cNvPr id="1797" name="Google Shape;1797;p24"/>
            <p:cNvSpPr/>
            <p:nvPr/>
          </p:nvSpPr>
          <p:spPr>
            <a:xfrm>
              <a:off x="5874925" y="1459850"/>
              <a:ext cx="781325" cy="529025"/>
            </a:xfrm>
            <a:custGeom>
              <a:rect b="b" l="l" r="r" t="t"/>
              <a:pathLst>
                <a:path extrusionOk="0" h="21161" w="31253">
                  <a:moveTo>
                    <a:pt x="19718" y="2217"/>
                  </a:moveTo>
                  <a:cubicBezTo>
                    <a:pt x="20890" y="2896"/>
                    <a:pt x="22062" y="3576"/>
                    <a:pt x="23141" y="4467"/>
                  </a:cubicBezTo>
                  <a:cubicBezTo>
                    <a:pt x="22648" y="4373"/>
                    <a:pt x="22273" y="4256"/>
                    <a:pt x="21875" y="4256"/>
                  </a:cubicBezTo>
                  <a:cubicBezTo>
                    <a:pt x="21289" y="3483"/>
                    <a:pt x="20515" y="2896"/>
                    <a:pt x="19718" y="2217"/>
                  </a:cubicBezTo>
                  <a:close/>
                  <a:moveTo>
                    <a:pt x="22367" y="4655"/>
                  </a:moveTo>
                  <a:cubicBezTo>
                    <a:pt x="22766" y="4749"/>
                    <a:pt x="23235" y="4842"/>
                    <a:pt x="23633" y="5053"/>
                  </a:cubicBezTo>
                  <a:cubicBezTo>
                    <a:pt x="24126" y="5546"/>
                    <a:pt x="24618" y="6132"/>
                    <a:pt x="25110" y="6601"/>
                  </a:cubicBezTo>
                  <a:cubicBezTo>
                    <a:pt x="24524" y="6413"/>
                    <a:pt x="23938" y="6319"/>
                    <a:pt x="23446" y="6132"/>
                  </a:cubicBezTo>
                  <a:cubicBezTo>
                    <a:pt x="23047" y="5640"/>
                    <a:pt x="22766" y="5147"/>
                    <a:pt x="22367" y="4655"/>
                  </a:cubicBezTo>
                  <a:close/>
                  <a:moveTo>
                    <a:pt x="23727" y="6718"/>
                  </a:moveTo>
                  <a:lnTo>
                    <a:pt x="23727" y="6718"/>
                  </a:lnTo>
                  <a:cubicBezTo>
                    <a:pt x="24313" y="6812"/>
                    <a:pt x="24805" y="6999"/>
                    <a:pt x="25392" y="6999"/>
                  </a:cubicBezTo>
                  <a:cubicBezTo>
                    <a:pt x="25696" y="7492"/>
                    <a:pt x="25884" y="8078"/>
                    <a:pt x="26165" y="8476"/>
                  </a:cubicBezTo>
                  <a:cubicBezTo>
                    <a:pt x="25696" y="8476"/>
                    <a:pt x="25110" y="8078"/>
                    <a:pt x="24524" y="7984"/>
                  </a:cubicBezTo>
                  <a:cubicBezTo>
                    <a:pt x="24313" y="7585"/>
                    <a:pt x="24032" y="7093"/>
                    <a:pt x="23727" y="6718"/>
                  </a:cubicBezTo>
                  <a:close/>
                  <a:moveTo>
                    <a:pt x="24805" y="8664"/>
                  </a:moveTo>
                  <a:lnTo>
                    <a:pt x="24805" y="8664"/>
                  </a:lnTo>
                  <a:cubicBezTo>
                    <a:pt x="25392" y="8758"/>
                    <a:pt x="25884" y="8945"/>
                    <a:pt x="26470" y="9063"/>
                  </a:cubicBezTo>
                  <a:cubicBezTo>
                    <a:pt x="26564" y="9438"/>
                    <a:pt x="26658" y="9836"/>
                    <a:pt x="26869" y="10235"/>
                  </a:cubicBezTo>
                  <a:cubicBezTo>
                    <a:pt x="26376" y="10329"/>
                    <a:pt x="25978" y="10422"/>
                    <a:pt x="25485" y="10422"/>
                  </a:cubicBezTo>
                  <a:cubicBezTo>
                    <a:pt x="25298" y="9836"/>
                    <a:pt x="25110" y="9250"/>
                    <a:pt x="24805" y="8664"/>
                  </a:cubicBezTo>
                  <a:close/>
                  <a:moveTo>
                    <a:pt x="28416" y="11102"/>
                  </a:moveTo>
                  <a:cubicBezTo>
                    <a:pt x="29002" y="11595"/>
                    <a:pt x="29588" y="11993"/>
                    <a:pt x="30174" y="12368"/>
                  </a:cubicBezTo>
                  <a:cubicBezTo>
                    <a:pt x="30174" y="12673"/>
                    <a:pt x="30268" y="12861"/>
                    <a:pt x="30268" y="13165"/>
                  </a:cubicBezTo>
                  <a:cubicBezTo>
                    <a:pt x="29799" y="12767"/>
                    <a:pt x="29213" y="12462"/>
                    <a:pt x="28627" y="12181"/>
                  </a:cubicBezTo>
                  <a:cubicBezTo>
                    <a:pt x="28510" y="11782"/>
                    <a:pt x="28510" y="11407"/>
                    <a:pt x="28416" y="11102"/>
                  </a:cubicBezTo>
                  <a:close/>
                  <a:moveTo>
                    <a:pt x="28721" y="12861"/>
                  </a:moveTo>
                  <a:cubicBezTo>
                    <a:pt x="29307" y="13165"/>
                    <a:pt x="29799" y="13447"/>
                    <a:pt x="30385" y="13752"/>
                  </a:cubicBezTo>
                  <a:cubicBezTo>
                    <a:pt x="30385" y="14220"/>
                    <a:pt x="30479" y="14713"/>
                    <a:pt x="30573" y="15111"/>
                  </a:cubicBezTo>
                  <a:cubicBezTo>
                    <a:pt x="30081" y="14713"/>
                    <a:pt x="29494" y="14338"/>
                    <a:pt x="28908" y="13939"/>
                  </a:cubicBezTo>
                  <a:cubicBezTo>
                    <a:pt x="28815" y="13541"/>
                    <a:pt x="28815" y="13165"/>
                    <a:pt x="28721" y="12861"/>
                  </a:cubicBezTo>
                  <a:close/>
                  <a:moveTo>
                    <a:pt x="28815" y="15698"/>
                  </a:moveTo>
                  <a:cubicBezTo>
                    <a:pt x="29307" y="16190"/>
                    <a:pt x="29987" y="16565"/>
                    <a:pt x="30667" y="17057"/>
                  </a:cubicBezTo>
                  <a:cubicBezTo>
                    <a:pt x="30174" y="17151"/>
                    <a:pt x="29799" y="17268"/>
                    <a:pt x="29307" y="17362"/>
                  </a:cubicBezTo>
                  <a:cubicBezTo>
                    <a:pt x="28627" y="16964"/>
                    <a:pt x="28041" y="16471"/>
                    <a:pt x="27455" y="15979"/>
                  </a:cubicBezTo>
                  <a:cubicBezTo>
                    <a:pt x="27924" y="15885"/>
                    <a:pt x="28322" y="15791"/>
                    <a:pt x="28815" y="15698"/>
                  </a:cubicBezTo>
                  <a:close/>
                  <a:moveTo>
                    <a:pt x="26869" y="16096"/>
                  </a:moveTo>
                  <a:cubicBezTo>
                    <a:pt x="27455" y="16565"/>
                    <a:pt x="28041" y="17057"/>
                    <a:pt x="28721" y="17362"/>
                  </a:cubicBezTo>
                  <a:cubicBezTo>
                    <a:pt x="27830" y="17550"/>
                    <a:pt x="26962" y="17737"/>
                    <a:pt x="26165" y="17854"/>
                  </a:cubicBezTo>
                  <a:cubicBezTo>
                    <a:pt x="25579" y="17362"/>
                    <a:pt x="24993" y="16870"/>
                    <a:pt x="24407" y="16471"/>
                  </a:cubicBezTo>
                  <a:cubicBezTo>
                    <a:pt x="25298" y="16284"/>
                    <a:pt x="26071" y="16190"/>
                    <a:pt x="26869" y="16096"/>
                  </a:cubicBezTo>
                  <a:close/>
                  <a:moveTo>
                    <a:pt x="23727" y="16565"/>
                  </a:moveTo>
                  <a:cubicBezTo>
                    <a:pt x="24219" y="17057"/>
                    <a:pt x="24805" y="17456"/>
                    <a:pt x="25392" y="17948"/>
                  </a:cubicBezTo>
                  <a:cubicBezTo>
                    <a:pt x="24712" y="18042"/>
                    <a:pt x="23938" y="18136"/>
                    <a:pt x="23235" y="18230"/>
                  </a:cubicBezTo>
                  <a:cubicBezTo>
                    <a:pt x="22555" y="17854"/>
                    <a:pt x="21969" y="17362"/>
                    <a:pt x="21382" y="16870"/>
                  </a:cubicBezTo>
                  <a:cubicBezTo>
                    <a:pt x="22180" y="16776"/>
                    <a:pt x="22953" y="16682"/>
                    <a:pt x="23727" y="16565"/>
                  </a:cubicBezTo>
                  <a:close/>
                  <a:moveTo>
                    <a:pt x="13263" y="626"/>
                  </a:moveTo>
                  <a:cubicBezTo>
                    <a:pt x="15810" y="626"/>
                    <a:pt x="18314" y="1754"/>
                    <a:pt x="20210" y="3389"/>
                  </a:cubicBezTo>
                  <a:cubicBezTo>
                    <a:pt x="22367" y="5241"/>
                    <a:pt x="23821" y="7773"/>
                    <a:pt x="24899" y="10422"/>
                  </a:cubicBezTo>
                  <a:cubicBezTo>
                    <a:pt x="24993" y="10610"/>
                    <a:pt x="25110" y="11008"/>
                    <a:pt x="25392" y="11008"/>
                  </a:cubicBezTo>
                  <a:cubicBezTo>
                    <a:pt x="26165" y="11008"/>
                    <a:pt x="26962" y="10915"/>
                    <a:pt x="27736" y="10821"/>
                  </a:cubicBezTo>
                  <a:cubicBezTo>
                    <a:pt x="27830" y="12275"/>
                    <a:pt x="28322" y="13752"/>
                    <a:pt x="28322" y="15205"/>
                  </a:cubicBezTo>
                  <a:cubicBezTo>
                    <a:pt x="27642" y="15393"/>
                    <a:pt x="26869" y="15510"/>
                    <a:pt x="26165" y="15510"/>
                  </a:cubicBezTo>
                  <a:cubicBezTo>
                    <a:pt x="25978" y="15018"/>
                    <a:pt x="26165" y="14127"/>
                    <a:pt x="25485" y="13939"/>
                  </a:cubicBezTo>
                  <a:lnTo>
                    <a:pt x="25485" y="13939"/>
                  </a:lnTo>
                  <a:cubicBezTo>
                    <a:pt x="25485" y="14525"/>
                    <a:pt x="25579" y="15018"/>
                    <a:pt x="25579" y="15604"/>
                  </a:cubicBezTo>
                  <a:cubicBezTo>
                    <a:pt x="24993" y="15698"/>
                    <a:pt x="24313" y="15885"/>
                    <a:pt x="23633" y="15885"/>
                  </a:cubicBezTo>
                  <a:cubicBezTo>
                    <a:pt x="23539" y="15299"/>
                    <a:pt x="23539" y="14525"/>
                    <a:pt x="23047" y="14033"/>
                  </a:cubicBezTo>
                  <a:lnTo>
                    <a:pt x="23047" y="14033"/>
                  </a:lnTo>
                  <a:cubicBezTo>
                    <a:pt x="22859" y="14619"/>
                    <a:pt x="23047" y="15299"/>
                    <a:pt x="23141" y="15979"/>
                  </a:cubicBezTo>
                  <a:cubicBezTo>
                    <a:pt x="22367" y="16096"/>
                    <a:pt x="21593" y="16190"/>
                    <a:pt x="20796" y="16284"/>
                  </a:cubicBezTo>
                  <a:cubicBezTo>
                    <a:pt x="20703" y="15791"/>
                    <a:pt x="20609" y="15299"/>
                    <a:pt x="20515" y="14807"/>
                  </a:cubicBezTo>
                  <a:cubicBezTo>
                    <a:pt x="20421" y="14924"/>
                    <a:pt x="20304" y="14924"/>
                    <a:pt x="20210" y="15018"/>
                  </a:cubicBezTo>
                  <a:cubicBezTo>
                    <a:pt x="20210" y="15393"/>
                    <a:pt x="20304" y="15885"/>
                    <a:pt x="20304" y="16377"/>
                  </a:cubicBezTo>
                  <a:cubicBezTo>
                    <a:pt x="19436" y="16471"/>
                    <a:pt x="18452" y="16565"/>
                    <a:pt x="17584" y="16682"/>
                  </a:cubicBezTo>
                  <a:cubicBezTo>
                    <a:pt x="17373" y="16096"/>
                    <a:pt x="17491" y="15299"/>
                    <a:pt x="16998" y="14924"/>
                  </a:cubicBezTo>
                  <a:lnTo>
                    <a:pt x="16787" y="15018"/>
                  </a:lnTo>
                  <a:cubicBezTo>
                    <a:pt x="16787" y="15604"/>
                    <a:pt x="16998" y="16190"/>
                    <a:pt x="17092" y="16776"/>
                  </a:cubicBezTo>
                  <a:cubicBezTo>
                    <a:pt x="16201" y="16776"/>
                    <a:pt x="15334" y="16964"/>
                    <a:pt x="14443" y="17057"/>
                  </a:cubicBezTo>
                  <a:cubicBezTo>
                    <a:pt x="14255" y="16471"/>
                    <a:pt x="14161" y="15885"/>
                    <a:pt x="13974" y="15393"/>
                  </a:cubicBezTo>
                  <a:cubicBezTo>
                    <a:pt x="13481" y="15885"/>
                    <a:pt x="13857" y="16565"/>
                    <a:pt x="13857" y="17057"/>
                  </a:cubicBezTo>
                  <a:cubicBezTo>
                    <a:pt x="13083" y="17151"/>
                    <a:pt x="12309" y="17268"/>
                    <a:pt x="11512" y="17268"/>
                  </a:cubicBezTo>
                  <a:cubicBezTo>
                    <a:pt x="11324" y="16776"/>
                    <a:pt x="11512" y="15885"/>
                    <a:pt x="10926" y="15698"/>
                  </a:cubicBezTo>
                  <a:lnTo>
                    <a:pt x="10926" y="15698"/>
                  </a:lnTo>
                  <a:cubicBezTo>
                    <a:pt x="10832" y="16284"/>
                    <a:pt x="10926" y="16776"/>
                    <a:pt x="11043" y="17362"/>
                  </a:cubicBezTo>
                  <a:cubicBezTo>
                    <a:pt x="10246" y="17456"/>
                    <a:pt x="9472" y="17550"/>
                    <a:pt x="8699" y="17643"/>
                  </a:cubicBezTo>
                  <a:cubicBezTo>
                    <a:pt x="8581" y="17268"/>
                    <a:pt x="8488" y="16870"/>
                    <a:pt x="8394" y="16471"/>
                  </a:cubicBezTo>
                  <a:lnTo>
                    <a:pt x="8112" y="16377"/>
                  </a:lnTo>
                  <a:lnTo>
                    <a:pt x="8112" y="16377"/>
                  </a:lnTo>
                  <a:cubicBezTo>
                    <a:pt x="7995" y="16870"/>
                    <a:pt x="8206" y="17268"/>
                    <a:pt x="8300" y="17737"/>
                  </a:cubicBezTo>
                  <a:cubicBezTo>
                    <a:pt x="7526" y="17854"/>
                    <a:pt x="6729" y="17948"/>
                    <a:pt x="6049" y="18042"/>
                  </a:cubicBezTo>
                  <a:cubicBezTo>
                    <a:pt x="5955" y="17456"/>
                    <a:pt x="5955" y="16964"/>
                    <a:pt x="5768" y="16471"/>
                  </a:cubicBezTo>
                  <a:cubicBezTo>
                    <a:pt x="5768" y="16471"/>
                    <a:pt x="5557" y="16565"/>
                    <a:pt x="5557" y="16682"/>
                  </a:cubicBezTo>
                  <a:cubicBezTo>
                    <a:pt x="5463" y="17057"/>
                    <a:pt x="5463" y="17550"/>
                    <a:pt x="5463" y="18042"/>
                  </a:cubicBezTo>
                  <a:cubicBezTo>
                    <a:pt x="4877" y="18136"/>
                    <a:pt x="4291" y="18230"/>
                    <a:pt x="3705" y="18323"/>
                  </a:cubicBezTo>
                  <a:cubicBezTo>
                    <a:pt x="3611" y="17737"/>
                    <a:pt x="3517" y="17151"/>
                    <a:pt x="3306" y="16565"/>
                  </a:cubicBezTo>
                  <a:cubicBezTo>
                    <a:pt x="3306" y="16471"/>
                    <a:pt x="3119" y="16377"/>
                    <a:pt x="3025" y="16377"/>
                  </a:cubicBezTo>
                  <a:cubicBezTo>
                    <a:pt x="2931" y="16964"/>
                    <a:pt x="3212" y="17643"/>
                    <a:pt x="3306" y="18323"/>
                  </a:cubicBezTo>
                  <a:cubicBezTo>
                    <a:pt x="2626" y="18441"/>
                    <a:pt x="2040" y="18534"/>
                    <a:pt x="1454" y="18534"/>
                  </a:cubicBezTo>
                  <a:cubicBezTo>
                    <a:pt x="1079" y="17057"/>
                    <a:pt x="962" y="15604"/>
                    <a:pt x="587" y="14033"/>
                  </a:cubicBezTo>
                  <a:cubicBezTo>
                    <a:pt x="1454" y="13845"/>
                    <a:pt x="2345" y="13845"/>
                    <a:pt x="3212" y="13541"/>
                  </a:cubicBezTo>
                  <a:cubicBezTo>
                    <a:pt x="3423" y="12579"/>
                    <a:pt x="3423" y="11688"/>
                    <a:pt x="3611" y="10704"/>
                  </a:cubicBezTo>
                  <a:cubicBezTo>
                    <a:pt x="4103" y="7984"/>
                    <a:pt x="5182" y="5241"/>
                    <a:pt x="7222" y="3295"/>
                  </a:cubicBezTo>
                  <a:cubicBezTo>
                    <a:pt x="8581" y="1818"/>
                    <a:pt x="10551" y="857"/>
                    <a:pt x="12684" y="646"/>
                  </a:cubicBezTo>
                  <a:cubicBezTo>
                    <a:pt x="12877" y="633"/>
                    <a:pt x="13070" y="626"/>
                    <a:pt x="13263" y="626"/>
                  </a:cubicBezTo>
                  <a:close/>
                  <a:moveTo>
                    <a:pt x="20796" y="16964"/>
                  </a:moveTo>
                  <a:cubicBezTo>
                    <a:pt x="21382" y="17550"/>
                    <a:pt x="21969" y="17948"/>
                    <a:pt x="22648" y="18441"/>
                  </a:cubicBezTo>
                  <a:cubicBezTo>
                    <a:pt x="21969" y="18441"/>
                    <a:pt x="21289" y="18628"/>
                    <a:pt x="20609" y="18628"/>
                  </a:cubicBezTo>
                  <a:cubicBezTo>
                    <a:pt x="20116" y="18136"/>
                    <a:pt x="19624" y="17643"/>
                    <a:pt x="19038" y="17151"/>
                  </a:cubicBezTo>
                  <a:cubicBezTo>
                    <a:pt x="19624" y="17151"/>
                    <a:pt x="20210" y="17057"/>
                    <a:pt x="20796" y="16964"/>
                  </a:cubicBezTo>
                  <a:close/>
                  <a:moveTo>
                    <a:pt x="18452" y="17362"/>
                  </a:moveTo>
                  <a:cubicBezTo>
                    <a:pt x="18944" y="17854"/>
                    <a:pt x="19530" y="18323"/>
                    <a:pt x="20023" y="18722"/>
                  </a:cubicBezTo>
                  <a:cubicBezTo>
                    <a:pt x="19436" y="18816"/>
                    <a:pt x="18944" y="18910"/>
                    <a:pt x="18358" y="18910"/>
                  </a:cubicBezTo>
                  <a:cubicBezTo>
                    <a:pt x="17772" y="18441"/>
                    <a:pt x="17280" y="17948"/>
                    <a:pt x="16693" y="17456"/>
                  </a:cubicBezTo>
                  <a:cubicBezTo>
                    <a:pt x="17280" y="17456"/>
                    <a:pt x="17866" y="17362"/>
                    <a:pt x="18452" y="17362"/>
                  </a:cubicBezTo>
                  <a:close/>
                  <a:moveTo>
                    <a:pt x="16201" y="17550"/>
                  </a:moveTo>
                  <a:cubicBezTo>
                    <a:pt x="16693" y="18042"/>
                    <a:pt x="17280" y="18534"/>
                    <a:pt x="17866" y="19027"/>
                  </a:cubicBezTo>
                  <a:cubicBezTo>
                    <a:pt x="17373" y="19027"/>
                    <a:pt x="16904" y="19121"/>
                    <a:pt x="16412" y="19214"/>
                  </a:cubicBezTo>
                  <a:cubicBezTo>
                    <a:pt x="16107" y="19214"/>
                    <a:pt x="16013" y="19027"/>
                    <a:pt x="15826" y="18910"/>
                  </a:cubicBezTo>
                  <a:cubicBezTo>
                    <a:pt x="15427" y="18534"/>
                    <a:pt x="14935" y="18136"/>
                    <a:pt x="14443" y="17737"/>
                  </a:cubicBezTo>
                  <a:cubicBezTo>
                    <a:pt x="15029" y="17643"/>
                    <a:pt x="15615" y="17643"/>
                    <a:pt x="16201" y="17550"/>
                  </a:cubicBezTo>
                  <a:close/>
                  <a:moveTo>
                    <a:pt x="13857" y="17854"/>
                  </a:moveTo>
                  <a:cubicBezTo>
                    <a:pt x="14349" y="18323"/>
                    <a:pt x="14935" y="18816"/>
                    <a:pt x="15521" y="19308"/>
                  </a:cubicBezTo>
                  <a:cubicBezTo>
                    <a:pt x="14935" y="19402"/>
                    <a:pt x="14349" y="19496"/>
                    <a:pt x="13763" y="19496"/>
                  </a:cubicBezTo>
                  <a:cubicBezTo>
                    <a:pt x="13270" y="19027"/>
                    <a:pt x="12684" y="18534"/>
                    <a:pt x="12215" y="18042"/>
                  </a:cubicBezTo>
                  <a:cubicBezTo>
                    <a:pt x="12801" y="17948"/>
                    <a:pt x="13388" y="17948"/>
                    <a:pt x="13857" y="17854"/>
                  </a:cubicBezTo>
                  <a:close/>
                  <a:moveTo>
                    <a:pt x="11723" y="18136"/>
                  </a:moveTo>
                  <a:cubicBezTo>
                    <a:pt x="12215" y="18628"/>
                    <a:pt x="12684" y="19121"/>
                    <a:pt x="13270" y="19613"/>
                  </a:cubicBezTo>
                  <a:cubicBezTo>
                    <a:pt x="12684" y="19613"/>
                    <a:pt x="12215" y="19800"/>
                    <a:pt x="11629" y="19800"/>
                  </a:cubicBezTo>
                  <a:cubicBezTo>
                    <a:pt x="11137" y="19214"/>
                    <a:pt x="10551" y="18722"/>
                    <a:pt x="9965" y="18323"/>
                  </a:cubicBezTo>
                  <a:cubicBezTo>
                    <a:pt x="10551" y="18230"/>
                    <a:pt x="11137" y="18136"/>
                    <a:pt x="11723" y="18136"/>
                  </a:cubicBezTo>
                  <a:close/>
                  <a:moveTo>
                    <a:pt x="9378" y="18323"/>
                  </a:moveTo>
                  <a:cubicBezTo>
                    <a:pt x="9965" y="18910"/>
                    <a:pt x="10551" y="19402"/>
                    <a:pt x="11137" y="19894"/>
                  </a:cubicBezTo>
                  <a:cubicBezTo>
                    <a:pt x="10551" y="19988"/>
                    <a:pt x="9871" y="20082"/>
                    <a:pt x="9285" y="20082"/>
                  </a:cubicBezTo>
                  <a:cubicBezTo>
                    <a:pt x="8792" y="19613"/>
                    <a:pt x="8206" y="19121"/>
                    <a:pt x="7620" y="18628"/>
                  </a:cubicBezTo>
                  <a:cubicBezTo>
                    <a:pt x="8206" y="18534"/>
                    <a:pt x="8792" y="18441"/>
                    <a:pt x="9378" y="18323"/>
                  </a:cubicBezTo>
                  <a:close/>
                  <a:moveTo>
                    <a:pt x="6940" y="18722"/>
                  </a:moveTo>
                  <a:cubicBezTo>
                    <a:pt x="7409" y="19308"/>
                    <a:pt x="8112" y="19800"/>
                    <a:pt x="8699" y="20199"/>
                  </a:cubicBezTo>
                  <a:cubicBezTo>
                    <a:pt x="7901" y="20293"/>
                    <a:pt x="7222" y="20387"/>
                    <a:pt x="6542" y="20480"/>
                  </a:cubicBezTo>
                  <a:cubicBezTo>
                    <a:pt x="6049" y="19894"/>
                    <a:pt x="5463" y="19402"/>
                    <a:pt x="4877" y="18910"/>
                  </a:cubicBezTo>
                  <a:cubicBezTo>
                    <a:pt x="5557" y="18816"/>
                    <a:pt x="6237" y="18722"/>
                    <a:pt x="6940" y="18722"/>
                  </a:cubicBezTo>
                  <a:close/>
                  <a:moveTo>
                    <a:pt x="4385" y="18910"/>
                  </a:moveTo>
                  <a:cubicBezTo>
                    <a:pt x="4877" y="19496"/>
                    <a:pt x="5463" y="19988"/>
                    <a:pt x="6049" y="20574"/>
                  </a:cubicBezTo>
                  <a:cubicBezTo>
                    <a:pt x="5369" y="20574"/>
                    <a:pt x="4783" y="20668"/>
                    <a:pt x="4103" y="20668"/>
                  </a:cubicBezTo>
                  <a:cubicBezTo>
                    <a:pt x="3517" y="20082"/>
                    <a:pt x="2720" y="19613"/>
                    <a:pt x="1946" y="19121"/>
                  </a:cubicBezTo>
                  <a:cubicBezTo>
                    <a:pt x="2720" y="19121"/>
                    <a:pt x="3611" y="19027"/>
                    <a:pt x="4385" y="18910"/>
                  </a:cubicBezTo>
                  <a:close/>
                  <a:moveTo>
                    <a:pt x="13313" y="1"/>
                  </a:moveTo>
                  <a:cubicBezTo>
                    <a:pt x="12744" y="1"/>
                    <a:pt x="12179" y="53"/>
                    <a:pt x="11629" y="153"/>
                  </a:cubicBezTo>
                  <a:cubicBezTo>
                    <a:pt x="8886" y="646"/>
                    <a:pt x="6542" y="2498"/>
                    <a:pt x="5065" y="4842"/>
                  </a:cubicBezTo>
                  <a:cubicBezTo>
                    <a:pt x="3517" y="7304"/>
                    <a:pt x="2720" y="10329"/>
                    <a:pt x="2720" y="13259"/>
                  </a:cubicBezTo>
                  <a:cubicBezTo>
                    <a:pt x="1853" y="13353"/>
                    <a:pt x="868" y="13447"/>
                    <a:pt x="0" y="13634"/>
                  </a:cubicBezTo>
                  <a:lnTo>
                    <a:pt x="0" y="14338"/>
                  </a:lnTo>
                  <a:cubicBezTo>
                    <a:pt x="282" y="15393"/>
                    <a:pt x="376" y="16682"/>
                    <a:pt x="680" y="17854"/>
                  </a:cubicBezTo>
                  <a:cubicBezTo>
                    <a:pt x="774" y="18323"/>
                    <a:pt x="1079" y="18816"/>
                    <a:pt x="1266" y="19308"/>
                  </a:cubicBezTo>
                  <a:cubicBezTo>
                    <a:pt x="1665" y="19800"/>
                    <a:pt x="2134" y="20082"/>
                    <a:pt x="2720" y="20480"/>
                  </a:cubicBezTo>
                  <a:cubicBezTo>
                    <a:pt x="3119" y="20785"/>
                    <a:pt x="3611" y="21160"/>
                    <a:pt x="4197" y="21160"/>
                  </a:cubicBezTo>
                  <a:cubicBezTo>
                    <a:pt x="7128" y="21066"/>
                    <a:pt x="9965" y="20574"/>
                    <a:pt x="12801" y="20293"/>
                  </a:cubicBezTo>
                  <a:cubicBezTo>
                    <a:pt x="14443" y="19894"/>
                    <a:pt x="16201" y="19800"/>
                    <a:pt x="17866" y="19613"/>
                  </a:cubicBezTo>
                  <a:cubicBezTo>
                    <a:pt x="19249" y="19402"/>
                    <a:pt x="20703" y="19308"/>
                    <a:pt x="22062" y="19027"/>
                  </a:cubicBezTo>
                  <a:cubicBezTo>
                    <a:pt x="23446" y="18816"/>
                    <a:pt x="24805" y="18534"/>
                    <a:pt x="26165" y="18441"/>
                  </a:cubicBezTo>
                  <a:cubicBezTo>
                    <a:pt x="27549" y="18042"/>
                    <a:pt x="28908" y="18042"/>
                    <a:pt x="30268" y="17643"/>
                  </a:cubicBezTo>
                  <a:cubicBezTo>
                    <a:pt x="30667" y="17550"/>
                    <a:pt x="31253" y="17456"/>
                    <a:pt x="31159" y="16964"/>
                  </a:cubicBezTo>
                  <a:cubicBezTo>
                    <a:pt x="30479" y="16377"/>
                    <a:pt x="29682" y="15791"/>
                    <a:pt x="29002" y="15299"/>
                  </a:cubicBezTo>
                  <a:cubicBezTo>
                    <a:pt x="29002" y="15018"/>
                    <a:pt x="29002" y="14807"/>
                    <a:pt x="28908" y="14525"/>
                  </a:cubicBezTo>
                  <a:lnTo>
                    <a:pt x="28908" y="14525"/>
                  </a:lnTo>
                  <a:cubicBezTo>
                    <a:pt x="29494" y="14924"/>
                    <a:pt x="29987" y="15299"/>
                    <a:pt x="30573" y="15510"/>
                  </a:cubicBezTo>
                  <a:cubicBezTo>
                    <a:pt x="30667" y="15979"/>
                    <a:pt x="30761" y="16565"/>
                    <a:pt x="31253" y="16870"/>
                  </a:cubicBezTo>
                  <a:cubicBezTo>
                    <a:pt x="31159" y="15698"/>
                    <a:pt x="30854" y="14525"/>
                    <a:pt x="30761" y="13353"/>
                  </a:cubicBezTo>
                  <a:cubicBezTo>
                    <a:pt x="30667" y="12861"/>
                    <a:pt x="30573" y="12275"/>
                    <a:pt x="30174" y="11876"/>
                  </a:cubicBezTo>
                  <a:cubicBezTo>
                    <a:pt x="29494" y="11290"/>
                    <a:pt x="28721" y="10821"/>
                    <a:pt x="28041" y="10118"/>
                  </a:cubicBezTo>
                  <a:cubicBezTo>
                    <a:pt x="27830" y="10118"/>
                    <a:pt x="27549" y="10235"/>
                    <a:pt x="27244" y="10235"/>
                  </a:cubicBezTo>
                  <a:cubicBezTo>
                    <a:pt x="26962" y="8945"/>
                    <a:pt x="26376" y="7773"/>
                    <a:pt x="25696" y="6718"/>
                  </a:cubicBezTo>
                  <a:cubicBezTo>
                    <a:pt x="23539" y="3483"/>
                    <a:pt x="20023" y="1443"/>
                    <a:pt x="16412" y="552"/>
                  </a:cubicBezTo>
                  <a:cubicBezTo>
                    <a:pt x="15399" y="174"/>
                    <a:pt x="14348" y="1"/>
                    <a:pt x="1331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24"/>
            <p:cNvSpPr/>
            <p:nvPr/>
          </p:nvSpPr>
          <p:spPr>
            <a:xfrm>
              <a:off x="6065425" y="1586675"/>
              <a:ext cx="307725" cy="198025"/>
            </a:xfrm>
            <a:custGeom>
              <a:rect b="b" l="l" r="r" t="t"/>
              <a:pathLst>
                <a:path extrusionOk="0" h="7921" w="12309">
                  <a:moveTo>
                    <a:pt x="4595" y="660"/>
                  </a:moveTo>
                  <a:lnTo>
                    <a:pt x="4595" y="660"/>
                  </a:lnTo>
                  <a:cubicBezTo>
                    <a:pt x="4384" y="942"/>
                    <a:pt x="4197" y="1246"/>
                    <a:pt x="4009" y="1528"/>
                  </a:cubicBezTo>
                  <a:cubicBezTo>
                    <a:pt x="3704" y="1434"/>
                    <a:pt x="3517" y="1340"/>
                    <a:pt x="3212" y="1246"/>
                  </a:cubicBezTo>
                  <a:cubicBezTo>
                    <a:pt x="3704" y="1059"/>
                    <a:pt x="4103" y="848"/>
                    <a:pt x="4595" y="660"/>
                  </a:cubicBezTo>
                  <a:close/>
                  <a:moveTo>
                    <a:pt x="2837" y="1528"/>
                  </a:moveTo>
                  <a:cubicBezTo>
                    <a:pt x="3118" y="1739"/>
                    <a:pt x="3423" y="1833"/>
                    <a:pt x="3704" y="1926"/>
                  </a:cubicBezTo>
                  <a:cubicBezTo>
                    <a:pt x="3611" y="2231"/>
                    <a:pt x="3423" y="2512"/>
                    <a:pt x="3306" y="2817"/>
                  </a:cubicBezTo>
                  <a:cubicBezTo>
                    <a:pt x="2931" y="2606"/>
                    <a:pt x="2438" y="2512"/>
                    <a:pt x="2040" y="2325"/>
                  </a:cubicBezTo>
                  <a:cubicBezTo>
                    <a:pt x="2345" y="2020"/>
                    <a:pt x="2532" y="1833"/>
                    <a:pt x="2837" y="1528"/>
                  </a:cubicBezTo>
                  <a:close/>
                  <a:moveTo>
                    <a:pt x="1758" y="2817"/>
                  </a:moveTo>
                  <a:cubicBezTo>
                    <a:pt x="2251" y="2911"/>
                    <a:pt x="2626" y="3099"/>
                    <a:pt x="3118" y="3286"/>
                  </a:cubicBezTo>
                  <a:cubicBezTo>
                    <a:pt x="3025" y="3591"/>
                    <a:pt x="2931" y="3872"/>
                    <a:pt x="2931" y="4271"/>
                  </a:cubicBezTo>
                  <a:cubicBezTo>
                    <a:pt x="2438" y="3872"/>
                    <a:pt x="1852" y="3685"/>
                    <a:pt x="1360" y="3497"/>
                  </a:cubicBezTo>
                  <a:cubicBezTo>
                    <a:pt x="1454" y="3286"/>
                    <a:pt x="1665" y="3005"/>
                    <a:pt x="1758" y="2817"/>
                  </a:cubicBezTo>
                  <a:close/>
                  <a:moveTo>
                    <a:pt x="1172" y="3990"/>
                  </a:moveTo>
                  <a:cubicBezTo>
                    <a:pt x="1641" y="4140"/>
                    <a:pt x="2110" y="4425"/>
                    <a:pt x="2579" y="4425"/>
                  </a:cubicBezTo>
                  <a:cubicBezTo>
                    <a:pt x="2696" y="4425"/>
                    <a:pt x="2814" y="4407"/>
                    <a:pt x="2931" y="4365"/>
                  </a:cubicBezTo>
                  <a:lnTo>
                    <a:pt x="2931" y="4365"/>
                  </a:lnTo>
                  <a:cubicBezTo>
                    <a:pt x="2837" y="4857"/>
                    <a:pt x="2720" y="5349"/>
                    <a:pt x="2720" y="5842"/>
                  </a:cubicBezTo>
                  <a:cubicBezTo>
                    <a:pt x="2134" y="5631"/>
                    <a:pt x="1454" y="5443"/>
                    <a:pt x="774" y="5256"/>
                  </a:cubicBezTo>
                  <a:cubicBezTo>
                    <a:pt x="868" y="4857"/>
                    <a:pt x="1079" y="4365"/>
                    <a:pt x="1172" y="3990"/>
                  </a:cubicBezTo>
                  <a:close/>
                  <a:moveTo>
                    <a:pt x="5632" y="639"/>
                  </a:moveTo>
                  <a:cubicBezTo>
                    <a:pt x="7425" y="639"/>
                    <a:pt x="9180" y="1649"/>
                    <a:pt x="10457" y="3099"/>
                  </a:cubicBezTo>
                  <a:cubicBezTo>
                    <a:pt x="11137" y="3779"/>
                    <a:pt x="11512" y="4763"/>
                    <a:pt x="11816" y="5748"/>
                  </a:cubicBezTo>
                  <a:cubicBezTo>
                    <a:pt x="8980" y="6123"/>
                    <a:pt x="6049" y="6615"/>
                    <a:pt x="3212" y="7014"/>
                  </a:cubicBezTo>
                  <a:cubicBezTo>
                    <a:pt x="3212" y="5748"/>
                    <a:pt x="3212" y="4365"/>
                    <a:pt x="3611" y="3099"/>
                  </a:cubicBezTo>
                  <a:cubicBezTo>
                    <a:pt x="4009" y="2231"/>
                    <a:pt x="4595" y="1434"/>
                    <a:pt x="5181" y="660"/>
                  </a:cubicBezTo>
                  <a:cubicBezTo>
                    <a:pt x="5332" y="646"/>
                    <a:pt x="5482" y="639"/>
                    <a:pt x="5632" y="639"/>
                  </a:cubicBezTo>
                  <a:close/>
                  <a:moveTo>
                    <a:pt x="680" y="5842"/>
                  </a:moveTo>
                  <a:cubicBezTo>
                    <a:pt x="1360" y="6029"/>
                    <a:pt x="2040" y="6217"/>
                    <a:pt x="2720" y="6428"/>
                  </a:cubicBezTo>
                  <a:cubicBezTo>
                    <a:pt x="2837" y="6615"/>
                    <a:pt x="2837" y="6803"/>
                    <a:pt x="2931" y="7108"/>
                  </a:cubicBezTo>
                  <a:cubicBezTo>
                    <a:pt x="2134" y="7202"/>
                    <a:pt x="1454" y="7295"/>
                    <a:pt x="680" y="7389"/>
                  </a:cubicBezTo>
                  <a:lnTo>
                    <a:pt x="680" y="5842"/>
                  </a:lnTo>
                  <a:close/>
                  <a:moveTo>
                    <a:pt x="5658" y="1"/>
                  </a:moveTo>
                  <a:cubicBezTo>
                    <a:pt x="5367" y="1"/>
                    <a:pt x="5075" y="25"/>
                    <a:pt x="4783" y="74"/>
                  </a:cubicBezTo>
                  <a:cubicBezTo>
                    <a:pt x="3306" y="168"/>
                    <a:pt x="1946" y="1153"/>
                    <a:pt x="1172" y="2419"/>
                  </a:cubicBezTo>
                  <a:cubicBezTo>
                    <a:pt x="492" y="3591"/>
                    <a:pt x="94" y="4951"/>
                    <a:pt x="94" y="6334"/>
                  </a:cubicBezTo>
                  <a:cubicBezTo>
                    <a:pt x="0" y="6803"/>
                    <a:pt x="281" y="7389"/>
                    <a:pt x="375" y="7881"/>
                  </a:cubicBezTo>
                  <a:cubicBezTo>
                    <a:pt x="519" y="7909"/>
                    <a:pt x="664" y="7920"/>
                    <a:pt x="808" y="7920"/>
                  </a:cubicBezTo>
                  <a:cubicBezTo>
                    <a:pt x="1156" y="7920"/>
                    <a:pt x="1504" y="7854"/>
                    <a:pt x="1852" y="7788"/>
                  </a:cubicBezTo>
                  <a:cubicBezTo>
                    <a:pt x="5369" y="7295"/>
                    <a:pt x="8886" y="6803"/>
                    <a:pt x="12309" y="6123"/>
                  </a:cubicBezTo>
                  <a:cubicBezTo>
                    <a:pt x="12309" y="5935"/>
                    <a:pt x="12309" y="5631"/>
                    <a:pt x="12215" y="5349"/>
                  </a:cubicBezTo>
                  <a:cubicBezTo>
                    <a:pt x="11910" y="4458"/>
                    <a:pt x="11512" y="3591"/>
                    <a:pt x="10926" y="2817"/>
                  </a:cubicBezTo>
                  <a:cubicBezTo>
                    <a:pt x="9653" y="1175"/>
                    <a:pt x="7698" y="1"/>
                    <a:pt x="565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99" name="Google Shape;1799;p24"/>
          <p:cNvSpPr/>
          <p:nvPr/>
        </p:nvSpPr>
        <p:spPr>
          <a:xfrm>
            <a:off x="1723925" y="893800"/>
            <a:ext cx="405625" cy="329600"/>
          </a:xfrm>
          <a:custGeom>
            <a:rect b="b" l="l" r="r" t="t"/>
            <a:pathLst>
              <a:path extrusionOk="0" h="13184" w="16225">
                <a:moveTo>
                  <a:pt x="6260" y="382"/>
                </a:moveTo>
                <a:cubicBezTo>
                  <a:pt x="8206" y="1648"/>
                  <a:pt x="10270" y="2633"/>
                  <a:pt x="12122" y="3805"/>
                </a:cubicBezTo>
                <a:cubicBezTo>
                  <a:pt x="12497" y="4180"/>
                  <a:pt x="13083" y="4274"/>
                  <a:pt x="13575" y="4672"/>
                </a:cubicBezTo>
                <a:cubicBezTo>
                  <a:pt x="11723" y="4180"/>
                  <a:pt x="9777" y="3805"/>
                  <a:pt x="7925" y="3500"/>
                </a:cubicBezTo>
                <a:cubicBezTo>
                  <a:pt x="6260" y="3219"/>
                  <a:pt x="4596" y="2914"/>
                  <a:pt x="2931" y="2820"/>
                </a:cubicBezTo>
                <a:cubicBezTo>
                  <a:pt x="4103" y="2140"/>
                  <a:pt x="5276" y="1343"/>
                  <a:pt x="6260" y="382"/>
                </a:cubicBezTo>
                <a:close/>
                <a:moveTo>
                  <a:pt x="3822" y="3406"/>
                </a:moveTo>
                <a:cubicBezTo>
                  <a:pt x="5768" y="3688"/>
                  <a:pt x="7714" y="3993"/>
                  <a:pt x="9683" y="4391"/>
                </a:cubicBezTo>
                <a:cubicBezTo>
                  <a:pt x="11231" y="4672"/>
                  <a:pt x="12708" y="5071"/>
                  <a:pt x="14255" y="5259"/>
                </a:cubicBezTo>
                <a:cubicBezTo>
                  <a:pt x="13935" y="5321"/>
                  <a:pt x="13601" y="5342"/>
                  <a:pt x="13259" y="5342"/>
                </a:cubicBezTo>
                <a:cubicBezTo>
                  <a:pt x="12575" y="5342"/>
                  <a:pt x="11856" y="5259"/>
                  <a:pt x="11137" y="5259"/>
                </a:cubicBezTo>
                <a:cubicBezTo>
                  <a:pt x="10124" y="5259"/>
                  <a:pt x="9126" y="5244"/>
                  <a:pt x="8130" y="5244"/>
                </a:cubicBezTo>
                <a:cubicBezTo>
                  <a:pt x="6636" y="5244"/>
                  <a:pt x="5144" y="5277"/>
                  <a:pt x="3611" y="5446"/>
                </a:cubicBezTo>
                <a:cubicBezTo>
                  <a:pt x="3705" y="4766"/>
                  <a:pt x="3611" y="4086"/>
                  <a:pt x="3822" y="3406"/>
                </a:cubicBezTo>
                <a:close/>
                <a:moveTo>
                  <a:pt x="15334" y="5657"/>
                </a:moveTo>
                <a:lnTo>
                  <a:pt x="15334" y="5657"/>
                </a:lnTo>
                <a:cubicBezTo>
                  <a:pt x="13575" y="6618"/>
                  <a:pt x="11629" y="7205"/>
                  <a:pt x="9777" y="8002"/>
                </a:cubicBezTo>
                <a:cubicBezTo>
                  <a:pt x="7714" y="8682"/>
                  <a:pt x="5862" y="9549"/>
                  <a:pt x="3916" y="10252"/>
                </a:cubicBezTo>
                <a:cubicBezTo>
                  <a:pt x="2931" y="10534"/>
                  <a:pt x="1947" y="10839"/>
                  <a:pt x="985" y="11307"/>
                </a:cubicBezTo>
                <a:cubicBezTo>
                  <a:pt x="891" y="9549"/>
                  <a:pt x="680" y="7791"/>
                  <a:pt x="680" y="6150"/>
                </a:cubicBezTo>
                <a:lnTo>
                  <a:pt x="680" y="6150"/>
                </a:lnTo>
                <a:cubicBezTo>
                  <a:pt x="836" y="6166"/>
                  <a:pt x="995" y="6173"/>
                  <a:pt x="1155" y="6173"/>
                </a:cubicBezTo>
                <a:cubicBezTo>
                  <a:pt x="1909" y="6173"/>
                  <a:pt x="2705" y="6016"/>
                  <a:pt x="3517" y="5939"/>
                </a:cubicBezTo>
                <a:cubicBezTo>
                  <a:pt x="5475" y="5798"/>
                  <a:pt x="7456" y="5798"/>
                  <a:pt x="9434" y="5798"/>
                </a:cubicBezTo>
                <a:cubicBezTo>
                  <a:pt x="11413" y="5798"/>
                  <a:pt x="13388" y="5798"/>
                  <a:pt x="15334" y="5657"/>
                </a:cubicBezTo>
                <a:close/>
                <a:moveTo>
                  <a:pt x="8511" y="9268"/>
                </a:moveTo>
                <a:lnTo>
                  <a:pt x="8511" y="9268"/>
                </a:lnTo>
                <a:cubicBezTo>
                  <a:pt x="6753" y="10252"/>
                  <a:pt x="5088" y="11307"/>
                  <a:pt x="3424" y="12386"/>
                </a:cubicBezTo>
                <a:cubicBezTo>
                  <a:pt x="3424" y="11894"/>
                  <a:pt x="3330" y="11518"/>
                  <a:pt x="3330" y="11120"/>
                </a:cubicBezTo>
                <a:cubicBezTo>
                  <a:pt x="5088" y="10534"/>
                  <a:pt x="6753" y="9854"/>
                  <a:pt x="8511" y="9268"/>
                </a:cubicBezTo>
                <a:close/>
                <a:moveTo>
                  <a:pt x="6293" y="0"/>
                </a:moveTo>
                <a:cubicBezTo>
                  <a:pt x="6086" y="0"/>
                  <a:pt x="5874" y="138"/>
                  <a:pt x="5674" y="288"/>
                </a:cubicBezTo>
                <a:cubicBezTo>
                  <a:pt x="4994" y="757"/>
                  <a:pt x="4291" y="1343"/>
                  <a:pt x="3517" y="1742"/>
                </a:cubicBezTo>
                <a:cubicBezTo>
                  <a:pt x="3025" y="2140"/>
                  <a:pt x="2439" y="2328"/>
                  <a:pt x="2064" y="2727"/>
                </a:cubicBezTo>
                <a:lnTo>
                  <a:pt x="2064" y="3102"/>
                </a:lnTo>
                <a:cubicBezTo>
                  <a:pt x="2439" y="3219"/>
                  <a:pt x="2931" y="3313"/>
                  <a:pt x="3330" y="3313"/>
                </a:cubicBezTo>
                <a:cubicBezTo>
                  <a:pt x="3119" y="4086"/>
                  <a:pt x="3025" y="4766"/>
                  <a:pt x="3119" y="5446"/>
                </a:cubicBezTo>
                <a:cubicBezTo>
                  <a:pt x="2158" y="5657"/>
                  <a:pt x="1173" y="5563"/>
                  <a:pt x="188" y="5939"/>
                </a:cubicBezTo>
                <a:cubicBezTo>
                  <a:pt x="1" y="7908"/>
                  <a:pt x="493" y="9854"/>
                  <a:pt x="680" y="11800"/>
                </a:cubicBezTo>
                <a:cubicBezTo>
                  <a:pt x="1478" y="11706"/>
                  <a:pt x="2158" y="11518"/>
                  <a:pt x="2837" y="11214"/>
                </a:cubicBezTo>
                <a:cubicBezTo>
                  <a:pt x="2931" y="11894"/>
                  <a:pt x="2837" y="12597"/>
                  <a:pt x="3119" y="13183"/>
                </a:cubicBezTo>
                <a:cubicBezTo>
                  <a:pt x="3611" y="12597"/>
                  <a:pt x="4408" y="12292"/>
                  <a:pt x="5088" y="11894"/>
                </a:cubicBezTo>
                <a:cubicBezTo>
                  <a:pt x="6940" y="10721"/>
                  <a:pt x="8699" y="9666"/>
                  <a:pt x="10551" y="8494"/>
                </a:cubicBezTo>
                <a:cubicBezTo>
                  <a:pt x="12309" y="7697"/>
                  <a:pt x="14161" y="7111"/>
                  <a:pt x="15826" y="6032"/>
                </a:cubicBezTo>
                <a:cubicBezTo>
                  <a:pt x="15920" y="5939"/>
                  <a:pt x="16225" y="5751"/>
                  <a:pt x="16225" y="5446"/>
                </a:cubicBezTo>
                <a:cubicBezTo>
                  <a:pt x="15920" y="5259"/>
                  <a:pt x="15428" y="5259"/>
                  <a:pt x="15146" y="5071"/>
                </a:cubicBezTo>
                <a:cubicBezTo>
                  <a:pt x="14161" y="4485"/>
                  <a:pt x="13083" y="3899"/>
                  <a:pt x="12122" y="3219"/>
                </a:cubicBezTo>
                <a:cubicBezTo>
                  <a:pt x="10363" y="2047"/>
                  <a:pt x="8511" y="1062"/>
                  <a:pt x="6542" y="77"/>
                </a:cubicBezTo>
                <a:cubicBezTo>
                  <a:pt x="6460" y="23"/>
                  <a:pt x="6377" y="0"/>
                  <a:pt x="629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24"/>
          <p:cNvSpPr/>
          <p:nvPr/>
        </p:nvSpPr>
        <p:spPr>
          <a:xfrm>
            <a:off x="869350" y="1019850"/>
            <a:ext cx="749675" cy="499825"/>
          </a:xfrm>
          <a:custGeom>
            <a:rect b="b" l="l" r="r" t="t"/>
            <a:pathLst>
              <a:path extrusionOk="0" h="19993" w="29987">
                <a:moveTo>
                  <a:pt x="16904" y="3452"/>
                </a:moveTo>
                <a:cubicBezTo>
                  <a:pt x="18077" y="5398"/>
                  <a:pt x="18170" y="7930"/>
                  <a:pt x="17373" y="10087"/>
                </a:cubicBezTo>
                <a:cubicBezTo>
                  <a:pt x="16904" y="11541"/>
                  <a:pt x="16107" y="13018"/>
                  <a:pt x="14935" y="14002"/>
                </a:cubicBezTo>
                <a:cubicBezTo>
                  <a:pt x="14452" y="14311"/>
                  <a:pt x="13969" y="14636"/>
                  <a:pt x="13434" y="14636"/>
                </a:cubicBezTo>
                <a:cubicBezTo>
                  <a:pt x="13319" y="14636"/>
                  <a:pt x="13203" y="14622"/>
                  <a:pt x="13083" y="14589"/>
                </a:cubicBezTo>
                <a:cubicBezTo>
                  <a:pt x="12098" y="14284"/>
                  <a:pt x="11629" y="13205"/>
                  <a:pt x="11418" y="12338"/>
                </a:cubicBezTo>
                <a:cubicBezTo>
                  <a:pt x="11137" y="10368"/>
                  <a:pt x="11817" y="8422"/>
                  <a:pt x="12895" y="6758"/>
                </a:cubicBezTo>
                <a:cubicBezTo>
                  <a:pt x="13763" y="5210"/>
                  <a:pt x="15146" y="3827"/>
                  <a:pt x="16904" y="3452"/>
                </a:cubicBezTo>
                <a:close/>
                <a:moveTo>
                  <a:pt x="11927" y="1"/>
                </a:moveTo>
                <a:cubicBezTo>
                  <a:pt x="11727" y="1"/>
                  <a:pt x="11526" y="10"/>
                  <a:pt x="11325" y="29"/>
                </a:cubicBezTo>
                <a:cubicBezTo>
                  <a:pt x="9379" y="123"/>
                  <a:pt x="7526" y="1108"/>
                  <a:pt x="6049" y="2467"/>
                </a:cubicBezTo>
                <a:cubicBezTo>
                  <a:pt x="3799" y="4413"/>
                  <a:pt x="2345" y="7063"/>
                  <a:pt x="1360" y="9899"/>
                </a:cubicBezTo>
                <a:cubicBezTo>
                  <a:pt x="376" y="12432"/>
                  <a:pt x="0" y="15268"/>
                  <a:pt x="282" y="17988"/>
                </a:cubicBezTo>
                <a:cubicBezTo>
                  <a:pt x="282" y="18574"/>
                  <a:pt x="376" y="19160"/>
                  <a:pt x="680" y="19653"/>
                </a:cubicBezTo>
                <a:cubicBezTo>
                  <a:pt x="751" y="19882"/>
                  <a:pt x="875" y="19992"/>
                  <a:pt x="1062" y="19992"/>
                </a:cubicBezTo>
                <a:cubicBezTo>
                  <a:pt x="1124" y="19992"/>
                  <a:pt x="1191" y="19981"/>
                  <a:pt x="1267" y="19957"/>
                </a:cubicBezTo>
                <a:cubicBezTo>
                  <a:pt x="962" y="19371"/>
                  <a:pt x="868" y="18785"/>
                  <a:pt x="868" y="18105"/>
                </a:cubicBezTo>
                <a:cubicBezTo>
                  <a:pt x="774" y="14964"/>
                  <a:pt x="1360" y="11845"/>
                  <a:pt x="2533" y="9009"/>
                </a:cubicBezTo>
                <a:cubicBezTo>
                  <a:pt x="3611" y="6664"/>
                  <a:pt x="5065" y="4320"/>
                  <a:pt x="7034" y="2655"/>
                </a:cubicBezTo>
                <a:cubicBezTo>
                  <a:pt x="8497" y="1458"/>
                  <a:pt x="10253" y="701"/>
                  <a:pt x="12084" y="701"/>
                </a:cubicBezTo>
                <a:cubicBezTo>
                  <a:pt x="12190" y="701"/>
                  <a:pt x="12297" y="704"/>
                  <a:pt x="12403" y="709"/>
                </a:cubicBezTo>
                <a:cubicBezTo>
                  <a:pt x="13974" y="803"/>
                  <a:pt x="15427" y="1576"/>
                  <a:pt x="16412" y="2749"/>
                </a:cubicBezTo>
                <a:lnTo>
                  <a:pt x="16412" y="2866"/>
                </a:lnTo>
                <a:cubicBezTo>
                  <a:pt x="14255" y="3640"/>
                  <a:pt x="12591" y="5492"/>
                  <a:pt x="11723" y="7555"/>
                </a:cubicBezTo>
                <a:cubicBezTo>
                  <a:pt x="10926" y="9313"/>
                  <a:pt x="10457" y="11166"/>
                  <a:pt x="11043" y="13018"/>
                </a:cubicBezTo>
                <a:cubicBezTo>
                  <a:pt x="11231" y="13885"/>
                  <a:pt x="11911" y="14870"/>
                  <a:pt x="12895" y="15175"/>
                </a:cubicBezTo>
                <a:cubicBezTo>
                  <a:pt x="13064" y="15224"/>
                  <a:pt x="13234" y="15247"/>
                  <a:pt x="13404" y="15247"/>
                </a:cubicBezTo>
                <a:cubicBezTo>
                  <a:pt x="14197" y="15247"/>
                  <a:pt x="14977" y="14750"/>
                  <a:pt x="15615" y="14190"/>
                </a:cubicBezTo>
                <a:cubicBezTo>
                  <a:pt x="18452" y="11447"/>
                  <a:pt x="19437" y="6758"/>
                  <a:pt x="17584" y="3241"/>
                </a:cubicBezTo>
                <a:cubicBezTo>
                  <a:pt x="18068" y="3159"/>
                  <a:pt x="18549" y="3125"/>
                  <a:pt x="19030" y="3125"/>
                </a:cubicBezTo>
                <a:cubicBezTo>
                  <a:pt x="20204" y="3125"/>
                  <a:pt x="21374" y="3330"/>
                  <a:pt x="22555" y="3546"/>
                </a:cubicBezTo>
                <a:cubicBezTo>
                  <a:pt x="23609" y="3696"/>
                  <a:pt x="24683" y="3793"/>
                  <a:pt x="25752" y="3793"/>
                </a:cubicBezTo>
                <a:cubicBezTo>
                  <a:pt x="26681" y="3793"/>
                  <a:pt x="27605" y="3720"/>
                  <a:pt x="28510" y="3546"/>
                </a:cubicBezTo>
                <a:cubicBezTo>
                  <a:pt x="29096" y="3335"/>
                  <a:pt x="29893" y="3147"/>
                  <a:pt x="29987" y="2467"/>
                </a:cubicBezTo>
                <a:lnTo>
                  <a:pt x="29987" y="2467"/>
                </a:lnTo>
                <a:cubicBezTo>
                  <a:pt x="28669" y="2951"/>
                  <a:pt x="27244" y="3138"/>
                  <a:pt x="25830" y="3138"/>
                </a:cubicBezTo>
                <a:cubicBezTo>
                  <a:pt x="25257" y="3138"/>
                  <a:pt x="24687" y="3108"/>
                  <a:pt x="24126" y="3053"/>
                </a:cubicBezTo>
                <a:cubicBezTo>
                  <a:pt x="22548" y="2774"/>
                  <a:pt x="20924" y="2449"/>
                  <a:pt x="19286" y="2449"/>
                </a:cubicBezTo>
                <a:cubicBezTo>
                  <a:pt x="18588" y="2449"/>
                  <a:pt x="17887" y="2508"/>
                  <a:pt x="17186" y="2655"/>
                </a:cubicBezTo>
                <a:cubicBezTo>
                  <a:pt x="15947" y="968"/>
                  <a:pt x="13970" y="1"/>
                  <a:pt x="1192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24"/>
          <p:cNvSpPr/>
          <p:nvPr/>
        </p:nvSpPr>
        <p:spPr>
          <a:xfrm>
            <a:off x="78075" y="1596725"/>
            <a:ext cx="214550" cy="117725"/>
          </a:xfrm>
          <a:custGeom>
            <a:rect b="b" l="l" r="r" t="t"/>
            <a:pathLst>
              <a:path extrusionOk="0" h="4709" w="8582">
                <a:moveTo>
                  <a:pt x="6237" y="587"/>
                </a:moveTo>
                <a:lnTo>
                  <a:pt x="6237" y="587"/>
                </a:lnTo>
                <a:cubicBezTo>
                  <a:pt x="6729" y="774"/>
                  <a:pt x="7222" y="985"/>
                  <a:pt x="7714" y="1079"/>
                </a:cubicBezTo>
                <a:lnTo>
                  <a:pt x="7714" y="1572"/>
                </a:lnTo>
                <a:cubicBezTo>
                  <a:pt x="7222" y="1267"/>
                  <a:pt x="6354" y="1267"/>
                  <a:pt x="6237" y="587"/>
                </a:cubicBezTo>
                <a:close/>
                <a:moveTo>
                  <a:pt x="6448" y="1478"/>
                </a:moveTo>
                <a:lnTo>
                  <a:pt x="6448" y="1478"/>
                </a:lnTo>
                <a:cubicBezTo>
                  <a:pt x="6940" y="1665"/>
                  <a:pt x="7315" y="1853"/>
                  <a:pt x="7808" y="1947"/>
                </a:cubicBezTo>
                <a:lnTo>
                  <a:pt x="7808" y="2345"/>
                </a:lnTo>
                <a:cubicBezTo>
                  <a:pt x="7315" y="2064"/>
                  <a:pt x="6729" y="1947"/>
                  <a:pt x="6448" y="1478"/>
                </a:cubicBezTo>
                <a:close/>
                <a:moveTo>
                  <a:pt x="6542" y="2251"/>
                </a:moveTo>
                <a:cubicBezTo>
                  <a:pt x="7034" y="2439"/>
                  <a:pt x="7808" y="2439"/>
                  <a:pt x="7995" y="3119"/>
                </a:cubicBezTo>
                <a:cubicBezTo>
                  <a:pt x="7526" y="2838"/>
                  <a:pt x="6940" y="2744"/>
                  <a:pt x="6542" y="2251"/>
                </a:cubicBezTo>
                <a:close/>
                <a:moveTo>
                  <a:pt x="5651" y="493"/>
                </a:moveTo>
                <a:cubicBezTo>
                  <a:pt x="5768" y="1173"/>
                  <a:pt x="5956" y="1853"/>
                  <a:pt x="6143" y="2533"/>
                </a:cubicBezTo>
                <a:cubicBezTo>
                  <a:pt x="4385" y="2744"/>
                  <a:pt x="2626" y="2838"/>
                  <a:pt x="962" y="3330"/>
                </a:cubicBezTo>
                <a:cubicBezTo>
                  <a:pt x="868" y="2650"/>
                  <a:pt x="774" y="2064"/>
                  <a:pt x="587" y="1360"/>
                </a:cubicBezTo>
                <a:cubicBezTo>
                  <a:pt x="2251" y="1079"/>
                  <a:pt x="4010" y="892"/>
                  <a:pt x="5651" y="493"/>
                </a:cubicBezTo>
                <a:close/>
                <a:moveTo>
                  <a:pt x="6448" y="2838"/>
                </a:moveTo>
                <a:cubicBezTo>
                  <a:pt x="7034" y="3119"/>
                  <a:pt x="7526" y="3330"/>
                  <a:pt x="7995" y="3611"/>
                </a:cubicBezTo>
                <a:cubicBezTo>
                  <a:pt x="7732" y="3677"/>
                  <a:pt x="7412" y="3754"/>
                  <a:pt x="7074" y="3754"/>
                </a:cubicBezTo>
                <a:cubicBezTo>
                  <a:pt x="6930" y="3754"/>
                  <a:pt x="6783" y="3740"/>
                  <a:pt x="6635" y="3705"/>
                </a:cubicBezTo>
                <a:cubicBezTo>
                  <a:pt x="6237" y="3517"/>
                  <a:pt x="5956" y="3236"/>
                  <a:pt x="5557" y="3025"/>
                </a:cubicBezTo>
                <a:cubicBezTo>
                  <a:pt x="5862" y="2931"/>
                  <a:pt x="6143" y="2931"/>
                  <a:pt x="6448" y="2838"/>
                </a:cubicBezTo>
                <a:close/>
                <a:moveTo>
                  <a:pt x="4971" y="3236"/>
                </a:moveTo>
                <a:cubicBezTo>
                  <a:pt x="5276" y="3330"/>
                  <a:pt x="5557" y="3611"/>
                  <a:pt x="5768" y="3822"/>
                </a:cubicBezTo>
                <a:cubicBezTo>
                  <a:pt x="5656" y="3837"/>
                  <a:pt x="5546" y="3844"/>
                  <a:pt x="5439" y="3844"/>
                </a:cubicBezTo>
                <a:cubicBezTo>
                  <a:pt x="4877" y="3844"/>
                  <a:pt x="4385" y="3645"/>
                  <a:pt x="3892" y="3330"/>
                </a:cubicBezTo>
                <a:cubicBezTo>
                  <a:pt x="4291" y="3330"/>
                  <a:pt x="4596" y="3236"/>
                  <a:pt x="4971" y="3236"/>
                </a:cubicBezTo>
                <a:close/>
                <a:moveTo>
                  <a:pt x="2805" y="3499"/>
                </a:moveTo>
                <a:cubicBezTo>
                  <a:pt x="3370" y="3499"/>
                  <a:pt x="3866" y="3734"/>
                  <a:pt x="4291" y="3916"/>
                </a:cubicBezTo>
                <a:cubicBezTo>
                  <a:pt x="4103" y="4010"/>
                  <a:pt x="3799" y="4010"/>
                  <a:pt x="3611" y="4104"/>
                </a:cubicBezTo>
                <a:cubicBezTo>
                  <a:pt x="3212" y="3916"/>
                  <a:pt x="2931" y="3705"/>
                  <a:pt x="2533" y="3517"/>
                </a:cubicBezTo>
                <a:cubicBezTo>
                  <a:pt x="2625" y="3505"/>
                  <a:pt x="2716" y="3499"/>
                  <a:pt x="2805" y="3499"/>
                </a:cubicBezTo>
                <a:close/>
                <a:moveTo>
                  <a:pt x="1853" y="3611"/>
                </a:moveTo>
                <a:cubicBezTo>
                  <a:pt x="2134" y="3822"/>
                  <a:pt x="2533" y="4010"/>
                  <a:pt x="2837" y="4197"/>
                </a:cubicBezTo>
                <a:cubicBezTo>
                  <a:pt x="2719" y="4233"/>
                  <a:pt x="2608" y="4248"/>
                  <a:pt x="2501" y="4248"/>
                </a:cubicBezTo>
                <a:cubicBezTo>
                  <a:pt x="1973" y="4248"/>
                  <a:pt x="1567" y="3865"/>
                  <a:pt x="1079" y="3611"/>
                </a:cubicBezTo>
                <a:close/>
                <a:moveTo>
                  <a:pt x="5862" y="1"/>
                </a:moveTo>
                <a:cubicBezTo>
                  <a:pt x="4783" y="1"/>
                  <a:pt x="3705" y="188"/>
                  <a:pt x="2720" y="399"/>
                </a:cubicBezTo>
                <a:cubicBezTo>
                  <a:pt x="1759" y="493"/>
                  <a:pt x="774" y="587"/>
                  <a:pt x="0" y="1079"/>
                </a:cubicBezTo>
                <a:cubicBezTo>
                  <a:pt x="94" y="1759"/>
                  <a:pt x="94" y="2533"/>
                  <a:pt x="282" y="3236"/>
                </a:cubicBezTo>
                <a:cubicBezTo>
                  <a:pt x="493" y="4197"/>
                  <a:pt x="1454" y="4502"/>
                  <a:pt x="2251" y="4690"/>
                </a:cubicBezTo>
                <a:cubicBezTo>
                  <a:pt x="2399" y="4703"/>
                  <a:pt x="2546" y="4709"/>
                  <a:pt x="2694" y="4709"/>
                </a:cubicBezTo>
                <a:cubicBezTo>
                  <a:pt x="3607" y="4709"/>
                  <a:pt x="4535" y="4489"/>
                  <a:pt x="5463" y="4408"/>
                </a:cubicBezTo>
                <a:cubicBezTo>
                  <a:pt x="6542" y="4291"/>
                  <a:pt x="7620" y="4408"/>
                  <a:pt x="8581" y="3822"/>
                </a:cubicBezTo>
                <a:cubicBezTo>
                  <a:pt x="8300" y="2838"/>
                  <a:pt x="8300" y="1853"/>
                  <a:pt x="8113" y="892"/>
                </a:cubicBezTo>
                <a:cubicBezTo>
                  <a:pt x="7409" y="399"/>
                  <a:pt x="6635" y="188"/>
                  <a:pt x="58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02" name="Google Shape;1802;p24"/>
          <p:cNvGrpSpPr/>
          <p:nvPr/>
        </p:nvGrpSpPr>
        <p:grpSpPr>
          <a:xfrm>
            <a:off x="1233325" y="1511150"/>
            <a:ext cx="197550" cy="234475"/>
            <a:chOff x="1842925" y="1358750"/>
            <a:chExt cx="197550" cy="234475"/>
          </a:xfrm>
        </p:grpSpPr>
        <p:sp>
          <p:nvSpPr>
            <p:cNvPr id="1803" name="Google Shape;1803;p24"/>
            <p:cNvSpPr/>
            <p:nvPr/>
          </p:nvSpPr>
          <p:spPr>
            <a:xfrm>
              <a:off x="1859925" y="1358750"/>
              <a:ext cx="180550" cy="234475"/>
            </a:xfrm>
            <a:custGeom>
              <a:rect b="b" l="l" r="r" t="t"/>
              <a:pathLst>
                <a:path extrusionOk="0" h="9379" w="7222">
                  <a:moveTo>
                    <a:pt x="6237" y="681"/>
                  </a:moveTo>
                  <a:cubicBezTo>
                    <a:pt x="6354" y="798"/>
                    <a:pt x="6542" y="892"/>
                    <a:pt x="6730" y="985"/>
                  </a:cubicBezTo>
                  <a:cubicBezTo>
                    <a:pt x="6636" y="1267"/>
                    <a:pt x="6448" y="1478"/>
                    <a:pt x="6237" y="1665"/>
                  </a:cubicBezTo>
                  <a:cubicBezTo>
                    <a:pt x="5956" y="1384"/>
                    <a:pt x="5956" y="1079"/>
                    <a:pt x="6237" y="681"/>
                  </a:cubicBezTo>
                  <a:close/>
                  <a:moveTo>
                    <a:pt x="5768" y="1478"/>
                  </a:moveTo>
                  <a:cubicBezTo>
                    <a:pt x="5862" y="1665"/>
                    <a:pt x="6050" y="1759"/>
                    <a:pt x="6050" y="1970"/>
                  </a:cubicBezTo>
                  <a:cubicBezTo>
                    <a:pt x="6050" y="2158"/>
                    <a:pt x="5956" y="2251"/>
                    <a:pt x="5862" y="2439"/>
                  </a:cubicBezTo>
                  <a:cubicBezTo>
                    <a:pt x="5768" y="2251"/>
                    <a:pt x="5651" y="2064"/>
                    <a:pt x="5557" y="1853"/>
                  </a:cubicBezTo>
                  <a:cubicBezTo>
                    <a:pt x="5651" y="1759"/>
                    <a:pt x="5768" y="1572"/>
                    <a:pt x="5768" y="1478"/>
                  </a:cubicBezTo>
                  <a:close/>
                  <a:moveTo>
                    <a:pt x="5370" y="2251"/>
                  </a:moveTo>
                  <a:cubicBezTo>
                    <a:pt x="5464" y="2345"/>
                    <a:pt x="5557" y="2556"/>
                    <a:pt x="5651" y="2650"/>
                  </a:cubicBezTo>
                  <a:cubicBezTo>
                    <a:pt x="5557" y="2838"/>
                    <a:pt x="5464" y="3025"/>
                    <a:pt x="5370" y="3236"/>
                  </a:cubicBezTo>
                  <a:cubicBezTo>
                    <a:pt x="5276" y="3142"/>
                    <a:pt x="5182" y="2931"/>
                    <a:pt x="5065" y="2838"/>
                  </a:cubicBezTo>
                  <a:cubicBezTo>
                    <a:pt x="5182" y="2650"/>
                    <a:pt x="5276" y="2439"/>
                    <a:pt x="5370" y="2251"/>
                  </a:cubicBezTo>
                  <a:close/>
                  <a:moveTo>
                    <a:pt x="4877" y="3142"/>
                  </a:moveTo>
                  <a:cubicBezTo>
                    <a:pt x="4971" y="3330"/>
                    <a:pt x="5065" y="3424"/>
                    <a:pt x="5276" y="3611"/>
                  </a:cubicBezTo>
                  <a:cubicBezTo>
                    <a:pt x="5182" y="3728"/>
                    <a:pt x="5065" y="3916"/>
                    <a:pt x="4971" y="4010"/>
                  </a:cubicBezTo>
                  <a:cubicBezTo>
                    <a:pt x="4971" y="3822"/>
                    <a:pt x="4877" y="3728"/>
                    <a:pt x="4784" y="3517"/>
                  </a:cubicBezTo>
                  <a:cubicBezTo>
                    <a:pt x="4784" y="3424"/>
                    <a:pt x="4877" y="3236"/>
                    <a:pt x="4877" y="3142"/>
                  </a:cubicBezTo>
                  <a:close/>
                  <a:moveTo>
                    <a:pt x="4596" y="3916"/>
                  </a:moveTo>
                  <a:cubicBezTo>
                    <a:pt x="4690" y="4010"/>
                    <a:pt x="4784" y="4197"/>
                    <a:pt x="4877" y="4408"/>
                  </a:cubicBezTo>
                  <a:cubicBezTo>
                    <a:pt x="4784" y="4596"/>
                    <a:pt x="4690" y="4783"/>
                    <a:pt x="4596" y="4995"/>
                  </a:cubicBezTo>
                  <a:cubicBezTo>
                    <a:pt x="4385" y="4690"/>
                    <a:pt x="4291" y="4315"/>
                    <a:pt x="4596" y="3916"/>
                  </a:cubicBezTo>
                  <a:close/>
                  <a:moveTo>
                    <a:pt x="4104" y="4783"/>
                  </a:moveTo>
                  <a:cubicBezTo>
                    <a:pt x="4291" y="4995"/>
                    <a:pt x="4385" y="5182"/>
                    <a:pt x="4479" y="5370"/>
                  </a:cubicBezTo>
                  <a:cubicBezTo>
                    <a:pt x="4385" y="5581"/>
                    <a:pt x="4291" y="5768"/>
                    <a:pt x="4198" y="5956"/>
                  </a:cubicBezTo>
                  <a:cubicBezTo>
                    <a:pt x="4104" y="5768"/>
                    <a:pt x="4010" y="5581"/>
                    <a:pt x="3893" y="5370"/>
                  </a:cubicBezTo>
                  <a:cubicBezTo>
                    <a:pt x="4010" y="5182"/>
                    <a:pt x="4104" y="4995"/>
                    <a:pt x="4104" y="4783"/>
                  </a:cubicBezTo>
                  <a:close/>
                  <a:moveTo>
                    <a:pt x="3799" y="5768"/>
                  </a:moveTo>
                  <a:cubicBezTo>
                    <a:pt x="3893" y="6073"/>
                    <a:pt x="4104" y="6354"/>
                    <a:pt x="4010" y="6659"/>
                  </a:cubicBezTo>
                  <a:cubicBezTo>
                    <a:pt x="3799" y="6448"/>
                    <a:pt x="3705" y="6261"/>
                    <a:pt x="3518" y="6073"/>
                  </a:cubicBezTo>
                  <a:cubicBezTo>
                    <a:pt x="3611" y="5956"/>
                    <a:pt x="3705" y="5862"/>
                    <a:pt x="3799" y="5768"/>
                  </a:cubicBezTo>
                  <a:close/>
                  <a:moveTo>
                    <a:pt x="6448" y="6448"/>
                  </a:moveTo>
                  <a:cubicBezTo>
                    <a:pt x="6730" y="6542"/>
                    <a:pt x="6823" y="6753"/>
                    <a:pt x="6823" y="7034"/>
                  </a:cubicBezTo>
                  <a:cubicBezTo>
                    <a:pt x="6542" y="6940"/>
                    <a:pt x="6448" y="6753"/>
                    <a:pt x="6448" y="6448"/>
                  </a:cubicBezTo>
                  <a:close/>
                  <a:moveTo>
                    <a:pt x="5102" y="5915"/>
                  </a:moveTo>
                  <a:cubicBezTo>
                    <a:pt x="5531" y="5915"/>
                    <a:pt x="5956" y="6334"/>
                    <a:pt x="5956" y="6753"/>
                  </a:cubicBezTo>
                  <a:cubicBezTo>
                    <a:pt x="5872" y="7090"/>
                    <a:pt x="5465" y="7447"/>
                    <a:pt x="5026" y="7447"/>
                  </a:cubicBezTo>
                  <a:cubicBezTo>
                    <a:pt x="4976" y="7447"/>
                    <a:pt x="4927" y="7442"/>
                    <a:pt x="4877" y="7433"/>
                  </a:cubicBezTo>
                  <a:cubicBezTo>
                    <a:pt x="4291" y="7245"/>
                    <a:pt x="4198" y="6261"/>
                    <a:pt x="4877" y="5956"/>
                  </a:cubicBezTo>
                  <a:cubicBezTo>
                    <a:pt x="4951" y="5928"/>
                    <a:pt x="5026" y="5915"/>
                    <a:pt x="5102" y="5915"/>
                  </a:cubicBezTo>
                  <a:close/>
                  <a:moveTo>
                    <a:pt x="3424" y="6354"/>
                  </a:moveTo>
                  <a:cubicBezTo>
                    <a:pt x="3518" y="6542"/>
                    <a:pt x="3611" y="6753"/>
                    <a:pt x="3705" y="6940"/>
                  </a:cubicBezTo>
                  <a:cubicBezTo>
                    <a:pt x="3705" y="7128"/>
                    <a:pt x="3518" y="7433"/>
                    <a:pt x="3424" y="7620"/>
                  </a:cubicBezTo>
                  <a:cubicBezTo>
                    <a:pt x="3307" y="7433"/>
                    <a:pt x="3213" y="7245"/>
                    <a:pt x="3119" y="6940"/>
                  </a:cubicBezTo>
                  <a:cubicBezTo>
                    <a:pt x="3213" y="6753"/>
                    <a:pt x="3307" y="6542"/>
                    <a:pt x="3424" y="6354"/>
                  </a:cubicBezTo>
                  <a:close/>
                  <a:moveTo>
                    <a:pt x="6434" y="7269"/>
                  </a:moveTo>
                  <a:cubicBezTo>
                    <a:pt x="6519" y="7269"/>
                    <a:pt x="6589" y="7292"/>
                    <a:pt x="6636" y="7339"/>
                  </a:cubicBezTo>
                  <a:cubicBezTo>
                    <a:pt x="6636" y="7433"/>
                    <a:pt x="6542" y="7620"/>
                    <a:pt x="6448" y="7714"/>
                  </a:cubicBezTo>
                  <a:cubicBezTo>
                    <a:pt x="6354" y="7527"/>
                    <a:pt x="6237" y="7433"/>
                    <a:pt x="6143" y="7339"/>
                  </a:cubicBezTo>
                  <a:cubicBezTo>
                    <a:pt x="6249" y="7292"/>
                    <a:pt x="6349" y="7269"/>
                    <a:pt x="6434" y="7269"/>
                  </a:cubicBezTo>
                  <a:close/>
                  <a:moveTo>
                    <a:pt x="5956" y="399"/>
                  </a:moveTo>
                  <a:lnTo>
                    <a:pt x="5956" y="399"/>
                  </a:lnTo>
                  <a:cubicBezTo>
                    <a:pt x="4385" y="2838"/>
                    <a:pt x="3307" y="5581"/>
                    <a:pt x="2041" y="8206"/>
                  </a:cubicBezTo>
                  <a:cubicBezTo>
                    <a:pt x="1548" y="8113"/>
                    <a:pt x="1079" y="8113"/>
                    <a:pt x="587" y="8113"/>
                  </a:cubicBezTo>
                  <a:cubicBezTo>
                    <a:pt x="1267" y="6940"/>
                    <a:pt x="1759" y="5768"/>
                    <a:pt x="2345" y="4596"/>
                  </a:cubicBezTo>
                  <a:cubicBezTo>
                    <a:pt x="2931" y="3236"/>
                    <a:pt x="3611" y="1970"/>
                    <a:pt x="4198" y="587"/>
                  </a:cubicBezTo>
                  <a:cubicBezTo>
                    <a:pt x="4784" y="587"/>
                    <a:pt x="5370" y="493"/>
                    <a:pt x="5956" y="399"/>
                  </a:cubicBezTo>
                  <a:close/>
                  <a:moveTo>
                    <a:pt x="5854" y="7671"/>
                  </a:moveTo>
                  <a:cubicBezTo>
                    <a:pt x="5990" y="7671"/>
                    <a:pt x="6085" y="7794"/>
                    <a:pt x="6143" y="7925"/>
                  </a:cubicBezTo>
                  <a:cubicBezTo>
                    <a:pt x="6050" y="8019"/>
                    <a:pt x="5956" y="8113"/>
                    <a:pt x="5768" y="8206"/>
                  </a:cubicBezTo>
                  <a:cubicBezTo>
                    <a:pt x="5768" y="8113"/>
                    <a:pt x="5276" y="7925"/>
                    <a:pt x="5557" y="7831"/>
                  </a:cubicBezTo>
                  <a:cubicBezTo>
                    <a:pt x="5672" y="7716"/>
                    <a:pt x="5771" y="7671"/>
                    <a:pt x="5854" y="7671"/>
                  </a:cubicBezTo>
                  <a:close/>
                  <a:moveTo>
                    <a:pt x="6050" y="1"/>
                  </a:moveTo>
                  <a:cubicBezTo>
                    <a:pt x="5370" y="94"/>
                    <a:pt x="4596" y="1"/>
                    <a:pt x="4010" y="305"/>
                  </a:cubicBezTo>
                  <a:cubicBezTo>
                    <a:pt x="3307" y="1173"/>
                    <a:pt x="2931" y="2251"/>
                    <a:pt x="2439" y="3142"/>
                  </a:cubicBezTo>
                  <a:cubicBezTo>
                    <a:pt x="1665" y="4783"/>
                    <a:pt x="775" y="6354"/>
                    <a:pt x="188" y="8113"/>
                  </a:cubicBezTo>
                  <a:cubicBezTo>
                    <a:pt x="1" y="8699"/>
                    <a:pt x="681" y="9097"/>
                    <a:pt x="1079" y="9379"/>
                  </a:cubicBezTo>
                  <a:cubicBezTo>
                    <a:pt x="1665" y="9379"/>
                    <a:pt x="2252" y="9285"/>
                    <a:pt x="2838" y="9097"/>
                  </a:cubicBezTo>
                  <a:cubicBezTo>
                    <a:pt x="3119" y="9004"/>
                    <a:pt x="3424" y="8886"/>
                    <a:pt x="3424" y="8511"/>
                  </a:cubicBezTo>
                  <a:cubicBezTo>
                    <a:pt x="3119" y="8417"/>
                    <a:pt x="2720" y="8417"/>
                    <a:pt x="2439" y="8300"/>
                  </a:cubicBezTo>
                  <a:cubicBezTo>
                    <a:pt x="2627" y="8019"/>
                    <a:pt x="2720" y="7620"/>
                    <a:pt x="2931" y="7339"/>
                  </a:cubicBezTo>
                  <a:cubicBezTo>
                    <a:pt x="3119" y="7714"/>
                    <a:pt x="3307" y="8019"/>
                    <a:pt x="3518" y="8417"/>
                  </a:cubicBezTo>
                  <a:cubicBezTo>
                    <a:pt x="3705" y="7925"/>
                    <a:pt x="3893" y="7527"/>
                    <a:pt x="4104" y="7128"/>
                  </a:cubicBezTo>
                  <a:cubicBezTo>
                    <a:pt x="4385" y="7714"/>
                    <a:pt x="4877" y="8206"/>
                    <a:pt x="5464" y="8511"/>
                  </a:cubicBezTo>
                  <a:cubicBezTo>
                    <a:pt x="5552" y="8545"/>
                    <a:pt x="5640" y="8560"/>
                    <a:pt x="5727" y="8560"/>
                  </a:cubicBezTo>
                  <a:cubicBezTo>
                    <a:pt x="6126" y="8560"/>
                    <a:pt x="6499" y="8250"/>
                    <a:pt x="6730" y="8019"/>
                  </a:cubicBezTo>
                  <a:cubicBezTo>
                    <a:pt x="7128" y="7620"/>
                    <a:pt x="7222" y="7034"/>
                    <a:pt x="7222" y="6448"/>
                  </a:cubicBezTo>
                  <a:cubicBezTo>
                    <a:pt x="6619" y="6116"/>
                    <a:pt x="5943" y="5452"/>
                    <a:pt x="5112" y="5452"/>
                  </a:cubicBezTo>
                  <a:cubicBezTo>
                    <a:pt x="5005" y="5452"/>
                    <a:pt x="4896" y="5463"/>
                    <a:pt x="4784" y="5487"/>
                  </a:cubicBezTo>
                  <a:cubicBezTo>
                    <a:pt x="5370" y="4197"/>
                    <a:pt x="5862" y="2838"/>
                    <a:pt x="6730" y="1665"/>
                  </a:cubicBezTo>
                  <a:cubicBezTo>
                    <a:pt x="6823" y="1384"/>
                    <a:pt x="7222" y="1079"/>
                    <a:pt x="7034" y="681"/>
                  </a:cubicBezTo>
                  <a:cubicBezTo>
                    <a:pt x="6730" y="399"/>
                    <a:pt x="6354" y="212"/>
                    <a:pt x="605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24"/>
            <p:cNvSpPr/>
            <p:nvPr/>
          </p:nvSpPr>
          <p:spPr>
            <a:xfrm>
              <a:off x="1842925" y="1375325"/>
              <a:ext cx="92650" cy="74875"/>
            </a:xfrm>
            <a:custGeom>
              <a:rect b="b" l="l" r="r" t="t"/>
              <a:pathLst>
                <a:path extrusionOk="0" h="2995" w="3706">
                  <a:moveTo>
                    <a:pt x="2533" y="1307"/>
                  </a:moveTo>
                  <a:cubicBezTo>
                    <a:pt x="2627" y="1401"/>
                    <a:pt x="2814" y="1495"/>
                    <a:pt x="2932" y="1495"/>
                  </a:cubicBezTo>
                  <a:cubicBezTo>
                    <a:pt x="2932" y="1682"/>
                    <a:pt x="2932" y="1776"/>
                    <a:pt x="2814" y="1893"/>
                  </a:cubicBezTo>
                  <a:cubicBezTo>
                    <a:pt x="2627" y="1776"/>
                    <a:pt x="2533" y="1588"/>
                    <a:pt x="2533" y="1307"/>
                  </a:cubicBezTo>
                  <a:close/>
                  <a:moveTo>
                    <a:pt x="1331" y="437"/>
                  </a:moveTo>
                  <a:cubicBezTo>
                    <a:pt x="1763" y="437"/>
                    <a:pt x="2195" y="919"/>
                    <a:pt x="2041" y="1401"/>
                  </a:cubicBezTo>
                  <a:cubicBezTo>
                    <a:pt x="2041" y="1761"/>
                    <a:pt x="1670" y="2006"/>
                    <a:pt x="1296" y="2006"/>
                  </a:cubicBezTo>
                  <a:cubicBezTo>
                    <a:pt x="1062" y="2006"/>
                    <a:pt x="826" y="1909"/>
                    <a:pt x="681" y="1682"/>
                  </a:cubicBezTo>
                  <a:cubicBezTo>
                    <a:pt x="376" y="1307"/>
                    <a:pt x="587" y="721"/>
                    <a:pt x="1056" y="510"/>
                  </a:cubicBezTo>
                  <a:cubicBezTo>
                    <a:pt x="1144" y="460"/>
                    <a:pt x="1237" y="437"/>
                    <a:pt x="1331" y="437"/>
                  </a:cubicBezTo>
                  <a:close/>
                  <a:moveTo>
                    <a:pt x="2465" y="2005"/>
                  </a:moveTo>
                  <a:cubicBezTo>
                    <a:pt x="2554" y="2005"/>
                    <a:pt x="2642" y="2028"/>
                    <a:pt x="2721" y="2081"/>
                  </a:cubicBezTo>
                  <a:cubicBezTo>
                    <a:pt x="2627" y="2268"/>
                    <a:pt x="2533" y="2479"/>
                    <a:pt x="2439" y="2573"/>
                  </a:cubicBezTo>
                  <a:cubicBezTo>
                    <a:pt x="2228" y="2479"/>
                    <a:pt x="1947" y="2479"/>
                    <a:pt x="1853" y="2362"/>
                  </a:cubicBezTo>
                  <a:cubicBezTo>
                    <a:pt x="1988" y="2159"/>
                    <a:pt x="2233" y="2005"/>
                    <a:pt x="2465" y="2005"/>
                  </a:cubicBezTo>
                  <a:close/>
                  <a:moveTo>
                    <a:pt x="1320" y="0"/>
                  </a:moveTo>
                  <a:cubicBezTo>
                    <a:pt x="1231" y="0"/>
                    <a:pt x="1143" y="6"/>
                    <a:pt x="1056" y="18"/>
                  </a:cubicBezTo>
                  <a:cubicBezTo>
                    <a:pt x="376" y="322"/>
                    <a:pt x="1" y="1190"/>
                    <a:pt x="376" y="1776"/>
                  </a:cubicBezTo>
                  <a:cubicBezTo>
                    <a:pt x="681" y="2362"/>
                    <a:pt x="1267" y="2667"/>
                    <a:pt x="1853" y="2854"/>
                  </a:cubicBezTo>
                  <a:cubicBezTo>
                    <a:pt x="2009" y="2907"/>
                    <a:pt x="2230" y="2995"/>
                    <a:pt x="2448" y="2995"/>
                  </a:cubicBezTo>
                  <a:cubicBezTo>
                    <a:pt x="2623" y="2995"/>
                    <a:pt x="2796" y="2938"/>
                    <a:pt x="2932" y="2761"/>
                  </a:cubicBezTo>
                  <a:cubicBezTo>
                    <a:pt x="3213" y="2081"/>
                    <a:pt x="3705" y="1190"/>
                    <a:pt x="3119" y="604"/>
                  </a:cubicBezTo>
                  <a:cubicBezTo>
                    <a:pt x="2606" y="275"/>
                    <a:pt x="1948" y="0"/>
                    <a:pt x="13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05" name="Google Shape;1805;p24"/>
          <p:cNvSpPr/>
          <p:nvPr/>
        </p:nvSpPr>
        <p:spPr>
          <a:xfrm>
            <a:off x="368825" y="4627413"/>
            <a:ext cx="232150" cy="224950"/>
          </a:xfrm>
          <a:custGeom>
            <a:rect b="b" l="l" r="r" t="t"/>
            <a:pathLst>
              <a:path extrusionOk="0" h="8998" w="9286">
                <a:moveTo>
                  <a:pt x="7222" y="1566"/>
                </a:moveTo>
                <a:cubicBezTo>
                  <a:pt x="7410" y="1777"/>
                  <a:pt x="7621" y="1870"/>
                  <a:pt x="7808" y="2058"/>
                </a:cubicBezTo>
                <a:lnTo>
                  <a:pt x="7808" y="2363"/>
                </a:lnTo>
                <a:cubicBezTo>
                  <a:pt x="7621" y="2269"/>
                  <a:pt x="7410" y="2152"/>
                  <a:pt x="7222" y="2058"/>
                </a:cubicBezTo>
                <a:lnTo>
                  <a:pt x="7222" y="1566"/>
                </a:lnTo>
                <a:close/>
                <a:moveTo>
                  <a:pt x="6730" y="604"/>
                </a:moveTo>
                <a:cubicBezTo>
                  <a:pt x="6636" y="1190"/>
                  <a:pt x="6636" y="1777"/>
                  <a:pt x="6823" y="2456"/>
                </a:cubicBezTo>
                <a:cubicBezTo>
                  <a:pt x="4784" y="2456"/>
                  <a:pt x="2838" y="2738"/>
                  <a:pt x="868" y="2949"/>
                </a:cubicBezTo>
                <a:cubicBezTo>
                  <a:pt x="775" y="2269"/>
                  <a:pt x="775" y="1566"/>
                  <a:pt x="681" y="886"/>
                </a:cubicBezTo>
                <a:cubicBezTo>
                  <a:pt x="2627" y="792"/>
                  <a:pt x="4690" y="792"/>
                  <a:pt x="6730" y="604"/>
                </a:cubicBezTo>
                <a:close/>
                <a:moveTo>
                  <a:pt x="7034" y="2855"/>
                </a:moveTo>
                <a:cubicBezTo>
                  <a:pt x="7222" y="3136"/>
                  <a:pt x="7527" y="3441"/>
                  <a:pt x="7714" y="3722"/>
                </a:cubicBezTo>
                <a:lnTo>
                  <a:pt x="6542" y="3722"/>
                </a:lnTo>
                <a:cubicBezTo>
                  <a:pt x="6355" y="3535"/>
                  <a:pt x="6144" y="3324"/>
                  <a:pt x="5956" y="3043"/>
                </a:cubicBezTo>
                <a:cubicBezTo>
                  <a:pt x="6355" y="2949"/>
                  <a:pt x="6636" y="2949"/>
                  <a:pt x="7034" y="2855"/>
                </a:cubicBezTo>
                <a:close/>
                <a:moveTo>
                  <a:pt x="5557" y="3136"/>
                </a:moveTo>
                <a:cubicBezTo>
                  <a:pt x="5768" y="3324"/>
                  <a:pt x="5956" y="3629"/>
                  <a:pt x="6144" y="3816"/>
                </a:cubicBezTo>
                <a:cubicBezTo>
                  <a:pt x="5768" y="3910"/>
                  <a:pt x="5370" y="4027"/>
                  <a:pt x="4877" y="4027"/>
                </a:cubicBezTo>
                <a:cubicBezTo>
                  <a:pt x="4690" y="3722"/>
                  <a:pt x="4479" y="3535"/>
                  <a:pt x="4291" y="3230"/>
                </a:cubicBezTo>
                <a:cubicBezTo>
                  <a:pt x="4690" y="3230"/>
                  <a:pt x="5065" y="3136"/>
                  <a:pt x="5557" y="3136"/>
                </a:cubicBezTo>
                <a:close/>
                <a:moveTo>
                  <a:pt x="2838" y="3230"/>
                </a:moveTo>
                <a:cubicBezTo>
                  <a:pt x="2971" y="3330"/>
                  <a:pt x="3131" y="3356"/>
                  <a:pt x="3292" y="3356"/>
                </a:cubicBezTo>
                <a:cubicBezTo>
                  <a:pt x="3470" y="3356"/>
                  <a:pt x="3651" y="3324"/>
                  <a:pt x="3799" y="3324"/>
                </a:cubicBezTo>
                <a:cubicBezTo>
                  <a:pt x="4010" y="3535"/>
                  <a:pt x="4291" y="3816"/>
                  <a:pt x="4479" y="4027"/>
                </a:cubicBezTo>
                <a:cubicBezTo>
                  <a:pt x="4291" y="4027"/>
                  <a:pt x="4010" y="4121"/>
                  <a:pt x="3799" y="4121"/>
                </a:cubicBezTo>
                <a:cubicBezTo>
                  <a:pt x="3424" y="3816"/>
                  <a:pt x="3119" y="3535"/>
                  <a:pt x="2838" y="3230"/>
                </a:cubicBezTo>
                <a:close/>
                <a:moveTo>
                  <a:pt x="2439" y="3441"/>
                </a:moveTo>
                <a:cubicBezTo>
                  <a:pt x="2721" y="3629"/>
                  <a:pt x="3025" y="3910"/>
                  <a:pt x="3307" y="4121"/>
                </a:cubicBezTo>
                <a:cubicBezTo>
                  <a:pt x="3025" y="4215"/>
                  <a:pt x="2838" y="4215"/>
                  <a:pt x="2627" y="4215"/>
                </a:cubicBezTo>
                <a:cubicBezTo>
                  <a:pt x="2345" y="3910"/>
                  <a:pt x="2134" y="3629"/>
                  <a:pt x="1853" y="3441"/>
                </a:cubicBezTo>
                <a:close/>
                <a:moveTo>
                  <a:pt x="1079" y="3324"/>
                </a:moveTo>
                <a:cubicBezTo>
                  <a:pt x="1665" y="3324"/>
                  <a:pt x="1947" y="3910"/>
                  <a:pt x="2252" y="4309"/>
                </a:cubicBezTo>
                <a:cubicBezTo>
                  <a:pt x="1665" y="4309"/>
                  <a:pt x="1454" y="3629"/>
                  <a:pt x="1079" y="3324"/>
                </a:cubicBezTo>
                <a:close/>
                <a:moveTo>
                  <a:pt x="6823" y="4613"/>
                </a:moveTo>
                <a:cubicBezTo>
                  <a:pt x="6941" y="5293"/>
                  <a:pt x="7222" y="6067"/>
                  <a:pt x="7410" y="6747"/>
                </a:cubicBezTo>
                <a:cubicBezTo>
                  <a:pt x="7136" y="6735"/>
                  <a:pt x="6862" y="6729"/>
                  <a:pt x="6587" y="6729"/>
                </a:cubicBezTo>
                <a:cubicBezTo>
                  <a:pt x="4723" y="6729"/>
                  <a:pt x="2842" y="6982"/>
                  <a:pt x="962" y="7145"/>
                </a:cubicBezTo>
                <a:cubicBezTo>
                  <a:pt x="962" y="6372"/>
                  <a:pt x="868" y="5668"/>
                  <a:pt x="775" y="4895"/>
                </a:cubicBezTo>
                <a:cubicBezTo>
                  <a:pt x="2838" y="4801"/>
                  <a:pt x="4877" y="4801"/>
                  <a:pt x="6823" y="4613"/>
                </a:cubicBezTo>
                <a:close/>
                <a:moveTo>
                  <a:pt x="7808" y="6466"/>
                </a:moveTo>
                <a:lnTo>
                  <a:pt x="7808" y="6466"/>
                </a:lnTo>
                <a:cubicBezTo>
                  <a:pt x="8300" y="6653"/>
                  <a:pt x="8793" y="6958"/>
                  <a:pt x="8793" y="7544"/>
                </a:cubicBezTo>
                <a:cubicBezTo>
                  <a:pt x="8488" y="7145"/>
                  <a:pt x="7902" y="6958"/>
                  <a:pt x="7808" y="6466"/>
                </a:cubicBezTo>
                <a:close/>
                <a:moveTo>
                  <a:pt x="7714" y="7145"/>
                </a:moveTo>
                <a:cubicBezTo>
                  <a:pt x="7902" y="7333"/>
                  <a:pt x="8207" y="7638"/>
                  <a:pt x="8488" y="7825"/>
                </a:cubicBezTo>
                <a:lnTo>
                  <a:pt x="7996" y="7825"/>
                </a:lnTo>
                <a:cubicBezTo>
                  <a:pt x="7808" y="7638"/>
                  <a:pt x="7527" y="7427"/>
                  <a:pt x="7316" y="7145"/>
                </a:cubicBezTo>
                <a:close/>
                <a:moveTo>
                  <a:pt x="6244" y="7217"/>
                </a:moveTo>
                <a:cubicBezTo>
                  <a:pt x="6774" y="7217"/>
                  <a:pt x="7364" y="7440"/>
                  <a:pt x="7621" y="8013"/>
                </a:cubicBezTo>
                <a:cubicBezTo>
                  <a:pt x="7551" y="8025"/>
                  <a:pt x="7484" y="8031"/>
                  <a:pt x="7418" y="8031"/>
                </a:cubicBezTo>
                <a:cubicBezTo>
                  <a:pt x="6840" y="8031"/>
                  <a:pt x="6398" y="7597"/>
                  <a:pt x="5956" y="7239"/>
                </a:cubicBezTo>
                <a:cubicBezTo>
                  <a:pt x="6048" y="7224"/>
                  <a:pt x="6145" y="7217"/>
                  <a:pt x="6244" y="7217"/>
                </a:cubicBezTo>
                <a:close/>
                <a:moveTo>
                  <a:pt x="5370" y="7333"/>
                </a:moveTo>
                <a:cubicBezTo>
                  <a:pt x="5651" y="7544"/>
                  <a:pt x="5956" y="7825"/>
                  <a:pt x="6237" y="8013"/>
                </a:cubicBezTo>
                <a:cubicBezTo>
                  <a:pt x="5956" y="8013"/>
                  <a:pt x="5768" y="8130"/>
                  <a:pt x="5464" y="8130"/>
                </a:cubicBezTo>
                <a:cubicBezTo>
                  <a:pt x="5182" y="7825"/>
                  <a:pt x="4877" y="7638"/>
                  <a:pt x="4596" y="7333"/>
                </a:cubicBezTo>
                <a:close/>
                <a:moveTo>
                  <a:pt x="4198" y="7427"/>
                </a:moveTo>
                <a:cubicBezTo>
                  <a:pt x="4385" y="7732"/>
                  <a:pt x="4690" y="7919"/>
                  <a:pt x="4971" y="8224"/>
                </a:cubicBezTo>
                <a:cubicBezTo>
                  <a:pt x="4721" y="8224"/>
                  <a:pt x="4461" y="8266"/>
                  <a:pt x="4169" y="8266"/>
                </a:cubicBezTo>
                <a:cubicBezTo>
                  <a:pt x="4023" y="8266"/>
                  <a:pt x="3869" y="8255"/>
                  <a:pt x="3705" y="8224"/>
                </a:cubicBezTo>
                <a:cubicBezTo>
                  <a:pt x="3424" y="8013"/>
                  <a:pt x="3119" y="7732"/>
                  <a:pt x="2838" y="7544"/>
                </a:cubicBezTo>
                <a:cubicBezTo>
                  <a:pt x="3307" y="7427"/>
                  <a:pt x="3705" y="7427"/>
                  <a:pt x="4198" y="7427"/>
                </a:cubicBezTo>
                <a:close/>
                <a:moveTo>
                  <a:pt x="1079" y="7427"/>
                </a:moveTo>
                <a:cubicBezTo>
                  <a:pt x="1499" y="7699"/>
                  <a:pt x="1787" y="8347"/>
                  <a:pt x="2262" y="8347"/>
                </a:cubicBezTo>
                <a:cubicBezTo>
                  <a:pt x="2318" y="8347"/>
                  <a:pt x="2377" y="8338"/>
                  <a:pt x="2439" y="8318"/>
                </a:cubicBezTo>
                <a:cubicBezTo>
                  <a:pt x="2134" y="8013"/>
                  <a:pt x="1947" y="7825"/>
                  <a:pt x="1665" y="7638"/>
                </a:cubicBezTo>
                <a:cubicBezTo>
                  <a:pt x="1947" y="7544"/>
                  <a:pt x="2252" y="7544"/>
                  <a:pt x="2439" y="7544"/>
                </a:cubicBezTo>
                <a:cubicBezTo>
                  <a:pt x="2721" y="7825"/>
                  <a:pt x="3119" y="8130"/>
                  <a:pt x="3424" y="8412"/>
                </a:cubicBezTo>
                <a:cubicBezTo>
                  <a:pt x="3025" y="8412"/>
                  <a:pt x="2627" y="8412"/>
                  <a:pt x="2345" y="8716"/>
                </a:cubicBezTo>
                <a:lnTo>
                  <a:pt x="2533" y="8412"/>
                </a:lnTo>
                <a:lnTo>
                  <a:pt x="2533" y="8412"/>
                </a:lnTo>
                <a:cubicBezTo>
                  <a:pt x="2429" y="8458"/>
                  <a:pt x="2331" y="8479"/>
                  <a:pt x="2239" y="8479"/>
                </a:cubicBezTo>
                <a:cubicBezTo>
                  <a:pt x="1731" y="8479"/>
                  <a:pt x="1397" y="7844"/>
                  <a:pt x="1079" y="7427"/>
                </a:cubicBezTo>
                <a:close/>
                <a:moveTo>
                  <a:pt x="6130" y="0"/>
                </a:moveTo>
                <a:cubicBezTo>
                  <a:pt x="5591" y="0"/>
                  <a:pt x="5018" y="112"/>
                  <a:pt x="4479" y="112"/>
                </a:cubicBezTo>
                <a:cubicBezTo>
                  <a:pt x="3025" y="206"/>
                  <a:pt x="1548" y="206"/>
                  <a:pt x="95" y="604"/>
                </a:cubicBezTo>
                <a:cubicBezTo>
                  <a:pt x="1" y="1378"/>
                  <a:pt x="95" y="2152"/>
                  <a:pt x="282" y="2949"/>
                </a:cubicBezTo>
                <a:cubicBezTo>
                  <a:pt x="587" y="3535"/>
                  <a:pt x="962" y="3910"/>
                  <a:pt x="1454" y="4309"/>
                </a:cubicBezTo>
                <a:cubicBezTo>
                  <a:pt x="1079" y="4402"/>
                  <a:pt x="681" y="4496"/>
                  <a:pt x="282" y="4613"/>
                </a:cubicBezTo>
                <a:cubicBezTo>
                  <a:pt x="188" y="5387"/>
                  <a:pt x="282" y="6161"/>
                  <a:pt x="376" y="6841"/>
                </a:cubicBezTo>
                <a:cubicBezTo>
                  <a:pt x="493" y="7239"/>
                  <a:pt x="493" y="7732"/>
                  <a:pt x="775" y="7919"/>
                </a:cubicBezTo>
                <a:cubicBezTo>
                  <a:pt x="1173" y="8318"/>
                  <a:pt x="1665" y="8716"/>
                  <a:pt x="2134" y="8998"/>
                </a:cubicBezTo>
                <a:cubicBezTo>
                  <a:pt x="3705" y="8904"/>
                  <a:pt x="5276" y="8505"/>
                  <a:pt x="6941" y="8412"/>
                </a:cubicBezTo>
                <a:cubicBezTo>
                  <a:pt x="7714" y="8412"/>
                  <a:pt x="8488" y="8224"/>
                  <a:pt x="9285" y="8224"/>
                </a:cubicBezTo>
                <a:cubicBezTo>
                  <a:pt x="9285" y="7638"/>
                  <a:pt x="9074" y="7052"/>
                  <a:pt x="8980" y="6466"/>
                </a:cubicBezTo>
                <a:cubicBezTo>
                  <a:pt x="8887" y="5481"/>
                  <a:pt x="8113" y="4707"/>
                  <a:pt x="7410" y="4215"/>
                </a:cubicBezTo>
                <a:cubicBezTo>
                  <a:pt x="7621" y="4121"/>
                  <a:pt x="7902" y="4027"/>
                  <a:pt x="8113" y="3910"/>
                </a:cubicBezTo>
                <a:cubicBezTo>
                  <a:pt x="8300" y="3136"/>
                  <a:pt x="8300" y="2363"/>
                  <a:pt x="8300" y="1566"/>
                </a:cubicBezTo>
                <a:cubicBezTo>
                  <a:pt x="7902" y="1097"/>
                  <a:pt x="7527" y="604"/>
                  <a:pt x="7128" y="206"/>
                </a:cubicBezTo>
                <a:cubicBezTo>
                  <a:pt x="6822" y="48"/>
                  <a:pt x="6483" y="0"/>
                  <a:pt x="613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06" name="Google Shape;1806;p24"/>
          <p:cNvGrpSpPr/>
          <p:nvPr/>
        </p:nvGrpSpPr>
        <p:grpSpPr>
          <a:xfrm>
            <a:off x="7657425" y="940400"/>
            <a:ext cx="637750" cy="694075"/>
            <a:chOff x="5371425" y="788000"/>
            <a:chExt cx="637750" cy="694075"/>
          </a:xfrm>
        </p:grpSpPr>
        <p:sp>
          <p:nvSpPr>
            <p:cNvPr id="1807" name="Google Shape;1807;p24"/>
            <p:cNvSpPr/>
            <p:nvPr/>
          </p:nvSpPr>
          <p:spPr>
            <a:xfrm>
              <a:off x="5371425" y="788000"/>
              <a:ext cx="637750" cy="694075"/>
            </a:xfrm>
            <a:custGeom>
              <a:rect b="b" l="l" r="r" t="t"/>
              <a:pathLst>
                <a:path extrusionOk="0" h="27763" w="25510">
                  <a:moveTo>
                    <a:pt x="8589" y="775"/>
                  </a:moveTo>
                  <a:cubicBezTo>
                    <a:pt x="8789" y="775"/>
                    <a:pt x="8990" y="800"/>
                    <a:pt x="9192" y="863"/>
                  </a:cubicBezTo>
                  <a:cubicBezTo>
                    <a:pt x="9684" y="1144"/>
                    <a:pt x="9590" y="1824"/>
                    <a:pt x="9496" y="2222"/>
                  </a:cubicBezTo>
                  <a:cubicBezTo>
                    <a:pt x="8793" y="4075"/>
                    <a:pt x="7246" y="5341"/>
                    <a:pt x="5675" y="6513"/>
                  </a:cubicBezTo>
                  <a:cubicBezTo>
                    <a:pt x="4409" y="7310"/>
                    <a:pt x="3143" y="8084"/>
                    <a:pt x="1666" y="8177"/>
                  </a:cubicBezTo>
                  <a:cubicBezTo>
                    <a:pt x="1173" y="8177"/>
                    <a:pt x="493" y="7896"/>
                    <a:pt x="587" y="7310"/>
                  </a:cubicBezTo>
                  <a:cubicBezTo>
                    <a:pt x="587" y="6231"/>
                    <a:pt x="1384" y="5458"/>
                    <a:pt x="1970" y="4661"/>
                  </a:cubicBezTo>
                  <a:cubicBezTo>
                    <a:pt x="3424" y="3113"/>
                    <a:pt x="5182" y="1824"/>
                    <a:pt x="7246" y="1050"/>
                  </a:cubicBezTo>
                  <a:cubicBezTo>
                    <a:pt x="7658" y="918"/>
                    <a:pt x="8117" y="775"/>
                    <a:pt x="8589" y="775"/>
                  </a:cubicBezTo>
                  <a:close/>
                  <a:moveTo>
                    <a:pt x="8910" y="4286"/>
                  </a:moveTo>
                  <a:cubicBezTo>
                    <a:pt x="9684" y="5739"/>
                    <a:pt x="10762" y="6911"/>
                    <a:pt x="11935" y="7990"/>
                  </a:cubicBezTo>
                  <a:cubicBezTo>
                    <a:pt x="12802" y="8764"/>
                    <a:pt x="13974" y="9350"/>
                    <a:pt x="15147" y="9561"/>
                  </a:cubicBezTo>
                  <a:cubicBezTo>
                    <a:pt x="14865" y="11413"/>
                    <a:pt x="13388" y="12679"/>
                    <a:pt x="11935" y="13757"/>
                  </a:cubicBezTo>
                  <a:cubicBezTo>
                    <a:pt x="10270" y="15023"/>
                    <a:pt x="8324" y="15891"/>
                    <a:pt x="6941" y="17462"/>
                  </a:cubicBezTo>
                  <a:cubicBezTo>
                    <a:pt x="6448" y="18048"/>
                    <a:pt x="6073" y="18728"/>
                    <a:pt x="5769" y="19408"/>
                  </a:cubicBezTo>
                  <a:cubicBezTo>
                    <a:pt x="5862" y="17649"/>
                    <a:pt x="6167" y="15797"/>
                    <a:pt x="5980" y="14039"/>
                  </a:cubicBezTo>
                  <a:cubicBezTo>
                    <a:pt x="5769" y="11905"/>
                    <a:pt x="5487" y="9748"/>
                    <a:pt x="4502" y="7802"/>
                  </a:cubicBezTo>
                  <a:cubicBezTo>
                    <a:pt x="6167" y="7005"/>
                    <a:pt x="7621" y="5739"/>
                    <a:pt x="8910" y="4286"/>
                  </a:cubicBezTo>
                  <a:close/>
                  <a:moveTo>
                    <a:pt x="15639" y="9654"/>
                  </a:moveTo>
                  <a:cubicBezTo>
                    <a:pt x="17585" y="9842"/>
                    <a:pt x="19554" y="10428"/>
                    <a:pt x="21219" y="11507"/>
                  </a:cubicBezTo>
                  <a:cubicBezTo>
                    <a:pt x="22672" y="12491"/>
                    <a:pt x="24032" y="13757"/>
                    <a:pt x="24618" y="15422"/>
                  </a:cubicBezTo>
                  <a:cubicBezTo>
                    <a:pt x="25111" y="16594"/>
                    <a:pt x="24829" y="17860"/>
                    <a:pt x="24150" y="18822"/>
                  </a:cubicBezTo>
                  <a:cubicBezTo>
                    <a:pt x="22391" y="21283"/>
                    <a:pt x="19836" y="22831"/>
                    <a:pt x="17491" y="24495"/>
                  </a:cubicBezTo>
                  <a:cubicBezTo>
                    <a:pt x="16038" y="25386"/>
                    <a:pt x="14654" y="26347"/>
                    <a:pt x="13013" y="26840"/>
                  </a:cubicBezTo>
                  <a:cubicBezTo>
                    <a:pt x="12647" y="26945"/>
                    <a:pt x="12270" y="26995"/>
                    <a:pt x="11893" y="26995"/>
                  </a:cubicBezTo>
                  <a:cubicBezTo>
                    <a:pt x="10844" y="26995"/>
                    <a:pt x="9797" y="26610"/>
                    <a:pt x="9004" y="25972"/>
                  </a:cubicBezTo>
                  <a:cubicBezTo>
                    <a:pt x="7433" y="24800"/>
                    <a:pt x="6261" y="23042"/>
                    <a:pt x="5862" y="21072"/>
                  </a:cubicBezTo>
                  <a:cubicBezTo>
                    <a:pt x="6073" y="19900"/>
                    <a:pt x="6659" y="18822"/>
                    <a:pt x="7433" y="17954"/>
                  </a:cubicBezTo>
                  <a:cubicBezTo>
                    <a:pt x="8910" y="16383"/>
                    <a:pt x="10762" y="15516"/>
                    <a:pt x="12427" y="14344"/>
                  </a:cubicBezTo>
                  <a:cubicBezTo>
                    <a:pt x="13881" y="13171"/>
                    <a:pt x="15358" y="11600"/>
                    <a:pt x="15639" y="9654"/>
                  </a:cubicBezTo>
                  <a:close/>
                  <a:moveTo>
                    <a:pt x="8486" y="1"/>
                  </a:moveTo>
                  <a:cubicBezTo>
                    <a:pt x="8289" y="1"/>
                    <a:pt x="8097" y="24"/>
                    <a:pt x="7925" y="65"/>
                  </a:cubicBezTo>
                  <a:cubicBezTo>
                    <a:pt x="5769" y="464"/>
                    <a:pt x="3916" y="1730"/>
                    <a:pt x="2346" y="3207"/>
                  </a:cubicBezTo>
                  <a:cubicBezTo>
                    <a:pt x="1384" y="4168"/>
                    <a:pt x="400" y="5341"/>
                    <a:pt x="118" y="6818"/>
                  </a:cubicBezTo>
                  <a:cubicBezTo>
                    <a:pt x="1" y="7498"/>
                    <a:pt x="306" y="8177"/>
                    <a:pt x="892" y="8388"/>
                  </a:cubicBezTo>
                  <a:cubicBezTo>
                    <a:pt x="1186" y="8501"/>
                    <a:pt x="1497" y="8546"/>
                    <a:pt x="1814" y="8546"/>
                  </a:cubicBezTo>
                  <a:cubicBezTo>
                    <a:pt x="2558" y="8546"/>
                    <a:pt x="3336" y="8297"/>
                    <a:pt x="4010" y="8084"/>
                  </a:cubicBezTo>
                  <a:cubicBezTo>
                    <a:pt x="5182" y="10522"/>
                    <a:pt x="5487" y="13453"/>
                    <a:pt x="5393" y="16196"/>
                  </a:cubicBezTo>
                  <a:cubicBezTo>
                    <a:pt x="5276" y="17556"/>
                    <a:pt x="4995" y="19033"/>
                    <a:pt x="5089" y="20486"/>
                  </a:cubicBezTo>
                  <a:cubicBezTo>
                    <a:pt x="5182" y="22338"/>
                    <a:pt x="6167" y="24097"/>
                    <a:pt x="7339" y="25480"/>
                  </a:cubicBezTo>
                  <a:cubicBezTo>
                    <a:pt x="8324" y="26558"/>
                    <a:pt x="9684" y="27520"/>
                    <a:pt x="11137" y="27731"/>
                  </a:cubicBezTo>
                  <a:cubicBezTo>
                    <a:pt x="11327" y="27752"/>
                    <a:pt x="11515" y="27762"/>
                    <a:pt x="11701" y="27762"/>
                  </a:cubicBezTo>
                  <a:cubicBezTo>
                    <a:pt x="13157" y="27762"/>
                    <a:pt x="14528" y="27148"/>
                    <a:pt x="15733" y="26441"/>
                  </a:cubicBezTo>
                  <a:cubicBezTo>
                    <a:pt x="17397" y="25480"/>
                    <a:pt x="18874" y="24402"/>
                    <a:pt x="20328" y="23323"/>
                  </a:cubicBezTo>
                  <a:cubicBezTo>
                    <a:pt x="21899" y="22245"/>
                    <a:pt x="23352" y="20885"/>
                    <a:pt x="24431" y="19314"/>
                  </a:cubicBezTo>
                  <a:cubicBezTo>
                    <a:pt x="25017" y="18540"/>
                    <a:pt x="25509" y="17556"/>
                    <a:pt x="25416" y="16477"/>
                  </a:cubicBezTo>
                  <a:cubicBezTo>
                    <a:pt x="25322" y="15117"/>
                    <a:pt x="24525" y="13851"/>
                    <a:pt x="23657" y="12866"/>
                  </a:cubicBezTo>
                  <a:cubicBezTo>
                    <a:pt x="22086" y="10921"/>
                    <a:pt x="19742" y="9842"/>
                    <a:pt x="17304" y="9256"/>
                  </a:cubicBezTo>
                  <a:cubicBezTo>
                    <a:pt x="16319" y="8975"/>
                    <a:pt x="15240" y="8975"/>
                    <a:pt x="14279" y="8576"/>
                  </a:cubicBezTo>
                  <a:cubicBezTo>
                    <a:pt x="13388" y="8271"/>
                    <a:pt x="12615" y="7802"/>
                    <a:pt x="12028" y="7216"/>
                  </a:cubicBezTo>
                  <a:cubicBezTo>
                    <a:pt x="10950" y="6138"/>
                    <a:pt x="9965" y="5153"/>
                    <a:pt x="9192" y="3887"/>
                  </a:cubicBezTo>
                  <a:cubicBezTo>
                    <a:pt x="9778" y="3113"/>
                    <a:pt x="10364" y="2035"/>
                    <a:pt x="10176" y="1050"/>
                  </a:cubicBezTo>
                  <a:cubicBezTo>
                    <a:pt x="9939" y="284"/>
                    <a:pt x="9177" y="1"/>
                    <a:pt x="848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24"/>
            <p:cNvSpPr/>
            <p:nvPr/>
          </p:nvSpPr>
          <p:spPr>
            <a:xfrm>
              <a:off x="5437675" y="831250"/>
              <a:ext cx="141875" cy="120700"/>
            </a:xfrm>
            <a:custGeom>
              <a:rect b="b" l="l" r="r" t="t"/>
              <a:pathLst>
                <a:path extrusionOk="0" h="4828" w="5675">
                  <a:moveTo>
                    <a:pt x="5088" y="0"/>
                  </a:moveTo>
                  <a:cubicBezTo>
                    <a:pt x="4502" y="797"/>
                    <a:pt x="3916" y="1665"/>
                    <a:pt x="3119" y="2438"/>
                  </a:cubicBezTo>
                  <a:cubicBezTo>
                    <a:pt x="2251" y="3329"/>
                    <a:pt x="1079" y="3822"/>
                    <a:pt x="0" y="4501"/>
                  </a:cubicBezTo>
                  <a:cubicBezTo>
                    <a:pt x="0" y="4710"/>
                    <a:pt x="52" y="4828"/>
                    <a:pt x="202" y="4828"/>
                  </a:cubicBezTo>
                  <a:cubicBezTo>
                    <a:pt x="255" y="4828"/>
                    <a:pt x="320" y="4813"/>
                    <a:pt x="399" y="4783"/>
                  </a:cubicBezTo>
                  <a:cubicBezTo>
                    <a:pt x="2345" y="4009"/>
                    <a:pt x="4103" y="2649"/>
                    <a:pt x="5275" y="891"/>
                  </a:cubicBezTo>
                  <a:cubicBezTo>
                    <a:pt x="5463" y="586"/>
                    <a:pt x="5674" y="305"/>
                    <a:pt x="5557" y="0"/>
                  </a:cubicBezTo>
                  <a:close/>
                </a:path>
              </a:pathLst>
            </a:custGeom>
            <a:solidFill>
              <a:srgbClr val="263F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24"/>
            <p:cNvSpPr/>
            <p:nvPr/>
          </p:nvSpPr>
          <p:spPr>
            <a:xfrm>
              <a:off x="5730725" y="1134625"/>
              <a:ext cx="47850" cy="40750"/>
            </a:xfrm>
            <a:custGeom>
              <a:rect b="b" l="l" r="r" t="t"/>
              <a:pathLst>
                <a:path extrusionOk="0" h="1630" w="1914">
                  <a:moveTo>
                    <a:pt x="981" y="578"/>
                  </a:moveTo>
                  <a:cubicBezTo>
                    <a:pt x="1210" y="578"/>
                    <a:pt x="1370" y="880"/>
                    <a:pt x="1079" y="971"/>
                  </a:cubicBezTo>
                  <a:cubicBezTo>
                    <a:pt x="1013" y="1032"/>
                    <a:pt x="952" y="1057"/>
                    <a:pt x="900" y="1057"/>
                  </a:cubicBezTo>
                  <a:cubicBezTo>
                    <a:pt x="711" y="1057"/>
                    <a:pt x="628" y="739"/>
                    <a:pt x="775" y="666"/>
                  </a:cubicBezTo>
                  <a:cubicBezTo>
                    <a:pt x="843" y="603"/>
                    <a:pt x="915" y="578"/>
                    <a:pt x="981" y="578"/>
                  </a:cubicBezTo>
                  <a:close/>
                  <a:moveTo>
                    <a:pt x="1048" y="1"/>
                  </a:moveTo>
                  <a:cubicBezTo>
                    <a:pt x="881" y="1"/>
                    <a:pt x="715" y="53"/>
                    <a:pt x="587" y="174"/>
                  </a:cubicBezTo>
                  <a:cubicBezTo>
                    <a:pt x="1" y="385"/>
                    <a:pt x="95" y="1346"/>
                    <a:pt x="681" y="1557"/>
                  </a:cubicBezTo>
                  <a:cubicBezTo>
                    <a:pt x="784" y="1607"/>
                    <a:pt x="890" y="1629"/>
                    <a:pt x="994" y="1629"/>
                  </a:cubicBezTo>
                  <a:cubicBezTo>
                    <a:pt x="1479" y="1629"/>
                    <a:pt x="1914" y="1133"/>
                    <a:pt x="1759" y="572"/>
                  </a:cubicBezTo>
                  <a:cubicBezTo>
                    <a:pt x="1759" y="238"/>
                    <a:pt x="1402" y="1"/>
                    <a:pt x="10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24"/>
            <p:cNvSpPr/>
            <p:nvPr/>
          </p:nvSpPr>
          <p:spPr>
            <a:xfrm>
              <a:off x="5808700" y="1185900"/>
              <a:ext cx="58150" cy="50625"/>
            </a:xfrm>
            <a:custGeom>
              <a:rect b="b" l="l" r="r" t="t"/>
              <a:pathLst>
                <a:path extrusionOk="0" h="2025" w="2326">
                  <a:moveTo>
                    <a:pt x="1076" y="426"/>
                  </a:moveTo>
                  <a:cubicBezTo>
                    <a:pt x="1451" y="426"/>
                    <a:pt x="1910" y="845"/>
                    <a:pt x="1571" y="1264"/>
                  </a:cubicBezTo>
                  <a:cubicBezTo>
                    <a:pt x="1488" y="1386"/>
                    <a:pt x="1372" y="1436"/>
                    <a:pt x="1248" y="1436"/>
                  </a:cubicBezTo>
                  <a:cubicBezTo>
                    <a:pt x="775" y="1436"/>
                    <a:pt x="185" y="709"/>
                    <a:pt x="891" y="467"/>
                  </a:cubicBezTo>
                  <a:cubicBezTo>
                    <a:pt x="947" y="439"/>
                    <a:pt x="1010" y="426"/>
                    <a:pt x="1076" y="426"/>
                  </a:cubicBezTo>
                  <a:close/>
                  <a:moveTo>
                    <a:pt x="1229" y="1"/>
                  </a:moveTo>
                  <a:cubicBezTo>
                    <a:pt x="1084" y="1"/>
                    <a:pt x="936" y="30"/>
                    <a:pt x="797" y="92"/>
                  </a:cubicBezTo>
                  <a:cubicBezTo>
                    <a:pt x="305" y="186"/>
                    <a:pt x="0" y="772"/>
                    <a:pt x="211" y="1264"/>
                  </a:cubicBezTo>
                  <a:cubicBezTo>
                    <a:pt x="399" y="1452"/>
                    <a:pt x="586" y="1851"/>
                    <a:pt x="891" y="1944"/>
                  </a:cubicBezTo>
                  <a:cubicBezTo>
                    <a:pt x="1006" y="2000"/>
                    <a:pt x="1129" y="2025"/>
                    <a:pt x="1251" y="2025"/>
                  </a:cubicBezTo>
                  <a:cubicBezTo>
                    <a:pt x="1751" y="2025"/>
                    <a:pt x="2251" y="1600"/>
                    <a:pt x="2251" y="1053"/>
                  </a:cubicBezTo>
                  <a:cubicBezTo>
                    <a:pt x="2325" y="438"/>
                    <a:pt x="1792" y="1"/>
                    <a:pt x="122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24"/>
            <p:cNvSpPr/>
            <p:nvPr/>
          </p:nvSpPr>
          <p:spPr>
            <a:xfrm>
              <a:off x="5628150" y="1268900"/>
              <a:ext cx="79350" cy="71425"/>
            </a:xfrm>
            <a:custGeom>
              <a:rect b="b" l="l" r="r" t="t"/>
              <a:pathLst>
                <a:path extrusionOk="0" h="2857" w="3174">
                  <a:moveTo>
                    <a:pt x="1455" y="476"/>
                  </a:moveTo>
                  <a:cubicBezTo>
                    <a:pt x="1947" y="476"/>
                    <a:pt x="2744" y="1063"/>
                    <a:pt x="2439" y="1743"/>
                  </a:cubicBezTo>
                  <a:cubicBezTo>
                    <a:pt x="2276" y="2089"/>
                    <a:pt x="1954" y="2347"/>
                    <a:pt x="1611" y="2347"/>
                  </a:cubicBezTo>
                  <a:cubicBezTo>
                    <a:pt x="1559" y="2347"/>
                    <a:pt x="1507" y="2341"/>
                    <a:pt x="1455" y="2329"/>
                  </a:cubicBezTo>
                  <a:cubicBezTo>
                    <a:pt x="868" y="1930"/>
                    <a:pt x="681" y="875"/>
                    <a:pt x="1455" y="476"/>
                  </a:cubicBezTo>
                  <a:close/>
                  <a:moveTo>
                    <a:pt x="1496" y="0"/>
                  </a:moveTo>
                  <a:cubicBezTo>
                    <a:pt x="1356" y="0"/>
                    <a:pt x="1216" y="25"/>
                    <a:pt x="1079" y="78"/>
                  </a:cubicBezTo>
                  <a:cubicBezTo>
                    <a:pt x="1" y="664"/>
                    <a:pt x="282" y="2633"/>
                    <a:pt x="1455" y="2821"/>
                  </a:cubicBezTo>
                  <a:cubicBezTo>
                    <a:pt x="1545" y="2845"/>
                    <a:pt x="1635" y="2856"/>
                    <a:pt x="1723" y="2856"/>
                  </a:cubicBezTo>
                  <a:cubicBezTo>
                    <a:pt x="2323" y="2856"/>
                    <a:pt x="2850" y="2335"/>
                    <a:pt x="2932" y="1743"/>
                  </a:cubicBezTo>
                  <a:cubicBezTo>
                    <a:pt x="3173" y="897"/>
                    <a:pt x="2344" y="0"/>
                    <a:pt x="149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24"/>
            <p:cNvSpPr/>
            <p:nvPr/>
          </p:nvSpPr>
          <p:spPr>
            <a:xfrm>
              <a:off x="5740700" y="1325875"/>
              <a:ext cx="61750" cy="46650"/>
            </a:xfrm>
            <a:custGeom>
              <a:rect b="b" l="l" r="r" t="t"/>
              <a:pathLst>
                <a:path extrusionOk="0" h="1866" w="2470">
                  <a:moveTo>
                    <a:pt x="1201" y="490"/>
                  </a:moveTo>
                  <a:cubicBezTo>
                    <a:pt x="1423" y="490"/>
                    <a:pt x="1610" y="573"/>
                    <a:pt x="1548" y="823"/>
                  </a:cubicBezTo>
                  <a:cubicBezTo>
                    <a:pt x="1548" y="1154"/>
                    <a:pt x="1290" y="1339"/>
                    <a:pt x="974" y="1339"/>
                  </a:cubicBezTo>
                  <a:cubicBezTo>
                    <a:pt x="909" y="1339"/>
                    <a:pt x="842" y="1332"/>
                    <a:pt x="774" y="1316"/>
                  </a:cubicBezTo>
                  <a:cubicBezTo>
                    <a:pt x="680" y="1128"/>
                    <a:pt x="587" y="636"/>
                    <a:pt x="868" y="542"/>
                  </a:cubicBezTo>
                  <a:cubicBezTo>
                    <a:pt x="970" y="511"/>
                    <a:pt x="1089" y="490"/>
                    <a:pt x="1201" y="490"/>
                  </a:cubicBezTo>
                  <a:close/>
                  <a:moveTo>
                    <a:pt x="1266" y="0"/>
                  </a:moveTo>
                  <a:cubicBezTo>
                    <a:pt x="1031" y="0"/>
                    <a:pt x="787" y="63"/>
                    <a:pt x="587" y="143"/>
                  </a:cubicBezTo>
                  <a:cubicBezTo>
                    <a:pt x="0" y="542"/>
                    <a:pt x="0" y="1714"/>
                    <a:pt x="868" y="1808"/>
                  </a:cubicBezTo>
                  <a:cubicBezTo>
                    <a:pt x="967" y="1847"/>
                    <a:pt x="1069" y="1865"/>
                    <a:pt x="1169" y="1865"/>
                  </a:cubicBezTo>
                  <a:cubicBezTo>
                    <a:pt x="1848" y="1865"/>
                    <a:pt x="2469" y="1041"/>
                    <a:pt x="2040" y="448"/>
                  </a:cubicBezTo>
                  <a:cubicBezTo>
                    <a:pt x="1879" y="113"/>
                    <a:pt x="1580" y="0"/>
                    <a:pt x="12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13" name="Google Shape;1813;p24"/>
          <p:cNvGrpSpPr/>
          <p:nvPr/>
        </p:nvGrpSpPr>
        <p:grpSpPr>
          <a:xfrm>
            <a:off x="429750" y="1415475"/>
            <a:ext cx="536925" cy="850175"/>
            <a:chOff x="1039350" y="1263075"/>
            <a:chExt cx="536925" cy="850175"/>
          </a:xfrm>
        </p:grpSpPr>
        <p:sp>
          <p:nvSpPr>
            <p:cNvPr id="1814" name="Google Shape;1814;p24"/>
            <p:cNvSpPr/>
            <p:nvPr/>
          </p:nvSpPr>
          <p:spPr>
            <a:xfrm>
              <a:off x="1039350" y="1263075"/>
              <a:ext cx="536925" cy="850175"/>
            </a:xfrm>
            <a:custGeom>
              <a:rect b="b" l="l" r="r" t="t"/>
              <a:pathLst>
                <a:path extrusionOk="0" h="34007" w="21477">
                  <a:moveTo>
                    <a:pt x="7995" y="1108"/>
                  </a:moveTo>
                  <a:lnTo>
                    <a:pt x="7995" y="1108"/>
                  </a:lnTo>
                  <a:cubicBezTo>
                    <a:pt x="8488" y="1296"/>
                    <a:pt x="8886" y="1483"/>
                    <a:pt x="9285" y="1694"/>
                  </a:cubicBezTo>
                  <a:cubicBezTo>
                    <a:pt x="9472" y="1976"/>
                    <a:pt x="9379" y="2374"/>
                    <a:pt x="9472" y="2655"/>
                  </a:cubicBezTo>
                  <a:cubicBezTo>
                    <a:pt x="9074" y="2468"/>
                    <a:pt x="8582" y="2280"/>
                    <a:pt x="8206" y="1976"/>
                  </a:cubicBezTo>
                  <a:cubicBezTo>
                    <a:pt x="8113" y="1694"/>
                    <a:pt x="8113" y="1389"/>
                    <a:pt x="7995" y="1108"/>
                  </a:cubicBezTo>
                  <a:close/>
                  <a:moveTo>
                    <a:pt x="8206" y="2280"/>
                  </a:moveTo>
                  <a:lnTo>
                    <a:pt x="8206" y="2280"/>
                  </a:lnTo>
                  <a:cubicBezTo>
                    <a:pt x="8582" y="2468"/>
                    <a:pt x="9074" y="2655"/>
                    <a:pt x="9472" y="2866"/>
                  </a:cubicBezTo>
                  <a:cubicBezTo>
                    <a:pt x="9566" y="2960"/>
                    <a:pt x="9566" y="3148"/>
                    <a:pt x="9660" y="3335"/>
                  </a:cubicBezTo>
                  <a:cubicBezTo>
                    <a:pt x="9168" y="3148"/>
                    <a:pt x="8699" y="2960"/>
                    <a:pt x="8300" y="2749"/>
                  </a:cubicBezTo>
                  <a:cubicBezTo>
                    <a:pt x="8300" y="2562"/>
                    <a:pt x="8206" y="2374"/>
                    <a:pt x="8206" y="2280"/>
                  </a:cubicBezTo>
                  <a:close/>
                  <a:moveTo>
                    <a:pt x="8492" y="3258"/>
                  </a:moveTo>
                  <a:cubicBezTo>
                    <a:pt x="8563" y="3258"/>
                    <a:pt x="8638" y="3281"/>
                    <a:pt x="8699" y="3335"/>
                  </a:cubicBezTo>
                  <a:cubicBezTo>
                    <a:pt x="8837" y="3491"/>
                    <a:pt x="8657" y="3583"/>
                    <a:pt x="8477" y="3583"/>
                  </a:cubicBezTo>
                  <a:cubicBezTo>
                    <a:pt x="8413" y="3583"/>
                    <a:pt x="8349" y="3571"/>
                    <a:pt x="8300" y="3546"/>
                  </a:cubicBezTo>
                  <a:cubicBezTo>
                    <a:pt x="8167" y="3396"/>
                    <a:pt x="8318" y="3258"/>
                    <a:pt x="8492" y="3258"/>
                  </a:cubicBezTo>
                  <a:close/>
                  <a:moveTo>
                    <a:pt x="7315" y="522"/>
                  </a:moveTo>
                  <a:cubicBezTo>
                    <a:pt x="7808" y="1483"/>
                    <a:pt x="7620" y="2655"/>
                    <a:pt x="7808" y="3734"/>
                  </a:cubicBezTo>
                  <a:cubicBezTo>
                    <a:pt x="7526" y="3734"/>
                    <a:pt x="7222" y="3734"/>
                    <a:pt x="6940" y="3828"/>
                  </a:cubicBezTo>
                  <a:cubicBezTo>
                    <a:pt x="6823" y="2749"/>
                    <a:pt x="6542" y="1788"/>
                    <a:pt x="6636" y="709"/>
                  </a:cubicBezTo>
                  <a:cubicBezTo>
                    <a:pt x="6823" y="616"/>
                    <a:pt x="7128" y="522"/>
                    <a:pt x="7315" y="522"/>
                  </a:cubicBezTo>
                  <a:close/>
                  <a:moveTo>
                    <a:pt x="11043" y="4414"/>
                  </a:moveTo>
                  <a:lnTo>
                    <a:pt x="11043" y="4414"/>
                  </a:lnTo>
                  <a:cubicBezTo>
                    <a:pt x="11512" y="4719"/>
                    <a:pt x="11911" y="4906"/>
                    <a:pt x="12403" y="5094"/>
                  </a:cubicBezTo>
                  <a:cubicBezTo>
                    <a:pt x="12403" y="5492"/>
                    <a:pt x="12497" y="5891"/>
                    <a:pt x="12497" y="6266"/>
                  </a:cubicBezTo>
                  <a:cubicBezTo>
                    <a:pt x="12098" y="6078"/>
                    <a:pt x="11723" y="5985"/>
                    <a:pt x="11231" y="5891"/>
                  </a:cubicBezTo>
                  <a:cubicBezTo>
                    <a:pt x="11231" y="5399"/>
                    <a:pt x="11137" y="4906"/>
                    <a:pt x="11043" y="4414"/>
                  </a:cubicBezTo>
                  <a:close/>
                  <a:moveTo>
                    <a:pt x="11325" y="6266"/>
                  </a:moveTo>
                  <a:cubicBezTo>
                    <a:pt x="11723" y="6477"/>
                    <a:pt x="12098" y="6571"/>
                    <a:pt x="12497" y="6665"/>
                  </a:cubicBezTo>
                  <a:cubicBezTo>
                    <a:pt x="12591" y="7063"/>
                    <a:pt x="12591" y="7438"/>
                    <a:pt x="12684" y="7837"/>
                  </a:cubicBezTo>
                  <a:cubicBezTo>
                    <a:pt x="12309" y="7649"/>
                    <a:pt x="11817" y="7438"/>
                    <a:pt x="11418" y="7344"/>
                  </a:cubicBezTo>
                  <a:cubicBezTo>
                    <a:pt x="11418" y="7063"/>
                    <a:pt x="11325" y="6665"/>
                    <a:pt x="11325" y="6266"/>
                  </a:cubicBezTo>
                  <a:close/>
                  <a:moveTo>
                    <a:pt x="11418" y="7837"/>
                  </a:moveTo>
                  <a:cubicBezTo>
                    <a:pt x="11817" y="8024"/>
                    <a:pt x="12216" y="8142"/>
                    <a:pt x="12684" y="8235"/>
                  </a:cubicBezTo>
                  <a:lnTo>
                    <a:pt x="12684" y="9595"/>
                  </a:lnTo>
                  <a:cubicBezTo>
                    <a:pt x="12216" y="9408"/>
                    <a:pt x="11817" y="9314"/>
                    <a:pt x="11325" y="9197"/>
                  </a:cubicBezTo>
                  <a:cubicBezTo>
                    <a:pt x="11418" y="8728"/>
                    <a:pt x="11418" y="8329"/>
                    <a:pt x="11418" y="7837"/>
                  </a:cubicBezTo>
                  <a:close/>
                  <a:moveTo>
                    <a:pt x="11231" y="9595"/>
                  </a:moveTo>
                  <a:cubicBezTo>
                    <a:pt x="11723" y="9689"/>
                    <a:pt x="12098" y="9783"/>
                    <a:pt x="12591" y="9900"/>
                  </a:cubicBezTo>
                  <a:cubicBezTo>
                    <a:pt x="12403" y="10181"/>
                    <a:pt x="12309" y="10369"/>
                    <a:pt x="12098" y="10580"/>
                  </a:cubicBezTo>
                  <a:cubicBezTo>
                    <a:pt x="11723" y="10486"/>
                    <a:pt x="11325" y="10275"/>
                    <a:pt x="10926" y="10181"/>
                  </a:cubicBezTo>
                  <a:cubicBezTo>
                    <a:pt x="11043" y="9994"/>
                    <a:pt x="11137" y="9783"/>
                    <a:pt x="11231" y="9595"/>
                  </a:cubicBezTo>
                  <a:close/>
                  <a:moveTo>
                    <a:pt x="10059" y="3828"/>
                  </a:moveTo>
                  <a:cubicBezTo>
                    <a:pt x="10340" y="3921"/>
                    <a:pt x="10457" y="4320"/>
                    <a:pt x="10551" y="4625"/>
                  </a:cubicBezTo>
                  <a:cubicBezTo>
                    <a:pt x="10832" y="5891"/>
                    <a:pt x="11043" y="7344"/>
                    <a:pt x="10926" y="8728"/>
                  </a:cubicBezTo>
                  <a:cubicBezTo>
                    <a:pt x="10832" y="9197"/>
                    <a:pt x="10738" y="9783"/>
                    <a:pt x="10246" y="10088"/>
                  </a:cubicBezTo>
                  <a:cubicBezTo>
                    <a:pt x="9248" y="10465"/>
                    <a:pt x="8163" y="10639"/>
                    <a:pt x="7072" y="10639"/>
                  </a:cubicBezTo>
                  <a:cubicBezTo>
                    <a:pt x="6470" y="10639"/>
                    <a:pt x="5867" y="10586"/>
                    <a:pt x="5276" y="10486"/>
                  </a:cubicBezTo>
                  <a:cubicBezTo>
                    <a:pt x="4479" y="10181"/>
                    <a:pt x="4690" y="9197"/>
                    <a:pt x="4479" y="8610"/>
                  </a:cubicBezTo>
                  <a:cubicBezTo>
                    <a:pt x="4479" y="7344"/>
                    <a:pt x="4103" y="5985"/>
                    <a:pt x="4783" y="4906"/>
                  </a:cubicBezTo>
                  <a:cubicBezTo>
                    <a:pt x="5956" y="4226"/>
                    <a:pt x="7409" y="4414"/>
                    <a:pt x="8699" y="4039"/>
                  </a:cubicBezTo>
                  <a:cubicBezTo>
                    <a:pt x="9168" y="3921"/>
                    <a:pt x="9566" y="3828"/>
                    <a:pt x="10059" y="3828"/>
                  </a:cubicBezTo>
                  <a:close/>
                  <a:moveTo>
                    <a:pt x="10551" y="10486"/>
                  </a:moveTo>
                  <a:lnTo>
                    <a:pt x="10551" y="10486"/>
                  </a:lnTo>
                  <a:cubicBezTo>
                    <a:pt x="10926" y="10674"/>
                    <a:pt x="11325" y="10861"/>
                    <a:pt x="11723" y="10955"/>
                  </a:cubicBezTo>
                  <a:cubicBezTo>
                    <a:pt x="11630" y="11072"/>
                    <a:pt x="11420" y="11165"/>
                    <a:pt x="11232" y="11352"/>
                  </a:cubicBezTo>
                  <a:lnTo>
                    <a:pt x="11232" y="11352"/>
                  </a:lnTo>
                  <a:cubicBezTo>
                    <a:pt x="10979" y="11081"/>
                    <a:pt x="10718" y="10737"/>
                    <a:pt x="10551" y="10486"/>
                  </a:cubicBezTo>
                  <a:close/>
                  <a:moveTo>
                    <a:pt x="11325" y="11447"/>
                  </a:moveTo>
                  <a:lnTo>
                    <a:pt x="11231" y="11752"/>
                  </a:lnTo>
                  <a:cubicBezTo>
                    <a:pt x="11231" y="11658"/>
                    <a:pt x="11231" y="11541"/>
                    <a:pt x="11325" y="11447"/>
                  </a:cubicBezTo>
                  <a:close/>
                  <a:moveTo>
                    <a:pt x="12309" y="11260"/>
                  </a:moveTo>
                  <a:cubicBezTo>
                    <a:pt x="12497" y="11752"/>
                    <a:pt x="12802" y="12244"/>
                    <a:pt x="13083" y="12620"/>
                  </a:cubicBezTo>
                  <a:cubicBezTo>
                    <a:pt x="12684" y="12526"/>
                    <a:pt x="12309" y="12338"/>
                    <a:pt x="11817" y="12244"/>
                  </a:cubicBezTo>
                  <a:cubicBezTo>
                    <a:pt x="11629" y="12033"/>
                    <a:pt x="11512" y="11752"/>
                    <a:pt x="11325" y="11447"/>
                  </a:cubicBezTo>
                  <a:cubicBezTo>
                    <a:pt x="11301" y="11424"/>
                    <a:pt x="11278" y="11400"/>
                    <a:pt x="11254" y="11375"/>
                  </a:cubicBezTo>
                  <a:lnTo>
                    <a:pt x="11254" y="11375"/>
                  </a:lnTo>
                  <a:cubicBezTo>
                    <a:pt x="11341" y="11448"/>
                    <a:pt x="11436" y="11455"/>
                    <a:pt x="11629" y="11541"/>
                  </a:cubicBezTo>
                  <a:cubicBezTo>
                    <a:pt x="11817" y="11447"/>
                    <a:pt x="12005" y="11354"/>
                    <a:pt x="12309" y="11260"/>
                  </a:cubicBezTo>
                  <a:close/>
                  <a:moveTo>
                    <a:pt x="12309" y="12924"/>
                  </a:moveTo>
                  <a:cubicBezTo>
                    <a:pt x="12802" y="13112"/>
                    <a:pt x="13388" y="13206"/>
                    <a:pt x="13669" y="13604"/>
                  </a:cubicBezTo>
                  <a:cubicBezTo>
                    <a:pt x="14161" y="14190"/>
                    <a:pt x="14560" y="14777"/>
                    <a:pt x="15029" y="15269"/>
                  </a:cubicBezTo>
                  <a:cubicBezTo>
                    <a:pt x="14560" y="15058"/>
                    <a:pt x="14068" y="14964"/>
                    <a:pt x="13669" y="14683"/>
                  </a:cubicBezTo>
                  <a:cubicBezTo>
                    <a:pt x="13177" y="14097"/>
                    <a:pt x="12802" y="13511"/>
                    <a:pt x="12309" y="12924"/>
                  </a:cubicBezTo>
                  <a:close/>
                  <a:moveTo>
                    <a:pt x="8699" y="15949"/>
                  </a:moveTo>
                  <a:cubicBezTo>
                    <a:pt x="8980" y="16535"/>
                    <a:pt x="9472" y="16934"/>
                    <a:pt x="9660" y="17613"/>
                  </a:cubicBezTo>
                  <a:cubicBezTo>
                    <a:pt x="9168" y="17402"/>
                    <a:pt x="8793" y="17121"/>
                    <a:pt x="8394" y="16934"/>
                  </a:cubicBezTo>
                  <a:cubicBezTo>
                    <a:pt x="8488" y="16629"/>
                    <a:pt x="8582" y="16230"/>
                    <a:pt x="8699" y="15949"/>
                  </a:cubicBezTo>
                  <a:close/>
                  <a:moveTo>
                    <a:pt x="14161" y="15363"/>
                  </a:moveTo>
                  <a:lnTo>
                    <a:pt x="14161" y="15363"/>
                  </a:lnTo>
                  <a:cubicBezTo>
                    <a:pt x="14654" y="15550"/>
                    <a:pt x="15029" y="15761"/>
                    <a:pt x="15428" y="15949"/>
                  </a:cubicBezTo>
                  <a:cubicBezTo>
                    <a:pt x="16014" y="16629"/>
                    <a:pt x="16412" y="17402"/>
                    <a:pt x="16998" y="18200"/>
                  </a:cubicBezTo>
                  <a:cubicBezTo>
                    <a:pt x="16412" y="17707"/>
                    <a:pt x="15826" y="17402"/>
                    <a:pt x="15334" y="17027"/>
                  </a:cubicBezTo>
                  <a:cubicBezTo>
                    <a:pt x="14935" y="16535"/>
                    <a:pt x="14560" y="15949"/>
                    <a:pt x="14161" y="15363"/>
                  </a:cubicBezTo>
                  <a:close/>
                  <a:moveTo>
                    <a:pt x="8206" y="17402"/>
                  </a:moveTo>
                  <a:cubicBezTo>
                    <a:pt x="8582" y="17613"/>
                    <a:pt x="8980" y="17801"/>
                    <a:pt x="9379" y="17989"/>
                  </a:cubicBezTo>
                  <a:cubicBezTo>
                    <a:pt x="9285" y="18481"/>
                    <a:pt x="9074" y="18879"/>
                    <a:pt x="8980" y="19372"/>
                  </a:cubicBezTo>
                  <a:cubicBezTo>
                    <a:pt x="8488" y="19278"/>
                    <a:pt x="8113" y="18973"/>
                    <a:pt x="7714" y="18786"/>
                  </a:cubicBezTo>
                  <a:cubicBezTo>
                    <a:pt x="7902" y="18293"/>
                    <a:pt x="7995" y="17801"/>
                    <a:pt x="8206" y="17402"/>
                  </a:cubicBezTo>
                  <a:close/>
                  <a:moveTo>
                    <a:pt x="16014" y="17895"/>
                  </a:moveTo>
                  <a:lnTo>
                    <a:pt x="16014" y="17895"/>
                  </a:lnTo>
                  <a:cubicBezTo>
                    <a:pt x="16412" y="18200"/>
                    <a:pt x="16787" y="18387"/>
                    <a:pt x="17280" y="18575"/>
                  </a:cubicBezTo>
                  <a:cubicBezTo>
                    <a:pt x="17678" y="19067"/>
                    <a:pt x="17960" y="19653"/>
                    <a:pt x="18264" y="20239"/>
                  </a:cubicBezTo>
                  <a:cubicBezTo>
                    <a:pt x="17866" y="19864"/>
                    <a:pt x="17280" y="19653"/>
                    <a:pt x="16905" y="19278"/>
                  </a:cubicBezTo>
                  <a:cubicBezTo>
                    <a:pt x="16600" y="18879"/>
                    <a:pt x="16318" y="18387"/>
                    <a:pt x="16014" y="17895"/>
                  </a:cubicBezTo>
                  <a:close/>
                  <a:moveTo>
                    <a:pt x="7620" y="19278"/>
                  </a:moveTo>
                  <a:cubicBezTo>
                    <a:pt x="7995" y="19466"/>
                    <a:pt x="8394" y="19653"/>
                    <a:pt x="8793" y="19864"/>
                  </a:cubicBezTo>
                  <a:cubicBezTo>
                    <a:pt x="8582" y="20450"/>
                    <a:pt x="8394" y="20919"/>
                    <a:pt x="8206" y="21505"/>
                  </a:cubicBezTo>
                  <a:cubicBezTo>
                    <a:pt x="7808" y="21318"/>
                    <a:pt x="7409" y="21224"/>
                    <a:pt x="7034" y="21036"/>
                  </a:cubicBezTo>
                  <a:cubicBezTo>
                    <a:pt x="7222" y="20450"/>
                    <a:pt x="7409" y="19864"/>
                    <a:pt x="7620" y="19278"/>
                  </a:cubicBezTo>
                  <a:close/>
                  <a:moveTo>
                    <a:pt x="17280" y="20052"/>
                  </a:moveTo>
                  <a:lnTo>
                    <a:pt x="17280" y="20052"/>
                  </a:lnTo>
                  <a:cubicBezTo>
                    <a:pt x="17772" y="20333"/>
                    <a:pt x="18171" y="20544"/>
                    <a:pt x="18663" y="20825"/>
                  </a:cubicBezTo>
                  <a:cubicBezTo>
                    <a:pt x="18944" y="20919"/>
                    <a:pt x="18851" y="21318"/>
                    <a:pt x="19132" y="21623"/>
                  </a:cubicBezTo>
                  <a:cubicBezTo>
                    <a:pt x="19343" y="21904"/>
                    <a:pt x="19530" y="22302"/>
                    <a:pt x="19718" y="22678"/>
                  </a:cubicBezTo>
                  <a:cubicBezTo>
                    <a:pt x="19343" y="22396"/>
                    <a:pt x="18944" y="22091"/>
                    <a:pt x="18452" y="21904"/>
                  </a:cubicBezTo>
                  <a:cubicBezTo>
                    <a:pt x="18077" y="21318"/>
                    <a:pt x="17772" y="20638"/>
                    <a:pt x="17280" y="20052"/>
                  </a:cubicBezTo>
                  <a:close/>
                  <a:moveTo>
                    <a:pt x="6940" y="21412"/>
                  </a:moveTo>
                  <a:cubicBezTo>
                    <a:pt x="7315" y="21623"/>
                    <a:pt x="7714" y="21810"/>
                    <a:pt x="8113" y="21904"/>
                  </a:cubicBezTo>
                  <a:cubicBezTo>
                    <a:pt x="7995" y="22302"/>
                    <a:pt x="7902" y="22678"/>
                    <a:pt x="7714" y="23076"/>
                  </a:cubicBezTo>
                  <a:cubicBezTo>
                    <a:pt x="7315" y="22889"/>
                    <a:pt x="6940" y="22584"/>
                    <a:pt x="6542" y="22396"/>
                  </a:cubicBezTo>
                  <a:cubicBezTo>
                    <a:pt x="6636" y="22091"/>
                    <a:pt x="6823" y="21716"/>
                    <a:pt x="6940" y="21412"/>
                  </a:cubicBezTo>
                  <a:close/>
                  <a:moveTo>
                    <a:pt x="18757" y="22396"/>
                  </a:moveTo>
                  <a:cubicBezTo>
                    <a:pt x="19132" y="22678"/>
                    <a:pt x="19624" y="22982"/>
                    <a:pt x="20023" y="23264"/>
                  </a:cubicBezTo>
                  <a:cubicBezTo>
                    <a:pt x="20304" y="23756"/>
                    <a:pt x="20421" y="24248"/>
                    <a:pt x="20703" y="24741"/>
                  </a:cubicBezTo>
                  <a:cubicBezTo>
                    <a:pt x="20210" y="24342"/>
                    <a:pt x="19624" y="24155"/>
                    <a:pt x="19343" y="23662"/>
                  </a:cubicBezTo>
                  <a:cubicBezTo>
                    <a:pt x="19132" y="23170"/>
                    <a:pt x="18944" y="22795"/>
                    <a:pt x="18757" y="22396"/>
                  </a:cubicBezTo>
                  <a:close/>
                  <a:moveTo>
                    <a:pt x="6448" y="22889"/>
                  </a:moveTo>
                  <a:cubicBezTo>
                    <a:pt x="6823" y="23170"/>
                    <a:pt x="7222" y="23381"/>
                    <a:pt x="7620" y="23569"/>
                  </a:cubicBezTo>
                  <a:cubicBezTo>
                    <a:pt x="7526" y="24061"/>
                    <a:pt x="7315" y="24436"/>
                    <a:pt x="7222" y="24928"/>
                  </a:cubicBezTo>
                  <a:cubicBezTo>
                    <a:pt x="6729" y="24741"/>
                    <a:pt x="6354" y="24553"/>
                    <a:pt x="5956" y="24342"/>
                  </a:cubicBezTo>
                  <a:cubicBezTo>
                    <a:pt x="6143" y="23850"/>
                    <a:pt x="6237" y="23381"/>
                    <a:pt x="6448" y="22889"/>
                  </a:cubicBezTo>
                  <a:close/>
                  <a:moveTo>
                    <a:pt x="19835" y="24647"/>
                  </a:moveTo>
                  <a:lnTo>
                    <a:pt x="19835" y="24647"/>
                  </a:lnTo>
                  <a:cubicBezTo>
                    <a:pt x="20117" y="24835"/>
                    <a:pt x="20421" y="25022"/>
                    <a:pt x="20796" y="25139"/>
                  </a:cubicBezTo>
                  <a:cubicBezTo>
                    <a:pt x="20796" y="25725"/>
                    <a:pt x="20703" y="26194"/>
                    <a:pt x="20515" y="26593"/>
                  </a:cubicBezTo>
                  <a:cubicBezTo>
                    <a:pt x="20421" y="25913"/>
                    <a:pt x="20210" y="25233"/>
                    <a:pt x="19835" y="24647"/>
                  </a:cubicBezTo>
                  <a:close/>
                  <a:moveTo>
                    <a:pt x="5768" y="24835"/>
                  </a:moveTo>
                  <a:cubicBezTo>
                    <a:pt x="6237" y="25022"/>
                    <a:pt x="6636" y="25139"/>
                    <a:pt x="7128" y="25327"/>
                  </a:cubicBezTo>
                  <a:cubicBezTo>
                    <a:pt x="6940" y="25819"/>
                    <a:pt x="6729" y="26312"/>
                    <a:pt x="6542" y="26781"/>
                  </a:cubicBezTo>
                  <a:cubicBezTo>
                    <a:pt x="6143" y="26593"/>
                    <a:pt x="5768" y="26405"/>
                    <a:pt x="5370" y="26194"/>
                  </a:cubicBezTo>
                  <a:cubicBezTo>
                    <a:pt x="5463" y="25725"/>
                    <a:pt x="5651" y="25233"/>
                    <a:pt x="5768" y="24835"/>
                  </a:cubicBezTo>
                  <a:close/>
                  <a:moveTo>
                    <a:pt x="10059" y="10767"/>
                  </a:moveTo>
                  <a:cubicBezTo>
                    <a:pt x="12989" y="14683"/>
                    <a:pt x="16014" y="18575"/>
                    <a:pt x="18358" y="22982"/>
                  </a:cubicBezTo>
                  <a:cubicBezTo>
                    <a:pt x="18944" y="24061"/>
                    <a:pt x="19530" y="25139"/>
                    <a:pt x="19835" y="26312"/>
                  </a:cubicBezTo>
                  <a:cubicBezTo>
                    <a:pt x="20117" y="27273"/>
                    <a:pt x="19249" y="28070"/>
                    <a:pt x="18358" y="28164"/>
                  </a:cubicBezTo>
                  <a:cubicBezTo>
                    <a:pt x="18271" y="28192"/>
                    <a:pt x="18186" y="28205"/>
                    <a:pt x="18103" y="28205"/>
                  </a:cubicBezTo>
                  <a:cubicBezTo>
                    <a:pt x="17630" y="28205"/>
                    <a:pt x="17238" y="27786"/>
                    <a:pt x="16998" y="27367"/>
                  </a:cubicBezTo>
                  <a:cubicBezTo>
                    <a:pt x="16014" y="26194"/>
                    <a:pt x="15240" y="24928"/>
                    <a:pt x="14443" y="23569"/>
                  </a:cubicBezTo>
                  <a:cubicBezTo>
                    <a:pt x="12684" y="20825"/>
                    <a:pt x="11137" y="17895"/>
                    <a:pt x="9168" y="15269"/>
                  </a:cubicBezTo>
                  <a:cubicBezTo>
                    <a:pt x="8113" y="13886"/>
                    <a:pt x="7034" y="12526"/>
                    <a:pt x="5956" y="11166"/>
                  </a:cubicBezTo>
                  <a:lnTo>
                    <a:pt x="5956" y="11166"/>
                  </a:lnTo>
                  <a:cubicBezTo>
                    <a:pt x="6273" y="11188"/>
                    <a:pt x="6596" y="11200"/>
                    <a:pt x="6921" y="11200"/>
                  </a:cubicBezTo>
                  <a:cubicBezTo>
                    <a:pt x="7992" y="11200"/>
                    <a:pt x="9088" y="11073"/>
                    <a:pt x="10059" y="10767"/>
                  </a:cubicBezTo>
                  <a:close/>
                  <a:moveTo>
                    <a:pt x="5182" y="26687"/>
                  </a:moveTo>
                  <a:cubicBezTo>
                    <a:pt x="5557" y="26898"/>
                    <a:pt x="5956" y="26992"/>
                    <a:pt x="6354" y="27179"/>
                  </a:cubicBezTo>
                  <a:cubicBezTo>
                    <a:pt x="6143" y="27578"/>
                    <a:pt x="5956" y="27859"/>
                    <a:pt x="5768" y="28258"/>
                  </a:cubicBezTo>
                  <a:cubicBezTo>
                    <a:pt x="5463" y="28070"/>
                    <a:pt x="5182" y="27953"/>
                    <a:pt x="4877" y="27765"/>
                  </a:cubicBezTo>
                  <a:cubicBezTo>
                    <a:pt x="4971" y="27367"/>
                    <a:pt x="5065" y="26992"/>
                    <a:pt x="5182" y="26687"/>
                  </a:cubicBezTo>
                  <a:close/>
                  <a:moveTo>
                    <a:pt x="4690" y="28164"/>
                  </a:moveTo>
                  <a:cubicBezTo>
                    <a:pt x="4971" y="28351"/>
                    <a:pt x="5276" y="28445"/>
                    <a:pt x="5463" y="28656"/>
                  </a:cubicBezTo>
                  <a:cubicBezTo>
                    <a:pt x="5276" y="28844"/>
                    <a:pt x="5065" y="29125"/>
                    <a:pt x="4877" y="29336"/>
                  </a:cubicBezTo>
                  <a:cubicBezTo>
                    <a:pt x="4690" y="29336"/>
                    <a:pt x="4479" y="29242"/>
                    <a:pt x="4291" y="29125"/>
                  </a:cubicBezTo>
                  <a:cubicBezTo>
                    <a:pt x="4385" y="28844"/>
                    <a:pt x="4596" y="28539"/>
                    <a:pt x="4690" y="28164"/>
                  </a:cubicBezTo>
                  <a:close/>
                  <a:moveTo>
                    <a:pt x="4103" y="29617"/>
                  </a:moveTo>
                  <a:cubicBezTo>
                    <a:pt x="4197" y="29617"/>
                    <a:pt x="4385" y="29711"/>
                    <a:pt x="4479" y="29711"/>
                  </a:cubicBezTo>
                  <a:cubicBezTo>
                    <a:pt x="4197" y="30016"/>
                    <a:pt x="3892" y="30204"/>
                    <a:pt x="3611" y="30415"/>
                  </a:cubicBezTo>
                  <a:cubicBezTo>
                    <a:pt x="3799" y="30110"/>
                    <a:pt x="3892" y="29922"/>
                    <a:pt x="4103" y="29617"/>
                  </a:cubicBezTo>
                  <a:close/>
                  <a:moveTo>
                    <a:pt x="5182" y="11166"/>
                  </a:moveTo>
                  <a:cubicBezTo>
                    <a:pt x="6143" y="12713"/>
                    <a:pt x="7315" y="14097"/>
                    <a:pt x="8300" y="15550"/>
                  </a:cubicBezTo>
                  <a:cubicBezTo>
                    <a:pt x="6940" y="19067"/>
                    <a:pt x="5862" y="22678"/>
                    <a:pt x="4690" y="26312"/>
                  </a:cubicBezTo>
                  <a:cubicBezTo>
                    <a:pt x="4291" y="27765"/>
                    <a:pt x="3799" y="29336"/>
                    <a:pt x="2931" y="30508"/>
                  </a:cubicBezTo>
                  <a:cubicBezTo>
                    <a:pt x="2656" y="30872"/>
                    <a:pt x="2230" y="31044"/>
                    <a:pt x="1815" y="31044"/>
                  </a:cubicBezTo>
                  <a:cubicBezTo>
                    <a:pt x="1347" y="31044"/>
                    <a:pt x="892" y="30825"/>
                    <a:pt x="680" y="30415"/>
                  </a:cubicBezTo>
                  <a:cubicBezTo>
                    <a:pt x="376" y="29336"/>
                    <a:pt x="587" y="28164"/>
                    <a:pt x="774" y="27085"/>
                  </a:cubicBezTo>
                  <a:cubicBezTo>
                    <a:pt x="1267" y="24436"/>
                    <a:pt x="2134" y="21904"/>
                    <a:pt x="2931" y="19372"/>
                  </a:cubicBezTo>
                  <a:cubicBezTo>
                    <a:pt x="3424" y="17613"/>
                    <a:pt x="3892" y="15855"/>
                    <a:pt x="4385" y="14097"/>
                  </a:cubicBezTo>
                  <a:cubicBezTo>
                    <a:pt x="4596" y="13112"/>
                    <a:pt x="5065" y="12127"/>
                    <a:pt x="5182" y="11166"/>
                  </a:cubicBezTo>
                  <a:close/>
                  <a:moveTo>
                    <a:pt x="1267" y="31376"/>
                  </a:moveTo>
                  <a:cubicBezTo>
                    <a:pt x="1173" y="32056"/>
                    <a:pt x="868" y="32853"/>
                    <a:pt x="376" y="33439"/>
                  </a:cubicBezTo>
                  <a:cubicBezTo>
                    <a:pt x="587" y="32759"/>
                    <a:pt x="774" y="31962"/>
                    <a:pt x="1267" y="31376"/>
                  </a:cubicBezTo>
                  <a:close/>
                  <a:moveTo>
                    <a:pt x="7152" y="1"/>
                  </a:moveTo>
                  <a:cubicBezTo>
                    <a:pt x="6667" y="1"/>
                    <a:pt x="6143" y="358"/>
                    <a:pt x="6143" y="897"/>
                  </a:cubicBezTo>
                  <a:cubicBezTo>
                    <a:pt x="6049" y="1882"/>
                    <a:pt x="6237" y="2866"/>
                    <a:pt x="6448" y="3828"/>
                  </a:cubicBezTo>
                  <a:cubicBezTo>
                    <a:pt x="5768" y="4039"/>
                    <a:pt x="4971" y="4132"/>
                    <a:pt x="4385" y="4625"/>
                  </a:cubicBezTo>
                  <a:cubicBezTo>
                    <a:pt x="3892" y="5094"/>
                    <a:pt x="3799" y="5985"/>
                    <a:pt x="3799" y="6665"/>
                  </a:cubicBezTo>
                  <a:cubicBezTo>
                    <a:pt x="3799" y="7837"/>
                    <a:pt x="4010" y="9009"/>
                    <a:pt x="4197" y="10181"/>
                  </a:cubicBezTo>
                  <a:cubicBezTo>
                    <a:pt x="4291" y="10486"/>
                    <a:pt x="4596" y="10674"/>
                    <a:pt x="4783" y="10955"/>
                  </a:cubicBezTo>
                  <a:cubicBezTo>
                    <a:pt x="4010" y="13018"/>
                    <a:pt x="3517" y="15175"/>
                    <a:pt x="2931" y="17309"/>
                  </a:cubicBezTo>
                  <a:cubicBezTo>
                    <a:pt x="2439" y="18973"/>
                    <a:pt x="1947" y="20638"/>
                    <a:pt x="1454" y="22302"/>
                  </a:cubicBezTo>
                  <a:cubicBezTo>
                    <a:pt x="868" y="24155"/>
                    <a:pt x="282" y="26101"/>
                    <a:pt x="94" y="28070"/>
                  </a:cubicBezTo>
                  <a:cubicBezTo>
                    <a:pt x="1" y="28844"/>
                    <a:pt x="1" y="29617"/>
                    <a:pt x="188" y="30415"/>
                  </a:cubicBezTo>
                  <a:cubicBezTo>
                    <a:pt x="282" y="30790"/>
                    <a:pt x="587" y="31001"/>
                    <a:pt x="774" y="31282"/>
                  </a:cubicBezTo>
                  <a:cubicBezTo>
                    <a:pt x="376" y="32056"/>
                    <a:pt x="1" y="32759"/>
                    <a:pt x="1" y="33627"/>
                  </a:cubicBezTo>
                  <a:cubicBezTo>
                    <a:pt x="1" y="33847"/>
                    <a:pt x="197" y="34006"/>
                    <a:pt x="386" y="34006"/>
                  </a:cubicBezTo>
                  <a:cubicBezTo>
                    <a:pt x="458" y="34006"/>
                    <a:pt x="528" y="33983"/>
                    <a:pt x="587" y="33931"/>
                  </a:cubicBezTo>
                  <a:cubicBezTo>
                    <a:pt x="1267" y="33345"/>
                    <a:pt x="1454" y="32454"/>
                    <a:pt x="1759" y="31681"/>
                  </a:cubicBezTo>
                  <a:cubicBezTo>
                    <a:pt x="2345" y="31681"/>
                    <a:pt x="2837" y="31282"/>
                    <a:pt x="3424" y="31094"/>
                  </a:cubicBezTo>
                  <a:cubicBezTo>
                    <a:pt x="4197" y="30883"/>
                    <a:pt x="4690" y="30204"/>
                    <a:pt x="5370" y="29828"/>
                  </a:cubicBezTo>
                  <a:cubicBezTo>
                    <a:pt x="5651" y="29242"/>
                    <a:pt x="6143" y="28750"/>
                    <a:pt x="6448" y="28164"/>
                  </a:cubicBezTo>
                  <a:cubicBezTo>
                    <a:pt x="7902" y="25514"/>
                    <a:pt x="8488" y="22490"/>
                    <a:pt x="9379" y="19653"/>
                  </a:cubicBezTo>
                  <a:cubicBezTo>
                    <a:pt x="9566" y="19161"/>
                    <a:pt x="9566" y="18481"/>
                    <a:pt x="10059" y="18106"/>
                  </a:cubicBezTo>
                  <a:cubicBezTo>
                    <a:pt x="9965" y="17989"/>
                    <a:pt x="9965" y="17895"/>
                    <a:pt x="9965" y="17801"/>
                  </a:cubicBezTo>
                  <a:lnTo>
                    <a:pt x="9965" y="17801"/>
                  </a:lnTo>
                  <a:cubicBezTo>
                    <a:pt x="11723" y="20732"/>
                    <a:pt x="13575" y="23475"/>
                    <a:pt x="15334" y="26405"/>
                  </a:cubicBezTo>
                  <a:cubicBezTo>
                    <a:pt x="15920" y="27179"/>
                    <a:pt x="16506" y="28070"/>
                    <a:pt x="17280" y="28656"/>
                  </a:cubicBezTo>
                  <a:cubicBezTo>
                    <a:pt x="17573" y="28797"/>
                    <a:pt x="17866" y="28844"/>
                    <a:pt x="18159" y="28844"/>
                  </a:cubicBezTo>
                  <a:cubicBezTo>
                    <a:pt x="18452" y="28844"/>
                    <a:pt x="18745" y="28797"/>
                    <a:pt x="19038" y="28750"/>
                  </a:cubicBezTo>
                  <a:cubicBezTo>
                    <a:pt x="19437" y="29524"/>
                    <a:pt x="19718" y="30508"/>
                    <a:pt x="20515" y="31001"/>
                  </a:cubicBezTo>
                  <a:cubicBezTo>
                    <a:pt x="20567" y="31035"/>
                    <a:pt x="20619" y="31050"/>
                    <a:pt x="20670" y="31050"/>
                  </a:cubicBezTo>
                  <a:cubicBezTo>
                    <a:pt x="20898" y="31050"/>
                    <a:pt x="21101" y="30755"/>
                    <a:pt x="21101" y="30602"/>
                  </a:cubicBezTo>
                  <a:cubicBezTo>
                    <a:pt x="21007" y="29617"/>
                    <a:pt x="20421" y="28844"/>
                    <a:pt x="20023" y="28070"/>
                  </a:cubicBezTo>
                  <a:cubicBezTo>
                    <a:pt x="20515" y="27578"/>
                    <a:pt x="20890" y="26992"/>
                    <a:pt x="21195" y="26405"/>
                  </a:cubicBezTo>
                  <a:cubicBezTo>
                    <a:pt x="21476" y="25514"/>
                    <a:pt x="21195" y="24647"/>
                    <a:pt x="20890" y="23756"/>
                  </a:cubicBezTo>
                  <a:cubicBezTo>
                    <a:pt x="20023" y="21716"/>
                    <a:pt x="18757" y="19747"/>
                    <a:pt x="17584" y="17895"/>
                  </a:cubicBezTo>
                  <a:cubicBezTo>
                    <a:pt x="16014" y="15550"/>
                    <a:pt x="14255" y="13511"/>
                    <a:pt x="12684" y="11166"/>
                  </a:cubicBezTo>
                  <a:lnTo>
                    <a:pt x="12684" y="10767"/>
                  </a:lnTo>
                  <a:cubicBezTo>
                    <a:pt x="13177" y="9994"/>
                    <a:pt x="13271" y="8915"/>
                    <a:pt x="13177" y="8024"/>
                  </a:cubicBezTo>
                  <a:cubicBezTo>
                    <a:pt x="13083" y="6969"/>
                    <a:pt x="13177" y="5891"/>
                    <a:pt x="12802" y="4906"/>
                  </a:cubicBezTo>
                  <a:cubicBezTo>
                    <a:pt x="11911" y="4226"/>
                    <a:pt x="10926" y="3640"/>
                    <a:pt x="9871" y="3335"/>
                  </a:cubicBezTo>
                  <a:cubicBezTo>
                    <a:pt x="9965" y="2749"/>
                    <a:pt x="9566" y="2069"/>
                    <a:pt x="9965" y="1577"/>
                  </a:cubicBezTo>
                  <a:cubicBezTo>
                    <a:pt x="9285" y="991"/>
                    <a:pt x="8394" y="709"/>
                    <a:pt x="7714" y="217"/>
                  </a:cubicBezTo>
                  <a:cubicBezTo>
                    <a:pt x="7565" y="68"/>
                    <a:pt x="7362" y="1"/>
                    <a:pt x="715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24"/>
            <p:cNvSpPr/>
            <p:nvPr/>
          </p:nvSpPr>
          <p:spPr>
            <a:xfrm>
              <a:off x="1195275" y="1423150"/>
              <a:ext cx="68600" cy="64425"/>
            </a:xfrm>
            <a:custGeom>
              <a:rect b="b" l="l" r="r" t="t"/>
              <a:pathLst>
                <a:path extrusionOk="0" h="2577" w="2744">
                  <a:moveTo>
                    <a:pt x="1470" y="592"/>
                  </a:moveTo>
                  <a:cubicBezTo>
                    <a:pt x="1805" y="592"/>
                    <a:pt x="2157" y="1211"/>
                    <a:pt x="2157" y="1528"/>
                  </a:cubicBezTo>
                  <a:cubicBezTo>
                    <a:pt x="2059" y="1833"/>
                    <a:pt x="1795" y="1980"/>
                    <a:pt x="1525" y="1980"/>
                  </a:cubicBezTo>
                  <a:cubicBezTo>
                    <a:pt x="1278" y="1980"/>
                    <a:pt x="1025" y="1857"/>
                    <a:pt x="891" y="1621"/>
                  </a:cubicBezTo>
                  <a:cubicBezTo>
                    <a:pt x="891" y="1246"/>
                    <a:pt x="985" y="941"/>
                    <a:pt x="1289" y="660"/>
                  </a:cubicBezTo>
                  <a:cubicBezTo>
                    <a:pt x="1348" y="613"/>
                    <a:pt x="1409" y="592"/>
                    <a:pt x="1470" y="592"/>
                  </a:cubicBezTo>
                  <a:close/>
                  <a:moveTo>
                    <a:pt x="1407" y="0"/>
                  </a:moveTo>
                  <a:cubicBezTo>
                    <a:pt x="1238" y="0"/>
                    <a:pt x="1064" y="51"/>
                    <a:pt x="891" y="168"/>
                  </a:cubicBezTo>
                  <a:cubicBezTo>
                    <a:pt x="211" y="660"/>
                    <a:pt x="0" y="1832"/>
                    <a:pt x="797" y="2325"/>
                  </a:cubicBezTo>
                  <a:cubicBezTo>
                    <a:pt x="998" y="2498"/>
                    <a:pt x="1250" y="2577"/>
                    <a:pt x="1506" y="2577"/>
                  </a:cubicBezTo>
                  <a:cubicBezTo>
                    <a:pt x="2115" y="2577"/>
                    <a:pt x="2743" y="2128"/>
                    <a:pt x="2743" y="1434"/>
                  </a:cubicBezTo>
                  <a:cubicBezTo>
                    <a:pt x="2668" y="815"/>
                    <a:pt x="2082" y="0"/>
                    <a:pt x="140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p24"/>
            <p:cNvSpPr/>
            <p:nvPr/>
          </p:nvSpPr>
          <p:spPr>
            <a:xfrm>
              <a:off x="1233450" y="1559050"/>
              <a:ext cx="37350" cy="27650"/>
            </a:xfrm>
            <a:custGeom>
              <a:rect b="b" l="l" r="r" t="t"/>
              <a:pathLst>
                <a:path extrusionOk="0" h="1106" w="1494">
                  <a:moveTo>
                    <a:pt x="721" y="1"/>
                  </a:moveTo>
                  <a:cubicBezTo>
                    <a:pt x="692" y="1"/>
                    <a:pt x="661" y="3"/>
                    <a:pt x="630" y="7"/>
                  </a:cubicBezTo>
                  <a:cubicBezTo>
                    <a:pt x="0" y="94"/>
                    <a:pt x="195" y="1106"/>
                    <a:pt x="786" y="1106"/>
                  </a:cubicBezTo>
                  <a:cubicBezTo>
                    <a:pt x="833" y="1106"/>
                    <a:pt x="883" y="1099"/>
                    <a:pt x="935" y="1085"/>
                  </a:cubicBezTo>
                  <a:cubicBezTo>
                    <a:pt x="1494" y="884"/>
                    <a:pt x="1328" y="1"/>
                    <a:pt x="72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17" name="Google Shape;1817;p24"/>
          <p:cNvSpPr/>
          <p:nvPr/>
        </p:nvSpPr>
        <p:spPr>
          <a:xfrm>
            <a:off x="1118450" y="1910775"/>
            <a:ext cx="69875" cy="61850"/>
          </a:xfrm>
          <a:custGeom>
            <a:rect b="b" l="l" r="r" t="t"/>
            <a:pathLst>
              <a:path extrusionOk="0" h="2474" w="2795">
                <a:moveTo>
                  <a:pt x="1473" y="1"/>
                </a:moveTo>
                <a:cubicBezTo>
                  <a:pt x="1249" y="1"/>
                  <a:pt x="1031" y="77"/>
                  <a:pt x="868" y="240"/>
                </a:cubicBezTo>
                <a:cubicBezTo>
                  <a:pt x="94" y="732"/>
                  <a:pt x="1" y="1998"/>
                  <a:pt x="868" y="2397"/>
                </a:cubicBezTo>
                <a:cubicBezTo>
                  <a:pt x="993" y="2449"/>
                  <a:pt x="1122" y="2473"/>
                  <a:pt x="1250" y="2473"/>
                </a:cubicBezTo>
                <a:cubicBezTo>
                  <a:pt x="2034" y="2473"/>
                  <a:pt x="2795" y="1572"/>
                  <a:pt x="2533" y="826"/>
                </a:cubicBezTo>
                <a:cubicBezTo>
                  <a:pt x="2407" y="309"/>
                  <a:pt x="1926" y="1"/>
                  <a:pt x="147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18" name="Google Shape;1818;p24"/>
          <p:cNvGrpSpPr/>
          <p:nvPr/>
        </p:nvGrpSpPr>
        <p:grpSpPr>
          <a:xfrm rot="1197753">
            <a:off x="584272" y="4410922"/>
            <a:ext cx="536866" cy="211621"/>
            <a:chOff x="660700" y="4106225"/>
            <a:chExt cx="536875" cy="211625"/>
          </a:xfrm>
        </p:grpSpPr>
        <p:sp>
          <p:nvSpPr>
            <p:cNvPr id="1819" name="Google Shape;1819;p24"/>
            <p:cNvSpPr/>
            <p:nvPr/>
          </p:nvSpPr>
          <p:spPr>
            <a:xfrm>
              <a:off x="660700" y="4106225"/>
              <a:ext cx="102925" cy="89625"/>
            </a:xfrm>
            <a:custGeom>
              <a:rect b="b" l="l" r="r" t="t"/>
              <a:pathLst>
                <a:path extrusionOk="0" h="3585" w="4117">
                  <a:moveTo>
                    <a:pt x="2115" y="0"/>
                  </a:moveTo>
                  <a:cubicBezTo>
                    <a:pt x="1857" y="0"/>
                    <a:pt x="1599" y="62"/>
                    <a:pt x="1361" y="200"/>
                  </a:cubicBezTo>
                  <a:cubicBezTo>
                    <a:pt x="189" y="786"/>
                    <a:pt x="1" y="2545"/>
                    <a:pt x="986" y="3436"/>
                  </a:cubicBezTo>
                  <a:cubicBezTo>
                    <a:pt x="1213" y="3537"/>
                    <a:pt x="1469" y="3584"/>
                    <a:pt x="1731" y="3584"/>
                  </a:cubicBezTo>
                  <a:cubicBezTo>
                    <a:pt x="2685" y="3584"/>
                    <a:pt x="3726" y="2952"/>
                    <a:pt x="3799" y="1959"/>
                  </a:cubicBezTo>
                  <a:cubicBezTo>
                    <a:pt x="4117" y="950"/>
                    <a:pt x="3124" y="0"/>
                    <a:pt x="21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24"/>
            <p:cNvSpPr/>
            <p:nvPr/>
          </p:nvSpPr>
          <p:spPr>
            <a:xfrm>
              <a:off x="1146625" y="4272000"/>
              <a:ext cx="50950" cy="45850"/>
            </a:xfrm>
            <a:custGeom>
              <a:rect b="b" l="l" r="r" t="t"/>
              <a:pathLst>
                <a:path extrusionOk="0" h="1834" w="2038">
                  <a:moveTo>
                    <a:pt x="1136" y="1"/>
                  </a:moveTo>
                  <a:cubicBezTo>
                    <a:pt x="1006" y="1"/>
                    <a:pt x="880" y="36"/>
                    <a:pt x="774" y="110"/>
                  </a:cubicBezTo>
                  <a:cubicBezTo>
                    <a:pt x="94" y="321"/>
                    <a:pt x="0" y="1283"/>
                    <a:pt x="492" y="1681"/>
                  </a:cubicBezTo>
                  <a:cubicBezTo>
                    <a:pt x="640" y="1788"/>
                    <a:pt x="797" y="1834"/>
                    <a:pt x="951" y="1834"/>
                  </a:cubicBezTo>
                  <a:cubicBezTo>
                    <a:pt x="1511" y="1834"/>
                    <a:pt x="2038" y="1229"/>
                    <a:pt x="1946" y="697"/>
                  </a:cubicBezTo>
                  <a:cubicBezTo>
                    <a:pt x="1877" y="267"/>
                    <a:pt x="1493" y="1"/>
                    <a:pt x="113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21" name="Google Shape;1821;p24"/>
          <p:cNvSpPr/>
          <p:nvPr/>
        </p:nvSpPr>
        <p:spPr>
          <a:xfrm>
            <a:off x="7972500" y="2386075"/>
            <a:ext cx="100975" cy="89225"/>
          </a:xfrm>
          <a:custGeom>
            <a:rect b="b" l="l" r="r" t="t"/>
            <a:pathLst>
              <a:path extrusionOk="0" h="3569" w="4039">
                <a:moveTo>
                  <a:pt x="2139" y="1"/>
                </a:moveTo>
                <a:cubicBezTo>
                  <a:pt x="1876" y="1"/>
                  <a:pt x="1609" y="73"/>
                  <a:pt x="1360" y="237"/>
                </a:cubicBezTo>
                <a:cubicBezTo>
                  <a:pt x="188" y="823"/>
                  <a:pt x="1" y="2582"/>
                  <a:pt x="962" y="3355"/>
                </a:cubicBezTo>
                <a:cubicBezTo>
                  <a:pt x="1229" y="3501"/>
                  <a:pt x="1527" y="3568"/>
                  <a:pt x="1826" y="3568"/>
                </a:cubicBezTo>
                <a:cubicBezTo>
                  <a:pt x="2734" y="3568"/>
                  <a:pt x="3658" y="2948"/>
                  <a:pt x="3799" y="1996"/>
                </a:cubicBezTo>
                <a:cubicBezTo>
                  <a:pt x="4039" y="998"/>
                  <a:pt x="3115" y="1"/>
                  <a:pt x="21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24"/>
          <p:cNvSpPr/>
          <p:nvPr/>
        </p:nvSpPr>
        <p:spPr>
          <a:xfrm>
            <a:off x="8812700" y="1541975"/>
            <a:ext cx="67475" cy="61600"/>
          </a:xfrm>
          <a:custGeom>
            <a:rect b="b" l="l" r="r" t="t"/>
            <a:pathLst>
              <a:path extrusionOk="0" h="2464" w="2699">
                <a:moveTo>
                  <a:pt x="1471" y="1"/>
                </a:moveTo>
                <a:cubicBezTo>
                  <a:pt x="1235" y="1"/>
                  <a:pt x="995" y="79"/>
                  <a:pt x="798" y="245"/>
                </a:cubicBezTo>
                <a:cubicBezTo>
                  <a:pt x="94" y="620"/>
                  <a:pt x="0" y="2003"/>
                  <a:pt x="798" y="2378"/>
                </a:cubicBezTo>
                <a:cubicBezTo>
                  <a:pt x="939" y="2437"/>
                  <a:pt x="1081" y="2464"/>
                  <a:pt x="1220" y="2464"/>
                </a:cubicBezTo>
                <a:cubicBezTo>
                  <a:pt x="2021" y="2464"/>
                  <a:pt x="2699" y="1571"/>
                  <a:pt x="2439" y="831"/>
                </a:cubicBezTo>
                <a:cubicBezTo>
                  <a:pt x="2377" y="302"/>
                  <a:pt x="1933" y="1"/>
                  <a:pt x="147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24"/>
          <p:cNvSpPr/>
          <p:nvPr/>
        </p:nvSpPr>
        <p:spPr>
          <a:xfrm>
            <a:off x="285575" y="1122475"/>
            <a:ext cx="52825" cy="45875"/>
          </a:xfrm>
          <a:custGeom>
            <a:rect b="b" l="l" r="r" t="t"/>
            <a:pathLst>
              <a:path extrusionOk="0" h="1835" w="2113">
                <a:moveTo>
                  <a:pt x="1155" y="1"/>
                </a:moveTo>
                <a:cubicBezTo>
                  <a:pt x="1016" y="1"/>
                  <a:pt x="881" y="39"/>
                  <a:pt x="774" y="121"/>
                </a:cubicBezTo>
                <a:cubicBezTo>
                  <a:pt x="94" y="308"/>
                  <a:pt x="0" y="1293"/>
                  <a:pt x="586" y="1692"/>
                </a:cubicBezTo>
                <a:cubicBezTo>
                  <a:pt x="711" y="1792"/>
                  <a:pt x="854" y="1835"/>
                  <a:pt x="1000" y="1835"/>
                </a:cubicBezTo>
                <a:cubicBezTo>
                  <a:pt x="1538" y="1835"/>
                  <a:pt x="2112" y="1242"/>
                  <a:pt x="1946" y="707"/>
                </a:cubicBezTo>
                <a:cubicBezTo>
                  <a:pt x="1946" y="279"/>
                  <a:pt x="1533" y="1"/>
                  <a:pt x="115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24"/>
          <p:cNvSpPr/>
          <p:nvPr/>
        </p:nvSpPr>
        <p:spPr>
          <a:xfrm>
            <a:off x="8660300" y="4622638"/>
            <a:ext cx="212200" cy="234475"/>
          </a:xfrm>
          <a:custGeom>
            <a:rect b="b" l="l" r="r" t="t"/>
            <a:pathLst>
              <a:path extrusionOk="0" h="9379" w="8488">
                <a:moveTo>
                  <a:pt x="4502" y="681"/>
                </a:moveTo>
                <a:lnTo>
                  <a:pt x="4502" y="681"/>
                </a:lnTo>
                <a:cubicBezTo>
                  <a:pt x="4877" y="868"/>
                  <a:pt x="5276" y="1079"/>
                  <a:pt x="5463" y="1455"/>
                </a:cubicBezTo>
                <a:cubicBezTo>
                  <a:pt x="5088" y="1267"/>
                  <a:pt x="4690" y="1079"/>
                  <a:pt x="4502" y="681"/>
                </a:cubicBezTo>
                <a:close/>
                <a:moveTo>
                  <a:pt x="4690" y="1455"/>
                </a:moveTo>
                <a:lnTo>
                  <a:pt x="4690" y="1455"/>
                </a:lnTo>
                <a:cubicBezTo>
                  <a:pt x="5088" y="1666"/>
                  <a:pt x="5557" y="1853"/>
                  <a:pt x="5557" y="2345"/>
                </a:cubicBezTo>
                <a:cubicBezTo>
                  <a:pt x="5276" y="2134"/>
                  <a:pt x="4784" y="1947"/>
                  <a:pt x="4690" y="1455"/>
                </a:cubicBezTo>
                <a:close/>
                <a:moveTo>
                  <a:pt x="7222" y="2932"/>
                </a:moveTo>
                <a:lnTo>
                  <a:pt x="7222" y="2932"/>
                </a:lnTo>
                <a:cubicBezTo>
                  <a:pt x="7527" y="3025"/>
                  <a:pt x="7714" y="3213"/>
                  <a:pt x="8019" y="3307"/>
                </a:cubicBezTo>
                <a:lnTo>
                  <a:pt x="8019" y="3705"/>
                </a:lnTo>
                <a:cubicBezTo>
                  <a:pt x="7714" y="3518"/>
                  <a:pt x="7316" y="3307"/>
                  <a:pt x="7222" y="2932"/>
                </a:cubicBezTo>
                <a:close/>
                <a:moveTo>
                  <a:pt x="7316" y="3705"/>
                </a:moveTo>
                <a:lnTo>
                  <a:pt x="7316" y="3705"/>
                </a:lnTo>
                <a:cubicBezTo>
                  <a:pt x="7527" y="3893"/>
                  <a:pt x="7808" y="4010"/>
                  <a:pt x="8019" y="4198"/>
                </a:cubicBezTo>
                <a:cubicBezTo>
                  <a:pt x="8019" y="4198"/>
                  <a:pt x="8019" y="4291"/>
                  <a:pt x="7902" y="4385"/>
                </a:cubicBezTo>
                <a:cubicBezTo>
                  <a:pt x="7714" y="4198"/>
                  <a:pt x="7527" y="4010"/>
                  <a:pt x="7316" y="3705"/>
                </a:cubicBezTo>
                <a:close/>
                <a:moveTo>
                  <a:pt x="7316" y="4479"/>
                </a:moveTo>
                <a:lnTo>
                  <a:pt x="7316" y="4479"/>
                </a:lnTo>
                <a:cubicBezTo>
                  <a:pt x="7620" y="4690"/>
                  <a:pt x="8019" y="4784"/>
                  <a:pt x="8113" y="5182"/>
                </a:cubicBezTo>
                <a:cubicBezTo>
                  <a:pt x="7808" y="4971"/>
                  <a:pt x="7527" y="4784"/>
                  <a:pt x="7316" y="4479"/>
                </a:cubicBezTo>
                <a:close/>
                <a:moveTo>
                  <a:pt x="7128" y="4971"/>
                </a:moveTo>
                <a:cubicBezTo>
                  <a:pt x="7410" y="5187"/>
                  <a:pt x="7740" y="5438"/>
                  <a:pt x="8075" y="5567"/>
                </a:cubicBezTo>
                <a:lnTo>
                  <a:pt x="8075" y="5567"/>
                </a:lnTo>
                <a:cubicBezTo>
                  <a:pt x="7696" y="5659"/>
                  <a:pt x="7420" y="5771"/>
                  <a:pt x="7034" y="5862"/>
                </a:cubicBezTo>
                <a:cubicBezTo>
                  <a:pt x="6730" y="5557"/>
                  <a:pt x="6448" y="5370"/>
                  <a:pt x="6261" y="5065"/>
                </a:cubicBezTo>
                <a:lnTo>
                  <a:pt x="6261" y="5065"/>
                </a:lnTo>
                <a:cubicBezTo>
                  <a:pt x="6542" y="5182"/>
                  <a:pt x="6941" y="5464"/>
                  <a:pt x="7128" y="5768"/>
                </a:cubicBezTo>
                <a:cubicBezTo>
                  <a:pt x="7222" y="5651"/>
                  <a:pt x="7316" y="5651"/>
                  <a:pt x="7433" y="5557"/>
                </a:cubicBezTo>
                <a:cubicBezTo>
                  <a:pt x="7222" y="5370"/>
                  <a:pt x="7034" y="5182"/>
                  <a:pt x="6847" y="4971"/>
                </a:cubicBezTo>
                <a:close/>
                <a:moveTo>
                  <a:pt x="1570" y="5543"/>
                </a:moveTo>
                <a:cubicBezTo>
                  <a:pt x="1891" y="5543"/>
                  <a:pt x="2062" y="5891"/>
                  <a:pt x="2251" y="6144"/>
                </a:cubicBezTo>
                <a:cubicBezTo>
                  <a:pt x="2216" y="6152"/>
                  <a:pt x="2183" y="6156"/>
                  <a:pt x="2152" y="6156"/>
                </a:cubicBezTo>
                <a:cubicBezTo>
                  <a:pt x="1835" y="6156"/>
                  <a:pt x="1732" y="5750"/>
                  <a:pt x="1454" y="5557"/>
                </a:cubicBezTo>
                <a:cubicBezTo>
                  <a:pt x="1495" y="5548"/>
                  <a:pt x="1533" y="5543"/>
                  <a:pt x="1570" y="5543"/>
                </a:cubicBezTo>
                <a:close/>
                <a:moveTo>
                  <a:pt x="985" y="5651"/>
                </a:moveTo>
                <a:lnTo>
                  <a:pt x="985" y="5651"/>
                </a:lnTo>
                <a:cubicBezTo>
                  <a:pt x="1267" y="5862"/>
                  <a:pt x="1572" y="6144"/>
                  <a:pt x="1759" y="6355"/>
                </a:cubicBezTo>
                <a:cubicBezTo>
                  <a:pt x="1361" y="6355"/>
                  <a:pt x="1173" y="5956"/>
                  <a:pt x="985" y="5651"/>
                </a:cubicBezTo>
                <a:close/>
                <a:moveTo>
                  <a:pt x="4971" y="5557"/>
                </a:moveTo>
                <a:lnTo>
                  <a:pt x="4971" y="5557"/>
                </a:lnTo>
                <a:cubicBezTo>
                  <a:pt x="5370" y="5862"/>
                  <a:pt x="5862" y="6050"/>
                  <a:pt x="6261" y="6355"/>
                </a:cubicBezTo>
                <a:cubicBezTo>
                  <a:pt x="6354" y="6730"/>
                  <a:pt x="6261" y="7222"/>
                  <a:pt x="6354" y="7621"/>
                </a:cubicBezTo>
                <a:cubicBezTo>
                  <a:pt x="5956" y="7222"/>
                  <a:pt x="5276" y="7034"/>
                  <a:pt x="4971" y="6448"/>
                </a:cubicBezTo>
                <a:lnTo>
                  <a:pt x="4971" y="6448"/>
                </a:lnTo>
                <a:cubicBezTo>
                  <a:pt x="5463" y="6636"/>
                  <a:pt x="5768" y="7128"/>
                  <a:pt x="6261" y="7128"/>
                </a:cubicBezTo>
                <a:cubicBezTo>
                  <a:pt x="6050" y="6542"/>
                  <a:pt x="5463" y="6355"/>
                  <a:pt x="5088" y="6050"/>
                </a:cubicBezTo>
                <a:cubicBezTo>
                  <a:pt x="5088" y="5862"/>
                  <a:pt x="4971" y="5651"/>
                  <a:pt x="4971" y="5557"/>
                </a:cubicBezTo>
                <a:close/>
                <a:moveTo>
                  <a:pt x="4104" y="376"/>
                </a:moveTo>
                <a:cubicBezTo>
                  <a:pt x="4104" y="1361"/>
                  <a:pt x="4197" y="2252"/>
                  <a:pt x="4502" y="3119"/>
                </a:cubicBezTo>
                <a:cubicBezTo>
                  <a:pt x="4607" y="3132"/>
                  <a:pt x="4713" y="3138"/>
                  <a:pt x="4818" y="3138"/>
                </a:cubicBezTo>
                <a:cubicBezTo>
                  <a:pt x="5485" y="3138"/>
                  <a:pt x="6142" y="2903"/>
                  <a:pt x="6730" y="2721"/>
                </a:cubicBezTo>
                <a:cubicBezTo>
                  <a:pt x="6847" y="3424"/>
                  <a:pt x="6847" y="4010"/>
                  <a:pt x="7034" y="4690"/>
                </a:cubicBezTo>
                <a:cubicBezTo>
                  <a:pt x="6261" y="4690"/>
                  <a:pt x="5463" y="4690"/>
                  <a:pt x="4690" y="4971"/>
                </a:cubicBezTo>
                <a:cubicBezTo>
                  <a:pt x="4502" y="4971"/>
                  <a:pt x="4596" y="5276"/>
                  <a:pt x="4596" y="5464"/>
                </a:cubicBezTo>
                <a:cubicBezTo>
                  <a:pt x="4596" y="6144"/>
                  <a:pt x="4690" y="6941"/>
                  <a:pt x="4784" y="7621"/>
                </a:cubicBezTo>
                <a:cubicBezTo>
                  <a:pt x="4291" y="7714"/>
                  <a:pt x="3799" y="7808"/>
                  <a:pt x="3330" y="7996"/>
                </a:cubicBezTo>
                <a:cubicBezTo>
                  <a:pt x="3119" y="6941"/>
                  <a:pt x="2931" y="5956"/>
                  <a:pt x="2744" y="4877"/>
                </a:cubicBezTo>
                <a:cubicBezTo>
                  <a:pt x="2040" y="4877"/>
                  <a:pt x="1361" y="5182"/>
                  <a:pt x="681" y="5464"/>
                </a:cubicBezTo>
                <a:cubicBezTo>
                  <a:pt x="587" y="4877"/>
                  <a:pt x="493" y="4291"/>
                  <a:pt x="399" y="3705"/>
                </a:cubicBezTo>
                <a:cubicBezTo>
                  <a:pt x="1173" y="3611"/>
                  <a:pt x="2040" y="3611"/>
                  <a:pt x="2744" y="3307"/>
                </a:cubicBezTo>
                <a:cubicBezTo>
                  <a:pt x="2744" y="2439"/>
                  <a:pt x="2627" y="1548"/>
                  <a:pt x="2533" y="681"/>
                </a:cubicBezTo>
                <a:cubicBezTo>
                  <a:pt x="3025" y="681"/>
                  <a:pt x="3518" y="587"/>
                  <a:pt x="4104" y="376"/>
                </a:cubicBezTo>
                <a:close/>
                <a:moveTo>
                  <a:pt x="5088" y="7222"/>
                </a:moveTo>
                <a:lnTo>
                  <a:pt x="5088" y="7222"/>
                </a:lnTo>
                <a:cubicBezTo>
                  <a:pt x="5463" y="7527"/>
                  <a:pt x="6143" y="7714"/>
                  <a:pt x="6354" y="8207"/>
                </a:cubicBezTo>
                <a:cubicBezTo>
                  <a:pt x="5956" y="7996"/>
                  <a:pt x="5557" y="7808"/>
                  <a:pt x="5182" y="7621"/>
                </a:cubicBezTo>
                <a:cubicBezTo>
                  <a:pt x="5088" y="7410"/>
                  <a:pt x="5088" y="7316"/>
                  <a:pt x="5088" y="7222"/>
                </a:cubicBezTo>
                <a:close/>
                <a:moveTo>
                  <a:pt x="4385" y="8113"/>
                </a:moveTo>
                <a:cubicBezTo>
                  <a:pt x="4690" y="8207"/>
                  <a:pt x="4877" y="8488"/>
                  <a:pt x="5088" y="8699"/>
                </a:cubicBezTo>
                <a:cubicBezTo>
                  <a:pt x="4917" y="8775"/>
                  <a:pt x="4700" y="8851"/>
                  <a:pt x="4511" y="8877"/>
                </a:cubicBezTo>
                <a:lnTo>
                  <a:pt x="4511" y="8877"/>
                </a:lnTo>
                <a:cubicBezTo>
                  <a:pt x="4596" y="8787"/>
                  <a:pt x="4599" y="8695"/>
                  <a:pt x="4690" y="8582"/>
                </a:cubicBezTo>
                <a:cubicBezTo>
                  <a:pt x="4596" y="8394"/>
                  <a:pt x="4502" y="8300"/>
                  <a:pt x="4385" y="8113"/>
                </a:cubicBezTo>
                <a:close/>
                <a:moveTo>
                  <a:pt x="3826" y="8286"/>
                </a:moveTo>
                <a:cubicBezTo>
                  <a:pt x="4141" y="8286"/>
                  <a:pt x="4311" y="8608"/>
                  <a:pt x="4497" y="8879"/>
                </a:cubicBezTo>
                <a:lnTo>
                  <a:pt x="4497" y="8879"/>
                </a:lnTo>
                <a:cubicBezTo>
                  <a:pt x="4458" y="8884"/>
                  <a:pt x="4421" y="8887"/>
                  <a:pt x="4385" y="8887"/>
                </a:cubicBezTo>
                <a:cubicBezTo>
                  <a:pt x="4197" y="8699"/>
                  <a:pt x="3916" y="8488"/>
                  <a:pt x="3705" y="8300"/>
                </a:cubicBezTo>
                <a:cubicBezTo>
                  <a:pt x="3748" y="8291"/>
                  <a:pt x="3788" y="8286"/>
                  <a:pt x="3826" y="8286"/>
                </a:cubicBezTo>
                <a:close/>
                <a:moveTo>
                  <a:pt x="4291" y="1"/>
                </a:moveTo>
                <a:cubicBezTo>
                  <a:pt x="3611" y="1"/>
                  <a:pt x="2838" y="95"/>
                  <a:pt x="2158" y="376"/>
                </a:cubicBezTo>
                <a:cubicBezTo>
                  <a:pt x="2251" y="1267"/>
                  <a:pt x="2158" y="2134"/>
                  <a:pt x="2345" y="3025"/>
                </a:cubicBezTo>
                <a:cubicBezTo>
                  <a:pt x="1759" y="3025"/>
                  <a:pt x="1079" y="3119"/>
                  <a:pt x="399" y="3307"/>
                </a:cubicBezTo>
                <a:cubicBezTo>
                  <a:pt x="188" y="3307"/>
                  <a:pt x="95" y="3518"/>
                  <a:pt x="1" y="3705"/>
                </a:cubicBezTo>
                <a:cubicBezTo>
                  <a:pt x="1" y="4385"/>
                  <a:pt x="188" y="5065"/>
                  <a:pt x="399" y="5651"/>
                </a:cubicBezTo>
                <a:cubicBezTo>
                  <a:pt x="681" y="6144"/>
                  <a:pt x="1079" y="6448"/>
                  <a:pt x="1454" y="6823"/>
                </a:cubicBezTo>
                <a:cubicBezTo>
                  <a:pt x="1853" y="6636"/>
                  <a:pt x="2251" y="6542"/>
                  <a:pt x="2533" y="6542"/>
                </a:cubicBezTo>
                <a:cubicBezTo>
                  <a:pt x="2627" y="7034"/>
                  <a:pt x="2627" y="7621"/>
                  <a:pt x="2931" y="8113"/>
                </a:cubicBezTo>
                <a:cubicBezTo>
                  <a:pt x="3330" y="8582"/>
                  <a:pt x="3799" y="9074"/>
                  <a:pt x="4385" y="9379"/>
                </a:cubicBezTo>
                <a:cubicBezTo>
                  <a:pt x="5088" y="8980"/>
                  <a:pt x="5768" y="8887"/>
                  <a:pt x="6542" y="8699"/>
                </a:cubicBezTo>
                <a:cubicBezTo>
                  <a:pt x="6730" y="7902"/>
                  <a:pt x="6636" y="7128"/>
                  <a:pt x="6730" y="6355"/>
                </a:cubicBezTo>
                <a:cubicBezTo>
                  <a:pt x="7222" y="6144"/>
                  <a:pt x="7808" y="6144"/>
                  <a:pt x="8113" y="5768"/>
                </a:cubicBezTo>
                <a:lnTo>
                  <a:pt x="8113" y="5581"/>
                </a:lnTo>
                <a:lnTo>
                  <a:pt x="8113" y="5581"/>
                </a:lnTo>
                <a:cubicBezTo>
                  <a:pt x="8238" y="5625"/>
                  <a:pt x="8364" y="5651"/>
                  <a:pt x="8488" y="5651"/>
                </a:cubicBezTo>
                <a:cubicBezTo>
                  <a:pt x="8207" y="4877"/>
                  <a:pt x="8394" y="4010"/>
                  <a:pt x="8207" y="3119"/>
                </a:cubicBezTo>
                <a:cubicBezTo>
                  <a:pt x="7808" y="2838"/>
                  <a:pt x="7433" y="2439"/>
                  <a:pt x="7034" y="2345"/>
                </a:cubicBezTo>
                <a:cubicBezTo>
                  <a:pt x="6918" y="2318"/>
                  <a:pt x="6811" y="2307"/>
                  <a:pt x="6708" y="2307"/>
                </a:cubicBezTo>
                <a:cubicBezTo>
                  <a:pt x="6461" y="2307"/>
                  <a:pt x="6238" y="2373"/>
                  <a:pt x="5956" y="2439"/>
                </a:cubicBezTo>
                <a:cubicBezTo>
                  <a:pt x="5956" y="1947"/>
                  <a:pt x="5768" y="1455"/>
                  <a:pt x="5674" y="962"/>
                </a:cubicBezTo>
                <a:cubicBezTo>
                  <a:pt x="5182" y="681"/>
                  <a:pt x="4690" y="376"/>
                  <a:pt x="429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25" name="Google Shape;1825;p24"/>
          <p:cNvGrpSpPr/>
          <p:nvPr/>
        </p:nvGrpSpPr>
        <p:grpSpPr>
          <a:xfrm>
            <a:off x="8259900" y="4581800"/>
            <a:ext cx="345375" cy="162825"/>
            <a:chOff x="6358475" y="4076975"/>
            <a:chExt cx="345375" cy="162825"/>
          </a:xfrm>
        </p:grpSpPr>
        <p:sp>
          <p:nvSpPr>
            <p:cNvPr id="1826" name="Google Shape;1826;p24"/>
            <p:cNvSpPr/>
            <p:nvPr/>
          </p:nvSpPr>
          <p:spPr>
            <a:xfrm>
              <a:off x="6651550" y="4076975"/>
              <a:ext cx="52300" cy="56050"/>
            </a:xfrm>
            <a:custGeom>
              <a:rect b="b" l="l" r="r" t="t"/>
              <a:pathLst>
                <a:path extrusionOk="0" h="2242" w="2092">
                  <a:moveTo>
                    <a:pt x="1099" y="0"/>
                  </a:moveTo>
                  <a:cubicBezTo>
                    <a:pt x="980" y="0"/>
                    <a:pt x="867" y="33"/>
                    <a:pt x="774" y="104"/>
                  </a:cubicBezTo>
                  <a:cubicBezTo>
                    <a:pt x="94" y="386"/>
                    <a:pt x="0" y="1558"/>
                    <a:pt x="586" y="2050"/>
                  </a:cubicBezTo>
                  <a:cubicBezTo>
                    <a:pt x="741" y="2183"/>
                    <a:pt x="905" y="2241"/>
                    <a:pt x="1064" y="2241"/>
                  </a:cubicBezTo>
                  <a:cubicBezTo>
                    <a:pt x="1606" y="2241"/>
                    <a:pt x="2091" y="1567"/>
                    <a:pt x="1946" y="878"/>
                  </a:cubicBezTo>
                  <a:cubicBezTo>
                    <a:pt x="1946" y="356"/>
                    <a:pt x="1491" y="0"/>
                    <a:pt x="109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24"/>
            <p:cNvSpPr/>
            <p:nvPr/>
          </p:nvSpPr>
          <p:spPr>
            <a:xfrm>
              <a:off x="6358475" y="4150175"/>
              <a:ext cx="101050" cy="89625"/>
            </a:xfrm>
            <a:custGeom>
              <a:rect b="b" l="l" r="r" t="t"/>
              <a:pathLst>
                <a:path extrusionOk="0" h="3585" w="4042">
                  <a:moveTo>
                    <a:pt x="2105" y="1"/>
                  </a:moveTo>
                  <a:cubicBezTo>
                    <a:pt x="1853" y="1"/>
                    <a:pt x="1599" y="63"/>
                    <a:pt x="1361" y="201"/>
                  </a:cubicBezTo>
                  <a:cubicBezTo>
                    <a:pt x="188" y="787"/>
                    <a:pt x="1" y="2545"/>
                    <a:pt x="962" y="3436"/>
                  </a:cubicBezTo>
                  <a:cubicBezTo>
                    <a:pt x="1194" y="3537"/>
                    <a:pt x="1450" y="3585"/>
                    <a:pt x="1709" y="3585"/>
                  </a:cubicBezTo>
                  <a:cubicBezTo>
                    <a:pt x="2653" y="3585"/>
                    <a:pt x="3652" y="2952"/>
                    <a:pt x="3799" y="1959"/>
                  </a:cubicBezTo>
                  <a:cubicBezTo>
                    <a:pt x="4042" y="950"/>
                    <a:pt x="3094" y="1"/>
                    <a:pt x="21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3">
  <p:cSld name="CUSTOM_21">
    <p:spTree>
      <p:nvGrpSpPr>
        <p:cNvPr id="1828" name="Shape 1828"/>
        <p:cNvGrpSpPr/>
        <p:nvPr/>
      </p:nvGrpSpPr>
      <p:grpSpPr>
        <a:xfrm>
          <a:off x="0" y="0"/>
          <a:ext cx="0" cy="0"/>
          <a:chOff x="0" y="0"/>
          <a:chExt cx="0" cy="0"/>
        </a:xfrm>
      </p:grpSpPr>
      <p:grpSp>
        <p:nvGrpSpPr>
          <p:cNvPr id="1829" name="Google Shape;1829;p25"/>
          <p:cNvGrpSpPr/>
          <p:nvPr/>
        </p:nvGrpSpPr>
        <p:grpSpPr>
          <a:xfrm>
            <a:off x="-29450" y="115800"/>
            <a:ext cx="9202909" cy="4913400"/>
            <a:chOff x="-11500" y="75650"/>
            <a:chExt cx="9202909" cy="4913400"/>
          </a:xfrm>
        </p:grpSpPr>
        <p:sp>
          <p:nvSpPr>
            <p:cNvPr id="1830" name="Google Shape;1830;p25"/>
            <p:cNvSpPr/>
            <p:nvPr/>
          </p:nvSpPr>
          <p:spPr>
            <a:xfrm>
              <a:off x="-11500" y="756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25"/>
            <p:cNvSpPr/>
            <p:nvPr/>
          </p:nvSpPr>
          <p:spPr>
            <a:xfrm>
              <a:off x="-11500" y="2726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25"/>
            <p:cNvSpPr/>
            <p:nvPr/>
          </p:nvSpPr>
          <p:spPr>
            <a:xfrm>
              <a:off x="-11500" y="4697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25"/>
            <p:cNvSpPr/>
            <p:nvPr/>
          </p:nvSpPr>
          <p:spPr>
            <a:xfrm>
              <a:off x="-11500" y="6667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25"/>
            <p:cNvSpPr/>
            <p:nvPr/>
          </p:nvSpPr>
          <p:spPr>
            <a:xfrm>
              <a:off x="-11500" y="8613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25"/>
            <p:cNvSpPr/>
            <p:nvPr/>
          </p:nvSpPr>
          <p:spPr>
            <a:xfrm>
              <a:off x="-11500" y="10583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25"/>
            <p:cNvSpPr/>
            <p:nvPr/>
          </p:nvSpPr>
          <p:spPr>
            <a:xfrm>
              <a:off x="-11500" y="12553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25"/>
            <p:cNvSpPr/>
            <p:nvPr/>
          </p:nvSpPr>
          <p:spPr>
            <a:xfrm>
              <a:off x="-11500" y="145040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25"/>
            <p:cNvSpPr/>
            <p:nvPr/>
          </p:nvSpPr>
          <p:spPr>
            <a:xfrm>
              <a:off x="-11500" y="16474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25"/>
            <p:cNvSpPr/>
            <p:nvPr/>
          </p:nvSpPr>
          <p:spPr>
            <a:xfrm>
              <a:off x="-11500" y="184445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25"/>
            <p:cNvSpPr/>
            <p:nvPr/>
          </p:nvSpPr>
          <p:spPr>
            <a:xfrm>
              <a:off x="-11500" y="20414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25"/>
            <p:cNvSpPr/>
            <p:nvPr/>
          </p:nvSpPr>
          <p:spPr>
            <a:xfrm>
              <a:off x="-11500" y="22365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p25"/>
            <p:cNvSpPr/>
            <p:nvPr/>
          </p:nvSpPr>
          <p:spPr>
            <a:xfrm>
              <a:off x="-11500" y="24335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p25"/>
            <p:cNvSpPr/>
            <p:nvPr/>
          </p:nvSpPr>
          <p:spPr>
            <a:xfrm>
              <a:off x="-11500" y="26306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25"/>
            <p:cNvSpPr/>
            <p:nvPr/>
          </p:nvSpPr>
          <p:spPr>
            <a:xfrm>
              <a:off x="-11500" y="28276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25"/>
            <p:cNvSpPr/>
            <p:nvPr/>
          </p:nvSpPr>
          <p:spPr>
            <a:xfrm>
              <a:off x="-11500" y="30226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p25"/>
            <p:cNvSpPr/>
            <p:nvPr/>
          </p:nvSpPr>
          <p:spPr>
            <a:xfrm>
              <a:off x="-11500" y="321970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7" name="Google Shape;1847;p25"/>
            <p:cNvSpPr/>
            <p:nvPr/>
          </p:nvSpPr>
          <p:spPr>
            <a:xfrm>
              <a:off x="-11500" y="34167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25"/>
            <p:cNvSpPr/>
            <p:nvPr/>
          </p:nvSpPr>
          <p:spPr>
            <a:xfrm>
              <a:off x="-11500" y="36137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25"/>
            <p:cNvSpPr/>
            <p:nvPr/>
          </p:nvSpPr>
          <p:spPr>
            <a:xfrm>
              <a:off x="-11500" y="38088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25"/>
            <p:cNvSpPr/>
            <p:nvPr/>
          </p:nvSpPr>
          <p:spPr>
            <a:xfrm>
              <a:off x="-11500" y="400585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25"/>
            <p:cNvSpPr/>
            <p:nvPr/>
          </p:nvSpPr>
          <p:spPr>
            <a:xfrm>
              <a:off x="-11500" y="42028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25"/>
            <p:cNvSpPr/>
            <p:nvPr/>
          </p:nvSpPr>
          <p:spPr>
            <a:xfrm>
              <a:off x="-11500" y="43979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25"/>
            <p:cNvSpPr/>
            <p:nvPr/>
          </p:nvSpPr>
          <p:spPr>
            <a:xfrm>
              <a:off x="-11500" y="45949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25"/>
            <p:cNvSpPr/>
            <p:nvPr/>
          </p:nvSpPr>
          <p:spPr>
            <a:xfrm>
              <a:off x="-11500" y="47920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25"/>
            <p:cNvSpPr/>
            <p:nvPr/>
          </p:nvSpPr>
          <p:spPr>
            <a:xfrm>
              <a:off x="-11500" y="49890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56" name="Google Shape;1856;p25"/>
          <p:cNvSpPr/>
          <p:nvPr/>
        </p:nvSpPr>
        <p:spPr>
          <a:xfrm>
            <a:off x="703126" y="-21875"/>
            <a:ext cx="41549" cy="5207528"/>
          </a:xfrm>
          <a:custGeom>
            <a:rect b="b" l="l" r="r" t="t"/>
            <a:pathLst>
              <a:path extrusionOk="0" h="67571" w="928">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25"/>
          <p:cNvSpPr txBox="1"/>
          <p:nvPr>
            <p:ph type="title"/>
          </p:nvPr>
        </p:nvSpPr>
        <p:spPr>
          <a:xfrm>
            <a:off x="1671600" y="539500"/>
            <a:ext cx="58008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6000">
                <a:solidFill>
                  <a:schemeClr val="accent3"/>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858" name="Google Shape;1858;p25"/>
          <p:cNvSpPr txBox="1"/>
          <p:nvPr>
            <p:ph idx="1" type="subTitle"/>
          </p:nvPr>
        </p:nvSpPr>
        <p:spPr>
          <a:xfrm>
            <a:off x="2391900" y="1748888"/>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859" name="Google Shape;1859;p25"/>
          <p:cNvSpPr txBox="1"/>
          <p:nvPr>
            <p:ph idx="2" type="subTitle"/>
          </p:nvPr>
        </p:nvSpPr>
        <p:spPr>
          <a:xfrm>
            <a:off x="5425548" y="4169750"/>
            <a:ext cx="2027700" cy="4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860" name="Google Shape;1860;p25"/>
          <p:cNvSpPr txBox="1"/>
          <p:nvPr>
            <p:ph idx="3" type="subTitle"/>
          </p:nvPr>
        </p:nvSpPr>
        <p:spPr>
          <a:xfrm>
            <a:off x="1776450" y="1386950"/>
            <a:ext cx="5591100" cy="4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861" name="Google Shape;1861;p25"/>
          <p:cNvSpPr txBox="1"/>
          <p:nvPr>
            <p:ph idx="4" type="subTitle"/>
          </p:nvPr>
        </p:nvSpPr>
        <p:spPr>
          <a:xfrm>
            <a:off x="2391900" y="2987146"/>
            <a:ext cx="4360200" cy="4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3000">
                <a:solidFill>
                  <a:schemeClr val="accent5"/>
                </a:solidFill>
                <a:latin typeface="Neucha"/>
                <a:ea typeface="Neucha"/>
                <a:cs typeface="Neucha"/>
                <a:sym typeface="Neuch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862" name="Google Shape;1862;p25"/>
          <p:cNvSpPr txBox="1"/>
          <p:nvPr>
            <p:ph idx="5" type="subTitle"/>
          </p:nvPr>
        </p:nvSpPr>
        <p:spPr>
          <a:xfrm>
            <a:off x="2625600" y="2577575"/>
            <a:ext cx="3892800" cy="4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863" name="Google Shape;1863;p25"/>
          <p:cNvSpPr/>
          <p:nvPr/>
        </p:nvSpPr>
        <p:spPr>
          <a:xfrm>
            <a:off x="8399326" y="-21875"/>
            <a:ext cx="41549" cy="5207528"/>
          </a:xfrm>
          <a:custGeom>
            <a:rect b="b" l="l" r="r" t="t"/>
            <a:pathLst>
              <a:path extrusionOk="0" h="67571" w="928">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25"/>
          <p:cNvSpPr/>
          <p:nvPr/>
        </p:nvSpPr>
        <p:spPr>
          <a:xfrm>
            <a:off x="3587418" y="4237528"/>
            <a:ext cx="362346" cy="275474"/>
          </a:xfrm>
          <a:custGeom>
            <a:rect b="b" l="l" r="r" t="t"/>
            <a:pathLst>
              <a:path extrusionOk="0" h="8270" w="10878">
                <a:moveTo>
                  <a:pt x="6893" y="3257"/>
                </a:moveTo>
                <a:lnTo>
                  <a:pt x="7218" y="3382"/>
                </a:lnTo>
                <a:lnTo>
                  <a:pt x="7419" y="3382"/>
                </a:lnTo>
                <a:lnTo>
                  <a:pt x="6993" y="3583"/>
                </a:lnTo>
                <a:cubicBezTo>
                  <a:pt x="6893" y="3483"/>
                  <a:pt x="6893" y="3382"/>
                  <a:pt x="6893" y="3257"/>
                </a:cubicBezTo>
                <a:close/>
                <a:moveTo>
                  <a:pt x="4186" y="3057"/>
                </a:moveTo>
                <a:cubicBezTo>
                  <a:pt x="4913" y="3057"/>
                  <a:pt x="5639" y="3157"/>
                  <a:pt x="6266" y="3157"/>
                </a:cubicBezTo>
                <a:cubicBezTo>
                  <a:pt x="6266" y="3382"/>
                  <a:pt x="6366" y="3583"/>
                  <a:pt x="6366" y="3783"/>
                </a:cubicBezTo>
                <a:cubicBezTo>
                  <a:pt x="5865" y="3884"/>
                  <a:pt x="5339" y="4109"/>
                  <a:pt x="4812" y="4310"/>
                </a:cubicBezTo>
                <a:cubicBezTo>
                  <a:pt x="4612" y="4410"/>
                  <a:pt x="4487" y="4410"/>
                  <a:pt x="4286" y="4510"/>
                </a:cubicBezTo>
                <a:cubicBezTo>
                  <a:pt x="3985" y="4210"/>
                  <a:pt x="3559" y="4009"/>
                  <a:pt x="3233" y="3683"/>
                </a:cubicBezTo>
                <a:lnTo>
                  <a:pt x="3133" y="3583"/>
                </a:lnTo>
                <a:cubicBezTo>
                  <a:pt x="3233" y="3382"/>
                  <a:pt x="3359" y="3157"/>
                  <a:pt x="3559" y="3057"/>
                </a:cubicBezTo>
                <a:close/>
                <a:moveTo>
                  <a:pt x="2732" y="4310"/>
                </a:moveTo>
                <a:lnTo>
                  <a:pt x="3359" y="4936"/>
                </a:lnTo>
                <a:cubicBezTo>
                  <a:pt x="3133" y="4936"/>
                  <a:pt x="2933" y="5037"/>
                  <a:pt x="2732" y="5137"/>
                </a:cubicBezTo>
                <a:lnTo>
                  <a:pt x="2206" y="5362"/>
                </a:lnTo>
                <a:lnTo>
                  <a:pt x="2106" y="5463"/>
                </a:lnTo>
                <a:lnTo>
                  <a:pt x="1880" y="5563"/>
                </a:lnTo>
                <a:cubicBezTo>
                  <a:pt x="1880" y="5563"/>
                  <a:pt x="1880" y="5463"/>
                  <a:pt x="1980" y="5362"/>
                </a:cubicBezTo>
                <a:lnTo>
                  <a:pt x="2306" y="4736"/>
                </a:lnTo>
                <a:lnTo>
                  <a:pt x="2607" y="4310"/>
                </a:lnTo>
                <a:close/>
                <a:moveTo>
                  <a:pt x="6592" y="4636"/>
                </a:moveTo>
                <a:lnTo>
                  <a:pt x="6592" y="4836"/>
                </a:lnTo>
                <a:cubicBezTo>
                  <a:pt x="6592" y="5137"/>
                  <a:pt x="6692" y="5663"/>
                  <a:pt x="6692" y="6089"/>
                </a:cubicBezTo>
                <a:lnTo>
                  <a:pt x="6692" y="6290"/>
                </a:lnTo>
                <a:lnTo>
                  <a:pt x="6692" y="6390"/>
                </a:lnTo>
                <a:lnTo>
                  <a:pt x="6692" y="6515"/>
                </a:lnTo>
                <a:lnTo>
                  <a:pt x="6592" y="6390"/>
                </a:lnTo>
                <a:lnTo>
                  <a:pt x="6492" y="6290"/>
                </a:lnTo>
                <a:lnTo>
                  <a:pt x="6366" y="6190"/>
                </a:lnTo>
                <a:lnTo>
                  <a:pt x="6066" y="5989"/>
                </a:lnTo>
                <a:cubicBezTo>
                  <a:pt x="5740" y="5663"/>
                  <a:pt x="5439" y="5463"/>
                  <a:pt x="5113" y="5137"/>
                </a:cubicBezTo>
                <a:cubicBezTo>
                  <a:pt x="5539" y="4936"/>
                  <a:pt x="6066" y="4836"/>
                  <a:pt x="6592" y="4636"/>
                </a:cubicBezTo>
                <a:close/>
                <a:moveTo>
                  <a:pt x="5490" y="0"/>
                </a:moveTo>
                <a:cubicBezTo>
                  <a:pt x="5415" y="0"/>
                  <a:pt x="5326" y="37"/>
                  <a:pt x="5238" y="124"/>
                </a:cubicBezTo>
                <a:cubicBezTo>
                  <a:pt x="5238" y="124"/>
                  <a:pt x="4612" y="651"/>
                  <a:pt x="3660" y="1804"/>
                </a:cubicBezTo>
                <a:cubicBezTo>
                  <a:pt x="3660" y="1904"/>
                  <a:pt x="3559" y="2004"/>
                  <a:pt x="3459" y="2129"/>
                </a:cubicBezTo>
                <a:lnTo>
                  <a:pt x="2607" y="2129"/>
                </a:lnTo>
                <a:cubicBezTo>
                  <a:pt x="2306" y="2129"/>
                  <a:pt x="2206" y="2129"/>
                  <a:pt x="1980" y="2230"/>
                </a:cubicBezTo>
                <a:cubicBezTo>
                  <a:pt x="1579" y="2230"/>
                  <a:pt x="1153" y="2330"/>
                  <a:pt x="727" y="2430"/>
                </a:cubicBezTo>
                <a:cubicBezTo>
                  <a:pt x="1153" y="2856"/>
                  <a:pt x="1479" y="3257"/>
                  <a:pt x="1980" y="3683"/>
                </a:cubicBezTo>
                <a:lnTo>
                  <a:pt x="2106" y="3783"/>
                </a:lnTo>
                <a:lnTo>
                  <a:pt x="1780" y="4310"/>
                </a:lnTo>
                <a:lnTo>
                  <a:pt x="1579" y="4636"/>
                </a:lnTo>
                <a:lnTo>
                  <a:pt x="1354" y="5037"/>
                </a:lnTo>
                <a:cubicBezTo>
                  <a:pt x="852" y="5763"/>
                  <a:pt x="426" y="6515"/>
                  <a:pt x="0" y="7342"/>
                </a:cubicBezTo>
                <a:lnTo>
                  <a:pt x="1780" y="6515"/>
                </a:lnTo>
                <a:lnTo>
                  <a:pt x="2507" y="6190"/>
                </a:lnTo>
                <a:lnTo>
                  <a:pt x="3033" y="5989"/>
                </a:lnTo>
                <a:cubicBezTo>
                  <a:pt x="3459" y="5763"/>
                  <a:pt x="3760" y="5663"/>
                  <a:pt x="4186" y="5463"/>
                </a:cubicBezTo>
                <a:cubicBezTo>
                  <a:pt x="4612" y="5889"/>
                  <a:pt x="5113" y="6190"/>
                  <a:pt x="5539" y="6515"/>
                </a:cubicBezTo>
                <a:lnTo>
                  <a:pt x="5865" y="6816"/>
                </a:lnTo>
                <a:lnTo>
                  <a:pt x="6066" y="6916"/>
                </a:lnTo>
                <a:lnTo>
                  <a:pt x="6366" y="7242"/>
                </a:lnTo>
                <a:cubicBezTo>
                  <a:pt x="6792" y="7543"/>
                  <a:pt x="7118" y="7969"/>
                  <a:pt x="7519" y="8270"/>
                </a:cubicBezTo>
                <a:lnTo>
                  <a:pt x="7519" y="7969"/>
                </a:lnTo>
                <a:lnTo>
                  <a:pt x="7519" y="7643"/>
                </a:lnTo>
                <a:lnTo>
                  <a:pt x="7419" y="7142"/>
                </a:lnTo>
                <a:lnTo>
                  <a:pt x="7419" y="6515"/>
                </a:lnTo>
                <a:lnTo>
                  <a:pt x="7419" y="6190"/>
                </a:lnTo>
                <a:lnTo>
                  <a:pt x="7419" y="5989"/>
                </a:lnTo>
                <a:cubicBezTo>
                  <a:pt x="7319" y="5563"/>
                  <a:pt x="7319" y="5137"/>
                  <a:pt x="7218" y="4736"/>
                </a:cubicBezTo>
                <a:cubicBezTo>
                  <a:pt x="7218" y="4636"/>
                  <a:pt x="7218" y="4510"/>
                  <a:pt x="7118" y="4410"/>
                </a:cubicBezTo>
                <a:lnTo>
                  <a:pt x="7218" y="4410"/>
                </a:lnTo>
                <a:lnTo>
                  <a:pt x="10878" y="3257"/>
                </a:lnTo>
                <a:cubicBezTo>
                  <a:pt x="10025" y="2956"/>
                  <a:pt x="9299" y="2756"/>
                  <a:pt x="8472" y="2631"/>
                </a:cubicBezTo>
                <a:lnTo>
                  <a:pt x="7845" y="2430"/>
                </a:lnTo>
                <a:lnTo>
                  <a:pt x="7419" y="2430"/>
                </a:lnTo>
                <a:lnTo>
                  <a:pt x="6692" y="2330"/>
                </a:lnTo>
                <a:lnTo>
                  <a:pt x="6592" y="2330"/>
                </a:lnTo>
                <a:cubicBezTo>
                  <a:pt x="6266" y="1177"/>
                  <a:pt x="5965" y="550"/>
                  <a:pt x="5965" y="550"/>
                </a:cubicBezTo>
                <a:cubicBezTo>
                  <a:pt x="5887" y="446"/>
                  <a:pt x="5799" y="402"/>
                  <a:pt x="5722" y="402"/>
                </a:cubicBezTo>
                <a:cubicBezTo>
                  <a:pt x="5579" y="402"/>
                  <a:pt x="5474" y="555"/>
                  <a:pt x="5539" y="751"/>
                </a:cubicBezTo>
                <a:cubicBezTo>
                  <a:pt x="5539" y="751"/>
                  <a:pt x="5740" y="1277"/>
                  <a:pt x="6066" y="2230"/>
                </a:cubicBezTo>
                <a:cubicBezTo>
                  <a:pt x="5439" y="2129"/>
                  <a:pt x="4913" y="2129"/>
                  <a:pt x="4286" y="2129"/>
                </a:cubicBezTo>
                <a:lnTo>
                  <a:pt x="4186" y="2129"/>
                </a:lnTo>
                <a:cubicBezTo>
                  <a:pt x="5013" y="1077"/>
                  <a:pt x="5539" y="450"/>
                  <a:pt x="5539" y="450"/>
                </a:cubicBezTo>
                <a:cubicBezTo>
                  <a:pt x="5770" y="219"/>
                  <a:pt x="5674" y="0"/>
                  <a:pt x="5490" y="0"/>
                </a:cubicBezTo>
                <a:close/>
              </a:path>
            </a:pathLst>
          </a:custGeom>
          <a:solidFill>
            <a:srgbClr val="313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65" name="Google Shape;1865;p25"/>
          <p:cNvGrpSpPr/>
          <p:nvPr/>
        </p:nvGrpSpPr>
        <p:grpSpPr>
          <a:xfrm>
            <a:off x="7969776" y="-6"/>
            <a:ext cx="1160254" cy="885979"/>
            <a:chOff x="4554001" y="2570769"/>
            <a:chExt cx="1160254" cy="885979"/>
          </a:xfrm>
        </p:grpSpPr>
        <p:sp>
          <p:nvSpPr>
            <p:cNvPr id="1866" name="Google Shape;1866;p25"/>
            <p:cNvSpPr/>
            <p:nvPr/>
          </p:nvSpPr>
          <p:spPr>
            <a:xfrm>
              <a:off x="5009016" y="2570769"/>
              <a:ext cx="705239" cy="555644"/>
            </a:xfrm>
            <a:custGeom>
              <a:rect b="b" l="l" r="r" t="t"/>
              <a:pathLst>
                <a:path extrusionOk="0" h="16681" w="21172">
                  <a:moveTo>
                    <a:pt x="310" y="0"/>
                  </a:moveTo>
                  <a:cubicBezTo>
                    <a:pt x="194" y="0"/>
                    <a:pt x="63" y="75"/>
                    <a:pt x="0" y="226"/>
                  </a:cubicBezTo>
                  <a:cubicBezTo>
                    <a:pt x="125" y="226"/>
                    <a:pt x="0" y="752"/>
                    <a:pt x="125" y="1704"/>
                  </a:cubicBezTo>
                  <a:cubicBezTo>
                    <a:pt x="226" y="2632"/>
                    <a:pt x="426" y="3985"/>
                    <a:pt x="952" y="5364"/>
                  </a:cubicBezTo>
                  <a:cubicBezTo>
                    <a:pt x="1479" y="6817"/>
                    <a:pt x="2306" y="8271"/>
                    <a:pt x="3358" y="9624"/>
                  </a:cubicBezTo>
                  <a:cubicBezTo>
                    <a:pt x="4386" y="11003"/>
                    <a:pt x="5539" y="12256"/>
                    <a:pt x="6692" y="13083"/>
                  </a:cubicBezTo>
                  <a:cubicBezTo>
                    <a:pt x="7945" y="14010"/>
                    <a:pt x="9298" y="14862"/>
                    <a:pt x="10877" y="15489"/>
                  </a:cubicBezTo>
                  <a:cubicBezTo>
                    <a:pt x="12431" y="16116"/>
                    <a:pt x="14110" y="16517"/>
                    <a:pt x="15664" y="16642"/>
                  </a:cubicBezTo>
                  <a:cubicBezTo>
                    <a:pt x="16053" y="16668"/>
                    <a:pt x="16433" y="16681"/>
                    <a:pt x="16799" y="16681"/>
                  </a:cubicBezTo>
                  <a:cubicBezTo>
                    <a:pt x="17825" y="16681"/>
                    <a:pt x="18740" y="16583"/>
                    <a:pt x="19424" y="16416"/>
                  </a:cubicBezTo>
                  <a:cubicBezTo>
                    <a:pt x="20376" y="16316"/>
                    <a:pt x="20902" y="16116"/>
                    <a:pt x="20902" y="16116"/>
                  </a:cubicBezTo>
                  <a:cubicBezTo>
                    <a:pt x="21172" y="16026"/>
                    <a:pt x="21119" y="15674"/>
                    <a:pt x="20889" y="15674"/>
                  </a:cubicBezTo>
                  <a:cubicBezTo>
                    <a:pt x="20863" y="15674"/>
                    <a:pt x="20833" y="15679"/>
                    <a:pt x="20802" y="15689"/>
                  </a:cubicBezTo>
                  <a:cubicBezTo>
                    <a:pt x="20802" y="15683"/>
                    <a:pt x="20793" y="15680"/>
                    <a:pt x="20774" y="15680"/>
                  </a:cubicBezTo>
                  <a:cubicBezTo>
                    <a:pt x="20575" y="15680"/>
                    <a:pt x="19335" y="16025"/>
                    <a:pt x="17614" y="16025"/>
                  </a:cubicBezTo>
                  <a:cubicBezTo>
                    <a:pt x="17051" y="16025"/>
                    <a:pt x="16436" y="15988"/>
                    <a:pt x="15790" y="15890"/>
                  </a:cubicBezTo>
                  <a:cubicBezTo>
                    <a:pt x="14311" y="15790"/>
                    <a:pt x="12757" y="15389"/>
                    <a:pt x="11278" y="14637"/>
                  </a:cubicBezTo>
                  <a:cubicBezTo>
                    <a:pt x="9825" y="14010"/>
                    <a:pt x="8471" y="13183"/>
                    <a:pt x="7318" y="12356"/>
                  </a:cubicBezTo>
                  <a:cubicBezTo>
                    <a:pt x="6166" y="11504"/>
                    <a:pt x="5013" y="10376"/>
                    <a:pt x="4085" y="9123"/>
                  </a:cubicBezTo>
                  <a:cubicBezTo>
                    <a:pt x="3033" y="7870"/>
                    <a:pt x="2206" y="6491"/>
                    <a:pt x="1679" y="5138"/>
                  </a:cubicBezTo>
                  <a:cubicBezTo>
                    <a:pt x="526" y="2431"/>
                    <a:pt x="526" y="226"/>
                    <a:pt x="526" y="226"/>
                  </a:cubicBezTo>
                  <a:cubicBezTo>
                    <a:pt x="526" y="75"/>
                    <a:pt x="426" y="0"/>
                    <a:pt x="31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25"/>
            <p:cNvSpPr/>
            <p:nvPr/>
          </p:nvSpPr>
          <p:spPr>
            <a:xfrm>
              <a:off x="4554001" y="2640886"/>
              <a:ext cx="323140" cy="31744"/>
            </a:xfrm>
            <a:custGeom>
              <a:rect b="b" l="l" r="r" t="t"/>
              <a:pathLst>
                <a:path extrusionOk="0" h="953" w="9701">
                  <a:moveTo>
                    <a:pt x="4788" y="0"/>
                  </a:moveTo>
                  <a:cubicBezTo>
                    <a:pt x="3008" y="0"/>
                    <a:pt x="101" y="226"/>
                    <a:pt x="101" y="226"/>
                  </a:cubicBezTo>
                  <a:cubicBezTo>
                    <a:pt x="1" y="326"/>
                    <a:pt x="1" y="752"/>
                    <a:pt x="101" y="752"/>
                  </a:cubicBezTo>
                  <a:cubicBezTo>
                    <a:pt x="101" y="752"/>
                    <a:pt x="3008" y="953"/>
                    <a:pt x="4788" y="953"/>
                  </a:cubicBezTo>
                  <a:cubicBezTo>
                    <a:pt x="6668" y="953"/>
                    <a:pt x="9600" y="752"/>
                    <a:pt x="9600" y="752"/>
                  </a:cubicBezTo>
                  <a:cubicBezTo>
                    <a:pt x="9700" y="752"/>
                    <a:pt x="9700" y="326"/>
                    <a:pt x="9600" y="226"/>
                  </a:cubicBezTo>
                  <a:cubicBezTo>
                    <a:pt x="9600" y="226"/>
                    <a:pt x="6668" y="0"/>
                    <a:pt x="478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p25"/>
            <p:cNvSpPr/>
            <p:nvPr/>
          </p:nvSpPr>
          <p:spPr>
            <a:xfrm>
              <a:off x="4605765" y="2815364"/>
              <a:ext cx="323973" cy="55128"/>
            </a:xfrm>
            <a:custGeom>
              <a:rect b="b" l="l" r="r" t="t"/>
              <a:pathLst>
                <a:path extrusionOk="0" h="1655" w="9726">
                  <a:moveTo>
                    <a:pt x="9500" y="1"/>
                  </a:moveTo>
                  <a:cubicBezTo>
                    <a:pt x="9500" y="1"/>
                    <a:pt x="8773" y="101"/>
                    <a:pt x="7845" y="101"/>
                  </a:cubicBezTo>
                  <a:cubicBezTo>
                    <a:pt x="6893" y="201"/>
                    <a:pt x="5740" y="201"/>
                    <a:pt x="4813" y="201"/>
                  </a:cubicBezTo>
                  <a:cubicBezTo>
                    <a:pt x="3860" y="301"/>
                    <a:pt x="2708" y="402"/>
                    <a:pt x="1780" y="627"/>
                  </a:cubicBezTo>
                  <a:cubicBezTo>
                    <a:pt x="828" y="928"/>
                    <a:pt x="101" y="1254"/>
                    <a:pt x="101" y="1254"/>
                  </a:cubicBezTo>
                  <a:cubicBezTo>
                    <a:pt x="1" y="1354"/>
                    <a:pt x="201" y="1655"/>
                    <a:pt x="327" y="1655"/>
                  </a:cubicBezTo>
                  <a:cubicBezTo>
                    <a:pt x="327" y="1655"/>
                    <a:pt x="953" y="1454"/>
                    <a:pt x="1880" y="1354"/>
                  </a:cubicBezTo>
                  <a:cubicBezTo>
                    <a:pt x="2833" y="1254"/>
                    <a:pt x="3961" y="1254"/>
                    <a:pt x="4913" y="1153"/>
                  </a:cubicBezTo>
                  <a:cubicBezTo>
                    <a:pt x="5740" y="1153"/>
                    <a:pt x="6993" y="1028"/>
                    <a:pt x="7946" y="828"/>
                  </a:cubicBezTo>
                  <a:cubicBezTo>
                    <a:pt x="8873" y="727"/>
                    <a:pt x="9600" y="402"/>
                    <a:pt x="9600" y="402"/>
                  </a:cubicBezTo>
                  <a:cubicBezTo>
                    <a:pt x="9725" y="402"/>
                    <a:pt x="9500" y="1"/>
                    <a:pt x="950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25"/>
            <p:cNvSpPr/>
            <p:nvPr/>
          </p:nvSpPr>
          <p:spPr>
            <a:xfrm>
              <a:off x="4751863" y="2971488"/>
              <a:ext cx="247160" cy="149462"/>
            </a:xfrm>
            <a:custGeom>
              <a:rect b="b" l="l" r="r" t="t"/>
              <a:pathLst>
                <a:path extrusionOk="0" h="4487" w="7420">
                  <a:moveTo>
                    <a:pt x="7094" y="0"/>
                  </a:moveTo>
                  <a:cubicBezTo>
                    <a:pt x="7094" y="0"/>
                    <a:pt x="6467" y="226"/>
                    <a:pt x="5740" y="527"/>
                  </a:cubicBezTo>
                  <a:cubicBezTo>
                    <a:pt x="4913" y="852"/>
                    <a:pt x="4086" y="1253"/>
                    <a:pt x="3334" y="1780"/>
                  </a:cubicBezTo>
                  <a:cubicBezTo>
                    <a:pt x="2708" y="2206"/>
                    <a:pt x="1880" y="2832"/>
                    <a:pt x="1154" y="3233"/>
                  </a:cubicBezTo>
                  <a:lnTo>
                    <a:pt x="1" y="4086"/>
                  </a:lnTo>
                  <a:cubicBezTo>
                    <a:pt x="1" y="4186"/>
                    <a:pt x="201" y="4487"/>
                    <a:pt x="327" y="4487"/>
                  </a:cubicBezTo>
                  <a:cubicBezTo>
                    <a:pt x="327" y="4487"/>
                    <a:pt x="828" y="4286"/>
                    <a:pt x="1580" y="3860"/>
                  </a:cubicBezTo>
                  <a:cubicBezTo>
                    <a:pt x="2307" y="3459"/>
                    <a:pt x="3234" y="2933"/>
                    <a:pt x="3860" y="2507"/>
                  </a:cubicBezTo>
                  <a:cubicBezTo>
                    <a:pt x="4487" y="2106"/>
                    <a:pt x="5339" y="1579"/>
                    <a:pt x="6066" y="1153"/>
                  </a:cubicBezTo>
                  <a:cubicBezTo>
                    <a:pt x="6793" y="727"/>
                    <a:pt x="7319" y="426"/>
                    <a:pt x="7319" y="426"/>
                  </a:cubicBezTo>
                  <a:cubicBezTo>
                    <a:pt x="7419" y="426"/>
                    <a:pt x="7219" y="0"/>
                    <a:pt x="70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25"/>
            <p:cNvSpPr/>
            <p:nvPr/>
          </p:nvSpPr>
          <p:spPr>
            <a:xfrm>
              <a:off x="5029868" y="3120084"/>
              <a:ext cx="160321" cy="262183"/>
            </a:xfrm>
            <a:custGeom>
              <a:rect b="b" l="l" r="r" t="t"/>
              <a:pathLst>
                <a:path extrusionOk="0" h="7871" w="4813">
                  <a:moveTo>
                    <a:pt x="4365" y="0"/>
                  </a:moveTo>
                  <a:cubicBezTo>
                    <a:pt x="4331" y="0"/>
                    <a:pt x="4304" y="8"/>
                    <a:pt x="4286" y="26"/>
                  </a:cubicBezTo>
                  <a:cubicBezTo>
                    <a:pt x="4286" y="26"/>
                    <a:pt x="3986" y="552"/>
                    <a:pt x="3459" y="1279"/>
                  </a:cubicBezTo>
                  <a:cubicBezTo>
                    <a:pt x="2933" y="2031"/>
                    <a:pt x="2306" y="2858"/>
                    <a:pt x="1880" y="3584"/>
                  </a:cubicBezTo>
                  <a:cubicBezTo>
                    <a:pt x="1479" y="4412"/>
                    <a:pt x="953" y="5364"/>
                    <a:pt x="627" y="6191"/>
                  </a:cubicBezTo>
                  <a:cubicBezTo>
                    <a:pt x="226" y="7043"/>
                    <a:pt x="1" y="7670"/>
                    <a:pt x="1" y="7670"/>
                  </a:cubicBezTo>
                  <a:cubicBezTo>
                    <a:pt x="1" y="7770"/>
                    <a:pt x="427" y="7870"/>
                    <a:pt x="527" y="7870"/>
                  </a:cubicBezTo>
                  <a:cubicBezTo>
                    <a:pt x="527" y="7870"/>
                    <a:pt x="853" y="7244"/>
                    <a:pt x="1254" y="6517"/>
                  </a:cubicBezTo>
                  <a:cubicBezTo>
                    <a:pt x="1680" y="5790"/>
                    <a:pt x="2306" y="4838"/>
                    <a:pt x="2732" y="4111"/>
                  </a:cubicBezTo>
                  <a:cubicBezTo>
                    <a:pt x="3133" y="3384"/>
                    <a:pt x="3660" y="2432"/>
                    <a:pt x="4086" y="1705"/>
                  </a:cubicBezTo>
                  <a:cubicBezTo>
                    <a:pt x="4512" y="878"/>
                    <a:pt x="4813" y="251"/>
                    <a:pt x="4813" y="251"/>
                  </a:cubicBezTo>
                  <a:cubicBezTo>
                    <a:pt x="4813" y="168"/>
                    <a:pt x="4523" y="0"/>
                    <a:pt x="436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25"/>
            <p:cNvSpPr/>
            <p:nvPr/>
          </p:nvSpPr>
          <p:spPr>
            <a:xfrm>
              <a:off x="5392181" y="3222779"/>
              <a:ext cx="51797" cy="233969"/>
            </a:xfrm>
            <a:custGeom>
              <a:rect b="b" l="l" r="r" t="t"/>
              <a:pathLst>
                <a:path extrusionOk="0" h="7024" w="1555">
                  <a:moveTo>
                    <a:pt x="1242" y="0"/>
                  </a:moveTo>
                  <a:cubicBezTo>
                    <a:pt x="1135" y="0"/>
                    <a:pt x="1028" y="25"/>
                    <a:pt x="1028" y="75"/>
                  </a:cubicBezTo>
                  <a:cubicBezTo>
                    <a:pt x="1028" y="75"/>
                    <a:pt x="928" y="602"/>
                    <a:pt x="828" y="1228"/>
                  </a:cubicBezTo>
                  <a:cubicBezTo>
                    <a:pt x="627" y="1855"/>
                    <a:pt x="402" y="2707"/>
                    <a:pt x="201" y="3434"/>
                  </a:cubicBezTo>
                  <a:cubicBezTo>
                    <a:pt x="101" y="4060"/>
                    <a:pt x="1" y="4988"/>
                    <a:pt x="1" y="5715"/>
                  </a:cubicBezTo>
                  <a:cubicBezTo>
                    <a:pt x="1" y="6466"/>
                    <a:pt x="101" y="6968"/>
                    <a:pt x="101" y="6968"/>
                  </a:cubicBezTo>
                  <a:cubicBezTo>
                    <a:pt x="101" y="7009"/>
                    <a:pt x="148" y="7023"/>
                    <a:pt x="212" y="7023"/>
                  </a:cubicBezTo>
                  <a:cubicBezTo>
                    <a:pt x="338" y="7023"/>
                    <a:pt x="527" y="6968"/>
                    <a:pt x="527" y="6968"/>
                  </a:cubicBezTo>
                  <a:cubicBezTo>
                    <a:pt x="527" y="6968"/>
                    <a:pt x="527" y="6466"/>
                    <a:pt x="728" y="5715"/>
                  </a:cubicBezTo>
                  <a:cubicBezTo>
                    <a:pt x="828" y="5088"/>
                    <a:pt x="1028" y="4261"/>
                    <a:pt x="1154" y="3634"/>
                  </a:cubicBezTo>
                  <a:cubicBezTo>
                    <a:pt x="1354" y="2908"/>
                    <a:pt x="1455" y="2080"/>
                    <a:pt x="1555" y="1329"/>
                  </a:cubicBezTo>
                  <a:cubicBezTo>
                    <a:pt x="1555" y="602"/>
                    <a:pt x="1455" y="75"/>
                    <a:pt x="1455" y="75"/>
                  </a:cubicBezTo>
                  <a:cubicBezTo>
                    <a:pt x="1455" y="25"/>
                    <a:pt x="1348" y="0"/>
                    <a:pt x="124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25"/>
            <p:cNvSpPr/>
            <p:nvPr/>
          </p:nvSpPr>
          <p:spPr>
            <a:xfrm>
              <a:off x="5572521" y="3221946"/>
              <a:ext cx="41771" cy="105060"/>
            </a:xfrm>
            <a:custGeom>
              <a:rect b="b" l="l" r="r" t="t"/>
              <a:pathLst>
                <a:path extrusionOk="0" h="3154" w="1254">
                  <a:moveTo>
                    <a:pt x="326" y="0"/>
                  </a:moveTo>
                  <a:cubicBezTo>
                    <a:pt x="326" y="0"/>
                    <a:pt x="226" y="226"/>
                    <a:pt x="126" y="627"/>
                  </a:cubicBezTo>
                  <a:cubicBezTo>
                    <a:pt x="0" y="953"/>
                    <a:pt x="0" y="1354"/>
                    <a:pt x="0" y="1679"/>
                  </a:cubicBezTo>
                  <a:cubicBezTo>
                    <a:pt x="126" y="1980"/>
                    <a:pt x="326" y="2406"/>
                    <a:pt x="527" y="2732"/>
                  </a:cubicBezTo>
                  <a:cubicBezTo>
                    <a:pt x="752" y="3033"/>
                    <a:pt x="953" y="3133"/>
                    <a:pt x="953" y="3133"/>
                  </a:cubicBezTo>
                  <a:cubicBezTo>
                    <a:pt x="953" y="3147"/>
                    <a:pt x="959" y="3153"/>
                    <a:pt x="970" y="3153"/>
                  </a:cubicBezTo>
                  <a:cubicBezTo>
                    <a:pt x="1033" y="3153"/>
                    <a:pt x="1254" y="2933"/>
                    <a:pt x="1254" y="2933"/>
                  </a:cubicBezTo>
                  <a:cubicBezTo>
                    <a:pt x="1254" y="2933"/>
                    <a:pt x="1254" y="2732"/>
                    <a:pt x="1153" y="2406"/>
                  </a:cubicBezTo>
                  <a:cubicBezTo>
                    <a:pt x="1053" y="2105"/>
                    <a:pt x="1053" y="1780"/>
                    <a:pt x="1053" y="1579"/>
                  </a:cubicBezTo>
                  <a:cubicBezTo>
                    <a:pt x="953" y="1253"/>
                    <a:pt x="853" y="953"/>
                    <a:pt x="853" y="627"/>
                  </a:cubicBezTo>
                  <a:lnTo>
                    <a:pt x="853" y="100"/>
                  </a:lnTo>
                  <a:cubicBezTo>
                    <a:pt x="752" y="100"/>
                    <a:pt x="326" y="0"/>
                    <a:pt x="3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73" name="Google Shape;1873;p25"/>
          <p:cNvSpPr/>
          <p:nvPr/>
        </p:nvSpPr>
        <p:spPr>
          <a:xfrm>
            <a:off x="582210" y="4219527"/>
            <a:ext cx="93534" cy="123414"/>
          </a:xfrm>
          <a:custGeom>
            <a:rect b="b" l="l" r="r" t="t"/>
            <a:pathLst>
              <a:path extrusionOk="0" h="3705" w="2808">
                <a:moveTo>
                  <a:pt x="2659" y="0"/>
                </a:moveTo>
                <a:cubicBezTo>
                  <a:pt x="2629" y="0"/>
                  <a:pt x="2607" y="12"/>
                  <a:pt x="2607" y="45"/>
                </a:cubicBezTo>
                <a:cubicBezTo>
                  <a:pt x="2607" y="45"/>
                  <a:pt x="2382" y="346"/>
                  <a:pt x="2181" y="672"/>
                </a:cubicBezTo>
                <a:cubicBezTo>
                  <a:pt x="1981" y="1073"/>
                  <a:pt x="1655" y="1599"/>
                  <a:pt x="1454" y="1925"/>
                </a:cubicBezTo>
                <a:cubicBezTo>
                  <a:pt x="1254" y="2225"/>
                  <a:pt x="828" y="2652"/>
                  <a:pt x="502" y="2952"/>
                </a:cubicBezTo>
                <a:cubicBezTo>
                  <a:pt x="201" y="3278"/>
                  <a:pt x="1" y="3479"/>
                  <a:pt x="1" y="3479"/>
                </a:cubicBezTo>
                <a:cubicBezTo>
                  <a:pt x="1" y="3579"/>
                  <a:pt x="101" y="3704"/>
                  <a:pt x="101" y="3704"/>
                </a:cubicBezTo>
                <a:cubicBezTo>
                  <a:pt x="101" y="3704"/>
                  <a:pt x="402" y="3579"/>
                  <a:pt x="828" y="3278"/>
                </a:cubicBezTo>
                <a:cubicBezTo>
                  <a:pt x="1128" y="2952"/>
                  <a:pt x="1554" y="2551"/>
                  <a:pt x="1880" y="2225"/>
                </a:cubicBezTo>
                <a:cubicBezTo>
                  <a:pt x="2081" y="1824"/>
                  <a:pt x="2382" y="1298"/>
                  <a:pt x="2607" y="872"/>
                </a:cubicBezTo>
                <a:cubicBezTo>
                  <a:pt x="2707" y="446"/>
                  <a:pt x="2808" y="45"/>
                  <a:pt x="2808" y="45"/>
                </a:cubicBezTo>
                <a:cubicBezTo>
                  <a:pt x="2808" y="45"/>
                  <a:pt x="2718" y="0"/>
                  <a:pt x="2659" y="0"/>
                </a:cubicBezTo>
                <a:close/>
              </a:path>
            </a:pathLst>
          </a:custGeom>
          <a:solidFill>
            <a:srgbClr val="313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25"/>
          <p:cNvSpPr/>
          <p:nvPr/>
        </p:nvSpPr>
        <p:spPr>
          <a:xfrm>
            <a:off x="498735" y="4050712"/>
            <a:ext cx="58459" cy="41771"/>
          </a:xfrm>
          <a:custGeom>
            <a:rect b="b" l="l" r="r" t="t"/>
            <a:pathLst>
              <a:path extrusionOk="0" h="1254" w="1755">
                <a:moveTo>
                  <a:pt x="1128" y="0"/>
                </a:moveTo>
                <a:cubicBezTo>
                  <a:pt x="1028" y="0"/>
                  <a:pt x="827" y="0"/>
                  <a:pt x="627" y="100"/>
                </a:cubicBezTo>
                <a:cubicBezTo>
                  <a:pt x="502" y="201"/>
                  <a:pt x="301" y="301"/>
                  <a:pt x="301" y="501"/>
                </a:cubicBezTo>
                <a:cubicBezTo>
                  <a:pt x="101" y="727"/>
                  <a:pt x="0" y="928"/>
                  <a:pt x="0" y="928"/>
                </a:cubicBezTo>
                <a:lnTo>
                  <a:pt x="201" y="1028"/>
                </a:lnTo>
                <a:lnTo>
                  <a:pt x="502" y="727"/>
                </a:lnTo>
                <a:cubicBezTo>
                  <a:pt x="727" y="501"/>
                  <a:pt x="928" y="501"/>
                  <a:pt x="1128" y="501"/>
                </a:cubicBezTo>
                <a:lnTo>
                  <a:pt x="1253" y="501"/>
                </a:lnTo>
                <a:lnTo>
                  <a:pt x="1253" y="827"/>
                </a:lnTo>
                <a:lnTo>
                  <a:pt x="1354" y="1253"/>
                </a:lnTo>
                <a:lnTo>
                  <a:pt x="1554" y="1253"/>
                </a:lnTo>
                <a:lnTo>
                  <a:pt x="1654" y="827"/>
                </a:lnTo>
                <a:cubicBezTo>
                  <a:pt x="1654" y="727"/>
                  <a:pt x="1654" y="627"/>
                  <a:pt x="1755" y="301"/>
                </a:cubicBezTo>
                <a:lnTo>
                  <a:pt x="1755" y="201"/>
                </a:lnTo>
                <a:lnTo>
                  <a:pt x="1654" y="201"/>
                </a:lnTo>
                <a:lnTo>
                  <a:pt x="1654" y="100"/>
                </a:lnTo>
                <a:lnTo>
                  <a:pt x="1454" y="100"/>
                </a:lnTo>
                <a:cubicBezTo>
                  <a:pt x="1354" y="0"/>
                  <a:pt x="1354" y="0"/>
                  <a:pt x="1253" y="0"/>
                </a:cubicBezTo>
                <a:close/>
              </a:path>
            </a:pathLst>
          </a:custGeom>
          <a:solidFill>
            <a:srgbClr val="313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75" name="Google Shape;1875;p25"/>
          <p:cNvGrpSpPr/>
          <p:nvPr/>
        </p:nvGrpSpPr>
        <p:grpSpPr>
          <a:xfrm>
            <a:off x="174216" y="3208336"/>
            <a:ext cx="967589" cy="1471869"/>
            <a:chOff x="250416" y="3284536"/>
            <a:chExt cx="967589" cy="1471869"/>
          </a:xfrm>
        </p:grpSpPr>
        <p:sp>
          <p:nvSpPr>
            <p:cNvPr id="1876" name="Google Shape;1876;p25"/>
            <p:cNvSpPr/>
            <p:nvPr/>
          </p:nvSpPr>
          <p:spPr>
            <a:xfrm>
              <a:off x="344750" y="3284536"/>
              <a:ext cx="873255" cy="1210552"/>
            </a:xfrm>
            <a:custGeom>
              <a:rect b="b" l="l" r="r" t="t"/>
              <a:pathLst>
                <a:path extrusionOk="0" h="36342" w="26216">
                  <a:moveTo>
                    <a:pt x="23384" y="953"/>
                  </a:moveTo>
                  <a:cubicBezTo>
                    <a:pt x="23386" y="953"/>
                    <a:pt x="23389" y="953"/>
                    <a:pt x="23391" y="954"/>
                  </a:cubicBezTo>
                  <a:lnTo>
                    <a:pt x="23391" y="954"/>
                  </a:lnTo>
                  <a:cubicBezTo>
                    <a:pt x="23390" y="953"/>
                    <a:pt x="23387" y="953"/>
                    <a:pt x="23384" y="953"/>
                  </a:cubicBezTo>
                  <a:close/>
                  <a:moveTo>
                    <a:pt x="24737" y="527"/>
                  </a:moveTo>
                  <a:cubicBezTo>
                    <a:pt x="24737" y="627"/>
                    <a:pt x="24963" y="1154"/>
                    <a:pt x="25163" y="1981"/>
                  </a:cubicBezTo>
                  <a:cubicBezTo>
                    <a:pt x="25364" y="2933"/>
                    <a:pt x="25489" y="4186"/>
                    <a:pt x="25489" y="5740"/>
                  </a:cubicBezTo>
                  <a:cubicBezTo>
                    <a:pt x="25489" y="5866"/>
                    <a:pt x="25364" y="5966"/>
                    <a:pt x="25364" y="6066"/>
                  </a:cubicBezTo>
                  <a:cubicBezTo>
                    <a:pt x="25163" y="6066"/>
                    <a:pt x="24737" y="5966"/>
                    <a:pt x="24336" y="5866"/>
                  </a:cubicBezTo>
                  <a:cubicBezTo>
                    <a:pt x="23609" y="5640"/>
                    <a:pt x="22657" y="5239"/>
                    <a:pt x="22030" y="4913"/>
                  </a:cubicBezTo>
                  <a:cubicBezTo>
                    <a:pt x="21404" y="4612"/>
                    <a:pt x="20577" y="4086"/>
                    <a:pt x="20050" y="3460"/>
                  </a:cubicBezTo>
                  <a:cubicBezTo>
                    <a:pt x="19725" y="3033"/>
                    <a:pt x="19524" y="2607"/>
                    <a:pt x="19424" y="2407"/>
                  </a:cubicBezTo>
                  <a:cubicBezTo>
                    <a:pt x="19524" y="2307"/>
                    <a:pt x="19624" y="2307"/>
                    <a:pt x="19850" y="2206"/>
                  </a:cubicBezTo>
                  <a:cubicBezTo>
                    <a:pt x="19950" y="2106"/>
                    <a:pt x="20050" y="2106"/>
                    <a:pt x="20151" y="1981"/>
                  </a:cubicBezTo>
                  <a:lnTo>
                    <a:pt x="20151" y="2106"/>
                  </a:lnTo>
                  <a:cubicBezTo>
                    <a:pt x="20151" y="2106"/>
                    <a:pt x="20477" y="1981"/>
                    <a:pt x="20777" y="1881"/>
                  </a:cubicBezTo>
                  <a:lnTo>
                    <a:pt x="21830" y="1680"/>
                  </a:lnTo>
                  <a:cubicBezTo>
                    <a:pt x="22457" y="1580"/>
                    <a:pt x="23484" y="1154"/>
                    <a:pt x="23484" y="1154"/>
                  </a:cubicBezTo>
                  <a:cubicBezTo>
                    <a:pt x="23484" y="1154"/>
                    <a:pt x="23484" y="963"/>
                    <a:pt x="23391" y="954"/>
                  </a:cubicBezTo>
                  <a:lnTo>
                    <a:pt x="23391" y="954"/>
                  </a:lnTo>
                  <a:cubicBezTo>
                    <a:pt x="23428" y="960"/>
                    <a:pt x="22633" y="1057"/>
                    <a:pt x="21930" y="1154"/>
                  </a:cubicBezTo>
                  <a:cubicBezTo>
                    <a:pt x="22457" y="953"/>
                    <a:pt x="22858" y="853"/>
                    <a:pt x="23284" y="728"/>
                  </a:cubicBezTo>
                  <a:cubicBezTo>
                    <a:pt x="24010" y="627"/>
                    <a:pt x="24537" y="527"/>
                    <a:pt x="24737" y="527"/>
                  </a:cubicBezTo>
                  <a:close/>
                  <a:moveTo>
                    <a:pt x="18898" y="2733"/>
                  </a:moveTo>
                  <a:cubicBezTo>
                    <a:pt x="18998" y="3033"/>
                    <a:pt x="19223" y="3460"/>
                    <a:pt x="19524" y="3861"/>
                  </a:cubicBezTo>
                  <a:cubicBezTo>
                    <a:pt x="19950" y="4612"/>
                    <a:pt x="20777" y="5339"/>
                    <a:pt x="21604" y="5740"/>
                  </a:cubicBezTo>
                  <a:cubicBezTo>
                    <a:pt x="22356" y="6166"/>
                    <a:pt x="23384" y="6492"/>
                    <a:pt x="24236" y="6592"/>
                  </a:cubicBezTo>
                  <a:lnTo>
                    <a:pt x="25364" y="6592"/>
                  </a:lnTo>
                  <a:cubicBezTo>
                    <a:pt x="25264" y="7846"/>
                    <a:pt x="25063" y="9199"/>
                    <a:pt x="24737" y="10452"/>
                  </a:cubicBezTo>
                  <a:cubicBezTo>
                    <a:pt x="24336" y="12131"/>
                    <a:pt x="23710" y="13685"/>
                    <a:pt x="23183" y="15039"/>
                  </a:cubicBezTo>
                  <a:cubicBezTo>
                    <a:pt x="22131" y="17871"/>
                    <a:pt x="20477" y="21204"/>
                    <a:pt x="18797" y="23811"/>
                  </a:cubicBezTo>
                  <a:cubicBezTo>
                    <a:pt x="17544" y="25690"/>
                    <a:pt x="16492" y="27269"/>
                    <a:pt x="15965" y="27896"/>
                  </a:cubicBezTo>
                  <a:lnTo>
                    <a:pt x="15965" y="27796"/>
                  </a:lnTo>
                  <a:cubicBezTo>
                    <a:pt x="15865" y="27670"/>
                    <a:pt x="15664" y="27470"/>
                    <a:pt x="15464" y="27369"/>
                  </a:cubicBezTo>
                  <a:cubicBezTo>
                    <a:pt x="15301" y="27269"/>
                    <a:pt x="15113" y="27244"/>
                    <a:pt x="14928" y="27244"/>
                  </a:cubicBezTo>
                  <a:cubicBezTo>
                    <a:pt x="14743" y="27244"/>
                    <a:pt x="14562" y="27269"/>
                    <a:pt x="14411" y="27269"/>
                  </a:cubicBezTo>
                  <a:cubicBezTo>
                    <a:pt x="14086" y="27369"/>
                    <a:pt x="13885" y="27470"/>
                    <a:pt x="13584" y="27570"/>
                  </a:cubicBezTo>
                  <a:cubicBezTo>
                    <a:pt x="13058" y="27796"/>
                    <a:pt x="12732" y="27996"/>
                    <a:pt x="12431" y="28297"/>
                  </a:cubicBezTo>
                  <a:cubicBezTo>
                    <a:pt x="11805" y="28723"/>
                    <a:pt x="11579" y="29049"/>
                    <a:pt x="11479" y="29149"/>
                  </a:cubicBezTo>
                  <a:lnTo>
                    <a:pt x="11479" y="29049"/>
                  </a:lnTo>
                  <a:cubicBezTo>
                    <a:pt x="11379" y="28923"/>
                    <a:pt x="11379" y="28923"/>
                    <a:pt x="11279" y="28823"/>
                  </a:cubicBezTo>
                  <a:lnTo>
                    <a:pt x="11178" y="28823"/>
                  </a:lnTo>
                  <a:cubicBezTo>
                    <a:pt x="11279" y="28623"/>
                    <a:pt x="11379" y="28422"/>
                    <a:pt x="11479" y="28197"/>
                  </a:cubicBezTo>
                  <a:cubicBezTo>
                    <a:pt x="11579" y="27896"/>
                    <a:pt x="11705" y="27570"/>
                    <a:pt x="11805" y="27269"/>
                  </a:cubicBezTo>
                  <a:lnTo>
                    <a:pt x="11905" y="27044"/>
                  </a:lnTo>
                  <a:lnTo>
                    <a:pt x="12005" y="26743"/>
                  </a:lnTo>
                  <a:cubicBezTo>
                    <a:pt x="12005" y="26643"/>
                    <a:pt x="12106" y="26417"/>
                    <a:pt x="12106" y="26217"/>
                  </a:cubicBezTo>
                  <a:cubicBezTo>
                    <a:pt x="12206" y="25916"/>
                    <a:pt x="12206" y="25490"/>
                    <a:pt x="12206" y="25064"/>
                  </a:cubicBezTo>
                  <a:cubicBezTo>
                    <a:pt x="12106" y="24963"/>
                    <a:pt x="12106" y="24763"/>
                    <a:pt x="12005" y="24537"/>
                  </a:cubicBezTo>
                  <a:cubicBezTo>
                    <a:pt x="11905" y="24337"/>
                    <a:pt x="11705" y="24136"/>
                    <a:pt x="11479" y="24036"/>
                  </a:cubicBezTo>
                  <a:cubicBezTo>
                    <a:pt x="11251" y="23939"/>
                    <a:pt x="11047" y="23902"/>
                    <a:pt x="10862" y="23902"/>
                  </a:cubicBezTo>
                  <a:cubicBezTo>
                    <a:pt x="10620" y="23902"/>
                    <a:pt x="10411" y="23965"/>
                    <a:pt x="10226" y="24036"/>
                  </a:cubicBezTo>
                  <a:cubicBezTo>
                    <a:pt x="9825" y="24136"/>
                    <a:pt x="9499" y="24237"/>
                    <a:pt x="9198" y="24437"/>
                  </a:cubicBezTo>
                  <a:cubicBezTo>
                    <a:pt x="8672" y="24863"/>
                    <a:pt x="8146" y="25389"/>
                    <a:pt x="7720" y="25916"/>
                  </a:cubicBezTo>
                  <a:cubicBezTo>
                    <a:pt x="7519" y="26116"/>
                    <a:pt x="7319" y="26417"/>
                    <a:pt x="7093" y="26643"/>
                  </a:cubicBezTo>
                  <a:cubicBezTo>
                    <a:pt x="6993" y="26643"/>
                    <a:pt x="6993" y="26643"/>
                    <a:pt x="6893" y="26542"/>
                  </a:cubicBezTo>
                  <a:cubicBezTo>
                    <a:pt x="6692" y="26417"/>
                    <a:pt x="6466" y="26317"/>
                    <a:pt x="6266" y="26217"/>
                  </a:cubicBezTo>
                  <a:cubicBezTo>
                    <a:pt x="6166" y="26116"/>
                    <a:pt x="5840" y="26016"/>
                    <a:pt x="5740" y="25916"/>
                  </a:cubicBezTo>
                  <a:cubicBezTo>
                    <a:pt x="5639" y="25790"/>
                    <a:pt x="5539" y="25790"/>
                    <a:pt x="5539" y="25690"/>
                  </a:cubicBezTo>
                  <a:cubicBezTo>
                    <a:pt x="5539" y="25690"/>
                    <a:pt x="5639" y="25690"/>
                    <a:pt x="5639" y="25590"/>
                  </a:cubicBezTo>
                  <a:cubicBezTo>
                    <a:pt x="5639" y="25590"/>
                    <a:pt x="5840" y="25164"/>
                    <a:pt x="6065" y="24437"/>
                  </a:cubicBezTo>
                  <a:cubicBezTo>
                    <a:pt x="6065" y="24036"/>
                    <a:pt x="6166" y="23510"/>
                    <a:pt x="6166" y="22983"/>
                  </a:cubicBezTo>
                  <a:cubicBezTo>
                    <a:pt x="6065" y="22783"/>
                    <a:pt x="6065" y="22457"/>
                    <a:pt x="5940" y="22156"/>
                  </a:cubicBezTo>
                  <a:cubicBezTo>
                    <a:pt x="5940" y="22031"/>
                    <a:pt x="5840" y="21831"/>
                    <a:pt x="5840" y="21730"/>
                  </a:cubicBezTo>
                  <a:lnTo>
                    <a:pt x="5840" y="21404"/>
                  </a:lnTo>
                  <a:lnTo>
                    <a:pt x="6166" y="20678"/>
                  </a:lnTo>
                  <a:cubicBezTo>
                    <a:pt x="6266" y="20678"/>
                    <a:pt x="6266" y="20778"/>
                    <a:pt x="6366" y="20778"/>
                  </a:cubicBezTo>
                  <a:cubicBezTo>
                    <a:pt x="6567" y="20903"/>
                    <a:pt x="6893" y="21003"/>
                    <a:pt x="6893" y="21003"/>
                  </a:cubicBezTo>
                  <a:lnTo>
                    <a:pt x="6993" y="20778"/>
                  </a:lnTo>
                  <a:cubicBezTo>
                    <a:pt x="6993" y="20778"/>
                    <a:pt x="6792" y="20477"/>
                    <a:pt x="6567" y="20377"/>
                  </a:cubicBezTo>
                  <a:cubicBezTo>
                    <a:pt x="6466" y="20377"/>
                    <a:pt x="6366" y="20277"/>
                    <a:pt x="6266" y="20277"/>
                  </a:cubicBezTo>
                  <a:cubicBezTo>
                    <a:pt x="6266" y="20151"/>
                    <a:pt x="6366" y="20051"/>
                    <a:pt x="6366" y="19951"/>
                  </a:cubicBezTo>
                  <a:lnTo>
                    <a:pt x="6466" y="20051"/>
                  </a:lnTo>
                  <a:cubicBezTo>
                    <a:pt x="6692" y="20151"/>
                    <a:pt x="7093" y="20277"/>
                    <a:pt x="7093" y="20277"/>
                  </a:cubicBezTo>
                  <a:cubicBezTo>
                    <a:pt x="7193" y="20277"/>
                    <a:pt x="7319" y="20151"/>
                    <a:pt x="7319" y="20051"/>
                  </a:cubicBezTo>
                  <a:cubicBezTo>
                    <a:pt x="7319" y="20051"/>
                    <a:pt x="6993" y="19750"/>
                    <a:pt x="6792" y="19650"/>
                  </a:cubicBezTo>
                  <a:cubicBezTo>
                    <a:pt x="6692" y="19650"/>
                    <a:pt x="6567" y="19525"/>
                    <a:pt x="6466" y="19525"/>
                  </a:cubicBezTo>
                  <a:cubicBezTo>
                    <a:pt x="6567" y="19224"/>
                    <a:pt x="6692" y="19024"/>
                    <a:pt x="6792" y="18698"/>
                  </a:cubicBezTo>
                  <a:cubicBezTo>
                    <a:pt x="6993" y="18171"/>
                    <a:pt x="7319" y="17445"/>
                    <a:pt x="7619" y="16818"/>
                  </a:cubicBezTo>
                  <a:cubicBezTo>
                    <a:pt x="8772" y="14111"/>
                    <a:pt x="10852" y="10878"/>
                    <a:pt x="12732" y="8673"/>
                  </a:cubicBezTo>
                  <a:cubicBezTo>
                    <a:pt x="13685" y="7520"/>
                    <a:pt x="14712" y="6267"/>
                    <a:pt x="15965" y="5114"/>
                  </a:cubicBezTo>
                  <a:cubicBezTo>
                    <a:pt x="16918" y="4186"/>
                    <a:pt x="17970" y="3359"/>
                    <a:pt x="18898" y="2733"/>
                  </a:cubicBezTo>
                  <a:close/>
                  <a:moveTo>
                    <a:pt x="4737" y="21755"/>
                  </a:moveTo>
                  <a:cubicBezTo>
                    <a:pt x="4831" y="21755"/>
                    <a:pt x="4913" y="21780"/>
                    <a:pt x="5013" y="21831"/>
                  </a:cubicBezTo>
                  <a:cubicBezTo>
                    <a:pt x="5113" y="21931"/>
                    <a:pt x="5213" y="22156"/>
                    <a:pt x="5314" y="22357"/>
                  </a:cubicBezTo>
                  <a:cubicBezTo>
                    <a:pt x="5439" y="22557"/>
                    <a:pt x="5439" y="22783"/>
                    <a:pt x="5439" y="23084"/>
                  </a:cubicBezTo>
                  <a:cubicBezTo>
                    <a:pt x="5539" y="23510"/>
                    <a:pt x="5539" y="23911"/>
                    <a:pt x="5439" y="24337"/>
                  </a:cubicBezTo>
                  <a:cubicBezTo>
                    <a:pt x="5314" y="25064"/>
                    <a:pt x="5213" y="25389"/>
                    <a:pt x="5213" y="25389"/>
                  </a:cubicBezTo>
                  <a:cubicBezTo>
                    <a:pt x="5213" y="25490"/>
                    <a:pt x="5213" y="25590"/>
                    <a:pt x="5314" y="25690"/>
                  </a:cubicBezTo>
                  <a:lnTo>
                    <a:pt x="5213" y="25690"/>
                  </a:lnTo>
                  <a:cubicBezTo>
                    <a:pt x="5113" y="25590"/>
                    <a:pt x="5013" y="25590"/>
                    <a:pt x="4913" y="25590"/>
                  </a:cubicBezTo>
                  <a:cubicBezTo>
                    <a:pt x="4913" y="25590"/>
                    <a:pt x="3960" y="25790"/>
                    <a:pt x="3033" y="26843"/>
                  </a:cubicBezTo>
                  <a:cubicBezTo>
                    <a:pt x="2607" y="27369"/>
                    <a:pt x="2080" y="27996"/>
                    <a:pt x="1780" y="28723"/>
                  </a:cubicBezTo>
                  <a:cubicBezTo>
                    <a:pt x="1554" y="29149"/>
                    <a:pt x="1354" y="29550"/>
                    <a:pt x="1253" y="29976"/>
                  </a:cubicBezTo>
                  <a:lnTo>
                    <a:pt x="1153" y="30076"/>
                  </a:lnTo>
                  <a:lnTo>
                    <a:pt x="1153" y="29976"/>
                  </a:lnTo>
                  <a:lnTo>
                    <a:pt x="1153" y="29876"/>
                  </a:lnTo>
                  <a:lnTo>
                    <a:pt x="1053" y="29775"/>
                  </a:lnTo>
                  <a:lnTo>
                    <a:pt x="1053" y="29249"/>
                  </a:lnTo>
                  <a:cubicBezTo>
                    <a:pt x="928" y="28422"/>
                    <a:pt x="928" y="27670"/>
                    <a:pt x="1153" y="26943"/>
                  </a:cubicBezTo>
                  <a:cubicBezTo>
                    <a:pt x="1153" y="26417"/>
                    <a:pt x="1354" y="25790"/>
                    <a:pt x="1679" y="25289"/>
                  </a:cubicBezTo>
                  <a:lnTo>
                    <a:pt x="1780" y="25289"/>
                  </a:lnTo>
                  <a:cubicBezTo>
                    <a:pt x="1780" y="25289"/>
                    <a:pt x="1880" y="25064"/>
                    <a:pt x="1980" y="24863"/>
                  </a:cubicBezTo>
                  <a:cubicBezTo>
                    <a:pt x="2181" y="24537"/>
                    <a:pt x="2406" y="24337"/>
                    <a:pt x="2507" y="24136"/>
                  </a:cubicBezTo>
                  <a:cubicBezTo>
                    <a:pt x="2707" y="23911"/>
                    <a:pt x="2933" y="23610"/>
                    <a:pt x="3033" y="23410"/>
                  </a:cubicBezTo>
                  <a:cubicBezTo>
                    <a:pt x="3233" y="23284"/>
                    <a:pt x="3434" y="23084"/>
                    <a:pt x="3434" y="23084"/>
                  </a:cubicBezTo>
                  <a:lnTo>
                    <a:pt x="3334" y="22883"/>
                  </a:lnTo>
                  <a:cubicBezTo>
                    <a:pt x="3334" y="22883"/>
                    <a:pt x="3133" y="22983"/>
                    <a:pt x="2933" y="23084"/>
                  </a:cubicBezTo>
                  <a:lnTo>
                    <a:pt x="3760" y="22257"/>
                  </a:lnTo>
                  <a:cubicBezTo>
                    <a:pt x="3760" y="22557"/>
                    <a:pt x="4060" y="22883"/>
                    <a:pt x="4060" y="22883"/>
                  </a:cubicBezTo>
                  <a:lnTo>
                    <a:pt x="4286" y="22783"/>
                  </a:lnTo>
                  <a:lnTo>
                    <a:pt x="4286" y="22357"/>
                  </a:lnTo>
                  <a:lnTo>
                    <a:pt x="4286" y="22257"/>
                  </a:lnTo>
                  <a:lnTo>
                    <a:pt x="4386" y="22257"/>
                  </a:lnTo>
                  <a:cubicBezTo>
                    <a:pt x="4386" y="22156"/>
                    <a:pt x="4386" y="22156"/>
                    <a:pt x="4486" y="22156"/>
                  </a:cubicBezTo>
                  <a:lnTo>
                    <a:pt x="4486" y="22257"/>
                  </a:lnTo>
                  <a:lnTo>
                    <a:pt x="4486" y="22357"/>
                  </a:lnTo>
                  <a:cubicBezTo>
                    <a:pt x="4486" y="22457"/>
                    <a:pt x="4587" y="22658"/>
                    <a:pt x="4587" y="22658"/>
                  </a:cubicBezTo>
                  <a:lnTo>
                    <a:pt x="4913" y="22658"/>
                  </a:lnTo>
                  <a:cubicBezTo>
                    <a:pt x="4913" y="22658"/>
                    <a:pt x="5013" y="22457"/>
                    <a:pt x="4913" y="22257"/>
                  </a:cubicBezTo>
                  <a:cubicBezTo>
                    <a:pt x="4913" y="22156"/>
                    <a:pt x="4812" y="22031"/>
                    <a:pt x="4687" y="21931"/>
                  </a:cubicBezTo>
                  <a:lnTo>
                    <a:pt x="4587" y="21931"/>
                  </a:lnTo>
                  <a:cubicBezTo>
                    <a:pt x="4587" y="21931"/>
                    <a:pt x="4486" y="21931"/>
                    <a:pt x="4486" y="22031"/>
                  </a:cubicBezTo>
                  <a:lnTo>
                    <a:pt x="4486" y="21831"/>
                  </a:lnTo>
                  <a:cubicBezTo>
                    <a:pt x="4486" y="21864"/>
                    <a:pt x="4475" y="21875"/>
                    <a:pt x="4461" y="21875"/>
                  </a:cubicBezTo>
                  <a:cubicBezTo>
                    <a:pt x="4431" y="21875"/>
                    <a:pt x="4386" y="21831"/>
                    <a:pt x="4386" y="21831"/>
                  </a:cubicBezTo>
                  <a:cubicBezTo>
                    <a:pt x="4537" y="21780"/>
                    <a:pt x="4643" y="21755"/>
                    <a:pt x="4737" y="21755"/>
                  </a:cubicBezTo>
                  <a:close/>
                  <a:moveTo>
                    <a:pt x="11078" y="24863"/>
                  </a:moveTo>
                  <a:cubicBezTo>
                    <a:pt x="11078" y="24963"/>
                    <a:pt x="11178" y="25064"/>
                    <a:pt x="11279" y="25289"/>
                  </a:cubicBezTo>
                  <a:cubicBezTo>
                    <a:pt x="11279" y="25490"/>
                    <a:pt x="11279" y="25790"/>
                    <a:pt x="11178" y="26016"/>
                  </a:cubicBezTo>
                  <a:cubicBezTo>
                    <a:pt x="11178" y="26217"/>
                    <a:pt x="11178" y="26317"/>
                    <a:pt x="11078" y="26542"/>
                  </a:cubicBezTo>
                  <a:lnTo>
                    <a:pt x="11078" y="26743"/>
                  </a:lnTo>
                  <a:lnTo>
                    <a:pt x="10953" y="26843"/>
                  </a:lnTo>
                  <a:lnTo>
                    <a:pt x="10953" y="26943"/>
                  </a:lnTo>
                  <a:cubicBezTo>
                    <a:pt x="10852" y="27269"/>
                    <a:pt x="10752" y="27570"/>
                    <a:pt x="10652" y="27896"/>
                  </a:cubicBezTo>
                  <a:cubicBezTo>
                    <a:pt x="10126" y="29049"/>
                    <a:pt x="9399" y="30176"/>
                    <a:pt x="8672" y="31129"/>
                  </a:cubicBezTo>
                  <a:cubicBezTo>
                    <a:pt x="7945" y="32056"/>
                    <a:pt x="7193" y="32808"/>
                    <a:pt x="6567" y="33209"/>
                  </a:cubicBezTo>
                  <a:cubicBezTo>
                    <a:pt x="6166" y="33435"/>
                    <a:pt x="5840" y="33635"/>
                    <a:pt x="5740" y="33635"/>
                  </a:cubicBezTo>
                  <a:cubicBezTo>
                    <a:pt x="5740" y="33435"/>
                    <a:pt x="5740" y="33109"/>
                    <a:pt x="5840" y="32582"/>
                  </a:cubicBezTo>
                  <a:cubicBezTo>
                    <a:pt x="5940" y="31856"/>
                    <a:pt x="6166" y="30803"/>
                    <a:pt x="6466" y="29675"/>
                  </a:cubicBezTo>
                  <a:cubicBezTo>
                    <a:pt x="6692" y="28823"/>
                    <a:pt x="7193" y="27996"/>
                    <a:pt x="7820" y="27169"/>
                  </a:cubicBezTo>
                  <a:lnTo>
                    <a:pt x="7820" y="27269"/>
                  </a:lnTo>
                  <a:cubicBezTo>
                    <a:pt x="7820" y="27269"/>
                    <a:pt x="8045" y="27470"/>
                    <a:pt x="8146" y="27470"/>
                  </a:cubicBezTo>
                  <a:cubicBezTo>
                    <a:pt x="8346" y="27570"/>
                    <a:pt x="8672" y="27670"/>
                    <a:pt x="8672" y="27670"/>
                  </a:cubicBezTo>
                  <a:lnTo>
                    <a:pt x="8772" y="27470"/>
                  </a:lnTo>
                  <a:cubicBezTo>
                    <a:pt x="8772" y="27470"/>
                    <a:pt x="8572" y="27169"/>
                    <a:pt x="8346" y="27044"/>
                  </a:cubicBezTo>
                  <a:lnTo>
                    <a:pt x="7945" y="27044"/>
                  </a:lnTo>
                  <a:cubicBezTo>
                    <a:pt x="8045" y="26843"/>
                    <a:pt x="8246" y="26643"/>
                    <a:pt x="8346" y="26542"/>
                  </a:cubicBezTo>
                  <a:cubicBezTo>
                    <a:pt x="8772" y="26016"/>
                    <a:pt x="9299" y="25590"/>
                    <a:pt x="9700" y="25289"/>
                  </a:cubicBezTo>
                  <a:cubicBezTo>
                    <a:pt x="10025" y="25064"/>
                    <a:pt x="10226" y="24963"/>
                    <a:pt x="10552" y="24863"/>
                  </a:cubicBezTo>
                  <a:close/>
                  <a:moveTo>
                    <a:pt x="14862" y="27921"/>
                  </a:moveTo>
                  <a:cubicBezTo>
                    <a:pt x="14982" y="27921"/>
                    <a:pt x="15088" y="27946"/>
                    <a:pt x="15138" y="27996"/>
                  </a:cubicBezTo>
                  <a:cubicBezTo>
                    <a:pt x="15339" y="28096"/>
                    <a:pt x="15339" y="28197"/>
                    <a:pt x="15464" y="28522"/>
                  </a:cubicBezTo>
                  <a:lnTo>
                    <a:pt x="14837" y="28522"/>
                  </a:lnTo>
                  <a:cubicBezTo>
                    <a:pt x="14612" y="28522"/>
                    <a:pt x="14211" y="28623"/>
                    <a:pt x="14211" y="28623"/>
                  </a:cubicBezTo>
                  <a:lnTo>
                    <a:pt x="14211" y="28923"/>
                  </a:lnTo>
                  <a:cubicBezTo>
                    <a:pt x="14211" y="28923"/>
                    <a:pt x="14389" y="28979"/>
                    <a:pt x="14604" y="28979"/>
                  </a:cubicBezTo>
                  <a:cubicBezTo>
                    <a:pt x="14712" y="28979"/>
                    <a:pt x="14829" y="28965"/>
                    <a:pt x="14938" y="28923"/>
                  </a:cubicBezTo>
                  <a:cubicBezTo>
                    <a:pt x="15038" y="28923"/>
                    <a:pt x="15238" y="28923"/>
                    <a:pt x="15339" y="28823"/>
                  </a:cubicBezTo>
                  <a:lnTo>
                    <a:pt x="15464" y="28823"/>
                  </a:lnTo>
                  <a:cubicBezTo>
                    <a:pt x="15339" y="28923"/>
                    <a:pt x="15339" y="29149"/>
                    <a:pt x="15339" y="29349"/>
                  </a:cubicBezTo>
                  <a:lnTo>
                    <a:pt x="15238" y="29349"/>
                  </a:lnTo>
                  <a:cubicBezTo>
                    <a:pt x="15238" y="29349"/>
                    <a:pt x="15105" y="29305"/>
                    <a:pt x="14949" y="29305"/>
                  </a:cubicBezTo>
                  <a:cubicBezTo>
                    <a:pt x="14871" y="29305"/>
                    <a:pt x="14787" y="29316"/>
                    <a:pt x="14712" y="29349"/>
                  </a:cubicBezTo>
                  <a:cubicBezTo>
                    <a:pt x="14411" y="29349"/>
                    <a:pt x="14086" y="29550"/>
                    <a:pt x="14086" y="29550"/>
                  </a:cubicBezTo>
                  <a:cubicBezTo>
                    <a:pt x="14086" y="29550"/>
                    <a:pt x="14211" y="29775"/>
                    <a:pt x="14211" y="29876"/>
                  </a:cubicBezTo>
                  <a:cubicBezTo>
                    <a:pt x="14211" y="29876"/>
                    <a:pt x="14612" y="29876"/>
                    <a:pt x="14837" y="29775"/>
                  </a:cubicBezTo>
                  <a:cubicBezTo>
                    <a:pt x="14938" y="29775"/>
                    <a:pt x="15138" y="29675"/>
                    <a:pt x="15238" y="29550"/>
                  </a:cubicBezTo>
                  <a:lnTo>
                    <a:pt x="15238" y="29550"/>
                  </a:lnTo>
                  <a:cubicBezTo>
                    <a:pt x="15138" y="30076"/>
                    <a:pt x="14938" y="30603"/>
                    <a:pt x="14612" y="31129"/>
                  </a:cubicBezTo>
                  <a:cubicBezTo>
                    <a:pt x="14086" y="32181"/>
                    <a:pt x="13258" y="33209"/>
                    <a:pt x="12331" y="33836"/>
                  </a:cubicBezTo>
                  <a:cubicBezTo>
                    <a:pt x="11805" y="34262"/>
                    <a:pt x="11178" y="34688"/>
                    <a:pt x="10451" y="34888"/>
                  </a:cubicBezTo>
                  <a:cubicBezTo>
                    <a:pt x="10226" y="34989"/>
                    <a:pt x="10025" y="35089"/>
                    <a:pt x="9825" y="35089"/>
                  </a:cubicBezTo>
                  <a:lnTo>
                    <a:pt x="9700" y="35189"/>
                  </a:lnTo>
                  <a:lnTo>
                    <a:pt x="9599" y="35189"/>
                  </a:lnTo>
                  <a:lnTo>
                    <a:pt x="9700" y="35089"/>
                  </a:lnTo>
                  <a:cubicBezTo>
                    <a:pt x="9925" y="34788"/>
                    <a:pt x="10226" y="34362"/>
                    <a:pt x="10451" y="34061"/>
                  </a:cubicBezTo>
                  <a:cubicBezTo>
                    <a:pt x="10953" y="33435"/>
                    <a:pt x="11379" y="32683"/>
                    <a:pt x="11579" y="32056"/>
                  </a:cubicBezTo>
                  <a:cubicBezTo>
                    <a:pt x="12106" y="30703"/>
                    <a:pt x="11805" y="29775"/>
                    <a:pt x="11905" y="29775"/>
                  </a:cubicBezTo>
                  <a:cubicBezTo>
                    <a:pt x="11835" y="29705"/>
                    <a:pt x="11765" y="29623"/>
                    <a:pt x="11651" y="29623"/>
                  </a:cubicBezTo>
                  <a:cubicBezTo>
                    <a:pt x="11603" y="29623"/>
                    <a:pt x="11547" y="29638"/>
                    <a:pt x="11479" y="29675"/>
                  </a:cubicBezTo>
                  <a:cubicBezTo>
                    <a:pt x="11479" y="29550"/>
                    <a:pt x="11479" y="29550"/>
                    <a:pt x="11579" y="29450"/>
                  </a:cubicBezTo>
                  <a:cubicBezTo>
                    <a:pt x="11579" y="29500"/>
                    <a:pt x="11636" y="29525"/>
                    <a:pt x="11692" y="29525"/>
                  </a:cubicBezTo>
                  <a:cubicBezTo>
                    <a:pt x="11748" y="29525"/>
                    <a:pt x="11805" y="29500"/>
                    <a:pt x="11805" y="29450"/>
                  </a:cubicBezTo>
                  <a:cubicBezTo>
                    <a:pt x="11805" y="29450"/>
                    <a:pt x="12106" y="29149"/>
                    <a:pt x="12732" y="28723"/>
                  </a:cubicBezTo>
                  <a:cubicBezTo>
                    <a:pt x="13058" y="28522"/>
                    <a:pt x="13359" y="28297"/>
                    <a:pt x="13885" y="28096"/>
                  </a:cubicBezTo>
                  <a:cubicBezTo>
                    <a:pt x="14086" y="28096"/>
                    <a:pt x="14311" y="27996"/>
                    <a:pt x="14512" y="27996"/>
                  </a:cubicBezTo>
                  <a:cubicBezTo>
                    <a:pt x="14612" y="27946"/>
                    <a:pt x="14743" y="27921"/>
                    <a:pt x="14862" y="27921"/>
                  </a:cubicBezTo>
                  <a:close/>
                  <a:moveTo>
                    <a:pt x="24737" y="1"/>
                  </a:moveTo>
                  <a:cubicBezTo>
                    <a:pt x="24737" y="101"/>
                    <a:pt x="24111" y="1"/>
                    <a:pt x="23183" y="226"/>
                  </a:cubicBezTo>
                  <a:cubicBezTo>
                    <a:pt x="22131" y="427"/>
                    <a:pt x="20878" y="853"/>
                    <a:pt x="19424" y="1580"/>
                  </a:cubicBezTo>
                  <a:cubicBezTo>
                    <a:pt x="18071" y="2307"/>
                    <a:pt x="16717" y="3234"/>
                    <a:pt x="15339" y="4387"/>
                  </a:cubicBezTo>
                  <a:cubicBezTo>
                    <a:pt x="14086" y="5540"/>
                    <a:pt x="12958" y="6893"/>
                    <a:pt x="12005" y="8046"/>
                  </a:cubicBezTo>
                  <a:cubicBezTo>
                    <a:pt x="10025" y="10352"/>
                    <a:pt x="8045" y="13685"/>
                    <a:pt x="6893" y="16517"/>
                  </a:cubicBezTo>
                  <a:cubicBezTo>
                    <a:pt x="6567" y="17244"/>
                    <a:pt x="6366" y="17871"/>
                    <a:pt x="6166" y="18497"/>
                  </a:cubicBezTo>
                  <a:cubicBezTo>
                    <a:pt x="5940" y="19224"/>
                    <a:pt x="5840" y="19750"/>
                    <a:pt x="5740" y="20151"/>
                  </a:cubicBezTo>
                  <a:lnTo>
                    <a:pt x="5439" y="21204"/>
                  </a:lnTo>
                  <a:cubicBezTo>
                    <a:pt x="5213" y="21104"/>
                    <a:pt x="5013" y="21003"/>
                    <a:pt x="4812" y="21003"/>
                  </a:cubicBezTo>
                  <a:cubicBezTo>
                    <a:pt x="4587" y="21003"/>
                    <a:pt x="4386" y="21003"/>
                    <a:pt x="4186" y="21104"/>
                  </a:cubicBezTo>
                  <a:cubicBezTo>
                    <a:pt x="3760" y="21204"/>
                    <a:pt x="3434" y="21404"/>
                    <a:pt x="3233" y="21630"/>
                  </a:cubicBezTo>
                  <a:cubicBezTo>
                    <a:pt x="2707" y="22031"/>
                    <a:pt x="2181" y="22557"/>
                    <a:pt x="1780" y="23184"/>
                  </a:cubicBezTo>
                  <a:cubicBezTo>
                    <a:pt x="928" y="24237"/>
                    <a:pt x="301" y="25590"/>
                    <a:pt x="101" y="26843"/>
                  </a:cubicBezTo>
                  <a:cubicBezTo>
                    <a:pt x="0" y="27570"/>
                    <a:pt x="0" y="28422"/>
                    <a:pt x="101" y="29349"/>
                  </a:cubicBezTo>
                  <a:cubicBezTo>
                    <a:pt x="101" y="29550"/>
                    <a:pt x="101" y="29775"/>
                    <a:pt x="201" y="29976"/>
                  </a:cubicBezTo>
                  <a:lnTo>
                    <a:pt x="201" y="30176"/>
                  </a:lnTo>
                  <a:lnTo>
                    <a:pt x="301" y="30502"/>
                  </a:lnTo>
                  <a:cubicBezTo>
                    <a:pt x="301" y="30603"/>
                    <a:pt x="426" y="30803"/>
                    <a:pt x="527" y="31029"/>
                  </a:cubicBezTo>
                  <a:cubicBezTo>
                    <a:pt x="527" y="31229"/>
                    <a:pt x="627" y="31329"/>
                    <a:pt x="627" y="31555"/>
                  </a:cubicBezTo>
                  <a:lnTo>
                    <a:pt x="827" y="31956"/>
                  </a:lnTo>
                  <a:lnTo>
                    <a:pt x="1053" y="32482"/>
                  </a:lnTo>
                  <a:lnTo>
                    <a:pt x="1153" y="32683"/>
                  </a:lnTo>
                  <a:lnTo>
                    <a:pt x="1253" y="32908"/>
                  </a:lnTo>
                  <a:lnTo>
                    <a:pt x="1554" y="31430"/>
                  </a:lnTo>
                  <a:cubicBezTo>
                    <a:pt x="1679" y="31029"/>
                    <a:pt x="1880" y="30603"/>
                    <a:pt x="1980" y="30302"/>
                  </a:cubicBezTo>
                  <a:cubicBezTo>
                    <a:pt x="2080" y="29775"/>
                    <a:pt x="2306" y="29450"/>
                    <a:pt x="2406" y="29049"/>
                  </a:cubicBezTo>
                  <a:cubicBezTo>
                    <a:pt x="2707" y="28297"/>
                    <a:pt x="3133" y="27670"/>
                    <a:pt x="3559" y="27269"/>
                  </a:cubicBezTo>
                  <a:cubicBezTo>
                    <a:pt x="4186" y="26417"/>
                    <a:pt x="4812" y="26116"/>
                    <a:pt x="5013" y="26116"/>
                  </a:cubicBezTo>
                  <a:cubicBezTo>
                    <a:pt x="5013" y="26116"/>
                    <a:pt x="5113" y="26217"/>
                    <a:pt x="5113" y="26317"/>
                  </a:cubicBezTo>
                  <a:cubicBezTo>
                    <a:pt x="5314" y="26643"/>
                    <a:pt x="5539" y="26843"/>
                    <a:pt x="5740" y="27044"/>
                  </a:cubicBezTo>
                  <a:cubicBezTo>
                    <a:pt x="6065" y="27169"/>
                    <a:pt x="6366" y="27269"/>
                    <a:pt x="6692" y="27269"/>
                  </a:cubicBezTo>
                  <a:cubicBezTo>
                    <a:pt x="6567" y="27369"/>
                    <a:pt x="6567" y="27470"/>
                    <a:pt x="6466" y="27570"/>
                  </a:cubicBezTo>
                  <a:cubicBezTo>
                    <a:pt x="6166" y="28197"/>
                    <a:pt x="5840" y="28823"/>
                    <a:pt x="5740" y="29550"/>
                  </a:cubicBezTo>
                  <a:cubicBezTo>
                    <a:pt x="5439" y="30703"/>
                    <a:pt x="5314" y="31755"/>
                    <a:pt x="5213" y="32582"/>
                  </a:cubicBezTo>
                  <a:lnTo>
                    <a:pt x="5213" y="33836"/>
                  </a:lnTo>
                  <a:cubicBezTo>
                    <a:pt x="5213" y="33936"/>
                    <a:pt x="5314" y="33936"/>
                    <a:pt x="5439" y="33936"/>
                  </a:cubicBezTo>
                  <a:cubicBezTo>
                    <a:pt x="5439" y="34102"/>
                    <a:pt x="5493" y="34200"/>
                    <a:pt x="5602" y="34200"/>
                  </a:cubicBezTo>
                  <a:cubicBezTo>
                    <a:pt x="5641" y="34200"/>
                    <a:pt x="5687" y="34188"/>
                    <a:pt x="5740" y="34161"/>
                  </a:cubicBezTo>
                  <a:cubicBezTo>
                    <a:pt x="5740" y="34161"/>
                    <a:pt x="6166" y="34061"/>
                    <a:pt x="6893" y="33635"/>
                  </a:cubicBezTo>
                  <a:cubicBezTo>
                    <a:pt x="7619" y="33309"/>
                    <a:pt x="8446" y="32582"/>
                    <a:pt x="9299" y="31655"/>
                  </a:cubicBezTo>
                  <a:cubicBezTo>
                    <a:pt x="9700" y="31029"/>
                    <a:pt x="10226" y="30302"/>
                    <a:pt x="10652" y="29550"/>
                  </a:cubicBezTo>
                  <a:lnTo>
                    <a:pt x="10852" y="29775"/>
                  </a:lnTo>
                  <a:lnTo>
                    <a:pt x="11379" y="29775"/>
                  </a:lnTo>
                  <a:lnTo>
                    <a:pt x="11379" y="29876"/>
                  </a:lnTo>
                  <a:cubicBezTo>
                    <a:pt x="11379" y="29876"/>
                    <a:pt x="11479" y="30703"/>
                    <a:pt x="10953" y="31755"/>
                  </a:cubicBezTo>
                  <a:cubicBezTo>
                    <a:pt x="10752" y="32382"/>
                    <a:pt x="10451" y="33009"/>
                    <a:pt x="9925" y="33635"/>
                  </a:cubicBezTo>
                  <a:cubicBezTo>
                    <a:pt x="9599" y="33936"/>
                    <a:pt x="9399" y="34262"/>
                    <a:pt x="9073" y="34562"/>
                  </a:cubicBezTo>
                  <a:cubicBezTo>
                    <a:pt x="8772" y="34888"/>
                    <a:pt x="8446" y="35089"/>
                    <a:pt x="8146" y="35415"/>
                  </a:cubicBezTo>
                  <a:lnTo>
                    <a:pt x="7093" y="36342"/>
                  </a:lnTo>
                  <a:lnTo>
                    <a:pt x="8045" y="36342"/>
                  </a:lnTo>
                  <a:lnTo>
                    <a:pt x="8572" y="36242"/>
                  </a:lnTo>
                  <a:lnTo>
                    <a:pt x="9073" y="36242"/>
                  </a:lnTo>
                  <a:cubicBezTo>
                    <a:pt x="9299" y="36242"/>
                    <a:pt x="9399" y="36141"/>
                    <a:pt x="9599" y="36141"/>
                  </a:cubicBezTo>
                  <a:lnTo>
                    <a:pt x="9925" y="36041"/>
                  </a:lnTo>
                  <a:lnTo>
                    <a:pt x="10126" y="36041"/>
                  </a:lnTo>
                  <a:cubicBezTo>
                    <a:pt x="10326" y="35941"/>
                    <a:pt x="10552" y="35941"/>
                    <a:pt x="10752" y="35816"/>
                  </a:cubicBezTo>
                  <a:cubicBezTo>
                    <a:pt x="11579" y="35515"/>
                    <a:pt x="12331" y="35089"/>
                    <a:pt x="12958" y="34562"/>
                  </a:cubicBezTo>
                  <a:cubicBezTo>
                    <a:pt x="13885" y="33836"/>
                    <a:pt x="14837" y="32808"/>
                    <a:pt x="15464" y="31430"/>
                  </a:cubicBezTo>
                  <a:cubicBezTo>
                    <a:pt x="15765" y="30803"/>
                    <a:pt x="15965" y="30176"/>
                    <a:pt x="16091" y="29450"/>
                  </a:cubicBezTo>
                  <a:cubicBezTo>
                    <a:pt x="16191" y="29149"/>
                    <a:pt x="16191" y="28823"/>
                    <a:pt x="16191" y="28422"/>
                  </a:cubicBezTo>
                  <a:cubicBezTo>
                    <a:pt x="16391" y="28197"/>
                    <a:pt x="17845" y="26542"/>
                    <a:pt x="19424" y="24136"/>
                  </a:cubicBezTo>
                  <a:cubicBezTo>
                    <a:pt x="21203" y="21630"/>
                    <a:pt x="22983" y="18272"/>
                    <a:pt x="24111" y="15465"/>
                  </a:cubicBezTo>
                  <a:cubicBezTo>
                    <a:pt x="24637" y="14011"/>
                    <a:pt x="25163" y="12432"/>
                    <a:pt x="25589" y="10653"/>
                  </a:cubicBezTo>
                  <a:cubicBezTo>
                    <a:pt x="25990" y="8998"/>
                    <a:pt x="26216" y="7319"/>
                    <a:pt x="26216" y="5740"/>
                  </a:cubicBezTo>
                  <a:cubicBezTo>
                    <a:pt x="26216" y="4186"/>
                    <a:pt x="25890" y="2833"/>
                    <a:pt x="25690" y="1881"/>
                  </a:cubicBezTo>
                  <a:cubicBezTo>
                    <a:pt x="25364" y="853"/>
                    <a:pt x="25163" y="327"/>
                    <a:pt x="25163" y="327"/>
                  </a:cubicBezTo>
                  <a:cubicBezTo>
                    <a:pt x="25063" y="226"/>
                    <a:pt x="25063" y="226"/>
                    <a:pt x="24963" y="226"/>
                  </a:cubicBezTo>
                  <a:cubicBezTo>
                    <a:pt x="24963" y="101"/>
                    <a:pt x="24863" y="1"/>
                    <a:pt x="247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25"/>
            <p:cNvSpPr/>
            <p:nvPr/>
          </p:nvSpPr>
          <p:spPr>
            <a:xfrm>
              <a:off x="897396" y="3487427"/>
              <a:ext cx="192065" cy="195896"/>
            </a:xfrm>
            <a:custGeom>
              <a:rect b="b" l="l" r="r" t="t"/>
              <a:pathLst>
                <a:path extrusionOk="0" h="5881" w="5766">
                  <a:moveTo>
                    <a:pt x="2833" y="902"/>
                  </a:moveTo>
                  <a:cubicBezTo>
                    <a:pt x="3259" y="902"/>
                    <a:pt x="3560" y="902"/>
                    <a:pt x="3886" y="1028"/>
                  </a:cubicBezTo>
                  <a:cubicBezTo>
                    <a:pt x="4186" y="1128"/>
                    <a:pt x="4387" y="1328"/>
                    <a:pt x="4512" y="1529"/>
                  </a:cubicBezTo>
                  <a:cubicBezTo>
                    <a:pt x="4612" y="1755"/>
                    <a:pt x="4713" y="2055"/>
                    <a:pt x="4713" y="2481"/>
                  </a:cubicBezTo>
                  <a:cubicBezTo>
                    <a:pt x="4713" y="2782"/>
                    <a:pt x="4713" y="3208"/>
                    <a:pt x="4512" y="3534"/>
                  </a:cubicBezTo>
                  <a:cubicBezTo>
                    <a:pt x="4287" y="4261"/>
                    <a:pt x="3760" y="4787"/>
                    <a:pt x="3134" y="5088"/>
                  </a:cubicBezTo>
                  <a:cubicBezTo>
                    <a:pt x="2894" y="5164"/>
                    <a:pt x="2655" y="5197"/>
                    <a:pt x="2434" y="5197"/>
                  </a:cubicBezTo>
                  <a:cubicBezTo>
                    <a:pt x="2076" y="5197"/>
                    <a:pt x="1766" y="5112"/>
                    <a:pt x="1580" y="4988"/>
                  </a:cubicBezTo>
                  <a:cubicBezTo>
                    <a:pt x="1154" y="4662"/>
                    <a:pt x="953" y="4461"/>
                    <a:pt x="953" y="4461"/>
                  </a:cubicBezTo>
                  <a:cubicBezTo>
                    <a:pt x="953" y="4461"/>
                    <a:pt x="853" y="4461"/>
                    <a:pt x="853" y="4562"/>
                  </a:cubicBezTo>
                  <a:cubicBezTo>
                    <a:pt x="853" y="4461"/>
                    <a:pt x="953" y="4461"/>
                    <a:pt x="953" y="4361"/>
                  </a:cubicBezTo>
                  <a:cubicBezTo>
                    <a:pt x="953" y="4361"/>
                    <a:pt x="753" y="4161"/>
                    <a:pt x="753" y="3734"/>
                  </a:cubicBezTo>
                  <a:cubicBezTo>
                    <a:pt x="627" y="3208"/>
                    <a:pt x="627" y="2582"/>
                    <a:pt x="1053" y="2055"/>
                  </a:cubicBezTo>
                  <a:cubicBezTo>
                    <a:pt x="1480" y="1529"/>
                    <a:pt x="2106" y="1028"/>
                    <a:pt x="2833" y="902"/>
                  </a:cubicBezTo>
                  <a:close/>
                  <a:moveTo>
                    <a:pt x="3400" y="0"/>
                  </a:moveTo>
                  <a:cubicBezTo>
                    <a:pt x="3140" y="0"/>
                    <a:pt x="2883" y="25"/>
                    <a:pt x="2632" y="75"/>
                  </a:cubicBezTo>
                  <a:cubicBezTo>
                    <a:pt x="1680" y="276"/>
                    <a:pt x="853" y="902"/>
                    <a:pt x="427" y="1654"/>
                  </a:cubicBezTo>
                  <a:cubicBezTo>
                    <a:pt x="1" y="2481"/>
                    <a:pt x="1" y="3308"/>
                    <a:pt x="126" y="3835"/>
                  </a:cubicBezTo>
                  <a:cubicBezTo>
                    <a:pt x="327" y="4361"/>
                    <a:pt x="427" y="4562"/>
                    <a:pt x="427" y="4562"/>
                  </a:cubicBezTo>
                  <a:cubicBezTo>
                    <a:pt x="477" y="4612"/>
                    <a:pt x="527" y="4637"/>
                    <a:pt x="580" y="4637"/>
                  </a:cubicBezTo>
                  <a:cubicBezTo>
                    <a:pt x="634" y="4637"/>
                    <a:pt x="690" y="4612"/>
                    <a:pt x="753" y="4562"/>
                  </a:cubicBezTo>
                  <a:lnTo>
                    <a:pt x="753" y="4562"/>
                  </a:lnTo>
                  <a:cubicBezTo>
                    <a:pt x="627" y="4662"/>
                    <a:pt x="527" y="4787"/>
                    <a:pt x="627" y="4887"/>
                  </a:cubicBezTo>
                  <a:cubicBezTo>
                    <a:pt x="627" y="4887"/>
                    <a:pt x="753" y="5088"/>
                    <a:pt x="1254" y="5414"/>
                  </a:cubicBezTo>
                  <a:cubicBezTo>
                    <a:pt x="1480" y="5614"/>
                    <a:pt x="1780" y="5714"/>
                    <a:pt x="2106" y="5815"/>
                  </a:cubicBezTo>
                  <a:cubicBezTo>
                    <a:pt x="2272" y="5856"/>
                    <a:pt x="2443" y="5881"/>
                    <a:pt x="2616" y="5881"/>
                  </a:cubicBezTo>
                  <a:cubicBezTo>
                    <a:pt x="2860" y="5881"/>
                    <a:pt x="3110" y="5832"/>
                    <a:pt x="3359" y="5714"/>
                  </a:cubicBezTo>
                  <a:cubicBezTo>
                    <a:pt x="4186" y="5514"/>
                    <a:pt x="5013" y="4787"/>
                    <a:pt x="5339" y="3835"/>
                  </a:cubicBezTo>
                  <a:cubicBezTo>
                    <a:pt x="5765" y="3008"/>
                    <a:pt x="5765" y="1855"/>
                    <a:pt x="5339" y="1028"/>
                  </a:cubicBezTo>
                  <a:cubicBezTo>
                    <a:pt x="5139" y="602"/>
                    <a:pt x="4713" y="276"/>
                    <a:pt x="4186" y="75"/>
                  </a:cubicBezTo>
                  <a:cubicBezTo>
                    <a:pt x="3923" y="25"/>
                    <a:pt x="3660" y="0"/>
                    <a:pt x="340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p25"/>
            <p:cNvSpPr/>
            <p:nvPr/>
          </p:nvSpPr>
          <p:spPr>
            <a:xfrm>
              <a:off x="542611" y="3984146"/>
              <a:ext cx="38440" cy="24250"/>
            </a:xfrm>
            <a:custGeom>
              <a:rect b="b" l="l" r="r" t="t"/>
              <a:pathLst>
                <a:path extrusionOk="0" h="728" w="1154">
                  <a:moveTo>
                    <a:pt x="125" y="0"/>
                  </a:moveTo>
                  <a:lnTo>
                    <a:pt x="0" y="201"/>
                  </a:lnTo>
                  <a:cubicBezTo>
                    <a:pt x="0" y="201"/>
                    <a:pt x="226" y="527"/>
                    <a:pt x="426" y="627"/>
                  </a:cubicBezTo>
                  <a:cubicBezTo>
                    <a:pt x="526" y="727"/>
                    <a:pt x="752" y="727"/>
                    <a:pt x="852" y="727"/>
                  </a:cubicBezTo>
                  <a:lnTo>
                    <a:pt x="1153" y="727"/>
                  </a:lnTo>
                  <a:lnTo>
                    <a:pt x="1053" y="527"/>
                  </a:lnTo>
                  <a:lnTo>
                    <a:pt x="1053" y="401"/>
                  </a:lnTo>
                  <a:lnTo>
                    <a:pt x="953" y="401"/>
                  </a:lnTo>
                  <a:cubicBezTo>
                    <a:pt x="852" y="301"/>
                    <a:pt x="752" y="301"/>
                    <a:pt x="752" y="201"/>
                  </a:cubicBezTo>
                  <a:cubicBezTo>
                    <a:pt x="526" y="101"/>
                    <a:pt x="125" y="0"/>
                    <a:pt x="12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25"/>
            <p:cNvSpPr/>
            <p:nvPr/>
          </p:nvSpPr>
          <p:spPr>
            <a:xfrm>
              <a:off x="571691" y="3621000"/>
              <a:ext cx="197195" cy="294294"/>
            </a:xfrm>
            <a:custGeom>
              <a:rect b="b" l="l" r="r" t="t"/>
              <a:pathLst>
                <a:path extrusionOk="0" h="8835" w="5920">
                  <a:moveTo>
                    <a:pt x="5771" y="0"/>
                  </a:moveTo>
                  <a:cubicBezTo>
                    <a:pt x="5754" y="0"/>
                    <a:pt x="5736" y="8"/>
                    <a:pt x="5719" y="25"/>
                  </a:cubicBezTo>
                  <a:cubicBezTo>
                    <a:pt x="5719" y="25"/>
                    <a:pt x="3638" y="2431"/>
                    <a:pt x="2486" y="4110"/>
                  </a:cubicBezTo>
                  <a:cubicBezTo>
                    <a:pt x="2260" y="4537"/>
                    <a:pt x="1959" y="5038"/>
                    <a:pt x="1633" y="5564"/>
                  </a:cubicBezTo>
                  <a:cubicBezTo>
                    <a:pt x="1333" y="6090"/>
                    <a:pt x="1132" y="6617"/>
                    <a:pt x="907" y="7043"/>
                  </a:cubicBezTo>
                  <a:cubicBezTo>
                    <a:pt x="706" y="7544"/>
                    <a:pt x="506" y="7970"/>
                    <a:pt x="380" y="8171"/>
                  </a:cubicBezTo>
                  <a:cubicBezTo>
                    <a:pt x="180" y="8496"/>
                    <a:pt x="80" y="8597"/>
                    <a:pt x="80" y="8597"/>
                  </a:cubicBezTo>
                  <a:cubicBezTo>
                    <a:pt x="0" y="8676"/>
                    <a:pt x="47" y="8834"/>
                    <a:pt x="119" y="8834"/>
                  </a:cubicBezTo>
                  <a:cubicBezTo>
                    <a:pt x="138" y="8834"/>
                    <a:pt x="159" y="8823"/>
                    <a:pt x="180" y="8797"/>
                  </a:cubicBezTo>
                  <a:cubicBezTo>
                    <a:pt x="180" y="8797"/>
                    <a:pt x="380" y="8697"/>
                    <a:pt x="606" y="8396"/>
                  </a:cubicBezTo>
                  <a:cubicBezTo>
                    <a:pt x="806" y="8070"/>
                    <a:pt x="1007" y="7669"/>
                    <a:pt x="1232" y="7243"/>
                  </a:cubicBezTo>
                  <a:cubicBezTo>
                    <a:pt x="1433" y="6717"/>
                    <a:pt x="1759" y="6191"/>
                    <a:pt x="1959" y="5790"/>
                  </a:cubicBezTo>
                  <a:cubicBezTo>
                    <a:pt x="2260" y="5263"/>
                    <a:pt x="2586" y="4837"/>
                    <a:pt x="2887" y="4411"/>
                  </a:cubicBezTo>
                  <a:cubicBezTo>
                    <a:pt x="4039" y="2757"/>
                    <a:pt x="5919" y="251"/>
                    <a:pt x="5919" y="251"/>
                  </a:cubicBezTo>
                  <a:cubicBezTo>
                    <a:pt x="5919" y="168"/>
                    <a:pt x="5851" y="0"/>
                    <a:pt x="57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25"/>
            <p:cNvSpPr/>
            <p:nvPr/>
          </p:nvSpPr>
          <p:spPr>
            <a:xfrm>
              <a:off x="1131166" y="3594285"/>
              <a:ext cx="41771" cy="17554"/>
            </a:xfrm>
            <a:custGeom>
              <a:rect b="b" l="l" r="r" t="t"/>
              <a:pathLst>
                <a:path extrusionOk="0" h="527" w="1254">
                  <a:moveTo>
                    <a:pt x="502" y="0"/>
                  </a:moveTo>
                  <a:cubicBezTo>
                    <a:pt x="301" y="100"/>
                    <a:pt x="0" y="326"/>
                    <a:pt x="0" y="326"/>
                  </a:cubicBezTo>
                  <a:lnTo>
                    <a:pt x="101" y="526"/>
                  </a:lnTo>
                  <a:lnTo>
                    <a:pt x="727" y="526"/>
                  </a:lnTo>
                  <a:cubicBezTo>
                    <a:pt x="928" y="426"/>
                    <a:pt x="1254" y="326"/>
                    <a:pt x="1254" y="326"/>
                  </a:cubicBezTo>
                  <a:lnTo>
                    <a:pt x="125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p25"/>
            <p:cNvSpPr/>
            <p:nvPr/>
          </p:nvSpPr>
          <p:spPr>
            <a:xfrm>
              <a:off x="1134497" y="3621833"/>
              <a:ext cx="27581" cy="17554"/>
            </a:xfrm>
            <a:custGeom>
              <a:rect b="b" l="l" r="r" t="t"/>
              <a:pathLst>
                <a:path extrusionOk="0" h="527" w="828">
                  <a:moveTo>
                    <a:pt x="402" y="0"/>
                  </a:moveTo>
                  <a:cubicBezTo>
                    <a:pt x="301" y="0"/>
                    <a:pt x="1" y="226"/>
                    <a:pt x="1" y="226"/>
                  </a:cubicBezTo>
                  <a:cubicBezTo>
                    <a:pt x="1" y="226"/>
                    <a:pt x="1" y="426"/>
                    <a:pt x="101" y="426"/>
                  </a:cubicBezTo>
                  <a:cubicBezTo>
                    <a:pt x="101" y="426"/>
                    <a:pt x="301" y="527"/>
                    <a:pt x="402" y="527"/>
                  </a:cubicBezTo>
                  <a:cubicBezTo>
                    <a:pt x="627" y="527"/>
                    <a:pt x="828" y="426"/>
                    <a:pt x="828" y="426"/>
                  </a:cubicBezTo>
                  <a:lnTo>
                    <a:pt x="828" y="226"/>
                  </a:lnTo>
                  <a:cubicBezTo>
                    <a:pt x="828" y="226"/>
                    <a:pt x="627" y="126"/>
                    <a:pt x="40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25"/>
            <p:cNvSpPr/>
            <p:nvPr/>
          </p:nvSpPr>
          <p:spPr>
            <a:xfrm>
              <a:off x="1030137" y="3669599"/>
              <a:ext cx="114420" cy="265314"/>
            </a:xfrm>
            <a:custGeom>
              <a:rect b="b" l="l" r="r" t="t"/>
              <a:pathLst>
                <a:path extrusionOk="0" h="7965" w="3435">
                  <a:moveTo>
                    <a:pt x="3256" y="0"/>
                  </a:moveTo>
                  <a:cubicBezTo>
                    <a:pt x="3212" y="0"/>
                    <a:pt x="3167" y="12"/>
                    <a:pt x="3134" y="45"/>
                  </a:cubicBezTo>
                  <a:cubicBezTo>
                    <a:pt x="3134" y="45"/>
                    <a:pt x="2908" y="571"/>
                    <a:pt x="2607" y="1398"/>
                  </a:cubicBezTo>
                  <a:cubicBezTo>
                    <a:pt x="2282" y="2225"/>
                    <a:pt x="1981" y="3178"/>
                    <a:pt x="1655" y="4005"/>
                  </a:cubicBezTo>
                  <a:cubicBezTo>
                    <a:pt x="1454" y="4732"/>
                    <a:pt x="1154" y="5784"/>
                    <a:pt x="728" y="6511"/>
                  </a:cubicBezTo>
                  <a:cubicBezTo>
                    <a:pt x="402" y="7238"/>
                    <a:pt x="101" y="7764"/>
                    <a:pt x="101" y="7764"/>
                  </a:cubicBezTo>
                  <a:cubicBezTo>
                    <a:pt x="1" y="7865"/>
                    <a:pt x="201" y="7965"/>
                    <a:pt x="302" y="7965"/>
                  </a:cubicBezTo>
                  <a:cubicBezTo>
                    <a:pt x="302" y="7965"/>
                    <a:pt x="627" y="7464"/>
                    <a:pt x="1028" y="6611"/>
                  </a:cubicBezTo>
                  <a:cubicBezTo>
                    <a:pt x="1454" y="5885"/>
                    <a:pt x="1881" y="4957"/>
                    <a:pt x="2181" y="4105"/>
                  </a:cubicBezTo>
                  <a:cubicBezTo>
                    <a:pt x="2407" y="3378"/>
                    <a:pt x="2708" y="2326"/>
                    <a:pt x="2908" y="1499"/>
                  </a:cubicBezTo>
                  <a:cubicBezTo>
                    <a:pt x="3234" y="672"/>
                    <a:pt x="3434" y="45"/>
                    <a:pt x="3434" y="45"/>
                  </a:cubicBezTo>
                  <a:cubicBezTo>
                    <a:pt x="3434" y="45"/>
                    <a:pt x="3345" y="0"/>
                    <a:pt x="325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25"/>
            <p:cNvSpPr/>
            <p:nvPr/>
          </p:nvSpPr>
          <p:spPr>
            <a:xfrm>
              <a:off x="626086" y="4164486"/>
              <a:ext cx="20885" cy="20885"/>
            </a:xfrm>
            <a:custGeom>
              <a:rect b="b" l="l" r="r" t="t"/>
              <a:pathLst>
                <a:path extrusionOk="0" h="627" w="627">
                  <a:moveTo>
                    <a:pt x="126" y="0"/>
                  </a:moveTo>
                  <a:cubicBezTo>
                    <a:pt x="126" y="125"/>
                    <a:pt x="0" y="226"/>
                    <a:pt x="0" y="226"/>
                  </a:cubicBezTo>
                  <a:cubicBezTo>
                    <a:pt x="0" y="226"/>
                    <a:pt x="126" y="426"/>
                    <a:pt x="226" y="526"/>
                  </a:cubicBezTo>
                  <a:cubicBezTo>
                    <a:pt x="326" y="627"/>
                    <a:pt x="527" y="627"/>
                    <a:pt x="527" y="627"/>
                  </a:cubicBezTo>
                  <a:lnTo>
                    <a:pt x="627" y="426"/>
                  </a:lnTo>
                  <a:cubicBezTo>
                    <a:pt x="627" y="426"/>
                    <a:pt x="527" y="226"/>
                    <a:pt x="426" y="125"/>
                  </a:cubicBezTo>
                  <a:cubicBezTo>
                    <a:pt x="326" y="125"/>
                    <a:pt x="126" y="0"/>
                    <a:pt x="1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p25"/>
            <p:cNvSpPr/>
            <p:nvPr/>
          </p:nvSpPr>
          <p:spPr>
            <a:xfrm>
              <a:off x="560132" y="4231272"/>
              <a:ext cx="38440" cy="93534"/>
            </a:xfrm>
            <a:custGeom>
              <a:rect b="b" l="l" r="r" t="t"/>
              <a:pathLst>
                <a:path extrusionOk="0" h="2808" w="1154">
                  <a:moveTo>
                    <a:pt x="953" y="0"/>
                  </a:moveTo>
                  <a:cubicBezTo>
                    <a:pt x="953" y="0"/>
                    <a:pt x="427" y="827"/>
                    <a:pt x="326" y="1353"/>
                  </a:cubicBezTo>
                  <a:cubicBezTo>
                    <a:pt x="101" y="1880"/>
                    <a:pt x="0" y="2807"/>
                    <a:pt x="0" y="2807"/>
                  </a:cubicBezTo>
                  <a:lnTo>
                    <a:pt x="326" y="2807"/>
                  </a:lnTo>
                  <a:cubicBezTo>
                    <a:pt x="326" y="2807"/>
                    <a:pt x="627" y="1980"/>
                    <a:pt x="727" y="1454"/>
                  </a:cubicBezTo>
                  <a:lnTo>
                    <a:pt x="1153" y="100"/>
                  </a:lnTo>
                  <a:lnTo>
                    <a:pt x="95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p25"/>
            <p:cNvSpPr/>
            <p:nvPr/>
          </p:nvSpPr>
          <p:spPr>
            <a:xfrm>
              <a:off x="980904" y="3551648"/>
              <a:ext cx="55961" cy="35975"/>
            </a:xfrm>
            <a:custGeom>
              <a:rect b="b" l="l" r="r" t="t"/>
              <a:pathLst>
                <a:path extrusionOk="0" h="1080" w="1680">
                  <a:moveTo>
                    <a:pt x="1523" y="1"/>
                  </a:moveTo>
                  <a:cubicBezTo>
                    <a:pt x="1365" y="1"/>
                    <a:pt x="916" y="168"/>
                    <a:pt x="752" y="353"/>
                  </a:cubicBezTo>
                  <a:cubicBezTo>
                    <a:pt x="426" y="453"/>
                    <a:pt x="0" y="854"/>
                    <a:pt x="0" y="854"/>
                  </a:cubicBezTo>
                  <a:lnTo>
                    <a:pt x="125" y="1080"/>
                  </a:lnTo>
                  <a:cubicBezTo>
                    <a:pt x="125" y="1080"/>
                    <a:pt x="627" y="854"/>
                    <a:pt x="952" y="754"/>
                  </a:cubicBezTo>
                  <a:cubicBezTo>
                    <a:pt x="1253" y="553"/>
                    <a:pt x="1679" y="228"/>
                    <a:pt x="1679" y="228"/>
                  </a:cubicBezTo>
                  <a:lnTo>
                    <a:pt x="1579" y="27"/>
                  </a:lnTo>
                  <a:cubicBezTo>
                    <a:pt x="1579" y="9"/>
                    <a:pt x="1558" y="1"/>
                    <a:pt x="15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25"/>
            <p:cNvSpPr/>
            <p:nvPr/>
          </p:nvSpPr>
          <p:spPr>
            <a:xfrm>
              <a:off x="964183" y="3576731"/>
              <a:ext cx="62656" cy="41771"/>
            </a:xfrm>
            <a:custGeom>
              <a:rect b="b" l="l" r="r" t="t"/>
              <a:pathLst>
                <a:path extrusionOk="0" h="1254" w="1881">
                  <a:moveTo>
                    <a:pt x="1655" y="1"/>
                  </a:moveTo>
                  <a:cubicBezTo>
                    <a:pt x="1655" y="1"/>
                    <a:pt x="1129" y="327"/>
                    <a:pt x="828" y="527"/>
                  </a:cubicBezTo>
                  <a:cubicBezTo>
                    <a:pt x="402" y="728"/>
                    <a:pt x="1" y="1053"/>
                    <a:pt x="1" y="1053"/>
                  </a:cubicBezTo>
                  <a:cubicBezTo>
                    <a:pt x="1" y="1053"/>
                    <a:pt x="1" y="1254"/>
                    <a:pt x="101" y="1254"/>
                  </a:cubicBezTo>
                  <a:cubicBezTo>
                    <a:pt x="101" y="1254"/>
                    <a:pt x="728" y="1154"/>
                    <a:pt x="1028" y="953"/>
                  </a:cubicBezTo>
                  <a:cubicBezTo>
                    <a:pt x="1354" y="627"/>
                    <a:pt x="1881" y="226"/>
                    <a:pt x="1881" y="226"/>
                  </a:cubicBezTo>
                  <a:cubicBezTo>
                    <a:pt x="1881" y="226"/>
                    <a:pt x="1755" y="1"/>
                    <a:pt x="165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25"/>
            <p:cNvSpPr/>
            <p:nvPr/>
          </p:nvSpPr>
          <p:spPr>
            <a:xfrm>
              <a:off x="250416" y="4388962"/>
              <a:ext cx="372372" cy="367443"/>
            </a:xfrm>
            <a:custGeom>
              <a:rect b="b" l="l" r="r" t="t"/>
              <a:pathLst>
                <a:path extrusionOk="0" h="11031" w="11179">
                  <a:moveTo>
                    <a:pt x="3411" y="1"/>
                  </a:moveTo>
                  <a:cubicBezTo>
                    <a:pt x="3365" y="1"/>
                    <a:pt x="3313" y="16"/>
                    <a:pt x="3258" y="53"/>
                  </a:cubicBezTo>
                  <a:cubicBezTo>
                    <a:pt x="3258" y="53"/>
                    <a:pt x="2832" y="379"/>
                    <a:pt x="2206" y="1005"/>
                  </a:cubicBezTo>
                  <a:cubicBezTo>
                    <a:pt x="1880" y="1306"/>
                    <a:pt x="1579" y="1732"/>
                    <a:pt x="1253" y="2259"/>
                  </a:cubicBezTo>
                  <a:cubicBezTo>
                    <a:pt x="1153" y="2559"/>
                    <a:pt x="953" y="2785"/>
                    <a:pt x="852" y="3086"/>
                  </a:cubicBezTo>
                  <a:lnTo>
                    <a:pt x="526" y="3612"/>
                  </a:lnTo>
                  <a:cubicBezTo>
                    <a:pt x="326" y="3913"/>
                    <a:pt x="226" y="4138"/>
                    <a:pt x="0" y="4439"/>
                  </a:cubicBezTo>
                  <a:cubicBezTo>
                    <a:pt x="125" y="4665"/>
                    <a:pt x="125" y="4765"/>
                    <a:pt x="226" y="4865"/>
                  </a:cubicBezTo>
                  <a:cubicBezTo>
                    <a:pt x="226" y="4865"/>
                    <a:pt x="326" y="4865"/>
                    <a:pt x="627" y="5066"/>
                  </a:cubicBezTo>
                  <a:lnTo>
                    <a:pt x="752" y="4965"/>
                  </a:lnTo>
                  <a:lnTo>
                    <a:pt x="953" y="4865"/>
                  </a:lnTo>
                  <a:cubicBezTo>
                    <a:pt x="1053" y="4765"/>
                    <a:pt x="1153" y="4765"/>
                    <a:pt x="1253" y="4765"/>
                  </a:cubicBezTo>
                  <a:lnTo>
                    <a:pt x="1479" y="4665"/>
                  </a:lnTo>
                  <a:lnTo>
                    <a:pt x="1479" y="4665"/>
                  </a:lnTo>
                  <a:cubicBezTo>
                    <a:pt x="1153" y="5391"/>
                    <a:pt x="1053" y="6219"/>
                    <a:pt x="1053" y="7046"/>
                  </a:cubicBezTo>
                  <a:cubicBezTo>
                    <a:pt x="1053" y="7672"/>
                    <a:pt x="1153" y="8299"/>
                    <a:pt x="1379" y="8925"/>
                  </a:cubicBezTo>
                  <a:cubicBezTo>
                    <a:pt x="1479" y="9051"/>
                    <a:pt x="1579" y="9151"/>
                    <a:pt x="1579" y="9351"/>
                  </a:cubicBezTo>
                  <a:cubicBezTo>
                    <a:pt x="1679" y="9351"/>
                    <a:pt x="1679" y="9452"/>
                    <a:pt x="1679" y="9552"/>
                  </a:cubicBezTo>
                  <a:lnTo>
                    <a:pt x="1780" y="9677"/>
                  </a:lnTo>
                  <a:cubicBezTo>
                    <a:pt x="1780" y="9677"/>
                    <a:pt x="1780" y="9777"/>
                    <a:pt x="1880" y="9777"/>
                  </a:cubicBezTo>
                  <a:cubicBezTo>
                    <a:pt x="2105" y="10178"/>
                    <a:pt x="2506" y="10605"/>
                    <a:pt x="2832" y="11031"/>
                  </a:cubicBezTo>
                  <a:cubicBezTo>
                    <a:pt x="2933" y="10605"/>
                    <a:pt x="3133" y="10304"/>
                    <a:pt x="3258" y="9878"/>
                  </a:cubicBezTo>
                  <a:cubicBezTo>
                    <a:pt x="3459" y="9552"/>
                    <a:pt x="3559" y="9452"/>
                    <a:pt x="3559" y="9351"/>
                  </a:cubicBezTo>
                  <a:cubicBezTo>
                    <a:pt x="3760" y="9051"/>
                    <a:pt x="3985" y="8725"/>
                    <a:pt x="4186" y="8524"/>
                  </a:cubicBezTo>
                  <a:cubicBezTo>
                    <a:pt x="4233" y="8417"/>
                    <a:pt x="4258" y="8389"/>
                    <a:pt x="4271" y="8389"/>
                  </a:cubicBezTo>
                  <a:cubicBezTo>
                    <a:pt x="4286" y="8389"/>
                    <a:pt x="4286" y="8424"/>
                    <a:pt x="4286" y="8424"/>
                  </a:cubicBezTo>
                  <a:lnTo>
                    <a:pt x="4286" y="8524"/>
                  </a:lnTo>
                  <a:cubicBezTo>
                    <a:pt x="4286" y="8625"/>
                    <a:pt x="4386" y="8625"/>
                    <a:pt x="4386" y="8725"/>
                  </a:cubicBezTo>
                  <a:lnTo>
                    <a:pt x="4386" y="9351"/>
                  </a:lnTo>
                  <a:cubicBezTo>
                    <a:pt x="4386" y="9452"/>
                    <a:pt x="4386" y="9452"/>
                    <a:pt x="4286" y="9452"/>
                  </a:cubicBezTo>
                  <a:cubicBezTo>
                    <a:pt x="4286" y="9552"/>
                    <a:pt x="4186" y="9677"/>
                    <a:pt x="4085" y="9878"/>
                  </a:cubicBezTo>
                  <a:cubicBezTo>
                    <a:pt x="3885" y="10078"/>
                    <a:pt x="3559" y="10404"/>
                    <a:pt x="3258" y="10705"/>
                  </a:cubicBezTo>
                  <a:lnTo>
                    <a:pt x="4712" y="10705"/>
                  </a:lnTo>
                  <a:cubicBezTo>
                    <a:pt x="4912" y="10705"/>
                    <a:pt x="5013" y="10705"/>
                    <a:pt x="5138" y="10605"/>
                  </a:cubicBezTo>
                  <a:lnTo>
                    <a:pt x="5539" y="10605"/>
                  </a:lnTo>
                  <a:cubicBezTo>
                    <a:pt x="5639" y="10504"/>
                    <a:pt x="5865" y="10504"/>
                    <a:pt x="5965" y="10404"/>
                  </a:cubicBezTo>
                  <a:cubicBezTo>
                    <a:pt x="6592" y="10178"/>
                    <a:pt x="7218" y="9777"/>
                    <a:pt x="7644" y="9251"/>
                  </a:cubicBezTo>
                  <a:cubicBezTo>
                    <a:pt x="8045" y="8825"/>
                    <a:pt x="8371" y="8299"/>
                    <a:pt x="8672" y="7797"/>
                  </a:cubicBezTo>
                  <a:cubicBezTo>
                    <a:pt x="8672" y="7572"/>
                    <a:pt x="8772" y="7472"/>
                    <a:pt x="8772" y="7371"/>
                  </a:cubicBezTo>
                  <a:lnTo>
                    <a:pt x="8897" y="7171"/>
                  </a:lnTo>
                  <a:lnTo>
                    <a:pt x="8998" y="7046"/>
                  </a:lnTo>
                  <a:lnTo>
                    <a:pt x="8998" y="6945"/>
                  </a:lnTo>
                  <a:cubicBezTo>
                    <a:pt x="8998" y="7046"/>
                    <a:pt x="8998" y="7046"/>
                    <a:pt x="9098" y="7046"/>
                  </a:cubicBezTo>
                  <a:lnTo>
                    <a:pt x="9198" y="7271"/>
                  </a:lnTo>
                  <a:cubicBezTo>
                    <a:pt x="9298" y="7371"/>
                    <a:pt x="9399" y="7371"/>
                    <a:pt x="9399" y="7472"/>
                  </a:cubicBezTo>
                  <a:lnTo>
                    <a:pt x="10151" y="8098"/>
                  </a:lnTo>
                  <a:lnTo>
                    <a:pt x="10877" y="8725"/>
                  </a:lnTo>
                  <a:lnTo>
                    <a:pt x="10877" y="6645"/>
                  </a:lnTo>
                  <a:cubicBezTo>
                    <a:pt x="10877" y="6118"/>
                    <a:pt x="10978" y="5792"/>
                    <a:pt x="10978" y="5492"/>
                  </a:cubicBezTo>
                  <a:cubicBezTo>
                    <a:pt x="11078" y="4865"/>
                    <a:pt x="11178" y="4539"/>
                    <a:pt x="11178" y="4539"/>
                  </a:cubicBezTo>
                  <a:cubicBezTo>
                    <a:pt x="11178" y="4359"/>
                    <a:pt x="11034" y="4214"/>
                    <a:pt x="10891" y="4214"/>
                  </a:cubicBezTo>
                  <a:cubicBezTo>
                    <a:pt x="10796" y="4214"/>
                    <a:pt x="10702" y="4279"/>
                    <a:pt x="10652" y="4439"/>
                  </a:cubicBezTo>
                  <a:cubicBezTo>
                    <a:pt x="10652" y="4439"/>
                    <a:pt x="10552" y="4765"/>
                    <a:pt x="10451" y="5391"/>
                  </a:cubicBezTo>
                  <a:cubicBezTo>
                    <a:pt x="10351" y="5692"/>
                    <a:pt x="10351" y="6118"/>
                    <a:pt x="10351" y="6544"/>
                  </a:cubicBezTo>
                  <a:lnTo>
                    <a:pt x="10251" y="7046"/>
                  </a:lnTo>
                  <a:lnTo>
                    <a:pt x="10251" y="7271"/>
                  </a:lnTo>
                  <a:lnTo>
                    <a:pt x="10151" y="7171"/>
                  </a:lnTo>
                  <a:lnTo>
                    <a:pt x="9925" y="6945"/>
                  </a:lnTo>
                  <a:lnTo>
                    <a:pt x="9725" y="6745"/>
                  </a:lnTo>
                  <a:lnTo>
                    <a:pt x="9624" y="6645"/>
                  </a:lnTo>
                  <a:cubicBezTo>
                    <a:pt x="9524" y="6544"/>
                    <a:pt x="9524" y="6544"/>
                    <a:pt x="9524" y="6419"/>
                  </a:cubicBezTo>
                  <a:cubicBezTo>
                    <a:pt x="9298" y="6118"/>
                    <a:pt x="9098" y="5592"/>
                    <a:pt x="8897" y="5166"/>
                  </a:cubicBezTo>
                  <a:cubicBezTo>
                    <a:pt x="8897" y="5166"/>
                    <a:pt x="8772" y="5166"/>
                    <a:pt x="8772" y="5291"/>
                  </a:cubicBezTo>
                  <a:lnTo>
                    <a:pt x="8772" y="5391"/>
                  </a:lnTo>
                  <a:lnTo>
                    <a:pt x="8572" y="5792"/>
                  </a:lnTo>
                  <a:cubicBezTo>
                    <a:pt x="8572" y="6018"/>
                    <a:pt x="8471" y="6219"/>
                    <a:pt x="8371" y="6419"/>
                  </a:cubicBezTo>
                  <a:cubicBezTo>
                    <a:pt x="8371" y="6645"/>
                    <a:pt x="8271" y="6745"/>
                    <a:pt x="8271" y="6845"/>
                  </a:cubicBezTo>
                  <a:lnTo>
                    <a:pt x="8146" y="7046"/>
                  </a:lnTo>
                  <a:cubicBezTo>
                    <a:pt x="8045" y="7171"/>
                    <a:pt x="8045" y="7271"/>
                    <a:pt x="7945" y="7371"/>
                  </a:cubicBezTo>
                  <a:cubicBezTo>
                    <a:pt x="7745" y="7898"/>
                    <a:pt x="7419" y="8299"/>
                    <a:pt x="7018" y="8725"/>
                  </a:cubicBezTo>
                  <a:cubicBezTo>
                    <a:pt x="6592" y="9151"/>
                    <a:pt x="6166" y="9351"/>
                    <a:pt x="5639" y="9552"/>
                  </a:cubicBezTo>
                  <a:cubicBezTo>
                    <a:pt x="5539" y="9677"/>
                    <a:pt x="5439" y="9677"/>
                    <a:pt x="5339" y="9677"/>
                  </a:cubicBezTo>
                  <a:lnTo>
                    <a:pt x="5238" y="9677"/>
                  </a:lnTo>
                  <a:lnTo>
                    <a:pt x="5238" y="9552"/>
                  </a:lnTo>
                  <a:lnTo>
                    <a:pt x="5339" y="9452"/>
                  </a:lnTo>
                  <a:lnTo>
                    <a:pt x="5339" y="8625"/>
                  </a:lnTo>
                  <a:cubicBezTo>
                    <a:pt x="5339" y="8524"/>
                    <a:pt x="5238" y="8299"/>
                    <a:pt x="5238" y="8198"/>
                  </a:cubicBezTo>
                  <a:lnTo>
                    <a:pt x="5238" y="8098"/>
                  </a:lnTo>
                  <a:lnTo>
                    <a:pt x="5138" y="7998"/>
                  </a:lnTo>
                  <a:cubicBezTo>
                    <a:pt x="5138" y="7898"/>
                    <a:pt x="5138" y="7797"/>
                    <a:pt x="5013" y="7672"/>
                  </a:cubicBezTo>
                  <a:cubicBezTo>
                    <a:pt x="4812" y="7271"/>
                    <a:pt x="4612" y="6945"/>
                    <a:pt x="4386" y="6544"/>
                  </a:cubicBezTo>
                  <a:lnTo>
                    <a:pt x="3459" y="7898"/>
                  </a:lnTo>
                  <a:lnTo>
                    <a:pt x="2832" y="8825"/>
                  </a:lnTo>
                  <a:cubicBezTo>
                    <a:pt x="2759" y="8898"/>
                    <a:pt x="2620" y="9090"/>
                    <a:pt x="2598" y="9151"/>
                  </a:cubicBezTo>
                  <a:lnTo>
                    <a:pt x="2506" y="9151"/>
                  </a:lnTo>
                  <a:lnTo>
                    <a:pt x="2506" y="9051"/>
                  </a:lnTo>
                  <a:lnTo>
                    <a:pt x="2406" y="8925"/>
                  </a:lnTo>
                  <a:cubicBezTo>
                    <a:pt x="2406" y="8825"/>
                    <a:pt x="2306" y="8625"/>
                    <a:pt x="2306" y="8524"/>
                  </a:cubicBezTo>
                  <a:cubicBezTo>
                    <a:pt x="2105" y="8098"/>
                    <a:pt x="2005" y="7572"/>
                    <a:pt x="1880" y="7046"/>
                  </a:cubicBezTo>
                  <a:cubicBezTo>
                    <a:pt x="1880" y="6018"/>
                    <a:pt x="2105" y="4965"/>
                    <a:pt x="2632" y="4038"/>
                  </a:cubicBezTo>
                  <a:cubicBezTo>
                    <a:pt x="2732" y="3913"/>
                    <a:pt x="2732" y="3812"/>
                    <a:pt x="2632" y="3712"/>
                  </a:cubicBezTo>
                  <a:cubicBezTo>
                    <a:pt x="2540" y="3565"/>
                    <a:pt x="2408" y="3472"/>
                    <a:pt x="2265" y="3472"/>
                  </a:cubicBezTo>
                  <a:cubicBezTo>
                    <a:pt x="2213" y="3472"/>
                    <a:pt x="2159" y="3485"/>
                    <a:pt x="2105" y="3512"/>
                  </a:cubicBezTo>
                  <a:cubicBezTo>
                    <a:pt x="1880" y="3612"/>
                    <a:pt x="1679" y="3712"/>
                    <a:pt x="1479" y="3812"/>
                  </a:cubicBezTo>
                  <a:lnTo>
                    <a:pt x="1379" y="3812"/>
                  </a:lnTo>
                  <a:lnTo>
                    <a:pt x="1253" y="3913"/>
                  </a:lnTo>
                  <a:cubicBezTo>
                    <a:pt x="1253" y="3913"/>
                    <a:pt x="1153" y="3913"/>
                    <a:pt x="1053" y="4038"/>
                  </a:cubicBezTo>
                  <a:cubicBezTo>
                    <a:pt x="1153" y="3913"/>
                    <a:pt x="1153" y="3913"/>
                    <a:pt x="1153" y="3812"/>
                  </a:cubicBezTo>
                  <a:lnTo>
                    <a:pt x="1253" y="3712"/>
                  </a:lnTo>
                  <a:lnTo>
                    <a:pt x="1253" y="3612"/>
                  </a:lnTo>
                  <a:lnTo>
                    <a:pt x="1379" y="3411"/>
                  </a:lnTo>
                  <a:cubicBezTo>
                    <a:pt x="1579" y="3086"/>
                    <a:pt x="1679" y="2885"/>
                    <a:pt x="1880" y="2559"/>
                  </a:cubicBezTo>
                  <a:cubicBezTo>
                    <a:pt x="2105" y="2158"/>
                    <a:pt x="2406" y="1732"/>
                    <a:pt x="2632" y="1306"/>
                  </a:cubicBezTo>
                  <a:cubicBezTo>
                    <a:pt x="3133" y="680"/>
                    <a:pt x="3559" y="479"/>
                    <a:pt x="3559" y="479"/>
                  </a:cubicBezTo>
                  <a:cubicBezTo>
                    <a:pt x="3723" y="315"/>
                    <a:pt x="3619" y="1"/>
                    <a:pt x="341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25"/>
            <p:cNvSpPr/>
            <p:nvPr/>
          </p:nvSpPr>
          <p:spPr>
            <a:xfrm>
              <a:off x="368966" y="4432465"/>
              <a:ext cx="202058" cy="156957"/>
            </a:xfrm>
            <a:custGeom>
              <a:rect b="b" l="l" r="r" t="t"/>
              <a:pathLst>
                <a:path extrusionOk="0" h="4712" w="6066">
                  <a:moveTo>
                    <a:pt x="2206" y="0"/>
                  </a:moveTo>
                  <a:cubicBezTo>
                    <a:pt x="2206" y="0"/>
                    <a:pt x="1880" y="100"/>
                    <a:pt x="1579" y="326"/>
                  </a:cubicBezTo>
                  <a:cubicBezTo>
                    <a:pt x="1353" y="326"/>
                    <a:pt x="1153" y="527"/>
                    <a:pt x="952" y="727"/>
                  </a:cubicBezTo>
                  <a:cubicBezTo>
                    <a:pt x="827" y="852"/>
                    <a:pt x="426" y="1253"/>
                    <a:pt x="0" y="1579"/>
                  </a:cubicBezTo>
                  <a:lnTo>
                    <a:pt x="1679" y="1579"/>
                  </a:lnTo>
                  <a:cubicBezTo>
                    <a:pt x="1880" y="1579"/>
                    <a:pt x="2080" y="1579"/>
                    <a:pt x="2306" y="1479"/>
                  </a:cubicBezTo>
                  <a:lnTo>
                    <a:pt x="2406" y="1479"/>
                  </a:lnTo>
                  <a:lnTo>
                    <a:pt x="2306" y="1679"/>
                  </a:lnTo>
                  <a:lnTo>
                    <a:pt x="2306" y="1780"/>
                  </a:lnTo>
                  <a:cubicBezTo>
                    <a:pt x="2206" y="1880"/>
                    <a:pt x="2206" y="1980"/>
                    <a:pt x="2080" y="2105"/>
                  </a:cubicBezTo>
                  <a:cubicBezTo>
                    <a:pt x="2080" y="2306"/>
                    <a:pt x="1980" y="2506"/>
                    <a:pt x="1980" y="2732"/>
                  </a:cubicBezTo>
                  <a:lnTo>
                    <a:pt x="1980" y="2832"/>
                  </a:lnTo>
                  <a:lnTo>
                    <a:pt x="1880" y="3133"/>
                  </a:lnTo>
                  <a:lnTo>
                    <a:pt x="1880" y="3659"/>
                  </a:lnTo>
                  <a:lnTo>
                    <a:pt x="1880" y="4712"/>
                  </a:lnTo>
                  <a:cubicBezTo>
                    <a:pt x="2080" y="4286"/>
                    <a:pt x="2406" y="3860"/>
                    <a:pt x="2707" y="3459"/>
                  </a:cubicBezTo>
                  <a:lnTo>
                    <a:pt x="2932" y="3033"/>
                  </a:lnTo>
                  <a:lnTo>
                    <a:pt x="3233" y="2732"/>
                  </a:lnTo>
                  <a:cubicBezTo>
                    <a:pt x="3333" y="2506"/>
                    <a:pt x="3459" y="2306"/>
                    <a:pt x="3659" y="2105"/>
                  </a:cubicBezTo>
                  <a:lnTo>
                    <a:pt x="3960" y="1679"/>
                  </a:lnTo>
                  <a:lnTo>
                    <a:pt x="3960" y="1780"/>
                  </a:lnTo>
                  <a:lnTo>
                    <a:pt x="4085" y="1780"/>
                  </a:lnTo>
                  <a:lnTo>
                    <a:pt x="4286" y="1980"/>
                  </a:lnTo>
                  <a:cubicBezTo>
                    <a:pt x="4386" y="2105"/>
                    <a:pt x="4587" y="2206"/>
                    <a:pt x="4712" y="2306"/>
                  </a:cubicBezTo>
                  <a:lnTo>
                    <a:pt x="4912" y="2406"/>
                  </a:lnTo>
                  <a:lnTo>
                    <a:pt x="5013" y="2506"/>
                  </a:lnTo>
                  <a:lnTo>
                    <a:pt x="5113" y="2506"/>
                  </a:lnTo>
                  <a:cubicBezTo>
                    <a:pt x="5338" y="2732"/>
                    <a:pt x="5539" y="3033"/>
                    <a:pt x="5639" y="3233"/>
                  </a:cubicBezTo>
                  <a:lnTo>
                    <a:pt x="5639" y="2607"/>
                  </a:lnTo>
                  <a:cubicBezTo>
                    <a:pt x="5739" y="2506"/>
                    <a:pt x="5739" y="2406"/>
                    <a:pt x="5739" y="2306"/>
                  </a:cubicBezTo>
                  <a:lnTo>
                    <a:pt x="5739" y="2206"/>
                  </a:lnTo>
                  <a:cubicBezTo>
                    <a:pt x="5840" y="1980"/>
                    <a:pt x="5840" y="1880"/>
                    <a:pt x="5965" y="1780"/>
                  </a:cubicBezTo>
                  <a:cubicBezTo>
                    <a:pt x="5965" y="1579"/>
                    <a:pt x="6065" y="1354"/>
                    <a:pt x="6065" y="1354"/>
                  </a:cubicBezTo>
                  <a:cubicBezTo>
                    <a:pt x="6065" y="1269"/>
                    <a:pt x="6025" y="1238"/>
                    <a:pt x="5971" y="1238"/>
                  </a:cubicBezTo>
                  <a:cubicBezTo>
                    <a:pt x="5897" y="1238"/>
                    <a:pt x="5797" y="1296"/>
                    <a:pt x="5739" y="1354"/>
                  </a:cubicBezTo>
                  <a:cubicBezTo>
                    <a:pt x="5739" y="1354"/>
                    <a:pt x="5739" y="1479"/>
                    <a:pt x="5639" y="1679"/>
                  </a:cubicBezTo>
                  <a:cubicBezTo>
                    <a:pt x="5639" y="1780"/>
                    <a:pt x="5539" y="1980"/>
                    <a:pt x="5539" y="2105"/>
                  </a:cubicBezTo>
                  <a:lnTo>
                    <a:pt x="5439" y="2306"/>
                  </a:lnTo>
                  <a:lnTo>
                    <a:pt x="5439" y="2406"/>
                  </a:lnTo>
                  <a:cubicBezTo>
                    <a:pt x="5439" y="2306"/>
                    <a:pt x="5338" y="2306"/>
                    <a:pt x="5338" y="2306"/>
                  </a:cubicBezTo>
                  <a:lnTo>
                    <a:pt x="5213" y="2206"/>
                  </a:lnTo>
                  <a:lnTo>
                    <a:pt x="5113" y="2105"/>
                  </a:lnTo>
                  <a:lnTo>
                    <a:pt x="4912" y="1980"/>
                  </a:lnTo>
                  <a:cubicBezTo>
                    <a:pt x="4812" y="1880"/>
                    <a:pt x="4587" y="1780"/>
                    <a:pt x="4486" y="1679"/>
                  </a:cubicBezTo>
                  <a:cubicBezTo>
                    <a:pt x="4486" y="1579"/>
                    <a:pt x="4386" y="1579"/>
                    <a:pt x="4286" y="1479"/>
                  </a:cubicBezTo>
                  <a:lnTo>
                    <a:pt x="4186" y="1354"/>
                  </a:lnTo>
                  <a:lnTo>
                    <a:pt x="4085" y="1153"/>
                  </a:lnTo>
                  <a:lnTo>
                    <a:pt x="3659" y="1579"/>
                  </a:lnTo>
                  <a:lnTo>
                    <a:pt x="3333" y="1780"/>
                  </a:lnTo>
                  <a:cubicBezTo>
                    <a:pt x="3133" y="1980"/>
                    <a:pt x="3033" y="2206"/>
                    <a:pt x="2832" y="2406"/>
                  </a:cubicBezTo>
                  <a:lnTo>
                    <a:pt x="2607" y="2732"/>
                  </a:lnTo>
                  <a:lnTo>
                    <a:pt x="2506" y="2933"/>
                  </a:lnTo>
                  <a:lnTo>
                    <a:pt x="2406" y="2933"/>
                  </a:lnTo>
                  <a:lnTo>
                    <a:pt x="2406" y="2832"/>
                  </a:lnTo>
                  <a:cubicBezTo>
                    <a:pt x="2506" y="2607"/>
                    <a:pt x="2506" y="2406"/>
                    <a:pt x="2607" y="2206"/>
                  </a:cubicBezTo>
                  <a:cubicBezTo>
                    <a:pt x="2607" y="2105"/>
                    <a:pt x="2607" y="2105"/>
                    <a:pt x="2707" y="1980"/>
                  </a:cubicBezTo>
                  <a:lnTo>
                    <a:pt x="2707" y="1780"/>
                  </a:lnTo>
                  <a:lnTo>
                    <a:pt x="2832" y="1679"/>
                  </a:lnTo>
                  <a:cubicBezTo>
                    <a:pt x="3033" y="1253"/>
                    <a:pt x="3233" y="852"/>
                    <a:pt x="3459" y="527"/>
                  </a:cubicBezTo>
                  <a:lnTo>
                    <a:pt x="3459" y="527"/>
                  </a:lnTo>
                  <a:cubicBezTo>
                    <a:pt x="3033" y="727"/>
                    <a:pt x="2506" y="1053"/>
                    <a:pt x="2206" y="1053"/>
                  </a:cubicBezTo>
                  <a:cubicBezTo>
                    <a:pt x="1980" y="1153"/>
                    <a:pt x="1780" y="1153"/>
                    <a:pt x="1579" y="1153"/>
                  </a:cubicBezTo>
                  <a:cubicBezTo>
                    <a:pt x="1454" y="1253"/>
                    <a:pt x="1153" y="1253"/>
                    <a:pt x="1053" y="1253"/>
                  </a:cubicBezTo>
                  <a:lnTo>
                    <a:pt x="827" y="1253"/>
                  </a:lnTo>
                  <a:cubicBezTo>
                    <a:pt x="952" y="1153"/>
                    <a:pt x="952" y="1153"/>
                    <a:pt x="1153" y="953"/>
                  </a:cubicBezTo>
                  <a:cubicBezTo>
                    <a:pt x="1353" y="727"/>
                    <a:pt x="1579" y="627"/>
                    <a:pt x="1679" y="527"/>
                  </a:cubicBezTo>
                  <a:cubicBezTo>
                    <a:pt x="1980" y="326"/>
                    <a:pt x="2306" y="226"/>
                    <a:pt x="2306" y="226"/>
                  </a:cubicBezTo>
                  <a:cubicBezTo>
                    <a:pt x="2406" y="226"/>
                    <a:pt x="2306" y="0"/>
                    <a:pt x="220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89" name="Google Shape;1889;p25"/>
          <p:cNvGrpSpPr/>
          <p:nvPr/>
        </p:nvGrpSpPr>
        <p:grpSpPr>
          <a:xfrm>
            <a:off x="77351" y="4109138"/>
            <a:ext cx="3742644" cy="643716"/>
            <a:chOff x="153551" y="4185338"/>
            <a:chExt cx="3742644" cy="643716"/>
          </a:xfrm>
        </p:grpSpPr>
        <p:sp>
          <p:nvSpPr>
            <p:cNvPr id="1890" name="Google Shape;1890;p25"/>
            <p:cNvSpPr/>
            <p:nvPr/>
          </p:nvSpPr>
          <p:spPr>
            <a:xfrm>
              <a:off x="3165674" y="4387363"/>
              <a:ext cx="80177" cy="38440"/>
            </a:xfrm>
            <a:custGeom>
              <a:rect b="b" l="l" r="r" t="t"/>
              <a:pathLst>
                <a:path extrusionOk="0" h="1154" w="2407">
                  <a:moveTo>
                    <a:pt x="101" y="1"/>
                  </a:moveTo>
                  <a:lnTo>
                    <a:pt x="0" y="327"/>
                  </a:lnTo>
                  <a:cubicBezTo>
                    <a:pt x="0" y="327"/>
                    <a:pt x="627" y="627"/>
                    <a:pt x="1153" y="828"/>
                  </a:cubicBezTo>
                  <a:cubicBezTo>
                    <a:pt x="1579" y="1053"/>
                    <a:pt x="2306" y="1154"/>
                    <a:pt x="2306" y="1154"/>
                  </a:cubicBezTo>
                  <a:lnTo>
                    <a:pt x="2406" y="953"/>
                  </a:lnTo>
                  <a:cubicBezTo>
                    <a:pt x="2406" y="953"/>
                    <a:pt x="1780" y="527"/>
                    <a:pt x="1254" y="427"/>
                  </a:cubicBezTo>
                  <a:cubicBezTo>
                    <a:pt x="828" y="201"/>
                    <a:pt x="101" y="1"/>
                    <a:pt x="1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p25"/>
            <p:cNvSpPr/>
            <p:nvPr/>
          </p:nvSpPr>
          <p:spPr>
            <a:xfrm>
              <a:off x="3368132" y="4473569"/>
              <a:ext cx="128177" cy="66620"/>
            </a:xfrm>
            <a:custGeom>
              <a:rect b="b" l="l" r="r" t="t"/>
              <a:pathLst>
                <a:path extrusionOk="0" h="2000" w="3848">
                  <a:moveTo>
                    <a:pt x="149" y="0"/>
                  </a:moveTo>
                  <a:cubicBezTo>
                    <a:pt x="65" y="0"/>
                    <a:pt x="1" y="245"/>
                    <a:pt x="88" y="245"/>
                  </a:cubicBezTo>
                  <a:cubicBezTo>
                    <a:pt x="88" y="245"/>
                    <a:pt x="1141" y="871"/>
                    <a:pt x="1867" y="1172"/>
                  </a:cubicBezTo>
                  <a:cubicBezTo>
                    <a:pt x="2594" y="1498"/>
                    <a:pt x="3747" y="1999"/>
                    <a:pt x="3747" y="1999"/>
                  </a:cubicBezTo>
                  <a:lnTo>
                    <a:pt x="3847" y="1799"/>
                  </a:lnTo>
                  <a:cubicBezTo>
                    <a:pt x="3847" y="1799"/>
                    <a:pt x="2795" y="1072"/>
                    <a:pt x="2068" y="746"/>
                  </a:cubicBezTo>
                  <a:cubicBezTo>
                    <a:pt x="1341" y="445"/>
                    <a:pt x="188" y="19"/>
                    <a:pt x="188" y="19"/>
                  </a:cubicBezTo>
                  <a:cubicBezTo>
                    <a:pt x="175" y="6"/>
                    <a:pt x="161" y="0"/>
                    <a:pt x="14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25"/>
            <p:cNvSpPr/>
            <p:nvPr/>
          </p:nvSpPr>
          <p:spPr>
            <a:xfrm>
              <a:off x="3610629" y="4602779"/>
              <a:ext cx="118584" cy="81110"/>
            </a:xfrm>
            <a:custGeom>
              <a:rect b="b" l="l" r="r" t="t"/>
              <a:pathLst>
                <a:path extrusionOk="0" h="2435" w="3560">
                  <a:moveTo>
                    <a:pt x="226" y="0"/>
                  </a:moveTo>
                  <a:cubicBezTo>
                    <a:pt x="126" y="0"/>
                    <a:pt x="1" y="226"/>
                    <a:pt x="1" y="226"/>
                  </a:cubicBezTo>
                  <a:cubicBezTo>
                    <a:pt x="1" y="226"/>
                    <a:pt x="1054" y="952"/>
                    <a:pt x="1680" y="1378"/>
                  </a:cubicBezTo>
                  <a:cubicBezTo>
                    <a:pt x="2307" y="1779"/>
                    <a:pt x="3359" y="2406"/>
                    <a:pt x="3359" y="2406"/>
                  </a:cubicBezTo>
                  <a:cubicBezTo>
                    <a:pt x="3379" y="2426"/>
                    <a:pt x="3399" y="2434"/>
                    <a:pt x="3419" y="2434"/>
                  </a:cubicBezTo>
                  <a:cubicBezTo>
                    <a:pt x="3496" y="2434"/>
                    <a:pt x="3560" y="2306"/>
                    <a:pt x="3560" y="2306"/>
                  </a:cubicBezTo>
                  <a:cubicBezTo>
                    <a:pt x="3560" y="2306"/>
                    <a:pt x="2632" y="1479"/>
                    <a:pt x="1881" y="952"/>
                  </a:cubicBezTo>
                  <a:cubicBezTo>
                    <a:pt x="1254" y="526"/>
                    <a:pt x="226" y="0"/>
                    <a:pt x="2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25"/>
            <p:cNvSpPr/>
            <p:nvPr/>
          </p:nvSpPr>
          <p:spPr>
            <a:xfrm>
              <a:off x="3830208" y="4766398"/>
              <a:ext cx="65987" cy="62656"/>
            </a:xfrm>
            <a:custGeom>
              <a:rect b="b" l="l" r="r" t="t"/>
              <a:pathLst>
                <a:path extrusionOk="0" h="1881" w="1981">
                  <a:moveTo>
                    <a:pt x="201" y="0"/>
                  </a:moveTo>
                  <a:lnTo>
                    <a:pt x="0" y="101"/>
                  </a:lnTo>
                  <a:cubicBezTo>
                    <a:pt x="0" y="101"/>
                    <a:pt x="527" y="727"/>
                    <a:pt x="827" y="1053"/>
                  </a:cubicBezTo>
                  <a:cubicBezTo>
                    <a:pt x="1254" y="1354"/>
                    <a:pt x="1880" y="1880"/>
                    <a:pt x="1880" y="1880"/>
                  </a:cubicBezTo>
                  <a:lnTo>
                    <a:pt x="1980" y="1680"/>
                  </a:lnTo>
                  <a:cubicBezTo>
                    <a:pt x="1980" y="1680"/>
                    <a:pt x="1554" y="1053"/>
                    <a:pt x="1254" y="727"/>
                  </a:cubicBezTo>
                  <a:cubicBezTo>
                    <a:pt x="827" y="426"/>
                    <a:pt x="201" y="0"/>
                    <a:pt x="2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25"/>
            <p:cNvSpPr/>
            <p:nvPr/>
          </p:nvSpPr>
          <p:spPr>
            <a:xfrm>
              <a:off x="818085" y="4356485"/>
              <a:ext cx="83541" cy="30912"/>
            </a:xfrm>
            <a:custGeom>
              <a:rect b="b" l="l" r="r" t="t"/>
              <a:pathLst>
                <a:path extrusionOk="0" h="928" w="2508">
                  <a:moveTo>
                    <a:pt x="2382" y="0"/>
                  </a:moveTo>
                  <a:cubicBezTo>
                    <a:pt x="2382" y="0"/>
                    <a:pt x="1655" y="101"/>
                    <a:pt x="1129" y="201"/>
                  </a:cubicBezTo>
                  <a:cubicBezTo>
                    <a:pt x="728" y="301"/>
                    <a:pt x="1" y="627"/>
                    <a:pt x="1" y="627"/>
                  </a:cubicBezTo>
                  <a:lnTo>
                    <a:pt x="101" y="928"/>
                  </a:lnTo>
                  <a:cubicBezTo>
                    <a:pt x="101" y="928"/>
                    <a:pt x="828" y="828"/>
                    <a:pt x="1354" y="627"/>
                  </a:cubicBezTo>
                  <a:cubicBezTo>
                    <a:pt x="1755" y="502"/>
                    <a:pt x="2507" y="201"/>
                    <a:pt x="2507" y="201"/>
                  </a:cubicBezTo>
                  <a:lnTo>
                    <a:pt x="238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25"/>
            <p:cNvSpPr/>
            <p:nvPr/>
          </p:nvSpPr>
          <p:spPr>
            <a:xfrm>
              <a:off x="1054353" y="4279672"/>
              <a:ext cx="156157" cy="41771"/>
            </a:xfrm>
            <a:custGeom>
              <a:rect b="b" l="l" r="r" t="t"/>
              <a:pathLst>
                <a:path extrusionOk="0" h="1254" w="4688">
                  <a:moveTo>
                    <a:pt x="4587" y="1"/>
                  </a:moveTo>
                  <a:cubicBezTo>
                    <a:pt x="4587" y="1"/>
                    <a:pt x="3133" y="201"/>
                    <a:pt x="2306" y="427"/>
                  </a:cubicBezTo>
                  <a:cubicBezTo>
                    <a:pt x="1354" y="527"/>
                    <a:pt x="1" y="1053"/>
                    <a:pt x="1" y="1053"/>
                  </a:cubicBezTo>
                  <a:cubicBezTo>
                    <a:pt x="1" y="1053"/>
                    <a:pt x="1" y="1254"/>
                    <a:pt x="101" y="1254"/>
                  </a:cubicBezTo>
                  <a:cubicBezTo>
                    <a:pt x="101" y="1254"/>
                    <a:pt x="1454" y="1053"/>
                    <a:pt x="2407" y="828"/>
                  </a:cubicBezTo>
                  <a:cubicBezTo>
                    <a:pt x="3234" y="627"/>
                    <a:pt x="4687" y="201"/>
                    <a:pt x="4687" y="201"/>
                  </a:cubicBezTo>
                  <a:cubicBezTo>
                    <a:pt x="4687" y="201"/>
                    <a:pt x="4687" y="1"/>
                    <a:pt x="458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25"/>
            <p:cNvSpPr/>
            <p:nvPr/>
          </p:nvSpPr>
          <p:spPr>
            <a:xfrm>
              <a:off x="1367434" y="4223744"/>
              <a:ext cx="156124" cy="31744"/>
            </a:xfrm>
            <a:custGeom>
              <a:rect b="b" l="l" r="r" t="t"/>
              <a:pathLst>
                <a:path extrusionOk="0" h="953" w="4687">
                  <a:moveTo>
                    <a:pt x="4687" y="1"/>
                  </a:moveTo>
                  <a:cubicBezTo>
                    <a:pt x="4687" y="1"/>
                    <a:pt x="3233" y="101"/>
                    <a:pt x="2306" y="226"/>
                  </a:cubicBezTo>
                  <a:cubicBezTo>
                    <a:pt x="1354" y="427"/>
                    <a:pt x="0" y="727"/>
                    <a:pt x="0" y="727"/>
                  </a:cubicBezTo>
                  <a:lnTo>
                    <a:pt x="0" y="953"/>
                  </a:lnTo>
                  <a:cubicBezTo>
                    <a:pt x="0" y="953"/>
                    <a:pt x="1454" y="853"/>
                    <a:pt x="2406" y="727"/>
                  </a:cubicBezTo>
                  <a:cubicBezTo>
                    <a:pt x="3334" y="527"/>
                    <a:pt x="4687" y="326"/>
                    <a:pt x="4687" y="326"/>
                  </a:cubicBezTo>
                  <a:lnTo>
                    <a:pt x="468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25"/>
            <p:cNvSpPr/>
            <p:nvPr/>
          </p:nvSpPr>
          <p:spPr>
            <a:xfrm>
              <a:off x="1683812" y="4194698"/>
              <a:ext cx="160354" cy="19053"/>
            </a:xfrm>
            <a:custGeom>
              <a:rect b="b" l="l" r="r" t="t"/>
              <a:pathLst>
                <a:path extrusionOk="0" h="572" w="4814">
                  <a:moveTo>
                    <a:pt x="3372" y="1"/>
                  </a:moveTo>
                  <a:cubicBezTo>
                    <a:pt x="3031" y="1"/>
                    <a:pt x="2683" y="12"/>
                    <a:pt x="2407" y="45"/>
                  </a:cubicBezTo>
                  <a:cubicBezTo>
                    <a:pt x="1455" y="146"/>
                    <a:pt x="1" y="346"/>
                    <a:pt x="1" y="346"/>
                  </a:cubicBezTo>
                  <a:lnTo>
                    <a:pt x="1" y="572"/>
                  </a:lnTo>
                  <a:lnTo>
                    <a:pt x="2407" y="572"/>
                  </a:lnTo>
                  <a:cubicBezTo>
                    <a:pt x="3334" y="472"/>
                    <a:pt x="4713" y="246"/>
                    <a:pt x="4713" y="246"/>
                  </a:cubicBezTo>
                  <a:cubicBezTo>
                    <a:pt x="4813" y="246"/>
                    <a:pt x="4813" y="45"/>
                    <a:pt x="4713" y="45"/>
                  </a:cubicBezTo>
                  <a:cubicBezTo>
                    <a:pt x="4713" y="45"/>
                    <a:pt x="4056" y="1"/>
                    <a:pt x="33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25"/>
            <p:cNvSpPr/>
            <p:nvPr/>
          </p:nvSpPr>
          <p:spPr>
            <a:xfrm>
              <a:off x="2000224" y="4185338"/>
              <a:ext cx="163685" cy="17554"/>
            </a:xfrm>
            <a:custGeom>
              <a:rect b="b" l="l" r="r" t="t"/>
              <a:pathLst>
                <a:path extrusionOk="0" h="527" w="4914">
                  <a:moveTo>
                    <a:pt x="2507" y="1"/>
                  </a:moveTo>
                  <a:cubicBezTo>
                    <a:pt x="1580" y="1"/>
                    <a:pt x="101" y="126"/>
                    <a:pt x="101" y="126"/>
                  </a:cubicBezTo>
                  <a:cubicBezTo>
                    <a:pt x="1" y="126"/>
                    <a:pt x="1" y="427"/>
                    <a:pt x="101" y="427"/>
                  </a:cubicBezTo>
                  <a:cubicBezTo>
                    <a:pt x="101" y="427"/>
                    <a:pt x="1580" y="527"/>
                    <a:pt x="2407" y="527"/>
                  </a:cubicBezTo>
                  <a:lnTo>
                    <a:pt x="4813" y="527"/>
                  </a:lnTo>
                  <a:cubicBezTo>
                    <a:pt x="4913" y="427"/>
                    <a:pt x="4913" y="226"/>
                    <a:pt x="4813" y="226"/>
                  </a:cubicBezTo>
                  <a:cubicBezTo>
                    <a:pt x="4813" y="226"/>
                    <a:pt x="3359" y="126"/>
                    <a:pt x="250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25"/>
            <p:cNvSpPr/>
            <p:nvPr/>
          </p:nvSpPr>
          <p:spPr>
            <a:xfrm>
              <a:off x="2320799" y="4202859"/>
              <a:ext cx="159488" cy="24250"/>
            </a:xfrm>
            <a:custGeom>
              <a:rect b="b" l="l" r="r" t="t"/>
              <a:pathLst>
                <a:path extrusionOk="0" h="728" w="4788">
                  <a:moveTo>
                    <a:pt x="101" y="1"/>
                  </a:moveTo>
                  <a:cubicBezTo>
                    <a:pt x="1" y="1"/>
                    <a:pt x="1" y="227"/>
                    <a:pt x="101" y="227"/>
                  </a:cubicBezTo>
                  <a:cubicBezTo>
                    <a:pt x="101" y="227"/>
                    <a:pt x="1455" y="527"/>
                    <a:pt x="2382" y="628"/>
                  </a:cubicBezTo>
                  <a:cubicBezTo>
                    <a:pt x="3334" y="728"/>
                    <a:pt x="4688" y="728"/>
                    <a:pt x="4688" y="728"/>
                  </a:cubicBezTo>
                  <a:cubicBezTo>
                    <a:pt x="4788" y="728"/>
                    <a:pt x="4788" y="527"/>
                    <a:pt x="4788" y="527"/>
                  </a:cubicBezTo>
                  <a:cubicBezTo>
                    <a:pt x="4788" y="527"/>
                    <a:pt x="3334" y="227"/>
                    <a:pt x="2382" y="101"/>
                  </a:cubicBezTo>
                  <a:cubicBezTo>
                    <a:pt x="1555" y="1"/>
                    <a:pt x="101" y="1"/>
                    <a:pt x="1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25"/>
            <p:cNvSpPr/>
            <p:nvPr/>
          </p:nvSpPr>
          <p:spPr>
            <a:xfrm>
              <a:off x="2637211" y="4244630"/>
              <a:ext cx="159488" cy="41771"/>
            </a:xfrm>
            <a:custGeom>
              <a:rect b="b" l="l" r="r" t="t"/>
              <a:pathLst>
                <a:path extrusionOk="0" h="1254" w="4788">
                  <a:moveTo>
                    <a:pt x="101" y="0"/>
                  </a:moveTo>
                  <a:cubicBezTo>
                    <a:pt x="1" y="0"/>
                    <a:pt x="1" y="326"/>
                    <a:pt x="1" y="326"/>
                  </a:cubicBezTo>
                  <a:cubicBezTo>
                    <a:pt x="1" y="326"/>
                    <a:pt x="1454" y="627"/>
                    <a:pt x="2281" y="852"/>
                  </a:cubicBezTo>
                  <a:cubicBezTo>
                    <a:pt x="3234" y="1053"/>
                    <a:pt x="4687" y="1253"/>
                    <a:pt x="4687" y="1253"/>
                  </a:cubicBezTo>
                  <a:cubicBezTo>
                    <a:pt x="4687" y="1253"/>
                    <a:pt x="4788" y="1053"/>
                    <a:pt x="4687" y="1053"/>
                  </a:cubicBezTo>
                  <a:cubicBezTo>
                    <a:pt x="4687" y="1053"/>
                    <a:pt x="3334" y="627"/>
                    <a:pt x="2407" y="426"/>
                  </a:cubicBezTo>
                  <a:cubicBezTo>
                    <a:pt x="1555" y="226"/>
                    <a:pt x="101" y="0"/>
                    <a:pt x="1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25"/>
            <p:cNvSpPr/>
            <p:nvPr/>
          </p:nvSpPr>
          <p:spPr>
            <a:xfrm>
              <a:off x="2946927" y="4318078"/>
              <a:ext cx="83541" cy="30912"/>
            </a:xfrm>
            <a:custGeom>
              <a:rect b="b" l="l" r="r" t="t"/>
              <a:pathLst>
                <a:path extrusionOk="0" h="928" w="2508">
                  <a:moveTo>
                    <a:pt x="101" y="1"/>
                  </a:moveTo>
                  <a:cubicBezTo>
                    <a:pt x="101" y="1"/>
                    <a:pt x="1" y="201"/>
                    <a:pt x="101" y="301"/>
                  </a:cubicBezTo>
                  <a:cubicBezTo>
                    <a:pt x="101" y="301"/>
                    <a:pt x="728" y="627"/>
                    <a:pt x="1254" y="727"/>
                  </a:cubicBezTo>
                  <a:cubicBezTo>
                    <a:pt x="1655" y="828"/>
                    <a:pt x="2382" y="928"/>
                    <a:pt x="2382" y="928"/>
                  </a:cubicBezTo>
                  <a:lnTo>
                    <a:pt x="2507" y="727"/>
                  </a:lnTo>
                  <a:cubicBezTo>
                    <a:pt x="2507" y="727"/>
                    <a:pt x="1755" y="402"/>
                    <a:pt x="1354" y="201"/>
                  </a:cubicBezTo>
                  <a:cubicBezTo>
                    <a:pt x="828" y="101"/>
                    <a:pt x="101" y="1"/>
                    <a:pt x="1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25"/>
            <p:cNvSpPr/>
            <p:nvPr/>
          </p:nvSpPr>
          <p:spPr>
            <a:xfrm>
              <a:off x="153551" y="4745512"/>
              <a:ext cx="48466" cy="74881"/>
            </a:xfrm>
            <a:custGeom>
              <a:rect b="b" l="l" r="r" t="t"/>
              <a:pathLst>
                <a:path extrusionOk="0" h="2248" w="1455">
                  <a:moveTo>
                    <a:pt x="1254" y="1"/>
                  </a:moveTo>
                  <a:cubicBezTo>
                    <a:pt x="1254" y="1"/>
                    <a:pt x="728" y="527"/>
                    <a:pt x="527" y="953"/>
                  </a:cubicBezTo>
                  <a:cubicBezTo>
                    <a:pt x="302" y="1354"/>
                    <a:pt x="1" y="2106"/>
                    <a:pt x="1" y="2106"/>
                  </a:cubicBezTo>
                  <a:cubicBezTo>
                    <a:pt x="1" y="2177"/>
                    <a:pt x="101" y="2248"/>
                    <a:pt x="160" y="2248"/>
                  </a:cubicBezTo>
                  <a:cubicBezTo>
                    <a:pt x="184" y="2248"/>
                    <a:pt x="201" y="2236"/>
                    <a:pt x="201" y="2206"/>
                  </a:cubicBezTo>
                  <a:cubicBezTo>
                    <a:pt x="201" y="2206"/>
                    <a:pt x="728" y="1680"/>
                    <a:pt x="928" y="1254"/>
                  </a:cubicBezTo>
                  <a:cubicBezTo>
                    <a:pt x="1154" y="853"/>
                    <a:pt x="1455" y="101"/>
                    <a:pt x="1455" y="101"/>
                  </a:cubicBezTo>
                  <a:cubicBezTo>
                    <a:pt x="1455" y="101"/>
                    <a:pt x="1354" y="1"/>
                    <a:pt x="12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25"/>
            <p:cNvSpPr/>
            <p:nvPr/>
          </p:nvSpPr>
          <p:spPr>
            <a:xfrm>
              <a:off x="243721" y="4620300"/>
              <a:ext cx="62656" cy="65987"/>
            </a:xfrm>
            <a:custGeom>
              <a:rect b="b" l="l" r="r" t="t"/>
              <a:pathLst>
                <a:path extrusionOk="0" h="1981" w="1881">
                  <a:moveTo>
                    <a:pt x="1680" y="0"/>
                  </a:moveTo>
                  <a:cubicBezTo>
                    <a:pt x="1680" y="0"/>
                    <a:pt x="1053" y="426"/>
                    <a:pt x="727" y="852"/>
                  </a:cubicBezTo>
                  <a:cubicBezTo>
                    <a:pt x="427" y="1153"/>
                    <a:pt x="1" y="1780"/>
                    <a:pt x="1" y="1780"/>
                  </a:cubicBezTo>
                  <a:cubicBezTo>
                    <a:pt x="1" y="1880"/>
                    <a:pt x="201" y="1980"/>
                    <a:pt x="201" y="1980"/>
                  </a:cubicBezTo>
                  <a:cubicBezTo>
                    <a:pt x="201" y="1980"/>
                    <a:pt x="727" y="1479"/>
                    <a:pt x="1053" y="1153"/>
                  </a:cubicBezTo>
                  <a:cubicBezTo>
                    <a:pt x="1354" y="727"/>
                    <a:pt x="1780" y="101"/>
                    <a:pt x="1780" y="101"/>
                  </a:cubicBezTo>
                  <a:cubicBezTo>
                    <a:pt x="1880" y="101"/>
                    <a:pt x="1680" y="0"/>
                    <a:pt x="168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04" name="Google Shape;1904;p25"/>
          <p:cNvGrpSpPr/>
          <p:nvPr/>
        </p:nvGrpSpPr>
        <p:grpSpPr>
          <a:xfrm rot="-4990963">
            <a:off x="7841959" y="2683657"/>
            <a:ext cx="1415866" cy="598696"/>
            <a:chOff x="3419463" y="3816230"/>
            <a:chExt cx="1415908" cy="598714"/>
          </a:xfrm>
        </p:grpSpPr>
        <p:sp>
          <p:nvSpPr>
            <p:cNvPr id="1905" name="Google Shape;1905;p25"/>
            <p:cNvSpPr/>
            <p:nvPr/>
          </p:nvSpPr>
          <p:spPr>
            <a:xfrm>
              <a:off x="3419463" y="4288832"/>
              <a:ext cx="132008" cy="126112"/>
            </a:xfrm>
            <a:custGeom>
              <a:rect b="b" l="l" r="r" t="t"/>
              <a:pathLst>
                <a:path extrusionOk="0" h="3786" w="3963">
                  <a:moveTo>
                    <a:pt x="3779" y="1"/>
                  </a:moveTo>
                  <a:cubicBezTo>
                    <a:pt x="3767" y="1"/>
                    <a:pt x="3760" y="8"/>
                    <a:pt x="3760" y="26"/>
                  </a:cubicBezTo>
                  <a:cubicBezTo>
                    <a:pt x="3760" y="26"/>
                    <a:pt x="2507" y="979"/>
                    <a:pt x="1780" y="1706"/>
                  </a:cubicBezTo>
                  <a:cubicBezTo>
                    <a:pt x="1053" y="2432"/>
                    <a:pt x="1" y="3686"/>
                    <a:pt x="1" y="3686"/>
                  </a:cubicBezTo>
                  <a:lnTo>
                    <a:pt x="226" y="3786"/>
                  </a:lnTo>
                  <a:cubicBezTo>
                    <a:pt x="226" y="3786"/>
                    <a:pt x="1354" y="2758"/>
                    <a:pt x="2106" y="2031"/>
                  </a:cubicBezTo>
                  <a:cubicBezTo>
                    <a:pt x="2833" y="1280"/>
                    <a:pt x="3860" y="152"/>
                    <a:pt x="3860" y="152"/>
                  </a:cubicBezTo>
                  <a:cubicBezTo>
                    <a:pt x="3963" y="152"/>
                    <a:pt x="3830" y="1"/>
                    <a:pt x="377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25"/>
            <p:cNvSpPr/>
            <p:nvPr/>
          </p:nvSpPr>
          <p:spPr>
            <a:xfrm>
              <a:off x="3680780" y="4085175"/>
              <a:ext cx="152793" cy="97765"/>
            </a:xfrm>
            <a:custGeom>
              <a:rect b="b" l="l" r="r" t="t"/>
              <a:pathLst>
                <a:path extrusionOk="0" h="2935" w="4587">
                  <a:moveTo>
                    <a:pt x="4486" y="0"/>
                  </a:moveTo>
                  <a:cubicBezTo>
                    <a:pt x="4486" y="0"/>
                    <a:pt x="3033" y="727"/>
                    <a:pt x="2080" y="1253"/>
                  </a:cubicBezTo>
                  <a:cubicBezTo>
                    <a:pt x="1253" y="1754"/>
                    <a:pt x="0" y="2707"/>
                    <a:pt x="0" y="2707"/>
                  </a:cubicBezTo>
                  <a:cubicBezTo>
                    <a:pt x="0" y="2788"/>
                    <a:pt x="66" y="2935"/>
                    <a:pt x="144" y="2935"/>
                  </a:cubicBezTo>
                  <a:cubicBezTo>
                    <a:pt x="162" y="2935"/>
                    <a:pt x="182" y="2927"/>
                    <a:pt x="201" y="2907"/>
                  </a:cubicBezTo>
                  <a:lnTo>
                    <a:pt x="2406" y="1654"/>
                  </a:lnTo>
                  <a:cubicBezTo>
                    <a:pt x="3233" y="1128"/>
                    <a:pt x="4587" y="201"/>
                    <a:pt x="4587" y="201"/>
                  </a:cubicBezTo>
                  <a:lnTo>
                    <a:pt x="448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25"/>
            <p:cNvSpPr/>
            <p:nvPr/>
          </p:nvSpPr>
          <p:spPr>
            <a:xfrm>
              <a:off x="3986332" y="3942408"/>
              <a:ext cx="163652" cy="72649"/>
            </a:xfrm>
            <a:custGeom>
              <a:rect b="b" l="l" r="r" t="t"/>
              <a:pathLst>
                <a:path extrusionOk="0" h="2181" w="4913">
                  <a:moveTo>
                    <a:pt x="4812" y="0"/>
                  </a:moveTo>
                  <a:cubicBezTo>
                    <a:pt x="4812" y="0"/>
                    <a:pt x="3359" y="401"/>
                    <a:pt x="2406" y="827"/>
                  </a:cubicBezTo>
                  <a:cubicBezTo>
                    <a:pt x="1479" y="1153"/>
                    <a:pt x="0" y="1880"/>
                    <a:pt x="0" y="1880"/>
                  </a:cubicBezTo>
                  <a:cubicBezTo>
                    <a:pt x="0" y="1980"/>
                    <a:pt x="125" y="2181"/>
                    <a:pt x="125" y="2181"/>
                  </a:cubicBezTo>
                  <a:cubicBezTo>
                    <a:pt x="125" y="2181"/>
                    <a:pt x="1579" y="1554"/>
                    <a:pt x="2506" y="1253"/>
                  </a:cubicBezTo>
                  <a:cubicBezTo>
                    <a:pt x="3459" y="827"/>
                    <a:pt x="4912" y="201"/>
                    <a:pt x="4912" y="201"/>
                  </a:cubicBezTo>
                  <a:cubicBezTo>
                    <a:pt x="4912" y="201"/>
                    <a:pt x="4912" y="0"/>
                    <a:pt x="481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25"/>
            <p:cNvSpPr/>
            <p:nvPr/>
          </p:nvSpPr>
          <p:spPr>
            <a:xfrm>
              <a:off x="4313570" y="3848074"/>
              <a:ext cx="173678" cy="49265"/>
            </a:xfrm>
            <a:custGeom>
              <a:rect b="b" l="l" r="r" t="t"/>
              <a:pathLst>
                <a:path extrusionOk="0" h="1479" w="5214">
                  <a:moveTo>
                    <a:pt x="5114" y="0"/>
                  </a:moveTo>
                  <a:cubicBezTo>
                    <a:pt x="5114" y="0"/>
                    <a:pt x="3560" y="226"/>
                    <a:pt x="2607" y="426"/>
                  </a:cubicBezTo>
                  <a:cubicBezTo>
                    <a:pt x="1580" y="727"/>
                    <a:pt x="101" y="1153"/>
                    <a:pt x="101" y="1153"/>
                  </a:cubicBezTo>
                  <a:cubicBezTo>
                    <a:pt x="1" y="1253"/>
                    <a:pt x="101" y="1479"/>
                    <a:pt x="201" y="1479"/>
                  </a:cubicBezTo>
                  <a:cubicBezTo>
                    <a:pt x="201" y="1479"/>
                    <a:pt x="1680" y="1153"/>
                    <a:pt x="2708" y="953"/>
                  </a:cubicBezTo>
                  <a:cubicBezTo>
                    <a:pt x="3660" y="727"/>
                    <a:pt x="5214" y="326"/>
                    <a:pt x="5214" y="326"/>
                  </a:cubicBezTo>
                  <a:cubicBezTo>
                    <a:pt x="5214" y="226"/>
                    <a:pt x="5214" y="0"/>
                    <a:pt x="511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25"/>
            <p:cNvSpPr/>
            <p:nvPr/>
          </p:nvSpPr>
          <p:spPr>
            <a:xfrm>
              <a:off x="4658362" y="3816230"/>
              <a:ext cx="177009" cy="14323"/>
            </a:xfrm>
            <a:custGeom>
              <a:rect b="b" l="l" r="r" t="t"/>
              <a:pathLst>
                <a:path extrusionOk="0" h="430" w="5314">
                  <a:moveTo>
                    <a:pt x="3324" y="1"/>
                  </a:moveTo>
                  <a:cubicBezTo>
                    <a:pt x="3104" y="1"/>
                    <a:pt x="2893" y="9"/>
                    <a:pt x="2707" y="29"/>
                  </a:cubicBezTo>
                  <a:cubicBezTo>
                    <a:pt x="1655" y="29"/>
                    <a:pt x="101" y="229"/>
                    <a:pt x="101" y="229"/>
                  </a:cubicBezTo>
                  <a:cubicBezTo>
                    <a:pt x="1" y="229"/>
                    <a:pt x="1" y="430"/>
                    <a:pt x="101" y="430"/>
                  </a:cubicBezTo>
                  <a:lnTo>
                    <a:pt x="2707" y="430"/>
                  </a:lnTo>
                  <a:lnTo>
                    <a:pt x="5214" y="330"/>
                  </a:lnTo>
                  <a:cubicBezTo>
                    <a:pt x="5314" y="330"/>
                    <a:pt x="5314" y="129"/>
                    <a:pt x="5214" y="129"/>
                  </a:cubicBezTo>
                  <a:cubicBezTo>
                    <a:pt x="5214" y="129"/>
                    <a:pt x="4203" y="1"/>
                    <a:pt x="33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10" name="Google Shape;1910;p25"/>
          <p:cNvGrpSpPr/>
          <p:nvPr/>
        </p:nvGrpSpPr>
        <p:grpSpPr>
          <a:xfrm>
            <a:off x="2328467" y="4192613"/>
            <a:ext cx="754738" cy="874554"/>
            <a:chOff x="2557067" y="4268813"/>
            <a:chExt cx="754738" cy="874554"/>
          </a:xfrm>
        </p:grpSpPr>
        <p:sp>
          <p:nvSpPr>
            <p:cNvPr id="1911" name="Google Shape;1911;p25"/>
            <p:cNvSpPr/>
            <p:nvPr/>
          </p:nvSpPr>
          <p:spPr>
            <a:xfrm>
              <a:off x="2557067" y="4268813"/>
              <a:ext cx="754738" cy="874554"/>
            </a:xfrm>
            <a:custGeom>
              <a:rect b="b" l="l" r="r" t="t"/>
              <a:pathLst>
                <a:path extrusionOk="0" h="26255" w="22658">
                  <a:moveTo>
                    <a:pt x="17745" y="1254"/>
                  </a:moveTo>
                  <a:lnTo>
                    <a:pt x="17545" y="1480"/>
                  </a:lnTo>
                  <a:cubicBezTo>
                    <a:pt x="16818" y="2206"/>
                    <a:pt x="15966" y="2933"/>
                    <a:pt x="15239" y="3560"/>
                  </a:cubicBezTo>
                  <a:cubicBezTo>
                    <a:pt x="14612" y="4186"/>
                    <a:pt x="13785" y="5013"/>
                    <a:pt x="13058" y="5640"/>
                  </a:cubicBezTo>
                  <a:cubicBezTo>
                    <a:pt x="12833" y="5765"/>
                    <a:pt x="12733" y="5866"/>
                    <a:pt x="12532" y="5966"/>
                  </a:cubicBezTo>
                  <a:cubicBezTo>
                    <a:pt x="12632" y="5765"/>
                    <a:pt x="12733" y="5540"/>
                    <a:pt x="12833" y="5239"/>
                  </a:cubicBezTo>
                  <a:cubicBezTo>
                    <a:pt x="13058" y="4813"/>
                    <a:pt x="13459" y="4186"/>
                    <a:pt x="14086" y="3560"/>
                  </a:cubicBezTo>
                  <a:cubicBezTo>
                    <a:pt x="14612" y="2933"/>
                    <a:pt x="15464" y="2307"/>
                    <a:pt x="16291" y="1881"/>
                  </a:cubicBezTo>
                  <a:cubicBezTo>
                    <a:pt x="16718" y="1580"/>
                    <a:pt x="17219" y="1480"/>
                    <a:pt x="17645" y="1254"/>
                  </a:cubicBezTo>
                  <a:close/>
                  <a:moveTo>
                    <a:pt x="18180" y="1429"/>
                  </a:moveTo>
                  <a:cubicBezTo>
                    <a:pt x="18152" y="1467"/>
                    <a:pt x="18127" y="1524"/>
                    <a:pt x="18071" y="1580"/>
                  </a:cubicBezTo>
                  <a:cubicBezTo>
                    <a:pt x="18071" y="1780"/>
                    <a:pt x="17845" y="2006"/>
                    <a:pt x="17745" y="2206"/>
                  </a:cubicBezTo>
                  <a:cubicBezTo>
                    <a:pt x="17545" y="2733"/>
                    <a:pt x="17219" y="3134"/>
                    <a:pt x="16918" y="3560"/>
                  </a:cubicBezTo>
                  <a:cubicBezTo>
                    <a:pt x="16392" y="4387"/>
                    <a:pt x="15565" y="5139"/>
                    <a:pt x="14838" y="5640"/>
                  </a:cubicBezTo>
                  <a:cubicBezTo>
                    <a:pt x="14086" y="6166"/>
                    <a:pt x="13259" y="6392"/>
                    <a:pt x="12733" y="6392"/>
                  </a:cubicBezTo>
                  <a:lnTo>
                    <a:pt x="12432" y="6392"/>
                  </a:lnTo>
                  <a:cubicBezTo>
                    <a:pt x="12632" y="6267"/>
                    <a:pt x="12958" y="6066"/>
                    <a:pt x="13259" y="5866"/>
                  </a:cubicBezTo>
                  <a:cubicBezTo>
                    <a:pt x="13986" y="5339"/>
                    <a:pt x="14938" y="4612"/>
                    <a:pt x="15565" y="3986"/>
                  </a:cubicBezTo>
                  <a:cubicBezTo>
                    <a:pt x="16291" y="3359"/>
                    <a:pt x="17119" y="2407"/>
                    <a:pt x="17745" y="1780"/>
                  </a:cubicBezTo>
                  <a:cubicBezTo>
                    <a:pt x="17934" y="1613"/>
                    <a:pt x="18035" y="1515"/>
                    <a:pt x="18180" y="1429"/>
                  </a:cubicBezTo>
                  <a:close/>
                  <a:moveTo>
                    <a:pt x="10452" y="3986"/>
                  </a:moveTo>
                  <a:cubicBezTo>
                    <a:pt x="10552" y="4287"/>
                    <a:pt x="10753" y="4512"/>
                    <a:pt x="11078" y="4612"/>
                  </a:cubicBezTo>
                  <a:cubicBezTo>
                    <a:pt x="11379" y="4813"/>
                    <a:pt x="11805" y="4813"/>
                    <a:pt x="12106" y="4813"/>
                  </a:cubicBezTo>
                  <a:cubicBezTo>
                    <a:pt x="12006" y="5013"/>
                    <a:pt x="11905" y="5339"/>
                    <a:pt x="11805" y="5540"/>
                  </a:cubicBezTo>
                  <a:cubicBezTo>
                    <a:pt x="11580" y="6267"/>
                    <a:pt x="11379" y="7119"/>
                    <a:pt x="11279" y="7745"/>
                  </a:cubicBezTo>
                  <a:cubicBezTo>
                    <a:pt x="11279" y="8272"/>
                    <a:pt x="11179" y="8898"/>
                    <a:pt x="11078" y="9525"/>
                  </a:cubicBezTo>
                  <a:cubicBezTo>
                    <a:pt x="10953" y="8773"/>
                    <a:pt x="10753" y="7946"/>
                    <a:pt x="10652" y="7219"/>
                  </a:cubicBezTo>
                  <a:cubicBezTo>
                    <a:pt x="10452" y="6492"/>
                    <a:pt x="10226" y="5540"/>
                    <a:pt x="10226" y="4813"/>
                  </a:cubicBezTo>
                  <a:cubicBezTo>
                    <a:pt x="10226" y="4512"/>
                    <a:pt x="10327" y="4186"/>
                    <a:pt x="10452" y="3986"/>
                  </a:cubicBezTo>
                  <a:close/>
                  <a:moveTo>
                    <a:pt x="16392" y="7119"/>
                  </a:moveTo>
                  <a:cubicBezTo>
                    <a:pt x="17018" y="7119"/>
                    <a:pt x="17645" y="7319"/>
                    <a:pt x="18271" y="7745"/>
                  </a:cubicBezTo>
                  <a:cubicBezTo>
                    <a:pt x="18898" y="8146"/>
                    <a:pt x="19424" y="8673"/>
                    <a:pt x="19850" y="9299"/>
                  </a:cubicBezTo>
                  <a:cubicBezTo>
                    <a:pt x="20778" y="10653"/>
                    <a:pt x="21304" y="12332"/>
                    <a:pt x="21605" y="14011"/>
                  </a:cubicBezTo>
                  <a:cubicBezTo>
                    <a:pt x="21830" y="15790"/>
                    <a:pt x="21730" y="17545"/>
                    <a:pt x="21104" y="19224"/>
                  </a:cubicBezTo>
                  <a:cubicBezTo>
                    <a:pt x="20778" y="20051"/>
                    <a:pt x="20352" y="20803"/>
                    <a:pt x="19725" y="21430"/>
                  </a:cubicBezTo>
                  <a:cubicBezTo>
                    <a:pt x="19099" y="21931"/>
                    <a:pt x="18372" y="22357"/>
                    <a:pt x="17645" y="22683"/>
                  </a:cubicBezTo>
                  <a:cubicBezTo>
                    <a:pt x="16818" y="22883"/>
                    <a:pt x="15966" y="22983"/>
                    <a:pt x="15239" y="22983"/>
                  </a:cubicBezTo>
                  <a:lnTo>
                    <a:pt x="14211" y="22983"/>
                  </a:lnTo>
                  <a:lnTo>
                    <a:pt x="13885" y="22883"/>
                  </a:lnTo>
                  <a:lnTo>
                    <a:pt x="13785" y="22883"/>
                  </a:lnTo>
                  <a:lnTo>
                    <a:pt x="13685" y="23084"/>
                  </a:lnTo>
                  <a:lnTo>
                    <a:pt x="13585" y="23309"/>
                  </a:lnTo>
                  <a:lnTo>
                    <a:pt x="13459" y="23510"/>
                  </a:lnTo>
                  <a:cubicBezTo>
                    <a:pt x="13359" y="23610"/>
                    <a:pt x="13359" y="23710"/>
                    <a:pt x="13259" y="23811"/>
                  </a:cubicBezTo>
                  <a:cubicBezTo>
                    <a:pt x="13159" y="23936"/>
                    <a:pt x="13058" y="24136"/>
                    <a:pt x="12958" y="24237"/>
                  </a:cubicBezTo>
                  <a:cubicBezTo>
                    <a:pt x="12532" y="24763"/>
                    <a:pt x="11905" y="25064"/>
                    <a:pt x="11179" y="25289"/>
                  </a:cubicBezTo>
                  <a:cubicBezTo>
                    <a:pt x="10969" y="25314"/>
                    <a:pt x="10767" y="25326"/>
                    <a:pt x="10569" y="25326"/>
                  </a:cubicBezTo>
                  <a:cubicBezTo>
                    <a:pt x="9963" y="25326"/>
                    <a:pt x="9396" y="25209"/>
                    <a:pt x="8773" y="24963"/>
                  </a:cubicBezTo>
                  <a:cubicBezTo>
                    <a:pt x="7194" y="24437"/>
                    <a:pt x="5640" y="23510"/>
                    <a:pt x="4286" y="22357"/>
                  </a:cubicBezTo>
                  <a:cubicBezTo>
                    <a:pt x="2933" y="21104"/>
                    <a:pt x="1880" y="19650"/>
                    <a:pt x="1254" y="18071"/>
                  </a:cubicBezTo>
                  <a:cubicBezTo>
                    <a:pt x="928" y="17244"/>
                    <a:pt x="828" y="16417"/>
                    <a:pt x="828" y="15565"/>
                  </a:cubicBezTo>
                  <a:cubicBezTo>
                    <a:pt x="828" y="14738"/>
                    <a:pt x="928" y="14011"/>
                    <a:pt x="1254" y="13284"/>
                  </a:cubicBezTo>
                  <a:cubicBezTo>
                    <a:pt x="1555" y="12532"/>
                    <a:pt x="1981" y="11906"/>
                    <a:pt x="2507" y="11404"/>
                  </a:cubicBezTo>
                  <a:cubicBezTo>
                    <a:pt x="3033" y="10878"/>
                    <a:pt x="3560" y="10452"/>
                    <a:pt x="4186" y="10252"/>
                  </a:cubicBezTo>
                  <a:cubicBezTo>
                    <a:pt x="4869" y="9965"/>
                    <a:pt x="5551" y="9864"/>
                    <a:pt x="6181" y="9864"/>
                  </a:cubicBezTo>
                  <a:cubicBezTo>
                    <a:pt x="6707" y="9864"/>
                    <a:pt x="7197" y="9935"/>
                    <a:pt x="7620" y="10026"/>
                  </a:cubicBezTo>
                  <a:cubicBezTo>
                    <a:pt x="8572" y="10352"/>
                    <a:pt x="9299" y="10778"/>
                    <a:pt x="9825" y="11079"/>
                  </a:cubicBezTo>
                  <a:cubicBezTo>
                    <a:pt x="10226" y="11279"/>
                    <a:pt x="10452" y="11505"/>
                    <a:pt x="10452" y="11505"/>
                  </a:cubicBezTo>
                  <a:cubicBezTo>
                    <a:pt x="10628" y="11622"/>
                    <a:pt x="10770" y="11671"/>
                    <a:pt x="10882" y="11671"/>
                  </a:cubicBezTo>
                  <a:cubicBezTo>
                    <a:pt x="10962" y="11671"/>
                    <a:pt x="11027" y="11646"/>
                    <a:pt x="11078" y="11605"/>
                  </a:cubicBezTo>
                  <a:cubicBezTo>
                    <a:pt x="11103" y="11630"/>
                    <a:pt x="11128" y="11642"/>
                    <a:pt x="11154" y="11642"/>
                  </a:cubicBezTo>
                  <a:cubicBezTo>
                    <a:pt x="11234" y="11642"/>
                    <a:pt x="11328" y="11525"/>
                    <a:pt x="11479" y="11279"/>
                  </a:cubicBezTo>
                  <a:cubicBezTo>
                    <a:pt x="11479" y="11279"/>
                    <a:pt x="11580" y="11079"/>
                    <a:pt x="11905" y="10552"/>
                  </a:cubicBezTo>
                  <a:cubicBezTo>
                    <a:pt x="12206" y="10151"/>
                    <a:pt x="12733" y="9399"/>
                    <a:pt x="13459" y="8673"/>
                  </a:cubicBezTo>
                  <a:cubicBezTo>
                    <a:pt x="13785" y="8372"/>
                    <a:pt x="14211" y="7946"/>
                    <a:pt x="14713" y="7745"/>
                  </a:cubicBezTo>
                  <a:cubicBezTo>
                    <a:pt x="15139" y="7419"/>
                    <a:pt x="15765" y="7219"/>
                    <a:pt x="16392" y="7119"/>
                  </a:cubicBezTo>
                  <a:close/>
                  <a:moveTo>
                    <a:pt x="19625" y="1"/>
                  </a:moveTo>
                  <a:lnTo>
                    <a:pt x="19625" y="1"/>
                  </a:lnTo>
                  <a:cubicBezTo>
                    <a:pt x="19099" y="126"/>
                    <a:pt x="18697" y="126"/>
                    <a:pt x="18271" y="226"/>
                  </a:cubicBezTo>
                  <a:lnTo>
                    <a:pt x="17971" y="226"/>
                  </a:lnTo>
                  <a:lnTo>
                    <a:pt x="17745" y="327"/>
                  </a:lnTo>
                  <a:cubicBezTo>
                    <a:pt x="17645" y="327"/>
                    <a:pt x="17545" y="327"/>
                    <a:pt x="17344" y="427"/>
                  </a:cubicBezTo>
                  <a:cubicBezTo>
                    <a:pt x="16918" y="527"/>
                    <a:pt x="16392" y="853"/>
                    <a:pt x="15865" y="1054"/>
                  </a:cubicBezTo>
                  <a:cubicBezTo>
                    <a:pt x="14938" y="1580"/>
                    <a:pt x="14086" y="2307"/>
                    <a:pt x="13585" y="3033"/>
                  </a:cubicBezTo>
                  <a:cubicBezTo>
                    <a:pt x="13159" y="3460"/>
                    <a:pt x="12833" y="3886"/>
                    <a:pt x="12632" y="4287"/>
                  </a:cubicBezTo>
                  <a:lnTo>
                    <a:pt x="12632" y="4186"/>
                  </a:lnTo>
                  <a:cubicBezTo>
                    <a:pt x="12632" y="4186"/>
                    <a:pt x="12432" y="4186"/>
                    <a:pt x="12206" y="4086"/>
                  </a:cubicBezTo>
                  <a:cubicBezTo>
                    <a:pt x="11905" y="3986"/>
                    <a:pt x="11705" y="3886"/>
                    <a:pt x="11479" y="3760"/>
                  </a:cubicBezTo>
                  <a:cubicBezTo>
                    <a:pt x="11379" y="3660"/>
                    <a:pt x="11078" y="3560"/>
                    <a:pt x="10853" y="3460"/>
                  </a:cubicBezTo>
                  <a:cubicBezTo>
                    <a:pt x="10652" y="3259"/>
                    <a:pt x="10552" y="3134"/>
                    <a:pt x="10552" y="3134"/>
                  </a:cubicBezTo>
                  <a:cubicBezTo>
                    <a:pt x="10552" y="3134"/>
                    <a:pt x="10226" y="3259"/>
                    <a:pt x="10126" y="3359"/>
                  </a:cubicBezTo>
                  <a:cubicBezTo>
                    <a:pt x="10126" y="3359"/>
                    <a:pt x="9700" y="3886"/>
                    <a:pt x="9499" y="4713"/>
                  </a:cubicBezTo>
                  <a:cubicBezTo>
                    <a:pt x="9399" y="5640"/>
                    <a:pt x="9499" y="6693"/>
                    <a:pt x="9700" y="7419"/>
                  </a:cubicBezTo>
                  <a:cubicBezTo>
                    <a:pt x="9926" y="8272"/>
                    <a:pt x="10226" y="9199"/>
                    <a:pt x="10452" y="9926"/>
                  </a:cubicBezTo>
                  <a:cubicBezTo>
                    <a:pt x="10652" y="10452"/>
                    <a:pt x="10652" y="10878"/>
                    <a:pt x="10753" y="11079"/>
                  </a:cubicBezTo>
                  <a:cubicBezTo>
                    <a:pt x="10652" y="10978"/>
                    <a:pt x="10452" y="10878"/>
                    <a:pt x="10026" y="10552"/>
                  </a:cubicBezTo>
                  <a:cubicBezTo>
                    <a:pt x="9600" y="10252"/>
                    <a:pt x="8773" y="9826"/>
                    <a:pt x="7720" y="9525"/>
                  </a:cubicBezTo>
                  <a:cubicBezTo>
                    <a:pt x="7256" y="9362"/>
                    <a:pt x="6655" y="9255"/>
                    <a:pt x="6000" y="9255"/>
                  </a:cubicBezTo>
                  <a:cubicBezTo>
                    <a:pt x="5345" y="9255"/>
                    <a:pt x="4637" y="9362"/>
                    <a:pt x="3961" y="9625"/>
                  </a:cubicBezTo>
                  <a:cubicBezTo>
                    <a:pt x="3234" y="9826"/>
                    <a:pt x="2607" y="10252"/>
                    <a:pt x="1981" y="10878"/>
                  </a:cubicBezTo>
                  <a:cubicBezTo>
                    <a:pt x="1454" y="11505"/>
                    <a:pt x="928" y="12232"/>
                    <a:pt x="627" y="12958"/>
                  </a:cubicBezTo>
                  <a:cubicBezTo>
                    <a:pt x="301" y="13785"/>
                    <a:pt x="101" y="14638"/>
                    <a:pt x="1" y="15565"/>
                  </a:cubicBezTo>
                  <a:cubicBezTo>
                    <a:pt x="1" y="16517"/>
                    <a:pt x="201" y="17445"/>
                    <a:pt x="527" y="18397"/>
                  </a:cubicBezTo>
                  <a:cubicBezTo>
                    <a:pt x="1154" y="20176"/>
                    <a:pt x="2306" y="21730"/>
                    <a:pt x="3660" y="22983"/>
                  </a:cubicBezTo>
                  <a:cubicBezTo>
                    <a:pt x="5113" y="24237"/>
                    <a:pt x="6692" y="25289"/>
                    <a:pt x="8447" y="25916"/>
                  </a:cubicBezTo>
                  <a:cubicBezTo>
                    <a:pt x="9161" y="26141"/>
                    <a:pt x="9861" y="26254"/>
                    <a:pt x="10569" y="26254"/>
                  </a:cubicBezTo>
                  <a:cubicBezTo>
                    <a:pt x="10804" y="26254"/>
                    <a:pt x="11041" y="26242"/>
                    <a:pt x="11279" y="26217"/>
                  </a:cubicBezTo>
                  <a:cubicBezTo>
                    <a:pt x="12206" y="26016"/>
                    <a:pt x="13159" y="25590"/>
                    <a:pt x="13685" y="24863"/>
                  </a:cubicBezTo>
                  <a:cubicBezTo>
                    <a:pt x="13885" y="24663"/>
                    <a:pt x="13986" y="24437"/>
                    <a:pt x="14086" y="24337"/>
                  </a:cubicBezTo>
                  <a:cubicBezTo>
                    <a:pt x="14211" y="24237"/>
                    <a:pt x="14211" y="24136"/>
                    <a:pt x="14312" y="24036"/>
                  </a:cubicBezTo>
                  <a:lnTo>
                    <a:pt x="14312" y="23936"/>
                  </a:lnTo>
                  <a:lnTo>
                    <a:pt x="15239" y="23936"/>
                  </a:lnTo>
                  <a:cubicBezTo>
                    <a:pt x="16091" y="23936"/>
                    <a:pt x="17018" y="23811"/>
                    <a:pt x="17971" y="23510"/>
                  </a:cubicBezTo>
                  <a:cubicBezTo>
                    <a:pt x="18798" y="23184"/>
                    <a:pt x="19725" y="22783"/>
                    <a:pt x="20352" y="22056"/>
                  </a:cubicBezTo>
                  <a:cubicBezTo>
                    <a:pt x="21104" y="21304"/>
                    <a:pt x="21605" y="20477"/>
                    <a:pt x="21931" y="19550"/>
                  </a:cubicBezTo>
                  <a:cubicBezTo>
                    <a:pt x="22657" y="17770"/>
                    <a:pt x="22657" y="15790"/>
                    <a:pt x="22457" y="13911"/>
                  </a:cubicBezTo>
                  <a:cubicBezTo>
                    <a:pt x="22131" y="12131"/>
                    <a:pt x="21404" y="10352"/>
                    <a:pt x="20477" y="8898"/>
                  </a:cubicBezTo>
                  <a:cubicBezTo>
                    <a:pt x="19951" y="8272"/>
                    <a:pt x="19324" y="7645"/>
                    <a:pt x="18697" y="7219"/>
                  </a:cubicBezTo>
                  <a:cubicBezTo>
                    <a:pt x="17971" y="6693"/>
                    <a:pt x="17119" y="6492"/>
                    <a:pt x="16392" y="6492"/>
                  </a:cubicBezTo>
                  <a:cubicBezTo>
                    <a:pt x="15565" y="6592"/>
                    <a:pt x="14938" y="6793"/>
                    <a:pt x="14412" y="7219"/>
                  </a:cubicBezTo>
                  <a:cubicBezTo>
                    <a:pt x="13785" y="7520"/>
                    <a:pt x="13359" y="7946"/>
                    <a:pt x="13058" y="8372"/>
                  </a:cubicBezTo>
                  <a:cubicBezTo>
                    <a:pt x="12532" y="8898"/>
                    <a:pt x="12106" y="9299"/>
                    <a:pt x="11905" y="9725"/>
                  </a:cubicBezTo>
                  <a:cubicBezTo>
                    <a:pt x="12006" y="9199"/>
                    <a:pt x="12206" y="8472"/>
                    <a:pt x="12332" y="7846"/>
                  </a:cubicBezTo>
                  <a:cubicBezTo>
                    <a:pt x="12332" y="7645"/>
                    <a:pt x="12332" y="7319"/>
                    <a:pt x="12432" y="7018"/>
                  </a:cubicBezTo>
                  <a:lnTo>
                    <a:pt x="12733" y="7018"/>
                  </a:lnTo>
                  <a:cubicBezTo>
                    <a:pt x="13359" y="7018"/>
                    <a:pt x="14312" y="6793"/>
                    <a:pt x="15239" y="6267"/>
                  </a:cubicBezTo>
                  <a:cubicBezTo>
                    <a:pt x="16091" y="5765"/>
                    <a:pt x="16918" y="4913"/>
                    <a:pt x="17645" y="4086"/>
                  </a:cubicBezTo>
                  <a:cubicBezTo>
                    <a:pt x="18071" y="3660"/>
                    <a:pt x="18372" y="3134"/>
                    <a:pt x="18597" y="2733"/>
                  </a:cubicBezTo>
                  <a:cubicBezTo>
                    <a:pt x="18798" y="2507"/>
                    <a:pt x="18898" y="2206"/>
                    <a:pt x="18998" y="2006"/>
                  </a:cubicBezTo>
                  <a:cubicBezTo>
                    <a:pt x="19099" y="1680"/>
                    <a:pt x="19224" y="1580"/>
                    <a:pt x="19324" y="1054"/>
                  </a:cubicBezTo>
                  <a:cubicBezTo>
                    <a:pt x="19424" y="753"/>
                    <a:pt x="19525" y="427"/>
                    <a:pt x="1962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25"/>
            <p:cNvSpPr/>
            <p:nvPr/>
          </p:nvSpPr>
          <p:spPr>
            <a:xfrm>
              <a:off x="2598804" y="4681990"/>
              <a:ext cx="125279" cy="343226"/>
            </a:xfrm>
            <a:custGeom>
              <a:rect b="b" l="l" r="r" t="t"/>
              <a:pathLst>
                <a:path extrusionOk="0" h="10304" w="3761">
                  <a:moveTo>
                    <a:pt x="1273" y="1"/>
                  </a:moveTo>
                  <a:cubicBezTo>
                    <a:pt x="1261" y="1"/>
                    <a:pt x="1254" y="9"/>
                    <a:pt x="1254" y="28"/>
                  </a:cubicBezTo>
                  <a:cubicBezTo>
                    <a:pt x="1254" y="28"/>
                    <a:pt x="627" y="755"/>
                    <a:pt x="302" y="1908"/>
                  </a:cubicBezTo>
                  <a:cubicBezTo>
                    <a:pt x="1" y="3061"/>
                    <a:pt x="201" y="4514"/>
                    <a:pt x="527" y="5567"/>
                  </a:cubicBezTo>
                  <a:cubicBezTo>
                    <a:pt x="728" y="6620"/>
                    <a:pt x="1454" y="7973"/>
                    <a:pt x="2081" y="8900"/>
                  </a:cubicBezTo>
                  <a:cubicBezTo>
                    <a:pt x="2808" y="9752"/>
                    <a:pt x="3560" y="10279"/>
                    <a:pt x="3560" y="10279"/>
                  </a:cubicBezTo>
                  <a:cubicBezTo>
                    <a:pt x="3577" y="10296"/>
                    <a:pt x="3595" y="10304"/>
                    <a:pt x="3612" y="10304"/>
                  </a:cubicBezTo>
                  <a:cubicBezTo>
                    <a:pt x="3692" y="10304"/>
                    <a:pt x="3760" y="10136"/>
                    <a:pt x="3760" y="10053"/>
                  </a:cubicBezTo>
                  <a:cubicBezTo>
                    <a:pt x="3760" y="10053"/>
                    <a:pt x="3033" y="9527"/>
                    <a:pt x="2407" y="8600"/>
                  </a:cubicBezTo>
                  <a:cubicBezTo>
                    <a:pt x="1780" y="7772"/>
                    <a:pt x="1254" y="6519"/>
                    <a:pt x="928" y="5467"/>
                  </a:cubicBezTo>
                  <a:cubicBezTo>
                    <a:pt x="627" y="4414"/>
                    <a:pt x="427" y="3061"/>
                    <a:pt x="728" y="2008"/>
                  </a:cubicBezTo>
                  <a:cubicBezTo>
                    <a:pt x="828" y="880"/>
                    <a:pt x="1454" y="254"/>
                    <a:pt x="1454" y="254"/>
                  </a:cubicBezTo>
                  <a:cubicBezTo>
                    <a:pt x="1454" y="152"/>
                    <a:pt x="1323" y="1"/>
                    <a:pt x="127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25"/>
            <p:cNvSpPr/>
            <p:nvPr/>
          </p:nvSpPr>
          <p:spPr>
            <a:xfrm>
              <a:off x="3200749" y="4655342"/>
              <a:ext cx="24216" cy="17588"/>
            </a:xfrm>
            <a:custGeom>
              <a:rect b="b" l="l" r="r" t="t"/>
              <a:pathLst>
                <a:path extrusionOk="0" h="528" w="727">
                  <a:moveTo>
                    <a:pt x="301" y="1"/>
                  </a:moveTo>
                  <a:cubicBezTo>
                    <a:pt x="100" y="101"/>
                    <a:pt x="0" y="201"/>
                    <a:pt x="0" y="201"/>
                  </a:cubicBezTo>
                  <a:cubicBezTo>
                    <a:pt x="0" y="302"/>
                    <a:pt x="0" y="527"/>
                    <a:pt x="100" y="527"/>
                  </a:cubicBezTo>
                  <a:lnTo>
                    <a:pt x="401" y="527"/>
                  </a:lnTo>
                  <a:cubicBezTo>
                    <a:pt x="627" y="427"/>
                    <a:pt x="727" y="302"/>
                    <a:pt x="727" y="302"/>
                  </a:cubicBezTo>
                  <a:lnTo>
                    <a:pt x="72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25"/>
            <p:cNvSpPr/>
            <p:nvPr/>
          </p:nvSpPr>
          <p:spPr>
            <a:xfrm>
              <a:off x="3176533" y="4620300"/>
              <a:ext cx="37607" cy="24250"/>
            </a:xfrm>
            <a:custGeom>
              <a:rect b="b" l="l" r="r" t="t"/>
              <a:pathLst>
                <a:path extrusionOk="0" h="728" w="1129">
                  <a:moveTo>
                    <a:pt x="1028" y="0"/>
                  </a:moveTo>
                  <a:cubicBezTo>
                    <a:pt x="1028" y="0"/>
                    <a:pt x="727" y="0"/>
                    <a:pt x="401" y="101"/>
                  </a:cubicBezTo>
                  <a:cubicBezTo>
                    <a:pt x="201" y="226"/>
                    <a:pt x="0" y="527"/>
                    <a:pt x="0" y="527"/>
                  </a:cubicBezTo>
                  <a:lnTo>
                    <a:pt x="201" y="727"/>
                  </a:lnTo>
                  <a:cubicBezTo>
                    <a:pt x="201" y="727"/>
                    <a:pt x="502" y="627"/>
                    <a:pt x="627" y="527"/>
                  </a:cubicBezTo>
                  <a:cubicBezTo>
                    <a:pt x="827" y="426"/>
                    <a:pt x="1128" y="226"/>
                    <a:pt x="1128" y="226"/>
                  </a:cubicBezTo>
                  <a:lnTo>
                    <a:pt x="102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p25"/>
            <p:cNvSpPr/>
            <p:nvPr/>
          </p:nvSpPr>
          <p:spPr>
            <a:xfrm>
              <a:off x="2974508" y="4528631"/>
              <a:ext cx="197861" cy="88371"/>
            </a:xfrm>
            <a:custGeom>
              <a:rect b="b" l="l" r="r" t="t"/>
              <a:pathLst>
                <a:path extrusionOk="0" h="2653" w="5940">
                  <a:moveTo>
                    <a:pt x="3694" y="1"/>
                  </a:moveTo>
                  <a:cubicBezTo>
                    <a:pt x="3389" y="1"/>
                    <a:pt x="3133" y="46"/>
                    <a:pt x="2932" y="46"/>
                  </a:cubicBezTo>
                  <a:cubicBezTo>
                    <a:pt x="2080" y="246"/>
                    <a:pt x="1353" y="873"/>
                    <a:pt x="827" y="1399"/>
                  </a:cubicBezTo>
                  <a:cubicBezTo>
                    <a:pt x="301" y="1925"/>
                    <a:pt x="0" y="2452"/>
                    <a:pt x="0" y="2452"/>
                  </a:cubicBezTo>
                  <a:cubicBezTo>
                    <a:pt x="0" y="2552"/>
                    <a:pt x="201" y="2652"/>
                    <a:pt x="301" y="2652"/>
                  </a:cubicBezTo>
                  <a:cubicBezTo>
                    <a:pt x="301" y="2652"/>
                    <a:pt x="526" y="2126"/>
                    <a:pt x="1053" y="1725"/>
                  </a:cubicBezTo>
                  <a:cubicBezTo>
                    <a:pt x="1554" y="1198"/>
                    <a:pt x="2406" y="672"/>
                    <a:pt x="3033" y="572"/>
                  </a:cubicBezTo>
                  <a:cubicBezTo>
                    <a:pt x="3333" y="472"/>
                    <a:pt x="3659" y="472"/>
                    <a:pt x="4060" y="472"/>
                  </a:cubicBezTo>
                  <a:cubicBezTo>
                    <a:pt x="4386" y="572"/>
                    <a:pt x="4812" y="672"/>
                    <a:pt x="5013" y="873"/>
                  </a:cubicBezTo>
                  <a:cubicBezTo>
                    <a:pt x="5539" y="1399"/>
                    <a:pt x="5739" y="1925"/>
                    <a:pt x="5739" y="1925"/>
                  </a:cubicBezTo>
                  <a:cubicBezTo>
                    <a:pt x="5739" y="1925"/>
                    <a:pt x="5940" y="1925"/>
                    <a:pt x="5940" y="1825"/>
                  </a:cubicBezTo>
                  <a:cubicBezTo>
                    <a:pt x="5940" y="1825"/>
                    <a:pt x="5840" y="1198"/>
                    <a:pt x="5213" y="672"/>
                  </a:cubicBezTo>
                  <a:cubicBezTo>
                    <a:pt x="5013" y="346"/>
                    <a:pt x="4587" y="146"/>
                    <a:pt x="4186" y="46"/>
                  </a:cubicBezTo>
                  <a:cubicBezTo>
                    <a:pt x="4010" y="12"/>
                    <a:pt x="3846" y="1"/>
                    <a:pt x="369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25"/>
            <p:cNvSpPr/>
            <p:nvPr/>
          </p:nvSpPr>
          <p:spPr>
            <a:xfrm>
              <a:off x="3234959" y="4769729"/>
              <a:ext cx="20919" cy="17554"/>
            </a:xfrm>
            <a:custGeom>
              <a:rect b="b" l="l" r="r" t="t"/>
              <a:pathLst>
                <a:path extrusionOk="0" h="527" w="628">
                  <a:moveTo>
                    <a:pt x="326" y="1"/>
                  </a:moveTo>
                  <a:cubicBezTo>
                    <a:pt x="226" y="126"/>
                    <a:pt x="1" y="226"/>
                    <a:pt x="1" y="226"/>
                  </a:cubicBezTo>
                  <a:lnTo>
                    <a:pt x="126" y="427"/>
                  </a:lnTo>
                  <a:cubicBezTo>
                    <a:pt x="126" y="427"/>
                    <a:pt x="326" y="527"/>
                    <a:pt x="427" y="527"/>
                  </a:cubicBezTo>
                  <a:cubicBezTo>
                    <a:pt x="527" y="427"/>
                    <a:pt x="627" y="326"/>
                    <a:pt x="627" y="326"/>
                  </a:cubicBezTo>
                  <a:lnTo>
                    <a:pt x="62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25"/>
            <p:cNvSpPr/>
            <p:nvPr/>
          </p:nvSpPr>
          <p:spPr>
            <a:xfrm>
              <a:off x="3231628" y="4817495"/>
              <a:ext cx="28413" cy="14890"/>
            </a:xfrm>
            <a:custGeom>
              <a:rect b="b" l="l" r="r" t="t"/>
              <a:pathLst>
                <a:path extrusionOk="0" h="447" w="853">
                  <a:moveTo>
                    <a:pt x="519" y="1"/>
                  </a:moveTo>
                  <a:cubicBezTo>
                    <a:pt x="460" y="1"/>
                    <a:pt x="393" y="12"/>
                    <a:pt x="326" y="45"/>
                  </a:cubicBezTo>
                  <a:cubicBezTo>
                    <a:pt x="226" y="45"/>
                    <a:pt x="0" y="246"/>
                    <a:pt x="0" y="246"/>
                  </a:cubicBezTo>
                  <a:lnTo>
                    <a:pt x="101" y="446"/>
                  </a:lnTo>
                  <a:lnTo>
                    <a:pt x="527" y="446"/>
                  </a:lnTo>
                  <a:cubicBezTo>
                    <a:pt x="627" y="446"/>
                    <a:pt x="853" y="246"/>
                    <a:pt x="853" y="246"/>
                  </a:cubicBezTo>
                  <a:lnTo>
                    <a:pt x="727" y="45"/>
                  </a:lnTo>
                  <a:cubicBezTo>
                    <a:pt x="727" y="45"/>
                    <a:pt x="638" y="1"/>
                    <a:pt x="5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25"/>
            <p:cNvSpPr/>
            <p:nvPr/>
          </p:nvSpPr>
          <p:spPr>
            <a:xfrm>
              <a:off x="3234959" y="4864062"/>
              <a:ext cx="14223" cy="17554"/>
            </a:xfrm>
            <a:custGeom>
              <a:rect b="b" l="l" r="r" t="t"/>
              <a:pathLst>
                <a:path extrusionOk="0" h="527" w="427">
                  <a:moveTo>
                    <a:pt x="126" y="1"/>
                  </a:moveTo>
                  <a:cubicBezTo>
                    <a:pt x="1" y="101"/>
                    <a:pt x="1" y="201"/>
                    <a:pt x="1" y="201"/>
                  </a:cubicBezTo>
                  <a:lnTo>
                    <a:pt x="1" y="427"/>
                  </a:lnTo>
                  <a:lnTo>
                    <a:pt x="226" y="527"/>
                  </a:lnTo>
                  <a:cubicBezTo>
                    <a:pt x="326" y="427"/>
                    <a:pt x="427" y="301"/>
                    <a:pt x="427" y="301"/>
                  </a:cubicBezTo>
                  <a:lnTo>
                    <a:pt x="326" y="101"/>
                  </a:lnTo>
                  <a:cubicBezTo>
                    <a:pt x="326" y="101"/>
                    <a:pt x="226" y="1"/>
                    <a:pt x="12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19" name="Google Shape;1919;p25"/>
          <p:cNvGrpSpPr/>
          <p:nvPr/>
        </p:nvGrpSpPr>
        <p:grpSpPr>
          <a:xfrm>
            <a:off x="652108" y="4286947"/>
            <a:ext cx="1213883" cy="630891"/>
            <a:chOff x="880708" y="4363147"/>
            <a:chExt cx="1213883" cy="630891"/>
          </a:xfrm>
        </p:grpSpPr>
        <p:sp>
          <p:nvSpPr>
            <p:cNvPr id="1920" name="Google Shape;1920;p25"/>
            <p:cNvSpPr/>
            <p:nvPr/>
          </p:nvSpPr>
          <p:spPr>
            <a:xfrm>
              <a:off x="880708" y="4363147"/>
              <a:ext cx="1213883" cy="630891"/>
            </a:xfrm>
            <a:custGeom>
              <a:rect b="b" l="l" r="r" t="t"/>
              <a:pathLst>
                <a:path extrusionOk="0" h="18940" w="36442">
                  <a:moveTo>
                    <a:pt x="33835" y="628"/>
                  </a:moveTo>
                  <a:cubicBezTo>
                    <a:pt x="33936" y="1154"/>
                    <a:pt x="34236" y="1981"/>
                    <a:pt x="34462" y="2808"/>
                  </a:cubicBezTo>
                  <a:lnTo>
                    <a:pt x="34236" y="2808"/>
                  </a:lnTo>
                  <a:cubicBezTo>
                    <a:pt x="34236" y="2808"/>
                    <a:pt x="32156" y="3560"/>
                    <a:pt x="29324" y="4587"/>
                  </a:cubicBezTo>
                  <a:cubicBezTo>
                    <a:pt x="29324" y="4587"/>
                    <a:pt x="29324" y="3861"/>
                    <a:pt x="29224" y="3435"/>
                  </a:cubicBezTo>
                  <a:cubicBezTo>
                    <a:pt x="29124" y="3134"/>
                    <a:pt x="28923" y="2708"/>
                    <a:pt x="28823" y="2507"/>
                  </a:cubicBezTo>
                  <a:cubicBezTo>
                    <a:pt x="29124" y="2407"/>
                    <a:pt x="29324" y="2307"/>
                    <a:pt x="29650" y="2181"/>
                  </a:cubicBezTo>
                  <a:cubicBezTo>
                    <a:pt x="29650" y="2307"/>
                    <a:pt x="29650" y="2407"/>
                    <a:pt x="29750" y="2407"/>
                  </a:cubicBezTo>
                  <a:cubicBezTo>
                    <a:pt x="29750" y="2507"/>
                    <a:pt x="29951" y="2708"/>
                    <a:pt x="29951" y="2708"/>
                  </a:cubicBezTo>
                  <a:lnTo>
                    <a:pt x="30176" y="2608"/>
                  </a:lnTo>
                  <a:cubicBezTo>
                    <a:pt x="30176" y="2608"/>
                    <a:pt x="30276" y="2507"/>
                    <a:pt x="30176" y="2407"/>
                  </a:cubicBezTo>
                  <a:lnTo>
                    <a:pt x="30276" y="2407"/>
                  </a:lnTo>
                  <a:cubicBezTo>
                    <a:pt x="30377" y="2507"/>
                    <a:pt x="30477" y="2507"/>
                    <a:pt x="30477" y="2608"/>
                  </a:cubicBezTo>
                  <a:cubicBezTo>
                    <a:pt x="30577" y="2708"/>
                    <a:pt x="30577" y="2808"/>
                    <a:pt x="30577" y="2808"/>
                  </a:cubicBezTo>
                  <a:lnTo>
                    <a:pt x="30903" y="2808"/>
                  </a:lnTo>
                  <a:lnTo>
                    <a:pt x="30903" y="2507"/>
                  </a:lnTo>
                  <a:cubicBezTo>
                    <a:pt x="30903" y="2307"/>
                    <a:pt x="30702" y="2081"/>
                    <a:pt x="30477" y="1981"/>
                  </a:cubicBezTo>
                  <a:cubicBezTo>
                    <a:pt x="30477" y="1981"/>
                    <a:pt x="30377" y="1981"/>
                    <a:pt x="30377" y="1881"/>
                  </a:cubicBezTo>
                  <a:cubicBezTo>
                    <a:pt x="30803" y="1780"/>
                    <a:pt x="31204" y="1555"/>
                    <a:pt x="31530" y="1455"/>
                  </a:cubicBezTo>
                  <a:cubicBezTo>
                    <a:pt x="31630" y="1555"/>
                    <a:pt x="31830" y="1981"/>
                    <a:pt x="31956" y="2181"/>
                  </a:cubicBezTo>
                  <a:cubicBezTo>
                    <a:pt x="32056" y="2407"/>
                    <a:pt x="32156" y="2608"/>
                    <a:pt x="32156" y="2708"/>
                  </a:cubicBezTo>
                  <a:cubicBezTo>
                    <a:pt x="32256" y="2933"/>
                    <a:pt x="32256" y="3034"/>
                    <a:pt x="32256" y="3034"/>
                  </a:cubicBezTo>
                  <a:lnTo>
                    <a:pt x="32582" y="3034"/>
                  </a:lnTo>
                  <a:lnTo>
                    <a:pt x="32582" y="2608"/>
                  </a:lnTo>
                  <a:cubicBezTo>
                    <a:pt x="32582" y="2407"/>
                    <a:pt x="32457" y="2181"/>
                    <a:pt x="32357" y="1981"/>
                  </a:cubicBezTo>
                  <a:cubicBezTo>
                    <a:pt x="32256" y="1780"/>
                    <a:pt x="32056" y="1455"/>
                    <a:pt x="31830" y="1354"/>
                  </a:cubicBezTo>
                  <a:cubicBezTo>
                    <a:pt x="32056" y="1254"/>
                    <a:pt x="32256" y="1154"/>
                    <a:pt x="32457" y="1154"/>
                  </a:cubicBezTo>
                  <a:lnTo>
                    <a:pt x="32582" y="1254"/>
                  </a:lnTo>
                  <a:cubicBezTo>
                    <a:pt x="32582" y="1455"/>
                    <a:pt x="32783" y="1680"/>
                    <a:pt x="32783" y="1680"/>
                  </a:cubicBezTo>
                  <a:cubicBezTo>
                    <a:pt x="32783" y="1680"/>
                    <a:pt x="32983" y="1680"/>
                    <a:pt x="33083" y="1555"/>
                  </a:cubicBezTo>
                  <a:cubicBezTo>
                    <a:pt x="33083" y="1555"/>
                    <a:pt x="33083" y="1254"/>
                    <a:pt x="32983" y="1154"/>
                  </a:cubicBezTo>
                  <a:cubicBezTo>
                    <a:pt x="32983" y="1054"/>
                    <a:pt x="32983" y="1054"/>
                    <a:pt x="32883" y="928"/>
                  </a:cubicBezTo>
                  <a:cubicBezTo>
                    <a:pt x="33309" y="828"/>
                    <a:pt x="33610" y="628"/>
                    <a:pt x="33835" y="628"/>
                  </a:cubicBezTo>
                  <a:close/>
                  <a:moveTo>
                    <a:pt x="28497" y="2608"/>
                  </a:moveTo>
                  <a:cubicBezTo>
                    <a:pt x="28597" y="2808"/>
                    <a:pt x="28597" y="3234"/>
                    <a:pt x="28697" y="3560"/>
                  </a:cubicBezTo>
                  <a:cubicBezTo>
                    <a:pt x="28923" y="3961"/>
                    <a:pt x="29023" y="4587"/>
                    <a:pt x="29023" y="4587"/>
                  </a:cubicBezTo>
                  <a:lnTo>
                    <a:pt x="29224" y="4587"/>
                  </a:lnTo>
                  <a:cubicBezTo>
                    <a:pt x="25890" y="5841"/>
                    <a:pt x="21304" y="7420"/>
                    <a:pt x="17845" y="8673"/>
                  </a:cubicBezTo>
                  <a:cubicBezTo>
                    <a:pt x="11905" y="10853"/>
                    <a:pt x="3008" y="14212"/>
                    <a:pt x="1655" y="14713"/>
                  </a:cubicBezTo>
                  <a:cubicBezTo>
                    <a:pt x="1354" y="13986"/>
                    <a:pt x="928" y="13159"/>
                    <a:pt x="727" y="12633"/>
                  </a:cubicBezTo>
                  <a:cubicBezTo>
                    <a:pt x="828" y="12633"/>
                    <a:pt x="1028" y="12532"/>
                    <a:pt x="1354" y="12432"/>
                  </a:cubicBezTo>
                  <a:cubicBezTo>
                    <a:pt x="1454" y="12432"/>
                    <a:pt x="1454" y="12532"/>
                    <a:pt x="1454" y="12532"/>
                  </a:cubicBezTo>
                  <a:cubicBezTo>
                    <a:pt x="1554" y="12733"/>
                    <a:pt x="1655" y="13159"/>
                    <a:pt x="1655" y="13159"/>
                  </a:cubicBezTo>
                  <a:lnTo>
                    <a:pt x="1981" y="13159"/>
                  </a:lnTo>
                  <a:cubicBezTo>
                    <a:pt x="1981" y="13159"/>
                    <a:pt x="2081" y="12733"/>
                    <a:pt x="1880" y="12432"/>
                  </a:cubicBezTo>
                  <a:lnTo>
                    <a:pt x="1880" y="12207"/>
                  </a:lnTo>
                  <a:cubicBezTo>
                    <a:pt x="1981" y="12207"/>
                    <a:pt x="2181" y="12106"/>
                    <a:pt x="2382" y="12006"/>
                  </a:cubicBezTo>
                  <a:cubicBezTo>
                    <a:pt x="2382" y="12106"/>
                    <a:pt x="2382" y="12332"/>
                    <a:pt x="2507" y="12432"/>
                  </a:cubicBezTo>
                  <a:cubicBezTo>
                    <a:pt x="2507" y="12633"/>
                    <a:pt x="2707" y="12833"/>
                    <a:pt x="2707" y="12833"/>
                  </a:cubicBezTo>
                  <a:cubicBezTo>
                    <a:pt x="2808" y="12833"/>
                    <a:pt x="2908" y="12733"/>
                    <a:pt x="3008" y="12733"/>
                  </a:cubicBezTo>
                  <a:cubicBezTo>
                    <a:pt x="3008" y="12733"/>
                    <a:pt x="3008" y="12432"/>
                    <a:pt x="2908" y="12332"/>
                  </a:cubicBezTo>
                  <a:cubicBezTo>
                    <a:pt x="2908" y="12106"/>
                    <a:pt x="2808" y="12006"/>
                    <a:pt x="2707" y="12006"/>
                  </a:cubicBezTo>
                  <a:cubicBezTo>
                    <a:pt x="2908" y="11906"/>
                    <a:pt x="3008" y="11906"/>
                    <a:pt x="3133" y="11806"/>
                  </a:cubicBezTo>
                  <a:cubicBezTo>
                    <a:pt x="3133" y="11906"/>
                    <a:pt x="3133" y="12106"/>
                    <a:pt x="3234" y="12207"/>
                  </a:cubicBezTo>
                  <a:cubicBezTo>
                    <a:pt x="3234" y="12332"/>
                    <a:pt x="3434" y="12532"/>
                    <a:pt x="3434" y="12532"/>
                  </a:cubicBezTo>
                  <a:lnTo>
                    <a:pt x="3635" y="12532"/>
                  </a:lnTo>
                  <a:cubicBezTo>
                    <a:pt x="3635" y="12532"/>
                    <a:pt x="3760" y="12207"/>
                    <a:pt x="3635" y="12006"/>
                  </a:cubicBezTo>
                  <a:cubicBezTo>
                    <a:pt x="3635" y="11906"/>
                    <a:pt x="3534" y="11806"/>
                    <a:pt x="3434" y="11705"/>
                  </a:cubicBezTo>
                  <a:cubicBezTo>
                    <a:pt x="3534" y="11705"/>
                    <a:pt x="3635" y="11705"/>
                    <a:pt x="3760" y="11580"/>
                  </a:cubicBezTo>
                  <a:cubicBezTo>
                    <a:pt x="3760" y="11705"/>
                    <a:pt x="3860" y="12006"/>
                    <a:pt x="3960" y="12207"/>
                  </a:cubicBezTo>
                  <a:cubicBezTo>
                    <a:pt x="4061" y="12432"/>
                    <a:pt x="4387" y="12833"/>
                    <a:pt x="4387" y="12833"/>
                  </a:cubicBezTo>
                  <a:lnTo>
                    <a:pt x="4587" y="12733"/>
                  </a:lnTo>
                  <a:cubicBezTo>
                    <a:pt x="4587" y="12733"/>
                    <a:pt x="4587" y="12332"/>
                    <a:pt x="4387" y="12006"/>
                  </a:cubicBezTo>
                  <a:cubicBezTo>
                    <a:pt x="4387" y="11906"/>
                    <a:pt x="4261" y="11705"/>
                    <a:pt x="4061" y="11580"/>
                  </a:cubicBezTo>
                  <a:lnTo>
                    <a:pt x="4061" y="11480"/>
                  </a:lnTo>
                  <a:cubicBezTo>
                    <a:pt x="4261" y="11380"/>
                    <a:pt x="4587" y="11279"/>
                    <a:pt x="4888" y="11179"/>
                  </a:cubicBezTo>
                  <a:lnTo>
                    <a:pt x="4888" y="11480"/>
                  </a:lnTo>
                  <a:cubicBezTo>
                    <a:pt x="5013" y="11705"/>
                    <a:pt x="5214" y="11906"/>
                    <a:pt x="5214" y="11906"/>
                  </a:cubicBezTo>
                  <a:cubicBezTo>
                    <a:pt x="5214" y="11906"/>
                    <a:pt x="5414" y="11906"/>
                    <a:pt x="5414" y="11806"/>
                  </a:cubicBezTo>
                  <a:lnTo>
                    <a:pt x="5414" y="11279"/>
                  </a:lnTo>
                  <a:cubicBezTo>
                    <a:pt x="5314" y="11179"/>
                    <a:pt x="5314" y="11179"/>
                    <a:pt x="5314" y="11079"/>
                  </a:cubicBezTo>
                  <a:cubicBezTo>
                    <a:pt x="5940" y="10853"/>
                    <a:pt x="6667" y="10653"/>
                    <a:pt x="7394" y="10327"/>
                  </a:cubicBezTo>
                  <a:cubicBezTo>
                    <a:pt x="7394" y="10552"/>
                    <a:pt x="7519" y="10753"/>
                    <a:pt x="7519" y="10853"/>
                  </a:cubicBezTo>
                  <a:cubicBezTo>
                    <a:pt x="7620" y="11279"/>
                    <a:pt x="7920" y="11705"/>
                    <a:pt x="7920" y="11705"/>
                  </a:cubicBezTo>
                  <a:lnTo>
                    <a:pt x="8246" y="11705"/>
                  </a:lnTo>
                  <a:cubicBezTo>
                    <a:pt x="8246" y="11705"/>
                    <a:pt x="8146" y="11079"/>
                    <a:pt x="8021" y="10753"/>
                  </a:cubicBezTo>
                  <a:cubicBezTo>
                    <a:pt x="7920" y="10552"/>
                    <a:pt x="7820" y="10327"/>
                    <a:pt x="7720" y="10227"/>
                  </a:cubicBezTo>
                  <a:cubicBezTo>
                    <a:pt x="8021" y="10126"/>
                    <a:pt x="8246" y="10026"/>
                    <a:pt x="8447" y="10026"/>
                  </a:cubicBezTo>
                  <a:lnTo>
                    <a:pt x="8447" y="10126"/>
                  </a:lnTo>
                  <a:cubicBezTo>
                    <a:pt x="8547" y="10327"/>
                    <a:pt x="8773" y="10452"/>
                    <a:pt x="8773" y="10452"/>
                  </a:cubicBezTo>
                  <a:cubicBezTo>
                    <a:pt x="8773" y="10452"/>
                    <a:pt x="8973" y="10452"/>
                    <a:pt x="8973" y="10327"/>
                  </a:cubicBezTo>
                  <a:lnTo>
                    <a:pt x="8973" y="10026"/>
                  </a:lnTo>
                  <a:cubicBezTo>
                    <a:pt x="8873" y="9926"/>
                    <a:pt x="8873" y="9926"/>
                    <a:pt x="8873" y="9826"/>
                  </a:cubicBezTo>
                  <a:cubicBezTo>
                    <a:pt x="8973" y="9826"/>
                    <a:pt x="9073" y="9826"/>
                    <a:pt x="9174" y="9700"/>
                  </a:cubicBezTo>
                  <a:lnTo>
                    <a:pt x="9174" y="10026"/>
                  </a:lnTo>
                  <a:cubicBezTo>
                    <a:pt x="9274" y="10126"/>
                    <a:pt x="9499" y="10327"/>
                    <a:pt x="9499" y="10327"/>
                  </a:cubicBezTo>
                  <a:lnTo>
                    <a:pt x="9700" y="10327"/>
                  </a:lnTo>
                  <a:lnTo>
                    <a:pt x="9700" y="9826"/>
                  </a:lnTo>
                  <a:lnTo>
                    <a:pt x="9499" y="9600"/>
                  </a:lnTo>
                  <a:cubicBezTo>
                    <a:pt x="9700" y="9600"/>
                    <a:pt x="9800" y="9500"/>
                    <a:pt x="9900" y="9500"/>
                  </a:cubicBezTo>
                  <a:lnTo>
                    <a:pt x="9900" y="9600"/>
                  </a:lnTo>
                  <a:cubicBezTo>
                    <a:pt x="9900" y="9826"/>
                    <a:pt x="10126" y="9926"/>
                    <a:pt x="10126" y="9926"/>
                  </a:cubicBezTo>
                  <a:cubicBezTo>
                    <a:pt x="10126" y="9926"/>
                    <a:pt x="10326" y="9926"/>
                    <a:pt x="10326" y="9826"/>
                  </a:cubicBezTo>
                  <a:cubicBezTo>
                    <a:pt x="10326" y="9826"/>
                    <a:pt x="10427" y="9600"/>
                    <a:pt x="10326" y="9500"/>
                  </a:cubicBezTo>
                  <a:cubicBezTo>
                    <a:pt x="10326" y="9400"/>
                    <a:pt x="10326" y="9400"/>
                    <a:pt x="10226" y="9400"/>
                  </a:cubicBezTo>
                  <a:cubicBezTo>
                    <a:pt x="10527" y="9299"/>
                    <a:pt x="10753" y="9199"/>
                    <a:pt x="10953" y="9074"/>
                  </a:cubicBezTo>
                  <a:lnTo>
                    <a:pt x="10953" y="9199"/>
                  </a:lnTo>
                  <a:cubicBezTo>
                    <a:pt x="11053" y="9299"/>
                    <a:pt x="11053" y="9500"/>
                    <a:pt x="11154" y="9600"/>
                  </a:cubicBezTo>
                  <a:cubicBezTo>
                    <a:pt x="11154" y="9926"/>
                    <a:pt x="11379" y="10452"/>
                    <a:pt x="11379" y="10452"/>
                  </a:cubicBezTo>
                  <a:lnTo>
                    <a:pt x="11580" y="10452"/>
                  </a:lnTo>
                  <a:cubicBezTo>
                    <a:pt x="11580" y="10452"/>
                    <a:pt x="11680" y="9926"/>
                    <a:pt x="11580" y="9500"/>
                  </a:cubicBezTo>
                  <a:cubicBezTo>
                    <a:pt x="11580" y="9400"/>
                    <a:pt x="11479" y="9199"/>
                    <a:pt x="11279" y="8973"/>
                  </a:cubicBezTo>
                  <a:cubicBezTo>
                    <a:pt x="11580" y="8873"/>
                    <a:pt x="11905" y="8773"/>
                    <a:pt x="12206" y="8673"/>
                  </a:cubicBezTo>
                  <a:lnTo>
                    <a:pt x="12206" y="8873"/>
                  </a:lnTo>
                  <a:cubicBezTo>
                    <a:pt x="12306" y="9074"/>
                    <a:pt x="12407" y="9500"/>
                    <a:pt x="12407" y="9500"/>
                  </a:cubicBezTo>
                  <a:lnTo>
                    <a:pt x="12632" y="9500"/>
                  </a:lnTo>
                  <a:cubicBezTo>
                    <a:pt x="12632" y="9500"/>
                    <a:pt x="12632" y="9400"/>
                    <a:pt x="12732" y="9199"/>
                  </a:cubicBezTo>
                  <a:cubicBezTo>
                    <a:pt x="12732" y="9074"/>
                    <a:pt x="12732" y="8873"/>
                    <a:pt x="12632" y="8773"/>
                  </a:cubicBezTo>
                  <a:lnTo>
                    <a:pt x="12632" y="8572"/>
                  </a:lnTo>
                  <a:cubicBezTo>
                    <a:pt x="12632" y="8572"/>
                    <a:pt x="12732" y="8673"/>
                    <a:pt x="12732" y="8773"/>
                  </a:cubicBezTo>
                  <a:lnTo>
                    <a:pt x="13033" y="9074"/>
                  </a:lnTo>
                  <a:lnTo>
                    <a:pt x="13259" y="8973"/>
                  </a:lnTo>
                  <a:cubicBezTo>
                    <a:pt x="13259" y="8973"/>
                    <a:pt x="13259" y="8773"/>
                    <a:pt x="13159" y="8572"/>
                  </a:cubicBezTo>
                  <a:cubicBezTo>
                    <a:pt x="13159" y="8447"/>
                    <a:pt x="13033" y="8447"/>
                    <a:pt x="13033" y="8347"/>
                  </a:cubicBezTo>
                  <a:cubicBezTo>
                    <a:pt x="13159" y="8347"/>
                    <a:pt x="13359" y="8247"/>
                    <a:pt x="13459" y="8247"/>
                  </a:cubicBezTo>
                  <a:cubicBezTo>
                    <a:pt x="13459" y="8347"/>
                    <a:pt x="13459" y="8447"/>
                    <a:pt x="13560" y="8673"/>
                  </a:cubicBezTo>
                  <a:cubicBezTo>
                    <a:pt x="13560" y="8773"/>
                    <a:pt x="13785" y="8973"/>
                    <a:pt x="13785" y="8973"/>
                  </a:cubicBezTo>
                  <a:cubicBezTo>
                    <a:pt x="13785" y="8973"/>
                    <a:pt x="13986" y="8973"/>
                    <a:pt x="13986" y="8873"/>
                  </a:cubicBezTo>
                  <a:cubicBezTo>
                    <a:pt x="13986" y="8873"/>
                    <a:pt x="14086" y="8673"/>
                    <a:pt x="13986" y="8447"/>
                  </a:cubicBezTo>
                  <a:cubicBezTo>
                    <a:pt x="13986" y="8347"/>
                    <a:pt x="13885" y="8247"/>
                    <a:pt x="13785" y="8146"/>
                  </a:cubicBezTo>
                  <a:cubicBezTo>
                    <a:pt x="13986" y="8046"/>
                    <a:pt x="14086" y="8046"/>
                    <a:pt x="14286" y="7946"/>
                  </a:cubicBezTo>
                  <a:lnTo>
                    <a:pt x="14286" y="8046"/>
                  </a:lnTo>
                  <a:cubicBezTo>
                    <a:pt x="14286" y="8146"/>
                    <a:pt x="14412" y="8347"/>
                    <a:pt x="14512" y="8447"/>
                  </a:cubicBezTo>
                  <a:cubicBezTo>
                    <a:pt x="14612" y="8773"/>
                    <a:pt x="14913" y="9199"/>
                    <a:pt x="14913" y="9199"/>
                  </a:cubicBezTo>
                  <a:cubicBezTo>
                    <a:pt x="14913" y="9199"/>
                    <a:pt x="15138" y="9199"/>
                    <a:pt x="15138" y="9074"/>
                  </a:cubicBezTo>
                  <a:cubicBezTo>
                    <a:pt x="15138" y="9074"/>
                    <a:pt x="15038" y="8572"/>
                    <a:pt x="14913" y="8247"/>
                  </a:cubicBezTo>
                  <a:cubicBezTo>
                    <a:pt x="14813" y="8146"/>
                    <a:pt x="14712" y="7946"/>
                    <a:pt x="14612" y="7821"/>
                  </a:cubicBezTo>
                  <a:cubicBezTo>
                    <a:pt x="14913" y="7720"/>
                    <a:pt x="15239" y="7620"/>
                    <a:pt x="15539" y="7520"/>
                  </a:cubicBezTo>
                  <a:cubicBezTo>
                    <a:pt x="15539" y="7620"/>
                    <a:pt x="15539" y="7720"/>
                    <a:pt x="15665" y="7720"/>
                  </a:cubicBezTo>
                  <a:cubicBezTo>
                    <a:pt x="15665" y="7946"/>
                    <a:pt x="15966" y="8247"/>
                    <a:pt x="15966" y="8247"/>
                  </a:cubicBezTo>
                  <a:lnTo>
                    <a:pt x="16166" y="8146"/>
                  </a:lnTo>
                  <a:cubicBezTo>
                    <a:pt x="16166" y="8146"/>
                    <a:pt x="16166" y="7821"/>
                    <a:pt x="16066" y="7620"/>
                  </a:cubicBezTo>
                  <a:cubicBezTo>
                    <a:pt x="16066" y="7520"/>
                    <a:pt x="15966" y="7420"/>
                    <a:pt x="15966" y="7319"/>
                  </a:cubicBezTo>
                  <a:cubicBezTo>
                    <a:pt x="16066" y="7319"/>
                    <a:pt x="16291" y="7194"/>
                    <a:pt x="16392" y="7194"/>
                  </a:cubicBezTo>
                  <a:cubicBezTo>
                    <a:pt x="16392" y="7194"/>
                    <a:pt x="16492" y="7420"/>
                    <a:pt x="16492" y="7520"/>
                  </a:cubicBezTo>
                  <a:cubicBezTo>
                    <a:pt x="16592" y="7720"/>
                    <a:pt x="16793" y="7946"/>
                    <a:pt x="16793" y="7946"/>
                  </a:cubicBezTo>
                  <a:lnTo>
                    <a:pt x="17018" y="7821"/>
                  </a:lnTo>
                  <a:lnTo>
                    <a:pt x="17018" y="7319"/>
                  </a:lnTo>
                  <a:cubicBezTo>
                    <a:pt x="16918" y="7194"/>
                    <a:pt x="16793" y="7094"/>
                    <a:pt x="16692" y="7094"/>
                  </a:cubicBezTo>
                  <a:cubicBezTo>
                    <a:pt x="17018" y="6994"/>
                    <a:pt x="17219" y="6893"/>
                    <a:pt x="17419" y="6793"/>
                  </a:cubicBezTo>
                  <a:cubicBezTo>
                    <a:pt x="17645" y="6693"/>
                    <a:pt x="17845" y="6693"/>
                    <a:pt x="18046" y="6567"/>
                  </a:cubicBezTo>
                  <a:cubicBezTo>
                    <a:pt x="18046" y="6693"/>
                    <a:pt x="18171" y="6893"/>
                    <a:pt x="18271" y="6994"/>
                  </a:cubicBezTo>
                  <a:cubicBezTo>
                    <a:pt x="18372" y="7194"/>
                    <a:pt x="18572" y="7620"/>
                    <a:pt x="18572" y="7620"/>
                  </a:cubicBezTo>
                  <a:lnTo>
                    <a:pt x="18798" y="7620"/>
                  </a:lnTo>
                  <a:lnTo>
                    <a:pt x="18798" y="7319"/>
                  </a:lnTo>
                  <a:cubicBezTo>
                    <a:pt x="18798" y="7194"/>
                    <a:pt x="18798" y="6994"/>
                    <a:pt x="18672" y="6793"/>
                  </a:cubicBezTo>
                  <a:cubicBezTo>
                    <a:pt x="18572" y="6693"/>
                    <a:pt x="18472" y="6567"/>
                    <a:pt x="18372" y="6467"/>
                  </a:cubicBezTo>
                  <a:cubicBezTo>
                    <a:pt x="18672" y="6367"/>
                    <a:pt x="18898" y="6267"/>
                    <a:pt x="19098" y="6166"/>
                  </a:cubicBezTo>
                  <a:lnTo>
                    <a:pt x="19098" y="6367"/>
                  </a:lnTo>
                  <a:cubicBezTo>
                    <a:pt x="19199" y="6567"/>
                    <a:pt x="19424" y="6793"/>
                    <a:pt x="19424" y="6793"/>
                  </a:cubicBezTo>
                  <a:lnTo>
                    <a:pt x="19625" y="6693"/>
                  </a:lnTo>
                  <a:lnTo>
                    <a:pt x="19625" y="6166"/>
                  </a:lnTo>
                  <a:lnTo>
                    <a:pt x="19524" y="6066"/>
                  </a:lnTo>
                  <a:cubicBezTo>
                    <a:pt x="19625" y="6066"/>
                    <a:pt x="19725" y="5941"/>
                    <a:pt x="19825" y="5941"/>
                  </a:cubicBezTo>
                  <a:lnTo>
                    <a:pt x="19825" y="6166"/>
                  </a:lnTo>
                  <a:lnTo>
                    <a:pt x="20151" y="6467"/>
                  </a:lnTo>
                  <a:lnTo>
                    <a:pt x="20352" y="6467"/>
                  </a:lnTo>
                  <a:cubicBezTo>
                    <a:pt x="20352" y="6467"/>
                    <a:pt x="20352" y="6166"/>
                    <a:pt x="20251" y="5941"/>
                  </a:cubicBezTo>
                  <a:lnTo>
                    <a:pt x="20251" y="5740"/>
                  </a:lnTo>
                  <a:cubicBezTo>
                    <a:pt x="20352" y="5740"/>
                    <a:pt x="20452" y="5740"/>
                    <a:pt x="20552" y="5640"/>
                  </a:cubicBezTo>
                  <a:lnTo>
                    <a:pt x="20552" y="5941"/>
                  </a:lnTo>
                  <a:lnTo>
                    <a:pt x="20878" y="6267"/>
                  </a:lnTo>
                  <a:lnTo>
                    <a:pt x="21078" y="6166"/>
                  </a:lnTo>
                  <a:lnTo>
                    <a:pt x="21078" y="5740"/>
                  </a:lnTo>
                  <a:cubicBezTo>
                    <a:pt x="20978" y="5740"/>
                    <a:pt x="20878" y="5640"/>
                    <a:pt x="20878" y="5540"/>
                  </a:cubicBezTo>
                  <a:cubicBezTo>
                    <a:pt x="21078" y="5440"/>
                    <a:pt x="21304" y="5440"/>
                    <a:pt x="21404" y="5314"/>
                  </a:cubicBezTo>
                  <a:cubicBezTo>
                    <a:pt x="21504" y="5440"/>
                    <a:pt x="21504" y="5640"/>
                    <a:pt x="21504" y="5841"/>
                  </a:cubicBezTo>
                  <a:cubicBezTo>
                    <a:pt x="21605" y="6066"/>
                    <a:pt x="21931" y="6467"/>
                    <a:pt x="21931" y="6467"/>
                  </a:cubicBezTo>
                  <a:lnTo>
                    <a:pt x="22131" y="6367"/>
                  </a:lnTo>
                  <a:cubicBezTo>
                    <a:pt x="22131" y="6367"/>
                    <a:pt x="22131" y="5941"/>
                    <a:pt x="22031" y="5640"/>
                  </a:cubicBezTo>
                  <a:cubicBezTo>
                    <a:pt x="21931" y="5540"/>
                    <a:pt x="21805" y="5314"/>
                    <a:pt x="21805" y="5214"/>
                  </a:cubicBezTo>
                  <a:cubicBezTo>
                    <a:pt x="22031" y="5114"/>
                    <a:pt x="22231" y="5014"/>
                    <a:pt x="22432" y="4913"/>
                  </a:cubicBezTo>
                  <a:lnTo>
                    <a:pt x="22557" y="5014"/>
                  </a:lnTo>
                  <a:cubicBezTo>
                    <a:pt x="22557" y="5014"/>
                    <a:pt x="22657" y="5114"/>
                    <a:pt x="22657" y="5214"/>
                  </a:cubicBezTo>
                  <a:lnTo>
                    <a:pt x="22758" y="5314"/>
                  </a:lnTo>
                  <a:lnTo>
                    <a:pt x="22958" y="5314"/>
                  </a:lnTo>
                  <a:lnTo>
                    <a:pt x="22958" y="5114"/>
                  </a:lnTo>
                  <a:cubicBezTo>
                    <a:pt x="23058" y="5014"/>
                    <a:pt x="22958" y="4913"/>
                    <a:pt x="22958" y="4813"/>
                  </a:cubicBezTo>
                  <a:cubicBezTo>
                    <a:pt x="23058" y="4688"/>
                    <a:pt x="23184" y="4688"/>
                    <a:pt x="23184" y="4688"/>
                  </a:cubicBezTo>
                  <a:cubicBezTo>
                    <a:pt x="23184" y="4688"/>
                    <a:pt x="23184" y="4913"/>
                    <a:pt x="23284" y="5014"/>
                  </a:cubicBezTo>
                  <a:cubicBezTo>
                    <a:pt x="23284" y="5114"/>
                    <a:pt x="23484" y="5314"/>
                    <a:pt x="23484" y="5314"/>
                  </a:cubicBezTo>
                  <a:lnTo>
                    <a:pt x="23685" y="5214"/>
                  </a:lnTo>
                  <a:cubicBezTo>
                    <a:pt x="23685" y="5214"/>
                    <a:pt x="23810" y="4913"/>
                    <a:pt x="23685" y="4813"/>
                  </a:cubicBezTo>
                  <a:cubicBezTo>
                    <a:pt x="23685" y="4688"/>
                    <a:pt x="23585" y="4587"/>
                    <a:pt x="23484" y="4587"/>
                  </a:cubicBezTo>
                  <a:cubicBezTo>
                    <a:pt x="23685" y="4487"/>
                    <a:pt x="23810" y="4487"/>
                    <a:pt x="23910" y="4387"/>
                  </a:cubicBezTo>
                  <a:lnTo>
                    <a:pt x="23910" y="4688"/>
                  </a:lnTo>
                  <a:cubicBezTo>
                    <a:pt x="24011" y="4913"/>
                    <a:pt x="24211" y="5014"/>
                    <a:pt x="24211" y="5014"/>
                  </a:cubicBezTo>
                  <a:cubicBezTo>
                    <a:pt x="24211" y="5014"/>
                    <a:pt x="24437" y="5014"/>
                    <a:pt x="24437" y="4913"/>
                  </a:cubicBezTo>
                  <a:lnTo>
                    <a:pt x="24437" y="4587"/>
                  </a:lnTo>
                  <a:cubicBezTo>
                    <a:pt x="24311" y="4487"/>
                    <a:pt x="24211" y="4387"/>
                    <a:pt x="24211" y="4287"/>
                  </a:cubicBezTo>
                  <a:cubicBezTo>
                    <a:pt x="24437" y="4186"/>
                    <a:pt x="24637" y="4186"/>
                    <a:pt x="24738" y="4061"/>
                  </a:cubicBezTo>
                  <a:cubicBezTo>
                    <a:pt x="24838" y="4287"/>
                    <a:pt x="24838" y="4387"/>
                    <a:pt x="24938" y="4587"/>
                  </a:cubicBezTo>
                  <a:cubicBezTo>
                    <a:pt x="25063" y="4913"/>
                    <a:pt x="25364" y="5440"/>
                    <a:pt x="25364" y="5440"/>
                  </a:cubicBezTo>
                  <a:lnTo>
                    <a:pt x="25565" y="5314"/>
                  </a:lnTo>
                  <a:cubicBezTo>
                    <a:pt x="25565" y="5314"/>
                    <a:pt x="25464" y="4813"/>
                    <a:pt x="25364" y="4387"/>
                  </a:cubicBezTo>
                  <a:cubicBezTo>
                    <a:pt x="25264" y="4287"/>
                    <a:pt x="25264" y="4061"/>
                    <a:pt x="25164" y="3961"/>
                  </a:cubicBezTo>
                  <a:cubicBezTo>
                    <a:pt x="25565" y="3760"/>
                    <a:pt x="25890" y="3660"/>
                    <a:pt x="26316" y="3435"/>
                  </a:cubicBezTo>
                  <a:cubicBezTo>
                    <a:pt x="26316" y="3560"/>
                    <a:pt x="26316" y="3560"/>
                    <a:pt x="26417" y="3660"/>
                  </a:cubicBezTo>
                  <a:cubicBezTo>
                    <a:pt x="26417" y="3861"/>
                    <a:pt x="26617" y="4186"/>
                    <a:pt x="26718" y="4186"/>
                  </a:cubicBezTo>
                  <a:lnTo>
                    <a:pt x="26943" y="4061"/>
                  </a:lnTo>
                  <a:cubicBezTo>
                    <a:pt x="26943" y="4061"/>
                    <a:pt x="26943" y="3660"/>
                    <a:pt x="26818" y="3435"/>
                  </a:cubicBezTo>
                  <a:lnTo>
                    <a:pt x="26718" y="3334"/>
                  </a:lnTo>
                  <a:cubicBezTo>
                    <a:pt x="26818" y="3234"/>
                    <a:pt x="26943" y="3234"/>
                    <a:pt x="27043" y="3234"/>
                  </a:cubicBezTo>
                  <a:lnTo>
                    <a:pt x="27043" y="3334"/>
                  </a:lnTo>
                  <a:cubicBezTo>
                    <a:pt x="27144" y="3560"/>
                    <a:pt x="27344" y="3660"/>
                    <a:pt x="27344" y="3660"/>
                  </a:cubicBezTo>
                  <a:lnTo>
                    <a:pt x="27570" y="3660"/>
                  </a:lnTo>
                  <a:lnTo>
                    <a:pt x="27570" y="3234"/>
                  </a:lnTo>
                  <a:cubicBezTo>
                    <a:pt x="27570" y="3134"/>
                    <a:pt x="27444" y="3134"/>
                    <a:pt x="27444" y="3034"/>
                  </a:cubicBezTo>
                  <a:cubicBezTo>
                    <a:pt x="27570" y="3034"/>
                    <a:pt x="27670" y="2933"/>
                    <a:pt x="27770" y="2933"/>
                  </a:cubicBezTo>
                  <a:cubicBezTo>
                    <a:pt x="27770" y="3034"/>
                    <a:pt x="27770" y="3134"/>
                    <a:pt x="27870" y="3234"/>
                  </a:cubicBezTo>
                  <a:cubicBezTo>
                    <a:pt x="27870" y="3334"/>
                    <a:pt x="28071" y="3660"/>
                    <a:pt x="28071" y="3660"/>
                  </a:cubicBezTo>
                  <a:lnTo>
                    <a:pt x="28296" y="3560"/>
                  </a:lnTo>
                  <a:lnTo>
                    <a:pt x="28296" y="3034"/>
                  </a:lnTo>
                  <a:cubicBezTo>
                    <a:pt x="28296" y="2933"/>
                    <a:pt x="28196" y="2808"/>
                    <a:pt x="28071" y="2808"/>
                  </a:cubicBezTo>
                  <a:cubicBezTo>
                    <a:pt x="28296" y="2708"/>
                    <a:pt x="28397" y="2708"/>
                    <a:pt x="28497" y="2608"/>
                  </a:cubicBezTo>
                  <a:close/>
                  <a:moveTo>
                    <a:pt x="34562" y="3034"/>
                  </a:moveTo>
                  <a:cubicBezTo>
                    <a:pt x="34562" y="3134"/>
                    <a:pt x="34562" y="3234"/>
                    <a:pt x="34662" y="3334"/>
                  </a:cubicBezTo>
                  <a:cubicBezTo>
                    <a:pt x="34963" y="4287"/>
                    <a:pt x="35590" y="5640"/>
                    <a:pt x="35916" y="6166"/>
                  </a:cubicBezTo>
                  <a:cubicBezTo>
                    <a:pt x="35916" y="6166"/>
                    <a:pt x="35189" y="6367"/>
                    <a:pt x="34136" y="6793"/>
                  </a:cubicBezTo>
                  <a:lnTo>
                    <a:pt x="32357" y="7520"/>
                  </a:lnTo>
                  <a:cubicBezTo>
                    <a:pt x="31630" y="7821"/>
                    <a:pt x="30903" y="8046"/>
                    <a:pt x="30076" y="8347"/>
                  </a:cubicBezTo>
                  <a:cubicBezTo>
                    <a:pt x="26617" y="9500"/>
                    <a:pt x="22432" y="10953"/>
                    <a:pt x="19199" y="12106"/>
                  </a:cubicBezTo>
                  <a:cubicBezTo>
                    <a:pt x="13159" y="14412"/>
                    <a:pt x="4061" y="17846"/>
                    <a:pt x="2808" y="18372"/>
                  </a:cubicBezTo>
                  <a:cubicBezTo>
                    <a:pt x="2607" y="17846"/>
                    <a:pt x="2281" y="16292"/>
                    <a:pt x="1880" y="15239"/>
                  </a:cubicBezTo>
                  <a:cubicBezTo>
                    <a:pt x="1880" y="15139"/>
                    <a:pt x="1755" y="15039"/>
                    <a:pt x="1755" y="14938"/>
                  </a:cubicBezTo>
                  <a:cubicBezTo>
                    <a:pt x="3133" y="14412"/>
                    <a:pt x="12106" y="11279"/>
                    <a:pt x="17946" y="9199"/>
                  </a:cubicBezTo>
                  <a:cubicBezTo>
                    <a:pt x="24437" y="6793"/>
                    <a:pt x="34337" y="3034"/>
                    <a:pt x="34337" y="3034"/>
                  </a:cubicBezTo>
                  <a:close/>
                  <a:moveTo>
                    <a:pt x="33835" y="1"/>
                  </a:moveTo>
                  <a:cubicBezTo>
                    <a:pt x="33835" y="1"/>
                    <a:pt x="23585" y="3560"/>
                    <a:pt x="17118" y="5841"/>
                  </a:cubicBezTo>
                  <a:cubicBezTo>
                    <a:pt x="11680" y="7946"/>
                    <a:pt x="3760" y="10953"/>
                    <a:pt x="1254" y="11906"/>
                  </a:cubicBezTo>
                  <a:cubicBezTo>
                    <a:pt x="727" y="12106"/>
                    <a:pt x="502" y="12207"/>
                    <a:pt x="502" y="12207"/>
                  </a:cubicBezTo>
                  <a:lnTo>
                    <a:pt x="502" y="12106"/>
                  </a:lnTo>
                  <a:cubicBezTo>
                    <a:pt x="483" y="12087"/>
                    <a:pt x="453" y="12079"/>
                    <a:pt x="417" y="12079"/>
                  </a:cubicBezTo>
                  <a:cubicBezTo>
                    <a:pt x="264" y="12079"/>
                    <a:pt x="1" y="12230"/>
                    <a:pt x="1" y="12332"/>
                  </a:cubicBezTo>
                  <a:cubicBezTo>
                    <a:pt x="1" y="12332"/>
                    <a:pt x="502" y="14312"/>
                    <a:pt x="928" y="15565"/>
                  </a:cubicBezTo>
                  <a:cubicBezTo>
                    <a:pt x="1454" y="16818"/>
                    <a:pt x="2382" y="18798"/>
                    <a:pt x="2382" y="18798"/>
                  </a:cubicBezTo>
                  <a:cubicBezTo>
                    <a:pt x="2470" y="18869"/>
                    <a:pt x="2546" y="18940"/>
                    <a:pt x="2654" y="18940"/>
                  </a:cubicBezTo>
                  <a:cubicBezTo>
                    <a:pt x="2699" y="18940"/>
                    <a:pt x="2749" y="18928"/>
                    <a:pt x="2808" y="18898"/>
                  </a:cubicBezTo>
                  <a:cubicBezTo>
                    <a:pt x="2808" y="18898"/>
                    <a:pt x="13033" y="15465"/>
                    <a:pt x="19524" y="13059"/>
                  </a:cubicBezTo>
                  <a:cubicBezTo>
                    <a:pt x="22758" y="11906"/>
                    <a:pt x="26943" y="10327"/>
                    <a:pt x="30276" y="9074"/>
                  </a:cubicBezTo>
                  <a:cubicBezTo>
                    <a:pt x="31103" y="8673"/>
                    <a:pt x="31830" y="8447"/>
                    <a:pt x="32582" y="8146"/>
                  </a:cubicBezTo>
                  <a:lnTo>
                    <a:pt x="34462" y="7319"/>
                  </a:lnTo>
                  <a:cubicBezTo>
                    <a:pt x="35389" y="6893"/>
                    <a:pt x="36016" y="6567"/>
                    <a:pt x="36016" y="6567"/>
                  </a:cubicBezTo>
                  <a:cubicBezTo>
                    <a:pt x="36216" y="6567"/>
                    <a:pt x="36216" y="6367"/>
                    <a:pt x="36216" y="6267"/>
                  </a:cubicBezTo>
                  <a:cubicBezTo>
                    <a:pt x="36342" y="6267"/>
                    <a:pt x="36442" y="6166"/>
                    <a:pt x="36442" y="6166"/>
                  </a:cubicBezTo>
                  <a:cubicBezTo>
                    <a:pt x="36442" y="6166"/>
                    <a:pt x="36016" y="4186"/>
                    <a:pt x="35489" y="3034"/>
                  </a:cubicBezTo>
                  <a:cubicBezTo>
                    <a:pt x="35088" y="1780"/>
                    <a:pt x="34236" y="1"/>
                    <a:pt x="34236" y="1"/>
                  </a:cubicBezTo>
                  <a:cubicBezTo>
                    <a:pt x="34236" y="1"/>
                    <a:pt x="34136" y="1"/>
                    <a:pt x="34036" y="101"/>
                  </a:cubicBezTo>
                  <a:cubicBezTo>
                    <a:pt x="34036" y="1"/>
                    <a:pt x="33936" y="1"/>
                    <a:pt x="3383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25"/>
            <p:cNvSpPr/>
            <p:nvPr/>
          </p:nvSpPr>
          <p:spPr>
            <a:xfrm>
              <a:off x="1068543" y="4724660"/>
              <a:ext cx="20919" cy="33243"/>
            </a:xfrm>
            <a:custGeom>
              <a:rect b="b" l="l" r="r" t="t"/>
              <a:pathLst>
                <a:path extrusionOk="0" h="998" w="628">
                  <a:moveTo>
                    <a:pt x="301" y="0"/>
                  </a:moveTo>
                  <a:lnTo>
                    <a:pt x="101" y="100"/>
                  </a:lnTo>
                  <a:cubicBezTo>
                    <a:pt x="101" y="100"/>
                    <a:pt x="1" y="426"/>
                    <a:pt x="101" y="627"/>
                  </a:cubicBezTo>
                  <a:lnTo>
                    <a:pt x="402" y="953"/>
                  </a:lnTo>
                  <a:cubicBezTo>
                    <a:pt x="402" y="986"/>
                    <a:pt x="427" y="997"/>
                    <a:pt x="460" y="997"/>
                  </a:cubicBezTo>
                  <a:cubicBezTo>
                    <a:pt x="527" y="997"/>
                    <a:pt x="627" y="953"/>
                    <a:pt x="627" y="953"/>
                  </a:cubicBezTo>
                  <a:cubicBezTo>
                    <a:pt x="627" y="953"/>
                    <a:pt x="627" y="627"/>
                    <a:pt x="502" y="426"/>
                  </a:cubicBezTo>
                  <a:cubicBezTo>
                    <a:pt x="502" y="226"/>
                    <a:pt x="301" y="0"/>
                    <a:pt x="3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25"/>
            <p:cNvSpPr/>
            <p:nvPr/>
          </p:nvSpPr>
          <p:spPr>
            <a:xfrm>
              <a:off x="1099455" y="4721296"/>
              <a:ext cx="20885" cy="24250"/>
            </a:xfrm>
            <a:custGeom>
              <a:rect b="b" l="l" r="r" t="t"/>
              <a:pathLst>
                <a:path extrusionOk="0" h="728" w="627">
                  <a:moveTo>
                    <a:pt x="326" y="1"/>
                  </a:moveTo>
                  <a:lnTo>
                    <a:pt x="100" y="101"/>
                  </a:lnTo>
                  <a:cubicBezTo>
                    <a:pt x="100" y="101"/>
                    <a:pt x="0" y="327"/>
                    <a:pt x="100" y="427"/>
                  </a:cubicBezTo>
                  <a:cubicBezTo>
                    <a:pt x="100" y="628"/>
                    <a:pt x="326" y="728"/>
                    <a:pt x="326" y="728"/>
                  </a:cubicBezTo>
                  <a:lnTo>
                    <a:pt x="526" y="728"/>
                  </a:lnTo>
                  <a:cubicBezTo>
                    <a:pt x="526" y="728"/>
                    <a:pt x="627" y="427"/>
                    <a:pt x="526" y="327"/>
                  </a:cubicBezTo>
                  <a:cubicBezTo>
                    <a:pt x="526" y="201"/>
                    <a:pt x="326" y="1"/>
                    <a:pt x="32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25"/>
            <p:cNvSpPr/>
            <p:nvPr/>
          </p:nvSpPr>
          <p:spPr>
            <a:xfrm>
              <a:off x="1447577" y="4592753"/>
              <a:ext cx="17554" cy="20885"/>
            </a:xfrm>
            <a:custGeom>
              <a:rect b="b" l="l" r="r" t="t"/>
              <a:pathLst>
                <a:path extrusionOk="0" h="627" w="527">
                  <a:moveTo>
                    <a:pt x="301" y="0"/>
                  </a:moveTo>
                  <a:lnTo>
                    <a:pt x="100" y="101"/>
                  </a:lnTo>
                  <a:cubicBezTo>
                    <a:pt x="100" y="101"/>
                    <a:pt x="0" y="301"/>
                    <a:pt x="100" y="426"/>
                  </a:cubicBezTo>
                  <a:cubicBezTo>
                    <a:pt x="100" y="527"/>
                    <a:pt x="301" y="627"/>
                    <a:pt x="301" y="627"/>
                  </a:cubicBezTo>
                  <a:cubicBezTo>
                    <a:pt x="301" y="627"/>
                    <a:pt x="527" y="627"/>
                    <a:pt x="527" y="527"/>
                  </a:cubicBezTo>
                  <a:lnTo>
                    <a:pt x="527" y="301"/>
                  </a:lnTo>
                  <a:cubicBezTo>
                    <a:pt x="527" y="201"/>
                    <a:pt x="301" y="0"/>
                    <a:pt x="3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p25"/>
            <p:cNvSpPr/>
            <p:nvPr/>
          </p:nvSpPr>
          <p:spPr>
            <a:xfrm>
              <a:off x="1913418" y="4422438"/>
              <a:ext cx="17554" cy="21818"/>
            </a:xfrm>
            <a:custGeom>
              <a:rect b="b" l="l" r="r" t="t"/>
              <a:pathLst>
                <a:path extrusionOk="0" h="655" w="527">
                  <a:moveTo>
                    <a:pt x="0" y="0"/>
                  </a:moveTo>
                  <a:lnTo>
                    <a:pt x="0" y="201"/>
                  </a:lnTo>
                  <a:lnTo>
                    <a:pt x="0" y="301"/>
                  </a:lnTo>
                  <a:cubicBezTo>
                    <a:pt x="0" y="301"/>
                    <a:pt x="0" y="401"/>
                    <a:pt x="100" y="401"/>
                  </a:cubicBezTo>
                  <a:cubicBezTo>
                    <a:pt x="100" y="503"/>
                    <a:pt x="249" y="654"/>
                    <a:pt x="305" y="654"/>
                  </a:cubicBezTo>
                  <a:cubicBezTo>
                    <a:pt x="318" y="654"/>
                    <a:pt x="326" y="646"/>
                    <a:pt x="326" y="627"/>
                  </a:cubicBezTo>
                  <a:lnTo>
                    <a:pt x="527" y="627"/>
                  </a:lnTo>
                  <a:lnTo>
                    <a:pt x="527" y="201"/>
                  </a:lnTo>
                  <a:cubicBezTo>
                    <a:pt x="426" y="201"/>
                    <a:pt x="326" y="0"/>
                    <a:pt x="2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5" name="Google Shape;1925;p25"/>
            <p:cNvSpPr/>
            <p:nvPr/>
          </p:nvSpPr>
          <p:spPr>
            <a:xfrm>
              <a:off x="991730" y="4836515"/>
              <a:ext cx="285567" cy="111056"/>
            </a:xfrm>
            <a:custGeom>
              <a:rect b="b" l="l" r="r" t="t"/>
              <a:pathLst>
                <a:path extrusionOk="0" h="3334" w="8573">
                  <a:moveTo>
                    <a:pt x="8447" y="1"/>
                  </a:moveTo>
                  <a:cubicBezTo>
                    <a:pt x="8447" y="1"/>
                    <a:pt x="5841" y="828"/>
                    <a:pt x="4186" y="1454"/>
                  </a:cubicBezTo>
                  <a:cubicBezTo>
                    <a:pt x="2507" y="2081"/>
                    <a:pt x="1" y="3133"/>
                    <a:pt x="1" y="3133"/>
                  </a:cubicBezTo>
                  <a:cubicBezTo>
                    <a:pt x="1" y="3133"/>
                    <a:pt x="1" y="3334"/>
                    <a:pt x="101" y="3334"/>
                  </a:cubicBezTo>
                  <a:cubicBezTo>
                    <a:pt x="101" y="3334"/>
                    <a:pt x="2708" y="2507"/>
                    <a:pt x="4387" y="1880"/>
                  </a:cubicBezTo>
                  <a:cubicBezTo>
                    <a:pt x="5941" y="1354"/>
                    <a:pt x="8447" y="301"/>
                    <a:pt x="8447" y="301"/>
                  </a:cubicBezTo>
                  <a:cubicBezTo>
                    <a:pt x="8572" y="201"/>
                    <a:pt x="8572" y="1"/>
                    <a:pt x="84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p25"/>
            <p:cNvSpPr/>
            <p:nvPr/>
          </p:nvSpPr>
          <p:spPr>
            <a:xfrm>
              <a:off x="1346548" y="4787250"/>
              <a:ext cx="17554" cy="24250"/>
            </a:xfrm>
            <a:custGeom>
              <a:rect b="b" l="l" r="r" t="t"/>
              <a:pathLst>
                <a:path extrusionOk="0" h="728" w="527">
                  <a:moveTo>
                    <a:pt x="1" y="1"/>
                  </a:moveTo>
                  <a:lnTo>
                    <a:pt x="1" y="427"/>
                  </a:lnTo>
                  <a:cubicBezTo>
                    <a:pt x="101" y="527"/>
                    <a:pt x="201" y="728"/>
                    <a:pt x="201" y="728"/>
                  </a:cubicBezTo>
                  <a:cubicBezTo>
                    <a:pt x="201" y="728"/>
                    <a:pt x="427" y="627"/>
                    <a:pt x="527" y="627"/>
                  </a:cubicBezTo>
                  <a:cubicBezTo>
                    <a:pt x="527" y="627"/>
                    <a:pt x="527" y="427"/>
                    <a:pt x="427" y="327"/>
                  </a:cubicBezTo>
                  <a:cubicBezTo>
                    <a:pt x="427" y="101"/>
                    <a:pt x="201" y="1"/>
                    <a:pt x="2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p25"/>
            <p:cNvSpPr/>
            <p:nvPr/>
          </p:nvSpPr>
          <p:spPr>
            <a:xfrm>
              <a:off x="1391617" y="4769729"/>
              <a:ext cx="17588" cy="25082"/>
            </a:xfrm>
            <a:custGeom>
              <a:rect b="b" l="l" r="r" t="t"/>
              <a:pathLst>
                <a:path extrusionOk="0" h="753" w="528">
                  <a:moveTo>
                    <a:pt x="1" y="1"/>
                  </a:moveTo>
                  <a:cubicBezTo>
                    <a:pt x="1" y="1"/>
                    <a:pt x="1" y="326"/>
                    <a:pt x="101" y="427"/>
                  </a:cubicBezTo>
                  <a:cubicBezTo>
                    <a:pt x="101" y="527"/>
                    <a:pt x="327" y="752"/>
                    <a:pt x="327" y="752"/>
                  </a:cubicBezTo>
                  <a:lnTo>
                    <a:pt x="527" y="627"/>
                  </a:lnTo>
                  <a:lnTo>
                    <a:pt x="527" y="326"/>
                  </a:lnTo>
                  <a:cubicBezTo>
                    <a:pt x="427" y="126"/>
                    <a:pt x="327" y="1"/>
                    <a:pt x="32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28" name="Google Shape;1928;p25"/>
          <p:cNvGrpSpPr/>
          <p:nvPr/>
        </p:nvGrpSpPr>
        <p:grpSpPr>
          <a:xfrm>
            <a:off x="7731432" y="1012318"/>
            <a:ext cx="1412577" cy="1462176"/>
            <a:chOff x="4629982" y="3583093"/>
            <a:chExt cx="1412577" cy="1462176"/>
          </a:xfrm>
        </p:grpSpPr>
        <p:sp>
          <p:nvSpPr>
            <p:cNvPr id="1929" name="Google Shape;1929;p25"/>
            <p:cNvSpPr/>
            <p:nvPr/>
          </p:nvSpPr>
          <p:spPr>
            <a:xfrm>
              <a:off x="4629982" y="3583093"/>
              <a:ext cx="1412577" cy="1462176"/>
            </a:xfrm>
            <a:custGeom>
              <a:rect b="b" l="l" r="r" t="t"/>
              <a:pathLst>
                <a:path extrusionOk="0" h="43896" w="42407">
                  <a:moveTo>
                    <a:pt x="10174" y="338"/>
                  </a:moveTo>
                  <a:cubicBezTo>
                    <a:pt x="10176" y="421"/>
                    <a:pt x="10205" y="500"/>
                    <a:pt x="10251" y="537"/>
                  </a:cubicBezTo>
                  <a:cubicBezTo>
                    <a:pt x="10251" y="537"/>
                    <a:pt x="10652" y="537"/>
                    <a:pt x="11078" y="963"/>
                  </a:cubicBezTo>
                  <a:cubicBezTo>
                    <a:pt x="11605" y="1289"/>
                    <a:pt x="12231" y="2015"/>
                    <a:pt x="12432" y="2842"/>
                  </a:cubicBezTo>
                  <a:cubicBezTo>
                    <a:pt x="12532" y="3043"/>
                    <a:pt x="12532" y="3269"/>
                    <a:pt x="12532" y="3569"/>
                  </a:cubicBezTo>
                  <a:lnTo>
                    <a:pt x="12532" y="4296"/>
                  </a:lnTo>
                  <a:cubicBezTo>
                    <a:pt x="12432" y="4722"/>
                    <a:pt x="12131" y="5148"/>
                    <a:pt x="11805" y="5449"/>
                  </a:cubicBezTo>
                  <a:cubicBezTo>
                    <a:pt x="11100" y="6068"/>
                    <a:pt x="10232" y="6324"/>
                    <a:pt x="9479" y="6324"/>
                  </a:cubicBezTo>
                  <a:cubicBezTo>
                    <a:pt x="9348" y="6324"/>
                    <a:pt x="9221" y="6316"/>
                    <a:pt x="9098" y="6301"/>
                  </a:cubicBezTo>
                  <a:cubicBezTo>
                    <a:pt x="8572" y="6176"/>
                    <a:pt x="8146" y="6076"/>
                    <a:pt x="7745" y="5875"/>
                  </a:cubicBezTo>
                  <a:cubicBezTo>
                    <a:pt x="7419" y="5549"/>
                    <a:pt x="7118" y="5248"/>
                    <a:pt x="6893" y="4722"/>
                  </a:cubicBezTo>
                  <a:cubicBezTo>
                    <a:pt x="6793" y="4296"/>
                    <a:pt x="6692" y="3795"/>
                    <a:pt x="6692" y="3269"/>
                  </a:cubicBezTo>
                  <a:cubicBezTo>
                    <a:pt x="6692" y="2742"/>
                    <a:pt x="6893" y="2316"/>
                    <a:pt x="7219" y="1915"/>
                  </a:cubicBezTo>
                  <a:cubicBezTo>
                    <a:pt x="7745" y="1163"/>
                    <a:pt x="8472" y="762"/>
                    <a:pt x="9098" y="662"/>
                  </a:cubicBezTo>
                  <a:cubicBezTo>
                    <a:pt x="9625" y="436"/>
                    <a:pt x="10026" y="436"/>
                    <a:pt x="10026" y="436"/>
                  </a:cubicBezTo>
                  <a:cubicBezTo>
                    <a:pt x="10099" y="436"/>
                    <a:pt x="10148" y="394"/>
                    <a:pt x="10174" y="338"/>
                  </a:cubicBezTo>
                  <a:close/>
                  <a:moveTo>
                    <a:pt x="12331" y="6176"/>
                  </a:moveTo>
                  <a:cubicBezTo>
                    <a:pt x="12331" y="6301"/>
                    <a:pt x="12432" y="6401"/>
                    <a:pt x="12432" y="6502"/>
                  </a:cubicBezTo>
                  <a:cubicBezTo>
                    <a:pt x="12231" y="6602"/>
                    <a:pt x="12006" y="6702"/>
                    <a:pt x="11805" y="6802"/>
                  </a:cubicBezTo>
                  <a:cubicBezTo>
                    <a:pt x="11605" y="6928"/>
                    <a:pt x="11279" y="7228"/>
                    <a:pt x="11179" y="7329"/>
                  </a:cubicBezTo>
                  <a:cubicBezTo>
                    <a:pt x="11078" y="7228"/>
                    <a:pt x="11078" y="7228"/>
                    <a:pt x="11078" y="7128"/>
                  </a:cubicBezTo>
                  <a:cubicBezTo>
                    <a:pt x="11045" y="7095"/>
                    <a:pt x="11023" y="7084"/>
                    <a:pt x="11008" y="7084"/>
                  </a:cubicBezTo>
                  <a:cubicBezTo>
                    <a:pt x="10978" y="7084"/>
                    <a:pt x="10978" y="7128"/>
                    <a:pt x="10978" y="7128"/>
                  </a:cubicBezTo>
                  <a:lnTo>
                    <a:pt x="10978" y="7028"/>
                  </a:lnTo>
                  <a:lnTo>
                    <a:pt x="11078" y="7028"/>
                  </a:lnTo>
                  <a:lnTo>
                    <a:pt x="11179" y="6928"/>
                  </a:lnTo>
                  <a:cubicBezTo>
                    <a:pt x="11605" y="6702"/>
                    <a:pt x="11905" y="6502"/>
                    <a:pt x="12331" y="6176"/>
                  </a:cubicBezTo>
                  <a:close/>
                  <a:moveTo>
                    <a:pt x="12532" y="6802"/>
                  </a:moveTo>
                  <a:cubicBezTo>
                    <a:pt x="12632" y="7028"/>
                    <a:pt x="12758" y="7228"/>
                    <a:pt x="12858" y="7329"/>
                  </a:cubicBezTo>
                  <a:cubicBezTo>
                    <a:pt x="12758" y="7429"/>
                    <a:pt x="12532" y="7554"/>
                    <a:pt x="12231" y="7654"/>
                  </a:cubicBezTo>
                  <a:lnTo>
                    <a:pt x="11379" y="7654"/>
                  </a:lnTo>
                  <a:lnTo>
                    <a:pt x="11379" y="7755"/>
                  </a:lnTo>
                  <a:cubicBezTo>
                    <a:pt x="11379" y="7654"/>
                    <a:pt x="11279" y="7654"/>
                    <a:pt x="11279" y="7654"/>
                  </a:cubicBezTo>
                  <a:cubicBezTo>
                    <a:pt x="11504" y="7554"/>
                    <a:pt x="11905" y="7329"/>
                    <a:pt x="12131" y="7228"/>
                  </a:cubicBezTo>
                  <a:lnTo>
                    <a:pt x="12532" y="6802"/>
                  </a:lnTo>
                  <a:close/>
                  <a:moveTo>
                    <a:pt x="13058" y="7554"/>
                  </a:moveTo>
                  <a:cubicBezTo>
                    <a:pt x="13058" y="7654"/>
                    <a:pt x="13159" y="7755"/>
                    <a:pt x="13259" y="7855"/>
                  </a:cubicBezTo>
                  <a:cubicBezTo>
                    <a:pt x="13058" y="7855"/>
                    <a:pt x="12958" y="7755"/>
                    <a:pt x="12858" y="7755"/>
                  </a:cubicBezTo>
                  <a:lnTo>
                    <a:pt x="13058" y="7554"/>
                  </a:lnTo>
                  <a:close/>
                  <a:moveTo>
                    <a:pt x="11504" y="7855"/>
                  </a:moveTo>
                  <a:lnTo>
                    <a:pt x="11504" y="7855"/>
                  </a:lnTo>
                  <a:cubicBezTo>
                    <a:pt x="11504" y="7955"/>
                    <a:pt x="11605" y="7955"/>
                    <a:pt x="11705" y="7955"/>
                  </a:cubicBezTo>
                  <a:cubicBezTo>
                    <a:pt x="11705" y="8056"/>
                    <a:pt x="11605" y="8056"/>
                    <a:pt x="11605" y="8056"/>
                  </a:cubicBezTo>
                  <a:cubicBezTo>
                    <a:pt x="11504" y="8056"/>
                    <a:pt x="11504" y="7955"/>
                    <a:pt x="11504" y="7855"/>
                  </a:cubicBezTo>
                  <a:close/>
                  <a:moveTo>
                    <a:pt x="12532" y="8181"/>
                  </a:moveTo>
                  <a:cubicBezTo>
                    <a:pt x="12858" y="8281"/>
                    <a:pt x="13384" y="8281"/>
                    <a:pt x="13585" y="8281"/>
                  </a:cubicBezTo>
                  <a:lnTo>
                    <a:pt x="13685" y="8281"/>
                  </a:lnTo>
                  <a:cubicBezTo>
                    <a:pt x="13159" y="8582"/>
                    <a:pt x="12632" y="8908"/>
                    <a:pt x="12131" y="9208"/>
                  </a:cubicBezTo>
                  <a:cubicBezTo>
                    <a:pt x="12006" y="9008"/>
                    <a:pt x="11905" y="8682"/>
                    <a:pt x="11805" y="8482"/>
                  </a:cubicBezTo>
                  <a:cubicBezTo>
                    <a:pt x="11905" y="8381"/>
                    <a:pt x="12131" y="8281"/>
                    <a:pt x="12231" y="8181"/>
                  </a:cubicBezTo>
                  <a:close/>
                  <a:moveTo>
                    <a:pt x="40001" y="15274"/>
                  </a:moveTo>
                  <a:cubicBezTo>
                    <a:pt x="40001" y="15374"/>
                    <a:pt x="40201" y="15700"/>
                    <a:pt x="40327" y="16000"/>
                  </a:cubicBezTo>
                  <a:lnTo>
                    <a:pt x="40828" y="16827"/>
                  </a:lnTo>
                  <a:lnTo>
                    <a:pt x="41154" y="17354"/>
                  </a:lnTo>
                  <a:lnTo>
                    <a:pt x="41254" y="17579"/>
                  </a:lnTo>
                  <a:cubicBezTo>
                    <a:pt x="41254" y="17680"/>
                    <a:pt x="40728" y="17980"/>
                    <a:pt x="40427" y="18081"/>
                  </a:cubicBezTo>
                  <a:lnTo>
                    <a:pt x="39274" y="18833"/>
                  </a:lnTo>
                  <a:cubicBezTo>
                    <a:pt x="38848" y="19033"/>
                    <a:pt x="38547" y="19334"/>
                    <a:pt x="38121" y="19660"/>
                  </a:cubicBezTo>
                  <a:cubicBezTo>
                    <a:pt x="37921" y="19334"/>
                    <a:pt x="37820" y="19033"/>
                    <a:pt x="37595" y="18707"/>
                  </a:cubicBezTo>
                  <a:cubicBezTo>
                    <a:pt x="37394" y="18406"/>
                    <a:pt x="36968" y="17880"/>
                    <a:pt x="36768" y="17579"/>
                  </a:cubicBezTo>
                  <a:cubicBezTo>
                    <a:pt x="38121" y="16627"/>
                    <a:pt x="39474" y="15574"/>
                    <a:pt x="40001" y="15274"/>
                  </a:cubicBezTo>
                  <a:close/>
                  <a:moveTo>
                    <a:pt x="36442" y="17780"/>
                  </a:moveTo>
                  <a:cubicBezTo>
                    <a:pt x="36667" y="18081"/>
                    <a:pt x="36968" y="18607"/>
                    <a:pt x="37194" y="19033"/>
                  </a:cubicBezTo>
                  <a:cubicBezTo>
                    <a:pt x="37394" y="19234"/>
                    <a:pt x="37595" y="19559"/>
                    <a:pt x="37820" y="19860"/>
                  </a:cubicBezTo>
                  <a:cubicBezTo>
                    <a:pt x="37595" y="19960"/>
                    <a:pt x="37294" y="20186"/>
                    <a:pt x="37068" y="20286"/>
                  </a:cubicBezTo>
                  <a:cubicBezTo>
                    <a:pt x="36968" y="19960"/>
                    <a:pt x="36768" y="19559"/>
                    <a:pt x="36567" y="19334"/>
                  </a:cubicBezTo>
                  <a:cubicBezTo>
                    <a:pt x="36342" y="18933"/>
                    <a:pt x="36041" y="18507"/>
                    <a:pt x="35815" y="18206"/>
                  </a:cubicBezTo>
                  <a:cubicBezTo>
                    <a:pt x="36041" y="18081"/>
                    <a:pt x="36241" y="17880"/>
                    <a:pt x="36442" y="17780"/>
                  </a:cubicBezTo>
                  <a:close/>
                  <a:moveTo>
                    <a:pt x="35515" y="18406"/>
                  </a:moveTo>
                  <a:cubicBezTo>
                    <a:pt x="35715" y="18707"/>
                    <a:pt x="35941" y="19234"/>
                    <a:pt x="36141" y="19559"/>
                  </a:cubicBezTo>
                  <a:cubicBezTo>
                    <a:pt x="36342" y="19860"/>
                    <a:pt x="36667" y="20186"/>
                    <a:pt x="36868" y="20487"/>
                  </a:cubicBezTo>
                  <a:cubicBezTo>
                    <a:pt x="36567" y="20712"/>
                    <a:pt x="36241" y="20913"/>
                    <a:pt x="35941" y="21113"/>
                  </a:cubicBezTo>
                  <a:cubicBezTo>
                    <a:pt x="35815" y="20812"/>
                    <a:pt x="35615" y="20386"/>
                    <a:pt x="35414" y="19960"/>
                  </a:cubicBezTo>
                  <a:cubicBezTo>
                    <a:pt x="35189" y="19660"/>
                    <a:pt x="34888" y="19234"/>
                    <a:pt x="34562" y="19033"/>
                  </a:cubicBezTo>
                  <a:cubicBezTo>
                    <a:pt x="34788" y="18933"/>
                    <a:pt x="34988" y="18833"/>
                    <a:pt x="35088" y="18707"/>
                  </a:cubicBezTo>
                  <a:cubicBezTo>
                    <a:pt x="35189" y="18607"/>
                    <a:pt x="35414" y="18507"/>
                    <a:pt x="35515" y="18406"/>
                  </a:cubicBezTo>
                  <a:close/>
                  <a:moveTo>
                    <a:pt x="34362" y="19133"/>
                  </a:moveTo>
                  <a:cubicBezTo>
                    <a:pt x="34462" y="19459"/>
                    <a:pt x="34788" y="19960"/>
                    <a:pt x="34988" y="20286"/>
                  </a:cubicBezTo>
                  <a:cubicBezTo>
                    <a:pt x="35189" y="20587"/>
                    <a:pt x="35515" y="21013"/>
                    <a:pt x="35715" y="21339"/>
                  </a:cubicBezTo>
                  <a:cubicBezTo>
                    <a:pt x="35414" y="21539"/>
                    <a:pt x="35189" y="21640"/>
                    <a:pt x="34988" y="21840"/>
                  </a:cubicBezTo>
                  <a:cubicBezTo>
                    <a:pt x="34888" y="21539"/>
                    <a:pt x="34562" y="20913"/>
                    <a:pt x="34261" y="20487"/>
                  </a:cubicBezTo>
                  <a:cubicBezTo>
                    <a:pt x="34061" y="20186"/>
                    <a:pt x="33835" y="19860"/>
                    <a:pt x="33635" y="19559"/>
                  </a:cubicBezTo>
                  <a:lnTo>
                    <a:pt x="33936" y="19334"/>
                  </a:lnTo>
                  <a:cubicBezTo>
                    <a:pt x="34061" y="19334"/>
                    <a:pt x="34161" y="19234"/>
                    <a:pt x="34362" y="19133"/>
                  </a:cubicBezTo>
                  <a:close/>
                  <a:moveTo>
                    <a:pt x="33309" y="19760"/>
                  </a:moveTo>
                  <a:cubicBezTo>
                    <a:pt x="33434" y="20086"/>
                    <a:pt x="33735" y="20487"/>
                    <a:pt x="33835" y="20812"/>
                  </a:cubicBezTo>
                  <a:cubicBezTo>
                    <a:pt x="34161" y="21213"/>
                    <a:pt x="34687" y="21740"/>
                    <a:pt x="34788" y="21965"/>
                  </a:cubicBezTo>
                  <a:cubicBezTo>
                    <a:pt x="34562" y="22066"/>
                    <a:pt x="34462" y="22166"/>
                    <a:pt x="34362" y="22266"/>
                  </a:cubicBezTo>
                  <a:lnTo>
                    <a:pt x="34362" y="22166"/>
                  </a:lnTo>
                  <a:lnTo>
                    <a:pt x="33936" y="21539"/>
                  </a:lnTo>
                  <a:lnTo>
                    <a:pt x="33434" y="20587"/>
                  </a:lnTo>
                  <a:lnTo>
                    <a:pt x="33109" y="20086"/>
                  </a:lnTo>
                  <a:lnTo>
                    <a:pt x="33109" y="19960"/>
                  </a:lnTo>
                  <a:lnTo>
                    <a:pt x="33109" y="19860"/>
                  </a:lnTo>
                  <a:cubicBezTo>
                    <a:pt x="33109" y="19860"/>
                    <a:pt x="33209" y="19760"/>
                    <a:pt x="33309" y="19760"/>
                  </a:cubicBezTo>
                  <a:close/>
                  <a:moveTo>
                    <a:pt x="25063" y="18707"/>
                  </a:moveTo>
                  <a:cubicBezTo>
                    <a:pt x="25164" y="19033"/>
                    <a:pt x="25389" y="19459"/>
                    <a:pt x="25489" y="19660"/>
                  </a:cubicBezTo>
                  <a:cubicBezTo>
                    <a:pt x="25690" y="19960"/>
                    <a:pt x="25915" y="20186"/>
                    <a:pt x="26116" y="20386"/>
                  </a:cubicBezTo>
                  <a:cubicBezTo>
                    <a:pt x="25690" y="20587"/>
                    <a:pt x="25289" y="20812"/>
                    <a:pt x="24963" y="21113"/>
                  </a:cubicBezTo>
                  <a:cubicBezTo>
                    <a:pt x="23284" y="22166"/>
                    <a:pt x="21530" y="23319"/>
                    <a:pt x="19650" y="24472"/>
                  </a:cubicBezTo>
                  <a:cubicBezTo>
                    <a:pt x="18898" y="24873"/>
                    <a:pt x="18171" y="25299"/>
                    <a:pt x="17444" y="25825"/>
                  </a:cubicBezTo>
                  <a:cubicBezTo>
                    <a:pt x="17344" y="25499"/>
                    <a:pt x="17244" y="25198"/>
                    <a:pt x="17144" y="24973"/>
                  </a:cubicBezTo>
                  <a:cubicBezTo>
                    <a:pt x="16918" y="24672"/>
                    <a:pt x="16617" y="24346"/>
                    <a:pt x="16392" y="24146"/>
                  </a:cubicBezTo>
                  <a:cubicBezTo>
                    <a:pt x="16717" y="24046"/>
                    <a:pt x="17018" y="23845"/>
                    <a:pt x="17344" y="23619"/>
                  </a:cubicBezTo>
                  <a:cubicBezTo>
                    <a:pt x="18798" y="22692"/>
                    <a:pt x="20477" y="21539"/>
                    <a:pt x="22156" y="20487"/>
                  </a:cubicBezTo>
                  <a:cubicBezTo>
                    <a:pt x="23184" y="19860"/>
                    <a:pt x="24136" y="19334"/>
                    <a:pt x="25063" y="18707"/>
                  </a:cubicBezTo>
                  <a:close/>
                  <a:moveTo>
                    <a:pt x="22031" y="3569"/>
                  </a:moveTo>
                  <a:cubicBezTo>
                    <a:pt x="22031" y="3569"/>
                    <a:pt x="23409" y="5875"/>
                    <a:pt x="25289" y="8908"/>
                  </a:cubicBezTo>
                  <a:lnTo>
                    <a:pt x="28296" y="13695"/>
                  </a:lnTo>
                  <a:lnTo>
                    <a:pt x="29149" y="14948"/>
                  </a:lnTo>
                  <a:cubicBezTo>
                    <a:pt x="29149" y="15073"/>
                    <a:pt x="28823" y="15173"/>
                    <a:pt x="28723" y="15274"/>
                  </a:cubicBezTo>
                  <a:cubicBezTo>
                    <a:pt x="27996" y="15800"/>
                    <a:pt x="27169" y="16326"/>
                    <a:pt x="26417" y="16727"/>
                  </a:cubicBezTo>
                  <a:cubicBezTo>
                    <a:pt x="24963" y="17680"/>
                    <a:pt x="23409" y="18707"/>
                    <a:pt x="21730" y="19760"/>
                  </a:cubicBezTo>
                  <a:cubicBezTo>
                    <a:pt x="20051" y="20812"/>
                    <a:pt x="18397" y="21965"/>
                    <a:pt x="16918" y="22993"/>
                  </a:cubicBezTo>
                  <a:cubicBezTo>
                    <a:pt x="14111" y="24973"/>
                    <a:pt x="11805" y="26452"/>
                    <a:pt x="11805" y="26452"/>
                  </a:cubicBezTo>
                  <a:lnTo>
                    <a:pt x="9399" y="22592"/>
                  </a:lnTo>
                  <a:lnTo>
                    <a:pt x="4712" y="14948"/>
                  </a:lnTo>
                  <a:lnTo>
                    <a:pt x="7319" y="13294"/>
                  </a:lnTo>
                  <a:cubicBezTo>
                    <a:pt x="8773" y="12441"/>
                    <a:pt x="10452" y="11414"/>
                    <a:pt x="12131" y="10261"/>
                  </a:cubicBezTo>
                  <a:cubicBezTo>
                    <a:pt x="13785" y="9208"/>
                    <a:pt x="15464" y="8056"/>
                    <a:pt x="16918" y="7128"/>
                  </a:cubicBezTo>
                  <a:cubicBezTo>
                    <a:pt x="19850" y="5048"/>
                    <a:pt x="22031" y="3569"/>
                    <a:pt x="22031" y="3569"/>
                  </a:cubicBezTo>
                  <a:close/>
                  <a:moveTo>
                    <a:pt x="14111" y="31865"/>
                  </a:moveTo>
                  <a:lnTo>
                    <a:pt x="14737" y="32818"/>
                  </a:lnTo>
                  <a:lnTo>
                    <a:pt x="15565" y="34071"/>
                  </a:lnTo>
                  <a:lnTo>
                    <a:pt x="15264" y="34271"/>
                  </a:lnTo>
                  <a:cubicBezTo>
                    <a:pt x="15138" y="33970"/>
                    <a:pt x="14938" y="33544"/>
                    <a:pt x="14737" y="33244"/>
                  </a:cubicBezTo>
                  <a:cubicBezTo>
                    <a:pt x="14412" y="32818"/>
                    <a:pt x="14011" y="32291"/>
                    <a:pt x="13785" y="32091"/>
                  </a:cubicBezTo>
                  <a:cubicBezTo>
                    <a:pt x="13885" y="31990"/>
                    <a:pt x="14011" y="31865"/>
                    <a:pt x="14111" y="31865"/>
                  </a:cubicBezTo>
                  <a:close/>
                  <a:moveTo>
                    <a:pt x="13585" y="32191"/>
                  </a:moveTo>
                  <a:cubicBezTo>
                    <a:pt x="13785" y="32492"/>
                    <a:pt x="14111" y="33118"/>
                    <a:pt x="14311" y="33544"/>
                  </a:cubicBezTo>
                  <a:cubicBezTo>
                    <a:pt x="14512" y="33870"/>
                    <a:pt x="14737" y="34171"/>
                    <a:pt x="14938" y="34497"/>
                  </a:cubicBezTo>
                  <a:lnTo>
                    <a:pt x="14412" y="34798"/>
                  </a:lnTo>
                  <a:lnTo>
                    <a:pt x="14111" y="34998"/>
                  </a:lnTo>
                  <a:cubicBezTo>
                    <a:pt x="14011" y="34697"/>
                    <a:pt x="13785" y="34271"/>
                    <a:pt x="13585" y="33970"/>
                  </a:cubicBezTo>
                  <a:cubicBezTo>
                    <a:pt x="13384" y="33544"/>
                    <a:pt x="12958" y="33018"/>
                    <a:pt x="12758" y="32818"/>
                  </a:cubicBezTo>
                  <a:cubicBezTo>
                    <a:pt x="13058" y="32617"/>
                    <a:pt x="13384" y="32391"/>
                    <a:pt x="13585" y="32191"/>
                  </a:cubicBezTo>
                  <a:close/>
                  <a:moveTo>
                    <a:pt x="12532" y="33018"/>
                  </a:moveTo>
                  <a:cubicBezTo>
                    <a:pt x="12632" y="33244"/>
                    <a:pt x="12958" y="33870"/>
                    <a:pt x="13159" y="34171"/>
                  </a:cubicBezTo>
                  <a:cubicBezTo>
                    <a:pt x="13384" y="34497"/>
                    <a:pt x="13685" y="34898"/>
                    <a:pt x="13885" y="35123"/>
                  </a:cubicBezTo>
                  <a:lnTo>
                    <a:pt x="12958" y="35625"/>
                  </a:lnTo>
                  <a:cubicBezTo>
                    <a:pt x="12958" y="35625"/>
                    <a:pt x="12958" y="35750"/>
                    <a:pt x="12858" y="35750"/>
                  </a:cubicBezTo>
                  <a:cubicBezTo>
                    <a:pt x="12758" y="35424"/>
                    <a:pt x="12532" y="34998"/>
                    <a:pt x="12331" y="34697"/>
                  </a:cubicBezTo>
                  <a:cubicBezTo>
                    <a:pt x="12131" y="34371"/>
                    <a:pt x="11805" y="33970"/>
                    <a:pt x="11605" y="33645"/>
                  </a:cubicBezTo>
                  <a:cubicBezTo>
                    <a:pt x="11905" y="33444"/>
                    <a:pt x="12231" y="33244"/>
                    <a:pt x="12532" y="33018"/>
                  </a:cubicBezTo>
                  <a:close/>
                  <a:moveTo>
                    <a:pt x="11279" y="33870"/>
                  </a:moveTo>
                  <a:cubicBezTo>
                    <a:pt x="11504" y="34171"/>
                    <a:pt x="11705" y="34697"/>
                    <a:pt x="11905" y="34998"/>
                  </a:cubicBezTo>
                  <a:cubicBezTo>
                    <a:pt x="12131" y="35324"/>
                    <a:pt x="12432" y="35625"/>
                    <a:pt x="12632" y="35950"/>
                  </a:cubicBezTo>
                  <a:cubicBezTo>
                    <a:pt x="12231" y="36151"/>
                    <a:pt x="11805" y="36477"/>
                    <a:pt x="11379" y="36677"/>
                  </a:cubicBezTo>
                  <a:cubicBezTo>
                    <a:pt x="11279" y="36376"/>
                    <a:pt x="11078" y="35950"/>
                    <a:pt x="10878" y="35524"/>
                  </a:cubicBezTo>
                  <a:cubicBezTo>
                    <a:pt x="10652" y="35324"/>
                    <a:pt x="10351" y="34898"/>
                    <a:pt x="10126" y="34697"/>
                  </a:cubicBezTo>
                  <a:cubicBezTo>
                    <a:pt x="10552" y="34371"/>
                    <a:pt x="10878" y="34071"/>
                    <a:pt x="11279" y="33870"/>
                  </a:cubicBezTo>
                  <a:close/>
                  <a:moveTo>
                    <a:pt x="9825" y="34798"/>
                  </a:moveTo>
                  <a:cubicBezTo>
                    <a:pt x="10026" y="35123"/>
                    <a:pt x="10251" y="35524"/>
                    <a:pt x="10452" y="35850"/>
                  </a:cubicBezTo>
                  <a:cubicBezTo>
                    <a:pt x="10652" y="36151"/>
                    <a:pt x="10978" y="36577"/>
                    <a:pt x="11179" y="36878"/>
                  </a:cubicBezTo>
                  <a:cubicBezTo>
                    <a:pt x="10878" y="37103"/>
                    <a:pt x="10552" y="37304"/>
                    <a:pt x="10251" y="37504"/>
                  </a:cubicBezTo>
                  <a:cubicBezTo>
                    <a:pt x="10026" y="37204"/>
                    <a:pt x="9825" y="36777"/>
                    <a:pt x="9625" y="36477"/>
                  </a:cubicBezTo>
                  <a:cubicBezTo>
                    <a:pt x="9399" y="36151"/>
                    <a:pt x="9199" y="35750"/>
                    <a:pt x="8873" y="35424"/>
                  </a:cubicBezTo>
                  <a:cubicBezTo>
                    <a:pt x="9199" y="35224"/>
                    <a:pt x="9499" y="34998"/>
                    <a:pt x="9825" y="34798"/>
                  </a:cubicBezTo>
                  <a:close/>
                  <a:moveTo>
                    <a:pt x="8672" y="35625"/>
                  </a:moveTo>
                  <a:cubicBezTo>
                    <a:pt x="8773" y="35950"/>
                    <a:pt x="8998" y="36376"/>
                    <a:pt x="9199" y="36677"/>
                  </a:cubicBezTo>
                  <a:cubicBezTo>
                    <a:pt x="9399" y="37003"/>
                    <a:pt x="9725" y="37404"/>
                    <a:pt x="9925" y="37730"/>
                  </a:cubicBezTo>
                  <a:cubicBezTo>
                    <a:pt x="9625" y="38031"/>
                    <a:pt x="9199" y="38256"/>
                    <a:pt x="8873" y="38457"/>
                  </a:cubicBezTo>
                  <a:cubicBezTo>
                    <a:pt x="8773" y="38131"/>
                    <a:pt x="8572" y="37730"/>
                    <a:pt x="8372" y="37404"/>
                  </a:cubicBezTo>
                  <a:cubicBezTo>
                    <a:pt x="8046" y="37003"/>
                    <a:pt x="7745" y="36577"/>
                    <a:pt x="7519" y="36251"/>
                  </a:cubicBezTo>
                  <a:cubicBezTo>
                    <a:pt x="7945" y="36051"/>
                    <a:pt x="8246" y="35850"/>
                    <a:pt x="8672" y="35625"/>
                  </a:cubicBezTo>
                  <a:close/>
                  <a:moveTo>
                    <a:pt x="7319" y="36477"/>
                  </a:moveTo>
                  <a:cubicBezTo>
                    <a:pt x="7419" y="36777"/>
                    <a:pt x="7745" y="37304"/>
                    <a:pt x="7945" y="37630"/>
                  </a:cubicBezTo>
                  <a:cubicBezTo>
                    <a:pt x="8146" y="37930"/>
                    <a:pt x="8472" y="38356"/>
                    <a:pt x="8672" y="38657"/>
                  </a:cubicBezTo>
                  <a:cubicBezTo>
                    <a:pt x="8146" y="38983"/>
                    <a:pt x="7745" y="39284"/>
                    <a:pt x="7620" y="39384"/>
                  </a:cubicBezTo>
                  <a:lnTo>
                    <a:pt x="7519" y="39183"/>
                  </a:lnTo>
                  <a:cubicBezTo>
                    <a:pt x="7419" y="38983"/>
                    <a:pt x="7319" y="38657"/>
                    <a:pt x="7219" y="38457"/>
                  </a:cubicBezTo>
                  <a:cubicBezTo>
                    <a:pt x="6993" y="38031"/>
                    <a:pt x="6793" y="37730"/>
                    <a:pt x="6492" y="37504"/>
                  </a:cubicBezTo>
                  <a:lnTo>
                    <a:pt x="6367" y="37304"/>
                  </a:lnTo>
                  <a:lnTo>
                    <a:pt x="6266" y="37103"/>
                  </a:lnTo>
                  <a:lnTo>
                    <a:pt x="6266" y="37003"/>
                  </a:lnTo>
                  <a:lnTo>
                    <a:pt x="6692" y="36777"/>
                  </a:lnTo>
                  <a:lnTo>
                    <a:pt x="7319" y="36477"/>
                  </a:lnTo>
                  <a:close/>
                  <a:moveTo>
                    <a:pt x="4186" y="37003"/>
                  </a:moveTo>
                  <a:lnTo>
                    <a:pt x="4286" y="37103"/>
                  </a:lnTo>
                  <a:cubicBezTo>
                    <a:pt x="4487" y="37103"/>
                    <a:pt x="4712" y="37204"/>
                    <a:pt x="4813" y="37204"/>
                  </a:cubicBezTo>
                  <a:cubicBezTo>
                    <a:pt x="5439" y="37630"/>
                    <a:pt x="6066" y="38131"/>
                    <a:pt x="6367" y="38883"/>
                  </a:cubicBezTo>
                  <a:cubicBezTo>
                    <a:pt x="6692" y="39509"/>
                    <a:pt x="6793" y="40336"/>
                    <a:pt x="6592" y="40963"/>
                  </a:cubicBezTo>
                  <a:cubicBezTo>
                    <a:pt x="6492" y="41590"/>
                    <a:pt x="5966" y="42116"/>
                    <a:pt x="5439" y="42417"/>
                  </a:cubicBezTo>
                  <a:cubicBezTo>
                    <a:pt x="4913" y="42742"/>
                    <a:pt x="4186" y="42943"/>
                    <a:pt x="3559" y="42943"/>
                  </a:cubicBezTo>
                  <a:lnTo>
                    <a:pt x="3133" y="42943"/>
                  </a:lnTo>
                  <a:lnTo>
                    <a:pt x="3234" y="42843"/>
                  </a:lnTo>
                  <a:lnTo>
                    <a:pt x="3359" y="42742"/>
                  </a:lnTo>
                  <a:lnTo>
                    <a:pt x="3359" y="42642"/>
                  </a:lnTo>
                  <a:lnTo>
                    <a:pt x="3559" y="42742"/>
                  </a:lnTo>
                  <a:cubicBezTo>
                    <a:pt x="3760" y="42742"/>
                    <a:pt x="3986" y="42742"/>
                    <a:pt x="4086" y="42642"/>
                  </a:cubicBezTo>
                  <a:cubicBezTo>
                    <a:pt x="4487" y="42642"/>
                    <a:pt x="4813" y="42517"/>
                    <a:pt x="5239" y="42316"/>
                  </a:cubicBezTo>
                  <a:cubicBezTo>
                    <a:pt x="5539" y="42216"/>
                    <a:pt x="5865" y="41890"/>
                    <a:pt x="6066" y="41590"/>
                  </a:cubicBezTo>
                  <a:cubicBezTo>
                    <a:pt x="6266" y="41264"/>
                    <a:pt x="6367" y="40963"/>
                    <a:pt x="6492" y="40537"/>
                  </a:cubicBezTo>
                  <a:cubicBezTo>
                    <a:pt x="6492" y="39810"/>
                    <a:pt x="6266" y="39083"/>
                    <a:pt x="5865" y="38657"/>
                  </a:cubicBezTo>
                  <a:cubicBezTo>
                    <a:pt x="5640" y="38356"/>
                    <a:pt x="5339" y="38131"/>
                    <a:pt x="5113" y="38031"/>
                  </a:cubicBezTo>
                  <a:cubicBezTo>
                    <a:pt x="5013" y="37930"/>
                    <a:pt x="4813" y="37830"/>
                    <a:pt x="4712" y="37830"/>
                  </a:cubicBezTo>
                  <a:cubicBezTo>
                    <a:pt x="4612" y="37830"/>
                    <a:pt x="4612" y="37730"/>
                    <a:pt x="4487" y="37730"/>
                  </a:cubicBezTo>
                  <a:lnTo>
                    <a:pt x="4186" y="37730"/>
                  </a:lnTo>
                  <a:cubicBezTo>
                    <a:pt x="3033" y="37730"/>
                    <a:pt x="2306" y="38356"/>
                    <a:pt x="1880" y="38883"/>
                  </a:cubicBezTo>
                  <a:cubicBezTo>
                    <a:pt x="1580" y="39509"/>
                    <a:pt x="1580" y="39910"/>
                    <a:pt x="1580" y="39910"/>
                  </a:cubicBezTo>
                  <a:lnTo>
                    <a:pt x="1153" y="39810"/>
                  </a:lnTo>
                  <a:lnTo>
                    <a:pt x="627" y="39810"/>
                  </a:lnTo>
                  <a:lnTo>
                    <a:pt x="627" y="39610"/>
                  </a:lnTo>
                  <a:cubicBezTo>
                    <a:pt x="627" y="39610"/>
                    <a:pt x="727" y="39284"/>
                    <a:pt x="853" y="39083"/>
                  </a:cubicBezTo>
                  <a:cubicBezTo>
                    <a:pt x="953" y="38883"/>
                    <a:pt x="1053" y="38557"/>
                    <a:pt x="1254" y="38356"/>
                  </a:cubicBezTo>
                  <a:cubicBezTo>
                    <a:pt x="1580" y="37930"/>
                    <a:pt x="2206" y="37504"/>
                    <a:pt x="2833" y="37304"/>
                  </a:cubicBezTo>
                  <a:cubicBezTo>
                    <a:pt x="3133" y="37204"/>
                    <a:pt x="3459" y="37103"/>
                    <a:pt x="3860" y="37103"/>
                  </a:cubicBezTo>
                  <a:cubicBezTo>
                    <a:pt x="3986" y="37103"/>
                    <a:pt x="4086" y="37103"/>
                    <a:pt x="4186" y="37003"/>
                  </a:cubicBezTo>
                  <a:close/>
                  <a:moveTo>
                    <a:pt x="30928" y="17880"/>
                  </a:moveTo>
                  <a:cubicBezTo>
                    <a:pt x="30928" y="17880"/>
                    <a:pt x="31329" y="18507"/>
                    <a:pt x="31956" y="19559"/>
                  </a:cubicBezTo>
                  <a:lnTo>
                    <a:pt x="31956" y="19660"/>
                  </a:lnTo>
                  <a:lnTo>
                    <a:pt x="32281" y="20186"/>
                  </a:lnTo>
                  <a:lnTo>
                    <a:pt x="32382" y="20386"/>
                  </a:lnTo>
                  <a:lnTo>
                    <a:pt x="32482" y="20487"/>
                  </a:lnTo>
                  <a:lnTo>
                    <a:pt x="32582" y="20712"/>
                  </a:lnTo>
                  <a:cubicBezTo>
                    <a:pt x="33109" y="21539"/>
                    <a:pt x="33735" y="22592"/>
                    <a:pt x="34462" y="23619"/>
                  </a:cubicBezTo>
                  <a:cubicBezTo>
                    <a:pt x="35515" y="25299"/>
                    <a:pt x="36667" y="27078"/>
                    <a:pt x="37820" y="28958"/>
                  </a:cubicBezTo>
                  <a:lnTo>
                    <a:pt x="39474" y="31564"/>
                  </a:lnTo>
                  <a:lnTo>
                    <a:pt x="39690" y="31851"/>
                  </a:lnTo>
                  <a:lnTo>
                    <a:pt x="39690" y="31851"/>
                  </a:lnTo>
                  <a:cubicBezTo>
                    <a:pt x="39660" y="31867"/>
                    <a:pt x="39598" y="31905"/>
                    <a:pt x="39474" y="31990"/>
                  </a:cubicBezTo>
                  <a:cubicBezTo>
                    <a:pt x="39073" y="32291"/>
                    <a:pt x="38647" y="32617"/>
                    <a:pt x="38322" y="32818"/>
                  </a:cubicBezTo>
                  <a:cubicBezTo>
                    <a:pt x="36768" y="33870"/>
                    <a:pt x="34888" y="34898"/>
                    <a:pt x="33109" y="36051"/>
                  </a:cubicBezTo>
                  <a:cubicBezTo>
                    <a:pt x="31329" y="37304"/>
                    <a:pt x="29550" y="38457"/>
                    <a:pt x="27996" y="39610"/>
                  </a:cubicBezTo>
                  <a:cubicBezTo>
                    <a:pt x="24863" y="41790"/>
                    <a:pt x="22457" y="43369"/>
                    <a:pt x="22457" y="43369"/>
                  </a:cubicBezTo>
                  <a:lnTo>
                    <a:pt x="22357" y="43469"/>
                  </a:lnTo>
                  <a:lnTo>
                    <a:pt x="22357" y="43369"/>
                  </a:lnTo>
                  <a:lnTo>
                    <a:pt x="20267" y="39903"/>
                  </a:lnTo>
                  <a:lnTo>
                    <a:pt x="20267" y="39903"/>
                  </a:lnTo>
                  <a:cubicBezTo>
                    <a:pt x="20273" y="39908"/>
                    <a:pt x="20276" y="39910"/>
                    <a:pt x="20276" y="39910"/>
                  </a:cubicBezTo>
                  <a:cubicBezTo>
                    <a:pt x="20677" y="40336"/>
                    <a:pt x="21003" y="40537"/>
                    <a:pt x="21003" y="40537"/>
                  </a:cubicBezTo>
                  <a:cubicBezTo>
                    <a:pt x="21003" y="40537"/>
                    <a:pt x="21204" y="40437"/>
                    <a:pt x="21204" y="40336"/>
                  </a:cubicBezTo>
                  <a:cubicBezTo>
                    <a:pt x="21204" y="40336"/>
                    <a:pt x="20903" y="40136"/>
                    <a:pt x="20577" y="39710"/>
                  </a:cubicBezTo>
                  <a:cubicBezTo>
                    <a:pt x="20276" y="39284"/>
                    <a:pt x="19951" y="38757"/>
                    <a:pt x="19650" y="38356"/>
                  </a:cubicBezTo>
                  <a:cubicBezTo>
                    <a:pt x="19424" y="37930"/>
                    <a:pt x="19123" y="37304"/>
                    <a:pt x="18898" y="36878"/>
                  </a:cubicBezTo>
                  <a:cubicBezTo>
                    <a:pt x="18697" y="36376"/>
                    <a:pt x="18597" y="36051"/>
                    <a:pt x="18597" y="36051"/>
                  </a:cubicBezTo>
                  <a:cubicBezTo>
                    <a:pt x="18564" y="36017"/>
                    <a:pt x="18516" y="36006"/>
                    <a:pt x="18468" y="36006"/>
                  </a:cubicBezTo>
                  <a:cubicBezTo>
                    <a:pt x="18372" y="36006"/>
                    <a:pt x="18271" y="36051"/>
                    <a:pt x="18271" y="36051"/>
                  </a:cubicBezTo>
                  <a:cubicBezTo>
                    <a:pt x="18271" y="36051"/>
                    <a:pt x="18397" y="36477"/>
                    <a:pt x="18597" y="37003"/>
                  </a:cubicBezTo>
                  <a:cubicBezTo>
                    <a:pt x="18597" y="37204"/>
                    <a:pt x="18697" y="37404"/>
                    <a:pt x="18798" y="37630"/>
                  </a:cubicBezTo>
                  <a:lnTo>
                    <a:pt x="15464" y="32291"/>
                  </a:lnTo>
                  <a:lnTo>
                    <a:pt x="13785" y="29685"/>
                  </a:lnTo>
                  <a:lnTo>
                    <a:pt x="13585" y="29359"/>
                  </a:lnTo>
                  <a:lnTo>
                    <a:pt x="13585" y="29259"/>
                  </a:lnTo>
                  <a:lnTo>
                    <a:pt x="13685" y="29259"/>
                  </a:lnTo>
                  <a:lnTo>
                    <a:pt x="14938" y="28432"/>
                  </a:lnTo>
                  <a:cubicBezTo>
                    <a:pt x="16517" y="27479"/>
                    <a:pt x="18397" y="26351"/>
                    <a:pt x="20151" y="25198"/>
                  </a:cubicBezTo>
                  <a:cubicBezTo>
                    <a:pt x="21931" y="24046"/>
                    <a:pt x="23710" y="22792"/>
                    <a:pt x="25389" y="21740"/>
                  </a:cubicBezTo>
                  <a:cubicBezTo>
                    <a:pt x="28522" y="19559"/>
                    <a:pt x="30928" y="17880"/>
                    <a:pt x="30928" y="17880"/>
                  </a:cubicBezTo>
                  <a:close/>
                  <a:moveTo>
                    <a:pt x="9700" y="1"/>
                  </a:moveTo>
                  <a:cubicBezTo>
                    <a:pt x="9506" y="1"/>
                    <a:pt x="9229" y="29"/>
                    <a:pt x="8873" y="136"/>
                  </a:cubicBezTo>
                  <a:cubicBezTo>
                    <a:pt x="8246" y="236"/>
                    <a:pt x="7319" y="537"/>
                    <a:pt x="6592" y="1489"/>
                  </a:cubicBezTo>
                  <a:cubicBezTo>
                    <a:pt x="6266" y="2015"/>
                    <a:pt x="5966" y="2542"/>
                    <a:pt x="5865" y="3168"/>
                  </a:cubicBezTo>
                  <a:cubicBezTo>
                    <a:pt x="5865" y="3795"/>
                    <a:pt x="5865" y="4421"/>
                    <a:pt x="6066" y="5048"/>
                  </a:cubicBezTo>
                  <a:cubicBezTo>
                    <a:pt x="6266" y="5675"/>
                    <a:pt x="6692" y="6301"/>
                    <a:pt x="7219" y="6602"/>
                  </a:cubicBezTo>
                  <a:cubicBezTo>
                    <a:pt x="7845" y="7028"/>
                    <a:pt x="8372" y="7228"/>
                    <a:pt x="8998" y="7228"/>
                  </a:cubicBezTo>
                  <a:lnTo>
                    <a:pt x="9925" y="7228"/>
                  </a:lnTo>
                  <a:lnTo>
                    <a:pt x="10251" y="7654"/>
                  </a:lnTo>
                  <a:cubicBezTo>
                    <a:pt x="10652" y="8281"/>
                    <a:pt x="11179" y="9108"/>
                    <a:pt x="11605" y="9534"/>
                  </a:cubicBezTo>
                  <a:lnTo>
                    <a:pt x="6793" y="12441"/>
                  </a:lnTo>
                  <a:lnTo>
                    <a:pt x="5339" y="13394"/>
                  </a:lnTo>
                  <a:lnTo>
                    <a:pt x="3359" y="14647"/>
                  </a:lnTo>
                  <a:lnTo>
                    <a:pt x="6367" y="19234"/>
                  </a:lnTo>
                  <a:lnTo>
                    <a:pt x="8873" y="22993"/>
                  </a:lnTo>
                  <a:lnTo>
                    <a:pt x="11379" y="26752"/>
                  </a:lnTo>
                  <a:cubicBezTo>
                    <a:pt x="11504" y="26853"/>
                    <a:pt x="11705" y="26853"/>
                    <a:pt x="11705" y="26853"/>
                  </a:cubicBezTo>
                  <a:cubicBezTo>
                    <a:pt x="11755" y="26915"/>
                    <a:pt x="11805" y="26947"/>
                    <a:pt x="11871" y="26947"/>
                  </a:cubicBezTo>
                  <a:cubicBezTo>
                    <a:pt x="11937" y="26947"/>
                    <a:pt x="12018" y="26915"/>
                    <a:pt x="12131" y="26853"/>
                  </a:cubicBezTo>
                  <a:cubicBezTo>
                    <a:pt x="12131" y="26853"/>
                    <a:pt x="13685" y="25925"/>
                    <a:pt x="15890" y="24572"/>
                  </a:cubicBezTo>
                  <a:cubicBezTo>
                    <a:pt x="15991" y="24772"/>
                    <a:pt x="16091" y="25198"/>
                    <a:pt x="16291" y="25499"/>
                  </a:cubicBezTo>
                  <a:cubicBezTo>
                    <a:pt x="16392" y="25725"/>
                    <a:pt x="16717" y="25925"/>
                    <a:pt x="16818" y="26126"/>
                  </a:cubicBezTo>
                  <a:cubicBezTo>
                    <a:pt x="15991" y="26652"/>
                    <a:pt x="15138" y="27178"/>
                    <a:pt x="14412" y="27604"/>
                  </a:cubicBezTo>
                  <a:lnTo>
                    <a:pt x="13159" y="28432"/>
                  </a:lnTo>
                  <a:lnTo>
                    <a:pt x="12632" y="28732"/>
                  </a:lnTo>
                  <a:lnTo>
                    <a:pt x="12331" y="28958"/>
                  </a:lnTo>
                  <a:lnTo>
                    <a:pt x="12231" y="28958"/>
                  </a:lnTo>
                  <a:lnTo>
                    <a:pt x="12331" y="29058"/>
                  </a:lnTo>
                  <a:lnTo>
                    <a:pt x="12432" y="29259"/>
                  </a:lnTo>
                  <a:lnTo>
                    <a:pt x="13058" y="30211"/>
                  </a:lnTo>
                  <a:lnTo>
                    <a:pt x="13785" y="31364"/>
                  </a:lnTo>
                  <a:cubicBezTo>
                    <a:pt x="12958" y="31865"/>
                    <a:pt x="10126" y="33544"/>
                    <a:pt x="8372" y="34697"/>
                  </a:cubicBezTo>
                  <a:cubicBezTo>
                    <a:pt x="7945" y="34898"/>
                    <a:pt x="7419" y="35224"/>
                    <a:pt x="6893" y="35625"/>
                  </a:cubicBezTo>
                  <a:lnTo>
                    <a:pt x="5439" y="36677"/>
                  </a:lnTo>
                  <a:cubicBezTo>
                    <a:pt x="5339" y="36577"/>
                    <a:pt x="5239" y="36577"/>
                    <a:pt x="5239" y="36477"/>
                  </a:cubicBezTo>
                  <a:cubicBezTo>
                    <a:pt x="4913" y="36477"/>
                    <a:pt x="4712" y="36376"/>
                    <a:pt x="4487" y="36251"/>
                  </a:cubicBezTo>
                  <a:lnTo>
                    <a:pt x="3760" y="36251"/>
                  </a:lnTo>
                  <a:cubicBezTo>
                    <a:pt x="3359" y="36376"/>
                    <a:pt x="2933" y="36477"/>
                    <a:pt x="2507" y="36577"/>
                  </a:cubicBezTo>
                  <a:cubicBezTo>
                    <a:pt x="1780" y="36878"/>
                    <a:pt x="1153" y="37404"/>
                    <a:pt x="727" y="38031"/>
                  </a:cubicBezTo>
                  <a:cubicBezTo>
                    <a:pt x="527" y="38256"/>
                    <a:pt x="427" y="38557"/>
                    <a:pt x="326" y="38883"/>
                  </a:cubicBezTo>
                  <a:cubicBezTo>
                    <a:pt x="101" y="39183"/>
                    <a:pt x="101" y="39384"/>
                    <a:pt x="101" y="39810"/>
                  </a:cubicBezTo>
                  <a:lnTo>
                    <a:pt x="1" y="40136"/>
                  </a:lnTo>
                  <a:lnTo>
                    <a:pt x="1" y="40236"/>
                  </a:lnTo>
                  <a:cubicBezTo>
                    <a:pt x="1" y="40286"/>
                    <a:pt x="26" y="40286"/>
                    <a:pt x="51" y="40286"/>
                  </a:cubicBezTo>
                  <a:cubicBezTo>
                    <a:pt x="76" y="40286"/>
                    <a:pt x="101" y="40286"/>
                    <a:pt x="101" y="40336"/>
                  </a:cubicBezTo>
                  <a:lnTo>
                    <a:pt x="1580" y="40336"/>
                  </a:lnTo>
                  <a:cubicBezTo>
                    <a:pt x="1680" y="40336"/>
                    <a:pt x="1780" y="40236"/>
                    <a:pt x="1780" y="40136"/>
                  </a:cubicBezTo>
                  <a:cubicBezTo>
                    <a:pt x="1880" y="40136"/>
                    <a:pt x="1981" y="40136"/>
                    <a:pt x="2106" y="39910"/>
                  </a:cubicBezTo>
                  <a:cubicBezTo>
                    <a:pt x="2106" y="39910"/>
                    <a:pt x="2106" y="39610"/>
                    <a:pt x="2407" y="39183"/>
                  </a:cubicBezTo>
                  <a:cubicBezTo>
                    <a:pt x="2607" y="38883"/>
                    <a:pt x="3359" y="38356"/>
                    <a:pt x="4186" y="38356"/>
                  </a:cubicBezTo>
                  <a:lnTo>
                    <a:pt x="4286" y="38356"/>
                  </a:lnTo>
                  <a:cubicBezTo>
                    <a:pt x="4387" y="38356"/>
                    <a:pt x="4387" y="38457"/>
                    <a:pt x="4487" y="38457"/>
                  </a:cubicBezTo>
                  <a:cubicBezTo>
                    <a:pt x="4612" y="38457"/>
                    <a:pt x="4612" y="38557"/>
                    <a:pt x="4712" y="38557"/>
                  </a:cubicBezTo>
                  <a:cubicBezTo>
                    <a:pt x="4913" y="38757"/>
                    <a:pt x="5113" y="38883"/>
                    <a:pt x="5239" y="39083"/>
                  </a:cubicBezTo>
                  <a:cubicBezTo>
                    <a:pt x="5539" y="39509"/>
                    <a:pt x="5740" y="40011"/>
                    <a:pt x="5640" y="40437"/>
                  </a:cubicBezTo>
                  <a:cubicBezTo>
                    <a:pt x="5640" y="40963"/>
                    <a:pt x="5339" y="41389"/>
                    <a:pt x="4813" y="41590"/>
                  </a:cubicBezTo>
                  <a:cubicBezTo>
                    <a:pt x="4612" y="41690"/>
                    <a:pt x="4286" y="41790"/>
                    <a:pt x="4086" y="41790"/>
                  </a:cubicBezTo>
                  <a:lnTo>
                    <a:pt x="3359" y="41790"/>
                  </a:lnTo>
                  <a:lnTo>
                    <a:pt x="2933" y="41590"/>
                  </a:lnTo>
                  <a:lnTo>
                    <a:pt x="2407" y="42417"/>
                  </a:lnTo>
                  <a:lnTo>
                    <a:pt x="1880" y="43369"/>
                  </a:lnTo>
                  <a:lnTo>
                    <a:pt x="1780" y="43569"/>
                  </a:lnTo>
                  <a:lnTo>
                    <a:pt x="1880" y="43569"/>
                  </a:lnTo>
                  <a:lnTo>
                    <a:pt x="2206" y="43670"/>
                  </a:lnTo>
                  <a:cubicBezTo>
                    <a:pt x="2306" y="43670"/>
                    <a:pt x="2507" y="43770"/>
                    <a:pt x="2732" y="43770"/>
                  </a:cubicBezTo>
                  <a:lnTo>
                    <a:pt x="2933" y="43770"/>
                  </a:lnTo>
                  <a:lnTo>
                    <a:pt x="3133" y="43895"/>
                  </a:lnTo>
                  <a:lnTo>
                    <a:pt x="3559" y="43895"/>
                  </a:lnTo>
                  <a:cubicBezTo>
                    <a:pt x="4387" y="43895"/>
                    <a:pt x="5239" y="43670"/>
                    <a:pt x="5865" y="43269"/>
                  </a:cubicBezTo>
                  <a:cubicBezTo>
                    <a:pt x="6592" y="42843"/>
                    <a:pt x="7319" y="42116"/>
                    <a:pt x="7519" y="41163"/>
                  </a:cubicBezTo>
                  <a:cubicBezTo>
                    <a:pt x="7620" y="40762"/>
                    <a:pt x="7620" y="40336"/>
                    <a:pt x="7620" y="39910"/>
                  </a:cubicBezTo>
                  <a:lnTo>
                    <a:pt x="7745" y="39910"/>
                  </a:lnTo>
                  <a:cubicBezTo>
                    <a:pt x="7745" y="39910"/>
                    <a:pt x="11279" y="37830"/>
                    <a:pt x="13484" y="36477"/>
                  </a:cubicBezTo>
                  <a:cubicBezTo>
                    <a:pt x="14011" y="36151"/>
                    <a:pt x="14412" y="35850"/>
                    <a:pt x="14938" y="35524"/>
                  </a:cubicBezTo>
                  <a:lnTo>
                    <a:pt x="15665" y="34998"/>
                  </a:lnTo>
                  <a:lnTo>
                    <a:pt x="16091" y="34798"/>
                  </a:lnTo>
                  <a:lnTo>
                    <a:pt x="18171" y="38031"/>
                  </a:lnTo>
                  <a:lnTo>
                    <a:pt x="21931" y="43670"/>
                  </a:lnTo>
                  <a:cubicBezTo>
                    <a:pt x="22031" y="43770"/>
                    <a:pt x="22256" y="43770"/>
                    <a:pt x="22357" y="43770"/>
                  </a:cubicBezTo>
                  <a:cubicBezTo>
                    <a:pt x="22357" y="43833"/>
                    <a:pt x="22407" y="43864"/>
                    <a:pt x="22469" y="43864"/>
                  </a:cubicBezTo>
                  <a:cubicBezTo>
                    <a:pt x="22532" y="43864"/>
                    <a:pt x="22607" y="43833"/>
                    <a:pt x="22657" y="43770"/>
                  </a:cubicBezTo>
                  <a:cubicBezTo>
                    <a:pt x="22657" y="43770"/>
                    <a:pt x="25164" y="42316"/>
                    <a:pt x="28422" y="40236"/>
                  </a:cubicBezTo>
                  <a:cubicBezTo>
                    <a:pt x="29976" y="39183"/>
                    <a:pt x="31755" y="37930"/>
                    <a:pt x="33635" y="36878"/>
                  </a:cubicBezTo>
                  <a:cubicBezTo>
                    <a:pt x="35414" y="35750"/>
                    <a:pt x="37294" y="34697"/>
                    <a:pt x="38848" y="33645"/>
                  </a:cubicBezTo>
                  <a:cubicBezTo>
                    <a:pt x="39174" y="33344"/>
                    <a:pt x="39575" y="33118"/>
                    <a:pt x="40001" y="32818"/>
                  </a:cubicBezTo>
                  <a:lnTo>
                    <a:pt x="40427" y="32492"/>
                  </a:lnTo>
                  <a:lnTo>
                    <a:pt x="40728" y="32291"/>
                  </a:lnTo>
                  <a:lnTo>
                    <a:pt x="40953" y="32191"/>
                  </a:lnTo>
                  <a:lnTo>
                    <a:pt x="40953" y="32091"/>
                  </a:lnTo>
                  <a:lnTo>
                    <a:pt x="40327" y="31038"/>
                  </a:lnTo>
                  <a:lnTo>
                    <a:pt x="38547" y="28432"/>
                  </a:lnTo>
                  <a:lnTo>
                    <a:pt x="35088" y="23319"/>
                  </a:lnTo>
                  <a:cubicBezTo>
                    <a:pt x="34988" y="23093"/>
                    <a:pt x="34788" y="22893"/>
                    <a:pt x="34687" y="22692"/>
                  </a:cubicBezTo>
                  <a:cubicBezTo>
                    <a:pt x="35414" y="22266"/>
                    <a:pt x="38021" y="20812"/>
                    <a:pt x="39800" y="19660"/>
                  </a:cubicBezTo>
                  <a:cubicBezTo>
                    <a:pt x="40101" y="19459"/>
                    <a:pt x="40527" y="19133"/>
                    <a:pt x="40953" y="18933"/>
                  </a:cubicBezTo>
                  <a:cubicBezTo>
                    <a:pt x="41354" y="18607"/>
                    <a:pt x="41580" y="18406"/>
                    <a:pt x="42407" y="17880"/>
                  </a:cubicBezTo>
                  <a:lnTo>
                    <a:pt x="42081" y="17354"/>
                  </a:lnTo>
                  <a:lnTo>
                    <a:pt x="41981" y="17153"/>
                  </a:lnTo>
                  <a:lnTo>
                    <a:pt x="41880" y="16953"/>
                  </a:lnTo>
                  <a:lnTo>
                    <a:pt x="41454" y="16527"/>
                  </a:lnTo>
                  <a:lnTo>
                    <a:pt x="40828" y="15700"/>
                  </a:lnTo>
                  <a:cubicBezTo>
                    <a:pt x="40527" y="15173"/>
                    <a:pt x="40327" y="14848"/>
                    <a:pt x="40327" y="14848"/>
                  </a:cubicBezTo>
                  <a:lnTo>
                    <a:pt x="40101" y="14848"/>
                  </a:lnTo>
                  <a:cubicBezTo>
                    <a:pt x="40001" y="14747"/>
                    <a:pt x="39901" y="14747"/>
                    <a:pt x="39800" y="14747"/>
                  </a:cubicBezTo>
                  <a:cubicBezTo>
                    <a:pt x="39800" y="14747"/>
                    <a:pt x="36667" y="16627"/>
                    <a:pt x="34562" y="17880"/>
                  </a:cubicBezTo>
                  <a:cubicBezTo>
                    <a:pt x="34261" y="18081"/>
                    <a:pt x="33835" y="18306"/>
                    <a:pt x="33434" y="18607"/>
                  </a:cubicBezTo>
                  <a:lnTo>
                    <a:pt x="32482" y="19234"/>
                  </a:lnTo>
                  <a:cubicBezTo>
                    <a:pt x="31755" y="18306"/>
                    <a:pt x="31429" y="17680"/>
                    <a:pt x="31429" y="17680"/>
                  </a:cubicBezTo>
                  <a:cubicBezTo>
                    <a:pt x="31229" y="17454"/>
                    <a:pt x="31129" y="17454"/>
                    <a:pt x="31028" y="17454"/>
                  </a:cubicBezTo>
                  <a:cubicBezTo>
                    <a:pt x="30978" y="17404"/>
                    <a:pt x="30922" y="17379"/>
                    <a:pt x="30853" y="17379"/>
                  </a:cubicBezTo>
                  <a:cubicBezTo>
                    <a:pt x="30784" y="17379"/>
                    <a:pt x="30702" y="17404"/>
                    <a:pt x="30602" y="17454"/>
                  </a:cubicBezTo>
                  <a:cubicBezTo>
                    <a:pt x="30602" y="17454"/>
                    <a:pt x="29048" y="18507"/>
                    <a:pt x="26743" y="19960"/>
                  </a:cubicBezTo>
                  <a:cubicBezTo>
                    <a:pt x="26642" y="19760"/>
                    <a:pt x="26417" y="19459"/>
                    <a:pt x="26316" y="19133"/>
                  </a:cubicBezTo>
                  <a:cubicBezTo>
                    <a:pt x="26116" y="18933"/>
                    <a:pt x="25790" y="18607"/>
                    <a:pt x="25590" y="18406"/>
                  </a:cubicBezTo>
                  <a:cubicBezTo>
                    <a:pt x="26116" y="18081"/>
                    <a:pt x="26542" y="17880"/>
                    <a:pt x="26943" y="17579"/>
                  </a:cubicBezTo>
                  <a:cubicBezTo>
                    <a:pt x="27670" y="17053"/>
                    <a:pt x="28522" y="16627"/>
                    <a:pt x="29249" y="16000"/>
                  </a:cubicBezTo>
                  <a:lnTo>
                    <a:pt x="30076" y="15474"/>
                  </a:lnTo>
                  <a:lnTo>
                    <a:pt x="30301" y="15274"/>
                  </a:lnTo>
                  <a:lnTo>
                    <a:pt x="30402" y="15274"/>
                  </a:lnTo>
                  <a:lnTo>
                    <a:pt x="30402" y="15173"/>
                  </a:lnTo>
                  <a:lnTo>
                    <a:pt x="30301" y="15073"/>
                  </a:lnTo>
                  <a:lnTo>
                    <a:pt x="29875" y="14447"/>
                  </a:lnTo>
                  <a:lnTo>
                    <a:pt x="29048" y="13193"/>
                  </a:lnTo>
                  <a:lnTo>
                    <a:pt x="25915" y="8482"/>
                  </a:lnTo>
                  <a:cubicBezTo>
                    <a:pt x="23910" y="5549"/>
                    <a:pt x="22457" y="3269"/>
                    <a:pt x="22457" y="3269"/>
                  </a:cubicBezTo>
                  <a:cubicBezTo>
                    <a:pt x="22357" y="3168"/>
                    <a:pt x="22256" y="3168"/>
                    <a:pt x="22156" y="3168"/>
                  </a:cubicBezTo>
                  <a:cubicBezTo>
                    <a:pt x="22093" y="3106"/>
                    <a:pt x="22037" y="3074"/>
                    <a:pt x="21971" y="3074"/>
                  </a:cubicBezTo>
                  <a:cubicBezTo>
                    <a:pt x="21905" y="3074"/>
                    <a:pt x="21830" y="3106"/>
                    <a:pt x="21730" y="3168"/>
                  </a:cubicBezTo>
                  <a:cubicBezTo>
                    <a:pt x="21730" y="3168"/>
                    <a:pt x="19424" y="4522"/>
                    <a:pt x="16517" y="6502"/>
                  </a:cubicBezTo>
                  <a:cubicBezTo>
                    <a:pt x="15765" y="6928"/>
                    <a:pt x="15038" y="7429"/>
                    <a:pt x="14211" y="7955"/>
                  </a:cubicBezTo>
                  <a:cubicBezTo>
                    <a:pt x="14111" y="7554"/>
                    <a:pt x="13885" y="7128"/>
                    <a:pt x="13685" y="6802"/>
                  </a:cubicBezTo>
                  <a:cubicBezTo>
                    <a:pt x="13484" y="6502"/>
                    <a:pt x="12958" y="5975"/>
                    <a:pt x="12758" y="5675"/>
                  </a:cubicBezTo>
                  <a:cubicBezTo>
                    <a:pt x="13058" y="5349"/>
                    <a:pt x="13259" y="4923"/>
                    <a:pt x="13259" y="4421"/>
                  </a:cubicBezTo>
                  <a:cubicBezTo>
                    <a:pt x="13384" y="4096"/>
                    <a:pt x="13384" y="3795"/>
                    <a:pt x="13384" y="3469"/>
                  </a:cubicBezTo>
                  <a:cubicBezTo>
                    <a:pt x="13384" y="3269"/>
                    <a:pt x="13259" y="2943"/>
                    <a:pt x="13159" y="2642"/>
                  </a:cubicBezTo>
                  <a:cubicBezTo>
                    <a:pt x="12758" y="1589"/>
                    <a:pt x="12006" y="862"/>
                    <a:pt x="11379" y="537"/>
                  </a:cubicBezTo>
                  <a:cubicBezTo>
                    <a:pt x="10878" y="136"/>
                    <a:pt x="10452" y="35"/>
                    <a:pt x="10452" y="35"/>
                  </a:cubicBezTo>
                  <a:cubicBezTo>
                    <a:pt x="10308" y="35"/>
                    <a:pt x="10228" y="113"/>
                    <a:pt x="10194" y="209"/>
                  </a:cubicBezTo>
                  <a:lnTo>
                    <a:pt x="10194" y="209"/>
                  </a:lnTo>
                  <a:cubicBezTo>
                    <a:pt x="10184" y="119"/>
                    <a:pt x="10128" y="35"/>
                    <a:pt x="10026" y="35"/>
                  </a:cubicBezTo>
                  <a:cubicBezTo>
                    <a:pt x="10026" y="35"/>
                    <a:pt x="9915" y="1"/>
                    <a:pt x="970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p25"/>
            <p:cNvSpPr/>
            <p:nvPr/>
          </p:nvSpPr>
          <p:spPr>
            <a:xfrm>
              <a:off x="4978104" y="3955765"/>
              <a:ext cx="546018" cy="408814"/>
            </a:xfrm>
            <a:custGeom>
              <a:rect b="b" l="l" r="r" t="t"/>
              <a:pathLst>
                <a:path extrusionOk="0" h="12273" w="16392">
                  <a:moveTo>
                    <a:pt x="13459" y="527"/>
                  </a:moveTo>
                  <a:cubicBezTo>
                    <a:pt x="13585" y="627"/>
                    <a:pt x="13685" y="1053"/>
                    <a:pt x="13986" y="1479"/>
                  </a:cubicBezTo>
                  <a:cubicBezTo>
                    <a:pt x="14211" y="1780"/>
                    <a:pt x="14412" y="2206"/>
                    <a:pt x="14713" y="2632"/>
                  </a:cubicBezTo>
                  <a:lnTo>
                    <a:pt x="15139" y="3259"/>
                  </a:lnTo>
                  <a:lnTo>
                    <a:pt x="15239" y="3559"/>
                  </a:lnTo>
                  <a:lnTo>
                    <a:pt x="15339" y="3660"/>
                  </a:lnTo>
                  <a:lnTo>
                    <a:pt x="15239" y="3660"/>
                  </a:lnTo>
                  <a:lnTo>
                    <a:pt x="15239" y="3760"/>
                  </a:lnTo>
                  <a:lnTo>
                    <a:pt x="15038" y="3885"/>
                  </a:lnTo>
                  <a:lnTo>
                    <a:pt x="14512" y="4186"/>
                  </a:lnTo>
                  <a:lnTo>
                    <a:pt x="13259" y="4913"/>
                  </a:lnTo>
                  <a:lnTo>
                    <a:pt x="13058" y="5138"/>
                  </a:lnTo>
                  <a:cubicBezTo>
                    <a:pt x="12833" y="4712"/>
                    <a:pt x="12532" y="3985"/>
                    <a:pt x="12206" y="3459"/>
                  </a:cubicBezTo>
                  <a:cubicBezTo>
                    <a:pt x="11906" y="3033"/>
                    <a:pt x="11379" y="2507"/>
                    <a:pt x="11179" y="2106"/>
                  </a:cubicBezTo>
                  <a:lnTo>
                    <a:pt x="13459" y="527"/>
                  </a:lnTo>
                  <a:close/>
                  <a:moveTo>
                    <a:pt x="10552" y="2507"/>
                  </a:moveTo>
                  <a:cubicBezTo>
                    <a:pt x="10753" y="2933"/>
                    <a:pt x="11079" y="3559"/>
                    <a:pt x="11379" y="3985"/>
                  </a:cubicBezTo>
                  <a:cubicBezTo>
                    <a:pt x="11705" y="4512"/>
                    <a:pt x="12206" y="5138"/>
                    <a:pt x="12532" y="5439"/>
                  </a:cubicBezTo>
                  <a:lnTo>
                    <a:pt x="10953" y="6391"/>
                  </a:lnTo>
                  <a:cubicBezTo>
                    <a:pt x="10753" y="6492"/>
                    <a:pt x="10552" y="6592"/>
                    <a:pt x="10327" y="6692"/>
                  </a:cubicBezTo>
                  <a:cubicBezTo>
                    <a:pt x="10126" y="6266"/>
                    <a:pt x="9926" y="5765"/>
                    <a:pt x="9600" y="5339"/>
                  </a:cubicBezTo>
                  <a:cubicBezTo>
                    <a:pt x="9399" y="4913"/>
                    <a:pt x="8873" y="4286"/>
                    <a:pt x="8572" y="3885"/>
                  </a:cubicBezTo>
                  <a:cubicBezTo>
                    <a:pt x="9299" y="3459"/>
                    <a:pt x="9926" y="2933"/>
                    <a:pt x="10552" y="2507"/>
                  </a:cubicBezTo>
                  <a:close/>
                  <a:moveTo>
                    <a:pt x="8046" y="4286"/>
                  </a:moveTo>
                  <a:cubicBezTo>
                    <a:pt x="8246" y="4712"/>
                    <a:pt x="8572" y="5439"/>
                    <a:pt x="8873" y="5865"/>
                  </a:cubicBezTo>
                  <a:cubicBezTo>
                    <a:pt x="9073" y="6266"/>
                    <a:pt x="9399" y="6692"/>
                    <a:pt x="9700" y="7118"/>
                  </a:cubicBezTo>
                  <a:lnTo>
                    <a:pt x="9825" y="7118"/>
                  </a:lnTo>
                  <a:cubicBezTo>
                    <a:pt x="9073" y="7519"/>
                    <a:pt x="8447" y="8046"/>
                    <a:pt x="7720" y="8472"/>
                  </a:cubicBezTo>
                  <a:cubicBezTo>
                    <a:pt x="7620" y="8146"/>
                    <a:pt x="7194" y="7419"/>
                    <a:pt x="6893" y="6893"/>
                  </a:cubicBezTo>
                  <a:cubicBezTo>
                    <a:pt x="6693" y="6492"/>
                    <a:pt x="6266" y="5965"/>
                    <a:pt x="5941" y="5639"/>
                  </a:cubicBezTo>
                  <a:cubicBezTo>
                    <a:pt x="6567" y="5238"/>
                    <a:pt x="7319" y="4812"/>
                    <a:pt x="8046" y="4286"/>
                  </a:cubicBezTo>
                  <a:close/>
                  <a:moveTo>
                    <a:pt x="5439" y="5965"/>
                  </a:moveTo>
                  <a:cubicBezTo>
                    <a:pt x="5540" y="6391"/>
                    <a:pt x="5840" y="7018"/>
                    <a:pt x="6066" y="7419"/>
                  </a:cubicBezTo>
                  <a:cubicBezTo>
                    <a:pt x="6467" y="7945"/>
                    <a:pt x="6993" y="8572"/>
                    <a:pt x="7194" y="8772"/>
                  </a:cubicBezTo>
                  <a:cubicBezTo>
                    <a:pt x="6467" y="9299"/>
                    <a:pt x="5740" y="9825"/>
                    <a:pt x="5114" y="10251"/>
                  </a:cubicBezTo>
                  <a:cubicBezTo>
                    <a:pt x="5013" y="9825"/>
                    <a:pt x="4587" y="9098"/>
                    <a:pt x="4286" y="8672"/>
                  </a:cubicBezTo>
                  <a:cubicBezTo>
                    <a:pt x="4061" y="8146"/>
                    <a:pt x="3560" y="7645"/>
                    <a:pt x="3334" y="7319"/>
                  </a:cubicBezTo>
                  <a:cubicBezTo>
                    <a:pt x="4061" y="6893"/>
                    <a:pt x="4687" y="6391"/>
                    <a:pt x="5439" y="5965"/>
                  </a:cubicBezTo>
                  <a:close/>
                  <a:moveTo>
                    <a:pt x="2708" y="7645"/>
                  </a:moveTo>
                  <a:cubicBezTo>
                    <a:pt x="2933" y="8046"/>
                    <a:pt x="3234" y="8672"/>
                    <a:pt x="3560" y="9198"/>
                  </a:cubicBezTo>
                  <a:cubicBezTo>
                    <a:pt x="3860" y="9624"/>
                    <a:pt x="4387" y="10251"/>
                    <a:pt x="4687" y="10652"/>
                  </a:cubicBezTo>
                  <a:cubicBezTo>
                    <a:pt x="3860" y="11178"/>
                    <a:pt x="3234" y="11604"/>
                    <a:pt x="3033" y="11805"/>
                  </a:cubicBezTo>
                  <a:lnTo>
                    <a:pt x="1154" y="8572"/>
                  </a:lnTo>
                  <a:lnTo>
                    <a:pt x="1254" y="8572"/>
                  </a:lnTo>
                  <a:lnTo>
                    <a:pt x="1354" y="8472"/>
                  </a:lnTo>
                  <a:lnTo>
                    <a:pt x="1981" y="8046"/>
                  </a:lnTo>
                  <a:lnTo>
                    <a:pt x="2708" y="7645"/>
                  </a:lnTo>
                  <a:close/>
                  <a:moveTo>
                    <a:pt x="13259" y="0"/>
                  </a:moveTo>
                  <a:cubicBezTo>
                    <a:pt x="13259" y="0"/>
                    <a:pt x="12006" y="752"/>
                    <a:pt x="10327" y="1780"/>
                  </a:cubicBezTo>
                  <a:cubicBezTo>
                    <a:pt x="8672" y="2832"/>
                    <a:pt x="6567" y="4086"/>
                    <a:pt x="5013" y="5138"/>
                  </a:cubicBezTo>
                  <a:cubicBezTo>
                    <a:pt x="4286" y="5539"/>
                    <a:pt x="3560" y="6066"/>
                    <a:pt x="2708" y="6592"/>
                  </a:cubicBezTo>
                  <a:lnTo>
                    <a:pt x="1" y="8371"/>
                  </a:lnTo>
                  <a:lnTo>
                    <a:pt x="728" y="9399"/>
                  </a:lnTo>
                  <a:lnTo>
                    <a:pt x="1154" y="10025"/>
                  </a:lnTo>
                  <a:lnTo>
                    <a:pt x="1981" y="11178"/>
                  </a:lnTo>
                  <a:lnTo>
                    <a:pt x="2607" y="12131"/>
                  </a:lnTo>
                  <a:cubicBezTo>
                    <a:pt x="2657" y="12181"/>
                    <a:pt x="2708" y="12206"/>
                    <a:pt x="2761" y="12206"/>
                  </a:cubicBezTo>
                  <a:cubicBezTo>
                    <a:pt x="2814" y="12206"/>
                    <a:pt x="2870" y="12181"/>
                    <a:pt x="2933" y="12131"/>
                  </a:cubicBezTo>
                  <a:cubicBezTo>
                    <a:pt x="3004" y="12202"/>
                    <a:pt x="3075" y="12273"/>
                    <a:pt x="3146" y="12273"/>
                  </a:cubicBezTo>
                  <a:cubicBezTo>
                    <a:pt x="3175" y="12273"/>
                    <a:pt x="3204" y="12260"/>
                    <a:pt x="3234" y="12231"/>
                  </a:cubicBezTo>
                  <a:cubicBezTo>
                    <a:pt x="3234" y="12231"/>
                    <a:pt x="8246" y="9198"/>
                    <a:pt x="11480" y="7218"/>
                  </a:cubicBezTo>
                  <a:cubicBezTo>
                    <a:pt x="12106" y="6692"/>
                    <a:pt x="12958" y="6266"/>
                    <a:pt x="13785" y="5765"/>
                  </a:cubicBezTo>
                  <a:lnTo>
                    <a:pt x="14938" y="4913"/>
                  </a:lnTo>
                  <a:lnTo>
                    <a:pt x="16392" y="3885"/>
                  </a:lnTo>
                  <a:lnTo>
                    <a:pt x="15966" y="3259"/>
                  </a:lnTo>
                  <a:lnTo>
                    <a:pt x="15665" y="2832"/>
                  </a:lnTo>
                  <a:lnTo>
                    <a:pt x="15239" y="2206"/>
                  </a:lnTo>
                  <a:cubicBezTo>
                    <a:pt x="14938" y="1880"/>
                    <a:pt x="14713" y="1479"/>
                    <a:pt x="14512" y="1153"/>
                  </a:cubicBezTo>
                  <a:cubicBezTo>
                    <a:pt x="14086" y="527"/>
                    <a:pt x="13785" y="226"/>
                    <a:pt x="13785" y="226"/>
                  </a:cubicBezTo>
                  <a:cubicBezTo>
                    <a:pt x="13785" y="126"/>
                    <a:pt x="13685" y="126"/>
                    <a:pt x="13585" y="126"/>
                  </a:cubicBezTo>
                  <a:cubicBezTo>
                    <a:pt x="13459" y="0"/>
                    <a:pt x="13359" y="0"/>
                    <a:pt x="132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1" name="Google Shape;1931;p25"/>
            <p:cNvSpPr/>
            <p:nvPr/>
          </p:nvSpPr>
          <p:spPr>
            <a:xfrm>
              <a:off x="5214372" y="3799641"/>
              <a:ext cx="163652" cy="157257"/>
            </a:xfrm>
            <a:custGeom>
              <a:rect b="b" l="l" r="r" t="t"/>
              <a:pathLst>
                <a:path extrusionOk="0" h="4721" w="4913">
                  <a:moveTo>
                    <a:pt x="2833" y="427"/>
                  </a:moveTo>
                  <a:lnTo>
                    <a:pt x="2833" y="527"/>
                  </a:lnTo>
                  <a:cubicBezTo>
                    <a:pt x="2833" y="527"/>
                    <a:pt x="3033" y="627"/>
                    <a:pt x="3359" y="828"/>
                  </a:cubicBezTo>
                  <a:cubicBezTo>
                    <a:pt x="3559" y="1053"/>
                    <a:pt x="3986" y="1454"/>
                    <a:pt x="4086" y="1880"/>
                  </a:cubicBezTo>
                  <a:cubicBezTo>
                    <a:pt x="4186" y="2181"/>
                    <a:pt x="4186" y="2507"/>
                    <a:pt x="4086" y="2707"/>
                  </a:cubicBezTo>
                  <a:cubicBezTo>
                    <a:pt x="4086" y="2933"/>
                    <a:pt x="3860" y="3133"/>
                    <a:pt x="3660" y="3334"/>
                  </a:cubicBezTo>
                  <a:cubicBezTo>
                    <a:pt x="3308" y="3603"/>
                    <a:pt x="2821" y="3786"/>
                    <a:pt x="2436" y="3786"/>
                  </a:cubicBezTo>
                  <a:cubicBezTo>
                    <a:pt x="2354" y="3786"/>
                    <a:pt x="2276" y="3778"/>
                    <a:pt x="2206" y="3760"/>
                  </a:cubicBezTo>
                  <a:cubicBezTo>
                    <a:pt x="1680" y="3760"/>
                    <a:pt x="1153" y="3434"/>
                    <a:pt x="1053" y="3033"/>
                  </a:cubicBezTo>
                  <a:cubicBezTo>
                    <a:pt x="853" y="2407"/>
                    <a:pt x="853" y="1780"/>
                    <a:pt x="1153" y="1354"/>
                  </a:cubicBezTo>
                  <a:cubicBezTo>
                    <a:pt x="1354" y="928"/>
                    <a:pt x="1880" y="727"/>
                    <a:pt x="2206" y="627"/>
                  </a:cubicBezTo>
                  <a:cubicBezTo>
                    <a:pt x="2507" y="527"/>
                    <a:pt x="2732" y="527"/>
                    <a:pt x="2732" y="527"/>
                  </a:cubicBezTo>
                  <a:cubicBezTo>
                    <a:pt x="2833" y="527"/>
                    <a:pt x="2833" y="427"/>
                    <a:pt x="2833" y="427"/>
                  </a:cubicBezTo>
                  <a:close/>
                  <a:moveTo>
                    <a:pt x="2732" y="1"/>
                  </a:moveTo>
                  <a:cubicBezTo>
                    <a:pt x="2732" y="1"/>
                    <a:pt x="2507" y="1"/>
                    <a:pt x="1980" y="101"/>
                  </a:cubicBezTo>
                  <a:cubicBezTo>
                    <a:pt x="1579" y="101"/>
                    <a:pt x="953" y="427"/>
                    <a:pt x="527" y="928"/>
                  </a:cubicBezTo>
                  <a:cubicBezTo>
                    <a:pt x="326" y="1254"/>
                    <a:pt x="101" y="1680"/>
                    <a:pt x="1" y="2081"/>
                  </a:cubicBezTo>
                  <a:cubicBezTo>
                    <a:pt x="1" y="2507"/>
                    <a:pt x="1" y="2933"/>
                    <a:pt x="226" y="3234"/>
                  </a:cubicBezTo>
                  <a:cubicBezTo>
                    <a:pt x="326" y="3660"/>
                    <a:pt x="527" y="4061"/>
                    <a:pt x="953" y="4286"/>
                  </a:cubicBezTo>
                  <a:cubicBezTo>
                    <a:pt x="1254" y="4587"/>
                    <a:pt x="1680" y="4687"/>
                    <a:pt x="2106" y="4687"/>
                  </a:cubicBezTo>
                  <a:cubicBezTo>
                    <a:pt x="2234" y="4709"/>
                    <a:pt x="2365" y="4721"/>
                    <a:pt x="2498" y="4721"/>
                  </a:cubicBezTo>
                  <a:cubicBezTo>
                    <a:pt x="3118" y="4721"/>
                    <a:pt x="3770" y="4477"/>
                    <a:pt x="4286" y="3961"/>
                  </a:cubicBezTo>
                  <a:cubicBezTo>
                    <a:pt x="4612" y="3660"/>
                    <a:pt x="4813" y="3334"/>
                    <a:pt x="4913" y="2808"/>
                  </a:cubicBezTo>
                  <a:cubicBezTo>
                    <a:pt x="4913" y="2407"/>
                    <a:pt x="4913" y="2081"/>
                    <a:pt x="4813" y="1680"/>
                  </a:cubicBezTo>
                  <a:cubicBezTo>
                    <a:pt x="4487" y="1053"/>
                    <a:pt x="3986" y="627"/>
                    <a:pt x="3660" y="301"/>
                  </a:cubicBezTo>
                  <a:cubicBezTo>
                    <a:pt x="3234" y="101"/>
                    <a:pt x="3033" y="101"/>
                    <a:pt x="3033" y="101"/>
                  </a:cubicBezTo>
                  <a:cubicBezTo>
                    <a:pt x="3014" y="82"/>
                    <a:pt x="2995" y="74"/>
                    <a:pt x="2976" y="74"/>
                  </a:cubicBezTo>
                  <a:cubicBezTo>
                    <a:pt x="2898" y="74"/>
                    <a:pt x="2833" y="220"/>
                    <a:pt x="2833" y="301"/>
                  </a:cubicBezTo>
                  <a:cubicBezTo>
                    <a:pt x="2833" y="101"/>
                    <a:pt x="2833" y="1"/>
                    <a:pt x="273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p25"/>
            <p:cNvSpPr/>
            <p:nvPr/>
          </p:nvSpPr>
          <p:spPr>
            <a:xfrm>
              <a:off x="5628449" y="4380701"/>
              <a:ext cx="86872" cy="80177"/>
            </a:xfrm>
            <a:custGeom>
              <a:rect b="b" l="l" r="r" t="t"/>
              <a:pathLst>
                <a:path extrusionOk="0" h="2407" w="2608">
                  <a:moveTo>
                    <a:pt x="1457" y="196"/>
                  </a:moveTo>
                  <a:cubicBezTo>
                    <a:pt x="1454" y="234"/>
                    <a:pt x="1454" y="272"/>
                    <a:pt x="1454" y="301"/>
                  </a:cubicBezTo>
                  <a:cubicBezTo>
                    <a:pt x="1454" y="301"/>
                    <a:pt x="1580" y="301"/>
                    <a:pt x="1780" y="401"/>
                  </a:cubicBezTo>
                  <a:cubicBezTo>
                    <a:pt x="1880" y="527"/>
                    <a:pt x="2081" y="727"/>
                    <a:pt x="2081" y="928"/>
                  </a:cubicBezTo>
                  <a:cubicBezTo>
                    <a:pt x="2206" y="1028"/>
                    <a:pt x="2206" y="1253"/>
                    <a:pt x="2081" y="1354"/>
                  </a:cubicBezTo>
                  <a:cubicBezTo>
                    <a:pt x="2081" y="1454"/>
                    <a:pt x="1981" y="1554"/>
                    <a:pt x="1880" y="1654"/>
                  </a:cubicBezTo>
                  <a:cubicBezTo>
                    <a:pt x="1680" y="1880"/>
                    <a:pt x="1354" y="1880"/>
                    <a:pt x="1154" y="1880"/>
                  </a:cubicBezTo>
                  <a:cubicBezTo>
                    <a:pt x="953" y="1880"/>
                    <a:pt x="627" y="1780"/>
                    <a:pt x="627" y="1454"/>
                  </a:cubicBezTo>
                  <a:cubicBezTo>
                    <a:pt x="527" y="1253"/>
                    <a:pt x="527" y="928"/>
                    <a:pt x="627" y="727"/>
                  </a:cubicBezTo>
                  <a:cubicBezTo>
                    <a:pt x="727" y="527"/>
                    <a:pt x="1053" y="301"/>
                    <a:pt x="1154" y="301"/>
                  </a:cubicBezTo>
                  <a:cubicBezTo>
                    <a:pt x="1354" y="201"/>
                    <a:pt x="1454" y="201"/>
                    <a:pt x="1454" y="201"/>
                  </a:cubicBezTo>
                  <a:cubicBezTo>
                    <a:pt x="1454" y="201"/>
                    <a:pt x="1455" y="199"/>
                    <a:pt x="1457" y="196"/>
                  </a:cubicBezTo>
                  <a:close/>
                  <a:moveTo>
                    <a:pt x="1154" y="0"/>
                  </a:moveTo>
                  <a:cubicBezTo>
                    <a:pt x="953" y="101"/>
                    <a:pt x="527" y="201"/>
                    <a:pt x="326" y="527"/>
                  </a:cubicBezTo>
                  <a:cubicBezTo>
                    <a:pt x="101" y="727"/>
                    <a:pt x="1" y="1253"/>
                    <a:pt x="201" y="1654"/>
                  </a:cubicBezTo>
                  <a:cubicBezTo>
                    <a:pt x="201" y="1880"/>
                    <a:pt x="427" y="2081"/>
                    <a:pt x="527" y="2181"/>
                  </a:cubicBezTo>
                  <a:cubicBezTo>
                    <a:pt x="727" y="2281"/>
                    <a:pt x="953" y="2281"/>
                    <a:pt x="1154" y="2406"/>
                  </a:cubicBezTo>
                  <a:cubicBezTo>
                    <a:pt x="1454" y="2406"/>
                    <a:pt x="1880" y="2281"/>
                    <a:pt x="2206" y="1980"/>
                  </a:cubicBezTo>
                  <a:cubicBezTo>
                    <a:pt x="2407" y="1880"/>
                    <a:pt x="2507" y="1654"/>
                    <a:pt x="2507" y="1454"/>
                  </a:cubicBezTo>
                  <a:cubicBezTo>
                    <a:pt x="2607" y="1253"/>
                    <a:pt x="2507" y="1028"/>
                    <a:pt x="2507" y="827"/>
                  </a:cubicBezTo>
                  <a:cubicBezTo>
                    <a:pt x="2206" y="101"/>
                    <a:pt x="1580" y="0"/>
                    <a:pt x="1580" y="0"/>
                  </a:cubicBezTo>
                  <a:cubicBezTo>
                    <a:pt x="1548" y="0"/>
                    <a:pt x="1525" y="13"/>
                    <a:pt x="1508" y="33"/>
                  </a:cubicBezTo>
                  <a:lnTo>
                    <a:pt x="1508" y="33"/>
                  </a:lnTo>
                  <a:cubicBezTo>
                    <a:pt x="1502" y="13"/>
                    <a:pt x="1486" y="0"/>
                    <a:pt x="145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p25"/>
            <p:cNvSpPr/>
            <p:nvPr/>
          </p:nvSpPr>
          <p:spPr>
            <a:xfrm>
              <a:off x="5576685" y="4300557"/>
              <a:ext cx="86872" cy="78079"/>
            </a:xfrm>
            <a:custGeom>
              <a:rect b="b" l="l" r="r" t="t"/>
              <a:pathLst>
                <a:path extrusionOk="0" h="2344" w="2608">
                  <a:moveTo>
                    <a:pt x="1505" y="178"/>
                  </a:moveTo>
                  <a:cubicBezTo>
                    <a:pt x="1517" y="192"/>
                    <a:pt x="1533" y="201"/>
                    <a:pt x="1555" y="201"/>
                  </a:cubicBezTo>
                  <a:cubicBezTo>
                    <a:pt x="1555" y="201"/>
                    <a:pt x="1555" y="301"/>
                    <a:pt x="1755" y="426"/>
                  </a:cubicBezTo>
                  <a:cubicBezTo>
                    <a:pt x="1880" y="527"/>
                    <a:pt x="2081" y="727"/>
                    <a:pt x="2081" y="928"/>
                  </a:cubicBezTo>
                  <a:cubicBezTo>
                    <a:pt x="2181" y="1053"/>
                    <a:pt x="2181" y="1253"/>
                    <a:pt x="2181" y="1354"/>
                  </a:cubicBezTo>
                  <a:cubicBezTo>
                    <a:pt x="2081" y="1454"/>
                    <a:pt x="1981" y="1554"/>
                    <a:pt x="1981" y="1679"/>
                  </a:cubicBezTo>
                  <a:cubicBezTo>
                    <a:pt x="1755" y="1780"/>
                    <a:pt x="1454" y="1880"/>
                    <a:pt x="1129" y="1880"/>
                  </a:cubicBezTo>
                  <a:cubicBezTo>
                    <a:pt x="928" y="1880"/>
                    <a:pt x="627" y="1679"/>
                    <a:pt x="627" y="1454"/>
                  </a:cubicBezTo>
                  <a:cubicBezTo>
                    <a:pt x="502" y="1153"/>
                    <a:pt x="502" y="827"/>
                    <a:pt x="627" y="627"/>
                  </a:cubicBezTo>
                  <a:cubicBezTo>
                    <a:pt x="728" y="426"/>
                    <a:pt x="1028" y="301"/>
                    <a:pt x="1129" y="301"/>
                  </a:cubicBezTo>
                  <a:cubicBezTo>
                    <a:pt x="1354" y="201"/>
                    <a:pt x="1454" y="201"/>
                    <a:pt x="1454" y="201"/>
                  </a:cubicBezTo>
                  <a:cubicBezTo>
                    <a:pt x="1476" y="201"/>
                    <a:pt x="1492" y="192"/>
                    <a:pt x="1505" y="178"/>
                  </a:cubicBezTo>
                  <a:close/>
                  <a:moveTo>
                    <a:pt x="1129" y="0"/>
                  </a:moveTo>
                  <a:cubicBezTo>
                    <a:pt x="928" y="0"/>
                    <a:pt x="627" y="101"/>
                    <a:pt x="302" y="426"/>
                  </a:cubicBezTo>
                  <a:cubicBezTo>
                    <a:pt x="101" y="727"/>
                    <a:pt x="1" y="1253"/>
                    <a:pt x="201" y="1554"/>
                  </a:cubicBezTo>
                  <a:cubicBezTo>
                    <a:pt x="201" y="1780"/>
                    <a:pt x="402" y="1980"/>
                    <a:pt x="502" y="2080"/>
                  </a:cubicBezTo>
                  <a:cubicBezTo>
                    <a:pt x="728" y="2306"/>
                    <a:pt x="928" y="2306"/>
                    <a:pt x="1129" y="2306"/>
                  </a:cubicBezTo>
                  <a:cubicBezTo>
                    <a:pt x="1209" y="2331"/>
                    <a:pt x="1295" y="2343"/>
                    <a:pt x="1384" y="2343"/>
                  </a:cubicBezTo>
                  <a:cubicBezTo>
                    <a:pt x="1657" y="2343"/>
                    <a:pt x="1955" y="2226"/>
                    <a:pt x="2181" y="1980"/>
                  </a:cubicBezTo>
                  <a:cubicBezTo>
                    <a:pt x="2382" y="1880"/>
                    <a:pt x="2507" y="1679"/>
                    <a:pt x="2507" y="1354"/>
                  </a:cubicBezTo>
                  <a:cubicBezTo>
                    <a:pt x="2607" y="1153"/>
                    <a:pt x="2507" y="1053"/>
                    <a:pt x="2507" y="827"/>
                  </a:cubicBezTo>
                  <a:cubicBezTo>
                    <a:pt x="2181" y="101"/>
                    <a:pt x="1555" y="0"/>
                    <a:pt x="1555" y="0"/>
                  </a:cubicBezTo>
                  <a:cubicBezTo>
                    <a:pt x="1533" y="0"/>
                    <a:pt x="1517" y="9"/>
                    <a:pt x="1505" y="23"/>
                  </a:cubicBezTo>
                  <a:lnTo>
                    <a:pt x="1505" y="23"/>
                  </a:lnTo>
                  <a:cubicBezTo>
                    <a:pt x="1492" y="9"/>
                    <a:pt x="1476" y="0"/>
                    <a:pt x="145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p25"/>
            <p:cNvSpPr/>
            <p:nvPr/>
          </p:nvSpPr>
          <p:spPr>
            <a:xfrm>
              <a:off x="4901292" y="3999835"/>
              <a:ext cx="167016" cy="157989"/>
            </a:xfrm>
            <a:custGeom>
              <a:rect b="b" l="l" r="r" t="t"/>
              <a:pathLst>
                <a:path extrusionOk="0" h="4743" w="5014">
                  <a:moveTo>
                    <a:pt x="2833" y="357"/>
                  </a:moveTo>
                  <a:cubicBezTo>
                    <a:pt x="2833" y="457"/>
                    <a:pt x="2933" y="457"/>
                    <a:pt x="2933" y="557"/>
                  </a:cubicBezTo>
                  <a:cubicBezTo>
                    <a:pt x="2933" y="557"/>
                    <a:pt x="3134" y="557"/>
                    <a:pt x="3359" y="783"/>
                  </a:cubicBezTo>
                  <a:cubicBezTo>
                    <a:pt x="3660" y="983"/>
                    <a:pt x="3986" y="1409"/>
                    <a:pt x="4186" y="1936"/>
                  </a:cubicBezTo>
                  <a:lnTo>
                    <a:pt x="4186" y="2662"/>
                  </a:lnTo>
                  <a:cubicBezTo>
                    <a:pt x="4086" y="2963"/>
                    <a:pt x="3986" y="3189"/>
                    <a:pt x="3760" y="3289"/>
                  </a:cubicBezTo>
                  <a:cubicBezTo>
                    <a:pt x="3359" y="3690"/>
                    <a:pt x="2733" y="3815"/>
                    <a:pt x="2206" y="3815"/>
                  </a:cubicBezTo>
                  <a:cubicBezTo>
                    <a:pt x="1680" y="3690"/>
                    <a:pt x="1254" y="3489"/>
                    <a:pt x="1054" y="2963"/>
                  </a:cubicBezTo>
                  <a:cubicBezTo>
                    <a:pt x="853" y="2437"/>
                    <a:pt x="853" y="1810"/>
                    <a:pt x="1154" y="1409"/>
                  </a:cubicBezTo>
                  <a:cubicBezTo>
                    <a:pt x="1480" y="983"/>
                    <a:pt x="1881" y="682"/>
                    <a:pt x="2206" y="557"/>
                  </a:cubicBezTo>
                  <a:cubicBezTo>
                    <a:pt x="2608" y="457"/>
                    <a:pt x="2833" y="457"/>
                    <a:pt x="2833" y="457"/>
                  </a:cubicBezTo>
                  <a:lnTo>
                    <a:pt x="2833" y="357"/>
                  </a:lnTo>
                  <a:close/>
                  <a:moveTo>
                    <a:pt x="2473" y="0"/>
                  </a:moveTo>
                  <a:cubicBezTo>
                    <a:pt x="2365" y="0"/>
                    <a:pt x="2240" y="14"/>
                    <a:pt x="2106" y="56"/>
                  </a:cubicBezTo>
                  <a:cubicBezTo>
                    <a:pt x="1680" y="156"/>
                    <a:pt x="1054" y="357"/>
                    <a:pt x="527" y="983"/>
                  </a:cubicBezTo>
                  <a:cubicBezTo>
                    <a:pt x="327" y="1309"/>
                    <a:pt x="227" y="1610"/>
                    <a:pt x="101" y="2036"/>
                  </a:cubicBezTo>
                  <a:cubicBezTo>
                    <a:pt x="1" y="2437"/>
                    <a:pt x="101" y="2863"/>
                    <a:pt x="227" y="3289"/>
                  </a:cubicBezTo>
                  <a:cubicBezTo>
                    <a:pt x="327" y="3690"/>
                    <a:pt x="628" y="4116"/>
                    <a:pt x="953" y="4316"/>
                  </a:cubicBezTo>
                  <a:cubicBezTo>
                    <a:pt x="1354" y="4542"/>
                    <a:pt x="1780" y="4642"/>
                    <a:pt x="2106" y="4743"/>
                  </a:cubicBezTo>
                  <a:cubicBezTo>
                    <a:pt x="2833" y="4743"/>
                    <a:pt x="3660" y="4642"/>
                    <a:pt x="4287" y="4016"/>
                  </a:cubicBezTo>
                  <a:cubicBezTo>
                    <a:pt x="4613" y="3690"/>
                    <a:pt x="4913" y="3289"/>
                    <a:pt x="4913" y="2863"/>
                  </a:cubicBezTo>
                  <a:cubicBezTo>
                    <a:pt x="5014" y="2437"/>
                    <a:pt x="4913" y="2036"/>
                    <a:pt x="4813" y="1710"/>
                  </a:cubicBezTo>
                  <a:cubicBezTo>
                    <a:pt x="4487" y="983"/>
                    <a:pt x="4086" y="557"/>
                    <a:pt x="3660" y="357"/>
                  </a:cubicBezTo>
                  <a:cubicBezTo>
                    <a:pt x="3359" y="56"/>
                    <a:pt x="3034" y="56"/>
                    <a:pt x="3034" y="56"/>
                  </a:cubicBezTo>
                  <a:cubicBezTo>
                    <a:pt x="2933" y="56"/>
                    <a:pt x="2933" y="156"/>
                    <a:pt x="2933" y="256"/>
                  </a:cubicBezTo>
                  <a:cubicBezTo>
                    <a:pt x="2933" y="156"/>
                    <a:pt x="2833" y="56"/>
                    <a:pt x="2833" y="56"/>
                  </a:cubicBezTo>
                  <a:cubicBezTo>
                    <a:pt x="2833" y="56"/>
                    <a:pt x="2688" y="0"/>
                    <a:pt x="247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5" name="Google Shape;1935;p25"/>
            <p:cNvSpPr/>
            <p:nvPr/>
          </p:nvSpPr>
          <p:spPr>
            <a:xfrm>
              <a:off x="5246083" y="4408248"/>
              <a:ext cx="323140" cy="251957"/>
            </a:xfrm>
            <a:custGeom>
              <a:rect b="b" l="l" r="r" t="t"/>
              <a:pathLst>
                <a:path extrusionOk="0" h="7564" w="9701">
                  <a:moveTo>
                    <a:pt x="8046" y="326"/>
                  </a:moveTo>
                  <a:cubicBezTo>
                    <a:pt x="8146" y="627"/>
                    <a:pt x="8347" y="1053"/>
                    <a:pt x="8547" y="1354"/>
                  </a:cubicBezTo>
                  <a:cubicBezTo>
                    <a:pt x="8773" y="1680"/>
                    <a:pt x="9174" y="2081"/>
                    <a:pt x="9299" y="2306"/>
                  </a:cubicBezTo>
                  <a:cubicBezTo>
                    <a:pt x="8873" y="2607"/>
                    <a:pt x="7620" y="3334"/>
                    <a:pt x="6467" y="4086"/>
                  </a:cubicBezTo>
                  <a:cubicBezTo>
                    <a:pt x="6267" y="3860"/>
                    <a:pt x="6041" y="3334"/>
                    <a:pt x="5841" y="3033"/>
                  </a:cubicBezTo>
                  <a:cubicBezTo>
                    <a:pt x="5740" y="2832"/>
                    <a:pt x="5414" y="2507"/>
                    <a:pt x="5314" y="2306"/>
                  </a:cubicBezTo>
                  <a:cubicBezTo>
                    <a:pt x="6367" y="1454"/>
                    <a:pt x="7620" y="627"/>
                    <a:pt x="8046" y="326"/>
                  </a:cubicBezTo>
                  <a:close/>
                  <a:moveTo>
                    <a:pt x="5013" y="2406"/>
                  </a:moveTo>
                  <a:cubicBezTo>
                    <a:pt x="5114" y="2707"/>
                    <a:pt x="5314" y="3033"/>
                    <a:pt x="5414" y="3334"/>
                  </a:cubicBezTo>
                  <a:cubicBezTo>
                    <a:pt x="5640" y="3660"/>
                    <a:pt x="5941" y="3960"/>
                    <a:pt x="6166" y="4186"/>
                  </a:cubicBezTo>
                  <a:cubicBezTo>
                    <a:pt x="5941" y="4386"/>
                    <a:pt x="5640" y="4487"/>
                    <a:pt x="5414" y="4712"/>
                  </a:cubicBezTo>
                  <a:cubicBezTo>
                    <a:pt x="4688" y="5213"/>
                    <a:pt x="3760" y="5840"/>
                    <a:pt x="2908" y="6366"/>
                  </a:cubicBezTo>
                  <a:cubicBezTo>
                    <a:pt x="2908" y="6266"/>
                    <a:pt x="2607" y="5640"/>
                    <a:pt x="2407" y="5339"/>
                  </a:cubicBezTo>
                  <a:cubicBezTo>
                    <a:pt x="2181" y="5013"/>
                    <a:pt x="1881" y="4712"/>
                    <a:pt x="1780" y="4487"/>
                  </a:cubicBezTo>
                  <a:cubicBezTo>
                    <a:pt x="2607" y="3960"/>
                    <a:pt x="3535" y="3334"/>
                    <a:pt x="4287" y="2933"/>
                  </a:cubicBezTo>
                  <a:cubicBezTo>
                    <a:pt x="4487" y="2707"/>
                    <a:pt x="4788" y="2607"/>
                    <a:pt x="5013" y="2406"/>
                  </a:cubicBezTo>
                  <a:close/>
                  <a:moveTo>
                    <a:pt x="1455" y="4587"/>
                  </a:moveTo>
                  <a:cubicBezTo>
                    <a:pt x="1555" y="4812"/>
                    <a:pt x="1780" y="5213"/>
                    <a:pt x="1981" y="5539"/>
                  </a:cubicBezTo>
                  <a:cubicBezTo>
                    <a:pt x="2181" y="5965"/>
                    <a:pt x="2708" y="6467"/>
                    <a:pt x="2708" y="6467"/>
                  </a:cubicBezTo>
                  <a:cubicBezTo>
                    <a:pt x="2181" y="6893"/>
                    <a:pt x="1655" y="7218"/>
                    <a:pt x="1555" y="7319"/>
                  </a:cubicBezTo>
                  <a:cubicBezTo>
                    <a:pt x="1455" y="7093"/>
                    <a:pt x="1254" y="6592"/>
                    <a:pt x="1028" y="6266"/>
                  </a:cubicBezTo>
                  <a:cubicBezTo>
                    <a:pt x="828" y="5965"/>
                    <a:pt x="402" y="5539"/>
                    <a:pt x="302" y="5339"/>
                  </a:cubicBezTo>
                  <a:cubicBezTo>
                    <a:pt x="402" y="5213"/>
                    <a:pt x="928" y="5013"/>
                    <a:pt x="1455" y="4587"/>
                  </a:cubicBezTo>
                  <a:close/>
                  <a:moveTo>
                    <a:pt x="8146" y="0"/>
                  </a:moveTo>
                  <a:lnTo>
                    <a:pt x="7921" y="101"/>
                  </a:lnTo>
                  <a:cubicBezTo>
                    <a:pt x="7294" y="426"/>
                    <a:pt x="5314" y="1680"/>
                    <a:pt x="4061" y="2507"/>
                  </a:cubicBezTo>
                  <a:cubicBezTo>
                    <a:pt x="2507" y="3459"/>
                    <a:pt x="101" y="5113"/>
                    <a:pt x="101" y="5113"/>
                  </a:cubicBezTo>
                  <a:lnTo>
                    <a:pt x="101" y="5339"/>
                  </a:lnTo>
                  <a:cubicBezTo>
                    <a:pt x="101" y="5339"/>
                    <a:pt x="1" y="5339"/>
                    <a:pt x="1" y="5439"/>
                  </a:cubicBezTo>
                  <a:cubicBezTo>
                    <a:pt x="1" y="5439"/>
                    <a:pt x="302" y="6066"/>
                    <a:pt x="627" y="6467"/>
                  </a:cubicBezTo>
                  <a:cubicBezTo>
                    <a:pt x="828" y="6993"/>
                    <a:pt x="1354" y="7519"/>
                    <a:pt x="1354" y="7519"/>
                  </a:cubicBezTo>
                  <a:lnTo>
                    <a:pt x="1555" y="7519"/>
                  </a:lnTo>
                  <a:cubicBezTo>
                    <a:pt x="1555" y="7519"/>
                    <a:pt x="1555" y="7564"/>
                    <a:pt x="1585" y="7564"/>
                  </a:cubicBezTo>
                  <a:cubicBezTo>
                    <a:pt x="1599" y="7564"/>
                    <a:pt x="1622" y="7553"/>
                    <a:pt x="1655" y="7519"/>
                  </a:cubicBezTo>
                  <a:cubicBezTo>
                    <a:pt x="1655" y="7519"/>
                    <a:pt x="4161" y="6066"/>
                    <a:pt x="5740" y="5113"/>
                  </a:cubicBezTo>
                  <a:cubicBezTo>
                    <a:pt x="7294" y="4086"/>
                    <a:pt x="9600" y="2406"/>
                    <a:pt x="9600" y="2406"/>
                  </a:cubicBezTo>
                  <a:cubicBezTo>
                    <a:pt x="9700" y="2406"/>
                    <a:pt x="9700" y="2306"/>
                    <a:pt x="9600" y="2206"/>
                  </a:cubicBezTo>
                  <a:cubicBezTo>
                    <a:pt x="9500" y="2081"/>
                    <a:pt x="9174" y="1454"/>
                    <a:pt x="8973" y="1053"/>
                  </a:cubicBezTo>
                  <a:cubicBezTo>
                    <a:pt x="8773" y="727"/>
                    <a:pt x="8447" y="326"/>
                    <a:pt x="8247" y="101"/>
                  </a:cubicBezTo>
                  <a:cubicBezTo>
                    <a:pt x="8247" y="101"/>
                    <a:pt x="8247" y="0"/>
                    <a:pt x="814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6" name="Google Shape;1936;p25"/>
            <p:cNvSpPr/>
            <p:nvPr/>
          </p:nvSpPr>
          <p:spPr>
            <a:xfrm>
              <a:off x="5342949" y="4950902"/>
              <a:ext cx="25082" cy="24250"/>
            </a:xfrm>
            <a:custGeom>
              <a:rect b="b" l="l" r="r" t="t"/>
              <a:pathLst>
                <a:path extrusionOk="0" h="728" w="753">
                  <a:moveTo>
                    <a:pt x="426" y="0"/>
                  </a:moveTo>
                  <a:cubicBezTo>
                    <a:pt x="326" y="100"/>
                    <a:pt x="226" y="100"/>
                    <a:pt x="226" y="201"/>
                  </a:cubicBezTo>
                  <a:cubicBezTo>
                    <a:pt x="126" y="326"/>
                    <a:pt x="0" y="527"/>
                    <a:pt x="0" y="527"/>
                  </a:cubicBezTo>
                  <a:cubicBezTo>
                    <a:pt x="0" y="527"/>
                    <a:pt x="126" y="727"/>
                    <a:pt x="226" y="727"/>
                  </a:cubicBezTo>
                  <a:lnTo>
                    <a:pt x="326" y="627"/>
                  </a:lnTo>
                  <a:cubicBezTo>
                    <a:pt x="426" y="627"/>
                    <a:pt x="527" y="527"/>
                    <a:pt x="527" y="527"/>
                  </a:cubicBezTo>
                  <a:cubicBezTo>
                    <a:pt x="627" y="426"/>
                    <a:pt x="752" y="201"/>
                    <a:pt x="752" y="201"/>
                  </a:cubicBezTo>
                  <a:lnTo>
                    <a:pt x="62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7" name="Google Shape;1937;p25"/>
            <p:cNvSpPr/>
            <p:nvPr/>
          </p:nvSpPr>
          <p:spPr>
            <a:xfrm>
              <a:off x="5854690" y="4623631"/>
              <a:ext cx="30912" cy="25082"/>
            </a:xfrm>
            <a:custGeom>
              <a:rect b="b" l="l" r="r" t="t"/>
              <a:pathLst>
                <a:path extrusionOk="0" h="753" w="928">
                  <a:moveTo>
                    <a:pt x="828" y="1"/>
                  </a:moveTo>
                  <a:cubicBezTo>
                    <a:pt x="828" y="1"/>
                    <a:pt x="527" y="1"/>
                    <a:pt x="301" y="126"/>
                  </a:cubicBezTo>
                  <a:cubicBezTo>
                    <a:pt x="201" y="226"/>
                    <a:pt x="1" y="527"/>
                    <a:pt x="1" y="527"/>
                  </a:cubicBezTo>
                  <a:cubicBezTo>
                    <a:pt x="1" y="527"/>
                    <a:pt x="101" y="627"/>
                    <a:pt x="201" y="752"/>
                  </a:cubicBezTo>
                  <a:cubicBezTo>
                    <a:pt x="201" y="752"/>
                    <a:pt x="427" y="627"/>
                    <a:pt x="627" y="527"/>
                  </a:cubicBezTo>
                  <a:lnTo>
                    <a:pt x="928" y="226"/>
                  </a:lnTo>
                  <a:lnTo>
                    <a:pt x="828"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p25"/>
            <p:cNvSpPr/>
            <p:nvPr/>
          </p:nvSpPr>
          <p:spPr>
            <a:xfrm>
              <a:off x="5777877" y="4474202"/>
              <a:ext cx="76846" cy="121915"/>
            </a:xfrm>
            <a:custGeom>
              <a:rect b="b" l="l" r="r" t="t"/>
              <a:pathLst>
                <a:path extrusionOk="0" h="3660" w="2307">
                  <a:moveTo>
                    <a:pt x="226" y="0"/>
                  </a:moveTo>
                  <a:cubicBezTo>
                    <a:pt x="101" y="0"/>
                    <a:pt x="1" y="0"/>
                    <a:pt x="1" y="101"/>
                  </a:cubicBezTo>
                  <a:cubicBezTo>
                    <a:pt x="1" y="101"/>
                    <a:pt x="427" y="1253"/>
                    <a:pt x="853" y="1980"/>
                  </a:cubicBezTo>
                  <a:cubicBezTo>
                    <a:pt x="1254" y="2607"/>
                    <a:pt x="2106" y="3660"/>
                    <a:pt x="2106" y="3660"/>
                  </a:cubicBezTo>
                  <a:cubicBezTo>
                    <a:pt x="2106" y="3660"/>
                    <a:pt x="2307" y="3559"/>
                    <a:pt x="2307" y="3459"/>
                  </a:cubicBezTo>
                  <a:cubicBezTo>
                    <a:pt x="2307" y="3459"/>
                    <a:pt x="1680" y="2406"/>
                    <a:pt x="1254" y="1680"/>
                  </a:cubicBezTo>
                  <a:lnTo>
                    <a:pt x="22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p25"/>
            <p:cNvSpPr/>
            <p:nvPr/>
          </p:nvSpPr>
          <p:spPr>
            <a:xfrm>
              <a:off x="4995659" y="4396490"/>
              <a:ext cx="41771" cy="36008"/>
            </a:xfrm>
            <a:custGeom>
              <a:rect b="b" l="l" r="r" t="t"/>
              <a:pathLst>
                <a:path extrusionOk="0" h="1081" w="1254">
                  <a:moveTo>
                    <a:pt x="588" y="0"/>
                  </a:moveTo>
                  <a:cubicBezTo>
                    <a:pt x="452" y="0"/>
                    <a:pt x="271" y="83"/>
                    <a:pt x="201" y="153"/>
                  </a:cubicBezTo>
                  <a:cubicBezTo>
                    <a:pt x="100" y="253"/>
                    <a:pt x="0" y="353"/>
                    <a:pt x="0" y="353"/>
                  </a:cubicBezTo>
                  <a:lnTo>
                    <a:pt x="201" y="554"/>
                  </a:lnTo>
                  <a:cubicBezTo>
                    <a:pt x="201" y="554"/>
                    <a:pt x="301" y="454"/>
                    <a:pt x="401" y="454"/>
                  </a:cubicBezTo>
                  <a:lnTo>
                    <a:pt x="627" y="454"/>
                  </a:lnTo>
                  <a:lnTo>
                    <a:pt x="827" y="679"/>
                  </a:lnTo>
                  <a:lnTo>
                    <a:pt x="727" y="679"/>
                  </a:lnTo>
                  <a:cubicBezTo>
                    <a:pt x="627" y="679"/>
                    <a:pt x="627" y="880"/>
                    <a:pt x="627" y="880"/>
                  </a:cubicBezTo>
                  <a:cubicBezTo>
                    <a:pt x="627" y="980"/>
                    <a:pt x="727" y="1080"/>
                    <a:pt x="727" y="1080"/>
                  </a:cubicBezTo>
                  <a:lnTo>
                    <a:pt x="1028" y="1080"/>
                  </a:lnTo>
                  <a:cubicBezTo>
                    <a:pt x="1153" y="980"/>
                    <a:pt x="1253" y="779"/>
                    <a:pt x="1253" y="779"/>
                  </a:cubicBezTo>
                  <a:cubicBezTo>
                    <a:pt x="1253" y="779"/>
                    <a:pt x="1153" y="779"/>
                    <a:pt x="1153" y="679"/>
                  </a:cubicBezTo>
                  <a:cubicBezTo>
                    <a:pt x="1252" y="679"/>
                    <a:pt x="1253" y="679"/>
                    <a:pt x="1253" y="559"/>
                  </a:cubicBezTo>
                  <a:lnTo>
                    <a:pt x="1253" y="559"/>
                  </a:lnTo>
                  <a:cubicBezTo>
                    <a:pt x="1253" y="581"/>
                    <a:pt x="1253" y="591"/>
                    <a:pt x="1252" y="591"/>
                  </a:cubicBezTo>
                  <a:cubicBezTo>
                    <a:pt x="1249" y="591"/>
                    <a:pt x="1232" y="433"/>
                    <a:pt x="1153" y="353"/>
                  </a:cubicBezTo>
                  <a:cubicBezTo>
                    <a:pt x="1028" y="253"/>
                    <a:pt x="927" y="53"/>
                    <a:pt x="727" y="53"/>
                  </a:cubicBezTo>
                  <a:cubicBezTo>
                    <a:pt x="697" y="15"/>
                    <a:pt x="647" y="0"/>
                    <a:pt x="58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25"/>
            <p:cNvSpPr/>
            <p:nvPr/>
          </p:nvSpPr>
          <p:spPr>
            <a:xfrm>
              <a:off x="4915515" y="4255455"/>
              <a:ext cx="65954" cy="117751"/>
            </a:xfrm>
            <a:custGeom>
              <a:rect b="b" l="l" r="r" t="t"/>
              <a:pathLst>
                <a:path extrusionOk="0" h="3535" w="1980">
                  <a:moveTo>
                    <a:pt x="201" y="1"/>
                  </a:moveTo>
                  <a:lnTo>
                    <a:pt x="0" y="101"/>
                  </a:lnTo>
                  <a:cubicBezTo>
                    <a:pt x="0" y="101"/>
                    <a:pt x="0" y="402"/>
                    <a:pt x="201" y="828"/>
                  </a:cubicBezTo>
                  <a:cubicBezTo>
                    <a:pt x="301" y="1154"/>
                    <a:pt x="526" y="1555"/>
                    <a:pt x="627" y="1981"/>
                  </a:cubicBezTo>
                  <a:cubicBezTo>
                    <a:pt x="1053" y="2607"/>
                    <a:pt x="1779" y="3535"/>
                    <a:pt x="1779" y="3535"/>
                  </a:cubicBezTo>
                  <a:cubicBezTo>
                    <a:pt x="1779" y="3535"/>
                    <a:pt x="1980" y="3434"/>
                    <a:pt x="1980" y="3334"/>
                  </a:cubicBezTo>
                  <a:cubicBezTo>
                    <a:pt x="1980" y="3334"/>
                    <a:pt x="1454" y="2282"/>
                    <a:pt x="1053" y="1655"/>
                  </a:cubicBezTo>
                  <a:cubicBezTo>
                    <a:pt x="927" y="1354"/>
                    <a:pt x="627" y="928"/>
                    <a:pt x="526" y="627"/>
                  </a:cubicBezTo>
                  <a:cubicBezTo>
                    <a:pt x="301" y="302"/>
                    <a:pt x="201" y="1"/>
                    <a:pt x="2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p25"/>
            <p:cNvSpPr/>
            <p:nvPr/>
          </p:nvSpPr>
          <p:spPr>
            <a:xfrm>
              <a:off x="4943062" y="3656875"/>
              <a:ext cx="83508" cy="115985"/>
            </a:xfrm>
            <a:custGeom>
              <a:rect b="b" l="l" r="r" t="t"/>
              <a:pathLst>
                <a:path extrusionOk="0" h="3482" w="2507">
                  <a:moveTo>
                    <a:pt x="1479" y="1"/>
                  </a:moveTo>
                  <a:cubicBezTo>
                    <a:pt x="1479" y="1"/>
                    <a:pt x="1354" y="101"/>
                    <a:pt x="1354" y="201"/>
                  </a:cubicBezTo>
                  <a:cubicBezTo>
                    <a:pt x="1354" y="201"/>
                    <a:pt x="1679" y="427"/>
                    <a:pt x="1880" y="828"/>
                  </a:cubicBezTo>
                  <a:cubicBezTo>
                    <a:pt x="1980" y="953"/>
                    <a:pt x="2105" y="1254"/>
                    <a:pt x="2105" y="1455"/>
                  </a:cubicBezTo>
                  <a:cubicBezTo>
                    <a:pt x="2105" y="1680"/>
                    <a:pt x="1980" y="1881"/>
                    <a:pt x="1880" y="2081"/>
                  </a:cubicBezTo>
                  <a:cubicBezTo>
                    <a:pt x="1780" y="2507"/>
                    <a:pt x="1253" y="2833"/>
                    <a:pt x="852" y="3033"/>
                  </a:cubicBezTo>
                  <a:cubicBezTo>
                    <a:pt x="426" y="3234"/>
                    <a:pt x="0" y="3234"/>
                    <a:pt x="0" y="3234"/>
                  </a:cubicBezTo>
                  <a:lnTo>
                    <a:pt x="0" y="3460"/>
                  </a:lnTo>
                  <a:cubicBezTo>
                    <a:pt x="0" y="3460"/>
                    <a:pt x="94" y="3482"/>
                    <a:pt x="249" y="3482"/>
                  </a:cubicBezTo>
                  <a:cubicBezTo>
                    <a:pt x="423" y="3482"/>
                    <a:pt x="674" y="3454"/>
                    <a:pt x="952" y="3334"/>
                  </a:cubicBezTo>
                  <a:cubicBezTo>
                    <a:pt x="1479" y="3234"/>
                    <a:pt x="2105" y="2833"/>
                    <a:pt x="2306" y="2307"/>
                  </a:cubicBezTo>
                  <a:cubicBezTo>
                    <a:pt x="2506" y="2081"/>
                    <a:pt x="2506" y="1780"/>
                    <a:pt x="2506" y="1455"/>
                  </a:cubicBezTo>
                  <a:cubicBezTo>
                    <a:pt x="2506" y="1154"/>
                    <a:pt x="2406" y="828"/>
                    <a:pt x="2206" y="627"/>
                  </a:cubicBezTo>
                  <a:cubicBezTo>
                    <a:pt x="1880" y="201"/>
                    <a:pt x="1479" y="1"/>
                    <a:pt x="147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p25"/>
            <p:cNvSpPr/>
            <p:nvPr/>
          </p:nvSpPr>
          <p:spPr>
            <a:xfrm>
              <a:off x="4883770" y="3719498"/>
              <a:ext cx="38440" cy="48466"/>
            </a:xfrm>
            <a:custGeom>
              <a:rect b="b" l="l" r="r" t="t"/>
              <a:pathLst>
                <a:path extrusionOk="0" h="1455" w="1154">
                  <a:moveTo>
                    <a:pt x="527" y="1"/>
                  </a:moveTo>
                  <a:cubicBezTo>
                    <a:pt x="527" y="1"/>
                    <a:pt x="527" y="201"/>
                    <a:pt x="627" y="527"/>
                  </a:cubicBezTo>
                  <a:lnTo>
                    <a:pt x="627" y="727"/>
                  </a:lnTo>
                  <a:lnTo>
                    <a:pt x="627" y="828"/>
                  </a:lnTo>
                  <a:lnTo>
                    <a:pt x="527" y="828"/>
                  </a:lnTo>
                  <a:cubicBezTo>
                    <a:pt x="427" y="727"/>
                    <a:pt x="427" y="627"/>
                    <a:pt x="427" y="527"/>
                  </a:cubicBezTo>
                  <a:cubicBezTo>
                    <a:pt x="326" y="326"/>
                    <a:pt x="326" y="101"/>
                    <a:pt x="326" y="101"/>
                  </a:cubicBezTo>
                  <a:lnTo>
                    <a:pt x="126" y="101"/>
                  </a:lnTo>
                  <a:cubicBezTo>
                    <a:pt x="126" y="101"/>
                    <a:pt x="1" y="326"/>
                    <a:pt x="1" y="627"/>
                  </a:cubicBezTo>
                  <a:cubicBezTo>
                    <a:pt x="1" y="727"/>
                    <a:pt x="1" y="953"/>
                    <a:pt x="126" y="1053"/>
                  </a:cubicBezTo>
                  <a:cubicBezTo>
                    <a:pt x="126" y="1153"/>
                    <a:pt x="226" y="1153"/>
                    <a:pt x="226" y="1254"/>
                  </a:cubicBezTo>
                  <a:cubicBezTo>
                    <a:pt x="326" y="1254"/>
                    <a:pt x="326" y="1354"/>
                    <a:pt x="427" y="1354"/>
                  </a:cubicBezTo>
                  <a:lnTo>
                    <a:pt x="427" y="1454"/>
                  </a:lnTo>
                  <a:lnTo>
                    <a:pt x="527" y="1454"/>
                  </a:lnTo>
                  <a:lnTo>
                    <a:pt x="753" y="1354"/>
                  </a:lnTo>
                  <a:cubicBezTo>
                    <a:pt x="753" y="1254"/>
                    <a:pt x="853" y="1254"/>
                    <a:pt x="853" y="1254"/>
                  </a:cubicBezTo>
                  <a:lnTo>
                    <a:pt x="953" y="1153"/>
                  </a:lnTo>
                  <a:lnTo>
                    <a:pt x="1154" y="1053"/>
                  </a:lnTo>
                  <a:lnTo>
                    <a:pt x="1154" y="953"/>
                  </a:lnTo>
                  <a:lnTo>
                    <a:pt x="1154" y="828"/>
                  </a:lnTo>
                  <a:cubicBezTo>
                    <a:pt x="1154" y="828"/>
                    <a:pt x="1053" y="727"/>
                    <a:pt x="1053" y="627"/>
                  </a:cubicBezTo>
                  <a:lnTo>
                    <a:pt x="1053" y="527"/>
                  </a:lnTo>
                  <a:lnTo>
                    <a:pt x="953" y="427"/>
                  </a:lnTo>
                  <a:cubicBezTo>
                    <a:pt x="853" y="101"/>
                    <a:pt x="853" y="1"/>
                    <a:pt x="8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25"/>
            <p:cNvSpPr/>
            <p:nvPr/>
          </p:nvSpPr>
          <p:spPr>
            <a:xfrm>
              <a:off x="4908820" y="3653544"/>
              <a:ext cx="37607" cy="38440"/>
            </a:xfrm>
            <a:custGeom>
              <a:rect b="b" l="l" r="r" t="t"/>
              <a:pathLst>
                <a:path extrusionOk="0" h="1154" w="1129">
                  <a:moveTo>
                    <a:pt x="1" y="1"/>
                  </a:moveTo>
                  <a:cubicBezTo>
                    <a:pt x="1" y="1"/>
                    <a:pt x="1" y="201"/>
                    <a:pt x="101" y="427"/>
                  </a:cubicBezTo>
                  <a:cubicBezTo>
                    <a:pt x="101" y="527"/>
                    <a:pt x="101" y="727"/>
                    <a:pt x="201" y="828"/>
                  </a:cubicBezTo>
                  <a:cubicBezTo>
                    <a:pt x="201" y="828"/>
                    <a:pt x="201" y="928"/>
                    <a:pt x="301" y="1053"/>
                  </a:cubicBezTo>
                  <a:cubicBezTo>
                    <a:pt x="402" y="1154"/>
                    <a:pt x="502" y="1154"/>
                    <a:pt x="627" y="1154"/>
                  </a:cubicBezTo>
                  <a:cubicBezTo>
                    <a:pt x="727" y="1154"/>
                    <a:pt x="828" y="1154"/>
                    <a:pt x="928" y="1053"/>
                  </a:cubicBezTo>
                  <a:cubicBezTo>
                    <a:pt x="928" y="1053"/>
                    <a:pt x="928" y="928"/>
                    <a:pt x="1028" y="928"/>
                  </a:cubicBezTo>
                  <a:lnTo>
                    <a:pt x="1028" y="828"/>
                  </a:lnTo>
                  <a:cubicBezTo>
                    <a:pt x="1128" y="627"/>
                    <a:pt x="1128" y="527"/>
                    <a:pt x="1128" y="427"/>
                  </a:cubicBezTo>
                  <a:lnTo>
                    <a:pt x="1128" y="1"/>
                  </a:lnTo>
                  <a:lnTo>
                    <a:pt x="928" y="1"/>
                  </a:lnTo>
                  <a:cubicBezTo>
                    <a:pt x="928" y="1"/>
                    <a:pt x="828" y="101"/>
                    <a:pt x="727" y="301"/>
                  </a:cubicBezTo>
                  <a:cubicBezTo>
                    <a:pt x="727" y="427"/>
                    <a:pt x="727" y="527"/>
                    <a:pt x="627" y="627"/>
                  </a:cubicBezTo>
                  <a:lnTo>
                    <a:pt x="502" y="627"/>
                  </a:lnTo>
                  <a:cubicBezTo>
                    <a:pt x="502" y="527"/>
                    <a:pt x="402" y="427"/>
                    <a:pt x="402" y="301"/>
                  </a:cubicBezTo>
                  <a:cubicBezTo>
                    <a:pt x="301" y="101"/>
                    <a:pt x="201" y="1"/>
                    <a:pt x="20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25"/>
            <p:cNvSpPr/>
            <p:nvPr/>
          </p:nvSpPr>
          <p:spPr>
            <a:xfrm>
              <a:off x="5196851" y="4373173"/>
              <a:ext cx="31744" cy="20919"/>
            </a:xfrm>
            <a:custGeom>
              <a:rect b="b" l="l" r="r" t="t"/>
              <a:pathLst>
                <a:path extrusionOk="0" h="628" w="953">
                  <a:moveTo>
                    <a:pt x="752" y="1"/>
                  </a:moveTo>
                  <a:cubicBezTo>
                    <a:pt x="752" y="1"/>
                    <a:pt x="426" y="1"/>
                    <a:pt x="326" y="126"/>
                  </a:cubicBezTo>
                  <a:cubicBezTo>
                    <a:pt x="226" y="226"/>
                    <a:pt x="0" y="427"/>
                    <a:pt x="0" y="427"/>
                  </a:cubicBezTo>
                  <a:cubicBezTo>
                    <a:pt x="0" y="527"/>
                    <a:pt x="126" y="627"/>
                    <a:pt x="126" y="627"/>
                  </a:cubicBezTo>
                  <a:cubicBezTo>
                    <a:pt x="126" y="627"/>
                    <a:pt x="426" y="627"/>
                    <a:pt x="627" y="527"/>
                  </a:cubicBezTo>
                  <a:lnTo>
                    <a:pt x="953" y="226"/>
                  </a:lnTo>
                  <a:lnTo>
                    <a:pt x="75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25"/>
            <p:cNvSpPr/>
            <p:nvPr/>
          </p:nvSpPr>
          <p:spPr>
            <a:xfrm>
              <a:off x="5207710" y="4390727"/>
              <a:ext cx="24216" cy="20885"/>
            </a:xfrm>
            <a:custGeom>
              <a:rect b="b" l="l" r="r" t="t"/>
              <a:pathLst>
                <a:path extrusionOk="0" h="627" w="727">
                  <a:moveTo>
                    <a:pt x="526" y="0"/>
                  </a:moveTo>
                  <a:cubicBezTo>
                    <a:pt x="526" y="0"/>
                    <a:pt x="301" y="100"/>
                    <a:pt x="201" y="100"/>
                  </a:cubicBezTo>
                  <a:cubicBezTo>
                    <a:pt x="100" y="226"/>
                    <a:pt x="0" y="426"/>
                    <a:pt x="0" y="426"/>
                  </a:cubicBezTo>
                  <a:cubicBezTo>
                    <a:pt x="0" y="526"/>
                    <a:pt x="100" y="627"/>
                    <a:pt x="100" y="627"/>
                  </a:cubicBezTo>
                  <a:cubicBezTo>
                    <a:pt x="100" y="627"/>
                    <a:pt x="426" y="627"/>
                    <a:pt x="526" y="526"/>
                  </a:cubicBezTo>
                  <a:cubicBezTo>
                    <a:pt x="627" y="526"/>
                    <a:pt x="727" y="326"/>
                    <a:pt x="727" y="226"/>
                  </a:cubicBezTo>
                  <a:lnTo>
                    <a:pt x="727" y="100"/>
                  </a:lnTo>
                  <a:cubicBezTo>
                    <a:pt x="727" y="0"/>
                    <a:pt x="526" y="0"/>
                    <a:pt x="5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p25"/>
            <p:cNvSpPr/>
            <p:nvPr/>
          </p:nvSpPr>
          <p:spPr>
            <a:xfrm>
              <a:off x="5440614" y="4231272"/>
              <a:ext cx="31744" cy="37574"/>
            </a:xfrm>
            <a:custGeom>
              <a:rect b="b" l="l" r="r" t="t"/>
              <a:pathLst>
                <a:path extrusionOk="0" h="1128" w="953">
                  <a:moveTo>
                    <a:pt x="101" y="0"/>
                  </a:moveTo>
                  <a:cubicBezTo>
                    <a:pt x="101" y="0"/>
                    <a:pt x="1" y="100"/>
                    <a:pt x="1" y="301"/>
                  </a:cubicBezTo>
                  <a:cubicBezTo>
                    <a:pt x="1" y="501"/>
                    <a:pt x="101" y="727"/>
                    <a:pt x="201" y="827"/>
                  </a:cubicBezTo>
                  <a:cubicBezTo>
                    <a:pt x="427" y="1028"/>
                    <a:pt x="828" y="1128"/>
                    <a:pt x="828" y="1128"/>
                  </a:cubicBezTo>
                  <a:cubicBezTo>
                    <a:pt x="828" y="1128"/>
                    <a:pt x="953" y="1028"/>
                    <a:pt x="953" y="927"/>
                  </a:cubicBezTo>
                  <a:cubicBezTo>
                    <a:pt x="953" y="927"/>
                    <a:pt x="727" y="627"/>
                    <a:pt x="627" y="501"/>
                  </a:cubicBezTo>
                  <a:cubicBezTo>
                    <a:pt x="527" y="401"/>
                    <a:pt x="427" y="301"/>
                    <a:pt x="427" y="201"/>
                  </a:cubicBezTo>
                  <a:cubicBezTo>
                    <a:pt x="326" y="201"/>
                    <a:pt x="326" y="100"/>
                    <a:pt x="326" y="100"/>
                  </a:cubicBezTo>
                  <a:lnTo>
                    <a:pt x="10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47" name="Google Shape;1947;p25"/>
          <p:cNvGrpSpPr/>
          <p:nvPr/>
        </p:nvGrpSpPr>
        <p:grpSpPr>
          <a:xfrm rot="-2120391">
            <a:off x="8469105" y="929824"/>
            <a:ext cx="414092" cy="329755"/>
            <a:chOff x="3419463" y="4085175"/>
            <a:chExt cx="414110" cy="329769"/>
          </a:xfrm>
        </p:grpSpPr>
        <p:sp>
          <p:nvSpPr>
            <p:cNvPr id="1948" name="Google Shape;1948;p25"/>
            <p:cNvSpPr/>
            <p:nvPr/>
          </p:nvSpPr>
          <p:spPr>
            <a:xfrm>
              <a:off x="3419463" y="4288832"/>
              <a:ext cx="132008" cy="126112"/>
            </a:xfrm>
            <a:custGeom>
              <a:rect b="b" l="l" r="r" t="t"/>
              <a:pathLst>
                <a:path extrusionOk="0" h="3786" w="3963">
                  <a:moveTo>
                    <a:pt x="3779" y="1"/>
                  </a:moveTo>
                  <a:cubicBezTo>
                    <a:pt x="3767" y="1"/>
                    <a:pt x="3760" y="8"/>
                    <a:pt x="3760" y="26"/>
                  </a:cubicBezTo>
                  <a:cubicBezTo>
                    <a:pt x="3760" y="26"/>
                    <a:pt x="2507" y="979"/>
                    <a:pt x="1780" y="1706"/>
                  </a:cubicBezTo>
                  <a:cubicBezTo>
                    <a:pt x="1053" y="2432"/>
                    <a:pt x="1" y="3686"/>
                    <a:pt x="1" y="3686"/>
                  </a:cubicBezTo>
                  <a:lnTo>
                    <a:pt x="226" y="3786"/>
                  </a:lnTo>
                  <a:cubicBezTo>
                    <a:pt x="226" y="3786"/>
                    <a:pt x="1354" y="2758"/>
                    <a:pt x="2106" y="2031"/>
                  </a:cubicBezTo>
                  <a:cubicBezTo>
                    <a:pt x="2833" y="1280"/>
                    <a:pt x="3860" y="152"/>
                    <a:pt x="3860" y="152"/>
                  </a:cubicBezTo>
                  <a:cubicBezTo>
                    <a:pt x="3963" y="152"/>
                    <a:pt x="3830" y="1"/>
                    <a:pt x="377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25"/>
            <p:cNvSpPr/>
            <p:nvPr/>
          </p:nvSpPr>
          <p:spPr>
            <a:xfrm>
              <a:off x="3680780" y="4085175"/>
              <a:ext cx="152793" cy="97765"/>
            </a:xfrm>
            <a:custGeom>
              <a:rect b="b" l="l" r="r" t="t"/>
              <a:pathLst>
                <a:path extrusionOk="0" h="2935" w="4587">
                  <a:moveTo>
                    <a:pt x="4486" y="0"/>
                  </a:moveTo>
                  <a:cubicBezTo>
                    <a:pt x="4486" y="0"/>
                    <a:pt x="3033" y="727"/>
                    <a:pt x="2080" y="1253"/>
                  </a:cubicBezTo>
                  <a:cubicBezTo>
                    <a:pt x="1253" y="1754"/>
                    <a:pt x="0" y="2707"/>
                    <a:pt x="0" y="2707"/>
                  </a:cubicBezTo>
                  <a:cubicBezTo>
                    <a:pt x="0" y="2788"/>
                    <a:pt x="66" y="2935"/>
                    <a:pt x="144" y="2935"/>
                  </a:cubicBezTo>
                  <a:cubicBezTo>
                    <a:pt x="162" y="2935"/>
                    <a:pt x="182" y="2927"/>
                    <a:pt x="201" y="2907"/>
                  </a:cubicBezTo>
                  <a:lnTo>
                    <a:pt x="2406" y="1654"/>
                  </a:lnTo>
                  <a:cubicBezTo>
                    <a:pt x="3233" y="1128"/>
                    <a:pt x="4587" y="201"/>
                    <a:pt x="4587" y="201"/>
                  </a:cubicBezTo>
                  <a:lnTo>
                    <a:pt x="448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3">
  <p:cSld name="CUSTOM_22">
    <p:spTree>
      <p:nvGrpSpPr>
        <p:cNvPr id="1950" name="Shape 1950"/>
        <p:cNvGrpSpPr/>
        <p:nvPr/>
      </p:nvGrpSpPr>
      <p:grpSpPr>
        <a:xfrm>
          <a:off x="0" y="0"/>
          <a:ext cx="0" cy="0"/>
          <a:chOff x="0" y="0"/>
          <a:chExt cx="0" cy="0"/>
        </a:xfrm>
      </p:grpSpPr>
      <p:grpSp>
        <p:nvGrpSpPr>
          <p:cNvPr id="1951" name="Google Shape;1951;p26"/>
          <p:cNvGrpSpPr/>
          <p:nvPr/>
        </p:nvGrpSpPr>
        <p:grpSpPr>
          <a:xfrm>
            <a:off x="257696" y="304736"/>
            <a:ext cx="8637760" cy="4545982"/>
            <a:chOff x="586289" y="539500"/>
            <a:chExt cx="7980929" cy="4076749"/>
          </a:xfrm>
        </p:grpSpPr>
        <p:sp>
          <p:nvSpPr>
            <p:cNvPr id="1952" name="Google Shape;1952;p26"/>
            <p:cNvSpPr/>
            <p:nvPr/>
          </p:nvSpPr>
          <p:spPr>
            <a:xfrm>
              <a:off x="1181299" y="600450"/>
              <a:ext cx="6734251" cy="91376"/>
            </a:xfrm>
            <a:custGeom>
              <a:rect b="b" l="l" r="r" t="t"/>
              <a:pathLst>
                <a:path extrusionOk="0" h="1448" w="51334">
                  <a:moveTo>
                    <a:pt x="39037" y="0"/>
                  </a:moveTo>
                  <a:cubicBezTo>
                    <a:pt x="29338" y="0"/>
                    <a:pt x="19618" y="663"/>
                    <a:pt x="9894" y="663"/>
                  </a:cubicBezTo>
                  <a:cubicBezTo>
                    <a:pt x="6769" y="663"/>
                    <a:pt x="3644" y="595"/>
                    <a:pt x="518" y="414"/>
                  </a:cubicBezTo>
                  <a:cubicBezTo>
                    <a:pt x="1" y="414"/>
                    <a:pt x="1" y="1198"/>
                    <a:pt x="518" y="1198"/>
                  </a:cubicBezTo>
                  <a:cubicBezTo>
                    <a:pt x="3644" y="1379"/>
                    <a:pt x="6769" y="1447"/>
                    <a:pt x="9894" y="1447"/>
                  </a:cubicBezTo>
                  <a:cubicBezTo>
                    <a:pt x="19618" y="1447"/>
                    <a:pt x="29338" y="784"/>
                    <a:pt x="39037" y="784"/>
                  </a:cubicBezTo>
                  <a:cubicBezTo>
                    <a:pt x="42962" y="784"/>
                    <a:pt x="46884" y="893"/>
                    <a:pt x="50801" y="1198"/>
                  </a:cubicBezTo>
                  <a:cubicBezTo>
                    <a:pt x="50822" y="1200"/>
                    <a:pt x="50842" y="1201"/>
                    <a:pt x="50860" y="1201"/>
                  </a:cubicBezTo>
                  <a:cubicBezTo>
                    <a:pt x="51334" y="1201"/>
                    <a:pt x="51314" y="474"/>
                    <a:pt x="50801" y="414"/>
                  </a:cubicBezTo>
                  <a:cubicBezTo>
                    <a:pt x="46884" y="109"/>
                    <a:pt x="42962" y="0"/>
                    <a:pt x="3903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53" name="Google Shape;1953;p26"/>
            <p:cNvGrpSpPr/>
            <p:nvPr/>
          </p:nvGrpSpPr>
          <p:grpSpPr>
            <a:xfrm>
              <a:off x="586289" y="539500"/>
              <a:ext cx="741930" cy="4076749"/>
              <a:chOff x="586289" y="539500"/>
              <a:chExt cx="741930" cy="4076749"/>
            </a:xfrm>
          </p:grpSpPr>
          <p:sp>
            <p:nvSpPr>
              <p:cNvPr id="1954" name="Google Shape;1954;p26"/>
              <p:cNvSpPr/>
              <p:nvPr/>
            </p:nvSpPr>
            <p:spPr>
              <a:xfrm>
                <a:off x="693127" y="671579"/>
                <a:ext cx="103871" cy="3433543"/>
              </a:xfrm>
              <a:custGeom>
                <a:rect b="b" l="l" r="r" t="t"/>
                <a:pathLst>
                  <a:path extrusionOk="0" h="54410" w="1646">
                    <a:moveTo>
                      <a:pt x="549" y="0"/>
                    </a:moveTo>
                    <a:cubicBezTo>
                      <a:pt x="353" y="0"/>
                      <a:pt x="173" y="133"/>
                      <a:pt x="204" y="400"/>
                    </a:cubicBezTo>
                    <a:cubicBezTo>
                      <a:pt x="862" y="18284"/>
                      <a:pt x="533" y="36184"/>
                      <a:pt x="0" y="54022"/>
                    </a:cubicBezTo>
                    <a:cubicBezTo>
                      <a:pt x="0" y="54280"/>
                      <a:pt x="196" y="54410"/>
                      <a:pt x="392" y="54410"/>
                    </a:cubicBezTo>
                    <a:cubicBezTo>
                      <a:pt x="588" y="54410"/>
                      <a:pt x="784" y="54280"/>
                      <a:pt x="784" y="54022"/>
                    </a:cubicBezTo>
                    <a:cubicBezTo>
                      <a:pt x="1317" y="36184"/>
                      <a:pt x="1646" y="18284"/>
                      <a:pt x="988" y="400"/>
                    </a:cubicBezTo>
                    <a:cubicBezTo>
                      <a:pt x="956" y="133"/>
                      <a:pt x="745" y="0"/>
                      <a:pt x="54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55" name="Google Shape;1955;p26"/>
              <p:cNvGrpSpPr/>
              <p:nvPr/>
            </p:nvGrpSpPr>
            <p:grpSpPr>
              <a:xfrm>
                <a:off x="586289" y="539500"/>
                <a:ext cx="741930" cy="740540"/>
                <a:chOff x="586289" y="539500"/>
                <a:chExt cx="741930" cy="740540"/>
              </a:xfrm>
            </p:grpSpPr>
            <p:sp>
              <p:nvSpPr>
                <p:cNvPr id="1956" name="Google Shape;1956;p26"/>
                <p:cNvSpPr/>
                <p:nvPr/>
              </p:nvSpPr>
              <p:spPr>
                <a:xfrm>
                  <a:off x="600677" y="564868"/>
                  <a:ext cx="84561" cy="647079"/>
                </a:xfrm>
                <a:custGeom>
                  <a:rect b="b" l="l" r="r" t="t"/>
                  <a:pathLst>
                    <a:path extrusionOk="0" h="10254" w="1340">
                      <a:moveTo>
                        <a:pt x="481" y="1"/>
                      </a:moveTo>
                      <a:cubicBezTo>
                        <a:pt x="249" y="1"/>
                        <a:pt x="0" y="198"/>
                        <a:pt x="39" y="524"/>
                      </a:cubicBezTo>
                      <a:cubicBezTo>
                        <a:pt x="619" y="3596"/>
                        <a:pt x="556" y="6731"/>
                        <a:pt x="556" y="9865"/>
                      </a:cubicBezTo>
                      <a:cubicBezTo>
                        <a:pt x="556" y="10124"/>
                        <a:pt x="752" y="10253"/>
                        <a:pt x="948" y="10253"/>
                      </a:cubicBezTo>
                      <a:cubicBezTo>
                        <a:pt x="1144" y="10253"/>
                        <a:pt x="1340" y="10124"/>
                        <a:pt x="1340" y="9865"/>
                      </a:cubicBezTo>
                      <a:cubicBezTo>
                        <a:pt x="1340" y="6652"/>
                        <a:pt x="1340" y="3455"/>
                        <a:pt x="822" y="257"/>
                      </a:cubicBezTo>
                      <a:cubicBezTo>
                        <a:pt x="768" y="80"/>
                        <a:pt x="628" y="1"/>
                        <a:pt x="48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p26"/>
                <p:cNvSpPr/>
                <p:nvPr/>
              </p:nvSpPr>
              <p:spPr>
                <a:xfrm>
                  <a:off x="792013" y="902797"/>
                  <a:ext cx="54460" cy="313127"/>
                </a:xfrm>
                <a:custGeom>
                  <a:rect b="b" l="l" r="r" t="t"/>
                  <a:pathLst>
                    <a:path extrusionOk="0" h="4962" w="863">
                      <a:moveTo>
                        <a:pt x="392" y="0"/>
                      </a:moveTo>
                      <a:cubicBezTo>
                        <a:pt x="197" y="0"/>
                        <a:pt x="1" y="129"/>
                        <a:pt x="1" y="388"/>
                      </a:cubicBezTo>
                      <a:cubicBezTo>
                        <a:pt x="1" y="1767"/>
                        <a:pt x="79" y="3194"/>
                        <a:pt x="1" y="4573"/>
                      </a:cubicBezTo>
                      <a:cubicBezTo>
                        <a:pt x="1" y="4832"/>
                        <a:pt x="197" y="4961"/>
                        <a:pt x="392" y="4961"/>
                      </a:cubicBezTo>
                      <a:cubicBezTo>
                        <a:pt x="588" y="4961"/>
                        <a:pt x="784" y="4832"/>
                        <a:pt x="784" y="4573"/>
                      </a:cubicBezTo>
                      <a:cubicBezTo>
                        <a:pt x="863" y="3194"/>
                        <a:pt x="784" y="1767"/>
                        <a:pt x="784" y="388"/>
                      </a:cubicBezTo>
                      <a:cubicBezTo>
                        <a:pt x="784" y="129"/>
                        <a:pt x="588" y="0"/>
                        <a:pt x="39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p26"/>
                <p:cNvSpPr/>
                <p:nvPr/>
              </p:nvSpPr>
              <p:spPr>
                <a:xfrm>
                  <a:off x="800911" y="877807"/>
                  <a:ext cx="148423" cy="49537"/>
                </a:xfrm>
                <a:custGeom>
                  <a:rect b="b" l="l" r="r" t="t"/>
                  <a:pathLst>
                    <a:path extrusionOk="0" h="785" w="2352">
                      <a:moveTo>
                        <a:pt x="518" y="0"/>
                      </a:moveTo>
                      <a:cubicBezTo>
                        <a:pt x="1" y="0"/>
                        <a:pt x="1" y="784"/>
                        <a:pt x="518" y="784"/>
                      </a:cubicBezTo>
                      <a:lnTo>
                        <a:pt x="1819" y="784"/>
                      </a:lnTo>
                      <a:cubicBezTo>
                        <a:pt x="2352" y="784"/>
                        <a:pt x="2352" y="0"/>
                        <a:pt x="181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26"/>
                <p:cNvSpPr/>
                <p:nvPr/>
              </p:nvSpPr>
              <p:spPr>
                <a:xfrm>
                  <a:off x="890962" y="745728"/>
                  <a:ext cx="49474" cy="165272"/>
                </a:xfrm>
                <a:custGeom>
                  <a:rect b="b" l="l" r="r" t="t"/>
                  <a:pathLst>
                    <a:path extrusionOk="0" h="2619" w="784">
                      <a:moveTo>
                        <a:pt x="392" y="1"/>
                      </a:moveTo>
                      <a:cubicBezTo>
                        <a:pt x="196" y="1"/>
                        <a:pt x="0" y="134"/>
                        <a:pt x="0" y="401"/>
                      </a:cubicBezTo>
                      <a:lnTo>
                        <a:pt x="0" y="2219"/>
                      </a:lnTo>
                      <a:cubicBezTo>
                        <a:pt x="0" y="2485"/>
                        <a:pt x="196" y="2618"/>
                        <a:pt x="392" y="2618"/>
                      </a:cubicBezTo>
                      <a:cubicBezTo>
                        <a:pt x="588" y="2618"/>
                        <a:pt x="784" y="2485"/>
                        <a:pt x="784" y="2219"/>
                      </a:cubicBezTo>
                      <a:lnTo>
                        <a:pt x="784" y="401"/>
                      </a:lnTo>
                      <a:cubicBezTo>
                        <a:pt x="784" y="134"/>
                        <a:pt x="588" y="1"/>
                        <a:pt x="3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p26"/>
                <p:cNvSpPr/>
                <p:nvPr/>
              </p:nvSpPr>
              <p:spPr>
                <a:xfrm>
                  <a:off x="1268332" y="548335"/>
                  <a:ext cx="59887" cy="230333"/>
                </a:xfrm>
                <a:custGeom>
                  <a:rect b="b" l="l" r="r" t="t"/>
                  <a:pathLst>
                    <a:path extrusionOk="0" h="3650" w="949">
                      <a:moveTo>
                        <a:pt x="520" y="1"/>
                      </a:moveTo>
                      <a:cubicBezTo>
                        <a:pt x="283" y="1"/>
                        <a:pt x="0" y="200"/>
                        <a:pt x="39" y="519"/>
                      </a:cubicBezTo>
                      <a:cubicBezTo>
                        <a:pt x="164" y="1428"/>
                        <a:pt x="164" y="2353"/>
                        <a:pt x="39" y="3262"/>
                      </a:cubicBezTo>
                      <a:cubicBezTo>
                        <a:pt x="8" y="3521"/>
                        <a:pt x="188" y="3650"/>
                        <a:pt x="384" y="3650"/>
                      </a:cubicBezTo>
                      <a:cubicBezTo>
                        <a:pt x="580" y="3650"/>
                        <a:pt x="791" y="3521"/>
                        <a:pt x="823" y="3262"/>
                      </a:cubicBezTo>
                      <a:cubicBezTo>
                        <a:pt x="948" y="2290"/>
                        <a:pt x="948" y="1303"/>
                        <a:pt x="823" y="253"/>
                      </a:cubicBezTo>
                      <a:cubicBezTo>
                        <a:pt x="799" y="78"/>
                        <a:pt x="668" y="1"/>
                        <a:pt x="52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p26"/>
                <p:cNvSpPr/>
                <p:nvPr/>
              </p:nvSpPr>
              <p:spPr>
                <a:xfrm>
                  <a:off x="586289" y="539500"/>
                  <a:ext cx="733974" cy="49537"/>
                </a:xfrm>
                <a:custGeom>
                  <a:rect b="b" l="l" r="r" t="t"/>
                  <a:pathLst>
                    <a:path extrusionOk="0" h="785" w="11631">
                      <a:moveTo>
                        <a:pt x="518" y="1"/>
                      </a:moveTo>
                      <a:cubicBezTo>
                        <a:pt x="0" y="1"/>
                        <a:pt x="0" y="784"/>
                        <a:pt x="518" y="784"/>
                      </a:cubicBezTo>
                      <a:lnTo>
                        <a:pt x="11098" y="784"/>
                      </a:lnTo>
                      <a:cubicBezTo>
                        <a:pt x="11631" y="784"/>
                        <a:pt x="11631" y="1"/>
                        <a:pt x="110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p26"/>
                <p:cNvSpPr/>
                <p:nvPr/>
              </p:nvSpPr>
              <p:spPr>
                <a:xfrm>
                  <a:off x="866225" y="712345"/>
                  <a:ext cx="415294" cy="66450"/>
                </a:xfrm>
                <a:custGeom>
                  <a:rect b="b" l="l" r="r" t="t"/>
                  <a:pathLst>
                    <a:path extrusionOk="0" h="1053" w="6581">
                      <a:moveTo>
                        <a:pt x="5943" y="1"/>
                      </a:moveTo>
                      <a:cubicBezTo>
                        <a:pt x="5922" y="1"/>
                        <a:pt x="5900" y="2"/>
                        <a:pt x="5878" y="5"/>
                      </a:cubicBezTo>
                      <a:cubicBezTo>
                        <a:pt x="4987" y="204"/>
                        <a:pt x="4076" y="269"/>
                        <a:pt x="3164" y="269"/>
                      </a:cubicBezTo>
                      <a:cubicBezTo>
                        <a:pt x="2281" y="269"/>
                        <a:pt x="1397" y="208"/>
                        <a:pt x="533" y="146"/>
                      </a:cubicBezTo>
                      <a:cubicBezTo>
                        <a:pt x="513" y="143"/>
                        <a:pt x="493" y="142"/>
                        <a:pt x="474" y="142"/>
                      </a:cubicBezTo>
                      <a:cubicBezTo>
                        <a:pt x="1" y="142"/>
                        <a:pt x="21" y="869"/>
                        <a:pt x="533" y="930"/>
                      </a:cubicBezTo>
                      <a:cubicBezTo>
                        <a:pt x="1467" y="991"/>
                        <a:pt x="2382" y="1053"/>
                        <a:pt x="3296" y="1053"/>
                      </a:cubicBezTo>
                      <a:cubicBezTo>
                        <a:pt x="4239" y="1053"/>
                        <a:pt x="5182" y="987"/>
                        <a:pt x="6144" y="788"/>
                      </a:cubicBezTo>
                      <a:cubicBezTo>
                        <a:pt x="6580" y="668"/>
                        <a:pt x="6425" y="1"/>
                        <a:pt x="594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p26"/>
                <p:cNvSpPr/>
                <p:nvPr/>
              </p:nvSpPr>
              <p:spPr>
                <a:xfrm>
                  <a:off x="614939" y="1166135"/>
                  <a:ext cx="230396" cy="113905"/>
                </a:xfrm>
                <a:custGeom>
                  <a:rect b="b" l="l" r="r" t="t"/>
                  <a:pathLst>
                    <a:path extrusionOk="0" h="1805" w="3651">
                      <a:moveTo>
                        <a:pt x="455" y="0"/>
                      </a:moveTo>
                      <a:cubicBezTo>
                        <a:pt x="260" y="0"/>
                        <a:pt x="64" y="134"/>
                        <a:pt x="64" y="400"/>
                      </a:cubicBezTo>
                      <a:cubicBezTo>
                        <a:pt x="1" y="1043"/>
                        <a:pt x="330" y="1638"/>
                        <a:pt x="1051" y="1764"/>
                      </a:cubicBezTo>
                      <a:cubicBezTo>
                        <a:pt x="1198" y="1793"/>
                        <a:pt x="1346" y="1804"/>
                        <a:pt x="1493" y="1804"/>
                      </a:cubicBezTo>
                      <a:cubicBezTo>
                        <a:pt x="2066" y="1804"/>
                        <a:pt x="2637" y="1626"/>
                        <a:pt x="3198" y="1576"/>
                      </a:cubicBezTo>
                      <a:cubicBezTo>
                        <a:pt x="3651" y="1515"/>
                        <a:pt x="3480" y="788"/>
                        <a:pt x="3006" y="788"/>
                      </a:cubicBezTo>
                      <a:cubicBezTo>
                        <a:pt x="2987" y="788"/>
                        <a:pt x="2968" y="790"/>
                        <a:pt x="2948" y="792"/>
                      </a:cubicBezTo>
                      <a:cubicBezTo>
                        <a:pt x="2556" y="855"/>
                        <a:pt x="2101" y="980"/>
                        <a:pt x="1631" y="1043"/>
                      </a:cubicBezTo>
                      <a:cubicBezTo>
                        <a:pt x="1114" y="1043"/>
                        <a:pt x="847" y="980"/>
                        <a:pt x="847" y="400"/>
                      </a:cubicBezTo>
                      <a:cubicBezTo>
                        <a:pt x="847" y="134"/>
                        <a:pt x="651" y="0"/>
                        <a:pt x="4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p26"/>
                <p:cNvSpPr/>
                <p:nvPr/>
              </p:nvSpPr>
              <p:spPr>
                <a:xfrm>
                  <a:off x="647123" y="1150043"/>
                  <a:ext cx="178587" cy="114788"/>
                </a:xfrm>
                <a:custGeom>
                  <a:rect b="b" l="l" r="r" t="t"/>
                  <a:pathLst>
                    <a:path extrusionOk="0" h="1819" w="2830">
                      <a:moveTo>
                        <a:pt x="2438" y="1"/>
                      </a:moveTo>
                      <a:cubicBezTo>
                        <a:pt x="2242" y="1"/>
                        <a:pt x="2046" y="130"/>
                        <a:pt x="2046" y="389"/>
                      </a:cubicBezTo>
                      <a:cubicBezTo>
                        <a:pt x="2046" y="565"/>
                        <a:pt x="2046" y="742"/>
                        <a:pt x="2024" y="907"/>
                      </a:cubicBezTo>
                      <a:lnTo>
                        <a:pt x="2024" y="907"/>
                      </a:lnTo>
                      <a:cubicBezTo>
                        <a:pt x="1882" y="842"/>
                        <a:pt x="1742" y="778"/>
                        <a:pt x="1591" y="718"/>
                      </a:cubicBezTo>
                      <a:cubicBezTo>
                        <a:pt x="1523" y="686"/>
                        <a:pt x="1451" y="670"/>
                        <a:pt x="1381" y="670"/>
                      </a:cubicBezTo>
                      <a:cubicBezTo>
                        <a:pt x="1267" y="670"/>
                        <a:pt x="1160" y="711"/>
                        <a:pt x="1088" y="791"/>
                      </a:cubicBezTo>
                      <a:lnTo>
                        <a:pt x="1088" y="791"/>
                      </a:lnTo>
                      <a:cubicBezTo>
                        <a:pt x="1054" y="769"/>
                        <a:pt x="1023" y="745"/>
                        <a:pt x="996" y="718"/>
                      </a:cubicBezTo>
                      <a:cubicBezTo>
                        <a:pt x="870" y="655"/>
                        <a:pt x="870" y="389"/>
                        <a:pt x="870" y="263"/>
                      </a:cubicBezTo>
                      <a:cubicBezTo>
                        <a:pt x="815" y="86"/>
                        <a:pt x="662" y="6"/>
                        <a:pt x="504" y="6"/>
                      </a:cubicBezTo>
                      <a:cubicBezTo>
                        <a:pt x="258" y="6"/>
                        <a:pt x="1" y="199"/>
                        <a:pt x="86" y="514"/>
                      </a:cubicBezTo>
                      <a:cubicBezTo>
                        <a:pt x="149" y="781"/>
                        <a:pt x="212" y="1047"/>
                        <a:pt x="416" y="1235"/>
                      </a:cubicBezTo>
                      <a:cubicBezTo>
                        <a:pt x="604" y="1502"/>
                        <a:pt x="933" y="1627"/>
                        <a:pt x="1262" y="1690"/>
                      </a:cubicBezTo>
                      <a:cubicBezTo>
                        <a:pt x="1403" y="1690"/>
                        <a:pt x="1550" y="1650"/>
                        <a:pt x="1651" y="1567"/>
                      </a:cubicBezTo>
                      <a:lnTo>
                        <a:pt x="1651" y="1567"/>
                      </a:lnTo>
                      <a:cubicBezTo>
                        <a:pt x="1797" y="1632"/>
                        <a:pt x="1945" y="1698"/>
                        <a:pt x="2108" y="1768"/>
                      </a:cubicBezTo>
                      <a:cubicBezTo>
                        <a:pt x="2182" y="1803"/>
                        <a:pt x="2250" y="1818"/>
                        <a:pt x="2312" y="1818"/>
                      </a:cubicBezTo>
                      <a:cubicBezTo>
                        <a:pt x="2474" y="1818"/>
                        <a:pt x="2598" y="1712"/>
                        <a:pt x="2688" y="1564"/>
                      </a:cubicBezTo>
                      <a:cubicBezTo>
                        <a:pt x="2830" y="1172"/>
                        <a:pt x="2830" y="781"/>
                        <a:pt x="2830" y="389"/>
                      </a:cubicBezTo>
                      <a:cubicBezTo>
                        <a:pt x="2830" y="130"/>
                        <a:pt x="2634" y="1"/>
                        <a:pt x="243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65" name="Google Shape;1965;p26"/>
              <p:cNvGrpSpPr/>
              <p:nvPr/>
            </p:nvGrpSpPr>
            <p:grpSpPr>
              <a:xfrm>
                <a:off x="586289" y="3873691"/>
                <a:ext cx="741930" cy="742558"/>
                <a:chOff x="2872289" y="3473641"/>
                <a:chExt cx="741930" cy="742558"/>
              </a:xfrm>
            </p:grpSpPr>
            <p:sp>
              <p:nvSpPr>
                <p:cNvPr id="1966" name="Google Shape;1966;p26"/>
                <p:cNvSpPr/>
                <p:nvPr/>
              </p:nvSpPr>
              <p:spPr>
                <a:xfrm>
                  <a:off x="2886677" y="3544760"/>
                  <a:ext cx="84561" cy="646511"/>
                </a:xfrm>
                <a:custGeom>
                  <a:rect b="b" l="l" r="r" t="t"/>
                  <a:pathLst>
                    <a:path extrusionOk="0" h="10245" w="1340">
                      <a:moveTo>
                        <a:pt x="948" y="0"/>
                      </a:moveTo>
                      <a:cubicBezTo>
                        <a:pt x="752" y="0"/>
                        <a:pt x="556" y="130"/>
                        <a:pt x="556" y="388"/>
                      </a:cubicBezTo>
                      <a:cubicBezTo>
                        <a:pt x="556" y="3523"/>
                        <a:pt x="619" y="6658"/>
                        <a:pt x="39" y="9730"/>
                      </a:cubicBezTo>
                      <a:cubicBezTo>
                        <a:pt x="0" y="10046"/>
                        <a:pt x="249" y="10245"/>
                        <a:pt x="480" y="10245"/>
                      </a:cubicBezTo>
                      <a:cubicBezTo>
                        <a:pt x="627" y="10245"/>
                        <a:pt x="768" y="10164"/>
                        <a:pt x="822" y="9981"/>
                      </a:cubicBezTo>
                      <a:cubicBezTo>
                        <a:pt x="1340" y="6783"/>
                        <a:pt x="1340" y="3586"/>
                        <a:pt x="1340" y="388"/>
                      </a:cubicBezTo>
                      <a:cubicBezTo>
                        <a:pt x="1340" y="130"/>
                        <a:pt x="1144" y="0"/>
                        <a:pt x="94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p26"/>
                <p:cNvSpPr/>
                <p:nvPr/>
              </p:nvSpPr>
              <p:spPr>
                <a:xfrm>
                  <a:off x="3078013" y="3540027"/>
                  <a:ext cx="54460" cy="313632"/>
                </a:xfrm>
                <a:custGeom>
                  <a:rect b="b" l="l" r="r" t="t"/>
                  <a:pathLst>
                    <a:path extrusionOk="0" h="4970" w="863">
                      <a:moveTo>
                        <a:pt x="392" y="1"/>
                      </a:moveTo>
                      <a:cubicBezTo>
                        <a:pt x="197" y="1"/>
                        <a:pt x="1" y="134"/>
                        <a:pt x="1" y="400"/>
                      </a:cubicBezTo>
                      <a:cubicBezTo>
                        <a:pt x="79" y="1764"/>
                        <a:pt x="1" y="3206"/>
                        <a:pt x="1" y="4570"/>
                      </a:cubicBezTo>
                      <a:cubicBezTo>
                        <a:pt x="1" y="4836"/>
                        <a:pt x="197" y="4970"/>
                        <a:pt x="392" y="4970"/>
                      </a:cubicBezTo>
                      <a:cubicBezTo>
                        <a:pt x="588" y="4970"/>
                        <a:pt x="784" y="4836"/>
                        <a:pt x="784" y="4570"/>
                      </a:cubicBezTo>
                      <a:cubicBezTo>
                        <a:pt x="784" y="3206"/>
                        <a:pt x="863" y="1764"/>
                        <a:pt x="784" y="400"/>
                      </a:cubicBezTo>
                      <a:cubicBezTo>
                        <a:pt x="784" y="134"/>
                        <a:pt x="588" y="1"/>
                        <a:pt x="3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26"/>
                <p:cNvSpPr/>
                <p:nvPr/>
              </p:nvSpPr>
              <p:spPr>
                <a:xfrm>
                  <a:off x="3086911" y="3828355"/>
                  <a:ext cx="148423" cy="49537"/>
                </a:xfrm>
                <a:custGeom>
                  <a:rect b="b" l="l" r="r" t="t"/>
                  <a:pathLst>
                    <a:path extrusionOk="0" h="785" w="2352">
                      <a:moveTo>
                        <a:pt x="518" y="1"/>
                      </a:moveTo>
                      <a:cubicBezTo>
                        <a:pt x="1" y="1"/>
                        <a:pt x="1" y="785"/>
                        <a:pt x="518" y="785"/>
                      </a:cubicBezTo>
                      <a:lnTo>
                        <a:pt x="1819" y="785"/>
                      </a:lnTo>
                      <a:cubicBezTo>
                        <a:pt x="2352" y="785"/>
                        <a:pt x="2352" y="1"/>
                        <a:pt x="18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26"/>
                <p:cNvSpPr/>
                <p:nvPr/>
              </p:nvSpPr>
              <p:spPr>
                <a:xfrm>
                  <a:off x="3176962" y="3845457"/>
                  <a:ext cx="49474" cy="164704"/>
                </a:xfrm>
                <a:custGeom>
                  <a:rect b="b" l="l" r="r" t="t"/>
                  <a:pathLst>
                    <a:path extrusionOk="0" h="2610" w="784">
                      <a:moveTo>
                        <a:pt x="392" y="0"/>
                      </a:moveTo>
                      <a:cubicBezTo>
                        <a:pt x="196" y="0"/>
                        <a:pt x="0" y="130"/>
                        <a:pt x="0" y="388"/>
                      </a:cubicBezTo>
                      <a:lnTo>
                        <a:pt x="0" y="2222"/>
                      </a:lnTo>
                      <a:cubicBezTo>
                        <a:pt x="0" y="2481"/>
                        <a:pt x="196" y="2610"/>
                        <a:pt x="392" y="2610"/>
                      </a:cubicBezTo>
                      <a:cubicBezTo>
                        <a:pt x="588" y="2610"/>
                        <a:pt x="784" y="2481"/>
                        <a:pt x="784" y="2222"/>
                      </a:cubicBezTo>
                      <a:lnTo>
                        <a:pt x="784" y="388"/>
                      </a:lnTo>
                      <a:cubicBezTo>
                        <a:pt x="784" y="130"/>
                        <a:pt x="588" y="0"/>
                        <a:pt x="39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0" name="Google Shape;1970;p26"/>
                <p:cNvSpPr/>
                <p:nvPr/>
              </p:nvSpPr>
              <p:spPr>
                <a:xfrm>
                  <a:off x="3554332" y="3976968"/>
                  <a:ext cx="59887" cy="230649"/>
                </a:xfrm>
                <a:custGeom>
                  <a:rect b="b" l="l" r="r" t="t"/>
                  <a:pathLst>
                    <a:path extrusionOk="0" h="3655" w="949">
                      <a:moveTo>
                        <a:pt x="384" y="1"/>
                      </a:moveTo>
                      <a:cubicBezTo>
                        <a:pt x="188" y="1"/>
                        <a:pt x="8" y="130"/>
                        <a:pt x="39" y="389"/>
                      </a:cubicBezTo>
                      <a:cubicBezTo>
                        <a:pt x="164" y="1314"/>
                        <a:pt x="164" y="2223"/>
                        <a:pt x="39" y="3132"/>
                      </a:cubicBezTo>
                      <a:cubicBezTo>
                        <a:pt x="1" y="3458"/>
                        <a:pt x="279" y="3655"/>
                        <a:pt x="515" y="3655"/>
                      </a:cubicBezTo>
                      <a:cubicBezTo>
                        <a:pt x="665" y="3655"/>
                        <a:pt x="798" y="3575"/>
                        <a:pt x="823" y="3398"/>
                      </a:cubicBezTo>
                      <a:cubicBezTo>
                        <a:pt x="948" y="2348"/>
                        <a:pt x="948" y="1376"/>
                        <a:pt x="823" y="389"/>
                      </a:cubicBezTo>
                      <a:cubicBezTo>
                        <a:pt x="791" y="130"/>
                        <a:pt x="580" y="1"/>
                        <a:pt x="38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26"/>
                <p:cNvSpPr/>
                <p:nvPr/>
              </p:nvSpPr>
              <p:spPr>
                <a:xfrm>
                  <a:off x="2872289" y="4166662"/>
                  <a:ext cx="733974" cy="49537"/>
                </a:xfrm>
                <a:custGeom>
                  <a:rect b="b" l="l" r="r" t="t"/>
                  <a:pathLst>
                    <a:path extrusionOk="0" h="785" w="11631">
                      <a:moveTo>
                        <a:pt x="518" y="0"/>
                      </a:moveTo>
                      <a:cubicBezTo>
                        <a:pt x="0" y="0"/>
                        <a:pt x="0" y="784"/>
                        <a:pt x="518" y="784"/>
                      </a:cubicBezTo>
                      <a:lnTo>
                        <a:pt x="11098" y="784"/>
                      </a:lnTo>
                      <a:cubicBezTo>
                        <a:pt x="11631" y="784"/>
                        <a:pt x="11631" y="0"/>
                        <a:pt x="1109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2" name="Google Shape;1972;p26"/>
                <p:cNvSpPr/>
                <p:nvPr/>
              </p:nvSpPr>
              <p:spPr>
                <a:xfrm>
                  <a:off x="3152225" y="3976968"/>
                  <a:ext cx="415294" cy="66386"/>
                </a:xfrm>
                <a:custGeom>
                  <a:rect b="b" l="l" r="r" t="t"/>
                  <a:pathLst>
                    <a:path extrusionOk="0" h="1052" w="6581">
                      <a:moveTo>
                        <a:pt x="3339" y="1"/>
                      </a:moveTo>
                      <a:cubicBezTo>
                        <a:pt x="2410" y="1"/>
                        <a:pt x="1481" y="68"/>
                        <a:pt x="533" y="138"/>
                      </a:cubicBezTo>
                      <a:cubicBezTo>
                        <a:pt x="21" y="198"/>
                        <a:pt x="1" y="925"/>
                        <a:pt x="474" y="925"/>
                      </a:cubicBezTo>
                      <a:cubicBezTo>
                        <a:pt x="493" y="925"/>
                        <a:pt x="513" y="924"/>
                        <a:pt x="533" y="922"/>
                      </a:cubicBezTo>
                      <a:cubicBezTo>
                        <a:pt x="1411" y="851"/>
                        <a:pt x="2308" y="785"/>
                        <a:pt x="3206" y="785"/>
                      </a:cubicBezTo>
                      <a:cubicBezTo>
                        <a:pt x="4103" y="785"/>
                        <a:pt x="5000" y="851"/>
                        <a:pt x="5878" y="1047"/>
                      </a:cubicBezTo>
                      <a:cubicBezTo>
                        <a:pt x="5900" y="1050"/>
                        <a:pt x="5922" y="1051"/>
                        <a:pt x="5943" y="1051"/>
                      </a:cubicBezTo>
                      <a:cubicBezTo>
                        <a:pt x="6425" y="1051"/>
                        <a:pt x="6580" y="384"/>
                        <a:pt x="6144" y="263"/>
                      </a:cubicBezTo>
                      <a:cubicBezTo>
                        <a:pt x="5196" y="68"/>
                        <a:pt x="4267" y="1"/>
                        <a:pt x="33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3" name="Google Shape;1973;p26"/>
                <p:cNvSpPr/>
                <p:nvPr/>
              </p:nvSpPr>
              <p:spPr>
                <a:xfrm>
                  <a:off x="2900939" y="3473641"/>
                  <a:ext cx="230396" cy="116176"/>
                </a:xfrm>
                <a:custGeom>
                  <a:rect b="b" l="l" r="r" t="t"/>
                  <a:pathLst>
                    <a:path extrusionOk="0" h="1841" w="3651">
                      <a:moveTo>
                        <a:pt x="1337" y="1"/>
                      </a:moveTo>
                      <a:cubicBezTo>
                        <a:pt x="1263" y="1"/>
                        <a:pt x="1189" y="4"/>
                        <a:pt x="1114" y="10"/>
                      </a:cubicBezTo>
                      <a:cubicBezTo>
                        <a:pt x="393" y="136"/>
                        <a:pt x="1" y="731"/>
                        <a:pt x="64" y="1452"/>
                      </a:cubicBezTo>
                      <a:cubicBezTo>
                        <a:pt x="64" y="1711"/>
                        <a:pt x="260" y="1840"/>
                        <a:pt x="455" y="1840"/>
                      </a:cubicBezTo>
                      <a:cubicBezTo>
                        <a:pt x="651" y="1840"/>
                        <a:pt x="847" y="1711"/>
                        <a:pt x="847" y="1452"/>
                      </a:cubicBezTo>
                      <a:cubicBezTo>
                        <a:pt x="847" y="920"/>
                        <a:pt x="1051" y="794"/>
                        <a:pt x="1506" y="794"/>
                      </a:cubicBezTo>
                      <a:cubicBezTo>
                        <a:pt x="2023" y="857"/>
                        <a:pt x="2493" y="998"/>
                        <a:pt x="2948" y="1061"/>
                      </a:cubicBezTo>
                      <a:cubicBezTo>
                        <a:pt x="2968" y="1063"/>
                        <a:pt x="2987" y="1064"/>
                        <a:pt x="3006" y="1064"/>
                      </a:cubicBezTo>
                      <a:cubicBezTo>
                        <a:pt x="3480" y="1064"/>
                        <a:pt x="3651" y="337"/>
                        <a:pt x="3198" y="277"/>
                      </a:cubicBezTo>
                      <a:cubicBezTo>
                        <a:pt x="2566" y="221"/>
                        <a:pt x="1972" y="1"/>
                        <a:pt x="13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74" name="Google Shape;1974;p26"/>
              <p:cNvSpPr/>
              <p:nvPr/>
            </p:nvSpPr>
            <p:spPr>
              <a:xfrm>
                <a:off x="656526" y="541015"/>
                <a:ext cx="650865" cy="666199"/>
              </a:xfrm>
              <a:custGeom>
                <a:rect b="b" l="l" r="r" t="t"/>
                <a:pathLst>
                  <a:path extrusionOk="0" h="10557" w="10314">
                    <a:moveTo>
                      <a:pt x="1505" y="1152"/>
                    </a:moveTo>
                    <a:cubicBezTo>
                      <a:pt x="1630" y="1152"/>
                      <a:pt x="1693" y="1152"/>
                      <a:pt x="1834" y="1231"/>
                    </a:cubicBezTo>
                    <a:lnTo>
                      <a:pt x="1756" y="1293"/>
                    </a:lnTo>
                    <a:cubicBezTo>
                      <a:pt x="1693" y="1293"/>
                      <a:pt x="1630" y="1231"/>
                      <a:pt x="1568" y="1231"/>
                    </a:cubicBezTo>
                    <a:lnTo>
                      <a:pt x="1505" y="1152"/>
                    </a:lnTo>
                    <a:close/>
                    <a:moveTo>
                      <a:pt x="1897" y="5212"/>
                    </a:moveTo>
                    <a:cubicBezTo>
                      <a:pt x="1959" y="5337"/>
                      <a:pt x="2085" y="5400"/>
                      <a:pt x="2226" y="5463"/>
                    </a:cubicBezTo>
                    <a:cubicBezTo>
                      <a:pt x="2148" y="5729"/>
                      <a:pt x="2022" y="5933"/>
                      <a:pt x="1959" y="6184"/>
                    </a:cubicBezTo>
                    <a:lnTo>
                      <a:pt x="1959" y="6246"/>
                    </a:lnTo>
                    <a:cubicBezTo>
                      <a:pt x="1897" y="6058"/>
                      <a:pt x="1897" y="5933"/>
                      <a:pt x="1834" y="5729"/>
                    </a:cubicBezTo>
                    <a:cubicBezTo>
                      <a:pt x="1897" y="5729"/>
                      <a:pt x="1897" y="5667"/>
                      <a:pt x="1897" y="5604"/>
                    </a:cubicBezTo>
                    <a:lnTo>
                      <a:pt x="1897" y="5212"/>
                    </a:lnTo>
                    <a:close/>
                    <a:moveTo>
                      <a:pt x="4269" y="1"/>
                    </a:moveTo>
                    <a:cubicBezTo>
                      <a:pt x="3178" y="1"/>
                      <a:pt x="2087" y="154"/>
                      <a:pt x="972" y="369"/>
                    </a:cubicBezTo>
                    <a:cubicBezTo>
                      <a:pt x="659" y="447"/>
                      <a:pt x="659" y="902"/>
                      <a:pt x="909" y="1090"/>
                    </a:cubicBezTo>
                    <a:cubicBezTo>
                      <a:pt x="721" y="1027"/>
                      <a:pt x="580" y="1027"/>
                      <a:pt x="455" y="1027"/>
                    </a:cubicBezTo>
                    <a:cubicBezTo>
                      <a:pt x="188" y="1027"/>
                      <a:pt x="0" y="1293"/>
                      <a:pt x="63" y="1544"/>
                    </a:cubicBezTo>
                    <a:cubicBezTo>
                      <a:pt x="126" y="1685"/>
                      <a:pt x="188" y="1873"/>
                      <a:pt x="188" y="2077"/>
                    </a:cubicBezTo>
                    <a:cubicBezTo>
                      <a:pt x="267" y="2202"/>
                      <a:pt x="329" y="2265"/>
                      <a:pt x="455" y="2328"/>
                    </a:cubicBezTo>
                    <a:cubicBezTo>
                      <a:pt x="392" y="2328"/>
                      <a:pt x="329" y="2406"/>
                      <a:pt x="329" y="2469"/>
                    </a:cubicBezTo>
                    <a:cubicBezTo>
                      <a:pt x="0" y="4428"/>
                      <a:pt x="126" y="6450"/>
                      <a:pt x="517" y="8347"/>
                    </a:cubicBezTo>
                    <a:cubicBezTo>
                      <a:pt x="580" y="8927"/>
                      <a:pt x="580" y="9522"/>
                      <a:pt x="659" y="10102"/>
                    </a:cubicBezTo>
                    <a:cubicBezTo>
                      <a:pt x="580" y="10165"/>
                      <a:pt x="580" y="10243"/>
                      <a:pt x="580" y="10306"/>
                    </a:cubicBezTo>
                    <a:lnTo>
                      <a:pt x="580" y="10557"/>
                    </a:lnTo>
                    <a:lnTo>
                      <a:pt x="2351" y="10557"/>
                    </a:lnTo>
                    <a:cubicBezTo>
                      <a:pt x="2414" y="9710"/>
                      <a:pt x="2414" y="8927"/>
                      <a:pt x="2414" y="8080"/>
                    </a:cubicBezTo>
                    <a:cubicBezTo>
                      <a:pt x="2414" y="7892"/>
                      <a:pt x="2289" y="7751"/>
                      <a:pt x="2148" y="7688"/>
                    </a:cubicBezTo>
                    <a:cubicBezTo>
                      <a:pt x="2085" y="7359"/>
                      <a:pt x="2022" y="6967"/>
                      <a:pt x="2022" y="6638"/>
                    </a:cubicBezTo>
                    <a:lnTo>
                      <a:pt x="2022" y="6638"/>
                    </a:lnTo>
                    <a:cubicBezTo>
                      <a:pt x="2090" y="6715"/>
                      <a:pt x="2182" y="6769"/>
                      <a:pt x="2281" y="6769"/>
                    </a:cubicBezTo>
                    <a:cubicBezTo>
                      <a:pt x="2365" y="6769"/>
                      <a:pt x="2454" y="6731"/>
                      <a:pt x="2539" y="6638"/>
                    </a:cubicBezTo>
                    <a:cubicBezTo>
                      <a:pt x="2931" y="6246"/>
                      <a:pt x="3260" y="5792"/>
                      <a:pt x="3464" y="5337"/>
                    </a:cubicBezTo>
                    <a:cubicBezTo>
                      <a:pt x="3527" y="5275"/>
                      <a:pt x="3527" y="5275"/>
                      <a:pt x="3590" y="5212"/>
                    </a:cubicBezTo>
                    <a:cubicBezTo>
                      <a:pt x="3715" y="4820"/>
                      <a:pt x="3715" y="4820"/>
                      <a:pt x="3715" y="4428"/>
                    </a:cubicBezTo>
                    <a:cubicBezTo>
                      <a:pt x="3715" y="4287"/>
                      <a:pt x="3652" y="4224"/>
                      <a:pt x="3590" y="4162"/>
                    </a:cubicBezTo>
                    <a:cubicBezTo>
                      <a:pt x="3715" y="3645"/>
                      <a:pt x="3715" y="3112"/>
                      <a:pt x="3715" y="2594"/>
                    </a:cubicBezTo>
                    <a:cubicBezTo>
                      <a:pt x="3715" y="2349"/>
                      <a:pt x="3546" y="2236"/>
                      <a:pt x="3370" y="2236"/>
                    </a:cubicBezTo>
                    <a:cubicBezTo>
                      <a:pt x="3221" y="2236"/>
                      <a:pt x="3067" y="2318"/>
                      <a:pt x="3010" y="2469"/>
                    </a:cubicBezTo>
                    <a:cubicBezTo>
                      <a:pt x="2931" y="2406"/>
                      <a:pt x="2931" y="2265"/>
                      <a:pt x="2931" y="2202"/>
                    </a:cubicBezTo>
                    <a:cubicBezTo>
                      <a:pt x="2869" y="2077"/>
                      <a:pt x="2681" y="1936"/>
                      <a:pt x="2539" y="1936"/>
                    </a:cubicBezTo>
                    <a:cubicBezTo>
                      <a:pt x="2477" y="1873"/>
                      <a:pt x="2477" y="1811"/>
                      <a:pt x="2414" y="1748"/>
                    </a:cubicBezTo>
                    <a:cubicBezTo>
                      <a:pt x="2681" y="1685"/>
                      <a:pt x="2931" y="1685"/>
                      <a:pt x="3198" y="1623"/>
                    </a:cubicBezTo>
                    <a:cubicBezTo>
                      <a:pt x="3793" y="1811"/>
                      <a:pt x="4436" y="1936"/>
                      <a:pt x="5032" y="1936"/>
                    </a:cubicBezTo>
                    <a:cubicBezTo>
                      <a:pt x="4577" y="2328"/>
                      <a:pt x="4185" y="2720"/>
                      <a:pt x="3919" y="3190"/>
                    </a:cubicBezTo>
                    <a:cubicBezTo>
                      <a:pt x="3732" y="3477"/>
                      <a:pt x="3993" y="3778"/>
                      <a:pt x="4291" y="3778"/>
                    </a:cubicBezTo>
                    <a:cubicBezTo>
                      <a:pt x="4318" y="3778"/>
                      <a:pt x="4346" y="3775"/>
                      <a:pt x="4373" y="3770"/>
                    </a:cubicBezTo>
                    <a:cubicBezTo>
                      <a:pt x="4828" y="3645"/>
                      <a:pt x="5220" y="3441"/>
                      <a:pt x="5612" y="3253"/>
                    </a:cubicBezTo>
                    <a:cubicBezTo>
                      <a:pt x="5878" y="3315"/>
                      <a:pt x="6207" y="3378"/>
                      <a:pt x="6536" y="3378"/>
                    </a:cubicBezTo>
                    <a:cubicBezTo>
                      <a:pt x="6696" y="3404"/>
                      <a:pt x="6857" y="3416"/>
                      <a:pt x="7019" y="3416"/>
                    </a:cubicBezTo>
                    <a:cubicBezTo>
                      <a:pt x="7656" y="3416"/>
                      <a:pt x="8297" y="3223"/>
                      <a:pt x="8809" y="2861"/>
                    </a:cubicBezTo>
                    <a:cubicBezTo>
                      <a:pt x="9013" y="2720"/>
                      <a:pt x="9201" y="2594"/>
                      <a:pt x="9405" y="2469"/>
                    </a:cubicBezTo>
                    <a:cubicBezTo>
                      <a:pt x="9467" y="2469"/>
                      <a:pt x="9530" y="2532"/>
                      <a:pt x="9593" y="2532"/>
                    </a:cubicBezTo>
                    <a:cubicBezTo>
                      <a:pt x="9797" y="2532"/>
                      <a:pt x="9985" y="2532"/>
                      <a:pt x="10063" y="2328"/>
                    </a:cubicBezTo>
                    <a:cubicBezTo>
                      <a:pt x="10126" y="2202"/>
                      <a:pt x="10126" y="2014"/>
                      <a:pt x="9985" y="1873"/>
                    </a:cubicBezTo>
                    <a:cubicBezTo>
                      <a:pt x="10063" y="1811"/>
                      <a:pt x="10126" y="1748"/>
                      <a:pt x="10126" y="1685"/>
                    </a:cubicBezTo>
                    <a:cubicBezTo>
                      <a:pt x="10314" y="1481"/>
                      <a:pt x="10251" y="1152"/>
                      <a:pt x="9985" y="1027"/>
                    </a:cubicBezTo>
                    <a:cubicBezTo>
                      <a:pt x="9593" y="902"/>
                      <a:pt x="9279" y="902"/>
                      <a:pt x="8950" y="902"/>
                    </a:cubicBezTo>
                    <a:cubicBezTo>
                      <a:pt x="8625" y="790"/>
                      <a:pt x="8305" y="740"/>
                      <a:pt x="7994" y="740"/>
                    </a:cubicBezTo>
                    <a:cubicBezTo>
                      <a:pt x="7736" y="740"/>
                      <a:pt x="7484" y="775"/>
                      <a:pt x="7242" y="839"/>
                    </a:cubicBezTo>
                    <a:cubicBezTo>
                      <a:pt x="7242" y="635"/>
                      <a:pt x="7179" y="447"/>
                      <a:pt x="6991" y="369"/>
                    </a:cubicBezTo>
                    <a:cubicBezTo>
                      <a:pt x="6075" y="106"/>
                      <a:pt x="5172" y="1"/>
                      <a:pt x="42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5" name="Google Shape;1975;p26"/>
              <p:cNvSpPr/>
              <p:nvPr/>
            </p:nvSpPr>
            <p:spPr>
              <a:xfrm>
                <a:off x="656526" y="3948533"/>
                <a:ext cx="650865" cy="666578"/>
              </a:xfrm>
              <a:custGeom>
                <a:rect b="b" l="l" r="r" t="t"/>
                <a:pathLst>
                  <a:path extrusionOk="0" h="10563" w="10314">
                    <a:moveTo>
                      <a:pt x="1959" y="4310"/>
                    </a:moveTo>
                    <a:lnTo>
                      <a:pt x="1959" y="4373"/>
                    </a:lnTo>
                    <a:cubicBezTo>
                      <a:pt x="2022" y="4640"/>
                      <a:pt x="2148" y="4828"/>
                      <a:pt x="2226" y="5094"/>
                    </a:cubicBezTo>
                    <a:cubicBezTo>
                      <a:pt x="2085" y="5157"/>
                      <a:pt x="1959" y="5220"/>
                      <a:pt x="1897" y="5361"/>
                    </a:cubicBezTo>
                    <a:lnTo>
                      <a:pt x="1897" y="4969"/>
                    </a:lnTo>
                    <a:cubicBezTo>
                      <a:pt x="1897" y="4906"/>
                      <a:pt x="1897" y="4828"/>
                      <a:pt x="1834" y="4828"/>
                    </a:cubicBezTo>
                    <a:cubicBezTo>
                      <a:pt x="1897" y="4640"/>
                      <a:pt x="1897" y="4514"/>
                      <a:pt x="1959" y="4310"/>
                    </a:cubicBezTo>
                    <a:close/>
                    <a:moveTo>
                      <a:pt x="1756" y="9279"/>
                    </a:moveTo>
                    <a:lnTo>
                      <a:pt x="1834" y="9342"/>
                    </a:lnTo>
                    <a:cubicBezTo>
                      <a:pt x="1693" y="9405"/>
                      <a:pt x="1630" y="9405"/>
                      <a:pt x="1505" y="9405"/>
                    </a:cubicBezTo>
                    <a:lnTo>
                      <a:pt x="1568" y="9342"/>
                    </a:lnTo>
                    <a:cubicBezTo>
                      <a:pt x="1630" y="9342"/>
                      <a:pt x="1693" y="9279"/>
                      <a:pt x="1756" y="9279"/>
                    </a:cubicBezTo>
                    <a:close/>
                    <a:moveTo>
                      <a:pt x="580" y="0"/>
                    </a:moveTo>
                    <a:lnTo>
                      <a:pt x="580" y="266"/>
                    </a:lnTo>
                    <a:cubicBezTo>
                      <a:pt x="580" y="329"/>
                      <a:pt x="580" y="392"/>
                      <a:pt x="659" y="455"/>
                    </a:cubicBezTo>
                    <a:cubicBezTo>
                      <a:pt x="580" y="1050"/>
                      <a:pt x="580" y="1630"/>
                      <a:pt x="517" y="2226"/>
                    </a:cubicBezTo>
                    <a:cubicBezTo>
                      <a:pt x="126" y="4122"/>
                      <a:pt x="0" y="6144"/>
                      <a:pt x="329" y="8104"/>
                    </a:cubicBezTo>
                    <a:cubicBezTo>
                      <a:pt x="329" y="8166"/>
                      <a:pt x="392" y="8229"/>
                      <a:pt x="455" y="8229"/>
                    </a:cubicBezTo>
                    <a:cubicBezTo>
                      <a:pt x="329" y="8292"/>
                      <a:pt x="267" y="8354"/>
                      <a:pt x="188" y="8495"/>
                    </a:cubicBezTo>
                    <a:cubicBezTo>
                      <a:pt x="188" y="8684"/>
                      <a:pt x="126" y="8887"/>
                      <a:pt x="63" y="9013"/>
                    </a:cubicBezTo>
                    <a:cubicBezTo>
                      <a:pt x="0" y="9279"/>
                      <a:pt x="188" y="9530"/>
                      <a:pt x="455" y="9530"/>
                    </a:cubicBezTo>
                    <a:cubicBezTo>
                      <a:pt x="580" y="9530"/>
                      <a:pt x="721" y="9530"/>
                      <a:pt x="909" y="9467"/>
                    </a:cubicBezTo>
                    <a:lnTo>
                      <a:pt x="909" y="9467"/>
                    </a:lnTo>
                    <a:cubicBezTo>
                      <a:pt x="659" y="9671"/>
                      <a:pt x="659" y="10126"/>
                      <a:pt x="972" y="10188"/>
                    </a:cubicBezTo>
                    <a:cubicBezTo>
                      <a:pt x="2093" y="10404"/>
                      <a:pt x="3190" y="10562"/>
                      <a:pt x="4287" y="10562"/>
                    </a:cubicBezTo>
                    <a:cubicBezTo>
                      <a:pt x="5184" y="10562"/>
                      <a:pt x="6081" y="10456"/>
                      <a:pt x="6991" y="10188"/>
                    </a:cubicBezTo>
                    <a:cubicBezTo>
                      <a:pt x="7179" y="10126"/>
                      <a:pt x="7242" y="9922"/>
                      <a:pt x="7242" y="9734"/>
                    </a:cubicBezTo>
                    <a:cubicBezTo>
                      <a:pt x="7481" y="9790"/>
                      <a:pt x="7730" y="9821"/>
                      <a:pt x="7986" y="9821"/>
                    </a:cubicBezTo>
                    <a:cubicBezTo>
                      <a:pt x="8299" y="9821"/>
                      <a:pt x="8622" y="9775"/>
                      <a:pt x="8950" y="9671"/>
                    </a:cubicBezTo>
                    <a:cubicBezTo>
                      <a:pt x="9279" y="9671"/>
                      <a:pt x="9593" y="9671"/>
                      <a:pt x="9985" y="9530"/>
                    </a:cubicBezTo>
                    <a:cubicBezTo>
                      <a:pt x="10251" y="9405"/>
                      <a:pt x="10314" y="9075"/>
                      <a:pt x="10126" y="8887"/>
                    </a:cubicBezTo>
                    <a:cubicBezTo>
                      <a:pt x="10126" y="8825"/>
                      <a:pt x="10063" y="8746"/>
                      <a:pt x="9985" y="8684"/>
                    </a:cubicBezTo>
                    <a:cubicBezTo>
                      <a:pt x="10126" y="8558"/>
                      <a:pt x="10126" y="8354"/>
                      <a:pt x="10063" y="8229"/>
                    </a:cubicBezTo>
                    <a:cubicBezTo>
                      <a:pt x="9985" y="8041"/>
                      <a:pt x="9797" y="8041"/>
                      <a:pt x="9593" y="8041"/>
                    </a:cubicBezTo>
                    <a:cubicBezTo>
                      <a:pt x="9530" y="8041"/>
                      <a:pt x="9467" y="8104"/>
                      <a:pt x="9405" y="8104"/>
                    </a:cubicBezTo>
                    <a:cubicBezTo>
                      <a:pt x="9201" y="7963"/>
                      <a:pt x="9013" y="7837"/>
                      <a:pt x="8809" y="7712"/>
                    </a:cubicBezTo>
                    <a:cubicBezTo>
                      <a:pt x="8292" y="7346"/>
                      <a:pt x="7642" y="7142"/>
                      <a:pt x="7000" y="7142"/>
                    </a:cubicBezTo>
                    <a:cubicBezTo>
                      <a:pt x="6844" y="7142"/>
                      <a:pt x="6689" y="7154"/>
                      <a:pt x="6536" y="7179"/>
                    </a:cubicBezTo>
                    <a:cubicBezTo>
                      <a:pt x="6207" y="7179"/>
                      <a:pt x="5878" y="7257"/>
                      <a:pt x="5612" y="7320"/>
                    </a:cubicBezTo>
                    <a:cubicBezTo>
                      <a:pt x="5220" y="7116"/>
                      <a:pt x="4828" y="6928"/>
                      <a:pt x="4373" y="6787"/>
                    </a:cubicBezTo>
                    <a:cubicBezTo>
                      <a:pt x="4346" y="6782"/>
                      <a:pt x="4318" y="6779"/>
                      <a:pt x="4291" y="6779"/>
                    </a:cubicBezTo>
                    <a:cubicBezTo>
                      <a:pt x="3993" y="6779"/>
                      <a:pt x="3732" y="7081"/>
                      <a:pt x="3919" y="7383"/>
                    </a:cubicBezTo>
                    <a:cubicBezTo>
                      <a:pt x="4185" y="7837"/>
                      <a:pt x="4577" y="8229"/>
                      <a:pt x="5032" y="8621"/>
                    </a:cubicBezTo>
                    <a:cubicBezTo>
                      <a:pt x="4436" y="8621"/>
                      <a:pt x="3793" y="8746"/>
                      <a:pt x="3198" y="8950"/>
                    </a:cubicBezTo>
                    <a:cubicBezTo>
                      <a:pt x="2931" y="8887"/>
                      <a:pt x="2681" y="8887"/>
                      <a:pt x="2414" y="8825"/>
                    </a:cubicBezTo>
                    <a:cubicBezTo>
                      <a:pt x="2477" y="8746"/>
                      <a:pt x="2477" y="8684"/>
                      <a:pt x="2539" y="8621"/>
                    </a:cubicBezTo>
                    <a:cubicBezTo>
                      <a:pt x="2681" y="8621"/>
                      <a:pt x="2869" y="8495"/>
                      <a:pt x="2931" y="8354"/>
                    </a:cubicBezTo>
                    <a:cubicBezTo>
                      <a:pt x="2931" y="8292"/>
                      <a:pt x="2931" y="8166"/>
                      <a:pt x="3010" y="8104"/>
                    </a:cubicBezTo>
                    <a:cubicBezTo>
                      <a:pt x="3067" y="8254"/>
                      <a:pt x="3218" y="8335"/>
                      <a:pt x="3366" y="8335"/>
                    </a:cubicBezTo>
                    <a:cubicBezTo>
                      <a:pt x="3543" y="8335"/>
                      <a:pt x="3715" y="8219"/>
                      <a:pt x="3715" y="7963"/>
                    </a:cubicBezTo>
                    <a:cubicBezTo>
                      <a:pt x="3715" y="7445"/>
                      <a:pt x="3715" y="6928"/>
                      <a:pt x="3590" y="6395"/>
                    </a:cubicBezTo>
                    <a:cubicBezTo>
                      <a:pt x="3652" y="6332"/>
                      <a:pt x="3715" y="6270"/>
                      <a:pt x="3715" y="6144"/>
                    </a:cubicBezTo>
                    <a:cubicBezTo>
                      <a:pt x="3715" y="5752"/>
                      <a:pt x="3715" y="5752"/>
                      <a:pt x="3590" y="5361"/>
                    </a:cubicBezTo>
                    <a:cubicBezTo>
                      <a:pt x="3527" y="5298"/>
                      <a:pt x="3527" y="5298"/>
                      <a:pt x="3464" y="5220"/>
                    </a:cubicBezTo>
                    <a:cubicBezTo>
                      <a:pt x="3260" y="4765"/>
                      <a:pt x="2931" y="4310"/>
                      <a:pt x="2539" y="3919"/>
                    </a:cubicBezTo>
                    <a:cubicBezTo>
                      <a:pt x="2455" y="3834"/>
                      <a:pt x="2366" y="3800"/>
                      <a:pt x="2284" y="3800"/>
                    </a:cubicBezTo>
                    <a:cubicBezTo>
                      <a:pt x="2183" y="3800"/>
                      <a:pt x="2091" y="3850"/>
                      <a:pt x="2022" y="3919"/>
                    </a:cubicBezTo>
                    <a:cubicBezTo>
                      <a:pt x="2022" y="3589"/>
                      <a:pt x="2085" y="3198"/>
                      <a:pt x="2148" y="2868"/>
                    </a:cubicBezTo>
                    <a:cubicBezTo>
                      <a:pt x="2289" y="2806"/>
                      <a:pt x="2414" y="2680"/>
                      <a:pt x="2414" y="2477"/>
                    </a:cubicBezTo>
                    <a:cubicBezTo>
                      <a:pt x="2414" y="1630"/>
                      <a:pt x="2414" y="846"/>
                      <a:pt x="235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76" name="Google Shape;1976;p26"/>
            <p:cNvGrpSpPr/>
            <p:nvPr/>
          </p:nvGrpSpPr>
          <p:grpSpPr>
            <a:xfrm flipH="1">
              <a:off x="7825288" y="539500"/>
              <a:ext cx="741930" cy="4076749"/>
              <a:chOff x="586289" y="539500"/>
              <a:chExt cx="741930" cy="4076749"/>
            </a:xfrm>
          </p:grpSpPr>
          <p:sp>
            <p:nvSpPr>
              <p:cNvPr id="1977" name="Google Shape;1977;p26"/>
              <p:cNvSpPr/>
              <p:nvPr/>
            </p:nvSpPr>
            <p:spPr>
              <a:xfrm>
                <a:off x="693127" y="671579"/>
                <a:ext cx="103871" cy="3433543"/>
              </a:xfrm>
              <a:custGeom>
                <a:rect b="b" l="l" r="r" t="t"/>
                <a:pathLst>
                  <a:path extrusionOk="0" h="54410" w="1646">
                    <a:moveTo>
                      <a:pt x="549" y="0"/>
                    </a:moveTo>
                    <a:cubicBezTo>
                      <a:pt x="353" y="0"/>
                      <a:pt x="173" y="133"/>
                      <a:pt x="204" y="400"/>
                    </a:cubicBezTo>
                    <a:cubicBezTo>
                      <a:pt x="862" y="18284"/>
                      <a:pt x="533" y="36184"/>
                      <a:pt x="0" y="54022"/>
                    </a:cubicBezTo>
                    <a:cubicBezTo>
                      <a:pt x="0" y="54280"/>
                      <a:pt x="196" y="54410"/>
                      <a:pt x="392" y="54410"/>
                    </a:cubicBezTo>
                    <a:cubicBezTo>
                      <a:pt x="588" y="54410"/>
                      <a:pt x="784" y="54280"/>
                      <a:pt x="784" y="54022"/>
                    </a:cubicBezTo>
                    <a:cubicBezTo>
                      <a:pt x="1317" y="36184"/>
                      <a:pt x="1646" y="18284"/>
                      <a:pt x="988" y="400"/>
                    </a:cubicBezTo>
                    <a:cubicBezTo>
                      <a:pt x="956" y="133"/>
                      <a:pt x="745" y="0"/>
                      <a:pt x="54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78" name="Google Shape;1978;p26"/>
              <p:cNvGrpSpPr/>
              <p:nvPr/>
            </p:nvGrpSpPr>
            <p:grpSpPr>
              <a:xfrm>
                <a:off x="586289" y="539500"/>
                <a:ext cx="741930" cy="740540"/>
                <a:chOff x="586289" y="539500"/>
                <a:chExt cx="741930" cy="740540"/>
              </a:xfrm>
            </p:grpSpPr>
            <p:sp>
              <p:nvSpPr>
                <p:cNvPr id="1979" name="Google Shape;1979;p26"/>
                <p:cNvSpPr/>
                <p:nvPr/>
              </p:nvSpPr>
              <p:spPr>
                <a:xfrm>
                  <a:off x="600677" y="564868"/>
                  <a:ext cx="84561" cy="647079"/>
                </a:xfrm>
                <a:custGeom>
                  <a:rect b="b" l="l" r="r" t="t"/>
                  <a:pathLst>
                    <a:path extrusionOk="0" h="10254" w="1340">
                      <a:moveTo>
                        <a:pt x="481" y="1"/>
                      </a:moveTo>
                      <a:cubicBezTo>
                        <a:pt x="249" y="1"/>
                        <a:pt x="0" y="198"/>
                        <a:pt x="39" y="524"/>
                      </a:cubicBezTo>
                      <a:cubicBezTo>
                        <a:pt x="619" y="3596"/>
                        <a:pt x="556" y="6731"/>
                        <a:pt x="556" y="9865"/>
                      </a:cubicBezTo>
                      <a:cubicBezTo>
                        <a:pt x="556" y="10124"/>
                        <a:pt x="752" y="10253"/>
                        <a:pt x="948" y="10253"/>
                      </a:cubicBezTo>
                      <a:cubicBezTo>
                        <a:pt x="1144" y="10253"/>
                        <a:pt x="1340" y="10124"/>
                        <a:pt x="1340" y="9865"/>
                      </a:cubicBezTo>
                      <a:cubicBezTo>
                        <a:pt x="1340" y="6652"/>
                        <a:pt x="1340" y="3455"/>
                        <a:pt x="822" y="257"/>
                      </a:cubicBezTo>
                      <a:cubicBezTo>
                        <a:pt x="768" y="80"/>
                        <a:pt x="628" y="1"/>
                        <a:pt x="48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p26"/>
                <p:cNvSpPr/>
                <p:nvPr/>
              </p:nvSpPr>
              <p:spPr>
                <a:xfrm>
                  <a:off x="792013" y="902797"/>
                  <a:ext cx="54460" cy="313127"/>
                </a:xfrm>
                <a:custGeom>
                  <a:rect b="b" l="l" r="r" t="t"/>
                  <a:pathLst>
                    <a:path extrusionOk="0" h="4962" w="863">
                      <a:moveTo>
                        <a:pt x="392" y="0"/>
                      </a:moveTo>
                      <a:cubicBezTo>
                        <a:pt x="197" y="0"/>
                        <a:pt x="1" y="129"/>
                        <a:pt x="1" y="388"/>
                      </a:cubicBezTo>
                      <a:cubicBezTo>
                        <a:pt x="1" y="1767"/>
                        <a:pt x="79" y="3194"/>
                        <a:pt x="1" y="4573"/>
                      </a:cubicBezTo>
                      <a:cubicBezTo>
                        <a:pt x="1" y="4832"/>
                        <a:pt x="197" y="4961"/>
                        <a:pt x="392" y="4961"/>
                      </a:cubicBezTo>
                      <a:cubicBezTo>
                        <a:pt x="588" y="4961"/>
                        <a:pt x="784" y="4832"/>
                        <a:pt x="784" y="4573"/>
                      </a:cubicBezTo>
                      <a:cubicBezTo>
                        <a:pt x="863" y="3194"/>
                        <a:pt x="784" y="1767"/>
                        <a:pt x="784" y="388"/>
                      </a:cubicBezTo>
                      <a:cubicBezTo>
                        <a:pt x="784" y="129"/>
                        <a:pt x="588" y="0"/>
                        <a:pt x="39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1" name="Google Shape;1981;p26"/>
                <p:cNvSpPr/>
                <p:nvPr/>
              </p:nvSpPr>
              <p:spPr>
                <a:xfrm>
                  <a:off x="800911" y="877807"/>
                  <a:ext cx="148423" cy="49537"/>
                </a:xfrm>
                <a:custGeom>
                  <a:rect b="b" l="l" r="r" t="t"/>
                  <a:pathLst>
                    <a:path extrusionOk="0" h="785" w="2352">
                      <a:moveTo>
                        <a:pt x="518" y="0"/>
                      </a:moveTo>
                      <a:cubicBezTo>
                        <a:pt x="1" y="0"/>
                        <a:pt x="1" y="784"/>
                        <a:pt x="518" y="784"/>
                      </a:cubicBezTo>
                      <a:lnTo>
                        <a:pt x="1819" y="784"/>
                      </a:lnTo>
                      <a:cubicBezTo>
                        <a:pt x="2352" y="784"/>
                        <a:pt x="2352" y="0"/>
                        <a:pt x="181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p26"/>
                <p:cNvSpPr/>
                <p:nvPr/>
              </p:nvSpPr>
              <p:spPr>
                <a:xfrm>
                  <a:off x="890962" y="745728"/>
                  <a:ext cx="49474" cy="165272"/>
                </a:xfrm>
                <a:custGeom>
                  <a:rect b="b" l="l" r="r" t="t"/>
                  <a:pathLst>
                    <a:path extrusionOk="0" h="2619" w="784">
                      <a:moveTo>
                        <a:pt x="392" y="1"/>
                      </a:moveTo>
                      <a:cubicBezTo>
                        <a:pt x="196" y="1"/>
                        <a:pt x="0" y="134"/>
                        <a:pt x="0" y="401"/>
                      </a:cubicBezTo>
                      <a:lnTo>
                        <a:pt x="0" y="2219"/>
                      </a:lnTo>
                      <a:cubicBezTo>
                        <a:pt x="0" y="2485"/>
                        <a:pt x="196" y="2618"/>
                        <a:pt x="392" y="2618"/>
                      </a:cubicBezTo>
                      <a:cubicBezTo>
                        <a:pt x="588" y="2618"/>
                        <a:pt x="784" y="2485"/>
                        <a:pt x="784" y="2219"/>
                      </a:cubicBezTo>
                      <a:lnTo>
                        <a:pt x="784" y="401"/>
                      </a:lnTo>
                      <a:cubicBezTo>
                        <a:pt x="784" y="134"/>
                        <a:pt x="588" y="1"/>
                        <a:pt x="3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p26"/>
                <p:cNvSpPr/>
                <p:nvPr/>
              </p:nvSpPr>
              <p:spPr>
                <a:xfrm>
                  <a:off x="1268332" y="548335"/>
                  <a:ext cx="59887" cy="230333"/>
                </a:xfrm>
                <a:custGeom>
                  <a:rect b="b" l="l" r="r" t="t"/>
                  <a:pathLst>
                    <a:path extrusionOk="0" h="3650" w="949">
                      <a:moveTo>
                        <a:pt x="520" y="1"/>
                      </a:moveTo>
                      <a:cubicBezTo>
                        <a:pt x="283" y="1"/>
                        <a:pt x="0" y="200"/>
                        <a:pt x="39" y="519"/>
                      </a:cubicBezTo>
                      <a:cubicBezTo>
                        <a:pt x="164" y="1428"/>
                        <a:pt x="164" y="2353"/>
                        <a:pt x="39" y="3262"/>
                      </a:cubicBezTo>
                      <a:cubicBezTo>
                        <a:pt x="8" y="3521"/>
                        <a:pt x="188" y="3650"/>
                        <a:pt x="384" y="3650"/>
                      </a:cubicBezTo>
                      <a:cubicBezTo>
                        <a:pt x="580" y="3650"/>
                        <a:pt x="791" y="3521"/>
                        <a:pt x="823" y="3262"/>
                      </a:cubicBezTo>
                      <a:cubicBezTo>
                        <a:pt x="948" y="2290"/>
                        <a:pt x="948" y="1303"/>
                        <a:pt x="823" y="253"/>
                      </a:cubicBezTo>
                      <a:cubicBezTo>
                        <a:pt x="799" y="78"/>
                        <a:pt x="668" y="1"/>
                        <a:pt x="52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4" name="Google Shape;1984;p26"/>
                <p:cNvSpPr/>
                <p:nvPr/>
              </p:nvSpPr>
              <p:spPr>
                <a:xfrm>
                  <a:off x="586289" y="539500"/>
                  <a:ext cx="733974" cy="49537"/>
                </a:xfrm>
                <a:custGeom>
                  <a:rect b="b" l="l" r="r" t="t"/>
                  <a:pathLst>
                    <a:path extrusionOk="0" h="785" w="11631">
                      <a:moveTo>
                        <a:pt x="518" y="1"/>
                      </a:moveTo>
                      <a:cubicBezTo>
                        <a:pt x="0" y="1"/>
                        <a:pt x="0" y="784"/>
                        <a:pt x="518" y="784"/>
                      </a:cubicBezTo>
                      <a:lnTo>
                        <a:pt x="11098" y="784"/>
                      </a:lnTo>
                      <a:cubicBezTo>
                        <a:pt x="11631" y="784"/>
                        <a:pt x="11631" y="1"/>
                        <a:pt x="110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5" name="Google Shape;1985;p26"/>
                <p:cNvSpPr/>
                <p:nvPr/>
              </p:nvSpPr>
              <p:spPr>
                <a:xfrm>
                  <a:off x="866225" y="712345"/>
                  <a:ext cx="415294" cy="66450"/>
                </a:xfrm>
                <a:custGeom>
                  <a:rect b="b" l="l" r="r" t="t"/>
                  <a:pathLst>
                    <a:path extrusionOk="0" h="1053" w="6581">
                      <a:moveTo>
                        <a:pt x="5943" y="1"/>
                      </a:moveTo>
                      <a:cubicBezTo>
                        <a:pt x="5922" y="1"/>
                        <a:pt x="5900" y="2"/>
                        <a:pt x="5878" y="5"/>
                      </a:cubicBezTo>
                      <a:cubicBezTo>
                        <a:pt x="4987" y="204"/>
                        <a:pt x="4076" y="269"/>
                        <a:pt x="3164" y="269"/>
                      </a:cubicBezTo>
                      <a:cubicBezTo>
                        <a:pt x="2281" y="269"/>
                        <a:pt x="1397" y="208"/>
                        <a:pt x="533" y="146"/>
                      </a:cubicBezTo>
                      <a:cubicBezTo>
                        <a:pt x="513" y="143"/>
                        <a:pt x="493" y="142"/>
                        <a:pt x="474" y="142"/>
                      </a:cubicBezTo>
                      <a:cubicBezTo>
                        <a:pt x="1" y="142"/>
                        <a:pt x="21" y="869"/>
                        <a:pt x="533" y="930"/>
                      </a:cubicBezTo>
                      <a:cubicBezTo>
                        <a:pt x="1467" y="991"/>
                        <a:pt x="2382" y="1053"/>
                        <a:pt x="3296" y="1053"/>
                      </a:cubicBezTo>
                      <a:cubicBezTo>
                        <a:pt x="4239" y="1053"/>
                        <a:pt x="5182" y="987"/>
                        <a:pt x="6144" y="788"/>
                      </a:cubicBezTo>
                      <a:cubicBezTo>
                        <a:pt x="6580" y="668"/>
                        <a:pt x="6425" y="1"/>
                        <a:pt x="594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6" name="Google Shape;1986;p26"/>
                <p:cNvSpPr/>
                <p:nvPr/>
              </p:nvSpPr>
              <p:spPr>
                <a:xfrm>
                  <a:off x="614939" y="1166135"/>
                  <a:ext cx="230396" cy="113905"/>
                </a:xfrm>
                <a:custGeom>
                  <a:rect b="b" l="l" r="r" t="t"/>
                  <a:pathLst>
                    <a:path extrusionOk="0" h="1805" w="3651">
                      <a:moveTo>
                        <a:pt x="455" y="0"/>
                      </a:moveTo>
                      <a:cubicBezTo>
                        <a:pt x="260" y="0"/>
                        <a:pt x="64" y="134"/>
                        <a:pt x="64" y="400"/>
                      </a:cubicBezTo>
                      <a:cubicBezTo>
                        <a:pt x="1" y="1043"/>
                        <a:pt x="330" y="1638"/>
                        <a:pt x="1051" y="1764"/>
                      </a:cubicBezTo>
                      <a:cubicBezTo>
                        <a:pt x="1198" y="1793"/>
                        <a:pt x="1346" y="1804"/>
                        <a:pt x="1493" y="1804"/>
                      </a:cubicBezTo>
                      <a:cubicBezTo>
                        <a:pt x="2066" y="1804"/>
                        <a:pt x="2637" y="1626"/>
                        <a:pt x="3198" y="1576"/>
                      </a:cubicBezTo>
                      <a:cubicBezTo>
                        <a:pt x="3651" y="1515"/>
                        <a:pt x="3480" y="788"/>
                        <a:pt x="3006" y="788"/>
                      </a:cubicBezTo>
                      <a:cubicBezTo>
                        <a:pt x="2987" y="788"/>
                        <a:pt x="2968" y="790"/>
                        <a:pt x="2948" y="792"/>
                      </a:cubicBezTo>
                      <a:cubicBezTo>
                        <a:pt x="2556" y="855"/>
                        <a:pt x="2101" y="980"/>
                        <a:pt x="1631" y="1043"/>
                      </a:cubicBezTo>
                      <a:cubicBezTo>
                        <a:pt x="1114" y="1043"/>
                        <a:pt x="847" y="980"/>
                        <a:pt x="847" y="400"/>
                      </a:cubicBezTo>
                      <a:cubicBezTo>
                        <a:pt x="847" y="134"/>
                        <a:pt x="651" y="0"/>
                        <a:pt x="4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7" name="Google Shape;1987;p26"/>
                <p:cNvSpPr/>
                <p:nvPr/>
              </p:nvSpPr>
              <p:spPr>
                <a:xfrm>
                  <a:off x="647123" y="1150043"/>
                  <a:ext cx="178587" cy="114788"/>
                </a:xfrm>
                <a:custGeom>
                  <a:rect b="b" l="l" r="r" t="t"/>
                  <a:pathLst>
                    <a:path extrusionOk="0" h="1819" w="2830">
                      <a:moveTo>
                        <a:pt x="2438" y="1"/>
                      </a:moveTo>
                      <a:cubicBezTo>
                        <a:pt x="2242" y="1"/>
                        <a:pt x="2046" y="130"/>
                        <a:pt x="2046" y="389"/>
                      </a:cubicBezTo>
                      <a:cubicBezTo>
                        <a:pt x="2046" y="565"/>
                        <a:pt x="2046" y="742"/>
                        <a:pt x="2024" y="907"/>
                      </a:cubicBezTo>
                      <a:lnTo>
                        <a:pt x="2024" y="907"/>
                      </a:lnTo>
                      <a:cubicBezTo>
                        <a:pt x="1882" y="842"/>
                        <a:pt x="1742" y="778"/>
                        <a:pt x="1591" y="718"/>
                      </a:cubicBezTo>
                      <a:cubicBezTo>
                        <a:pt x="1523" y="686"/>
                        <a:pt x="1451" y="670"/>
                        <a:pt x="1381" y="670"/>
                      </a:cubicBezTo>
                      <a:cubicBezTo>
                        <a:pt x="1267" y="670"/>
                        <a:pt x="1160" y="711"/>
                        <a:pt x="1088" y="791"/>
                      </a:cubicBezTo>
                      <a:lnTo>
                        <a:pt x="1088" y="791"/>
                      </a:lnTo>
                      <a:cubicBezTo>
                        <a:pt x="1054" y="769"/>
                        <a:pt x="1023" y="745"/>
                        <a:pt x="996" y="718"/>
                      </a:cubicBezTo>
                      <a:cubicBezTo>
                        <a:pt x="870" y="655"/>
                        <a:pt x="870" y="389"/>
                        <a:pt x="870" y="263"/>
                      </a:cubicBezTo>
                      <a:cubicBezTo>
                        <a:pt x="815" y="86"/>
                        <a:pt x="662" y="6"/>
                        <a:pt x="504" y="6"/>
                      </a:cubicBezTo>
                      <a:cubicBezTo>
                        <a:pt x="258" y="6"/>
                        <a:pt x="1" y="199"/>
                        <a:pt x="86" y="514"/>
                      </a:cubicBezTo>
                      <a:cubicBezTo>
                        <a:pt x="149" y="781"/>
                        <a:pt x="212" y="1047"/>
                        <a:pt x="416" y="1235"/>
                      </a:cubicBezTo>
                      <a:cubicBezTo>
                        <a:pt x="604" y="1502"/>
                        <a:pt x="933" y="1627"/>
                        <a:pt x="1262" y="1690"/>
                      </a:cubicBezTo>
                      <a:cubicBezTo>
                        <a:pt x="1403" y="1690"/>
                        <a:pt x="1550" y="1650"/>
                        <a:pt x="1651" y="1567"/>
                      </a:cubicBezTo>
                      <a:lnTo>
                        <a:pt x="1651" y="1567"/>
                      </a:lnTo>
                      <a:cubicBezTo>
                        <a:pt x="1797" y="1632"/>
                        <a:pt x="1945" y="1698"/>
                        <a:pt x="2108" y="1768"/>
                      </a:cubicBezTo>
                      <a:cubicBezTo>
                        <a:pt x="2182" y="1803"/>
                        <a:pt x="2250" y="1818"/>
                        <a:pt x="2312" y="1818"/>
                      </a:cubicBezTo>
                      <a:cubicBezTo>
                        <a:pt x="2474" y="1818"/>
                        <a:pt x="2598" y="1712"/>
                        <a:pt x="2688" y="1564"/>
                      </a:cubicBezTo>
                      <a:cubicBezTo>
                        <a:pt x="2830" y="1172"/>
                        <a:pt x="2830" y="781"/>
                        <a:pt x="2830" y="389"/>
                      </a:cubicBezTo>
                      <a:cubicBezTo>
                        <a:pt x="2830" y="130"/>
                        <a:pt x="2634" y="1"/>
                        <a:pt x="243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88" name="Google Shape;1988;p26"/>
              <p:cNvGrpSpPr/>
              <p:nvPr/>
            </p:nvGrpSpPr>
            <p:grpSpPr>
              <a:xfrm>
                <a:off x="586289" y="3873691"/>
                <a:ext cx="741930" cy="742558"/>
                <a:chOff x="2872289" y="3473641"/>
                <a:chExt cx="741930" cy="742558"/>
              </a:xfrm>
            </p:grpSpPr>
            <p:sp>
              <p:nvSpPr>
                <p:cNvPr id="1989" name="Google Shape;1989;p26"/>
                <p:cNvSpPr/>
                <p:nvPr/>
              </p:nvSpPr>
              <p:spPr>
                <a:xfrm>
                  <a:off x="2886677" y="3544760"/>
                  <a:ext cx="84561" cy="646511"/>
                </a:xfrm>
                <a:custGeom>
                  <a:rect b="b" l="l" r="r" t="t"/>
                  <a:pathLst>
                    <a:path extrusionOk="0" h="10245" w="1340">
                      <a:moveTo>
                        <a:pt x="948" y="0"/>
                      </a:moveTo>
                      <a:cubicBezTo>
                        <a:pt x="752" y="0"/>
                        <a:pt x="556" y="130"/>
                        <a:pt x="556" y="388"/>
                      </a:cubicBezTo>
                      <a:cubicBezTo>
                        <a:pt x="556" y="3523"/>
                        <a:pt x="619" y="6658"/>
                        <a:pt x="39" y="9730"/>
                      </a:cubicBezTo>
                      <a:cubicBezTo>
                        <a:pt x="0" y="10046"/>
                        <a:pt x="249" y="10245"/>
                        <a:pt x="480" y="10245"/>
                      </a:cubicBezTo>
                      <a:cubicBezTo>
                        <a:pt x="627" y="10245"/>
                        <a:pt x="768" y="10164"/>
                        <a:pt x="822" y="9981"/>
                      </a:cubicBezTo>
                      <a:cubicBezTo>
                        <a:pt x="1340" y="6783"/>
                        <a:pt x="1340" y="3586"/>
                        <a:pt x="1340" y="388"/>
                      </a:cubicBezTo>
                      <a:cubicBezTo>
                        <a:pt x="1340" y="130"/>
                        <a:pt x="1144" y="0"/>
                        <a:pt x="94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0" name="Google Shape;1990;p26"/>
                <p:cNvSpPr/>
                <p:nvPr/>
              </p:nvSpPr>
              <p:spPr>
                <a:xfrm>
                  <a:off x="3078013" y="3540027"/>
                  <a:ext cx="54460" cy="313632"/>
                </a:xfrm>
                <a:custGeom>
                  <a:rect b="b" l="l" r="r" t="t"/>
                  <a:pathLst>
                    <a:path extrusionOk="0" h="4970" w="863">
                      <a:moveTo>
                        <a:pt x="392" y="1"/>
                      </a:moveTo>
                      <a:cubicBezTo>
                        <a:pt x="197" y="1"/>
                        <a:pt x="1" y="134"/>
                        <a:pt x="1" y="400"/>
                      </a:cubicBezTo>
                      <a:cubicBezTo>
                        <a:pt x="79" y="1764"/>
                        <a:pt x="1" y="3206"/>
                        <a:pt x="1" y="4570"/>
                      </a:cubicBezTo>
                      <a:cubicBezTo>
                        <a:pt x="1" y="4836"/>
                        <a:pt x="197" y="4970"/>
                        <a:pt x="392" y="4970"/>
                      </a:cubicBezTo>
                      <a:cubicBezTo>
                        <a:pt x="588" y="4970"/>
                        <a:pt x="784" y="4836"/>
                        <a:pt x="784" y="4570"/>
                      </a:cubicBezTo>
                      <a:cubicBezTo>
                        <a:pt x="784" y="3206"/>
                        <a:pt x="863" y="1764"/>
                        <a:pt x="784" y="400"/>
                      </a:cubicBezTo>
                      <a:cubicBezTo>
                        <a:pt x="784" y="134"/>
                        <a:pt x="588" y="1"/>
                        <a:pt x="3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p26"/>
                <p:cNvSpPr/>
                <p:nvPr/>
              </p:nvSpPr>
              <p:spPr>
                <a:xfrm>
                  <a:off x="3086911" y="3828355"/>
                  <a:ext cx="148423" cy="49537"/>
                </a:xfrm>
                <a:custGeom>
                  <a:rect b="b" l="l" r="r" t="t"/>
                  <a:pathLst>
                    <a:path extrusionOk="0" h="785" w="2352">
                      <a:moveTo>
                        <a:pt x="518" y="1"/>
                      </a:moveTo>
                      <a:cubicBezTo>
                        <a:pt x="1" y="1"/>
                        <a:pt x="1" y="785"/>
                        <a:pt x="518" y="785"/>
                      </a:cubicBezTo>
                      <a:lnTo>
                        <a:pt x="1819" y="785"/>
                      </a:lnTo>
                      <a:cubicBezTo>
                        <a:pt x="2352" y="785"/>
                        <a:pt x="2352" y="1"/>
                        <a:pt x="18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26"/>
                <p:cNvSpPr/>
                <p:nvPr/>
              </p:nvSpPr>
              <p:spPr>
                <a:xfrm>
                  <a:off x="3176962" y="3845457"/>
                  <a:ext cx="49474" cy="164704"/>
                </a:xfrm>
                <a:custGeom>
                  <a:rect b="b" l="l" r="r" t="t"/>
                  <a:pathLst>
                    <a:path extrusionOk="0" h="2610" w="784">
                      <a:moveTo>
                        <a:pt x="392" y="0"/>
                      </a:moveTo>
                      <a:cubicBezTo>
                        <a:pt x="196" y="0"/>
                        <a:pt x="0" y="130"/>
                        <a:pt x="0" y="388"/>
                      </a:cubicBezTo>
                      <a:lnTo>
                        <a:pt x="0" y="2222"/>
                      </a:lnTo>
                      <a:cubicBezTo>
                        <a:pt x="0" y="2481"/>
                        <a:pt x="196" y="2610"/>
                        <a:pt x="392" y="2610"/>
                      </a:cubicBezTo>
                      <a:cubicBezTo>
                        <a:pt x="588" y="2610"/>
                        <a:pt x="784" y="2481"/>
                        <a:pt x="784" y="2222"/>
                      </a:cubicBezTo>
                      <a:lnTo>
                        <a:pt x="784" y="388"/>
                      </a:lnTo>
                      <a:cubicBezTo>
                        <a:pt x="784" y="130"/>
                        <a:pt x="588" y="0"/>
                        <a:pt x="39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p26"/>
                <p:cNvSpPr/>
                <p:nvPr/>
              </p:nvSpPr>
              <p:spPr>
                <a:xfrm>
                  <a:off x="3554332" y="3976968"/>
                  <a:ext cx="59887" cy="230649"/>
                </a:xfrm>
                <a:custGeom>
                  <a:rect b="b" l="l" r="r" t="t"/>
                  <a:pathLst>
                    <a:path extrusionOk="0" h="3655" w="949">
                      <a:moveTo>
                        <a:pt x="384" y="1"/>
                      </a:moveTo>
                      <a:cubicBezTo>
                        <a:pt x="188" y="1"/>
                        <a:pt x="8" y="130"/>
                        <a:pt x="39" y="389"/>
                      </a:cubicBezTo>
                      <a:cubicBezTo>
                        <a:pt x="164" y="1314"/>
                        <a:pt x="164" y="2223"/>
                        <a:pt x="39" y="3132"/>
                      </a:cubicBezTo>
                      <a:cubicBezTo>
                        <a:pt x="1" y="3458"/>
                        <a:pt x="279" y="3655"/>
                        <a:pt x="515" y="3655"/>
                      </a:cubicBezTo>
                      <a:cubicBezTo>
                        <a:pt x="665" y="3655"/>
                        <a:pt x="798" y="3575"/>
                        <a:pt x="823" y="3398"/>
                      </a:cubicBezTo>
                      <a:cubicBezTo>
                        <a:pt x="948" y="2348"/>
                        <a:pt x="948" y="1376"/>
                        <a:pt x="823" y="389"/>
                      </a:cubicBezTo>
                      <a:cubicBezTo>
                        <a:pt x="791" y="130"/>
                        <a:pt x="580" y="1"/>
                        <a:pt x="38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26"/>
                <p:cNvSpPr/>
                <p:nvPr/>
              </p:nvSpPr>
              <p:spPr>
                <a:xfrm>
                  <a:off x="2872289" y="4166662"/>
                  <a:ext cx="733974" cy="49537"/>
                </a:xfrm>
                <a:custGeom>
                  <a:rect b="b" l="l" r="r" t="t"/>
                  <a:pathLst>
                    <a:path extrusionOk="0" h="785" w="11631">
                      <a:moveTo>
                        <a:pt x="518" y="0"/>
                      </a:moveTo>
                      <a:cubicBezTo>
                        <a:pt x="0" y="0"/>
                        <a:pt x="0" y="784"/>
                        <a:pt x="518" y="784"/>
                      </a:cubicBezTo>
                      <a:lnTo>
                        <a:pt x="11098" y="784"/>
                      </a:lnTo>
                      <a:cubicBezTo>
                        <a:pt x="11631" y="784"/>
                        <a:pt x="11631" y="0"/>
                        <a:pt x="1109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26"/>
                <p:cNvSpPr/>
                <p:nvPr/>
              </p:nvSpPr>
              <p:spPr>
                <a:xfrm>
                  <a:off x="3152225" y="3976968"/>
                  <a:ext cx="415294" cy="66386"/>
                </a:xfrm>
                <a:custGeom>
                  <a:rect b="b" l="l" r="r" t="t"/>
                  <a:pathLst>
                    <a:path extrusionOk="0" h="1052" w="6581">
                      <a:moveTo>
                        <a:pt x="3339" y="1"/>
                      </a:moveTo>
                      <a:cubicBezTo>
                        <a:pt x="2410" y="1"/>
                        <a:pt x="1481" y="68"/>
                        <a:pt x="533" y="138"/>
                      </a:cubicBezTo>
                      <a:cubicBezTo>
                        <a:pt x="21" y="198"/>
                        <a:pt x="1" y="925"/>
                        <a:pt x="474" y="925"/>
                      </a:cubicBezTo>
                      <a:cubicBezTo>
                        <a:pt x="493" y="925"/>
                        <a:pt x="513" y="924"/>
                        <a:pt x="533" y="922"/>
                      </a:cubicBezTo>
                      <a:cubicBezTo>
                        <a:pt x="1411" y="851"/>
                        <a:pt x="2308" y="785"/>
                        <a:pt x="3206" y="785"/>
                      </a:cubicBezTo>
                      <a:cubicBezTo>
                        <a:pt x="4103" y="785"/>
                        <a:pt x="5000" y="851"/>
                        <a:pt x="5878" y="1047"/>
                      </a:cubicBezTo>
                      <a:cubicBezTo>
                        <a:pt x="5900" y="1050"/>
                        <a:pt x="5922" y="1051"/>
                        <a:pt x="5943" y="1051"/>
                      </a:cubicBezTo>
                      <a:cubicBezTo>
                        <a:pt x="6425" y="1051"/>
                        <a:pt x="6580" y="384"/>
                        <a:pt x="6144" y="263"/>
                      </a:cubicBezTo>
                      <a:cubicBezTo>
                        <a:pt x="5196" y="68"/>
                        <a:pt x="4267" y="1"/>
                        <a:pt x="33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26"/>
                <p:cNvSpPr/>
                <p:nvPr/>
              </p:nvSpPr>
              <p:spPr>
                <a:xfrm>
                  <a:off x="2900939" y="3473641"/>
                  <a:ext cx="230396" cy="116176"/>
                </a:xfrm>
                <a:custGeom>
                  <a:rect b="b" l="l" r="r" t="t"/>
                  <a:pathLst>
                    <a:path extrusionOk="0" h="1841" w="3651">
                      <a:moveTo>
                        <a:pt x="1337" y="1"/>
                      </a:moveTo>
                      <a:cubicBezTo>
                        <a:pt x="1263" y="1"/>
                        <a:pt x="1189" y="4"/>
                        <a:pt x="1114" y="10"/>
                      </a:cubicBezTo>
                      <a:cubicBezTo>
                        <a:pt x="393" y="136"/>
                        <a:pt x="1" y="731"/>
                        <a:pt x="64" y="1452"/>
                      </a:cubicBezTo>
                      <a:cubicBezTo>
                        <a:pt x="64" y="1711"/>
                        <a:pt x="260" y="1840"/>
                        <a:pt x="455" y="1840"/>
                      </a:cubicBezTo>
                      <a:cubicBezTo>
                        <a:pt x="651" y="1840"/>
                        <a:pt x="847" y="1711"/>
                        <a:pt x="847" y="1452"/>
                      </a:cubicBezTo>
                      <a:cubicBezTo>
                        <a:pt x="847" y="920"/>
                        <a:pt x="1051" y="794"/>
                        <a:pt x="1506" y="794"/>
                      </a:cubicBezTo>
                      <a:cubicBezTo>
                        <a:pt x="2023" y="857"/>
                        <a:pt x="2493" y="998"/>
                        <a:pt x="2948" y="1061"/>
                      </a:cubicBezTo>
                      <a:cubicBezTo>
                        <a:pt x="2968" y="1063"/>
                        <a:pt x="2987" y="1064"/>
                        <a:pt x="3006" y="1064"/>
                      </a:cubicBezTo>
                      <a:cubicBezTo>
                        <a:pt x="3480" y="1064"/>
                        <a:pt x="3651" y="337"/>
                        <a:pt x="3198" y="277"/>
                      </a:cubicBezTo>
                      <a:cubicBezTo>
                        <a:pt x="2566" y="221"/>
                        <a:pt x="1972" y="1"/>
                        <a:pt x="13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97" name="Google Shape;1997;p26"/>
              <p:cNvSpPr/>
              <p:nvPr/>
            </p:nvSpPr>
            <p:spPr>
              <a:xfrm>
                <a:off x="656526" y="541015"/>
                <a:ext cx="650865" cy="666199"/>
              </a:xfrm>
              <a:custGeom>
                <a:rect b="b" l="l" r="r" t="t"/>
                <a:pathLst>
                  <a:path extrusionOk="0" h="10557" w="10314">
                    <a:moveTo>
                      <a:pt x="1505" y="1152"/>
                    </a:moveTo>
                    <a:cubicBezTo>
                      <a:pt x="1630" y="1152"/>
                      <a:pt x="1693" y="1152"/>
                      <a:pt x="1834" y="1231"/>
                    </a:cubicBezTo>
                    <a:lnTo>
                      <a:pt x="1756" y="1293"/>
                    </a:lnTo>
                    <a:cubicBezTo>
                      <a:pt x="1693" y="1293"/>
                      <a:pt x="1630" y="1231"/>
                      <a:pt x="1568" y="1231"/>
                    </a:cubicBezTo>
                    <a:lnTo>
                      <a:pt x="1505" y="1152"/>
                    </a:lnTo>
                    <a:close/>
                    <a:moveTo>
                      <a:pt x="1897" y="5212"/>
                    </a:moveTo>
                    <a:cubicBezTo>
                      <a:pt x="1959" y="5337"/>
                      <a:pt x="2085" y="5400"/>
                      <a:pt x="2226" y="5463"/>
                    </a:cubicBezTo>
                    <a:cubicBezTo>
                      <a:pt x="2148" y="5729"/>
                      <a:pt x="2022" y="5933"/>
                      <a:pt x="1959" y="6184"/>
                    </a:cubicBezTo>
                    <a:lnTo>
                      <a:pt x="1959" y="6246"/>
                    </a:lnTo>
                    <a:cubicBezTo>
                      <a:pt x="1897" y="6058"/>
                      <a:pt x="1897" y="5933"/>
                      <a:pt x="1834" y="5729"/>
                    </a:cubicBezTo>
                    <a:cubicBezTo>
                      <a:pt x="1897" y="5729"/>
                      <a:pt x="1897" y="5667"/>
                      <a:pt x="1897" y="5604"/>
                    </a:cubicBezTo>
                    <a:lnTo>
                      <a:pt x="1897" y="5212"/>
                    </a:lnTo>
                    <a:close/>
                    <a:moveTo>
                      <a:pt x="4269" y="1"/>
                    </a:moveTo>
                    <a:cubicBezTo>
                      <a:pt x="3178" y="1"/>
                      <a:pt x="2087" y="154"/>
                      <a:pt x="972" y="369"/>
                    </a:cubicBezTo>
                    <a:cubicBezTo>
                      <a:pt x="659" y="447"/>
                      <a:pt x="659" y="902"/>
                      <a:pt x="909" y="1090"/>
                    </a:cubicBezTo>
                    <a:cubicBezTo>
                      <a:pt x="721" y="1027"/>
                      <a:pt x="580" y="1027"/>
                      <a:pt x="455" y="1027"/>
                    </a:cubicBezTo>
                    <a:cubicBezTo>
                      <a:pt x="188" y="1027"/>
                      <a:pt x="0" y="1293"/>
                      <a:pt x="63" y="1544"/>
                    </a:cubicBezTo>
                    <a:cubicBezTo>
                      <a:pt x="126" y="1685"/>
                      <a:pt x="188" y="1873"/>
                      <a:pt x="188" y="2077"/>
                    </a:cubicBezTo>
                    <a:cubicBezTo>
                      <a:pt x="267" y="2202"/>
                      <a:pt x="329" y="2265"/>
                      <a:pt x="455" y="2328"/>
                    </a:cubicBezTo>
                    <a:cubicBezTo>
                      <a:pt x="392" y="2328"/>
                      <a:pt x="329" y="2406"/>
                      <a:pt x="329" y="2469"/>
                    </a:cubicBezTo>
                    <a:cubicBezTo>
                      <a:pt x="0" y="4428"/>
                      <a:pt x="126" y="6450"/>
                      <a:pt x="517" y="8347"/>
                    </a:cubicBezTo>
                    <a:cubicBezTo>
                      <a:pt x="580" y="8927"/>
                      <a:pt x="580" y="9522"/>
                      <a:pt x="659" y="10102"/>
                    </a:cubicBezTo>
                    <a:cubicBezTo>
                      <a:pt x="580" y="10165"/>
                      <a:pt x="580" y="10243"/>
                      <a:pt x="580" y="10306"/>
                    </a:cubicBezTo>
                    <a:lnTo>
                      <a:pt x="580" y="10557"/>
                    </a:lnTo>
                    <a:lnTo>
                      <a:pt x="2351" y="10557"/>
                    </a:lnTo>
                    <a:cubicBezTo>
                      <a:pt x="2414" y="9710"/>
                      <a:pt x="2414" y="8927"/>
                      <a:pt x="2414" y="8080"/>
                    </a:cubicBezTo>
                    <a:cubicBezTo>
                      <a:pt x="2414" y="7892"/>
                      <a:pt x="2289" y="7751"/>
                      <a:pt x="2148" y="7688"/>
                    </a:cubicBezTo>
                    <a:cubicBezTo>
                      <a:pt x="2085" y="7359"/>
                      <a:pt x="2022" y="6967"/>
                      <a:pt x="2022" y="6638"/>
                    </a:cubicBezTo>
                    <a:lnTo>
                      <a:pt x="2022" y="6638"/>
                    </a:lnTo>
                    <a:cubicBezTo>
                      <a:pt x="2090" y="6715"/>
                      <a:pt x="2182" y="6769"/>
                      <a:pt x="2281" y="6769"/>
                    </a:cubicBezTo>
                    <a:cubicBezTo>
                      <a:pt x="2365" y="6769"/>
                      <a:pt x="2454" y="6731"/>
                      <a:pt x="2539" y="6638"/>
                    </a:cubicBezTo>
                    <a:cubicBezTo>
                      <a:pt x="2931" y="6246"/>
                      <a:pt x="3260" y="5792"/>
                      <a:pt x="3464" y="5337"/>
                    </a:cubicBezTo>
                    <a:cubicBezTo>
                      <a:pt x="3527" y="5275"/>
                      <a:pt x="3527" y="5275"/>
                      <a:pt x="3590" y="5212"/>
                    </a:cubicBezTo>
                    <a:cubicBezTo>
                      <a:pt x="3715" y="4820"/>
                      <a:pt x="3715" y="4820"/>
                      <a:pt x="3715" y="4428"/>
                    </a:cubicBezTo>
                    <a:cubicBezTo>
                      <a:pt x="3715" y="4287"/>
                      <a:pt x="3652" y="4224"/>
                      <a:pt x="3590" y="4162"/>
                    </a:cubicBezTo>
                    <a:cubicBezTo>
                      <a:pt x="3715" y="3645"/>
                      <a:pt x="3715" y="3112"/>
                      <a:pt x="3715" y="2594"/>
                    </a:cubicBezTo>
                    <a:cubicBezTo>
                      <a:pt x="3715" y="2349"/>
                      <a:pt x="3546" y="2236"/>
                      <a:pt x="3370" y="2236"/>
                    </a:cubicBezTo>
                    <a:cubicBezTo>
                      <a:pt x="3221" y="2236"/>
                      <a:pt x="3067" y="2318"/>
                      <a:pt x="3010" y="2469"/>
                    </a:cubicBezTo>
                    <a:cubicBezTo>
                      <a:pt x="2931" y="2406"/>
                      <a:pt x="2931" y="2265"/>
                      <a:pt x="2931" y="2202"/>
                    </a:cubicBezTo>
                    <a:cubicBezTo>
                      <a:pt x="2869" y="2077"/>
                      <a:pt x="2681" y="1936"/>
                      <a:pt x="2539" y="1936"/>
                    </a:cubicBezTo>
                    <a:cubicBezTo>
                      <a:pt x="2477" y="1873"/>
                      <a:pt x="2477" y="1811"/>
                      <a:pt x="2414" y="1748"/>
                    </a:cubicBezTo>
                    <a:cubicBezTo>
                      <a:pt x="2681" y="1685"/>
                      <a:pt x="2931" y="1685"/>
                      <a:pt x="3198" y="1623"/>
                    </a:cubicBezTo>
                    <a:cubicBezTo>
                      <a:pt x="3793" y="1811"/>
                      <a:pt x="4436" y="1936"/>
                      <a:pt x="5032" y="1936"/>
                    </a:cubicBezTo>
                    <a:cubicBezTo>
                      <a:pt x="4577" y="2328"/>
                      <a:pt x="4185" y="2720"/>
                      <a:pt x="3919" y="3190"/>
                    </a:cubicBezTo>
                    <a:cubicBezTo>
                      <a:pt x="3732" y="3477"/>
                      <a:pt x="3993" y="3778"/>
                      <a:pt x="4291" y="3778"/>
                    </a:cubicBezTo>
                    <a:cubicBezTo>
                      <a:pt x="4318" y="3778"/>
                      <a:pt x="4346" y="3775"/>
                      <a:pt x="4373" y="3770"/>
                    </a:cubicBezTo>
                    <a:cubicBezTo>
                      <a:pt x="4828" y="3645"/>
                      <a:pt x="5220" y="3441"/>
                      <a:pt x="5612" y="3253"/>
                    </a:cubicBezTo>
                    <a:cubicBezTo>
                      <a:pt x="5878" y="3315"/>
                      <a:pt x="6207" y="3378"/>
                      <a:pt x="6536" y="3378"/>
                    </a:cubicBezTo>
                    <a:cubicBezTo>
                      <a:pt x="6696" y="3404"/>
                      <a:pt x="6857" y="3416"/>
                      <a:pt x="7019" y="3416"/>
                    </a:cubicBezTo>
                    <a:cubicBezTo>
                      <a:pt x="7656" y="3416"/>
                      <a:pt x="8297" y="3223"/>
                      <a:pt x="8809" y="2861"/>
                    </a:cubicBezTo>
                    <a:cubicBezTo>
                      <a:pt x="9013" y="2720"/>
                      <a:pt x="9201" y="2594"/>
                      <a:pt x="9405" y="2469"/>
                    </a:cubicBezTo>
                    <a:cubicBezTo>
                      <a:pt x="9467" y="2469"/>
                      <a:pt x="9530" y="2532"/>
                      <a:pt x="9593" y="2532"/>
                    </a:cubicBezTo>
                    <a:cubicBezTo>
                      <a:pt x="9797" y="2532"/>
                      <a:pt x="9985" y="2532"/>
                      <a:pt x="10063" y="2328"/>
                    </a:cubicBezTo>
                    <a:cubicBezTo>
                      <a:pt x="10126" y="2202"/>
                      <a:pt x="10126" y="2014"/>
                      <a:pt x="9985" y="1873"/>
                    </a:cubicBezTo>
                    <a:cubicBezTo>
                      <a:pt x="10063" y="1811"/>
                      <a:pt x="10126" y="1748"/>
                      <a:pt x="10126" y="1685"/>
                    </a:cubicBezTo>
                    <a:cubicBezTo>
                      <a:pt x="10314" y="1481"/>
                      <a:pt x="10251" y="1152"/>
                      <a:pt x="9985" y="1027"/>
                    </a:cubicBezTo>
                    <a:cubicBezTo>
                      <a:pt x="9593" y="902"/>
                      <a:pt x="9279" y="902"/>
                      <a:pt x="8950" y="902"/>
                    </a:cubicBezTo>
                    <a:cubicBezTo>
                      <a:pt x="8625" y="790"/>
                      <a:pt x="8305" y="740"/>
                      <a:pt x="7994" y="740"/>
                    </a:cubicBezTo>
                    <a:cubicBezTo>
                      <a:pt x="7736" y="740"/>
                      <a:pt x="7484" y="775"/>
                      <a:pt x="7242" y="839"/>
                    </a:cubicBezTo>
                    <a:cubicBezTo>
                      <a:pt x="7242" y="635"/>
                      <a:pt x="7179" y="447"/>
                      <a:pt x="6991" y="369"/>
                    </a:cubicBezTo>
                    <a:cubicBezTo>
                      <a:pt x="6075" y="106"/>
                      <a:pt x="5172" y="1"/>
                      <a:pt x="42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26"/>
              <p:cNvSpPr/>
              <p:nvPr/>
            </p:nvSpPr>
            <p:spPr>
              <a:xfrm>
                <a:off x="656526" y="3948533"/>
                <a:ext cx="650865" cy="666578"/>
              </a:xfrm>
              <a:custGeom>
                <a:rect b="b" l="l" r="r" t="t"/>
                <a:pathLst>
                  <a:path extrusionOk="0" h="10563" w="10314">
                    <a:moveTo>
                      <a:pt x="1959" y="4310"/>
                    </a:moveTo>
                    <a:lnTo>
                      <a:pt x="1959" y="4373"/>
                    </a:lnTo>
                    <a:cubicBezTo>
                      <a:pt x="2022" y="4640"/>
                      <a:pt x="2148" y="4828"/>
                      <a:pt x="2226" y="5094"/>
                    </a:cubicBezTo>
                    <a:cubicBezTo>
                      <a:pt x="2085" y="5157"/>
                      <a:pt x="1959" y="5220"/>
                      <a:pt x="1897" y="5361"/>
                    </a:cubicBezTo>
                    <a:lnTo>
                      <a:pt x="1897" y="4969"/>
                    </a:lnTo>
                    <a:cubicBezTo>
                      <a:pt x="1897" y="4906"/>
                      <a:pt x="1897" y="4828"/>
                      <a:pt x="1834" y="4828"/>
                    </a:cubicBezTo>
                    <a:cubicBezTo>
                      <a:pt x="1897" y="4640"/>
                      <a:pt x="1897" y="4514"/>
                      <a:pt x="1959" y="4310"/>
                    </a:cubicBezTo>
                    <a:close/>
                    <a:moveTo>
                      <a:pt x="1756" y="9279"/>
                    </a:moveTo>
                    <a:lnTo>
                      <a:pt x="1834" y="9342"/>
                    </a:lnTo>
                    <a:cubicBezTo>
                      <a:pt x="1693" y="9405"/>
                      <a:pt x="1630" y="9405"/>
                      <a:pt x="1505" y="9405"/>
                    </a:cubicBezTo>
                    <a:lnTo>
                      <a:pt x="1568" y="9342"/>
                    </a:lnTo>
                    <a:cubicBezTo>
                      <a:pt x="1630" y="9342"/>
                      <a:pt x="1693" y="9279"/>
                      <a:pt x="1756" y="9279"/>
                    </a:cubicBezTo>
                    <a:close/>
                    <a:moveTo>
                      <a:pt x="580" y="0"/>
                    </a:moveTo>
                    <a:lnTo>
                      <a:pt x="580" y="266"/>
                    </a:lnTo>
                    <a:cubicBezTo>
                      <a:pt x="580" y="329"/>
                      <a:pt x="580" y="392"/>
                      <a:pt x="659" y="455"/>
                    </a:cubicBezTo>
                    <a:cubicBezTo>
                      <a:pt x="580" y="1050"/>
                      <a:pt x="580" y="1630"/>
                      <a:pt x="517" y="2226"/>
                    </a:cubicBezTo>
                    <a:cubicBezTo>
                      <a:pt x="126" y="4122"/>
                      <a:pt x="0" y="6144"/>
                      <a:pt x="329" y="8104"/>
                    </a:cubicBezTo>
                    <a:cubicBezTo>
                      <a:pt x="329" y="8166"/>
                      <a:pt x="392" y="8229"/>
                      <a:pt x="455" y="8229"/>
                    </a:cubicBezTo>
                    <a:cubicBezTo>
                      <a:pt x="329" y="8292"/>
                      <a:pt x="267" y="8354"/>
                      <a:pt x="188" y="8495"/>
                    </a:cubicBezTo>
                    <a:cubicBezTo>
                      <a:pt x="188" y="8684"/>
                      <a:pt x="126" y="8887"/>
                      <a:pt x="63" y="9013"/>
                    </a:cubicBezTo>
                    <a:cubicBezTo>
                      <a:pt x="0" y="9279"/>
                      <a:pt x="188" y="9530"/>
                      <a:pt x="455" y="9530"/>
                    </a:cubicBezTo>
                    <a:cubicBezTo>
                      <a:pt x="580" y="9530"/>
                      <a:pt x="721" y="9530"/>
                      <a:pt x="909" y="9467"/>
                    </a:cubicBezTo>
                    <a:lnTo>
                      <a:pt x="909" y="9467"/>
                    </a:lnTo>
                    <a:cubicBezTo>
                      <a:pt x="659" y="9671"/>
                      <a:pt x="659" y="10126"/>
                      <a:pt x="972" y="10188"/>
                    </a:cubicBezTo>
                    <a:cubicBezTo>
                      <a:pt x="2093" y="10404"/>
                      <a:pt x="3190" y="10562"/>
                      <a:pt x="4287" y="10562"/>
                    </a:cubicBezTo>
                    <a:cubicBezTo>
                      <a:pt x="5184" y="10562"/>
                      <a:pt x="6081" y="10456"/>
                      <a:pt x="6991" y="10188"/>
                    </a:cubicBezTo>
                    <a:cubicBezTo>
                      <a:pt x="7179" y="10126"/>
                      <a:pt x="7242" y="9922"/>
                      <a:pt x="7242" y="9734"/>
                    </a:cubicBezTo>
                    <a:cubicBezTo>
                      <a:pt x="7481" y="9790"/>
                      <a:pt x="7730" y="9821"/>
                      <a:pt x="7986" y="9821"/>
                    </a:cubicBezTo>
                    <a:cubicBezTo>
                      <a:pt x="8299" y="9821"/>
                      <a:pt x="8622" y="9775"/>
                      <a:pt x="8950" y="9671"/>
                    </a:cubicBezTo>
                    <a:cubicBezTo>
                      <a:pt x="9279" y="9671"/>
                      <a:pt x="9593" y="9671"/>
                      <a:pt x="9985" y="9530"/>
                    </a:cubicBezTo>
                    <a:cubicBezTo>
                      <a:pt x="10251" y="9405"/>
                      <a:pt x="10314" y="9075"/>
                      <a:pt x="10126" y="8887"/>
                    </a:cubicBezTo>
                    <a:cubicBezTo>
                      <a:pt x="10126" y="8825"/>
                      <a:pt x="10063" y="8746"/>
                      <a:pt x="9985" y="8684"/>
                    </a:cubicBezTo>
                    <a:cubicBezTo>
                      <a:pt x="10126" y="8558"/>
                      <a:pt x="10126" y="8354"/>
                      <a:pt x="10063" y="8229"/>
                    </a:cubicBezTo>
                    <a:cubicBezTo>
                      <a:pt x="9985" y="8041"/>
                      <a:pt x="9797" y="8041"/>
                      <a:pt x="9593" y="8041"/>
                    </a:cubicBezTo>
                    <a:cubicBezTo>
                      <a:pt x="9530" y="8041"/>
                      <a:pt x="9467" y="8104"/>
                      <a:pt x="9405" y="8104"/>
                    </a:cubicBezTo>
                    <a:cubicBezTo>
                      <a:pt x="9201" y="7963"/>
                      <a:pt x="9013" y="7837"/>
                      <a:pt x="8809" y="7712"/>
                    </a:cubicBezTo>
                    <a:cubicBezTo>
                      <a:pt x="8292" y="7346"/>
                      <a:pt x="7642" y="7142"/>
                      <a:pt x="7000" y="7142"/>
                    </a:cubicBezTo>
                    <a:cubicBezTo>
                      <a:pt x="6844" y="7142"/>
                      <a:pt x="6689" y="7154"/>
                      <a:pt x="6536" y="7179"/>
                    </a:cubicBezTo>
                    <a:cubicBezTo>
                      <a:pt x="6207" y="7179"/>
                      <a:pt x="5878" y="7257"/>
                      <a:pt x="5612" y="7320"/>
                    </a:cubicBezTo>
                    <a:cubicBezTo>
                      <a:pt x="5220" y="7116"/>
                      <a:pt x="4828" y="6928"/>
                      <a:pt x="4373" y="6787"/>
                    </a:cubicBezTo>
                    <a:cubicBezTo>
                      <a:pt x="4346" y="6782"/>
                      <a:pt x="4318" y="6779"/>
                      <a:pt x="4291" y="6779"/>
                    </a:cubicBezTo>
                    <a:cubicBezTo>
                      <a:pt x="3993" y="6779"/>
                      <a:pt x="3732" y="7081"/>
                      <a:pt x="3919" y="7383"/>
                    </a:cubicBezTo>
                    <a:cubicBezTo>
                      <a:pt x="4185" y="7837"/>
                      <a:pt x="4577" y="8229"/>
                      <a:pt x="5032" y="8621"/>
                    </a:cubicBezTo>
                    <a:cubicBezTo>
                      <a:pt x="4436" y="8621"/>
                      <a:pt x="3793" y="8746"/>
                      <a:pt x="3198" y="8950"/>
                    </a:cubicBezTo>
                    <a:cubicBezTo>
                      <a:pt x="2931" y="8887"/>
                      <a:pt x="2681" y="8887"/>
                      <a:pt x="2414" y="8825"/>
                    </a:cubicBezTo>
                    <a:cubicBezTo>
                      <a:pt x="2477" y="8746"/>
                      <a:pt x="2477" y="8684"/>
                      <a:pt x="2539" y="8621"/>
                    </a:cubicBezTo>
                    <a:cubicBezTo>
                      <a:pt x="2681" y="8621"/>
                      <a:pt x="2869" y="8495"/>
                      <a:pt x="2931" y="8354"/>
                    </a:cubicBezTo>
                    <a:cubicBezTo>
                      <a:pt x="2931" y="8292"/>
                      <a:pt x="2931" y="8166"/>
                      <a:pt x="3010" y="8104"/>
                    </a:cubicBezTo>
                    <a:cubicBezTo>
                      <a:pt x="3067" y="8254"/>
                      <a:pt x="3218" y="8335"/>
                      <a:pt x="3366" y="8335"/>
                    </a:cubicBezTo>
                    <a:cubicBezTo>
                      <a:pt x="3543" y="8335"/>
                      <a:pt x="3715" y="8219"/>
                      <a:pt x="3715" y="7963"/>
                    </a:cubicBezTo>
                    <a:cubicBezTo>
                      <a:pt x="3715" y="7445"/>
                      <a:pt x="3715" y="6928"/>
                      <a:pt x="3590" y="6395"/>
                    </a:cubicBezTo>
                    <a:cubicBezTo>
                      <a:pt x="3652" y="6332"/>
                      <a:pt x="3715" y="6270"/>
                      <a:pt x="3715" y="6144"/>
                    </a:cubicBezTo>
                    <a:cubicBezTo>
                      <a:pt x="3715" y="5752"/>
                      <a:pt x="3715" y="5752"/>
                      <a:pt x="3590" y="5361"/>
                    </a:cubicBezTo>
                    <a:cubicBezTo>
                      <a:pt x="3527" y="5298"/>
                      <a:pt x="3527" y="5298"/>
                      <a:pt x="3464" y="5220"/>
                    </a:cubicBezTo>
                    <a:cubicBezTo>
                      <a:pt x="3260" y="4765"/>
                      <a:pt x="2931" y="4310"/>
                      <a:pt x="2539" y="3919"/>
                    </a:cubicBezTo>
                    <a:cubicBezTo>
                      <a:pt x="2455" y="3834"/>
                      <a:pt x="2366" y="3800"/>
                      <a:pt x="2284" y="3800"/>
                    </a:cubicBezTo>
                    <a:cubicBezTo>
                      <a:pt x="2183" y="3800"/>
                      <a:pt x="2091" y="3850"/>
                      <a:pt x="2022" y="3919"/>
                    </a:cubicBezTo>
                    <a:cubicBezTo>
                      <a:pt x="2022" y="3589"/>
                      <a:pt x="2085" y="3198"/>
                      <a:pt x="2148" y="2868"/>
                    </a:cubicBezTo>
                    <a:cubicBezTo>
                      <a:pt x="2289" y="2806"/>
                      <a:pt x="2414" y="2680"/>
                      <a:pt x="2414" y="2477"/>
                    </a:cubicBezTo>
                    <a:cubicBezTo>
                      <a:pt x="2414" y="1630"/>
                      <a:pt x="2414" y="846"/>
                      <a:pt x="235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99" name="Google Shape;1999;p26"/>
            <p:cNvSpPr/>
            <p:nvPr/>
          </p:nvSpPr>
          <p:spPr>
            <a:xfrm>
              <a:off x="1257499" y="4486650"/>
              <a:ext cx="6734251" cy="91376"/>
            </a:xfrm>
            <a:custGeom>
              <a:rect b="b" l="l" r="r" t="t"/>
              <a:pathLst>
                <a:path extrusionOk="0" h="1448" w="51334">
                  <a:moveTo>
                    <a:pt x="39037" y="0"/>
                  </a:moveTo>
                  <a:cubicBezTo>
                    <a:pt x="29338" y="0"/>
                    <a:pt x="19618" y="663"/>
                    <a:pt x="9894" y="663"/>
                  </a:cubicBezTo>
                  <a:cubicBezTo>
                    <a:pt x="6769" y="663"/>
                    <a:pt x="3644" y="595"/>
                    <a:pt x="518" y="414"/>
                  </a:cubicBezTo>
                  <a:cubicBezTo>
                    <a:pt x="1" y="414"/>
                    <a:pt x="1" y="1198"/>
                    <a:pt x="518" y="1198"/>
                  </a:cubicBezTo>
                  <a:cubicBezTo>
                    <a:pt x="3644" y="1379"/>
                    <a:pt x="6769" y="1447"/>
                    <a:pt x="9894" y="1447"/>
                  </a:cubicBezTo>
                  <a:cubicBezTo>
                    <a:pt x="19618" y="1447"/>
                    <a:pt x="29338" y="784"/>
                    <a:pt x="39037" y="784"/>
                  </a:cubicBezTo>
                  <a:cubicBezTo>
                    <a:pt x="42962" y="784"/>
                    <a:pt x="46884" y="893"/>
                    <a:pt x="50801" y="1198"/>
                  </a:cubicBezTo>
                  <a:cubicBezTo>
                    <a:pt x="50822" y="1200"/>
                    <a:pt x="50842" y="1201"/>
                    <a:pt x="50860" y="1201"/>
                  </a:cubicBezTo>
                  <a:cubicBezTo>
                    <a:pt x="51334" y="1201"/>
                    <a:pt x="51314" y="474"/>
                    <a:pt x="50801" y="414"/>
                  </a:cubicBezTo>
                  <a:cubicBezTo>
                    <a:pt x="46884" y="109"/>
                    <a:pt x="42962" y="0"/>
                    <a:pt x="3903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00" name="Google Shape;2000;p26"/>
          <p:cNvSpPr txBox="1"/>
          <p:nvPr>
            <p:ph type="title"/>
          </p:nvPr>
        </p:nvSpPr>
        <p:spPr>
          <a:xfrm>
            <a:off x="720000" y="858281"/>
            <a:ext cx="77040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3600"/>
              <a:buNone/>
              <a:defRPr sz="5500">
                <a:solidFill>
                  <a:schemeClr val="accent3"/>
                </a:solidFill>
              </a:defRPr>
            </a:lvl1pPr>
            <a:lvl2pPr lvl="1" algn="ctr">
              <a:lnSpc>
                <a:spcPct val="100000"/>
              </a:lnSpc>
              <a:spcBef>
                <a:spcPts val="0"/>
              </a:spcBef>
              <a:spcAft>
                <a:spcPts val="0"/>
              </a:spcAft>
              <a:buClr>
                <a:schemeClr val="accent2"/>
              </a:buClr>
              <a:buSzPts val="3600"/>
              <a:buNone/>
              <a:defRPr sz="3600">
                <a:solidFill>
                  <a:schemeClr val="accent2"/>
                </a:solidFill>
              </a:defRPr>
            </a:lvl2pPr>
            <a:lvl3pPr lvl="2" algn="ctr">
              <a:lnSpc>
                <a:spcPct val="100000"/>
              </a:lnSpc>
              <a:spcBef>
                <a:spcPts val="0"/>
              </a:spcBef>
              <a:spcAft>
                <a:spcPts val="0"/>
              </a:spcAft>
              <a:buClr>
                <a:schemeClr val="accent2"/>
              </a:buClr>
              <a:buSzPts val="3600"/>
              <a:buNone/>
              <a:defRPr sz="3600">
                <a:solidFill>
                  <a:schemeClr val="accent2"/>
                </a:solidFill>
              </a:defRPr>
            </a:lvl3pPr>
            <a:lvl4pPr lvl="3" algn="ctr">
              <a:lnSpc>
                <a:spcPct val="100000"/>
              </a:lnSpc>
              <a:spcBef>
                <a:spcPts val="0"/>
              </a:spcBef>
              <a:spcAft>
                <a:spcPts val="0"/>
              </a:spcAft>
              <a:buClr>
                <a:schemeClr val="accent2"/>
              </a:buClr>
              <a:buSzPts val="3600"/>
              <a:buNone/>
              <a:defRPr sz="3600">
                <a:solidFill>
                  <a:schemeClr val="accent2"/>
                </a:solidFill>
              </a:defRPr>
            </a:lvl4pPr>
            <a:lvl5pPr lvl="4" algn="ctr">
              <a:lnSpc>
                <a:spcPct val="100000"/>
              </a:lnSpc>
              <a:spcBef>
                <a:spcPts val="0"/>
              </a:spcBef>
              <a:spcAft>
                <a:spcPts val="0"/>
              </a:spcAft>
              <a:buClr>
                <a:schemeClr val="accent2"/>
              </a:buClr>
              <a:buSzPts val="3600"/>
              <a:buNone/>
              <a:defRPr sz="3600">
                <a:solidFill>
                  <a:schemeClr val="accent2"/>
                </a:solidFill>
              </a:defRPr>
            </a:lvl5pPr>
            <a:lvl6pPr lvl="5" algn="ctr">
              <a:lnSpc>
                <a:spcPct val="100000"/>
              </a:lnSpc>
              <a:spcBef>
                <a:spcPts val="0"/>
              </a:spcBef>
              <a:spcAft>
                <a:spcPts val="0"/>
              </a:spcAft>
              <a:buClr>
                <a:schemeClr val="accent2"/>
              </a:buClr>
              <a:buSzPts val="3600"/>
              <a:buNone/>
              <a:defRPr sz="3600">
                <a:solidFill>
                  <a:schemeClr val="accent2"/>
                </a:solidFill>
              </a:defRPr>
            </a:lvl6pPr>
            <a:lvl7pPr lvl="6" algn="ctr">
              <a:lnSpc>
                <a:spcPct val="100000"/>
              </a:lnSpc>
              <a:spcBef>
                <a:spcPts val="0"/>
              </a:spcBef>
              <a:spcAft>
                <a:spcPts val="0"/>
              </a:spcAft>
              <a:buClr>
                <a:schemeClr val="accent2"/>
              </a:buClr>
              <a:buSzPts val="3600"/>
              <a:buNone/>
              <a:defRPr sz="3600">
                <a:solidFill>
                  <a:schemeClr val="accent2"/>
                </a:solidFill>
              </a:defRPr>
            </a:lvl7pPr>
            <a:lvl8pPr lvl="7" algn="ctr">
              <a:lnSpc>
                <a:spcPct val="100000"/>
              </a:lnSpc>
              <a:spcBef>
                <a:spcPts val="0"/>
              </a:spcBef>
              <a:spcAft>
                <a:spcPts val="0"/>
              </a:spcAft>
              <a:buClr>
                <a:schemeClr val="accent2"/>
              </a:buClr>
              <a:buSzPts val="3600"/>
              <a:buNone/>
              <a:defRPr sz="3600">
                <a:solidFill>
                  <a:schemeClr val="accent2"/>
                </a:solidFill>
              </a:defRPr>
            </a:lvl8pPr>
            <a:lvl9pPr lvl="8" algn="ctr">
              <a:lnSpc>
                <a:spcPct val="100000"/>
              </a:lnSpc>
              <a:spcBef>
                <a:spcPts val="0"/>
              </a:spcBef>
              <a:spcAft>
                <a:spcPts val="0"/>
              </a:spcAft>
              <a:buClr>
                <a:schemeClr val="accent2"/>
              </a:buClr>
              <a:buSzPts val="3600"/>
              <a:buNone/>
              <a:defRPr sz="3600">
                <a:solidFill>
                  <a:schemeClr val="accent2"/>
                </a:solidFill>
              </a:defRPr>
            </a:lvl9pPr>
          </a:lstStyle>
          <a:p/>
        </p:txBody>
      </p:sp>
      <p:sp>
        <p:nvSpPr>
          <p:cNvPr id="2001" name="Google Shape;2001;p26"/>
          <p:cNvSpPr txBox="1"/>
          <p:nvPr>
            <p:ph idx="1" type="subTitle"/>
          </p:nvPr>
        </p:nvSpPr>
        <p:spPr>
          <a:xfrm>
            <a:off x="2391900" y="2239131"/>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2002" name="Google Shape;2002;p26"/>
          <p:cNvSpPr txBox="1"/>
          <p:nvPr>
            <p:ph idx="2" type="subTitle"/>
          </p:nvPr>
        </p:nvSpPr>
        <p:spPr>
          <a:xfrm>
            <a:off x="3372050" y="3124950"/>
            <a:ext cx="23841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2003" name="Google Shape;2003;p26"/>
          <p:cNvSpPr txBox="1"/>
          <p:nvPr>
            <p:ph idx="3" type="subTitle"/>
          </p:nvPr>
        </p:nvSpPr>
        <p:spPr>
          <a:xfrm>
            <a:off x="1247700" y="3906019"/>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2004" name="Google Shape;2004;p26"/>
          <p:cNvSpPr txBox="1"/>
          <p:nvPr>
            <p:ph idx="4" type="subTitle"/>
          </p:nvPr>
        </p:nvSpPr>
        <p:spPr>
          <a:xfrm>
            <a:off x="5743500" y="3906019"/>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2005" name="Google Shape;2005;p26"/>
          <p:cNvSpPr txBox="1"/>
          <p:nvPr>
            <p:ph idx="5" type="subTitle"/>
          </p:nvPr>
        </p:nvSpPr>
        <p:spPr>
          <a:xfrm>
            <a:off x="2197500" y="1600969"/>
            <a:ext cx="4749000" cy="4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6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4">
  <p:cSld name="CUSTOM_24">
    <p:bg>
      <p:bgPr>
        <a:solidFill>
          <a:schemeClr val="accent3"/>
        </a:solidFill>
      </p:bgPr>
    </p:bg>
    <p:spTree>
      <p:nvGrpSpPr>
        <p:cNvPr id="2006" name="Shape 2006"/>
        <p:cNvGrpSpPr/>
        <p:nvPr/>
      </p:nvGrpSpPr>
      <p:grpSpPr>
        <a:xfrm>
          <a:off x="0" y="0"/>
          <a:ext cx="0" cy="0"/>
          <a:chOff x="0" y="0"/>
          <a:chExt cx="0" cy="0"/>
        </a:xfrm>
      </p:grpSpPr>
      <p:grpSp>
        <p:nvGrpSpPr>
          <p:cNvPr id="2007" name="Google Shape;2007;p27"/>
          <p:cNvGrpSpPr/>
          <p:nvPr/>
        </p:nvGrpSpPr>
        <p:grpSpPr>
          <a:xfrm>
            <a:off x="714534" y="489928"/>
            <a:ext cx="7702203" cy="4163647"/>
            <a:chOff x="2028844" y="986080"/>
            <a:chExt cx="5086312" cy="2810236"/>
          </a:xfrm>
        </p:grpSpPr>
        <p:sp>
          <p:nvSpPr>
            <p:cNvPr id="2008" name="Google Shape;2008;p27"/>
            <p:cNvSpPr/>
            <p:nvPr/>
          </p:nvSpPr>
          <p:spPr>
            <a:xfrm>
              <a:off x="2028844" y="986080"/>
              <a:ext cx="5086306" cy="1398364"/>
            </a:xfrm>
            <a:custGeom>
              <a:rect b="b" l="l" r="r" t="t"/>
              <a:pathLst>
                <a:path extrusionOk="0" h="22051" w="62214">
                  <a:moveTo>
                    <a:pt x="61806" y="15128"/>
                  </a:moveTo>
                  <a:cubicBezTo>
                    <a:pt x="61816" y="15192"/>
                    <a:pt x="61823" y="15256"/>
                    <a:pt x="61830" y="15323"/>
                  </a:cubicBezTo>
                  <a:cubicBezTo>
                    <a:pt x="61823" y="15343"/>
                    <a:pt x="61816" y="15360"/>
                    <a:pt x="61806" y="15380"/>
                  </a:cubicBezTo>
                  <a:lnTo>
                    <a:pt x="61806" y="15128"/>
                  </a:lnTo>
                  <a:close/>
                  <a:moveTo>
                    <a:pt x="35061" y="21569"/>
                  </a:moveTo>
                  <a:lnTo>
                    <a:pt x="35061" y="21569"/>
                  </a:lnTo>
                  <a:cubicBezTo>
                    <a:pt x="35041" y="21596"/>
                    <a:pt x="35018" y="21623"/>
                    <a:pt x="34984" y="21637"/>
                  </a:cubicBezTo>
                  <a:cubicBezTo>
                    <a:pt x="34940" y="21641"/>
                    <a:pt x="34903" y="21643"/>
                    <a:pt x="34871" y="21643"/>
                  </a:cubicBezTo>
                  <a:cubicBezTo>
                    <a:pt x="34764" y="21643"/>
                    <a:pt x="34719" y="21620"/>
                    <a:pt x="34701" y="21600"/>
                  </a:cubicBezTo>
                  <a:cubicBezTo>
                    <a:pt x="34792" y="21600"/>
                    <a:pt x="34896" y="21596"/>
                    <a:pt x="35038" y="21586"/>
                  </a:cubicBezTo>
                  <a:cubicBezTo>
                    <a:pt x="35045" y="21579"/>
                    <a:pt x="35055" y="21573"/>
                    <a:pt x="35061" y="21569"/>
                  </a:cubicBezTo>
                  <a:close/>
                  <a:moveTo>
                    <a:pt x="38046" y="1"/>
                  </a:moveTo>
                  <a:lnTo>
                    <a:pt x="38046" y="1"/>
                  </a:lnTo>
                  <a:cubicBezTo>
                    <a:pt x="37861" y="27"/>
                    <a:pt x="37676" y="41"/>
                    <a:pt x="37491" y="41"/>
                  </a:cubicBezTo>
                  <a:lnTo>
                    <a:pt x="37690" y="155"/>
                  </a:lnTo>
                  <a:cubicBezTo>
                    <a:pt x="37484" y="138"/>
                    <a:pt x="37309" y="142"/>
                    <a:pt x="37313" y="91"/>
                  </a:cubicBezTo>
                  <a:lnTo>
                    <a:pt x="37313" y="91"/>
                  </a:lnTo>
                  <a:cubicBezTo>
                    <a:pt x="37101" y="176"/>
                    <a:pt x="37474" y="287"/>
                    <a:pt x="37054" y="404"/>
                  </a:cubicBezTo>
                  <a:cubicBezTo>
                    <a:pt x="37000" y="393"/>
                    <a:pt x="36936" y="390"/>
                    <a:pt x="36866" y="390"/>
                  </a:cubicBezTo>
                  <a:cubicBezTo>
                    <a:pt x="36721" y="390"/>
                    <a:pt x="36552" y="406"/>
                    <a:pt x="36410" y="406"/>
                  </a:cubicBezTo>
                  <a:cubicBezTo>
                    <a:pt x="36271" y="406"/>
                    <a:pt x="36159" y="390"/>
                    <a:pt x="36121" y="327"/>
                  </a:cubicBezTo>
                  <a:lnTo>
                    <a:pt x="36121" y="327"/>
                  </a:lnTo>
                  <a:cubicBezTo>
                    <a:pt x="36196" y="330"/>
                    <a:pt x="36257" y="332"/>
                    <a:pt x="36307" y="332"/>
                  </a:cubicBezTo>
                  <a:cubicBezTo>
                    <a:pt x="36774" y="332"/>
                    <a:pt x="36236" y="200"/>
                    <a:pt x="36583" y="145"/>
                  </a:cubicBezTo>
                  <a:lnTo>
                    <a:pt x="36583" y="145"/>
                  </a:lnTo>
                  <a:cubicBezTo>
                    <a:pt x="36544" y="146"/>
                    <a:pt x="36506" y="147"/>
                    <a:pt x="36467" y="147"/>
                  </a:cubicBezTo>
                  <a:cubicBezTo>
                    <a:pt x="36390" y="147"/>
                    <a:pt x="36312" y="144"/>
                    <a:pt x="36236" y="135"/>
                  </a:cubicBezTo>
                  <a:cubicBezTo>
                    <a:pt x="36206" y="118"/>
                    <a:pt x="36266" y="101"/>
                    <a:pt x="36320" y="95"/>
                  </a:cubicBezTo>
                  <a:cubicBezTo>
                    <a:pt x="36180" y="73"/>
                    <a:pt x="36077" y="64"/>
                    <a:pt x="35997" y="64"/>
                  </a:cubicBezTo>
                  <a:cubicBezTo>
                    <a:pt x="35607" y="64"/>
                    <a:pt x="35797" y="282"/>
                    <a:pt x="35082" y="293"/>
                  </a:cubicBezTo>
                  <a:cubicBezTo>
                    <a:pt x="35179" y="214"/>
                    <a:pt x="34953" y="144"/>
                    <a:pt x="34803" y="144"/>
                  </a:cubicBezTo>
                  <a:cubicBezTo>
                    <a:pt x="34782" y="144"/>
                    <a:pt x="34762" y="146"/>
                    <a:pt x="34745" y="149"/>
                  </a:cubicBezTo>
                  <a:cubicBezTo>
                    <a:pt x="34749" y="149"/>
                    <a:pt x="34753" y="149"/>
                    <a:pt x="34756" y="149"/>
                  </a:cubicBezTo>
                  <a:cubicBezTo>
                    <a:pt x="35084" y="149"/>
                    <a:pt x="34906" y="297"/>
                    <a:pt x="34594" y="371"/>
                  </a:cubicBezTo>
                  <a:cubicBezTo>
                    <a:pt x="34485" y="359"/>
                    <a:pt x="34396" y="354"/>
                    <a:pt x="34321" y="354"/>
                  </a:cubicBezTo>
                  <a:cubicBezTo>
                    <a:pt x="34019" y="354"/>
                    <a:pt x="33941" y="431"/>
                    <a:pt x="33720" y="431"/>
                  </a:cubicBezTo>
                  <a:cubicBezTo>
                    <a:pt x="33716" y="431"/>
                    <a:pt x="33712" y="431"/>
                    <a:pt x="33709" y="431"/>
                  </a:cubicBezTo>
                  <a:lnTo>
                    <a:pt x="33709" y="431"/>
                  </a:lnTo>
                  <a:lnTo>
                    <a:pt x="34038" y="458"/>
                  </a:lnTo>
                  <a:cubicBezTo>
                    <a:pt x="33927" y="549"/>
                    <a:pt x="33651" y="542"/>
                    <a:pt x="33268" y="579"/>
                  </a:cubicBezTo>
                  <a:cubicBezTo>
                    <a:pt x="33258" y="556"/>
                    <a:pt x="33284" y="546"/>
                    <a:pt x="33325" y="536"/>
                  </a:cubicBezTo>
                  <a:lnTo>
                    <a:pt x="33325" y="536"/>
                  </a:lnTo>
                  <a:cubicBezTo>
                    <a:pt x="33280" y="542"/>
                    <a:pt x="33233" y="545"/>
                    <a:pt x="33186" y="545"/>
                  </a:cubicBezTo>
                  <a:cubicBezTo>
                    <a:pt x="32896" y="545"/>
                    <a:pt x="32569" y="441"/>
                    <a:pt x="32218" y="441"/>
                  </a:cubicBezTo>
                  <a:cubicBezTo>
                    <a:pt x="32122" y="441"/>
                    <a:pt x="32024" y="448"/>
                    <a:pt x="31925" y="468"/>
                  </a:cubicBezTo>
                  <a:cubicBezTo>
                    <a:pt x="31649" y="411"/>
                    <a:pt x="31898" y="300"/>
                    <a:pt x="31656" y="263"/>
                  </a:cubicBezTo>
                  <a:lnTo>
                    <a:pt x="31656" y="263"/>
                  </a:lnTo>
                  <a:cubicBezTo>
                    <a:pt x="31506" y="292"/>
                    <a:pt x="31388" y="302"/>
                    <a:pt x="31286" y="302"/>
                  </a:cubicBezTo>
                  <a:cubicBezTo>
                    <a:pt x="31024" y="302"/>
                    <a:pt x="30870" y="234"/>
                    <a:pt x="30585" y="234"/>
                  </a:cubicBezTo>
                  <a:cubicBezTo>
                    <a:pt x="30488" y="234"/>
                    <a:pt x="30376" y="242"/>
                    <a:pt x="30239" y="263"/>
                  </a:cubicBezTo>
                  <a:cubicBezTo>
                    <a:pt x="30441" y="381"/>
                    <a:pt x="30474" y="351"/>
                    <a:pt x="29986" y="478"/>
                  </a:cubicBezTo>
                  <a:lnTo>
                    <a:pt x="31134" y="371"/>
                  </a:lnTo>
                  <a:lnTo>
                    <a:pt x="30397" y="559"/>
                  </a:lnTo>
                  <a:cubicBezTo>
                    <a:pt x="30713" y="556"/>
                    <a:pt x="31060" y="483"/>
                    <a:pt x="31277" y="483"/>
                  </a:cubicBezTo>
                  <a:cubicBezTo>
                    <a:pt x="31298" y="483"/>
                    <a:pt x="31318" y="484"/>
                    <a:pt x="31336" y="485"/>
                  </a:cubicBezTo>
                  <a:cubicBezTo>
                    <a:pt x="30986" y="593"/>
                    <a:pt x="31020" y="559"/>
                    <a:pt x="31188" y="657"/>
                  </a:cubicBezTo>
                  <a:cubicBezTo>
                    <a:pt x="31076" y="616"/>
                    <a:pt x="30965" y="602"/>
                    <a:pt x="30853" y="602"/>
                  </a:cubicBezTo>
                  <a:cubicBezTo>
                    <a:pt x="30569" y="602"/>
                    <a:pt x="30280" y="696"/>
                    <a:pt x="29967" y="696"/>
                  </a:cubicBezTo>
                  <a:cubicBezTo>
                    <a:pt x="29880" y="696"/>
                    <a:pt x="29791" y="689"/>
                    <a:pt x="29700" y="670"/>
                  </a:cubicBezTo>
                  <a:lnTo>
                    <a:pt x="29714" y="371"/>
                  </a:lnTo>
                  <a:cubicBezTo>
                    <a:pt x="29576" y="351"/>
                    <a:pt x="29444" y="343"/>
                    <a:pt x="29313" y="343"/>
                  </a:cubicBezTo>
                  <a:cubicBezTo>
                    <a:pt x="28733" y="343"/>
                    <a:pt x="28198" y="503"/>
                    <a:pt x="27455" y="503"/>
                  </a:cubicBezTo>
                  <a:cubicBezTo>
                    <a:pt x="27366" y="503"/>
                    <a:pt x="27275" y="500"/>
                    <a:pt x="27180" y="495"/>
                  </a:cubicBezTo>
                  <a:lnTo>
                    <a:pt x="27180" y="495"/>
                  </a:lnTo>
                  <a:lnTo>
                    <a:pt x="27523" y="542"/>
                  </a:lnTo>
                  <a:cubicBezTo>
                    <a:pt x="27455" y="600"/>
                    <a:pt x="27302" y="610"/>
                    <a:pt x="27122" y="610"/>
                  </a:cubicBezTo>
                  <a:cubicBezTo>
                    <a:pt x="27034" y="610"/>
                    <a:pt x="26940" y="607"/>
                    <a:pt x="26847" y="607"/>
                  </a:cubicBezTo>
                  <a:cubicBezTo>
                    <a:pt x="26731" y="607"/>
                    <a:pt x="26617" y="611"/>
                    <a:pt x="26517" y="626"/>
                  </a:cubicBezTo>
                  <a:cubicBezTo>
                    <a:pt x="26547" y="526"/>
                    <a:pt x="26332" y="495"/>
                    <a:pt x="26180" y="435"/>
                  </a:cubicBezTo>
                  <a:lnTo>
                    <a:pt x="26180" y="435"/>
                  </a:lnTo>
                  <a:cubicBezTo>
                    <a:pt x="26200" y="509"/>
                    <a:pt x="25399" y="441"/>
                    <a:pt x="25302" y="643"/>
                  </a:cubicBezTo>
                  <a:lnTo>
                    <a:pt x="24824" y="522"/>
                  </a:lnTo>
                  <a:cubicBezTo>
                    <a:pt x="24779" y="520"/>
                    <a:pt x="24736" y="519"/>
                    <a:pt x="24696" y="519"/>
                  </a:cubicBezTo>
                  <a:cubicBezTo>
                    <a:pt x="23964" y="519"/>
                    <a:pt x="23806" y="809"/>
                    <a:pt x="23069" y="809"/>
                  </a:cubicBezTo>
                  <a:cubicBezTo>
                    <a:pt x="23050" y="809"/>
                    <a:pt x="23030" y="809"/>
                    <a:pt x="23010" y="808"/>
                  </a:cubicBezTo>
                  <a:cubicBezTo>
                    <a:pt x="23259" y="694"/>
                    <a:pt x="22879" y="630"/>
                    <a:pt x="23434" y="542"/>
                  </a:cubicBezTo>
                  <a:lnTo>
                    <a:pt x="23434" y="542"/>
                  </a:lnTo>
                  <a:cubicBezTo>
                    <a:pt x="23158" y="546"/>
                    <a:pt x="22909" y="532"/>
                    <a:pt x="22906" y="603"/>
                  </a:cubicBezTo>
                  <a:cubicBezTo>
                    <a:pt x="22884" y="595"/>
                    <a:pt x="22855" y="592"/>
                    <a:pt x="22820" y="592"/>
                  </a:cubicBezTo>
                  <a:cubicBezTo>
                    <a:pt x="22638" y="592"/>
                    <a:pt x="22298" y="683"/>
                    <a:pt x="22052" y="683"/>
                  </a:cubicBezTo>
                  <a:cubicBezTo>
                    <a:pt x="21986" y="683"/>
                    <a:pt x="21927" y="677"/>
                    <a:pt x="21879" y="660"/>
                  </a:cubicBezTo>
                  <a:cubicBezTo>
                    <a:pt x="21765" y="707"/>
                    <a:pt x="21728" y="812"/>
                    <a:pt x="21418" y="812"/>
                  </a:cubicBezTo>
                  <a:cubicBezTo>
                    <a:pt x="21401" y="805"/>
                    <a:pt x="21398" y="785"/>
                    <a:pt x="21408" y="775"/>
                  </a:cubicBezTo>
                  <a:lnTo>
                    <a:pt x="21408" y="775"/>
                  </a:lnTo>
                  <a:cubicBezTo>
                    <a:pt x="21341" y="815"/>
                    <a:pt x="20957" y="845"/>
                    <a:pt x="21206" y="943"/>
                  </a:cubicBezTo>
                  <a:cubicBezTo>
                    <a:pt x="20922" y="845"/>
                    <a:pt x="20567" y="819"/>
                    <a:pt x="20190" y="819"/>
                  </a:cubicBezTo>
                  <a:cubicBezTo>
                    <a:pt x="19761" y="819"/>
                    <a:pt x="19306" y="853"/>
                    <a:pt x="18899" y="853"/>
                  </a:cubicBezTo>
                  <a:cubicBezTo>
                    <a:pt x="18580" y="853"/>
                    <a:pt x="18291" y="832"/>
                    <a:pt x="18070" y="758"/>
                  </a:cubicBezTo>
                  <a:cubicBezTo>
                    <a:pt x="17464" y="801"/>
                    <a:pt x="16737" y="849"/>
                    <a:pt x="16185" y="865"/>
                  </a:cubicBezTo>
                  <a:cubicBezTo>
                    <a:pt x="16217" y="839"/>
                    <a:pt x="16193" y="820"/>
                    <a:pt x="16257" y="820"/>
                  </a:cubicBezTo>
                  <a:cubicBezTo>
                    <a:pt x="16267" y="820"/>
                    <a:pt x="16279" y="821"/>
                    <a:pt x="16293" y="822"/>
                  </a:cubicBezTo>
                  <a:cubicBezTo>
                    <a:pt x="16220" y="814"/>
                    <a:pt x="16158" y="811"/>
                    <a:pt x="16103" y="811"/>
                  </a:cubicBezTo>
                  <a:cubicBezTo>
                    <a:pt x="15640" y="811"/>
                    <a:pt x="15719" y="1044"/>
                    <a:pt x="15205" y="1044"/>
                  </a:cubicBezTo>
                  <a:cubicBezTo>
                    <a:pt x="15137" y="1044"/>
                    <a:pt x="15058" y="1040"/>
                    <a:pt x="14967" y="1030"/>
                  </a:cubicBezTo>
                  <a:cubicBezTo>
                    <a:pt x="14522" y="879"/>
                    <a:pt x="15421" y="936"/>
                    <a:pt x="15145" y="879"/>
                  </a:cubicBezTo>
                  <a:cubicBezTo>
                    <a:pt x="15105" y="774"/>
                    <a:pt x="14984" y="743"/>
                    <a:pt x="14819" y="743"/>
                  </a:cubicBezTo>
                  <a:cubicBezTo>
                    <a:pt x="14571" y="743"/>
                    <a:pt x="14223" y="814"/>
                    <a:pt x="13900" y="814"/>
                  </a:cubicBezTo>
                  <a:cubicBezTo>
                    <a:pt x="13767" y="814"/>
                    <a:pt x="13638" y="802"/>
                    <a:pt x="13523" y="768"/>
                  </a:cubicBezTo>
                  <a:lnTo>
                    <a:pt x="13661" y="744"/>
                  </a:lnTo>
                  <a:cubicBezTo>
                    <a:pt x="13589" y="728"/>
                    <a:pt x="13512" y="722"/>
                    <a:pt x="13430" y="722"/>
                  </a:cubicBezTo>
                  <a:cubicBezTo>
                    <a:pt x="13008" y="722"/>
                    <a:pt x="12463" y="899"/>
                    <a:pt x="11857" y="899"/>
                  </a:cubicBezTo>
                  <a:cubicBezTo>
                    <a:pt x="11857" y="899"/>
                    <a:pt x="11891" y="869"/>
                    <a:pt x="11860" y="849"/>
                  </a:cubicBezTo>
                  <a:lnTo>
                    <a:pt x="11860" y="849"/>
                  </a:lnTo>
                  <a:cubicBezTo>
                    <a:pt x="11369" y="1030"/>
                    <a:pt x="10430" y="1111"/>
                    <a:pt x="9737" y="1178"/>
                  </a:cubicBezTo>
                  <a:cubicBezTo>
                    <a:pt x="9949" y="1044"/>
                    <a:pt x="10050" y="1101"/>
                    <a:pt x="9915" y="973"/>
                  </a:cubicBezTo>
                  <a:lnTo>
                    <a:pt x="9915" y="973"/>
                  </a:lnTo>
                  <a:cubicBezTo>
                    <a:pt x="9602" y="1000"/>
                    <a:pt x="10013" y="1182"/>
                    <a:pt x="9390" y="1236"/>
                  </a:cubicBezTo>
                  <a:cubicBezTo>
                    <a:pt x="9185" y="1172"/>
                    <a:pt x="8734" y="1121"/>
                    <a:pt x="8670" y="983"/>
                  </a:cubicBezTo>
                  <a:lnTo>
                    <a:pt x="9259" y="960"/>
                  </a:lnTo>
                  <a:cubicBezTo>
                    <a:pt x="9165" y="907"/>
                    <a:pt x="9057" y="889"/>
                    <a:pt x="8943" y="889"/>
                  </a:cubicBezTo>
                  <a:cubicBezTo>
                    <a:pt x="8708" y="889"/>
                    <a:pt x="8449" y="965"/>
                    <a:pt x="8241" y="965"/>
                  </a:cubicBezTo>
                  <a:cubicBezTo>
                    <a:pt x="8222" y="965"/>
                    <a:pt x="8203" y="964"/>
                    <a:pt x="8185" y="963"/>
                  </a:cubicBezTo>
                  <a:lnTo>
                    <a:pt x="8222" y="882"/>
                  </a:lnTo>
                  <a:lnTo>
                    <a:pt x="8222" y="882"/>
                  </a:lnTo>
                  <a:cubicBezTo>
                    <a:pt x="7324" y="936"/>
                    <a:pt x="7314" y="1135"/>
                    <a:pt x="6345" y="1148"/>
                  </a:cubicBezTo>
                  <a:lnTo>
                    <a:pt x="6449" y="1202"/>
                  </a:lnTo>
                  <a:cubicBezTo>
                    <a:pt x="6304" y="1260"/>
                    <a:pt x="6205" y="1279"/>
                    <a:pt x="6127" y="1279"/>
                  </a:cubicBezTo>
                  <a:cubicBezTo>
                    <a:pt x="5985" y="1279"/>
                    <a:pt x="5910" y="1217"/>
                    <a:pt x="5752" y="1217"/>
                  </a:cubicBezTo>
                  <a:cubicBezTo>
                    <a:pt x="5682" y="1217"/>
                    <a:pt x="5594" y="1230"/>
                    <a:pt x="5476" y="1266"/>
                  </a:cubicBezTo>
                  <a:lnTo>
                    <a:pt x="5311" y="1071"/>
                  </a:lnTo>
                  <a:cubicBezTo>
                    <a:pt x="4961" y="1131"/>
                    <a:pt x="4090" y="1300"/>
                    <a:pt x="3467" y="1353"/>
                  </a:cubicBezTo>
                  <a:cubicBezTo>
                    <a:pt x="3817" y="1195"/>
                    <a:pt x="4547" y="1101"/>
                    <a:pt x="5002" y="1000"/>
                  </a:cubicBezTo>
                  <a:lnTo>
                    <a:pt x="5002" y="1000"/>
                  </a:lnTo>
                  <a:cubicBezTo>
                    <a:pt x="4655" y="1007"/>
                    <a:pt x="3824" y="1047"/>
                    <a:pt x="3646" y="1151"/>
                  </a:cubicBezTo>
                  <a:cubicBezTo>
                    <a:pt x="3757" y="1132"/>
                    <a:pt x="3893" y="1094"/>
                    <a:pt x="4013" y="1094"/>
                  </a:cubicBezTo>
                  <a:cubicBezTo>
                    <a:pt x="4042" y="1094"/>
                    <a:pt x="4070" y="1096"/>
                    <a:pt x="4096" y="1101"/>
                  </a:cubicBezTo>
                  <a:cubicBezTo>
                    <a:pt x="3676" y="1269"/>
                    <a:pt x="3121" y="1360"/>
                    <a:pt x="2431" y="1377"/>
                  </a:cubicBezTo>
                  <a:cubicBezTo>
                    <a:pt x="2471" y="1239"/>
                    <a:pt x="2249" y="1192"/>
                    <a:pt x="1926" y="1178"/>
                  </a:cubicBezTo>
                  <a:cubicBezTo>
                    <a:pt x="1848" y="1175"/>
                    <a:pt x="1758" y="1175"/>
                    <a:pt x="1670" y="1175"/>
                  </a:cubicBezTo>
                  <a:lnTo>
                    <a:pt x="1283" y="1175"/>
                  </a:lnTo>
                  <a:cubicBezTo>
                    <a:pt x="1081" y="1177"/>
                    <a:pt x="873" y="1180"/>
                    <a:pt x="667" y="1180"/>
                  </a:cubicBezTo>
                  <a:cubicBezTo>
                    <a:pt x="581" y="1180"/>
                    <a:pt x="496" y="1179"/>
                    <a:pt x="411" y="1178"/>
                  </a:cubicBezTo>
                  <a:cubicBezTo>
                    <a:pt x="391" y="1599"/>
                    <a:pt x="354" y="1973"/>
                    <a:pt x="270" y="2201"/>
                  </a:cubicBezTo>
                  <a:lnTo>
                    <a:pt x="280" y="2387"/>
                  </a:lnTo>
                  <a:lnTo>
                    <a:pt x="290" y="2501"/>
                  </a:lnTo>
                  <a:cubicBezTo>
                    <a:pt x="297" y="2575"/>
                    <a:pt x="304" y="2652"/>
                    <a:pt x="307" y="2730"/>
                  </a:cubicBezTo>
                  <a:cubicBezTo>
                    <a:pt x="314" y="2881"/>
                    <a:pt x="320" y="3033"/>
                    <a:pt x="320" y="3188"/>
                  </a:cubicBezTo>
                  <a:cubicBezTo>
                    <a:pt x="320" y="3494"/>
                    <a:pt x="307" y="3803"/>
                    <a:pt x="294" y="4120"/>
                  </a:cubicBezTo>
                  <a:cubicBezTo>
                    <a:pt x="263" y="4749"/>
                    <a:pt x="216" y="5405"/>
                    <a:pt x="226" y="6119"/>
                  </a:cubicBezTo>
                  <a:cubicBezTo>
                    <a:pt x="292" y="6009"/>
                    <a:pt x="330" y="5966"/>
                    <a:pt x="352" y="5966"/>
                  </a:cubicBezTo>
                  <a:cubicBezTo>
                    <a:pt x="425" y="5966"/>
                    <a:pt x="317" y="6451"/>
                    <a:pt x="504" y="6451"/>
                  </a:cubicBezTo>
                  <a:cubicBezTo>
                    <a:pt x="516" y="6451"/>
                    <a:pt x="529" y="6449"/>
                    <a:pt x="543" y="6445"/>
                  </a:cubicBezTo>
                  <a:lnTo>
                    <a:pt x="543" y="6445"/>
                  </a:lnTo>
                  <a:cubicBezTo>
                    <a:pt x="563" y="6775"/>
                    <a:pt x="559" y="6903"/>
                    <a:pt x="539" y="6933"/>
                  </a:cubicBezTo>
                  <a:lnTo>
                    <a:pt x="553" y="6863"/>
                  </a:lnTo>
                  <a:lnTo>
                    <a:pt x="553" y="6863"/>
                  </a:lnTo>
                  <a:cubicBezTo>
                    <a:pt x="546" y="6893"/>
                    <a:pt x="543" y="6910"/>
                    <a:pt x="536" y="6933"/>
                  </a:cubicBezTo>
                  <a:lnTo>
                    <a:pt x="351" y="7936"/>
                  </a:lnTo>
                  <a:cubicBezTo>
                    <a:pt x="335" y="7979"/>
                    <a:pt x="323" y="7996"/>
                    <a:pt x="313" y="7996"/>
                  </a:cubicBezTo>
                  <a:cubicBezTo>
                    <a:pt x="269" y="7996"/>
                    <a:pt x="271" y="7652"/>
                    <a:pt x="221" y="7652"/>
                  </a:cubicBezTo>
                  <a:cubicBezTo>
                    <a:pt x="220" y="7652"/>
                    <a:pt x="218" y="7653"/>
                    <a:pt x="216" y="7653"/>
                  </a:cubicBezTo>
                  <a:cubicBezTo>
                    <a:pt x="189" y="8377"/>
                    <a:pt x="85" y="7956"/>
                    <a:pt x="1" y="8438"/>
                  </a:cubicBezTo>
                  <a:cubicBezTo>
                    <a:pt x="14" y="8426"/>
                    <a:pt x="25" y="8421"/>
                    <a:pt x="36" y="8421"/>
                  </a:cubicBezTo>
                  <a:cubicBezTo>
                    <a:pt x="121" y="8421"/>
                    <a:pt x="154" y="8737"/>
                    <a:pt x="115" y="9104"/>
                  </a:cubicBezTo>
                  <a:lnTo>
                    <a:pt x="260" y="8522"/>
                  </a:lnTo>
                  <a:lnTo>
                    <a:pt x="260" y="8522"/>
                  </a:lnTo>
                  <a:cubicBezTo>
                    <a:pt x="421" y="9535"/>
                    <a:pt x="1" y="9397"/>
                    <a:pt x="162" y="10420"/>
                  </a:cubicBezTo>
                  <a:lnTo>
                    <a:pt x="65" y="10097"/>
                  </a:lnTo>
                  <a:lnTo>
                    <a:pt x="65" y="10097"/>
                  </a:lnTo>
                  <a:cubicBezTo>
                    <a:pt x="122" y="10622"/>
                    <a:pt x="61" y="12032"/>
                    <a:pt x="307" y="12547"/>
                  </a:cubicBezTo>
                  <a:cubicBezTo>
                    <a:pt x="288" y="12599"/>
                    <a:pt x="250" y="12663"/>
                    <a:pt x="218" y="12663"/>
                  </a:cubicBezTo>
                  <a:cubicBezTo>
                    <a:pt x="195" y="12663"/>
                    <a:pt x="174" y="12628"/>
                    <a:pt x="166" y="12530"/>
                  </a:cubicBezTo>
                  <a:lnTo>
                    <a:pt x="166" y="12530"/>
                  </a:lnTo>
                  <a:cubicBezTo>
                    <a:pt x="125" y="13785"/>
                    <a:pt x="425" y="15323"/>
                    <a:pt x="273" y="16296"/>
                  </a:cubicBezTo>
                  <a:lnTo>
                    <a:pt x="196" y="16202"/>
                  </a:lnTo>
                  <a:lnTo>
                    <a:pt x="196" y="16202"/>
                  </a:lnTo>
                  <a:cubicBezTo>
                    <a:pt x="220" y="16434"/>
                    <a:pt x="337" y="16609"/>
                    <a:pt x="263" y="16902"/>
                  </a:cubicBezTo>
                  <a:cubicBezTo>
                    <a:pt x="243" y="16891"/>
                    <a:pt x="219" y="16859"/>
                    <a:pt x="202" y="16859"/>
                  </a:cubicBezTo>
                  <a:cubicBezTo>
                    <a:pt x="191" y="16859"/>
                    <a:pt x="184" y="16873"/>
                    <a:pt x="183" y="16915"/>
                  </a:cubicBezTo>
                  <a:cubicBezTo>
                    <a:pt x="209" y="17040"/>
                    <a:pt x="314" y="17538"/>
                    <a:pt x="270" y="17847"/>
                  </a:cubicBezTo>
                  <a:lnTo>
                    <a:pt x="186" y="17581"/>
                  </a:lnTo>
                  <a:lnTo>
                    <a:pt x="186" y="17581"/>
                  </a:lnTo>
                  <a:cubicBezTo>
                    <a:pt x="85" y="18803"/>
                    <a:pt x="391" y="19459"/>
                    <a:pt x="442" y="20486"/>
                  </a:cubicBezTo>
                  <a:cubicBezTo>
                    <a:pt x="439" y="20485"/>
                    <a:pt x="436" y="20485"/>
                    <a:pt x="433" y="20485"/>
                  </a:cubicBezTo>
                  <a:cubicBezTo>
                    <a:pt x="363" y="20485"/>
                    <a:pt x="309" y="20651"/>
                    <a:pt x="263" y="20916"/>
                  </a:cubicBezTo>
                  <a:cubicBezTo>
                    <a:pt x="220" y="21196"/>
                    <a:pt x="186" y="21586"/>
                    <a:pt x="162" y="21993"/>
                  </a:cubicBezTo>
                  <a:cubicBezTo>
                    <a:pt x="522" y="22007"/>
                    <a:pt x="909" y="22014"/>
                    <a:pt x="1206" y="22017"/>
                  </a:cubicBezTo>
                  <a:lnTo>
                    <a:pt x="1162" y="22051"/>
                  </a:lnTo>
                  <a:lnTo>
                    <a:pt x="1657" y="22037"/>
                  </a:lnTo>
                  <a:cubicBezTo>
                    <a:pt x="1747" y="22037"/>
                    <a:pt x="1828" y="22034"/>
                    <a:pt x="1912" y="22030"/>
                  </a:cubicBezTo>
                  <a:cubicBezTo>
                    <a:pt x="2077" y="22020"/>
                    <a:pt x="2239" y="22010"/>
                    <a:pt x="2397" y="21997"/>
                  </a:cubicBezTo>
                  <a:cubicBezTo>
                    <a:pt x="2710" y="21973"/>
                    <a:pt x="3006" y="21936"/>
                    <a:pt x="3302" y="21899"/>
                  </a:cubicBezTo>
                  <a:cubicBezTo>
                    <a:pt x="3891" y="21822"/>
                    <a:pt x="4467" y="21731"/>
                    <a:pt x="5126" y="21670"/>
                  </a:cubicBezTo>
                  <a:cubicBezTo>
                    <a:pt x="5459" y="21759"/>
                    <a:pt x="5976" y="21780"/>
                    <a:pt x="6561" y="21780"/>
                  </a:cubicBezTo>
                  <a:cubicBezTo>
                    <a:pt x="7076" y="21780"/>
                    <a:pt x="7645" y="21764"/>
                    <a:pt x="8186" y="21764"/>
                  </a:cubicBezTo>
                  <a:cubicBezTo>
                    <a:pt x="8549" y="21764"/>
                    <a:pt x="8900" y="21771"/>
                    <a:pt x="9215" y="21795"/>
                  </a:cubicBezTo>
                  <a:cubicBezTo>
                    <a:pt x="9013" y="21761"/>
                    <a:pt x="9242" y="21623"/>
                    <a:pt x="9478" y="21593"/>
                  </a:cubicBezTo>
                  <a:cubicBezTo>
                    <a:pt x="9503" y="21596"/>
                    <a:pt x="9530" y="21597"/>
                    <a:pt x="9558" y="21597"/>
                  </a:cubicBezTo>
                  <a:cubicBezTo>
                    <a:pt x="9758" y="21597"/>
                    <a:pt x="10014" y="21530"/>
                    <a:pt x="10162" y="21530"/>
                  </a:cubicBezTo>
                  <a:cubicBezTo>
                    <a:pt x="10247" y="21530"/>
                    <a:pt x="10297" y="21552"/>
                    <a:pt x="10282" y="21620"/>
                  </a:cubicBezTo>
                  <a:lnTo>
                    <a:pt x="10171" y="21620"/>
                  </a:lnTo>
                  <a:cubicBezTo>
                    <a:pt x="10303" y="21729"/>
                    <a:pt x="10558" y="21755"/>
                    <a:pt x="10845" y="21755"/>
                  </a:cubicBezTo>
                  <a:cubicBezTo>
                    <a:pt x="11071" y="21755"/>
                    <a:pt x="11316" y="21739"/>
                    <a:pt x="11534" y="21734"/>
                  </a:cubicBezTo>
                  <a:lnTo>
                    <a:pt x="11611" y="21468"/>
                  </a:lnTo>
                  <a:cubicBezTo>
                    <a:pt x="11934" y="21555"/>
                    <a:pt x="12305" y="21584"/>
                    <a:pt x="12691" y="21584"/>
                  </a:cubicBezTo>
                  <a:cubicBezTo>
                    <a:pt x="13498" y="21584"/>
                    <a:pt x="14372" y="21456"/>
                    <a:pt x="15013" y="21456"/>
                  </a:cubicBezTo>
                  <a:cubicBezTo>
                    <a:pt x="15304" y="21456"/>
                    <a:pt x="15547" y="21483"/>
                    <a:pt x="15714" y="21559"/>
                  </a:cubicBezTo>
                  <a:cubicBezTo>
                    <a:pt x="16027" y="21485"/>
                    <a:pt x="16414" y="21475"/>
                    <a:pt x="16720" y="21401"/>
                  </a:cubicBezTo>
                  <a:lnTo>
                    <a:pt x="16720" y="21401"/>
                  </a:lnTo>
                  <a:lnTo>
                    <a:pt x="16707" y="21542"/>
                  </a:lnTo>
                  <a:cubicBezTo>
                    <a:pt x="17024" y="21547"/>
                    <a:pt x="17283" y="21550"/>
                    <a:pt x="17536" y="21550"/>
                  </a:cubicBezTo>
                  <a:cubicBezTo>
                    <a:pt x="17628" y="21550"/>
                    <a:pt x="17720" y="21550"/>
                    <a:pt x="17814" y="21549"/>
                  </a:cubicBezTo>
                  <a:cubicBezTo>
                    <a:pt x="17989" y="21546"/>
                    <a:pt x="18171" y="21542"/>
                    <a:pt x="18376" y="21532"/>
                  </a:cubicBezTo>
                  <a:cubicBezTo>
                    <a:pt x="18477" y="21529"/>
                    <a:pt x="18584" y="21529"/>
                    <a:pt x="18702" y="21526"/>
                  </a:cubicBezTo>
                  <a:lnTo>
                    <a:pt x="19076" y="21522"/>
                  </a:lnTo>
                  <a:lnTo>
                    <a:pt x="19076" y="21522"/>
                  </a:lnTo>
                  <a:lnTo>
                    <a:pt x="18857" y="21620"/>
                  </a:lnTo>
                  <a:cubicBezTo>
                    <a:pt x="18869" y="21620"/>
                    <a:pt x="18881" y="21620"/>
                    <a:pt x="18892" y="21620"/>
                  </a:cubicBezTo>
                  <a:cubicBezTo>
                    <a:pt x="19466" y="21620"/>
                    <a:pt x="19625" y="21216"/>
                    <a:pt x="20173" y="21216"/>
                  </a:cubicBezTo>
                  <a:lnTo>
                    <a:pt x="20341" y="21431"/>
                  </a:lnTo>
                  <a:cubicBezTo>
                    <a:pt x="21066" y="21436"/>
                    <a:pt x="21796" y="21531"/>
                    <a:pt x="22520" y="21531"/>
                  </a:cubicBezTo>
                  <a:cubicBezTo>
                    <a:pt x="22849" y="21531"/>
                    <a:pt x="23177" y="21512"/>
                    <a:pt x="23501" y="21455"/>
                  </a:cubicBezTo>
                  <a:lnTo>
                    <a:pt x="23501" y="21455"/>
                  </a:lnTo>
                  <a:cubicBezTo>
                    <a:pt x="23484" y="21485"/>
                    <a:pt x="23454" y="21549"/>
                    <a:pt x="23283" y="21556"/>
                  </a:cubicBezTo>
                  <a:cubicBezTo>
                    <a:pt x="23542" y="21561"/>
                    <a:pt x="24049" y="21606"/>
                    <a:pt x="24452" y="21606"/>
                  </a:cubicBezTo>
                  <a:cubicBezTo>
                    <a:pt x="24798" y="21606"/>
                    <a:pt x="25067" y="21573"/>
                    <a:pt x="25036" y="21455"/>
                  </a:cubicBezTo>
                  <a:lnTo>
                    <a:pt x="25036" y="21455"/>
                  </a:lnTo>
                  <a:cubicBezTo>
                    <a:pt x="25073" y="21499"/>
                    <a:pt x="25190" y="21516"/>
                    <a:pt x="25351" y="21516"/>
                  </a:cubicBezTo>
                  <a:cubicBezTo>
                    <a:pt x="25716" y="21516"/>
                    <a:pt x="26304" y="21429"/>
                    <a:pt x="26678" y="21378"/>
                  </a:cubicBezTo>
                  <a:lnTo>
                    <a:pt x="26678" y="21378"/>
                  </a:lnTo>
                  <a:lnTo>
                    <a:pt x="26591" y="21519"/>
                  </a:lnTo>
                  <a:cubicBezTo>
                    <a:pt x="27069" y="21344"/>
                    <a:pt x="27085" y="21297"/>
                    <a:pt x="27755" y="21253"/>
                  </a:cubicBezTo>
                  <a:cubicBezTo>
                    <a:pt x="27889" y="21269"/>
                    <a:pt x="27896" y="21339"/>
                    <a:pt x="27767" y="21339"/>
                  </a:cubicBezTo>
                  <a:cubicBezTo>
                    <a:pt x="27756" y="21339"/>
                    <a:pt x="27744" y="21338"/>
                    <a:pt x="27732" y="21337"/>
                  </a:cubicBezTo>
                  <a:lnTo>
                    <a:pt x="27732" y="21337"/>
                  </a:lnTo>
                  <a:cubicBezTo>
                    <a:pt x="27798" y="21346"/>
                    <a:pt x="27854" y="21349"/>
                    <a:pt x="27902" y="21349"/>
                  </a:cubicBezTo>
                  <a:cubicBezTo>
                    <a:pt x="28136" y="21349"/>
                    <a:pt x="28188" y="21265"/>
                    <a:pt x="28473" y="21265"/>
                  </a:cubicBezTo>
                  <a:cubicBezTo>
                    <a:pt x="28544" y="21265"/>
                    <a:pt x="28630" y="21270"/>
                    <a:pt x="28738" y="21283"/>
                  </a:cubicBezTo>
                  <a:lnTo>
                    <a:pt x="28499" y="21371"/>
                  </a:lnTo>
                  <a:cubicBezTo>
                    <a:pt x="28571" y="21373"/>
                    <a:pt x="28633" y="21374"/>
                    <a:pt x="28687" y="21374"/>
                  </a:cubicBezTo>
                  <a:cubicBezTo>
                    <a:pt x="29038" y="21374"/>
                    <a:pt x="29040" y="21327"/>
                    <a:pt x="29296" y="21240"/>
                  </a:cubicBezTo>
                  <a:cubicBezTo>
                    <a:pt x="29362" y="21229"/>
                    <a:pt x="29441" y="21224"/>
                    <a:pt x="29526" y="21224"/>
                  </a:cubicBezTo>
                  <a:cubicBezTo>
                    <a:pt x="29884" y="21224"/>
                    <a:pt x="30349" y="21309"/>
                    <a:pt x="30414" y="21415"/>
                  </a:cubicBezTo>
                  <a:cubicBezTo>
                    <a:pt x="30473" y="21349"/>
                    <a:pt x="30695" y="21267"/>
                    <a:pt x="30955" y="21267"/>
                  </a:cubicBezTo>
                  <a:cubicBezTo>
                    <a:pt x="31004" y="21267"/>
                    <a:pt x="31053" y="21270"/>
                    <a:pt x="31104" y="21277"/>
                  </a:cubicBezTo>
                  <a:cubicBezTo>
                    <a:pt x="31147" y="21324"/>
                    <a:pt x="31033" y="21354"/>
                    <a:pt x="30972" y="21367"/>
                  </a:cubicBezTo>
                  <a:cubicBezTo>
                    <a:pt x="31137" y="21386"/>
                    <a:pt x="31287" y="21393"/>
                    <a:pt x="31425" y="21393"/>
                  </a:cubicBezTo>
                  <a:cubicBezTo>
                    <a:pt x="31872" y="21393"/>
                    <a:pt x="32199" y="21318"/>
                    <a:pt x="32536" y="21318"/>
                  </a:cubicBezTo>
                  <a:cubicBezTo>
                    <a:pt x="32671" y="21318"/>
                    <a:pt x="32808" y="21330"/>
                    <a:pt x="32955" y="21364"/>
                  </a:cubicBezTo>
                  <a:cubicBezTo>
                    <a:pt x="32971" y="21408"/>
                    <a:pt x="33012" y="21441"/>
                    <a:pt x="33059" y="21448"/>
                  </a:cubicBezTo>
                  <a:cubicBezTo>
                    <a:pt x="32399" y="21438"/>
                    <a:pt x="31858" y="21425"/>
                    <a:pt x="31807" y="21415"/>
                  </a:cubicBezTo>
                  <a:lnTo>
                    <a:pt x="31807" y="21415"/>
                  </a:lnTo>
                  <a:cubicBezTo>
                    <a:pt x="31817" y="21542"/>
                    <a:pt x="32389" y="21573"/>
                    <a:pt x="31928" y="21744"/>
                  </a:cubicBezTo>
                  <a:cubicBezTo>
                    <a:pt x="32334" y="21666"/>
                    <a:pt x="32993" y="21503"/>
                    <a:pt x="33531" y="21503"/>
                  </a:cubicBezTo>
                  <a:cubicBezTo>
                    <a:pt x="33614" y="21503"/>
                    <a:pt x="33694" y="21507"/>
                    <a:pt x="33769" y="21516"/>
                  </a:cubicBezTo>
                  <a:cubicBezTo>
                    <a:pt x="33796" y="21529"/>
                    <a:pt x="33823" y="21542"/>
                    <a:pt x="33846" y="21563"/>
                  </a:cubicBezTo>
                  <a:lnTo>
                    <a:pt x="33786" y="21576"/>
                  </a:lnTo>
                  <a:cubicBezTo>
                    <a:pt x="33827" y="21581"/>
                    <a:pt x="33869" y="21583"/>
                    <a:pt x="33910" y="21583"/>
                  </a:cubicBezTo>
                  <a:cubicBezTo>
                    <a:pt x="33990" y="21583"/>
                    <a:pt x="34069" y="21575"/>
                    <a:pt x="34146" y="21559"/>
                  </a:cubicBezTo>
                  <a:cubicBezTo>
                    <a:pt x="34304" y="21583"/>
                    <a:pt x="34459" y="21600"/>
                    <a:pt x="34617" y="21603"/>
                  </a:cubicBezTo>
                  <a:cubicBezTo>
                    <a:pt x="34658" y="21668"/>
                    <a:pt x="34895" y="21679"/>
                    <a:pt x="35141" y="21679"/>
                  </a:cubicBezTo>
                  <a:cubicBezTo>
                    <a:pt x="35266" y="21679"/>
                    <a:pt x="35393" y="21676"/>
                    <a:pt x="35497" y="21676"/>
                  </a:cubicBezTo>
                  <a:cubicBezTo>
                    <a:pt x="35527" y="21676"/>
                    <a:pt x="35554" y="21676"/>
                    <a:pt x="35580" y="21677"/>
                  </a:cubicBezTo>
                  <a:cubicBezTo>
                    <a:pt x="35556" y="21536"/>
                    <a:pt x="35930" y="21563"/>
                    <a:pt x="35590" y="21445"/>
                  </a:cubicBezTo>
                  <a:lnTo>
                    <a:pt x="35590" y="21445"/>
                  </a:lnTo>
                  <a:cubicBezTo>
                    <a:pt x="35603" y="21452"/>
                    <a:pt x="35502" y="21458"/>
                    <a:pt x="35331" y="21462"/>
                  </a:cubicBezTo>
                  <a:cubicBezTo>
                    <a:pt x="35290" y="21462"/>
                    <a:pt x="35246" y="21468"/>
                    <a:pt x="35206" y="21475"/>
                  </a:cubicBezTo>
                  <a:lnTo>
                    <a:pt x="35226" y="21462"/>
                  </a:lnTo>
                  <a:lnTo>
                    <a:pt x="35226" y="21462"/>
                  </a:lnTo>
                  <a:cubicBezTo>
                    <a:pt x="35130" y="21463"/>
                    <a:pt x="35020" y="21464"/>
                    <a:pt x="34899" y="21464"/>
                  </a:cubicBezTo>
                  <a:cubicBezTo>
                    <a:pt x="34777" y="21464"/>
                    <a:pt x="34644" y="21463"/>
                    <a:pt x="34503" y="21462"/>
                  </a:cubicBezTo>
                  <a:cubicBezTo>
                    <a:pt x="34652" y="21418"/>
                    <a:pt x="34806" y="21378"/>
                    <a:pt x="34985" y="21378"/>
                  </a:cubicBezTo>
                  <a:cubicBezTo>
                    <a:pt x="35081" y="21378"/>
                    <a:pt x="35184" y="21390"/>
                    <a:pt x="35297" y="21418"/>
                  </a:cubicBezTo>
                  <a:cubicBezTo>
                    <a:pt x="35445" y="21327"/>
                    <a:pt x="35610" y="21236"/>
                    <a:pt x="35704" y="21192"/>
                  </a:cubicBezTo>
                  <a:cubicBezTo>
                    <a:pt x="36101" y="21394"/>
                    <a:pt x="36872" y="21512"/>
                    <a:pt x="36976" y="21633"/>
                  </a:cubicBezTo>
                  <a:cubicBezTo>
                    <a:pt x="37868" y="21566"/>
                    <a:pt x="39076" y="21606"/>
                    <a:pt x="39635" y="21344"/>
                  </a:cubicBezTo>
                  <a:cubicBezTo>
                    <a:pt x="39665" y="21340"/>
                    <a:pt x="39691" y="21339"/>
                    <a:pt x="39715" y="21339"/>
                  </a:cubicBezTo>
                  <a:cubicBezTo>
                    <a:pt x="39897" y="21339"/>
                    <a:pt x="39935" y="21430"/>
                    <a:pt x="40019" y="21468"/>
                  </a:cubicBezTo>
                  <a:cubicBezTo>
                    <a:pt x="39874" y="21492"/>
                    <a:pt x="39699" y="21485"/>
                    <a:pt x="39621" y="21522"/>
                  </a:cubicBezTo>
                  <a:cubicBezTo>
                    <a:pt x="40126" y="21462"/>
                    <a:pt x="41119" y="21516"/>
                    <a:pt x="41240" y="21330"/>
                  </a:cubicBezTo>
                  <a:lnTo>
                    <a:pt x="41240" y="21330"/>
                  </a:lnTo>
                  <a:cubicBezTo>
                    <a:pt x="41801" y="21410"/>
                    <a:pt x="41104" y="21479"/>
                    <a:pt x="41514" y="21479"/>
                  </a:cubicBezTo>
                  <a:cubicBezTo>
                    <a:pt x="41571" y="21479"/>
                    <a:pt x="41651" y="21478"/>
                    <a:pt x="41759" y="21475"/>
                  </a:cubicBezTo>
                  <a:lnTo>
                    <a:pt x="41759" y="21475"/>
                  </a:lnTo>
                  <a:lnTo>
                    <a:pt x="41641" y="21532"/>
                  </a:lnTo>
                  <a:cubicBezTo>
                    <a:pt x="41952" y="21589"/>
                    <a:pt x="42243" y="21611"/>
                    <a:pt x="42521" y="21611"/>
                  </a:cubicBezTo>
                  <a:cubicBezTo>
                    <a:pt x="43443" y="21611"/>
                    <a:pt x="44230" y="21371"/>
                    <a:pt x="45197" y="21371"/>
                  </a:cubicBezTo>
                  <a:cubicBezTo>
                    <a:pt x="45524" y="21371"/>
                    <a:pt x="45871" y="21398"/>
                    <a:pt x="46251" y="21472"/>
                  </a:cubicBezTo>
                  <a:cubicBezTo>
                    <a:pt x="46187" y="21458"/>
                    <a:pt x="46150" y="21445"/>
                    <a:pt x="46130" y="21421"/>
                  </a:cubicBezTo>
                  <a:lnTo>
                    <a:pt x="46130" y="21421"/>
                  </a:lnTo>
                  <a:cubicBezTo>
                    <a:pt x="46751" y="21477"/>
                    <a:pt x="47384" y="21492"/>
                    <a:pt x="48021" y="21492"/>
                  </a:cubicBezTo>
                  <a:cubicBezTo>
                    <a:pt x="48780" y="21492"/>
                    <a:pt x="49544" y="21471"/>
                    <a:pt x="50303" y="21471"/>
                  </a:cubicBezTo>
                  <a:cubicBezTo>
                    <a:pt x="51139" y="21471"/>
                    <a:pt x="51968" y="21497"/>
                    <a:pt x="52773" y="21606"/>
                  </a:cubicBezTo>
                  <a:cubicBezTo>
                    <a:pt x="52890" y="21618"/>
                    <a:pt x="52987" y="21623"/>
                    <a:pt x="53069" y="21623"/>
                  </a:cubicBezTo>
                  <a:cubicBezTo>
                    <a:pt x="53419" y="21623"/>
                    <a:pt x="53521" y="21532"/>
                    <a:pt x="53823" y="21462"/>
                  </a:cubicBezTo>
                  <a:lnTo>
                    <a:pt x="53955" y="21616"/>
                  </a:lnTo>
                  <a:lnTo>
                    <a:pt x="54594" y="21448"/>
                  </a:lnTo>
                  <a:cubicBezTo>
                    <a:pt x="54690" y="21436"/>
                    <a:pt x="54784" y="21430"/>
                    <a:pt x="54876" y="21430"/>
                  </a:cubicBezTo>
                  <a:cubicBezTo>
                    <a:pt x="55483" y="21430"/>
                    <a:pt x="56008" y="21670"/>
                    <a:pt x="56705" y="21670"/>
                  </a:cubicBezTo>
                  <a:cubicBezTo>
                    <a:pt x="56890" y="21670"/>
                    <a:pt x="57088" y="21653"/>
                    <a:pt x="57303" y="21610"/>
                  </a:cubicBezTo>
                  <a:lnTo>
                    <a:pt x="57159" y="21505"/>
                  </a:lnTo>
                  <a:lnTo>
                    <a:pt x="57159" y="21505"/>
                  </a:lnTo>
                  <a:cubicBezTo>
                    <a:pt x="57227" y="21509"/>
                    <a:pt x="57309" y="21511"/>
                    <a:pt x="57397" y="21511"/>
                  </a:cubicBezTo>
                  <a:cubicBezTo>
                    <a:pt x="57574" y="21511"/>
                    <a:pt x="57778" y="21505"/>
                    <a:pt x="57955" y="21505"/>
                  </a:cubicBezTo>
                  <a:cubicBezTo>
                    <a:pt x="58220" y="21505"/>
                    <a:pt x="58426" y="21517"/>
                    <a:pt x="58390" y="21576"/>
                  </a:cubicBezTo>
                  <a:cubicBezTo>
                    <a:pt x="58424" y="21563"/>
                    <a:pt x="58488" y="21508"/>
                    <a:pt x="58587" y="21508"/>
                  </a:cubicBezTo>
                  <a:cubicBezTo>
                    <a:pt x="58617" y="21508"/>
                    <a:pt x="58650" y="21513"/>
                    <a:pt x="58686" y="21526"/>
                  </a:cubicBezTo>
                  <a:lnTo>
                    <a:pt x="58697" y="21606"/>
                  </a:lnTo>
                  <a:lnTo>
                    <a:pt x="59706" y="21478"/>
                  </a:lnTo>
                  <a:lnTo>
                    <a:pt x="59706" y="21478"/>
                  </a:lnTo>
                  <a:cubicBezTo>
                    <a:pt x="60490" y="21546"/>
                    <a:pt x="59582" y="21795"/>
                    <a:pt x="60726" y="21822"/>
                  </a:cubicBezTo>
                  <a:cubicBezTo>
                    <a:pt x="61150" y="21798"/>
                    <a:pt x="61937" y="21603"/>
                    <a:pt x="61776" y="21549"/>
                  </a:cubicBezTo>
                  <a:cubicBezTo>
                    <a:pt x="61604" y="21542"/>
                    <a:pt x="61338" y="21495"/>
                    <a:pt x="61325" y="21415"/>
                  </a:cubicBezTo>
                  <a:lnTo>
                    <a:pt x="61715" y="21378"/>
                  </a:lnTo>
                  <a:cubicBezTo>
                    <a:pt x="61719" y="21364"/>
                    <a:pt x="61725" y="21347"/>
                    <a:pt x="61732" y="21334"/>
                  </a:cubicBezTo>
                  <a:lnTo>
                    <a:pt x="61793" y="21334"/>
                  </a:lnTo>
                  <a:lnTo>
                    <a:pt x="61793" y="21192"/>
                  </a:lnTo>
                  <a:cubicBezTo>
                    <a:pt x="61820" y="21125"/>
                    <a:pt x="61833" y="21058"/>
                    <a:pt x="61793" y="20994"/>
                  </a:cubicBezTo>
                  <a:lnTo>
                    <a:pt x="61796" y="16740"/>
                  </a:lnTo>
                  <a:lnTo>
                    <a:pt x="61836" y="16787"/>
                  </a:lnTo>
                  <a:lnTo>
                    <a:pt x="61799" y="16649"/>
                  </a:lnTo>
                  <a:lnTo>
                    <a:pt x="61799" y="16053"/>
                  </a:lnTo>
                  <a:cubicBezTo>
                    <a:pt x="61826" y="16070"/>
                    <a:pt x="61853" y="16128"/>
                    <a:pt x="61867" y="16245"/>
                  </a:cubicBezTo>
                  <a:cubicBezTo>
                    <a:pt x="61971" y="15815"/>
                    <a:pt x="61793" y="15862"/>
                    <a:pt x="61907" y="15491"/>
                  </a:cubicBezTo>
                  <a:cubicBezTo>
                    <a:pt x="61915" y="15476"/>
                    <a:pt x="61921" y="15469"/>
                    <a:pt x="61926" y="15469"/>
                  </a:cubicBezTo>
                  <a:cubicBezTo>
                    <a:pt x="61935" y="15469"/>
                    <a:pt x="61940" y="15486"/>
                    <a:pt x="61944" y="15508"/>
                  </a:cubicBezTo>
                  <a:lnTo>
                    <a:pt x="61884" y="15088"/>
                  </a:lnTo>
                  <a:lnTo>
                    <a:pt x="61884" y="15088"/>
                  </a:lnTo>
                  <a:cubicBezTo>
                    <a:pt x="61895" y="15112"/>
                    <a:pt x="61913" y="15116"/>
                    <a:pt x="61932" y="15116"/>
                  </a:cubicBezTo>
                  <a:cubicBezTo>
                    <a:pt x="61940" y="15116"/>
                    <a:pt x="61949" y="15115"/>
                    <a:pt x="61958" y="15115"/>
                  </a:cubicBezTo>
                  <a:cubicBezTo>
                    <a:pt x="61992" y="15115"/>
                    <a:pt x="62018" y="15130"/>
                    <a:pt x="62001" y="15276"/>
                  </a:cubicBezTo>
                  <a:cubicBezTo>
                    <a:pt x="62122" y="14519"/>
                    <a:pt x="61843" y="14054"/>
                    <a:pt x="62001" y="13772"/>
                  </a:cubicBezTo>
                  <a:lnTo>
                    <a:pt x="62001" y="13772"/>
                  </a:lnTo>
                  <a:lnTo>
                    <a:pt x="62015" y="13836"/>
                  </a:lnTo>
                  <a:cubicBezTo>
                    <a:pt x="61984" y="13349"/>
                    <a:pt x="61949" y="13290"/>
                    <a:pt x="61902" y="13290"/>
                  </a:cubicBezTo>
                  <a:cubicBezTo>
                    <a:pt x="61887" y="13290"/>
                    <a:pt x="61871" y="13296"/>
                    <a:pt x="61853" y="13296"/>
                  </a:cubicBezTo>
                  <a:cubicBezTo>
                    <a:pt x="61837" y="13296"/>
                    <a:pt x="61819" y="13291"/>
                    <a:pt x="61799" y="13270"/>
                  </a:cubicBezTo>
                  <a:lnTo>
                    <a:pt x="61799" y="12779"/>
                  </a:lnTo>
                  <a:lnTo>
                    <a:pt x="62072" y="12415"/>
                  </a:lnTo>
                  <a:lnTo>
                    <a:pt x="61917" y="12311"/>
                  </a:lnTo>
                  <a:cubicBezTo>
                    <a:pt x="61923" y="12212"/>
                    <a:pt x="61932" y="12023"/>
                    <a:pt x="61980" y="12023"/>
                  </a:cubicBezTo>
                  <a:cubicBezTo>
                    <a:pt x="61985" y="12023"/>
                    <a:pt x="61990" y="12025"/>
                    <a:pt x="61995" y="12028"/>
                  </a:cubicBezTo>
                  <a:cubicBezTo>
                    <a:pt x="61960" y="11896"/>
                    <a:pt x="61941" y="11858"/>
                    <a:pt x="61928" y="11858"/>
                  </a:cubicBezTo>
                  <a:cubicBezTo>
                    <a:pt x="61909" y="11858"/>
                    <a:pt x="61900" y="11931"/>
                    <a:pt x="61876" y="11931"/>
                  </a:cubicBezTo>
                  <a:cubicBezTo>
                    <a:pt x="61864" y="11931"/>
                    <a:pt x="61848" y="11914"/>
                    <a:pt x="61826" y="11864"/>
                  </a:cubicBezTo>
                  <a:cubicBezTo>
                    <a:pt x="61968" y="11342"/>
                    <a:pt x="61762" y="10427"/>
                    <a:pt x="62008" y="10309"/>
                  </a:cubicBezTo>
                  <a:cubicBezTo>
                    <a:pt x="61993" y="10285"/>
                    <a:pt x="61981" y="10275"/>
                    <a:pt x="61971" y="10275"/>
                  </a:cubicBezTo>
                  <a:cubicBezTo>
                    <a:pt x="61923" y="10275"/>
                    <a:pt x="61910" y="10472"/>
                    <a:pt x="61888" y="10472"/>
                  </a:cubicBezTo>
                  <a:cubicBezTo>
                    <a:pt x="61876" y="10472"/>
                    <a:pt x="61861" y="10417"/>
                    <a:pt x="61836" y="10248"/>
                  </a:cubicBezTo>
                  <a:cubicBezTo>
                    <a:pt x="62102" y="10090"/>
                    <a:pt x="61793" y="9605"/>
                    <a:pt x="61914" y="9131"/>
                  </a:cubicBezTo>
                  <a:lnTo>
                    <a:pt x="61914" y="9131"/>
                  </a:lnTo>
                  <a:cubicBezTo>
                    <a:pt x="62007" y="9228"/>
                    <a:pt x="62004" y="9464"/>
                    <a:pt x="62028" y="9464"/>
                  </a:cubicBezTo>
                  <a:cubicBezTo>
                    <a:pt x="62040" y="9464"/>
                    <a:pt x="62059" y="9408"/>
                    <a:pt x="62099" y="9252"/>
                  </a:cubicBezTo>
                  <a:cubicBezTo>
                    <a:pt x="61870" y="8963"/>
                    <a:pt x="62153" y="8327"/>
                    <a:pt x="62109" y="7923"/>
                  </a:cubicBezTo>
                  <a:cubicBezTo>
                    <a:pt x="61924" y="7902"/>
                    <a:pt x="62032" y="7051"/>
                    <a:pt x="61971" y="6375"/>
                  </a:cubicBezTo>
                  <a:lnTo>
                    <a:pt x="61971" y="6375"/>
                  </a:lnTo>
                  <a:cubicBezTo>
                    <a:pt x="61972" y="6375"/>
                    <a:pt x="61973" y="6376"/>
                    <a:pt x="61974" y="6376"/>
                  </a:cubicBezTo>
                  <a:cubicBezTo>
                    <a:pt x="62036" y="6376"/>
                    <a:pt x="62076" y="5099"/>
                    <a:pt x="62139" y="4483"/>
                  </a:cubicBezTo>
                  <a:lnTo>
                    <a:pt x="62170" y="4500"/>
                  </a:lnTo>
                  <a:cubicBezTo>
                    <a:pt x="61984" y="4379"/>
                    <a:pt x="62022" y="3733"/>
                    <a:pt x="61984" y="3262"/>
                  </a:cubicBezTo>
                  <a:lnTo>
                    <a:pt x="61984" y="3262"/>
                  </a:lnTo>
                  <a:cubicBezTo>
                    <a:pt x="62096" y="3282"/>
                    <a:pt x="62139" y="3366"/>
                    <a:pt x="62186" y="3622"/>
                  </a:cubicBezTo>
                  <a:lnTo>
                    <a:pt x="62186" y="3177"/>
                  </a:lnTo>
                  <a:cubicBezTo>
                    <a:pt x="62129" y="3073"/>
                    <a:pt x="62096" y="2935"/>
                    <a:pt x="62075" y="2649"/>
                  </a:cubicBezTo>
                  <a:lnTo>
                    <a:pt x="62075" y="2649"/>
                  </a:lnTo>
                  <a:lnTo>
                    <a:pt x="62213" y="2760"/>
                  </a:lnTo>
                  <a:cubicBezTo>
                    <a:pt x="62213" y="2518"/>
                    <a:pt x="62183" y="2276"/>
                    <a:pt x="62159" y="2020"/>
                  </a:cubicBezTo>
                  <a:cubicBezTo>
                    <a:pt x="62156" y="1993"/>
                    <a:pt x="62153" y="1939"/>
                    <a:pt x="62149" y="1895"/>
                  </a:cubicBezTo>
                  <a:cubicBezTo>
                    <a:pt x="62146" y="1851"/>
                    <a:pt x="62143" y="1804"/>
                    <a:pt x="62139" y="1761"/>
                  </a:cubicBezTo>
                  <a:cubicBezTo>
                    <a:pt x="62136" y="1670"/>
                    <a:pt x="62129" y="1579"/>
                    <a:pt x="62126" y="1488"/>
                  </a:cubicBezTo>
                  <a:cubicBezTo>
                    <a:pt x="62119" y="1306"/>
                    <a:pt x="62116" y="1121"/>
                    <a:pt x="62119" y="919"/>
                  </a:cubicBezTo>
                  <a:cubicBezTo>
                    <a:pt x="61951" y="909"/>
                    <a:pt x="61783" y="892"/>
                    <a:pt x="61604" y="869"/>
                  </a:cubicBezTo>
                  <a:lnTo>
                    <a:pt x="61604" y="869"/>
                  </a:lnTo>
                  <a:cubicBezTo>
                    <a:pt x="61574" y="899"/>
                    <a:pt x="61597" y="939"/>
                    <a:pt x="61624" y="980"/>
                  </a:cubicBezTo>
                  <a:cubicBezTo>
                    <a:pt x="61658" y="1017"/>
                    <a:pt x="61678" y="1064"/>
                    <a:pt x="61682" y="1111"/>
                  </a:cubicBezTo>
                  <a:cubicBezTo>
                    <a:pt x="61682" y="1145"/>
                    <a:pt x="61661" y="1178"/>
                    <a:pt x="61628" y="1195"/>
                  </a:cubicBezTo>
                  <a:lnTo>
                    <a:pt x="61217" y="1175"/>
                  </a:lnTo>
                  <a:cubicBezTo>
                    <a:pt x="61244" y="1135"/>
                    <a:pt x="61301" y="1098"/>
                    <a:pt x="61429" y="1088"/>
                  </a:cubicBezTo>
                  <a:lnTo>
                    <a:pt x="61429" y="1088"/>
                  </a:lnTo>
                  <a:cubicBezTo>
                    <a:pt x="61385" y="1091"/>
                    <a:pt x="61315" y="1101"/>
                    <a:pt x="61237" y="1108"/>
                  </a:cubicBezTo>
                  <a:cubicBezTo>
                    <a:pt x="61209" y="1110"/>
                    <a:pt x="61180" y="1112"/>
                    <a:pt x="61152" y="1112"/>
                  </a:cubicBezTo>
                  <a:cubicBezTo>
                    <a:pt x="61140" y="1112"/>
                    <a:pt x="61128" y="1112"/>
                    <a:pt x="61116" y="1111"/>
                  </a:cubicBezTo>
                  <a:cubicBezTo>
                    <a:pt x="61079" y="1111"/>
                    <a:pt x="61039" y="1108"/>
                    <a:pt x="61002" y="1098"/>
                  </a:cubicBezTo>
                  <a:lnTo>
                    <a:pt x="61046" y="1084"/>
                  </a:lnTo>
                  <a:lnTo>
                    <a:pt x="61093" y="1071"/>
                  </a:lnTo>
                  <a:lnTo>
                    <a:pt x="61187" y="1047"/>
                  </a:lnTo>
                  <a:cubicBezTo>
                    <a:pt x="61251" y="1030"/>
                    <a:pt x="61322" y="1013"/>
                    <a:pt x="61396" y="997"/>
                  </a:cubicBezTo>
                  <a:cubicBezTo>
                    <a:pt x="61319" y="984"/>
                    <a:pt x="61262" y="978"/>
                    <a:pt x="61218" y="978"/>
                  </a:cubicBezTo>
                  <a:cubicBezTo>
                    <a:pt x="61043" y="978"/>
                    <a:pt x="61083" y="1063"/>
                    <a:pt x="60922" y="1063"/>
                  </a:cubicBezTo>
                  <a:cubicBezTo>
                    <a:pt x="60907" y="1063"/>
                    <a:pt x="60890" y="1062"/>
                    <a:pt x="60871" y="1061"/>
                  </a:cubicBezTo>
                  <a:cubicBezTo>
                    <a:pt x="60881" y="963"/>
                    <a:pt x="60669" y="980"/>
                    <a:pt x="60712" y="902"/>
                  </a:cubicBezTo>
                  <a:lnTo>
                    <a:pt x="60712" y="902"/>
                  </a:lnTo>
                  <a:cubicBezTo>
                    <a:pt x="60766" y="906"/>
                    <a:pt x="60817" y="913"/>
                    <a:pt x="60871" y="923"/>
                  </a:cubicBezTo>
                  <a:cubicBezTo>
                    <a:pt x="60904" y="929"/>
                    <a:pt x="60934" y="933"/>
                    <a:pt x="60968" y="933"/>
                  </a:cubicBezTo>
                  <a:lnTo>
                    <a:pt x="61015" y="933"/>
                  </a:lnTo>
                  <a:cubicBezTo>
                    <a:pt x="61022" y="933"/>
                    <a:pt x="61029" y="929"/>
                    <a:pt x="61035" y="929"/>
                  </a:cubicBezTo>
                  <a:lnTo>
                    <a:pt x="61059" y="923"/>
                  </a:lnTo>
                  <a:lnTo>
                    <a:pt x="60998" y="916"/>
                  </a:lnTo>
                  <a:lnTo>
                    <a:pt x="60938" y="909"/>
                  </a:lnTo>
                  <a:cubicBezTo>
                    <a:pt x="60897" y="902"/>
                    <a:pt x="60857" y="899"/>
                    <a:pt x="60817" y="892"/>
                  </a:cubicBezTo>
                  <a:cubicBezTo>
                    <a:pt x="60736" y="879"/>
                    <a:pt x="60659" y="865"/>
                    <a:pt x="60584" y="849"/>
                  </a:cubicBezTo>
                  <a:cubicBezTo>
                    <a:pt x="60436" y="815"/>
                    <a:pt x="60312" y="778"/>
                    <a:pt x="60251" y="738"/>
                  </a:cubicBezTo>
                  <a:lnTo>
                    <a:pt x="60251" y="738"/>
                  </a:lnTo>
                  <a:cubicBezTo>
                    <a:pt x="60278" y="795"/>
                    <a:pt x="60248" y="872"/>
                    <a:pt x="60019" y="876"/>
                  </a:cubicBezTo>
                  <a:cubicBezTo>
                    <a:pt x="59430" y="855"/>
                    <a:pt x="59821" y="744"/>
                    <a:pt x="59481" y="680"/>
                  </a:cubicBezTo>
                  <a:lnTo>
                    <a:pt x="59481" y="680"/>
                  </a:lnTo>
                  <a:cubicBezTo>
                    <a:pt x="59336" y="741"/>
                    <a:pt x="58962" y="653"/>
                    <a:pt x="58946" y="801"/>
                  </a:cubicBezTo>
                  <a:cubicBezTo>
                    <a:pt x="58774" y="795"/>
                    <a:pt x="58744" y="724"/>
                    <a:pt x="58680" y="680"/>
                  </a:cubicBezTo>
                  <a:cubicBezTo>
                    <a:pt x="58583" y="696"/>
                    <a:pt x="58404" y="698"/>
                    <a:pt x="58217" y="698"/>
                  </a:cubicBezTo>
                  <a:cubicBezTo>
                    <a:pt x="58174" y="698"/>
                    <a:pt x="58131" y="698"/>
                    <a:pt x="58089" y="698"/>
                  </a:cubicBezTo>
                  <a:cubicBezTo>
                    <a:pt x="57725" y="698"/>
                    <a:pt x="57387" y="703"/>
                    <a:pt x="57593" y="808"/>
                  </a:cubicBezTo>
                  <a:lnTo>
                    <a:pt x="57670" y="822"/>
                  </a:lnTo>
                  <a:cubicBezTo>
                    <a:pt x="57657" y="822"/>
                    <a:pt x="57640" y="822"/>
                    <a:pt x="57620" y="828"/>
                  </a:cubicBezTo>
                  <a:cubicBezTo>
                    <a:pt x="57462" y="845"/>
                    <a:pt x="57304" y="852"/>
                    <a:pt x="57144" y="852"/>
                  </a:cubicBezTo>
                  <a:cubicBezTo>
                    <a:pt x="56320" y="852"/>
                    <a:pt x="55468" y="669"/>
                    <a:pt x="54661" y="669"/>
                  </a:cubicBezTo>
                  <a:cubicBezTo>
                    <a:pt x="54626" y="669"/>
                    <a:pt x="54592" y="670"/>
                    <a:pt x="54557" y="670"/>
                  </a:cubicBezTo>
                  <a:lnTo>
                    <a:pt x="54560" y="623"/>
                  </a:lnTo>
                  <a:lnTo>
                    <a:pt x="54560" y="623"/>
                  </a:lnTo>
                  <a:cubicBezTo>
                    <a:pt x="54397" y="631"/>
                    <a:pt x="54224" y="633"/>
                    <a:pt x="54050" y="633"/>
                  </a:cubicBezTo>
                  <a:cubicBezTo>
                    <a:pt x="53927" y="633"/>
                    <a:pt x="53804" y="632"/>
                    <a:pt x="53683" y="632"/>
                  </a:cubicBezTo>
                  <a:cubicBezTo>
                    <a:pt x="53353" y="632"/>
                    <a:pt x="53043" y="639"/>
                    <a:pt x="52817" y="687"/>
                  </a:cubicBezTo>
                  <a:cubicBezTo>
                    <a:pt x="52642" y="677"/>
                    <a:pt x="52407" y="576"/>
                    <a:pt x="52481" y="522"/>
                  </a:cubicBezTo>
                  <a:lnTo>
                    <a:pt x="52481" y="522"/>
                  </a:lnTo>
                  <a:cubicBezTo>
                    <a:pt x="52247" y="531"/>
                    <a:pt x="52120" y="550"/>
                    <a:pt x="51961" y="550"/>
                  </a:cubicBezTo>
                  <a:cubicBezTo>
                    <a:pt x="51814" y="550"/>
                    <a:pt x="51639" y="533"/>
                    <a:pt x="51326" y="478"/>
                  </a:cubicBezTo>
                  <a:cubicBezTo>
                    <a:pt x="51611" y="436"/>
                    <a:pt x="51478" y="414"/>
                    <a:pt x="51492" y="414"/>
                  </a:cubicBezTo>
                  <a:cubicBezTo>
                    <a:pt x="51501" y="414"/>
                    <a:pt x="51562" y="422"/>
                    <a:pt x="51794" y="438"/>
                  </a:cubicBezTo>
                  <a:cubicBezTo>
                    <a:pt x="51408" y="392"/>
                    <a:pt x="51218" y="339"/>
                    <a:pt x="50955" y="339"/>
                  </a:cubicBezTo>
                  <a:cubicBezTo>
                    <a:pt x="50817" y="339"/>
                    <a:pt x="50659" y="354"/>
                    <a:pt x="50441" y="391"/>
                  </a:cubicBezTo>
                  <a:cubicBezTo>
                    <a:pt x="50624" y="291"/>
                    <a:pt x="50181" y="230"/>
                    <a:pt x="49871" y="230"/>
                  </a:cubicBezTo>
                  <a:cubicBezTo>
                    <a:pt x="49815" y="230"/>
                    <a:pt x="49764" y="232"/>
                    <a:pt x="49721" y="236"/>
                  </a:cubicBezTo>
                  <a:lnTo>
                    <a:pt x="50132" y="344"/>
                  </a:lnTo>
                  <a:cubicBezTo>
                    <a:pt x="50103" y="344"/>
                    <a:pt x="50074" y="344"/>
                    <a:pt x="50045" y="344"/>
                  </a:cubicBezTo>
                  <a:cubicBezTo>
                    <a:pt x="49784" y="344"/>
                    <a:pt x="49524" y="331"/>
                    <a:pt x="49263" y="303"/>
                  </a:cubicBezTo>
                  <a:lnTo>
                    <a:pt x="49418" y="142"/>
                  </a:lnTo>
                  <a:cubicBezTo>
                    <a:pt x="49155" y="86"/>
                    <a:pt x="48903" y="67"/>
                    <a:pt x="48660" y="67"/>
                  </a:cubicBezTo>
                  <a:cubicBezTo>
                    <a:pt x="48348" y="67"/>
                    <a:pt x="48052" y="99"/>
                    <a:pt x="47766" y="125"/>
                  </a:cubicBezTo>
                  <a:cubicBezTo>
                    <a:pt x="47513" y="142"/>
                    <a:pt x="47268" y="186"/>
                    <a:pt x="47029" y="189"/>
                  </a:cubicBezTo>
                  <a:cubicBezTo>
                    <a:pt x="47003" y="190"/>
                    <a:pt x="46978" y="191"/>
                    <a:pt x="46952" y="191"/>
                  </a:cubicBezTo>
                  <a:cubicBezTo>
                    <a:pt x="46742" y="191"/>
                    <a:pt x="46530" y="154"/>
                    <a:pt x="46332" y="88"/>
                  </a:cubicBezTo>
                  <a:lnTo>
                    <a:pt x="46332" y="88"/>
                  </a:lnTo>
                  <a:cubicBezTo>
                    <a:pt x="46012" y="209"/>
                    <a:pt x="46985" y="159"/>
                    <a:pt x="46696" y="300"/>
                  </a:cubicBezTo>
                  <a:cubicBezTo>
                    <a:pt x="46148" y="287"/>
                    <a:pt x="45580" y="61"/>
                    <a:pt x="45400" y="61"/>
                  </a:cubicBezTo>
                  <a:cubicBezTo>
                    <a:pt x="45399" y="61"/>
                    <a:pt x="45398" y="61"/>
                    <a:pt x="45396" y="61"/>
                  </a:cubicBezTo>
                  <a:cubicBezTo>
                    <a:pt x="45315" y="52"/>
                    <a:pt x="45244" y="49"/>
                    <a:pt x="45179" y="49"/>
                  </a:cubicBezTo>
                  <a:cubicBezTo>
                    <a:pt x="44682" y="49"/>
                    <a:pt x="44611" y="275"/>
                    <a:pt x="44049" y="275"/>
                  </a:cubicBezTo>
                  <a:cubicBezTo>
                    <a:pt x="44002" y="275"/>
                    <a:pt x="43951" y="273"/>
                    <a:pt x="43896" y="270"/>
                  </a:cubicBezTo>
                  <a:lnTo>
                    <a:pt x="43896" y="270"/>
                  </a:lnTo>
                  <a:cubicBezTo>
                    <a:pt x="43996" y="327"/>
                    <a:pt x="44091" y="485"/>
                    <a:pt x="43495" y="556"/>
                  </a:cubicBezTo>
                  <a:cubicBezTo>
                    <a:pt x="42943" y="542"/>
                    <a:pt x="42819" y="317"/>
                    <a:pt x="43169" y="260"/>
                  </a:cubicBezTo>
                  <a:cubicBezTo>
                    <a:pt x="43189" y="259"/>
                    <a:pt x="43207" y="258"/>
                    <a:pt x="43224" y="258"/>
                  </a:cubicBezTo>
                  <a:cubicBezTo>
                    <a:pt x="43318" y="258"/>
                    <a:pt x="43363" y="273"/>
                    <a:pt x="43357" y="290"/>
                  </a:cubicBezTo>
                  <a:cubicBezTo>
                    <a:pt x="43539" y="266"/>
                    <a:pt x="43771" y="236"/>
                    <a:pt x="43552" y="176"/>
                  </a:cubicBezTo>
                  <a:lnTo>
                    <a:pt x="43552" y="176"/>
                  </a:lnTo>
                  <a:lnTo>
                    <a:pt x="43482" y="236"/>
                  </a:lnTo>
                  <a:cubicBezTo>
                    <a:pt x="43206" y="179"/>
                    <a:pt x="42445" y="199"/>
                    <a:pt x="42623" y="98"/>
                  </a:cubicBezTo>
                  <a:lnTo>
                    <a:pt x="42623" y="98"/>
                  </a:lnTo>
                  <a:cubicBezTo>
                    <a:pt x="42267" y="155"/>
                    <a:pt x="42388" y="189"/>
                    <a:pt x="42623" y="213"/>
                  </a:cubicBezTo>
                  <a:cubicBezTo>
                    <a:pt x="42462" y="200"/>
                    <a:pt x="42316" y="195"/>
                    <a:pt x="42177" y="195"/>
                  </a:cubicBezTo>
                  <a:cubicBezTo>
                    <a:pt x="41898" y="195"/>
                    <a:pt x="41645" y="213"/>
                    <a:pt x="41347" y="213"/>
                  </a:cubicBezTo>
                  <a:cubicBezTo>
                    <a:pt x="41214" y="213"/>
                    <a:pt x="41072" y="209"/>
                    <a:pt x="40914" y="199"/>
                  </a:cubicBezTo>
                  <a:lnTo>
                    <a:pt x="40914" y="199"/>
                  </a:lnTo>
                  <a:cubicBezTo>
                    <a:pt x="41028" y="229"/>
                    <a:pt x="41136" y="300"/>
                    <a:pt x="41021" y="300"/>
                  </a:cubicBezTo>
                  <a:cubicBezTo>
                    <a:pt x="40883" y="293"/>
                    <a:pt x="40772" y="290"/>
                    <a:pt x="40682" y="290"/>
                  </a:cubicBezTo>
                  <a:cubicBezTo>
                    <a:pt x="40081" y="290"/>
                    <a:pt x="40453" y="429"/>
                    <a:pt x="39820" y="462"/>
                  </a:cubicBezTo>
                  <a:cubicBezTo>
                    <a:pt x="39506" y="397"/>
                    <a:pt x="39761" y="303"/>
                    <a:pt x="39570" y="303"/>
                  </a:cubicBezTo>
                  <a:cubicBezTo>
                    <a:pt x="39511" y="303"/>
                    <a:pt x="39411" y="312"/>
                    <a:pt x="39238" y="334"/>
                  </a:cubicBezTo>
                  <a:cubicBezTo>
                    <a:pt x="38790" y="280"/>
                    <a:pt x="39144" y="176"/>
                    <a:pt x="39322" y="122"/>
                  </a:cubicBezTo>
                  <a:lnTo>
                    <a:pt x="39322" y="122"/>
                  </a:lnTo>
                  <a:cubicBezTo>
                    <a:pt x="39148" y="155"/>
                    <a:pt x="38980" y="168"/>
                    <a:pt x="38819" y="168"/>
                  </a:cubicBezTo>
                  <a:cubicBezTo>
                    <a:pt x="38367" y="168"/>
                    <a:pt x="37977" y="68"/>
                    <a:pt x="37696" y="58"/>
                  </a:cubicBezTo>
                  <a:lnTo>
                    <a:pt x="3804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27"/>
            <p:cNvSpPr/>
            <p:nvPr/>
          </p:nvSpPr>
          <p:spPr>
            <a:xfrm>
              <a:off x="2028850" y="2247288"/>
              <a:ext cx="5086306" cy="1549028"/>
            </a:xfrm>
            <a:custGeom>
              <a:rect b="b" l="l" r="r" t="t"/>
              <a:pathLst>
                <a:path extrusionOk="0" h="22051" w="62214">
                  <a:moveTo>
                    <a:pt x="61806" y="15128"/>
                  </a:moveTo>
                  <a:cubicBezTo>
                    <a:pt x="61816" y="15192"/>
                    <a:pt x="61823" y="15256"/>
                    <a:pt x="61830" y="15323"/>
                  </a:cubicBezTo>
                  <a:cubicBezTo>
                    <a:pt x="61823" y="15343"/>
                    <a:pt x="61816" y="15360"/>
                    <a:pt x="61806" y="15380"/>
                  </a:cubicBezTo>
                  <a:lnTo>
                    <a:pt x="61806" y="15128"/>
                  </a:lnTo>
                  <a:close/>
                  <a:moveTo>
                    <a:pt x="35061" y="21569"/>
                  </a:moveTo>
                  <a:lnTo>
                    <a:pt x="35061" y="21569"/>
                  </a:lnTo>
                  <a:cubicBezTo>
                    <a:pt x="35041" y="21596"/>
                    <a:pt x="35018" y="21623"/>
                    <a:pt x="34984" y="21637"/>
                  </a:cubicBezTo>
                  <a:cubicBezTo>
                    <a:pt x="34940" y="21641"/>
                    <a:pt x="34903" y="21643"/>
                    <a:pt x="34871" y="21643"/>
                  </a:cubicBezTo>
                  <a:cubicBezTo>
                    <a:pt x="34764" y="21643"/>
                    <a:pt x="34719" y="21620"/>
                    <a:pt x="34701" y="21600"/>
                  </a:cubicBezTo>
                  <a:cubicBezTo>
                    <a:pt x="34792" y="21600"/>
                    <a:pt x="34896" y="21596"/>
                    <a:pt x="35038" y="21586"/>
                  </a:cubicBezTo>
                  <a:cubicBezTo>
                    <a:pt x="35045" y="21579"/>
                    <a:pt x="35055" y="21573"/>
                    <a:pt x="35061" y="21569"/>
                  </a:cubicBezTo>
                  <a:close/>
                  <a:moveTo>
                    <a:pt x="38046" y="1"/>
                  </a:moveTo>
                  <a:lnTo>
                    <a:pt x="38046" y="1"/>
                  </a:lnTo>
                  <a:cubicBezTo>
                    <a:pt x="37861" y="27"/>
                    <a:pt x="37676" y="41"/>
                    <a:pt x="37491" y="41"/>
                  </a:cubicBezTo>
                  <a:lnTo>
                    <a:pt x="37690" y="155"/>
                  </a:lnTo>
                  <a:cubicBezTo>
                    <a:pt x="37484" y="138"/>
                    <a:pt x="37309" y="142"/>
                    <a:pt x="37313" y="91"/>
                  </a:cubicBezTo>
                  <a:lnTo>
                    <a:pt x="37313" y="91"/>
                  </a:lnTo>
                  <a:cubicBezTo>
                    <a:pt x="37101" y="176"/>
                    <a:pt x="37474" y="287"/>
                    <a:pt x="37054" y="404"/>
                  </a:cubicBezTo>
                  <a:cubicBezTo>
                    <a:pt x="37000" y="393"/>
                    <a:pt x="36936" y="390"/>
                    <a:pt x="36866" y="390"/>
                  </a:cubicBezTo>
                  <a:cubicBezTo>
                    <a:pt x="36721" y="390"/>
                    <a:pt x="36552" y="406"/>
                    <a:pt x="36410" y="406"/>
                  </a:cubicBezTo>
                  <a:cubicBezTo>
                    <a:pt x="36271" y="406"/>
                    <a:pt x="36159" y="390"/>
                    <a:pt x="36121" y="327"/>
                  </a:cubicBezTo>
                  <a:lnTo>
                    <a:pt x="36121" y="327"/>
                  </a:lnTo>
                  <a:cubicBezTo>
                    <a:pt x="36196" y="330"/>
                    <a:pt x="36257" y="332"/>
                    <a:pt x="36307" y="332"/>
                  </a:cubicBezTo>
                  <a:cubicBezTo>
                    <a:pt x="36774" y="332"/>
                    <a:pt x="36236" y="200"/>
                    <a:pt x="36583" y="145"/>
                  </a:cubicBezTo>
                  <a:lnTo>
                    <a:pt x="36583" y="145"/>
                  </a:lnTo>
                  <a:cubicBezTo>
                    <a:pt x="36544" y="146"/>
                    <a:pt x="36506" y="147"/>
                    <a:pt x="36467" y="147"/>
                  </a:cubicBezTo>
                  <a:cubicBezTo>
                    <a:pt x="36390" y="147"/>
                    <a:pt x="36312" y="144"/>
                    <a:pt x="36236" y="135"/>
                  </a:cubicBezTo>
                  <a:cubicBezTo>
                    <a:pt x="36206" y="118"/>
                    <a:pt x="36266" y="101"/>
                    <a:pt x="36320" y="95"/>
                  </a:cubicBezTo>
                  <a:cubicBezTo>
                    <a:pt x="36180" y="73"/>
                    <a:pt x="36077" y="64"/>
                    <a:pt x="35997" y="64"/>
                  </a:cubicBezTo>
                  <a:cubicBezTo>
                    <a:pt x="35607" y="64"/>
                    <a:pt x="35797" y="282"/>
                    <a:pt x="35082" y="293"/>
                  </a:cubicBezTo>
                  <a:cubicBezTo>
                    <a:pt x="35179" y="214"/>
                    <a:pt x="34953" y="144"/>
                    <a:pt x="34803" y="144"/>
                  </a:cubicBezTo>
                  <a:cubicBezTo>
                    <a:pt x="34782" y="144"/>
                    <a:pt x="34762" y="146"/>
                    <a:pt x="34745" y="149"/>
                  </a:cubicBezTo>
                  <a:cubicBezTo>
                    <a:pt x="34749" y="149"/>
                    <a:pt x="34753" y="149"/>
                    <a:pt x="34756" y="149"/>
                  </a:cubicBezTo>
                  <a:cubicBezTo>
                    <a:pt x="35084" y="149"/>
                    <a:pt x="34906" y="297"/>
                    <a:pt x="34594" y="371"/>
                  </a:cubicBezTo>
                  <a:cubicBezTo>
                    <a:pt x="34485" y="359"/>
                    <a:pt x="34396" y="354"/>
                    <a:pt x="34321" y="354"/>
                  </a:cubicBezTo>
                  <a:cubicBezTo>
                    <a:pt x="34019" y="354"/>
                    <a:pt x="33941" y="431"/>
                    <a:pt x="33720" y="431"/>
                  </a:cubicBezTo>
                  <a:cubicBezTo>
                    <a:pt x="33716" y="431"/>
                    <a:pt x="33712" y="431"/>
                    <a:pt x="33709" y="431"/>
                  </a:cubicBezTo>
                  <a:lnTo>
                    <a:pt x="33709" y="431"/>
                  </a:lnTo>
                  <a:lnTo>
                    <a:pt x="34038" y="458"/>
                  </a:lnTo>
                  <a:cubicBezTo>
                    <a:pt x="33927" y="549"/>
                    <a:pt x="33651" y="542"/>
                    <a:pt x="33268" y="579"/>
                  </a:cubicBezTo>
                  <a:cubicBezTo>
                    <a:pt x="33258" y="556"/>
                    <a:pt x="33284" y="546"/>
                    <a:pt x="33325" y="536"/>
                  </a:cubicBezTo>
                  <a:lnTo>
                    <a:pt x="33325" y="536"/>
                  </a:lnTo>
                  <a:cubicBezTo>
                    <a:pt x="33280" y="542"/>
                    <a:pt x="33233" y="545"/>
                    <a:pt x="33186" y="545"/>
                  </a:cubicBezTo>
                  <a:cubicBezTo>
                    <a:pt x="32896" y="545"/>
                    <a:pt x="32569" y="441"/>
                    <a:pt x="32218" y="441"/>
                  </a:cubicBezTo>
                  <a:cubicBezTo>
                    <a:pt x="32122" y="441"/>
                    <a:pt x="32024" y="448"/>
                    <a:pt x="31925" y="468"/>
                  </a:cubicBezTo>
                  <a:cubicBezTo>
                    <a:pt x="31649" y="411"/>
                    <a:pt x="31898" y="300"/>
                    <a:pt x="31656" y="263"/>
                  </a:cubicBezTo>
                  <a:lnTo>
                    <a:pt x="31656" y="263"/>
                  </a:lnTo>
                  <a:cubicBezTo>
                    <a:pt x="31506" y="292"/>
                    <a:pt x="31388" y="302"/>
                    <a:pt x="31286" y="302"/>
                  </a:cubicBezTo>
                  <a:cubicBezTo>
                    <a:pt x="31024" y="302"/>
                    <a:pt x="30870" y="234"/>
                    <a:pt x="30585" y="234"/>
                  </a:cubicBezTo>
                  <a:cubicBezTo>
                    <a:pt x="30488" y="234"/>
                    <a:pt x="30376" y="242"/>
                    <a:pt x="30239" y="263"/>
                  </a:cubicBezTo>
                  <a:cubicBezTo>
                    <a:pt x="30441" y="381"/>
                    <a:pt x="30474" y="351"/>
                    <a:pt x="29986" y="478"/>
                  </a:cubicBezTo>
                  <a:lnTo>
                    <a:pt x="31134" y="371"/>
                  </a:lnTo>
                  <a:lnTo>
                    <a:pt x="30397" y="559"/>
                  </a:lnTo>
                  <a:cubicBezTo>
                    <a:pt x="30713" y="556"/>
                    <a:pt x="31060" y="483"/>
                    <a:pt x="31277" y="483"/>
                  </a:cubicBezTo>
                  <a:cubicBezTo>
                    <a:pt x="31298" y="483"/>
                    <a:pt x="31318" y="484"/>
                    <a:pt x="31336" y="485"/>
                  </a:cubicBezTo>
                  <a:cubicBezTo>
                    <a:pt x="30986" y="593"/>
                    <a:pt x="31020" y="559"/>
                    <a:pt x="31188" y="657"/>
                  </a:cubicBezTo>
                  <a:cubicBezTo>
                    <a:pt x="31076" y="616"/>
                    <a:pt x="30965" y="602"/>
                    <a:pt x="30853" y="602"/>
                  </a:cubicBezTo>
                  <a:cubicBezTo>
                    <a:pt x="30569" y="602"/>
                    <a:pt x="30280" y="696"/>
                    <a:pt x="29967" y="696"/>
                  </a:cubicBezTo>
                  <a:cubicBezTo>
                    <a:pt x="29880" y="696"/>
                    <a:pt x="29791" y="689"/>
                    <a:pt x="29700" y="670"/>
                  </a:cubicBezTo>
                  <a:lnTo>
                    <a:pt x="29714" y="371"/>
                  </a:lnTo>
                  <a:cubicBezTo>
                    <a:pt x="29576" y="351"/>
                    <a:pt x="29444" y="343"/>
                    <a:pt x="29313" y="343"/>
                  </a:cubicBezTo>
                  <a:cubicBezTo>
                    <a:pt x="28733" y="343"/>
                    <a:pt x="28198" y="503"/>
                    <a:pt x="27455" y="503"/>
                  </a:cubicBezTo>
                  <a:cubicBezTo>
                    <a:pt x="27366" y="503"/>
                    <a:pt x="27275" y="500"/>
                    <a:pt x="27180" y="495"/>
                  </a:cubicBezTo>
                  <a:lnTo>
                    <a:pt x="27180" y="495"/>
                  </a:lnTo>
                  <a:lnTo>
                    <a:pt x="27523" y="542"/>
                  </a:lnTo>
                  <a:cubicBezTo>
                    <a:pt x="27455" y="600"/>
                    <a:pt x="27302" y="610"/>
                    <a:pt x="27122" y="610"/>
                  </a:cubicBezTo>
                  <a:cubicBezTo>
                    <a:pt x="27034" y="610"/>
                    <a:pt x="26940" y="607"/>
                    <a:pt x="26847" y="607"/>
                  </a:cubicBezTo>
                  <a:cubicBezTo>
                    <a:pt x="26731" y="607"/>
                    <a:pt x="26617" y="611"/>
                    <a:pt x="26517" y="626"/>
                  </a:cubicBezTo>
                  <a:cubicBezTo>
                    <a:pt x="26547" y="526"/>
                    <a:pt x="26332" y="495"/>
                    <a:pt x="26180" y="435"/>
                  </a:cubicBezTo>
                  <a:lnTo>
                    <a:pt x="26180" y="435"/>
                  </a:lnTo>
                  <a:cubicBezTo>
                    <a:pt x="26200" y="509"/>
                    <a:pt x="25399" y="441"/>
                    <a:pt x="25302" y="643"/>
                  </a:cubicBezTo>
                  <a:lnTo>
                    <a:pt x="24824" y="522"/>
                  </a:lnTo>
                  <a:cubicBezTo>
                    <a:pt x="24779" y="520"/>
                    <a:pt x="24736" y="519"/>
                    <a:pt x="24696" y="519"/>
                  </a:cubicBezTo>
                  <a:cubicBezTo>
                    <a:pt x="23964" y="519"/>
                    <a:pt x="23806" y="809"/>
                    <a:pt x="23069" y="809"/>
                  </a:cubicBezTo>
                  <a:cubicBezTo>
                    <a:pt x="23050" y="809"/>
                    <a:pt x="23030" y="809"/>
                    <a:pt x="23010" y="808"/>
                  </a:cubicBezTo>
                  <a:cubicBezTo>
                    <a:pt x="23259" y="694"/>
                    <a:pt x="22879" y="630"/>
                    <a:pt x="23434" y="542"/>
                  </a:cubicBezTo>
                  <a:lnTo>
                    <a:pt x="23434" y="542"/>
                  </a:lnTo>
                  <a:cubicBezTo>
                    <a:pt x="23158" y="546"/>
                    <a:pt x="22909" y="532"/>
                    <a:pt x="22906" y="603"/>
                  </a:cubicBezTo>
                  <a:cubicBezTo>
                    <a:pt x="22884" y="595"/>
                    <a:pt x="22855" y="592"/>
                    <a:pt x="22820" y="592"/>
                  </a:cubicBezTo>
                  <a:cubicBezTo>
                    <a:pt x="22638" y="592"/>
                    <a:pt x="22298" y="683"/>
                    <a:pt x="22052" y="683"/>
                  </a:cubicBezTo>
                  <a:cubicBezTo>
                    <a:pt x="21986" y="683"/>
                    <a:pt x="21927" y="677"/>
                    <a:pt x="21879" y="660"/>
                  </a:cubicBezTo>
                  <a:cubicBezTo>
                    <a:pt x="21765" y="707"/>
                    <a:pt x="21728" y="812"/>
                    <a:pt x="21418" y="812"/>
                  </a:cubicBezTo>
                  <a:cubicBezTo>
                    <a:pt x="21401" y="805"/>
                    <a:pt x="21398" y="785"/>
                    <a:pt x="21408" y="775"/>
                  </a:cubicBezTo>
                  <a:lnTo>
                    <a:pt x="21408" y="775"/>
                  </a:lnTo>
                  <a:cubicBezTo>
                    <a:pt x="21341" y="815"/>
                    <a:pt x="20957" y="845"/>
                    <a:pt x="21206" y="943"/>
                  </a:cubicBezTo>
                  <a:cubicBezTo>
                    <a:pt x="20922" y="845"/>
                    <a:pt x="20567" y="819"/>
                    <a:pt x="20190" y="819"/>
                  </a:cubicBezTo>
                  <a:cubicBezTo>
                    <a:pt x="19761" y="819"/>
                    <a:pt x="19306" y="853"/>
                    <a:pt x="18899" y="853"/>
                  </a:cubicBezTo>
                  <a:cubicBezTo>
                    <a:pt x="18580" y="853"/>
                    <a:pt x="18291" y="832"/>
                    <a:pt x="18070" y="758"/>
                  </a:cubicBezTo>
                  <a:cubicBezTo>
                    <a:pt x="17464" y="801"/>
                    <a:pt x="16737" y="849"/>
                    <a:pt x="16185" y="865"/>
                  </a:cubicBezTo>
                  <a:cubicBezTo>
                    <a:pt x="16217" y="839"/>
                    <a:pt x="16193" y="820"/>
                    <a:pt x="16257" y="820"/>
                  </a:cubicBezTo>
                  <a:cubicBezTo>
                    <a:pt x="16267" y="820"/>
                    <a:pt x="16279" y="821"/>
                    <a:pt x="16293" y="822"/>
                  </a:cubicBezTo>
                  <a:cubicBezTo>
                    <a:pt x="16220" y="814"/>
                    <a:pt x="16158" y="811"/>
                    <a:pt x="16103" y="811"/>
                  </a:cubicBezTo>
                  <a:cubicBezTo>
                    <a:pt x="15640" y="811"/>
                    <a:pt x="15719" y="1044"/>
                    <a:pt x="15205" y="1044"/>
                  </a:cubicBezTo>
                  <a:cubicBezTo>
                    <a:pt x="15137" y="1044"/>
                    <a:pt x="15058" y="1040"/>
                    <a:pt x="14967" y="1030"/>
                  </a:cubicBezTo>
                  <a:cubicBezTo>
                    <a:pt x="14522" y="879"/>
                    <a:pt x="15421" y="936"/>
                    <a:pt x="15145" y="879"/>
                  </a:cubicBezTo>
                  <a:cubicBezTo>
                    <a:pt x="15105" y="774"/>
                    <a:pt x="14984" y="743"/>
                    <a:pt x="14819" y="743"/>
                  </a:cubicBezTo>
                  <a:cubicBezTo>
                    <a:pt x="14571" y="743"/>
                    <a:pt x="14223" y="814"/>
                    <a:pt x="13900" y="814"/>
                  </a:cubicBezTo>
                  <a:cubicBezTo>
                    <a:pt x="13767" y="814"/>
                    <a:pt x="13638" y="802"/>
                    <a:pt x="13523" y="768"/>
                  </a:cubicBezTo>
                  <a:lnTo>
                    <a:pt x="13661" y="744"/>
                  </a:lnTo>
                  <a:cubicBezTo>
                    <a:pt x="13589" y="728"/>
                    <a:pt x="13512" y="722"/>
                    <a:pt x="13430" y="722"/>
                  </a:cubicBezTo>
                  <a:cubicBezTo>
                    <a:pt x="13008" y="722"/>
                    <a:pt x="12463" y="899"/>
                    <a:pt x="11857" y="899"/>
                  </a:cubicBezTo>
                  <a:cubicBezTo>
                    <a:pt x="11857" y="899"/>
                    <a:pt x="11891" y="869"/>
                    <a:pt x="11860" y="849"/>
                  </a:cubicBezTo>
                  <a:lnTo>
                    <a:pt x="11860" y="849"/>
                  </a:lnTo>
                  <a:cubicBezTo>
                    <a:pt x="11369" y="1030"/>
                    <a:pt x="10430" y="1111"/>
                    <a:pt x="9737" y="1178"/>
                  </a:cubicBezTo>
                  <a:cubicBezTo>
                    <a:pt x="9949" y="1044"/>
                    <a:pt x="10050" y="1101"/>
                    <a:pt x="9915" y="973"/>
                  </a:cubicBezTo>
                  <a:lnTo>
                    <a:pt x="9915" y="973"/>
                  </a:lnTo>
                  <a:cubicBezTo>
                    <a:pt x="9602" y="1000"/>
                    <a:pt x="10013" y="1182"/>
                    <a:pt x="9390" y="1236"/>
                  </a:cubicBezTo>
                  <a:cubicBezTo>
                    <a:pt x="9185" y="1172"/>
                    <a:pt x="8734" y="1121"/>
                    <a:pt x="8670" y="983"/>
                  </a:cubicBezTo>
                  <a:lnTo>
                    <a:pt x="9259" y="960"/>
                  </a:lnTo>
                  <a:cubicBezTo>
                    <a:pt x="9165" y="907"/>
                    <a:pt x="9057" y="889"/>
                    <a:pt x="8943" y="889"/>
                  </a:cubicBezTo>
                  <a:cubicBezTo>
                    <a:pt x="8708" y="889"/>
                    <a:pt x="8449" y="965"/>
                    <a:pt x="8241" y="965"/>
                  </a:cubicBezTo>
                  <a:cubicBezTo>
                    <a:pt x="8222" y="965"/>
                    <a:pt x="8203" y="964"/>
                    <a:pt x="8185" y="963"/>
                  </a:cubicBezTo>
                  <a:lnTo>
                    <a:pt x="8222" y="882"/>
                  </a:lnTo>
                  <a:lnTo>
                    <a:pt x="8222" y="882"/>
                  </a:lnTo>
                  <a:cubicBezTo>
                    <a:pt x="7324" y="936"/>
                    <a:pt x="7314" y="1135"/>
                    <a:pt x="6345" y="1148"/>
                  </a:cubicBezTo>
                  <a:lnTo>
                    <a:pt x="6449" y="1202"/>
                  </a:lnTo>
                  <a:cubicBezTo>
                    <a:pt x="6304" y="1260"/>
                    <a:pt x="6205" y="1279"/>
                    <a:pt x="6127" y="1279"/>
                  </a:cubicBezTo>
                  <a:cubicBezTo>
                    <a:pt x="5985" y="1279"/>
                    <a:pt x="5910" y="1217"/>
                    <a:pt x="5752" y="1217"/>
                  </a:cubicBezTo>
                  <a:cubicBezTo>
                    <a:pt x="5682" y="1217"/>
                    <a:pt x="5594" y="1230"/>
                    <a:pt x="5476" y="1266"/>
                  </a:cubicBezTo>
                  <a:lnTo>
                    <a:pt x="5311" y="1071"/>
                  </a:lnTo>
                  <a:cubicBezTo>
                    <a:pt x="4961" y="1131"/>
                    <a:pt x="4090" y="1300"/>
                    <a:pt x="3467" y="1353"/>
                  </a:cubicBezTo>
                  <a:cubicBezTo>
                    <a:pt x="3817" y="1195"/>
                    <a:pt x="4547" y="1101"/>
                    <a:pt x="5002" y="1000"/>
                  </a:cubicBezTo>
                  <a:lnTo>
                    <a:pt x="5002" y="1000"/>
                  </a:lnTo>
                  <a:cubicBezTo>
                    <a:pt x="4655" y="1007"/>
                    <a:pt x="3824" y="1047"/>
                    <a:pt x="3646" y="1151"/>
                  </a:cubicBezTo>
                  <a:cubicBezTo>
                    <a:pt x="3757" y="1132"/>
                    <a:pt x="3893" y="1094"/>
                    <a:pt x="4013" y="1094"/>
                  </a:cubicBezTo>
                  <a:cubicBezTo>
                    <a:pt x="4042" y="1094"/>
                    <a:pt x="4070" y="1096"/>
                    <a:pt x="4096" y="1101"/>
                  </a:cubicBezTo>
                  <a:cubicBezTo>
                    <a:pt x="3676" y="1269"/>
                    <a:pt x="3121" y="1360"/>
                    <a:pt x="2431" y="1377"/>
                  </a:cubicBezTo>
                  <a:cubicBezTo>
                    <a:pt x="2471" y="1239"/>
                    <a:pt x="2249" y="1192"/>
                    <a:pt x="1926" y="1178"/>
                  </a:cubicBezTo>
                  <a:cubicBezTo>
                    <a:pt x="1848" y="1175"/>
                    <a:pt x="1758" y="1175"/>
                    <a:pt x="1670" y="1175"/>
                  </a:cubicBezTo>
                  <a:lnTo>
                    <a:pt x="1283" y="1175"/>
                  </a:lnTo>
                  <a:cubicBezTo>
                    <a:pt x="1081" y="1177"/>
                    <a:pt x="873" y="1180"/>
                    <a:pt x="667" y="1180"/>
                  </a:cubicBezTo>
                  <a:cubicBezTo>
                    <a:pt x="581" y="1180"/>
                    <a:pt x="496" y="1179"/>
                    <a:pt x="411" y="1178"/>
                  </a:cubicBezTo>
                  <a:cubicBezTo>
                    <a:pt x="391" y="1599"/>
                    <a:pt x="354" y="1973"/>
                    <a:pt x="270" y="2201"/>
                  </a:cubicBezTo>
                  <a:lnTo>
                    <a:pt x="280" y="2387"/>
                  </a:lnTo>
                  <a:lnTo>
                    <a:pt x="290" y="2501"/>
                  </a:lnTo>
                  <a:cubicBezTo>
                    <a:pt x="297" y="2575"/>
                    <a:pt x="304" y="2652"/>
                    <a:pt x="307" y="2730"/>
                  </a:cubicBezTo>
                  <a:cubicBezTo>
                    <a:pt x="314" y="2881"/>
                    <a:pt x="320" y="3033"/>
                    <a:pt x="320" y="3188"/>
                  </a:cubicBezTo>
                  <a:cubicBezTo>
                    <a:pt x="320" y="3494"/>
                    <a:pt x="307" y="3803"/>
                    <a:pt x="294" y="4120"/>
                  </a:cubicBezTo>
                  <a:cubicBezTo>
                    <a:pt x="263" y="4749"/>
                    <a:pt x="216" y="5405"/>
                    <a:pt x="226" y="6119"/>
                  </a:cubicBezTo>
                  <a:cubicBezTo>
                    <a:pt x="292" y="6009"/>
                    <a:pt x="330" y="5966"/>
                    <a:pt x="352" y="5966"/>
                  </a:cubicBezTo>
                  <a:cubicBezTo>
                    <a:pt x="425" y="5966"/>
                    <a:pt x="317" y="6451"/>
                    <a:pt x="504" y="6451"/>
                  </a:cubicBezTo>
                  <a:cubicBezTo>
                    <a:pt x="516" y="6451"/>
                    <a:pt x="529" y="6449"/>
                    <a:pt x="543" y="6445"/>
                  </a:cubicBezTo>
                  <a:lnTo>
                    <a:pt x="543" y="6445"/>
                  </a:lnTo>
                  <a:cubicBezTo>
                    <a:pt x="563" y="6775"/>
                    <a:pt x="559" y="6903"/>
                    <a:pt x="539" y="6933"/>
                  </a:cubicBezTo>
                  <a:lnTo>
                    <a:pt x="553" y="6863"/>
                  </a:lnTo>
                  <a:lnTo>
                    <a:pt x="553" y="6863"/>
                  </a:lnTo>
                  <a:cubicBezTo>
                    <a:pt x="546" y="6893"/>
                    <a:pt x="543" y="6910"/>
                    <a:pt x="536" y="6933"/>
                  </a:cubicBezTo>
                  <a:lnTo>
                    <a:pt x="351" y="7936"/>
                  </a:lnTo>
                  <a:cubicBezTo>
                    <a:pt x="335" y="7979"/>
                    <a:pt x="323" y="7996"/>
                    <a:pt x="313" y="7996"/>
                  </a:cubicBezTo>
                  <a:cubicBezTo>
                    <a:pt x="269" y="7996"/>
                    <a:pt x="271" y="7652"/>
                    <a:pt x="221" y="7652"/>
                  </a:cubicBezTo>
                  <a:cubicBezTo>
                    <a:pt x="220" y="7652"/>
                    <a:pt x="218" y="7653"/>
                    <a:pt x="216" y="7653"/>
                  </a:cubicBezTo>
                  <a:cubicBezTo>
                    <a:pt x="189" y="8377"/>
                    <a:pt x="85" y="7956"/>
                    <a:pt x="1" y="8438"/>
                  </a:cubicBezTo>
                  <a:cubicBezTo>
                    <a:pt x="14" y="8426"/>
                    <a:pt x="25" y="8421"/>
                    <a:pt x="36" y="8421"/>
                  </a:cubicBezTo>
                  <a:cubicBezTo>
                    <a:pt x="121" y="8421"/>
                    <a:pt x="154" y="8737"/>
                    <a:pt x="115" y="9104"/>
                  </a:cubicBezTo>
                  <a:lnTo>
                    <a:pt x="260" y="8522"/>
                  </a:lnTo>
                  <a:lnTo>
                    <a:pt x="260" y="8522"/>
                  </a:lnTo>
                  <a:cubicBezTo>
                    <a:pt x="421" y="9535"/>
                    <a:pt x="1" y="9397"/>
                    <a:pt x="162" y="10420"/>
                  </a:cubicBezTo>
                  <a:lnTo>
                    <a:pt x="65" y="10097"/>
                  </a:lnTo>
                  <a:lnTo>
                    <a:pt x="65" y="10097"/>
                  </a:lnTo>
                  <a:cubicBezTo>
                    <a:pt x="122" y="10622"/>
                    <a:pt x="61" y="12032"/>
                    <a:pt x="307" y="12547"/>
                  </a:cubicBezTo>
                  <a:cubicBezTo>
                    <a:pt x="288" y="12599"/>
                    <a:pt x="250" y="12663"/>
                    <a:pt x="218" y="12663"/>
                  </a:cubicBezTo>
                  <a:cubicBezTo>
                    <a:pt x="195" y="12663"/>
                    <a:pt x="174" y="12628"/>
                    <a:pt x="166" y="12530"/>
                  </a:cubicBezTo>
                  <a:lnTo>
                    <a:pt x="166" y="12530"/>
                  </a:lnTo>
                  <a:cubicBezTo>
                    <a:pt x="125" y="13785"/>
                    <a:pt x="425" y="15323"/>
                    <a:pt x="273" y="16296"/>
                  </a:cubicBezTo>
                  <a:lnTo>
                    <a:pt x="196" y="16202"/>
                  </a:lnTo>
                  <a:lnTo>
                    <a:pt x="196" y="16202"/>
                  </a:lnTo>
                  <a:cubicBezTo>
                    <a:pt x="220" y="16434"/>
                    <a:pt x="337" y="16609"/>
                    <a:pt x="263" y="16902"/>
                  </a:cubicBezTo>
                  <a:cubicBezTo>
                    <a:pt x="243" y="16891"/>
                    <a:pt x="219" y="16859"/>
                    <a:pt x="202" y="16859"/>
                  </a:cubicBezTo>
                  <a:cubicBezTo>
                    <a:pt x="191" y="16859"/>
                    <a:pt x="184" y="16873"/>
                    <a:pt x="183" y="16915"/>
                  </a:cubicBezTo>
                  <a:cubicBezTo>
                    <a:pt x="209" y="17040"/>
                    <a:pt x="314" y="17538"/>
                    <a:pt x="270" y="17847"/>
                  </a:cubicBezTo>
                  <a:lnTo>
                    <a:pt x="186" y="17581"/>
                  </a:lnTo>
                  <a:lnTo>
                    <a:pt x="186" y="17581"/>
                  </a:lnTo>
                  <a:cubicBezTo>
                    <a:pt x="85" y="18803"/>
                    <a:pt x="391" y="19459"/>
                    <a:pt x="442" y="20486"/>
                  </a:cubicBezTo>
                  <a:cubicBezTo>
                    <a:pt x="439" y="20485"/>
                    <a:pt x="436" y="20485"/>
                    <a:pt x="433" y="20485"/>
                  </a:cubicBezTo>
                  <a:cubicBezTo>
                    <a:pt x="363" y="20485"/>
                    <a:pt x="309" y="20651"/>
                    <a:pt x="263" y="20916"/>
                  </a:cubicBezTo>
                  <a:cubicBezTo>
                    <a:pt x="220" y="21196"/>
                    <a:pt x="186" y="21586"/>
                    <a:pt x="162" y="21993"/>
                  </a:cubicBezTo>
                  <a:cubicBezTo>
                    <a:pt x="522" y="22007"/>
                    <a:pt x="909" y="22014"/>
                    <a:pt x="1206" y="22017"/>
                  </a:cubicBezTo>
                  <a:lnTo>
                    <a:pt x="1162" y="22051"/>
                  </a:lnTo>
                  <a:lnTo>
                    <a:pt x="1657" y="22037"/>
                  </a:lnTo>
                  <a:cubicBezTo>
                    <a:pt x="1747" y="22037"/>
                    <a:pt x="1828" y="22034"/>
                    <a:pt x="1912" y="22030"/>
                  </a:cubicBezTo>
                  <a:cubicBezTo>
                    <a:pt x="2077" y="22020"/>
                    <a:pt x="2239" y="22010"/>
                    <a:pt x="2397" y="21997"/>
                  </a:cubicBezTo>
                  <a:cubicBezTo>
                    <a:pt x="2710" y="21973"/>
                    <a:pt x="3006" y="21936"/>
                    <a:pt x="3302" y="21899"/>
                  </a:cubicBezTo>
                  <a:cubicBezTo>
                    <a:pt x="3891" y="21822"/>
                    <a:pt x="4467" y="21731"/>
                    <a:pt x="5126" y="21670"/>
                  </a:cubicBezTo>
                  <a:cubicBezTo>
                    <a:pt x="5459" y="21759"/>
                    <a:pt x="5976" y="21780"/>
                    <a:pt x="6561" y="21780"/>
                  </a:cubicBezTo>
                  <a:cubicBezTo>
                    <a:pt x="7076" y="21780"/>
                    <a:pt x="7645" y="21764"/>
                    <a:pt x="8186" y="21764"/>
                  </a:cubicBezTo>
                  <a:cubicBezTo>
                    <a:pt x="8549" y="21764"/>
                    <a:pt x="8900" y="21771"/>
                    <a:pt x="9215" y="21795"/>
                  </a:cubicBezTo>
                  <a:cubicBezTo>
                    <a:pt x="9013" y="21761"/>
                    <a:pt x="9242" y="21623"/>
                    <a:pt x="9478" y="21593"/>
                  </a:cubicBezTo>
                  <a:cubicBezTo>
                    <a:pt x="9503" y="21596"/>
                    <a:pt x="9530" y="21597"/>
                    <a:pt x="9558" y="21597"/>
                  </a:cubicBezTo>
                  <a:cubicBezTo>
                    <a:pt x="9758" y="21597"/>
                    <a:pt x="10014" y="21530"/>
                    <a:pt x="10162" y="21530"/>
                  </a:cubicBezTo>
                  <a:cubicBezTo>
                    <a:pt x="10247" y="21530"/>
                    <a:pt x="10297" y="21552"/>
                    <a:pt x="10282" y="21620"/>
                  </a:cubicBezTo>
                  <a:lnTo>
                    <a:pt x="10171" y="21620"/>
                  </a:lnTo>
                  <a:cubicBezTo>
                    <a:pt x="10303" y="21729"/>
                    <a:pt x="10558" y="21755"/>
                    <a:pt x="10845" y="21755"/>
                  </a:cubicBezTo>
                  <a:cubicBezTo>
                    <a:pt x="11071" y="21755"/>
                    <a:pt x="11316" y="21739"/>
                    <a:pt x="11534" y="21734"/>
                  </a:cubicBezTo>
                  <a:lnTo>
                    <a:pt x="11611" y="21468"/>
                  </a:lnTo>
                  <a:cubicBezTo>
                    <a:pt x="11934" y="21555"/>
                    <a:pt x="12305" y="21584"/>
                    <a:pt x="12691" y="21584"/>
                  </a:cubicBezTo>
                  <a:cubicBezTo>
                    <a:pt x="13498" y="21584"/>
                    <a:pt x="14372" y="21456"/>
                    <a:pt x="15013" y="21456"/>
                  </a:cubicBezTo>
                  <a:cubicBezTo>
                    <a:pt x="15304" y="21456"/>
                    <a:pt x="15547" y="21483"/>
                    <a:pt x="15714" y="21559"/>
                  </a:cubicBezTo>
                  <a:cubicBezTo>
                    <a:pt x="16027" y="21485"/>
                    <a:pt x="16414" y="21475"/>
                    <a:pt x="16720" y="21401"/>
                  </a:cubicBezTo>
                  <a:lnTo>
                    <a:pt x="16720" y="21401"/>
                  </a:lnTo>
                  <a:lnTo>
                    <a:pt x="16707" y="21542"/>
                  </a:lnTo>
                  <a:cubicBezTo>
                    <a:pt x="17024" y="21547"/>
                    <a:pt x="17283" y="21550"/>
                    <a:pt x="17536" y="21550"/>
                  </a:cubicBezTo>
                  <a:cubicBezTo>
                    <a:pt x="17628" y="21550"/>
                    <a:pt x="17720" y="21550"/>
                    <a:pt x="17814" y="21549"/>
                  </a:cubicBezTo>
                  <a:cubicBezTo>
                    <a:pt x="17989" y="21546"/>
                    <a:pt x="18171" y="21542"/>
                    <a:pt x="18376" y="21532"/>
                  </a:cubicBezTo>
                  <a:cubicBezTo>
                    <a:pt x="18477" y="21529"/>
                    <a:pt x="18584" y="21529"/>
                    <a:pt x="18702" y="21526"/>
                  </a:cubicBezTo>
                  <a:lnTo>
                    <a:pt x="19076" y="21522"/>
                  </a:lnTo>
                  <a:lnTo>
                    <a:pt x="19076" y="21522"/>
                  </a:lnTo>
                  <a:lnTo>
                    <a:pt x="18857" y="21620"/>
                  </a:lnTo>
                  <a:cubicBezTo>
                    <a:pt x="18869" y="21620"/>
                    <a:pt x="18881" y="21620"/>
                    <a:pt x="18892" y="21620"/>
                  </a:cubicBezTo>
                  <a:cubicBezTo>
                    <a:pt x="19466" y="21620"/>
                    <a:pt x="19625" y="21216"/>
                    <a:pt x="20173" y="21216"/>
                  </a:cubicBezTo>
                  <a:lnTo>
                    <a:pt x="20341" y="21431"/>
                  </a:lnTo>
                  <a:cubicBezTo>
                    <a:pt x="21066" y="21436"/>
                    <a:pt x="21796" y="21531"/>
                    <a:pt x="22520" y="21531"/>
                  </a:cubicBezTo>
                  <a:cubicBezTo>
                    <a:pt x="22849" y="21531"/>
                    <a:pt x="23177" y="21512"/>
                    <a:pt x="23501" y="21455"/>
                  </a:cubicBezTo>
                  <a:lnTo>
                    <a:pt x="23501" y="21455"/>
                  </a:lnTo>
                  <a:cubicBezTo>
                    <a:pt x="23484" y="21485"/>
                    <a:pt x="23454" y="21549"/>
                    <a:pt x="23283" y="21556"/>
                  </a:cubicBezTo>
                  <a:cubicBezTo>
                    <a:pt x="23542" y="21561"/>
                    <a:pt x="24049" y="21606"/>
                    <a:pt x="24452" y="21606"/>
                  </a:cubicBezTo>
                  <a:cubicBezTo>
                    <a:pt x="24798" y="21606"/>
                    <a:pt x="25067" y="21573"/>
                    <a:pt x="25036" y="21455"/>
                  </a:cubicBezTo>
                  <a:lnTo>
                    <a:pt x="25036" y="21455"/>
                  </a:lnTo>
                  <a:cubicBezTo>
                    <a:pt x="25073" y="21499"/>
                    <a:pt x="25190" y="21516"/>
                    <a:pt x="25351" y="21516"/>
                  </a:cubicBezTo>
                  <a:cubicBezTo>
                    <a:pt x="25716" y="21516"/>
                    <a:pt x="26304" y="21429"/>
                    <a:pt x="26678" y="21378"/>
                  </a:cubicBezTo>
                  <a:lnTo>
                    <a:pt x="26678" y="21378"/>
                  </a:lnTo>
                  <a:lnTo>
                    <a:pt x="26591" y="21519"/>
                  </a:lnTo>
                  <a:cubicBezTo>
                    <a:pt x="27069" y="21344"/>
                    <a:pt x="27085" y="21297"/>
                    <a:pt x="27755" y="21253"/>
                  </a:cubicBezTo>
                  <a:cubicBezTo>
                    <a:pt x="27889" y="21269"/>
                    <a:pt x="27896" y="21339"/>
                    <a:pt x="27767" y="21339"/>
                  </a:cubicBezTo>
                  <a:cubicBezTo>
                    <a:pt x="27756" y="21339"/>
                    <a:pt x="27744" y="21338"/>
                    <a:pt x="27732" y="21337"/>
                  </a:cubicBezTo>
                  <a:lnTo>
                    <a:pt x="27732" y="21337"/>
                  </a:lnTo>
                  <a:cubicBezTo>
                    <a:pt x="27798" y="21346"/>
                    <a:pt x="27854" y="21349"/>
                    <a:pt x="27902" y="21349"/>
                  </a:cubicBezTo>
                  <a:cubicBezTo>
                    <a:pt x="28136" y="21349"/>
                    <a:pt x="28188" y="21265"/>
                    <a:pt x="28473" y="21265"/>
                  </a:cubicBezTo>
                  <a:cubicBezTo>
                    <a:pt x="28544" y="21265"/>
                    <a:pt x="28630" y="21270"/>
                    <a:pt x="28738" y="21283"/>
                  </a:cubicBezTo>
                  <a:lnTo>
                    <a:pt x="28499" y="21371"/>
                  </a:lnTo>
                  <a:cubicBezTo>
                    <a:pt x="28571" y="21373"/>
                    <a:pt x="28633" y="21374"/>
                    <a:pt x="28687" y="21374"/>
                  </a:cubicBezTo>
                  <a:cubicBezTo>
                    <a:pt x="29038" y="21374"/>
                    <a:pt x="29040" y="21327"/>
                    <a:pt x="29296" y="21240"/>
                  </a:cubicBezTo>
                  <a:cubicBezTo>
                    <a:pt x="29362" y="21229"/>
                    <a:pt x="29441" y="21224"/>
                    <a:pt x="29526" y="21224"/>
                  </a:cubicBezTo>
                  <a:cubicBezTo>
                    <a:pt x="29884" y="21224"/>
                    <a:pt x="30349" y="21309"/>
                    <a:pt x="30414" y="21415"/>
                  </a:cubicBezTo>
                  <a:cubicBezTo>
                    <a:pt x="30473" y="21349"/>
                    <a:pt x="30695" y="21267"/>
                    <a:pt x="30955" y="21267"/>
                  </a:cubicBezTo>
                  <a:cubicBezTo>
                    <a:pt x="31004" y="21267"/>
                    <a:pt x="31053" y="21270"/>
                    <a:pt x="31104" y="21277"/>
                  </a:cubicBezTo>
                  <a:cubicBezTo>
                    <a:pt x="31147" y="21324"/>
                    <a:pt x="31033" y="21354"/>
                    <a:pt x="30972" y="21367"/>
                  </a:cubicBezTo>
                  <a:cubicBezTo>
                    <a:pt x="31137" y="21386"/>
                    <a:pt x="31287" y="21393"/>
                    <a:pt x="31425" y="21393"/>
                  </a:cubicBezTo>
                  <a:cubicBezTo>
                    <a:pt x="31872" y="21393"/>
                    <a:pt x="32199" y="21318"/>
                    <a:pt x="32536" y="21318"/>
                  </a:cubicBezTo>
                  <a:cubicBezTo>
                    <a:pt x="32671" y="21318"/>
                    <a:pt x="32808" y="21330"/>
                    <a:pt x="32955" y="21364"/>
                  </a:cubicBezTo>
                  <a:cubicBezTo>
                    <a:pt x="32971" y="21408"/>
                    <a:pt x="33012" y="21441"/>
                    <a:pt x="33059" y="21448"/>
                  </a:cubicBezTo>
                  <a:cubicBezTo>
                    <a:pt x="32399" y="21438"/>
                    <a:pt x="31858" y="21425"/>
                    <a:pt x="31807" y="21415"/>
                  </a:cubicBezTo>
                  <a:lnTo>
                    <a:pt x="31807" y="21415"/>
                  </a:lnTo>
                  <a:cubicBezTo>
                    <a:pt x="31817" y="21542"/>
                    <a:pt x="32389" y="21573"/>
                    <a:pt x="31928" y="21744"/>
                  </a:cubicBezTo>
                  <a:cubicBezTo>
                    <a:pt x="32334" y="21666"/>
                    <a:pt x="32993" y="21503"/>
                    <a:pt x="33531" y="21503"/>
                  </a:cubicBezTo>
                  <a:cubicBezTo>
                    <a:pt x="33614" y="21503"/>
                    <a:pt x="33694" y="21507"/>
                    <a:pt x="33769" y="21516"/>
                  </a:cubicBezTo>
                  <a:cubicBezTo>
                    <a:pt x="33796" y="21529"/>
                    <a:pt x="33823" y="21542"/>
                    <a:pt x="33846" y="21563"/>
                  </a:cubicBezTo>
                  <a:lnTo>
                    <a:pt x="33786" y="21576"/>
                  </a:lnTo>
                  <a:cubicBezTo>
                    <a:pt x="33827" y="21581"/>
                    <a:pt x="33869" y="21583"/>
                    <a:pt x="33910" y="21583"/>
                  </a:cubicBezTo>
                  <a:cubicBezTo>
                    <a:pt x="33990" y="21583"/>
                    <a:pt x="34069" y="21575"/>
                    <a:pt x="34146" y="21559"/>
                  </a:cubicBezTo>
                  <a:cubicBezTo>
                    <a:pt x="34304" y="21583"/>
                    <a:pt x="34459" y="21600"/>
                    <a:pt x="34617" y="21603"/>
                  </a:cubicBezTo>
                  <a:cubicBezTo>
                    <a:pt x="34658" y="21668"/>
                    <a:pt x="34895" y="21679"/>
                    <a:pt x="35141" y="21679"/>
                  </a:cubicBezTo>
                  <a:cubicBezTo>
                    <a:pt x="35266" y="21679"/>
                    <a:pt x="35393" y="21676"/>
                    <a:pt x="35497" y="21676"/>
                  </a:cubicBezTo>
                  <a:cubicBezTo>
                    <a:pt x="35527" y="21676"/>
                    <a:pt x="35554" y="21676"/>
                    <a:pt x="35580" y="21677"/>
                  </a:cubicBezTo>
                  <a:cubicBezTo>
                    <a:pt x="35556" y="21536"/>
                    <a:pt x="35930" y="21563"/>
                    <a:pt x="35590" y="21445"/>
                  </a:cubicBezTo>
                  <a:lnTo>
                    <a:pt x="35590" y="21445"/>
                  </a:lnTo>
                  <a:cubicBezTo>
                    <a:pt x="35603" y="21452"/>
                    <a:pt x="35502" y="21458"/>
                    <a:pt x="35331" y="21462"/>
                  </a:cubicBezTo>
                  <a:cubicBezTo>
                    <a:pt x="35290" y="21462"/>
                    <a:pt x="35246" y="21468"/>
                    <a:pt x="35206" y="21475"/>
                  </a:cubicBezTo>
                  <a:lnTo>
                    <a:pt x="35226" y="21462"/>
                  </a:lnTo>
                  <a:lnTo>
                    <a:pt x="35226" y="21462"/>
                  </a:lnTo>
                  <a:cubicBezTo>
                    <a:pt x="35130" y="21463"/>
                    <a:pt x="35020" y="21464"/>
                    <a:pt x="34899" y="21464"/>
                  </a:cubicBezTo>
                  <a:cubicBezTo>
                    <a:pt x="34777" y="21464"/>
                    <a:pt x="34644" y="21463"/>
                    <a:pt x="34503" y="21462"/>
                  </a:cubicBezTo>
                  <a:cubicBezTo>
                    <a:pt x="34652" y="21418"/>
                    <a:pt x="34806" y="21378"/>
                    <a:pt x="34985" y="21378"/>
                  </a:cubicBezTo>
                  <a:cubicBezTo>
                    <a:pt x="35081" y="21378"/>
                    <a:pt x="35184" y="21390"/>
                    <a:pt x="35297" y="21418"/>
                  </a:cubicBezTo>
                  <a:cubicBezTo>
                    <a:pt x="35445" y="21327"/>
                    <a:pt x="35610" y="21236"/>
                    <a:pt x="35704" y="21192"/>
                  </a:cubicBezTo>
                  <a:cubicBezTo>
                    <a:pt x="36101" y="21394"/>
                    <a:pt x="36872" y="21512"/>
                    <a:pt x="36976" y="21633"/>
                  </a:cubicBezTo>
                  <a:cubicBezTo>
                    <a:pt x="37868" y="21566"/>
                    <a:pt x="39076" y="21606"/>
                    <a:pt x="39635" y="21344"/>
                  </a:cubicBezTo>
                  <a:cubicBezTo>
                    <a:pt x="39665" y="21340"/>
                    <a:pt x="39691" y="21339"/>
                    <a:pt x="39715" y="21339"/>
                  </a:cubicBezTo>
                  <a:cubicBezTo>
                    <a:pt x="39897" y="21339"/>
                    <a:pt x="39935" y="21430"/>
                    <a:pt x="40019" y="21468"/>
                  </a:cubicBezTo>
                  <a:cubicBezTo>
                    <a:pt x="39874" y="21492"/>
                    <a:pt x="39699" y="21485"/>
                    <a:pt x="39621" y="21522"/>
                  </a:cubicBezTo>
                  <a:cubicBezTo>
                    <a:pt x="40126" y="21462"/>
                    <a:pt x="41119" y="21516"/>
                    <a:pt x="41240" y="21330"/>
                  </a:cubicBezTo>
                  <a:lnTo>
                    <a:pt x="41240" y="21330"/>
                  </a:lnTo>
                  <a:cubicBezTo>
                    <a:pt x="41801" y="21410"/>
                    <a:pt x="41104" y="21479"/>
                    <a:pt x="41514" y="21479"/>
                  </a:cubicBezTo>
                  <a:cubicBezTo>
                    <a:pt x="41571" y="21479"/>
                    <a:pt x="41651" y="21478"/>
                    <a:pt x="41759" y="21475"/>
                  </a:cubicBezTo>
                  <a:lnTo>
                    <a:pt x="41759" y="21475"/>
                  </a:lnTo>
                  <a:lnTo>
                    <a:pt x="41641" y="21532"/>
                  </a:lnTo>
                  <a:cubicBezTo>
                    <a:pt x="41952" y="21589"/>
                    <a:pt x="42243" y="21611"/>
                    <a:pt x="42521" y="21611"/>
                  </a:cubicBezTo>
                  <a:cubicBezTo>
                    <a:pt x="43443" y="21611"/>
                    <a:pt x="44230" y="21371"/>
                    <a:pt x="45197" y="21371"/>
                  </a:cubicBezTo>
                  <a:cubicBezTo>
                    <a:pt x="45524" y="21371"/>
                    <a:pt x="45871" y="21398"/>
                    <a:pt x="46251" y="21472"/>
                  </a:cubicBezTo>
                  <a:cubicBezTo>
                    <a:pt x="46187" y="21458"/>
                    <a:pt x="46150" y="21445"/>
                    <a:pt x="46130" y="21421"/>
                  </a:cubicBezTo>
                  <a:lnTo>
                    <a:pt x="46130" y="21421"/>
                  </a:lnTo>
                  <a:cubicBezTo>
                    <a:pt x="46751" y="21477"/>
                    <a:pt x="47384" y="21492"/>
                    <a:pt x="48021" y="21492"/>
                  </a:cubicBezTo>
                  <a:cubicBezTo>
                    <a:pt x="48780" y="21492"/>
                    <a:pt x="49544" y="21471"/>
                    <a:pt x="50303" y="21471"/>
                  </a:cubicBezTo>
                  <a:cubicBezTo>
                    <a:pt x="51139" y="21471"/>
                    <a:pt x="51968" y="21497"/>
                    <a:pt x="52773" y="21606"/>
                  </a:cubicBezTo>
                  <a:cubicBezTo>
                    <a:pt x="52890" y="21618"/>
                    <a:pt x="52987" y="21623"/>
                    <a:pt x="53069" y="21623"/>
                  </a:cubicBezTo>
                  <a:cubicBezTo>
                    <a:pt x="53419" y="21623"/>
                    <a:pt x="53521" y="21532"/>
                    <a:pt x="53823" y="21462"/>
                  </a:cubicBezTo>
                  <a:lnTo>
                    <a:pt x="53955" y="21616"/>
                  </a:lnTo>
                  <a:lnTo>
                    <a:pt x="54594" y="21448"/>
                  </a:lnTo>
                  <a:cubicBezTo>
                    <a:pt x="54690" y="21436"/>
                    <a:pt x="54784" y="21430"/>
                    <a:pt x="54876" y="21430"/>
                  </a:cubicBezTo>
                  <a:cubicBezTo>
                    <a:pt x="55483" y="21430"/>
                    <a:pt x="56008" y="21670"/>
                    <a:pt x="56705" y="21670"/>
                  </a:cubicBezTo>
                  <a:cubicBezTo>
                    <a:pt x="56890" y="21670"/>
                    <a:pt x="57088" y="21653"/>
                    <a:pt x="57303" y="21610"/>
                  </a:cubicBezTo>
                  <a:lnTo>
                    <a:pt x="57159" y="21505"/>
                  </a:lnTo>
                  <a:lnTo>
                    <a:pt x="57159" y="21505"/>
                  </a:lnTo>
                  <a:cubicBezTo>
                    <a:pt x="57227" y="21509"/>
                    <a:pt x="57309" y="21511"/>
                    <a:pt x="57397" y="21511"/>
                  </a:cubicBezTo>
                  <a:cubicBezTo>
                    <a:pt x="57574" y="21511"/>
                    <a:pt x="57778" y="21505"/>
                    <a:pt x="57955" y="21505"/>
                  </a:cubicBezTo>
                  <a:cubicBezTo>
                    <a:pt x="58220" y="21505"/>
                    <a:pt x="58426" y="21517"/>
                    <a:pt x="58390" y="21576"/>
                  </a:cubicBezTo>
                  <a:cubicBezTo>
                    <a:pt x="58424" y="21563"/>
                    <a:pt x="58488" y="21508"/>
                    <a:pt x="58587" y="21508"/>
                  </a:cubicBezTo>
                  <a:cubicBezTo>
                    <a:pt x="58617" y="21508"/>
                    <a:pt x="58650" y="21513"/>
                    <a:pt x="58686" y="21526"/>
                  </a:cubicBezTo>
                  <a:lnTo>
                    <a:pt x="58697" y="21606"/>
                  </a:lnTo>
                  <a:lnTo>
                    <a:pt x="59706" y="21478"/>
                  </a:lnTo>
                  <a:lnTo>
                    <a:pt x="59706" y="21478"/>
                  </a:lnTo>
                  <a:cubicBezTo>
                    <a:pt x="60490" y="21546"/>
                    <a:pt x="59582" y="21795"/>
                    <a:pt x="60726" y="21822"/>
                  </a:cubicBezTo>
                  <a:cubicBezTo>
                    <a:pt x="61150" y="21798"/>
                    <a:pt x="61937" y="21603"/>
                    <a:pt x="61776" y="21549"/>
                  </a:cubicBezTo>
                  <a:cubicBezTo>
                    <a:pt x="61604" y="21542"/>
                    <a:pt x="61338" y="21495"/>
                    <a:pt x="61325" y="21415"/>
                  </a:cubicBezTo>
                  <a:lnTo>
                    <a:pt x="61715" y="21378"/>
                  </a:lnTo>
                  <a:cubicBezTo>
                    <a:pt x="61719" y="21364"/>
                    <a:pt x="61725" y="21347"/>
                    <a:pt x="61732" y="21334"/>
                  </a:cubicBezTo>
                  <a:lnTo>
                    <a:pt x="61793" y="21334"/>
                  </a:lnTo>
                  <a:lnTo>
                    <a:pt x="61793" y="21192"/>
                  </a:lnTo>
                  <a:cubicBezTo>
                    <a:pt x="61820" y="21125"/>
                    <a:pt x="61833" y="21058"/>
                    <a:pt x="61793" y="20994"/>
                  </a:cubicBezTo>
                  <a:lnTo>
                    <a:pt x="61796" y="16740"/>
                  </a:lnTo>
                  <a:lnTo>
                    <a:pt x="61836" y="16787"/>
                  </a:lnTo>
                  <a:lnTo>
                    <a:pt x="61799" y="16649"/>
                  </a:lnTo>
                  <a:lnTo>
                    <a:pt x="61799" y="16053"/>
                  </a:lnTo>
                  <a:cubicBezTo>
                    <a:pt x="61826" y="16070"/>
                    <a:pt x="61853" y="16128"/>
                    <a:pt x="61867" y="16245"/>
                  </a:cubicBezTo>
                  <a:cubicBezTo>
                    <a:pt x="61971" y="15815"/>
                    <a:pt x="61793" y="15862"/>
                    <a:pt x="61907" y="15491"/>
                  </a:cubicBezTo>
                  <a:cubicBezTo>
                    <a:pt x="61915" y="15476"/>
                    <a:pt x="61921" y="15469"/>
                    <a:pt x="61926" y="15469"/>
                  </a:cubicBezTo>
                  <a:cubicBezTo>
                    <a:pt x="61935" y="15469"/>
                    <a:pt x="61940" y="15486"/>
                    <a:pt x="61944" y="15508"/>
                  </a:cubicBezTo>
                  <a:lnTo>
                    <a:pt x="61884" y="15088"/>
                  </a:lnTo>
                  <a:lnTo>
                    <a:pt x="61884" y="15088"/>
                  </a:lnTo>
                  <a:cubicBezTo>
                    <a:pt x="61895" y="15112"/>
                    <a:pt x="61913" y="15116"/>
                    <a:pt x="61932" y="15116"/>
                  </a:cubicBezTo>
                  <a:cubicBezTo>
                    <a:pt x="61940" y="15116"/>
                    <a:pt x="61949" y="15115"/>
                    <a:pt x="61958" y="15115"/>
                  </a:cubicBezTo>
                  <a:cubicBezTo>
                    <a:pt x="61992" y="15115"/>
                    <a:pt x="62018" y="15130"/>
                    <a:pt x="62001" y="15276"/>
                  </a:cubicBezTo>
                  <a:cubicBezTo>
                    <a:pt x="62122" y="14519"/>
                    <a:pt x="61843" y="14054"/>
                    <a:pt x="62001" y="13772"/>
                  </a:cubicBezTo>
                  <a:lnTo>
                    <a:pt x="62001" y="13772"/>
                  </a:lnTo>
                  <a:lnTo>
                    <a:pt x="62015" y="13836"/>
                  </a:lnTo>
                  <a:cubicBezTo>
                    <a:pt x="61984" y="13349"/>
                    <a:pt x="61949" y="13290"/>
                    <a:pt x="61902" y="13290"/>
                  </a:cubicBezTo>
                  <a:cubicBezTo>
                    <a:pt x="61887" y="13290"/>
                    <a:pt x="61871" y="13296"/>
                    <a:pt x="61853" y="13296"/>
                  </a:cubicBezTo>
                  <a:cubicBezTo>
                    <a:pt x="61837" y="13296"/>
                    <a:pt x="61819" y="13291"/>
                    <a:pt x="61799" y="13270"/>
                  </a:cubicBezTo>
                  <a:lnTo>
                    <a:pt x="61799" y="12779"/>
                  </a:lnTo>
                  <a:lnTo>
                    <a:pt x="62072" y="12415"/>
                  </a:lnTo>
                  <a:lnTo>
                    <a:pt x="61917" y="12311"/>
                  </a:lnTo>
                  <a:cubicBezTo>
                    <a:pt x="61923" y="12212"/>
                    <a:pt x="61932" y="12023"/>
                    <a:pt x="61980" y="12023"/>
                  </a:cubicBezTo>
                  <a:cubicBezTo>
                    <a:pt x="61985" y="12023"/>
                    <a:pt x="61990" y="12025"/>
                    <a:pt x="61995" y="12028"/>
                  </a:cubicBezTo>
                  <a:cubicBezTo>
                    <a:pt x="61960" y="11896"/>
                    <a:pt x="61941" y="11858"/>
                    <a:pt x="61928" y="11858"/>
                  </a:cubicBezTo>
                  <a:cubicBezTo>
                    <a:pt x="61909" y="11858"/>
                    <a:pt x="61900" y="11931"/>
                    <a:pt x="61876" y="11931"/>
                  </a:cubicBezTo>
                  <a:cubicBezTo>
                    <a:pt x="61864" y="11931"/>
                    <a:pt x="61848" y="11914"/>
                    <a:pt x="61826" y="11864"/>
                  </a:cubicBezTo>
                  <a:cubicBezTo>
                    <a:pt x="61968" y="11342"/>
                    <a:pt x="61762" y="10427"/>
                    <a:pt x="62008" y="10309"/>
                  </a:cubicBezTo>
                  <a:cubicBezTo>
                    <a:pt x="61993" y="10285"/>
                    <a:pt x="61981" y="10275"/>
                    <a:pt x="61971" y="10275"/>
                  </a:cubicBezTo>
                  <a:cubicBezTo>
                    <a:pt x="61923" y="10275"/>
                    <a:pt x="61910" y="10472"/>
                    <a:pt x="61888" y="10472"/>
                  </a:cubicBezTo>
                  <a:cubicBezTo>
                    <a:pt x="61876" y="10472"/>
                    <a:pt x="61861" y="10417"/>
                    <a:pt x="61836" y="10248"/>
                  </a:cubicBezTo>
                  <a:cubicBezTo>
                    <a:pt x="62102" y="10090"/>
                    <a:pt x="61793" y="9605"/>
                    <a:pt x="61914" y="9131"/>
                  </a:cubicBezTo>
                  <a:lnTo>
                    <a:pt x="61914" y="9131"/>
                  </a:lnTo>
                  <a:cubicBezTo>
                    <a:pt x="62007" y="9228"/>
                    <a:pt x="62004" y="9464"/>
                    <a:pt x="62028" y="9464"/>
                  </a:cubicBezTo>
                  <a:cubicBezTo>
                    <a:pt x="62040" y="9464"/>
                    <a:pt x="62059" y="9408"/>
                    <a:pt x="62099" y="9252"/>
                  </a:cubicBezTo>
                  <a:cubicBezTo>
                    <a:pt x="61870" y="8963"/>
                    <a:pt x="62153" y="8327"/>
                    <a:pt x="62109" y="7923"/>
                  </a:cubicBezTo>
                  <a:cubicBezTo>
                    <a:pt x="61924" y="7902"/>
                    <a:pt x="62032" y="7051"/>
                    <a:pt x="61971" y="6375"/>
                  </a:cubicBezTo>
                  <a:lnTo>
                    <a:pt x="61971" y="6375"/>
                  </a:lnTo>
                  <a:cubicBezTo>
                    <a:pt x="61972" y="6375"/>
                    <a:pt x="61973" y="6376"/>
                    <a:pt x="61974" y="6376"/>
                  </a:cubicBezTo>
                  <a:cubicBezTo>
                    <a:pt x="62036" y="6376"/>
                    <a:pt x="62076" y="5099"/>
                    <a:pt x="62139" y="4483"/>
                  </a:cubicBezTo>
                  <a:lnTo>
                    <a:pt x="62170" y="4500"/>
                  </a:lnTo>
                  <a:cubicBezTo>
                    <a:pt x="61984" y="4379"/>
                    <a:pt x="62022" y="3733"/>
                    <a:pt x="61984" y="3262"/>
                  </a:cubicBezTo>
                  <a:lnTo>
                    <a:pt x="61984" y="3262"/>
                  </a:lnTo>
                  <a:cubicBezTo>
                    <a:pt x="62096" y="3282"/>
                    <a:pt x="62139" y="3366"/>
                    <a:pt x="62186" y="3622"/>
                  </a:cubicBezTo>
                  <a:lnTo>
                    <a:pt x="62186" y="3177"/>
                  </a:lnTo>
                  <a:cubicBezTo>
                    <a:pt x="62129" y="3073"/>
                    <a:pt x="62096" y="2935"/>
                    <a:pt x="62075" y="2649"/>
                  </a:cubicBezTo>
                  <a:lnTo>
                    <a:pt x="62075" y="2649"/>
                  </a:lnTo>
                  <a:lnTo>
                    <a:pt x="62213" y="2760"/>
                  </a:lnTo>
                  <a:cubicBezTo>
                    <a:pt x="62213" y="2518"/>
                    <a:pt x="62183" y="2276"/>
                    <a:pt x="62159" y="2020"/>
                  </a:cubicBezTo>
                  <a:cubicBezTo>
                    <a:pt x="62156" y="1993"/>
                    <a:pt x="62153" y="1939"/>
                    <a:pt x="62149" y="1895"/>
                  </a:cubicBezTo>
                  <a:cubicBezTo>
                    <a:pt x="62146" y="1851"/>
                    <a:pt x="62143" y="1804"/>
                    <a:pt x="62139" y="1761"/>
                  </a:cubicBezTo>
                  <a:cubicBezTo>
                    <a:pt x="62136" y="1670"/>
                    <a:pt x="62129" y="1579"/>
                    <a:pt x="62126" y="1488"/>
                  </a:cubicBezTo>
                  <a:cubicBezTo>
                    <a:pt x="62119" y="1306"/>
                    <a:pt x="62116" y="1121"/>
                    <a:pt x="62119" y="919"/>
                  </a:cubicBezTo>
                  <a:cubicBezTo>
                    <a:pt x="61951" y="909"/>
                    <a:pt x="61783" y="892"/>
                    <a:pt x="61604" y="869"/>
                  </a:cubicBezTo>
                  <a:lnTo>
                    <a:pt x="61604" y="869"/>
                  </a:lnTo>
                  <a:cubicBezTo>
                    <a:pt x="61574" y="899"/>
                    <a:pt x="61597" y="939"/>
                    <a:pt x="61624" y="980"/>
                  </a:cubicBezTo>
                  <a:cubicBezTo>
                    <a:pt x="61658" y="1017"/>
                    <a:pt x="61678" y="1064"/>
                    <a:pt x="61682" y="1111"/>
                  </a:cubicBezTo>
                  <a:cubicBezTo>
                    <a:pt x="61682" y="1145"/>
                    <a:pt x="61661" y="1178"/>
                    <a:pt x="61628" y="1195"/>
                  </a:cubicBezTo>
                  <a:lnTo>
                    <a:pt x="61217" y="1175"/>
                  </a:lnTo>
                  <a:cubicBezTo>
                    <a:pt x="61244" y="1135"/>
                    <a:pt x="61301" y="1098"/>
                    <a:pt x="61429" y="1088"/>
                  </a:cubicBezTo>
                  <a:lnTo>
                    <a:pt x="61429" y="1088"/>
                  </a:lnTo>
                  <a:cubicBezTo>
                    <a:pt x="61385" y="1091"/>
                    <a:pt x="61315" y="1101"/>
                    <a:pt x="61237" y="1108"/>
                  </a:cubicBezTo>
                  <a:cubicBezTo>
                    <a:pt x="61209" y="1110"/>
                    <a:pt x="61180" y="1112"/>
                    <a:pt x="61152" y="1112"/>
                  </a:cubicBezTo>
                  <a:cubicBezTo>
                    <a:pt x="61140" y="1112"/>
                    <a:pt x="61128" y="1112"/>
                    <a:pt x="61116" y="1111"/>
                  </a:cubicBezTo>
                  <a:cubicBezTo>
                    <a:pt x="61079" y="1111"/>
                    <a:pt x="61039" y="1108"/>
                    <a:pt x="61002" y="1098"/>
                  </a:cubicBezTo>
                  <a:lnTo>
                    <a:pt x="61046" y="1084"/>
                  </a:lnTo>
                  <a:lnTo>
                    <a:pt x="61093" y="1071"/>
                  </a:lnTo>
                  <a:lnTo>
                    <a:pt x="61187" y="1047"/>
                  </a:lnTo>
                  <a:cubicBezTo>
                    <a:pt x="61251" y="1030"/>
                    <a:pt x="61322" y="1013"/>
                    <a:pt x="61396" y="997"/>
                  </a:cubicBezTo>
                  <a:cubicBezTo>
                    <a:pt x="61319" y="984"/>
                    <a:pt x="61262" y="978"/>
                    <a:pt x="61218" y="978"/>
                  </a:cubicBezTo>
                  <a:cubicBezTo>
                    <a:pt x="61043" y="978"/>
                    <a:pt x="61083" y="1063"/>
                    <a:pt x="60922" y="1063"/>
                  </a:cubicBezTo>
                  <a:cubicBezTo>
                    <a:pt x="60907" y="1063"/>
                    <a:pt x="60890" y="1062"/>
                    <a:pt x="60871" y="1061"/>
                  </a:cubicBezTo>
                  <a:cubicBezTo>
                    <a:pt x="60881" y="963"/>
                    <a:pt x="60669" y="980"/>
                    <a:pt x="60712" y="902"/>
                  </a:cubicBezTo>
                  <a:lnTo>
                    <a:pt x="60712" y="902"/>
                  </a:lnTo>
                  <a:cubicBezTo>
                    <a:pt x="60766" y="906"/>
                    <a:pt x="60817" y="913"/>
                    <a:pt x="60871" y="923"/>
                  </a:cubicBezTo>
                  <a:cubicBezTo>
                    <a:pt x="60904" y="929"/>
                    <a:pt x="60934" y="933"/>
                    <a:pt x="60968" y="933"/>
                  </a:cubicBezTo>
                  <a:lnTo>
                    <a:pt x="61015" y="933"/>
                  </a:lnTo>
                  <a:cubicBezTo>
                    <a:pt x="61022" y="933"/>
                    <a:pt x="61029" y="929"/>
                    <a:pt x="61035" y="929"/>
                  </a:cubicBezTo>
                  <a:lnTo>
                    <a:pt x="61059" y="923"/>
                  </a:lnTo>
                  <a:lnTo>
                    <a:pt x="60998" y="916"/>
                  </a:lnTo>
                  <a:lnTo>
                    <a:pt x="60938" y="909"/>
                  </a:lnTo>
                  <a:cubicBezTo>
                    <a:pt x="60897" y="902"/>
                    <a:pt x="60857" y="899"/>
                    <a:pt x="60817" y="892"/>
                  </a:cubicBezTo>
                  <a:cubicBezTo>
                    <a:pt x="60736" y="879"/>
                    <a:pt x="60659" y="865"/>
                    <a:pt x="60584" y="849"/>
                  </a:cubicBezTo>
                  <a:cubicBezTo>
                    <a:pt x="60436" y="815"/>
                    <a:pt x="60312" y="778"/>
                    <a:pt x="60251" y="738"/>
                  </a:cubicBezTo>
                  <a:lnTo>
                    <a:pt x="60251" y="738"/>
                  </a:lnTo>
                  <a:cubicBezTo>
                    <a:pt x="60278" y="795"/>
                    <a:pt x="60248" y="872"/>
                    <a:pt x="60019" y="876"/>
                  </a:cubicBezTo>
                  <a:cubicBezTo>
                    <a:pt x="59430" y="855"/>
                    <a:pt x="59821" y="744"/>
                    <a:pt x="59481" y="680"/>
                  </a:cubicBezTo>
                  <a:lnTo>
                    <a:pt x="59481" y="680"/>
                  </a:lnTo>
                  <a:cubicBezTo>
                    <a:pt x="59336" y="741"/>
                    <a:pt x="58962" y="653"/>
                    <a:pt x="58946" y="801"/>
                  </a:cubicBezTo>
                  <a:cubicBezTo>
                    <a:pt x="58774" y="795"/>
                    <a:pt x="58744" y="724"/>
                    <a:pt x="58680" y="680"/>
                  </a:cubicBezTo>
                  <a:cubicBezTo>
                    <a:pt x="58583" y="696"/>
                    <a:pt x="58404" y="698"/>
                    <a:pt x="58217" y="698"/>
                  </a:cubicBezTo>
                  <a:cubicBezTo>
                    <a:pt x="58174" y="698"/>
                    <a:pt x="58131" y="698"/>
                    <a:pt x="58089" y="698"/>
                  </a:cubicBezTo>
                  <a:cubicBezTo>
                    <a:pt x="57725" y="698"/>
                    <a:pt x="57387" y="703"/>
                    <a:pt x="57593" y="808"/>
                  </a:cubicBezTo>
                  <a:lnTo>
                    <a:pt x="57670" y="822"/>
                  </a:lnTo>
                  <a:cubicBezTo>
                    <a:pt x="57657" y="822"/>
                    <a:pt x="57640" y="822"/>
                    <a:pt x="57620" y="828"/>
                  </a:cubicBezTo>
                  <a:cubicBezTo>
                    <a:pt x="57462" y="845"/>
                    <a:pt x="57304" y="852"/>
                    <a:pt x="57144" y="852"/>
                  </a:cubicBezTo>
                  <a:cubicBezTo>
                    <a:pt x="56320" y="852"/>
                    <a:pt x="55468" y="669"/>
                    <a:pt x="54661" y="669"/>
                  </a:cubicBezTo>
                  <a:cubicBezTo>
                    <a:pt x="54626" y="669"/>
                    <a:pt x="54592" y="670"/>
                    <a:pt x="54557" y="670"/>
                  </a:cubicBezTo>
                  <a:lnTo>
                    <a:pt x="54560" y="623"/>
                  </a:lnTo>
                  <a:lnTo>
                    <a:pt x="54560" y="623"/>
                  </a:lnTo>
                  <a:cubicBezTo>
                    <a:pt x="54397" y="631"/>
                    <a:pt x="54224" y="633"/>
                    <a:pt x="54050" y="633"/>
                  </a:cubicBezTo>
                  <a:cubicBezTo>
                    <a:pt x="53927" y="633"/>
                    <a:pt x="53804" y="632"/>
                    <a:pt x="53683" y="632"/>
                  </a:cubicBezTo>
                  <a:cubicBezTo>
                    <a:pt x="53353" y="632"/>
                    <a:pt x="53043" y="639"/>
                    <a:pt x="52817" y="687"/>
                  </a:cubicBezTo>
                  <a:cubicBezTo>
                    <a:pt x="52642" y="677"/>
                    <a:pt x="52407" y="576"/>
                    <a:pt x="52481" y="522"/>
                  </a:cubicBezTo>
                  <a:lnTo>
                    <a:pt x="52481" y="522"/>
                  </a:lnTo>
                  <a:cubicBezTo>
                    <a:pt x="52247" y="531"/>
                    <a:pt x="52120" y="550"/>
                    <a:pt x="51961" y="550"/>
                  </a:cubicBezTo>
                  <a:cubicBezTo>
                    <a:pt x="51814" y="550"/>
                    <a:pt x="51639" y="533"/>
                    <a:pt x="51326" y="478"/>
                  </a:cubicBezTo>
                  <a:cubicBezTo>
                    <a:pt x="51611" y="436"/>
                    <a:pt x="51478" y="414"/>
                    <a:pt x="51492" y="414"/>
                  </a:cubicBezTo>
                  <a:cubicBezTo>
                    <a:pt x="51501" y="414"/>
                    <a:pt x="51562" y="422"/>
                    <a:pt x="51794" y="438"/>
                  </a:cubicBezTo>
                  <a:cubicBezTo>
                    <a:pt x="51408" y="392"/>
                    <a:pt x="51218" y="339"/>
                    <a:pt x="50955" y="339"/>
                  </a:cubicBezTo>
                  <a:cubicBezTo>
                    <a:pt x="50817" y="339"/>
                    <a:pt x="50659" y="354"/>
                    <a:pt x="50441" y="391"/>
                  </a:cubicBezTo>
                  <a:cubicBezTo>
                    <a:pt x="50624" y="291"/>
                    <a:pt x="50181" y="230"/>
                    <a:pt x="49871" y="230"/>
                  </a:cubicBezTo>
                  <a:cubicBezTo>
                    <a:pt x="49815" y="230"/>
                    <a:pt x="49764" y="232"/>
                    <a:pt x="49721" y="236"/>
                  </a:cubicBezTo>
                  <a:lnTo>
                    <a:pt x="50132" y="344"/>
                  </a:lnTo>
                  <a:cubicBezTo>
                    <a:pt x="50103" y="344"/>
                    <a:pt x="50074" y="344"/>
                    <a:pt x="50045" y="344"/>
                  </a:cubicBezTo>
                  <a:cubicBezTo>
                    <a:pt x="49784" y="344"/>
                    <a:pt x="49524" y="331"/>
                    <a:pt x="49263" y="303"/>
                  </a:cubicBezTo>
                  <a:lnTo>
                    <a:pt x="49418" y="142"/>
                  </a:lnTo>
                  <a:cubicBezTo>
                    <a:pt x="49155" y="86"/>
                    <a:pt x="48903" y="67"/>
                    <a:pt x="48660" y="67"/>
                  </a:cubicBezTo>
                  <a:cubicBezTo>
                    <a:pt x="48348" y="67"/>
                    <a:pt x="48052" y="99"/>
                    <a:pt x="47766" y="125"/>
                  </a:cubicBezTo>
                  <a:cubicBezTo>
                    <a:pt x="47513" y="142"/>
                    <a:pt x="47268" y="186"/>
                    <a:pt x="47029" y="189"/>
                  </a:cubicBezTo>
                  <a:cubicBezTo>
                    <a:pt x="47003" y="190"/>
                    <a:pt x="46978" y="191"/>
                    <a:pt x="46952" y="191"/>
                  </a:cubicBezTo>
                  <a:cubicBezTo>
                    <a:pt x="46742" y="191"/>
                    <a:pt x="46530" y="154"/>
                    <a:pt x="46332" y="88"/>
                  </a:cubicBezTo>
                  <a:lnTo>
                    <a:pt x="46332" y="88"/>
                  </a:lnTo>
                  <a:cubicBezTo>
                    <a:pt x="46012" y="209"/>
                    <a:pt x="46985" y="159"/>
                    <a:pt x="46696" y="300"/>
                  </a:cubicBezTo>
                  <a:cubicBezTo>
                    <a:pt x="46148" y="287"/>
                    <a:pt x="45580" y="61"/>
                    <a:pt x="45400" y="61"/>
                  </a:cubicBezTo>
                  <a:cubicBezTo>
                    <a:pt x="45399" y="61"/>
                    <a:pt x="45398" y="61"/>
                    <a:pt x="45396" y="61"/>
                  </a:cubicBezTo>
                  <a:cubicBezTo>
                    <a:pt x="45315" y="52"/>
                    <a:pt x="45244" y="49"/>
                    <a:pt x="45179" y="49"/>
                  </a:cubicBezTo>
                  <a:cubicBezTo>
                    <a:pt x="44682" y="49"/>
                    <a:pt x="44611" y="275"/>
                    <a:pt x="44049" y="275"/>
                  </a:cubicBezTo>
                  <a:cubicBezTo>
                    <a:pt x="44002" y="275"/>
                    <a:pt x="43951" y="273"/>
                    <a:pt x="43896" y="270"/>
                  </a:cubicBezTo>
                  <a:lnTo>
                    <a:pt x="43896" y="270"/>
                  </a:lnTo>
                  <a:cubicBezTo>
                    <a:pt x="43996" y="327"/>
                    <a:pt x="44091" y="485"/>
                    <a:pt x="43495" y="556"/>
                  </a:cubicBezTo>
                  <a:cubicBezTo>
                    <a:pt x="42943" y="542"/>
                    <a:pt x="42819" y="317"/>
                    <a:pt x="43169" y="260"/>
                  </a:cubicBezTo>
                  <a:cubicBezTo>
                    <a:pt x="43189" y="259"/>
                    <a:pt x="43207" y="258"/>
                    <a:pt x="43224" y="258"/>
                  </a:cubicBezTo>
                  <a:cubicBezTo>
                    <a:pt x="43318" y="258"/>
                    <a:pt x="43363" y="273"/>
                    <a:pt x="43357" y="290"/>
                  </a:cubicBezTo>
                  <a:cubicBezTo>
                    <a:pt x="43539" y="266"/>
                    <a:pt x="43771" y="236"/>
                    <a:pt x="43552" y="176"/>
                  </a:cubicBezTo>
                  <a:lnTo>
                    <a:pt x="43552" y="176"/>
                  </a:lnTo>
                  <a:lnTo>
                    <a:pt x="43482" y="236"/>
                  </a:lnTo>
                  <a:cubicBezTo>
                    <a:pt x="43206" y="179"/>
                    <a:pt x="42445" y="199"/>
                    <a:pt x="42623" y="98"/>
                  </a:cubicBezTo>
                  <a:lnTo>
                    <a:pt x="42623" y="98"/>
                  </a:lnTo>
                  <a:cubicBezTo>
                    <a:pt x="42267" y="155"/>
                    <a:pt x="42388" y="189"/>
                    <a:pt x="42623" y="213"/>
                  </a:cubicBezTo>
                  <a:cubicBezTo>
                    <a:pt x="42462" y="200"/>
                    <a:pt x="42316" y="195"/>
                    <a:pt x="42177" y="195"/>
                  </a:cubicBezTo>
                  <a:cubicBezTo>
                    <a:pt x="41898" y="195"/>
                    <a:pt x="41645" y="213"/>
                    <a:pt x="41347" y="213"/>
                  </a:cubicBezTo>
                  <a:cubicBezTo>
                    <a:pt x="41214" y="213"/>
                    <a:pt x="41072" y="209"/>
                    <a:pt x="40914" y="199"/>
                  </a:cubicBezTo>
                  <a:lnTo>
                    <a:pt x="40914" y="199"/>
                  </a:lnTo>
                  <a:cubicBezTo>
                    <a:pt x="41028" y="229"/>
                    <a:pt x="41136" y="300"/>
                    <a:pt x="41021" y="300"/>
                  </a:cubicBezTo>
                  <a:cubicBezTo>
                    <a:pt x="40883" y="293"/>
                    <a:pt x="40772" y="290"/>
                    <a:pt x="40682" y="290"/>
                  </a:cubicBezTo>
                  <a:cubicBezTo>
                    <a:pt x="40081" y="290"/>
                    <a:pt x="40453" y="429"/>
                    <a:pt x="39820" y="462"/>
                  </a:cubicBezTo>
                  <a:cubicBezTo>
                    <a:pt x="39506" y="397"/>
                    <a:pt x="39761" y="303"/>
                    <a:pt x="39570" y="303"/>
                  </a:cubicBezTo>
                  <a:cubicBezTo>
                    <a:pt x="39511" y="303"/>
                    <a:pt x="39411" y="312"/>
                    <a:pt x="39238" y="334"/>
                  </a:cubicBezTo>
                  <a:cubicBezTo>
                    <a:pt x="38790" y="280"/>
                    <a:pt x="39144" y="176"/>
                    <a:pt x="39322" y="122"/>
                  </a:cubicBezTo>
                  <a:lnTo>
                    <a:pt x="39322" y="122"/>
                  </a:lnTo>
                  <a:cubicBezTo>
                    <a:pt x="39148" y="155"/>
                    <a:pt x="38980" y="168"/>
                    <a:pt x="38819" y="168"/>
                  </a:cubicBezTo>
                  <a:cubicBezTo>
                    <a:pt x="38367" y="168"/>
                    <a:pt x="37977" y="68"/>
                    <a:pt x="37696" y="58"/>
                  </a:cubicBezTo>
                  <a:lnTo>
                    <a:pt x="3804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10" name="Google Shape;2010;p27"/>
          <p:cNvSpPr txBox="1"/>
          <p:nvPr>
            <p:ph type="title"/>
          </p:nvPr>
        </p:nvSpPr>
        <p:spPr>
          <a:xfrm>
            <a:off x="720000" y="858281"/>
            <a:ext cx="77040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3600"/>
              <a:buNone/>
              <a:defRPr sz="4500">
                <a:solidFill>
                  <a:schemeClr val="accent2"/>
                </a:solidFill>
              </a:defRPr>
            </a:lvl1pPr>
            <a:lvl2pPr lvl="1" algn="ctr">
              <a:lnSpc>
                <a:spcPct val="100000"/>
              </a:lnSpc>
              <a:spcBef>
                <a:spcPts val="0"/>
              </a:spcBef>
              <a:spcAft>
                <a:spcPts val="0"/>
              </a:spcAft>
              <a:buClr>
                <a:schemeClr val="accent2"/>
              </a:buClr>
              <a:buSzPts val="3600"/>
              <a:buNone/>
              <a:defRPr sz="3600">
                <a:solidFill>
                  <a:schemeClr val="accent2"/>
                </a:solidFill>
              </a:defRPr>
            </a:lvl2pPr>
            <a:lvl3pPr lvl="2" algn="ctr">
              <a:lnSpc>
                <a:spcPct val="100000"/>
              </a:lnSpc>
              <a:spcBef>
                <a:spcPts val="0"/>
              </a:spcBef>
              <a:spcAft>
                <a:spcPts val="0"/>
              </a:spcAft>
              <a:buClr>
                <a:schemeClr val="accent2"/>
              </a:buClr>
              <a:buSzPts val="3600"/>
              <a:buNone/>
              <a:defRPr sz="3600">
                <a:solidFill>
                  <a:schemeClr val="accent2"/>
                </a:solidFill>
              </a:defRPr>
            </a:lvl3pPr>
            <a:lvl4pPr lvl="3" algn="ctr">
              <a:lnSpc>
                <a:spcPct val="100000"/>
              </a:lnSpc>
              <a:spcBef>
                <a:spcPts val="0"/>
              </a:spcBef>
              <a:spcAft>
                <a:spcPts val="0"/>
              </a:spcAft>
              <a:buClr>
                <a:schemeClr val="accent2"/>
              </a:buClr>
              <a:buSzPts val="3600"/>
              <a:buNone/>
              <a:defRPr sz="3600">
                <a:solidFill>
                  <a:schemeClr val="accent2"/>
                </a:solidFill>
              </a:defRPr>
            </a:lvl4pPr>
            <a:lvl5pPr lvl="4" algn="ctr">
              <a:lnSpc>
                <a:spcPct val="100000"/>
              </a:lnSpc>
              <a:spcBef>
                <a:spcPts val="0"/>
              </a:spcBef>
              <a:spcAft>
                <a:spcPts val="0"/>
              </a:spcAft>
              <a:buClr>
                <a:schemeClr val="accent2"/>
              </a:buClr>
              <a:buSzPts val="3600"/>
              <a:buNone/>
              <a:defRPr sz="3600">
                <a:solidFill>
                  <a:schemeClr val="accent2"/>
                </a:solidFill>
              </a:defRPr>
            </a:lvl5pPr>
            <a:lvl6pPr lvl="5" algn="ctr">
              <a:lnSpc>
                <a:spcPct val="100000"/>
              </a:lnSpc>
              <a:spcBef>
                <a:spcPts val="0"/>
              </a:spcBef>
              <a:spcAft>
                <a:spcPts val="0"/>
              </a:spcAft>
              <a:buClr>
                <a:schemeClr val="accent2"/>
              </a:buClr>
              <a:buSzPts val="3600"/>
              <a:buNone/>
              <a:defRPr sz="3600">
                <a:solidFill>
                  <a:schemeClr val="accent2"/>
                </a:solidFill>
              </a:defRPr>
            </a:lvl6pPr>
            <a:lvl7pPr lvl="6" algn="ctr">
              <a:lnSpc>
                <a:spcPct val="100000"/>
              </a:lnSpc>
              <a:spcBef>
                <a:spcPts val="0"/>
              </a:spcBef>
              <a:spcAft>
                <a:spcPts val="0"/>
              </a:spcAft>
              <a:buClr>
                <a:schemeClr val="accent2"/>
              </a:buClr>
              <a:buSzPts val="3600"/>
              <a:buNone/>
              <a:defRPr sz="3600">
                <a:solidFill>
                  <a:schemeClr val="accent2"/>
                </a:solidFill>
              </a:defRPr>
            </a:lvl7pPr>
            <a:lvl8pPr lvl="7" algn="ctr">
              <a:lnSpc>
                <a:spcPct val="100000"/>
              </a:lnSpc>
              <a:spcBef>
                <a:spcPts val="0"/>
              </a:spcBef>
              <a:spcAft>
                <a:spcPts val="0"/>
              </a:spcAft>
              <a:buClr>
                <a:schemeClr val="accent2"/>
              </a:buClr>
              <a:buSzPts val="3600"/>
              <a:buNone/>
              <a:defRPr sz="3600">
                <a:solidFill>
                  <a:schemeClr val="accent2"/>
                </a:solidFill>
              </a:defRPr>
            </a:lvl8pPr>
            <a:lvl9pPr lvl="8" algn="ctr">
              <a:lnSpc>
                <a:spcPct val="100000"/>
              </a:lnSpc>
              <a:spcBef>
                <a:spcPts val="0"/>
              </a:spcBef>
              <a:spcAft>
                <a:spcPts val="0"/>
              </a:spcAft>
              <a:buClr>
                <a:schemeClr val="accent2"/>
              </a:buClr>
              <a:buSzPts val="3600"/>
              <a:buNone/>
              <a:defRPr sz="3600">
                <a:solidFill>
                  <a:schemeClr val="accent2"/>
                </a:solidFill>
              </a:defRPr>
            </a:lvl9pPr>
          </a:lstStyle>
          <a:p/>
        </p:txBody>
      </p:sp>
      <p:sp>
        <p:nvSpPr>
          <p:cNvPr id="2011" name="Google Shape;2011;p27"/>
          <p:cNvSpPr txBox="1"/>
          <p:nvPr>
            <p:ph idx="1" type="subTitle"/>
          </p:nvPr>
        </p:nvSpPr>
        <p:spPr>
          <a:xfrm>
            <a:off x="2391900" y="2010531"/>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4000">
                <a:solidFill>
                  <a:schemeClr val="accent3"/>
                </a:solidFill>
                <a:latin typeface="Neucha"/>
                <a:ea typeface="Neucha"/>
                <a:cs typeface="Neucha"/>
                <a:sym typeface="Neucha"/>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2012" name="Google Shape;2012;p27"/>
          <p:cNvSpPr txBox="1"/>
          <p:nvPr>
            <p:ph idx="2" type="subTitle"/>
          </p:nvPr>
        </p:nvSpPr>
        <p:spPr>
          <a:xfrm>
            <a:off x="2391900" y="3067806"/>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3400">
                <a:solidFill>
                  <a:schemeClr val="accent4"/>
                </a:solidFill>
                <a:latin typeface="Neucha"/>
                <a:ea typeface="Neucha"/>
                <a:cs typeface="Neucha"/>
                <a:sym typeface="Neucha"/>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2013" name="Google Shape;2013;p27"/>
          <p:cNvSpPr txBox="1"/>
          <p:nvPr>
            <p:ph idx="3" type="subTitle"/>
          </p:nvPr>
        </p:nvSpPr>
        <p:spPr>
          <a:xfrm>
            <a:off x="2022275" y="3906019"/>
            <a:ext cx="14904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2014" name="Google Shape;2014;p27"/>
          <p:cNvSpPr txBox="1"/>
          <p:nvPr>
            <p:ph idx="4" type="subTitle"/>
          </p:nvPr>
        </p:nvSpPr>
        <p:spPr>
          <a:xfrm>
            <a:off x="5703625" y="3906019"/>
            <a:ext cx="14943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2015" name="Google Shape;2015;p27"/>
          <p:cNvSpPr txBox="1"/>
          <p:nvPr>
            <p:ph idx="5" type="subTitle"/>
          </p:nvPr>
        </p:nvSpPr>
        <p:spPr>
          <a:xfrm>
            <a:off x="2163750" y="1620019"/>
            <a:ext cx="4816500" cy="4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6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2016" name="Google Shape;2016;p27"/>
          <p:cNvSpPr txBox="1"/>
          <p:nvPr>
            <p:ph idx="6" type="subTitle"/>
          </p:nvPr>
        </p:nvSpPr>
        <p:spPr>
          <a:xfrm>
            <a:off x="3993908" y="2763019"/>
            <a:ext cx="1095900" cy="4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5"/>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grpSp>
        <p:nvGrpSpPr>
          <p:cNvPr id="2017" name="Google Shape;2017;p27"/>
          <p:cNvGrpSpPr/>
          <p:nvPr/>
        </p:nvGrpSpPr>
        <p:grpSpPr>
          <a:xfrm>
            <a:off x="104575" y="329950"/>
            <a:ext cx="1238325" cy="1990575"/>
            <a:chOff x="180775" y="329950"/>
            <a:chExt cx="1238325" cy="1990575"/>
          </a:xfrm>
        </p:grpSpPr>
        <p:sp>
          <p:nvSpPr>
            <p:cNvPr id="2018" name="Google Shape;2018;p27"/>
            <p:cNvSpPr/>
            <p:nvPr/>
          </p:nvSpPr>
          <p:spPr>
            <a:xfrm>
              <a:off x="226850" y="1861625"/>
              <a:ext cx="386725" cy="458900"/>
            </a:xfrm>
            <a:custGeom>
              <a:rect b="b" l="l" r="r" t="t"/>
              <a:pathLst>
                <a:path extrusionOk="0" h="18356" w="15469">
                  <a:moveTo>
                    <a:pt x="10626" y="1440"/>
                  </a:moveTo>
                  <a:cubicBezTo>
                    <a:pt x="11192" y="3415"/>
                    <a:pt x="11455" y="5455"/>
                    <a:pt x="11455" y="7572"/>
                  </a:cubicBezTo>
                  <a:cubicBezTo>
                    <a:pt x="11455" y="7719"/>
                    <a:pt x="11531" y="7817"/>
                    <a:pt x="11633" y="7867"/>
                  </a:cubicBezTo>
                  <a:lnTo>
                    <a:pt x="11633" y="7867"/>
                  </a:lnTo>
                  <a:cubicBezTo>
                    <a:pt x="12434" y="8943"/>
                    <a:pt x="13234" y="10066"/>
                    <a:pt x="14034" y="11199"/>
                  </a:cubicBezTo>
                  <a:lnTo>
                    <a:pt x="14034" y="11199"/>
                  </a:lnTo>
                  <a:cubicBezTo>
                    <a:pt x="13169" y="10908"/>
                    <a:pt x="12181" y="10677"/>
                    <a:pt x="11265" y="10677"/>
                  </a:cubicBezTo>
                  <a:cubicBezTo>
                    <a:pt x="9984" y="10677"/>
                    <a:pt x="8842" y="11129"/>
                    <a:pt x="8367" y="12500"/>
                  </a:cubicBezTo>
                  <a:cubicBezTo>
                    <a:pt x="8059" y="13350"/>
                    <a:pt x="7949" y="14307"/>
                    <a:pt x="7936" y="15260"/>
                  </a:cubicBezTo>
                  <a:lnTo>
                    <a:pt x="7936" y="15260"/>
                  </a:lnTo>
                  <a:cubicBezTo>
                    <a:pt x="7815" y="14988"/>
                    <a:pt x="7689" y="14717"/>
                    <a:pt x="7564" y="14445"/>
                  </a:cubicBezTo>
                  <a:cubicBezTo>
                    <a:pt x="7225" y="13473"/>
                    <a:pt x="6781" y="12330"/>
                    <a:pt x="6168" y="11358"/>
                  </a:cubicBezTo>
                  <a:cubicBezTo>
                    <a:pt x="5904" y="10966"/>
                    <a:pt x="5486" y="10834"/>
                    <a:pt x="5034" y="10834"/>
                  </a:cubicBezTo>
                  <a:cubicBezTo>
                    <a:pt x="4582" y="10834"/>
                    <a:pt x="4095" y="10966"/>
                    <a:pt x="3693" y="11104"/>
                  </a:cubicBezTo>
                  <a:cubicBezTo>
                    <a:pt x="2727" y="11587"/>
                    <a:pt x="1971" y="12568"/>
                    <a:pt x="1095" y="13170"/>
                  </a:cubicBezTo>
                  <a:lnTo>
                    <a:pt x="1095" y="13170"/>
                  </a:lnTo>
                  <a:cubicBezTo>
                    <a:pt x="1372" y="12514"/>
                    <a:pt x="1635" y="11851"/>
                    <a:pt x="1938" y="11188"/>
                  </a:cubicBezTo>
                  <a:cubicBezTo>
                    <a:pt x="2551" y="9856"/>
                    <a:pt x="3440" y="8798"/>
                    <a:pt x="4582" y="7931"/>
                  </a:cubicBezTo>
                  <a:cubicBezTo>
                    <a:pt x="4836" y="7741"/>
                    <a:pt x="4836" y="7487"/>
                    <a:pt x="4582" y="7318"/>
                  </a:cubicBezTo>
                  <a:cubicBezTo>
                    <a:pt x="3549" y="6653"/>
                    <a:pt x="2646" y="5567"/>
                    <a:pt x="1970" y="4517"/>
                  </a:cubicBezTo>
                  <a:lnTo>
                    <a:pt x="1970" y="4517"/>
                  </a:lnTo>
                  <a:cubicBezTo>
                    <a:pt x="3462" y="4868"/>
                    <a:pt x="4942" y="5167"/>
                    <a:pt x="6422" y="5542"/>
                  </a:cubicBezTo>
                  <a:cubicBezTo>
                    <a:pt x="6706" y="5609"/>
                    <a:pt x="6932" y="5652"/>
                    <a:pt x="7138" y="5652"/>
                  </a:cubicBezTo>
                  <a:cubicBezTo>
                    <a:pt x="7513" y="5652"/>
                    <a:pt x="7818" y="5507"/>
                    <a:pt x="8283" y="5097"/>
                  </a:cubicBezTo>
                  <a:cubicBezTo>
                    <a:pt x="9337" y="4179"/>
                    <a:pt x="10063" y="2810"/>
                    <a:pt x="10626" y="1440"/>
                  </a:cubicBezTo>
                  <a:close/>
                  <a:moveTo>
                    <a:pt x="10694" y="0"/>
                  </a:moveTo>
                  <a:cubicBezTo>
                    <a:pt x="10551" y="0"/>
                    <a:pt x="10398" y="85"/>
                    <a:pt x="10313" y="254"/>
                  </a:cubicBezTo>
                  <a:cubicBezTo>
                    <a:pt x="9784" y="1756"/>
                    <a:pt x="8981" y="3617"/>
                    <a:pt x="7670" y="4674"/>
                  </a:cubicBezTo>
                  <a:cubicBezTo>
                    <a:pt x="7430" y="4900"/>
                    <a:pt x="7388" y="4975"/>
                    <a:pt x="7279" y="4975"/>
                  </a:cubicBezTo>
                  <a:cubicBezTo>
                    <a:pt x="7225" y="4975"/>
                    <a:pt x="7155" y="4956"/>
                    <a:pt x="7035" y="4928"/>
                  </a:cubicBezTo>
                  <a:cubicBezTo>
                    <a:pt x="6697" y="4928"/>
                    <a:pt x="6253" y="4759"/>
                    <a:pt x="5893" y="4674"/>
                  </a:cubicBezTo>
                  <a:cubicBezTo>
                    <a:pt x="4391" y="4399"/>
                    <a:pt x="2911" y="4040"/>
                    <a:pt x="1325" y="3702"/>
                  </a:cubicBezTo>
                  <a:cubicBezTo>
                    <a:pt x="1295" y="3692"/>
                    <a:pt x="1266" y="3688"/>
                    <a:pt x="1238" y="3688"/>
                  </a:cubicBezTo>
                  <a:cubicBezTo>
                    <a:pt x="1000" y="3688"/>
                    <a:pt x="814" y="3985"/>
                    <a:pt x="965" y="4230"/>
                  </a:cubicBezTo>
                  <a:cubicBezTo>
                    <a:pt x="1666" y="5405"/>
                    <a:pt x="2673" y="6733"/>
                    <a:pt x="3818" y="7635"/>
                  </a:cubicBezTo>
                  <a:lnTo>
                    <a:pt x="3818" y="7635"/>
                  </a:lnTo>
                  <a:cubicBezTo>
                    <a:pt x="2852" y="8424"/>
                    <a:pt x="2034" y="9318"/>
                    <a:pt x="1494" y="10490"/>
                  </a:cubicBezTo>
                  <a:cubicBezTo>
                    <a:pt x="965" y="11548"/>
                    <a:pt x="606" y="12690"/>
                    <a:pt x="77" y="13747"/>
                  </a:cubicBezTo>
                  <a:cubicBezTo>
                    <a:pt x="1" y="13975"/>
                    <a:pt x="130" y="14289"/>
                    <a:pt x="417" y="14289"/>
                  </a:cubicBezTo>
                  <a:cubicBezTo>
                    <a:pt x="450" y="14289"/>
                    <a:pt x="484" y="14285"/>
                    <a:pt x="521" y="14276"/>
                  </a:cubicBezTo>
                  <a:cubicBezTo>
                    <a:pt x="1494" y="13917"/>
                    <a:pt x="2192" y="12944"/>
                    <a:pt x="3080" y="12330"/>
                  </a:cubicBezTo>
                  <a:cubicBezTo>
                    <a:pt x="3609" y="11886"/>
                    <a:pt x="4222" y="11548"/>
                    <a:pt x="4920" y="11548"/>
                  </a:cubicBezTo>
                  <a:cubicBezTo>
                    <a:pt x="5555" y="11548"/>
                    <a:pt x="5555" y="11633"/>
                    <a:pt x="5724" y="12077"/>
                  </a:cubicBezTo>
                  <a:cubicBezTo>
                    <a:pt x="6697" y="13917"/>
                    <a:pt x="7754" y="16032"/>
                    <a:pt x="8093" y="18062"/>
                  </a:cubicBezTo>
                  <a:cubicBezTo>
                    <a:pt x="8140" y="18263"/>
                    <a:pt x="8310" y="18356"/>
                    <a:pt x="8473" y="18356"/>
                  </a:cubicBezTo>
                  <a:cubicBezTo>
                    <a:pt x="8670" y="18356"/>
                    <a:pt x="8858" y="18220"/>
                    <a:pt x="8812" y="17977"/>
                  </a:cubicBezTo>
                  <a:cubicBezTo>
                    <a:pt x="8808" y="17949"/>
                    <a:pt x="8804" y="17921"/>
                    <a:pt x="8800" y="17893"/>
                  </a:cubicBezTo>
                  <a:lnTo>
                    <a:pt x="8800" y="17893"/>
                  </a:lnTo>
                  <a:cubicBezTo>
                    <a:pt x="8804" y="17893"/>
                    <a:pt x="8808" y="17893"/>
                    <a:pt x="8812" y="17893"/>
                  </a:cubicBezTo>
                  <a:cubicBezTo>
                    <a:pt x="8800" y="17824"/>
                    <a:pt x="8788" y="17756"/>
                    <a:pt x="8774" y="17687"/>
                  </a:cubicBezTo>
                  <a:lnTo>
                    <a:pt x="8774" y="17687"/>
                  </a:lnTo>
                  <a:cubicBezTo>
                    <a:pt x="8611" y="16346"/>
                    <a:pt x="8555" y="14878"/>
                    <a:pt x="8812" y="13557"/>
                  </a:cubicBezTo>
                  <a:cubicBezTo>
                    <a:pt x="9089" y="11951"/>
                    <a:pt x="10184" y="11447"/>
                    <a:pt x="11468" y="11447"/>
                  </a:cubicBezTo>
                  <a:cubicBezTo>
                    <a:pt x="12536" y="11447"/>
                    <a:pt x="13735" y="11795"/>
                    <a:pt x="14703" y="12148"/>
                  </a:cubicBezTo>
                  <a:lnTo>
                    <a:pt x="14703" y="12148"/>
                  </a:lnTo>
                  <a:cubicBezTo>
                    <a:pt x="14706" y="12152"/>
                    <a:pt x="14709" y="12157"/>
                    <a:pt x="14712" y="12161"/>
                  </a:cubicBezTo>
                  <a:cubicBezTo>
                    <a:pt x="14715" y="12159"/>
                    <a:pt x="14717" y="12156"/>
                    <a:pt x="14719" y="12154"/>
                  </a:cubicBezTo>
                  <a:lnTo>
                    <a:pt x="14719" y="12154"/>
                  </a:lnTo>
                  <a:cubicBezTo>
                    <a:pt x="14803" y="12184"/>
                    <a:pt x="14886" y="12215"/>
                    <a:pt x="14966" y="12246"/>
                  </a:cubicBezTo>
                  <a:cubicBezTo>
                    <a:pt x="15009" y="12272"/>
                    <a:pt x="15051" y="12284"/>
                    <a:pt x="15091" y="12284"/>
                  </a:cubicBezTo>
                  <a:cubicBezTo>
                    <a:pt x="15310" y="12284"/>
                    <a:pt x="15469" y="11945"/>
                    <a:pt x="15326" y="11802"/>
                  </a:cubicBezTo>
                  <a:cubicBezTo>
                    <a:pt x="14268" y="10300"/>
                    <a:pt x="13211" y="8798"/>
                    <a:pt x="12153" y="7403"/>
                  </a:cubicBezTo>
                  <a:cubicBezTo>
                    <a:pt x="12153" y="7402"/>
                    <a:pt x="12153" y="7402"/>
                    <a:pt x="12153" y="7402"/>
                  </a:cubicBezTo>
                  <a:lnTo>
                    <a:pt x="12153" y="7402"/>
                  </a:lnTo>
                  <a:cubicBezTo>
                    <a:pt x="12136" y="4985"/>
                    <a:pt x="11776" y="2589"/>
                    <a:pt x="11011" y="254"/>
                  </a:cubicBezTo>
                  <a:cubicBezTo>
                    <a:pt x="10969" y="85"/>
                    <a:pt x="10837" y="0"/>
                    <a:pt x="1069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27"/>
            <p:cNvSpPr/>
            <p:nvPr/>
          </p:nvSpPr>
          <p:spPr>
            <a:xfrm>
              <a:off x="1263125" y="382725"/>
              <a:ext cx="155975" cy="128750"/>
            </a:xfrm>
            <a:custGeom>
              <a:rect b="b" l="l" r="r" t="t"/>
              <a:pathLst>
                <a:path extrusionOk="0" h="5150" w="6239">
                  <a:moveTo>
                    <a:pt x="3457" y="1094"/>
                  </a:moveTo>
                  <a:cubicBezTo>
                    <a:pt x="3420" y="1181"/>
                    <a:pt x="3374" y="1262"/>
                    <a:pt x="3320" y="1334"/>
                  </a:cubicBezTo>
                  <a:cubicBezTo>
                    <a:pt x="3235" y="1524"/>
                    <a:pt x="3320" y="1863"/>
                    <a:pt x="3595" y="1863"/>
                  </a:cubicBezTo>
                  <a:cubicBezTo>
                    <a:pt x="3956" y="1961"/>
                    <a:pt x="4295" y="2054"/>
                    <a:pt x="4637" y="2183"/>
                  </a:cubicBezTo>
                  <a:lnTo>
                    <a:pt x="4637" y="2183"/>
                  </a:lnTo>
                  <a:cubicBezTo>
                    <a:pt x="4210" y="2280"/>
                    <a:pt x="3811" y="2433"/>
                    <a:pt x="3679" y="2751"/>
                  </a:cubicBezTo>
                  <a:cubicBezTo>
                    <a:pt x="3511" y="2999"/>
                    <a:pt x="3556" y="3363"/>
                    <a:pt x="3671" y="3726"/>
                  </a:cubicBezTo>
                  <a:lnTo>
                    <a:pt x="3671" y="3726"/>
                  </a:lnTo>
                  <a:cubicBezTo>
                    <a:pt x="3423" y="3525"/>
                    <a:pt x="3166" y="3358"/>
                    <a:pt x="2823" y="3358"/>
                  </a:cubicBezTo>
                  <a:cubicBezTo>
                    <a:pt x="2785" y="3358"/>
                    <a:pt x="2746" y="3360"/>
                    <a:pt x="2706" y="3364"/>
                  </a:cubicBezTo>
                  <a:cubicBezTo>
                    <a:pt x="2278" y="3364"/>
                    <a:pt x="1926" y="3548"/>
                    <a:pt x="1622" y="3801"/>
                  </a:cubicBezTo>
                  <a:lnTo>
                    <a:pt x="1622" y="3801"/>
                  </a:lnTo>
                  <a:cubicBezTo>
                    <a:pt x="1653" y="3496"/>
                    <a:pt x="1693" y="3178"/>
                    <a:pt x="1733" y="2836"/>
                  </a:cubicBezTo>
                  <a:cubicBezTo>
                    <a:pt x="1733" y="2701"/>
                    <a:pt x="1669" y="2607"/>
                    <a:pt x="1579" y="2554"/>
                  </a:cubicBezTo>
                  <a:lnTo>
                    <a:pt x="1579" y="2554"/>
                  </a:lnTo>
                  <a:cubicBezTo>
                    <a:pt x="1349" y="2170"/>
                    <a:pt x="1174" y="1757"/>
                    <a:pt x="1031" y="1335"/>
                  </a:cubicBezTo>
                  <a:lnTo>
                    <a:pt x="1031" y="1335"/>
                  </a:lnTo>
                  <a:cubicBezTo>
                    <a:pt x="1384" y="1543"/>
                    <a:pt x="1760" y="1694"/>
                    <a:pt x="2178" y="1694"/>
                  </a:cubicBezTo>
                  <a:cubicBezTo>
                    <a:pt x="2223" y="1698"/>
                    <a:pt x="2266" y="1700"/>
                    <a:pt x="2308" y="1700"/>
                  </a:cubicBezTo>
                  <a:cubicBezTo>
                    <a:pt x="2829" y="1700"/>
                    <a:pt x="3120" y="1383"/>
                    <a:pt x="3457" y="1094"/>
                  </a:cubicBezTo>
                  <a:close/>
                  <a:moveTo>
                    <a:pt x="3983" y="1"/>
                  </a:moveTo>
                  <a:cubicBezTo>
                    <a:pt x="3942" y="1"/>
                    <a:pt x="3897" y="8"/>
                    <a:pt x="3848" y="23"/>
                  </a:cubicBezTo>
                  <a:cubicBezTo>
                    <a:pt x="3510" y="192"/>
                    <a:pt x="3235" y="467"/>
                    <a:pt x="2981" y="636"/>
                  </a:cubicBezTo>
                  <a:cubicBezTo>
                    <a:pt x="2681" y="872"/>
                    <a:pt x="2403" y="968"/>
                    <a:pt x="2139" y="968"/>
                  </a:cubicBezTo>
                  <a:cubicBezTo>
                    <a:pt x="1619" y="968"/>
                    <a:pt x="1152" y="598"/>
                    <a:pt x="676" y="192"/>
                  </a:cubicBezTo>
                  <a:cubicBezTo>
                    <a:pt x="609" y="147"/>
                    <a:pt x="528" y="126"/>
                    <a:pt x="447" y="126"/>
                  </a:cubicBezTo>
                  <a:cubicBezTo>
                    <a:pt x="224" y="126"/>
                    <a:pt x="0" y="287"/>
                    <a:pt x="63" y="552"/>
                  </a:cubicBezTo>
                  <a:cubicBezTo>
                    <a:pt x="222" y="1388"/>
                    <a:pt x="550" y="2131"/>
                    <a:pt x="1030" y="2886"/>
                  </a:cubicBezTo>
                  <a:lnTo>
                    <a:pt x="1030" y="2886"/>
                  </a:lnTo>
                  <a:cubicBezTo>
                    <a:pt x="947" y="3583"/>
                    <a:pt x="866" y="4182"/>
                    <a:pt x="866" y="4781"/>
                  </a:cubicBezTo>
                  <a:cubicBezTo>
                    <a:pt x="792" y="4960"/>
                    <a:pt x="990" y="5150"/>
                    <a:pt x="1210" y="5150"/>
                  </a:cubicBezTo>
                  <a:cubicBezTo>
                    <a:pt x="1302" y="5150"/>
                    <a:pt x="1398" y="5116"/>
                    <a:pt x="1480" y="5035"/>
                  </a:cubicBezTo>
                  <a:cubicBezTo>
                    <a:pt x="1844" y="4555"/>
                    <a:pt x="2208" y="4114"/>
                    <a:pt x="2682" y="4114"/>
                  </a:cubicBezTo>
                  <a:cubicBezTo>
                    <a:pt x="2897" y="4114"/>
                    <a:pt x="3134" y="4204"/>
                    <a:pt x="3404" y="4422"/>
                  </a:cubicBezTo>
                  <a:cubicBezTo>
                    <a:pt x="3764" y="4697"/>
                    <a:pt x="3933" y="4866"/>
                    <a:pt x="4377" y="5035"/>
                  </a:cubicBezTo>
                  <a:cubicBezTo>
                    <a:pt x="4419" y="5051"/>
                    <a:pt x="4460" y="5058"/>
                    <a:pt x="4499" y="5058"/>
                  </a:cubicBezTo>
                  <a:cubicBezTo>
                    <a:pt x="4721" y="5058"/>
                    <a:pt x="4893" y="4828"/>
                    <a:pt x="4821" y="4612"/>
                  </a:cubicBezTo>
                  <a:cubicBezTo>
                    <a:pt x="4737" y="4337"/>
                    <a:pt x="4208" y="3280"/>
                    <a:pt x="4292" y="3111"/>
                  </a:cubicBezTo>
                  <a:cubicBezTo>
                    <a:pt x="4462" y="2836"/>
                    <a:pt x="5625" y="2751"/>
                    <a:pt x="5879" y="2666"/>
                  </a:cubicBezTo>
                  <a:cubicBezTo>
                    <a:pt x="6154" y="2582"/>
                    <a:pt x="6238" y="2222"/>
                    <a:pt x="5963" y="2053"/>
                  </a:cubicBezTo>
                  <a:cubicBezTo>
                    <a:pt x="5378" y="1681"/>
                    <a:pt x="4794" y="1428"/>
                    <a:pt x="4146" y="1256"/>
                  </a:cubicBezTo>
                  <a:lnTo>
                    <a:pt x="4146" y="1256"/>
                  </a:lnTo>
                  <a:cubicBezTo>
                    <a:pt x="4254" y="959"/>
                    <a:pt x="4292" y="666"/>
                    <a:pt x="4292" y="382"/>
                  </a:cubicBezTo>
                  <a:cubicBezTo>
                    <a:pt x="4292" y="156"/>
                    <a:pt x="4178" y="1"/>
                    <a:pt x="3983" y="1"/>
                  </a:cubicBezTo>
                  <a:close/>
                </a:path>
              </a:pathLst>
            </a:custGeom>
            <a:solidFill>
              <a:srgbClr val="FFD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27"/>
            <p:cNvSpPr/>
            <p:nvPr/>
          </p:nvSpPr>
          <p:spPr>
            <a:xfrm>
              <a:off x="914650" y="1498875"/>
              <a:ext cx="290825" cy="443750"/>
            </a:xfrm>
            <a:custGeom>
              <a:rect b="b" l="l" r="r" t="t"/>
              <a:pathLst>
                <a:path extrusionOk="0" h="17750" w="11633">
                  <a:moveTo>
                    <a:pt x="8330" y="1"/>
                  </a:moveTo>
                  <a:cubicBezTo>
                    <a:pt x="8070" y="1"/>
                    <a:pt x="7822" y="250"/>
                    <a:pt x="8016" y="488"/>
                  </a:cubicBezTo>
                  <a:cubicBezTo>
                    <a:pt x="9412" y="2603"/>
                    <a:pt x="10385" y="4993"/>
                    <a:pt x="10660" y="7446"/>
                  </a:cubicBezTo>
                  <a:cubicBezTo>
                    <a:pt x="10851" y="8785"/>
                    <a:pt x="10850" y="10063"/>
                    <a:pt x="10838" y="11326"/>
                  </a:cubicBezTo>
                  <a:lnTo>
                    <a:pt x="10838" y="11326"/>
                  </a:lnTo>
                  <a:cubicBezTo>
                    <a:pt x="10303" y="10486"/>
                    <a:pt x="9662" y="9696"/>
                    <a:pt x="8989" y="8948"/>
                  </a:cubicBezTo>
                  <a:cubicBezTo>
                    <a:pt x="8921" y="8885"/>
                    <a:pt x="8847" y="8859"/>
                    <a:pt x="8777" y="8859"/>
                  </a:cubicBezTo>
                  <a:cubicBezTo>
                    <a:pt x="8564" y="8859"/>
                    <a:pt x="8381" y="9101"/>
                    <a:pt x="8460" y="9308"/>
                  </a:cubicBezTo>
                  <a:cubicBezTo>
                    <a:pt x="8842" y="11769"/>
                    <a:pt x="8673" y="14162"/>
                    <a:pt x="7983" y="16548"/>
                  </a:cubicBezTo>
                  <a:lnTo>
                    <a:pt x="7983" y="16548"/>
                  </a:lnTo>
                  <a:cubicBezTo>
                    <a:pt x="6825" y="14778"/>
                    <a:pt x="6029" y="12817"/>
                    <a:pt x="5711" y="10725"/>
                  </a:cubicBezTo>
                  <a:cubicBezTo>
                    <a:pt x="5669" y="10545"/>
                    <a:pt x="5515" y="10455"/>
                    <a:pt x="5362" y="10455"/>
                  </a:cubicBezTo>
                  <a:cubicBezTo>
                    <a:pt x="5209" y="10455"/>
                    <a:pt x="5055" y="10545"/>
                    <a:pt x="5013" y="10725"/>
                  </a:cubicBezTo>
                  <a:cubicBezTo>
                    <a:pt x="4808" y="11718"/>
                    <a:pt x="4588" y="12655"/>
                    <a:pt x="4378" y="13627"/>
                  </a:cubicBezTo>
                  <a:lnTo>
                    <a:pt x="4378" y="13627"/>
                  </a:lnTo>
                  <a:cubicBezTo>
                    <a:pt x="1649" y="10362"/>
                    <a:pt x="703" y="5546"/>
                    <a:pt x="783" y="1377"/>
                  </a:cubicBezTo>
                  <a:cubicBezTo>
                    <a:pt x="783" y="1155"/>
                    <a:pt x="609" y="1044"/>
                    <a:pt x="434" y="1044"/>
                  </a:cubicBezTo>
                  <a:cubicBezTo>
                    <a:pt x="260" y="1044"/>
                    <a:pt x="85" y="1155"/>
                    <a:pt x="85" y="1377"/>
                  </a:cubicBezTo>
                  <a:cubicBezTo>
                    <a:pt x="1" y="5966"/>
                    <a:pt x="1143" y="11253"/>
                    <a:pt x="4315" y="14680"/>
                  </a:cubicBezTo>
                  <a:cubicBezTo>
                    <a:pt x="4375" y="14740"/>
                    <a:pt x="4459" y="14768"/>
                    <a:pt x="4546" y="14768"/>
                  </a:cubicBezTo>
                  <a:cubicBezTo>
                    <a:pt x="4705" y="14768"/>
                    <a:pt x="4874" y="14674"/>
                    <a:pt x="4928" y="14510"/>
                  </a:cubicBezTo>
                  <a:cubicBezTo>
                    <a:pt x="5072" y="13803"/>
                    <a:pt x="5223" y="13130"/>
                    <a:pt x="5373" y="12456"/>
                  </a:cubicBezTo>
                  <a:lnTo>
                    <a:pt x="5373" y="12456"/>
                  </a:lnTo>
                  <a:cubicBezTo>
                    <a:pt x="5896" y="14308"/>
                    <a:pt x="6731" y="16005"/>
                    <a:pt x="7826" y="17598"/>
                  </a:cubicBezTo>
                  <a:cubicBezTo>
                    <a:pt x="7904" y="17703"/>
                    <a:pt x="8008" y="17750"/>
                    <a:pt x="8110" y="17750"/>
                  </a:cubicBezTo>
                  <a:cubicBezTo>
                    <a:pt x="8256" y="17750"/>
                    <a:pt x="8398" y="17654"/>
                    <a:pt x="8460" y="17492"/>
                  </a:cubicBezTo>
                  <a:cubicBezTo>
                    <a:pt x="9208" y="15142"/>
                    <a:pt x="9515" y="12728"/>
                    <a:pt x="9248" y="10306"/>
                  </a:cubicBezTo>
                  <a:lnTo>
                    <a:pt x="9248" y="10306"/>
                  </a:lnTo>
                  <a:cubicBezTo>
                    <a:pt x="9842" y="11048"/>
                    <a:pt x="10386" y="11847"/>
                    <a:pt x="10829" y="12734"/>
                  </a:cubicBezTo>
                  <a:cubicBezTo>
                    <a:pt x="10895" y="12873"/>
                    <a:pt x="11015" y="12933"/>
                    <a:pt x="11137" y="12933"/>
                  </a:cubicBezTo>
                  <a:cubicBezTo>
                    <a:pt x="11329" y="12933"/>
                    <a:pt x="11527" y="12785"/>
                    <a:pt x="11527" y="12565"/>
                  </a:cubicBezTo>
                  <a:cubicBezTo>
                    <a:pt x="11527" y="10809"/>
                    <a:pt x="11633" y="9033"/>
                    <a:pt x="11358" y="7193"/>
                  </a:cubicBezTo>
                  <a:cubicBezTo>
                    <a:pt x="10998" y="4634"/>
                    <a:pt x="10131" y="2265"/>
                    <a:pt x="8630" y="150"/>
                  </a:cubicBezTo>
                  <a:cubicBezTo>
                    <a:pt x="8549" y="44"/>
                    <a:pt x="8438" y="1"/>
                    <a:pt x="833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27"/>
            <p:cNvSpPr/>
            <p:nvPr/>
          </p:nvSpPr>
          <p:spPr>
            <a:xfrm>
              <a:off x="703150" y="1003600"/>
              <a:ext cx="179025" cy="124850"/>
            </a:xfrm>
            <a:custGeom>
              <a:rect b="b" l="l" r="r" t="t"/>
              <a:pathLst>
                <a:path extrusionOk="0" h="4994" w="7161">
                  <a:moveTo>
                    <a:pt x="3658" y="736"/>
                  </a:moveTo>
                  <a:cubicBezTo>
                    <a:pt x="3859" y="736"/>
                    <a:pt x="4061" y="749"/>
                    <a:pt x="4261" y="773"/>
                  </a:cubicBezTo>
                  <a:lnTo>
                    <a:pt x="4261" y="773"/>
                  </a:lnTo>
                  <a:cubicBezTo>
                    <a:pt x="4276" y="790"/>
                    <a:pt x="4294" y="806"/>
                    <a:pt x="4315" y="821"/>
                  </a:cubicBezTo>
                  <a:cubicBezTo>
                    <a:pt x="5013" y="1455"/>
                    <a:pt x="6684" y="3041"/>
                    <a:pt x="5627" y="3993"/>
                  </a:cubicBezTo>
                  <a:cubicBezTo>
                    <a:pt x="5335" y="4190"/>
                    <a:pt x="4944" y="4267"/>
                    <a:pt x="4526" y="4267"/>
                  </a:cubicBezTo>
                  <a:cubicBezTo>
                    <a:pt x="3822" y="4267"/>
                    <a:pt x="3043" y="4050"/>
                    <a:pt x="2539" y="3824"/>
                  </a:cubicBezTo>
                  <a:cubicBezTo>
                    <a:pt x="1925" y="3570"/>
                    <a:pt x="1228" y="3041"/>
                    <a:pt x="1228" y="2238"/>
                  </a:cubicBezTo>
                  <a:cubicBezTo>
                    <a:pt x="1228" y="1624"/>
                    <a:pt x="1756" y="1180"/>
                    <a:pt x="2370" y="927"/>
                  </a:cubicBezTo>
                  <a:cubicBezTo>
                    <a:pt x="2782" y="797"/>
                    <a:pt x="3219" y="736"/>
                    <a:pt x="3658" y="736"/>
                  </a:cubicBezTo>
                  <a:close/>
                  <a:moveTo>
                    <a:pt x="3515" y="0"/>
                  </a:moveTo>
                  <a:cubicBezTo>
                    <a:pt x="2691" y="0"/>
                    <a:pt x="1884" y="207"/>
                    <a:pt x="1228" y="736"/>
                  </a:cubicBezTo>
                  <a:cubicBezTo>
                    <a:pt x="1" y="1794"/>
                    <a:pt x="530" y="3464"/>
                    <a:pt x="1841" y="4268"/>
                  </a:cubicBezTo>
                  <a:cubicBezTo>
                    <a:pt x="2466" y="4631"/>
                    <a:pt x="3557" y="4993"/>
                    <a:pt x="4541" y="4993"/>
                  </a:cubicBezTo>
                  <a:cubicBezTo>
                    <a:pt x="5221" y="4993"/>
                    <a:pt x="5851" y="4820"/>
                    <a:pt x="6240" y="4353"/>
                  </a:cubicBezTo>
                  <a:cubicBezTo>
                    <a:pt x="7160" y="3386"/>
                    <a:pt x="6493" y="2120"/>
                    <a:pt x="5689" y="1165"/>
                  </a:cubicBezTo>
                  <a:lnTo>
                    <a:pt x="5689" y="1165"/>
                  </a:lnTo>
                  <a:cubicBezTo>
                    <a:pt x="5761" y="1197"/>
                    <a:pt x="5832" y="1230"/>
                    <a:pt x="5902" y="1265"/>
                  </a:cubicBezTo>
                  <a:cubicBezTo>
                    <a:pt x="5959" y="1289"/>
                    <a:pt x="6014" y="1300"/>
                    <a:pt x="6066" y="1300"/>
                  </a:cubicBezTo>
                  <a:cubicBezTo>
                    <a:pt x="6420" y="1300"/>
                    <a:pt x="6627" y="799"/>
                    <a:pt x="6240" y="652"/>
                  </a:cubicBezTo>
                  <a:cubicBezTo>
                    <a:pt x="5446" y="277"/>
                    <a:pt x="4469" y="0"/>
                    <a:pt x="35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p27"/>
            <p:cNvSpPr/>
            <p:nvPr/>
          </p:nvSpPr>
          <p:spPr>
            <a:xfrm>
              <a:off x="821475" y="1111025"/>
              <a:ext cx="221025" cy="421900"/>
            </a:xfrm>
            <a:custGeom>
              <a:rect b="b" l="l" r="r" t="t"/>
              <a:pathLst>
                <a:path extrusionOk="0" h="16876" w="8841">
                  <a:moveTo>
                    <a:pt x="523" y="1"/>
                  </a:moveTo>
                  <a:cubicBezTo>
                    <a:pt x="263" y="1"/>
                    <a:pt x="1" y="245"/>
                    <a:pt x="196" y="500"/>
                  </a:cubicBezTo>
                  <a:cubicBezTo>
                    <a:pt x="3812" y="5343"/>
                    <a:pt x="6541" y="10800"/>
                    <a:pt x="8127" y="16616"/>
                  </a:cubicBezTo>
                  <a:cubicBezTo>
                    <a:pt x="8161" y="16797"/>
                    <a:pt x="8298" y="16876"/>
                    <a:pt x="8436" y="16876"/>
                  </a:cubicBezTo>
                  <a:cubicBezTo>
                    <a:pt x="8636" y="16876"/>
                    <a:pt x="8840" y="16709"/>
                    <a:pt x="8740" y="16446"/>
                  </a:cubicBezTo>
                  <a:cubicBezTo>
                    <a:pt x="7154" y="10546"/>
                    <a:pt x="4510" y="4984"/>
                    <a:pt x="809" y="140"/>
                  </a:cubicBezTo>
                  <a:cubicBezTo>
                    <a:pt x="735" y="42"/>
                    <a:pt x="629" y="1"/>
                    <a:pt x="5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p27"/>
            <p:cNvSpPr/>
            <p:nvPr/>
          </p:nvSpPr>
          <p:spPr>
            <a:xfrm>
              <a:off x="683100" y="884675"/>
              <a:ext cx="106625" cy="134500"/>
            </a:xfrm>
            <a:custGeom>
              <a:rect b="b" l="l" r="r" t="t"/>
              <a:pathLst>
                <a:path extrusionOk="0" h="5380" w="4265">
                  <a:moveTo>
                    <a:pt x="484" y="0"/>
                  </a:moveTo>
                  <a:cubicBezTo>
                    <a:pt x="241" y="0"/>
                    <a:pt x="1" y="356"/>
                    <a:pt x="274" y="565"/>
                  </a:cubicBezTo>
                  <a:cubicBezTo>
                    <a:pt x="1670" y="1877"/>
                    <a:pt x="2727" y="3463"/>
                    <a:pt x="3531" y="5239"/>
                  </a:cubicBezTo>
                  <a:cubicBezTo>
                    <a:pt x="3580" y="5338"/>
                    <a:pt x="3667" y="5379"/>
                    <a:pt x="3761" y="5379"/>
                  </a:cubicBezTo>
                  <a:cubicBezTo>
                    <a:pt x="3991" y="5379"/>
                    <a:pt x="4264" y="5135"/>
                    <a:pt x="4144" y="4880"/>
                  </a:cubicBezTo>
                  <a:cubicBezTo>
                    <a:pt x="3341" y="3040"/>
                    <a:pt x="2199" y="1454"/>
                    <a:pt x="697" y="121"/>
                  </a:cubicBezTo>
                  <a:cubicBezTo>
                    <a:pt x="636" y="35"/>
                    <a:pt x="560" y="0"/>
                    <a:pt x="484" y="0"/>
                  </a:cubicBezTo>
                  <a:close/>
                </a:path>
              </a:pathLst>
            </a:custGeom>
            <a:solidFill>
              <a:srgbClr val="2537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p27"/>
            <p:cNvSpPr/>
            <p:nvPr/>
          </p:nvSpPr>
          <p:spPr>
            <a:xfrm>
              <a:off x="995625" y="1132700"/>
              <a:ext cx="229425" cy="221575"/>
            </a:xfrm>
            <a:custGeom>
              <a:rect b="b" l="l" r="r" t="t"/>
              <a:pathLst>
                <a:path extrusionOk="0" h="8863" w="9177">
                  <a:moveTo>
                    <a:pt x="588" y="0"/>
                  </a:moveTo>
                  <a:cubicBezTo>
                    <a:pt x="289" y="0"/>
                    <a:pt x="1" y="385"/>
                    <a:pt x="272" y="606"/>
                  </a:cubicBezTo>
                  <a:cubicBezTo>
                    <a:pt x="1859" y="1917"/>
                    <a:pt x="3360" y="3249"/>
                    <a:pt x="4946" y="4645"/>
                  </a:cubicBezTo>
                  <a:cubicBezTo>
                    <a:pt x="6147" y="5693"/>
                    <a:pt x="7467" y="6724"/>
                    <a:pt x="8304" y="8139"/>
                  </a:cubicBezTo>
                  <a:lnTo>
                    <a:pt x="8304" y="8139"/>
                  </a:lnTo>
                  <a:cubicBezTo>
                    <a:pt x="8015" y="8164"/>
                    <a:pt x="7725" y="8176"/>
                    <a:pt x="7436" y="8176"/>
                  </a:cubicBezTo>
                  <a:cubicBezTo>
                    <a:pt x="6556" y="8176"/>
                    <a:pt x="5685" y="8059"/>
                    <a:pt x="4862" y="7818"/>
                  </a:cubicBezTo>
                  <a:cubicBezTo>
                    <a:pt x="4837" y="7813"/>
                    <a:pt x="4814" y="7811"/>
                    <a:pt x="4791" y="7811"/>
                  </a:cubicBezTo>
                  <a:cubicBezTo>
                    <a:pt x="4401" y="7811"/>
                    <a:pt x="4273" y="8457"/>
                    <a:pt x="4693" y="8537"/>
                  </a:cubicBezTo>
                  <a:cubicBezTo>
                    <a:pt x="5543" y="8743"/>
                    <a:pt x="6401" y="8863"/>
                    <a:pt x="7263" y="8863"/>
                  </a:cubicBezTo>
                  <a:cubicBezTo>
                    <a:pt x="7815" y="8863"/>
                    <a:pt x="8369" y="8813"/>
                    <a:pt x="8923" y="8706"/>
                  </a:cubicBezTo>
                  <a:cubicBezTo>
                    <a:pt x="9176" y="8706"/>
                    <a:pt x="9176" y="8452"/>
                    <a:pt x="9176" y="8262"/>
                  </a:cubicBezTo>
                  <a:cubicBezTo>
                    <a:pt x="8478" y="6591"/>
                    <a:pt x="7061" y="5534"/>
                    <a:pt x="5750" y="4391"/>
                  </a:cubicBezTo>
                  <a:cubicBezTo>
                    <a:pt x="4058" y="2974"/>
                    <a:pt x="2387" y="1473"/>
                    <a:pt x="801" y="77"/>
                  </a:cubicBezTo>
                  <a:cubicBezTo>
                    <a:pt x="735" y="23"/>
                    <a:pt x="661" y="0"/>
                    <a:pt x="58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5" name="Google Shape;2025;p27"/>
            <p:cNvSpPr/>
            <p:nvPr/>
          </p:nvSpPr>
          <p:spPr>
            <a:xfrm>
              <a:off x="603975" y="1229500"/>
              <a:ext cx="168350" cy="220575"/>
            </a:xfrm>
            <a:custGeom>
              <a:rect b="b" l="l" r="r" t="t"/>
              <a:pathLst>
                <a:path extrusionOk="0" h="8823" w="6734">
                  <a:moveTo>
                    <a:pt x="2924" y="1"/>
                  </a:moveTo>
                  <a:cubicBezTo>
                    <a:pt x="2774" y="1"/>
                    <a:pt x="2619" y="75"/>
                    <a:pt x="2551" y="245"/>
                  </a:cubicBezTo>
                  <a:cubicBezTo>
                    <a:pt x="1853" y="2994"/>
                    <a:pt x="880" y="5638"/>
                    <a:pt x="76" y="8366"/>
                  </a:cubicBezTo>
                  <a:cubicBezTo>
                    <a:pt x="0" y="8518"/>
                    <a:pt x="214" y="8823"/>
                    <a:pt x="442" y="8823"/>
                  </a:cubicBezTo>
                  <a:cubicBezTo>
                    <a:pt x="468" y="8823"/>
                    <a:pt x="494" y="8819"/>
                    <a:pt x="521" y="8810"/>
                  </a:cubicBezTo>
                  <a:cubicBezTo>
                    <a:pt x="2466" y="8006"/>
                    <a:pt x="4391" y="7224"/>
                    <a:pt x="6337" y="6505"/>
                  </a:cubicBezTo>
                  <a:cubicBezTo>
                    <a:pt x="6733" y="6354"/>
                    <a:pt x="6641" y="5781"/>
                    <a:pt x="6300" y="5781"/>
                  </a:cubicBezTo>
                  <a:cubicBezTo>
                    <a:pt x="6259" y="5781"/>
                    <a:pt x="6215" y="5789"/>
                    <a:pt x="6167" y="5807"/>
                  </a:cubicBezTo>
                  <a:cubicBezTo>
                    <a:pt x="4440" y="6501"/>
                    <a:pt x="2713" y="7146"/>
                    <a:pt x="1001" y="7830"/>
                  </a:cubicBezTo>
                  <a:lnTo>
                    <a:pt x="1001" y="7830"/>
                  </a:lnTo>
                  <a:cubicBezTo>
                    <a:pt x="1731" y="5349"/>
                    <a:pt x="2534" y="2927"/>
                    <a:pt x="3249" y="435"/>
                  </a:cubicBezTo>
                  <a:cubicBezTo>
                    <a:pt x="3363" y="168"/>
                    <a:pt x="3150" y="1"/>
                    <a:pt x="29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p27"/>
            <p:cNvSpPr/>
            <p:nvPr/>
          </p:nvSpPr>
          <p:spPr>
            <a:xfrm>
              <a:off x="763575" y="1389325"/>
              <a:ext cx="364000" cy="45150"/>
            </a:xfrm>
            <a:custGeom>
              <a:rect b="b" l="l" r="r" t="t"/>
              <a:pathLst>
                <a:path extrusionOk="0" h="1806" w="14560">
                  <a:moveTo>
                    <a:pt x="433" y="1"/>
                  </a:moveTo>
                  <a:cubicBezTo>
                    <a:pt x="93" y="1"/>
                    <a:pt x="0" y="565"/>
                    <a:pt x="397" y="640"/>
                  </a:cubicBezTo>
                  <a:cubicBezTo>
                    <a:pt x="3035" y="1425"/>
                    <a:pt x="5740" y="1806"/>
                    <a:pt x="8454" y="1806"/>
                  </a:cubicBezTo>
                  <a:cubicBezTo>
                    <a:pt x="10352" y="1806"/>
                    <a:pt x="12255" y="1619"/>
                    <a:pt x="14144" y="1254"/>
                  </a:cubicBezTo>
                  <a:cubicBezTo>
                    <a:pt x="14560" y="1175"/>
                    <a:pt x="14420" y="633"/>
                    <a:pt x="14053" y="633"/>
                  </a:cubicBezTo>
                  <a:cubicBezTo>
                    <a:pt x="14028" y="633"/>
                    <a:pt x="14002" y="635"/>
                    <a:pt x="13975" y="640"/>
                  </a:cubicBezTo>
                  <a:cubicBezTo>
                    <a:pt x="12169" y="963"/>
                    <a:pt x="10367" y="1125"/>
                    <a:pt x="8571" y="1125"/>
                  </a:cubicBezTo>
                  <a:cubicBezTo>
                    <a:pt x="5886" y="1125"/>
                    <a:pt x="3214" y="762"/>
                    <a:pt x="566" y="27"/>
                  </a:cubicBezTo>
                  <a:cubicBezTo>
                    <a:pt x="518" y="9"/>
                    <a:pt x="474" y="1"/>
                    <a:pt x="4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p27"/>
            <p:cNvSpPr/>
            <p:nvPr/>
          </p:nvSpPr>
          <p:spPr>
            <a:xfrm>
              <a:off x="984975" y="656950"/>
              <a:ext cx="177425" cy="177875"/>
            </a:xfrm>
            <a:custGeom>
              <a:rect b="b" l="l" r="r" t="t"/>
              <a:pathLst>
                <a:path extrusionOk="0" h="7115" w="7097">
                  <a:moveTo>
                    <a:pt x="5607" y="1440"/>
                  </a:moveTo>
                  <a:cubicBezTo>
                    <a:pt x="5612" y="2093"/>
                    <a:pt x="5549" y="2736"/>
                    <a:pt x="5372" y="3414"/>
                  </a:cubicBezTo>
                  <a:cubicBezTo>
                    <a:pt x="5347" y="3551"/>
                    <a:pt x="5394" y="3661"/>
                    <a:pt x="5476" y="3736"/>
                  </a:cubicBezTo>
                  <a:lnTo>
                    <a:pt x="5476" y="3736"/>
                  </a:lnTo>
                  <a:cubicBezTo>
                    <a:pt x="5617" y="4091"/>
                    <a:pt x="5774" y="4446"/>
                    <a:pt x="5929" y="4816"/>
                  </a:cubicBezTo>
                  <a:lnTo>
                    <a:pt x="5929" y="4816"/>
                  </a:lnTo>
                  <a:cubicBezTo>
                    <a:pt x="5567" y="4648"/>
                    <a:pt x="5193" y="4534"/>
                    <a:pt x="4821" y="4534"/>
                  </a:cubicBezTo>
                  <a:cubicBezTo>
                    <a:pt x="4623" y="4534"/>
                    <a:pt x="4425" y="4567"/>
                    <a:pt x="4230" y="4641"/>
                  </a:cubicBezTo>
                  <a:cubicBezTo>
                    <a:pt x="3781" y="4823"/>
                    <a:pt x="3537" y="5162"/>
                    <a:pt x="3316" y="5532"/>
                  </a:cubicBezTo>
                  <a:lnTo>
                    <a:pt x="3316" y="5532"/>
                  </a:lnTo>
                  <a:cubicBezTo>
                    <a:pt x="3338" y="5014"/>
                    <a:pt x="3282" y="4496"/>
                    <a:pt x="3004" y="4218"/>
                  </a:cubicBezTo>
                  <a:cubicBezTo>
                    <a:pt x="2809" y="4023"/>
                    <a:pt x="2494" y="3958"/>
                    <a:pt x="2143" y="3958"/>
                  </a:cubicBezTo>
                  <a:cubicBezTo>
                    <a:pt x="1912" y="3958"/>
                    <a:pt x="1665" y="3986"/>
                    <a:pt x="1427" y="4025"/>
                  </a:cubicBezTo>
                  <a:lnTo>
                    <a:pt x="1427" y="4025"/>
                  </a:lnTo>
                  <a:cubicBezTo>
                    <a:pt x="1830" y="3663"/>
                    <a:pt x="2296" y="3363"/>
                    <a:pt x="2813" y="3160"/>
                  </a:cubicBezTo>
                  <a:cubicBezTo>
                    <a:pt x="3004" y="3055"/>
                    <a:pt x="3004" y="2716"/>
                    <a:pt x="2813" y="2526"/>
                  </a:cubicBezTo>
                  <a:cubicBezTo>
                    <a:pt x="2691" y="2403"/>
                    <a:pt x="2563" y="2255"/>
                    <a:pt x="2444" y="2085"/>
                  </a:cubicBezTo>
                  <a:lnTo>
                    <a:pt x="2444" y="2085"/>
                  </a:lnTo>
                  <a:cubicBezTo>
                    <a:pt x="2891" y="2257"/>
                    <a:pt x="3294" y="2490"/>
                    <a:pt x="3774" y="2490"/>
                  </a:cubicBezTo>
                  <a:cubicBezTo>
                    <a:pt x="3967" y="2490"/>
                    <a:pt x="4173" y="2452"/>
                    <a:pt x="4400" y="2357"/>
                  </a:cubicBezTo>
                  <a:cubicBezTo>
                    <a:pt x="4864" y="2210"/>
                    <a:pt x="5265" y="1851"/>
                    <a:pt x="5607" y="1440"/>
                  </a:cubicBezTo>
                  <a:close/>
                  <a:moveTo>
                    <a:pt x="5929" y="0"/>
                  </a:moveTo>
                  <a:cubicBezTo>
                    <a:pt x="5822" y="0"/>
                    <a:pt x="5714" y="50"/>
                    <a:pt x="5647" y="157"/>
                  </a:cubicBezTo>
                  <a:cubicBezTo>
                    <a:pt x="5203" y="855"/>
                    <a:pt x="4675" y="1828"/>
                    <a:pt x="3786" y="1828"/>
                  </a:cubicBezTo>
                  <a:cubicBezTo>
                    <a:pt x="3088" y="1828"/>
                    <a:pt x="2475" y="1299"/>
                    <a:pt x="1756" y="1215"/>
                  </a:cubicBezTo>
                  <a:cubicBezTo>
                    <a:pt x="1587" y="1215"/>
                    <a:pt x="1418" y="1468"/>
                    <a:pt x="1418" y="1659"/>
                  </a:cubicBezTo>
                  <a:cubicBezTo>
                    <a:pt x="1609" y="2057"/>
                    <a:pt x="1812" y="2408"/>
                    <a:pt x="2081" y="2737"/>
                  </a:cubicBezTo>
                  <a:lnTo>
                    <a:pt x="2081" y="2737"/>
                  </a:lnTo>
                  <a:cubicBezTo>
                    <a:pt x="1350" y="3156"/>
                    <a:pt x="691" y="3691"/>
                    <a:pt x="170" y="4302"/>
                  </a:cubicBezTo>
                  <a:cubicBezTo>
                    <a:pt x="1" y="4472"/>
                    <a:pt x="85" y="4916"/>
                    <a:pt x="445" y="4916"/>
                  </a:cubicBezTo>
                  <a:cubicBezTo>
                    <a:pt x="675" y="4858"/>
                    <a:pt x="1368" y="4712"/>
                    <a:pt x="1866" y="4712"/>
                  </a:cubicBezTo>
                  <a:cubicBezTo>
                    <a:pt x="2099" y="4712"/>
                    <a:pt x="2289" y="4744"/>
                    <a:pt x="2369" y="4831"/>
                  </a:cubicBezTo>
                  <a:cubicBezTo>
                    <a:pt x="2729" y="5000"/>
                    <a:pt x="2475" y="6417"/>
                    <a:pt x="2475" y="6756"/>
                  </a:cubicBezTo>
                  <a:cubicBezTo>
                    <a:pt x="2475" y="6997"/>
                    <a:pt x="2666" y="7115"/>
                    <a:pt x="2848" y="7115"/>
                  </a:cubicBezTo>
                  <a:cubicBezTo>
                    <a:pt x="2938" y="7115"/>
                    <a:pt x="3026" y="7086"/>
                    <a:pt x="3088" y="7031"/>
                  </a:cubicBezTo>
                  <a:cubicBezTo>
                    <a:pt x="3532" y="6671"/>
                    <a:pt x="3702" y="6227"/>
                    <a:pt x="3955" y="5889"/>
                  </a:cubicBezTo>
                  <a:cubicBezTo>
                    <a:pt x="4244" y="5465"/>
                    <a:pt x="4586" y="5309"/>
                    <a:pt x="4944" y="5309"/>
                  </a:cubicBezTo>
                  <a:cubicBezTo>
                    <a:pt x="5411" y="5309"/>
                    <a:pt x="5903" y="5575"/>
                    <a:pt x="6333" y="5853"/>
                  </a:cubicBezTo>
                  <a:lnTo>
                    <a:pt x="6333" y="5853"/>
                  </a:lnTo>
                  <a:cubicBezTo>
                    <a:pt x="6337" y="5865"/>
                    <a:pt x="6341" y="5877"/>
                    <a:pt x="6345" y="5889"/>
                  </a:cubicBezTo>
                  <a:lnTo>
                    <a:pt x="6362" y="5872"/>
                  </a:lnTo>
                  <a:lnTo>
                    <a:pt x="6362" y="5872"/>
                  </a:lnTo>
                  <a:cubicBezTo>
                    <a:pt x="6414" y="5906"/>
                    <a:pt x="6465" y="5940"/>
                    <a:pt x="6515" y="5973"/>
                  </a:cubicBezTo>
                  <a:cubicBezTo>
                    <a:pt x="6565" y="6004"/>
                    <a:pt x="6617" y="6018"/>
                    <a:pt x="6668" y="6018"/>
                  </a:cubicBezTo>
                  <a:cubicBezTo>
                    <a:pt x="6896" y="6018"/>
                    <a:pt x="7097" y="5738"/>
                    <a:pt x="6959" y="5445"/>
                  </a:cubicBezTo>
                  <a:cubicBezTo>
                    <a:pt x="6717" y="4779"/>
                    <a:pt x="6379" y="4095"/>
                    <a:pt x="6110" y="3428"/>
                  </a:cubicBezTo>
                  <a:lnTo>
                    <a:pt x="6110" y="3428"/>
                  </a:lnTo>
                  <a:cubicBezTo>
                    <a:pt x="6353" y="2422"/>
                    <a:pt x="6422" y="1412"/>
                    <a:pt x="6261" y="326"/>
                  </a:cubicBezTo>
                  <a:cubicBezTo>
                    <a:pt x="6261" y="120"/>
                    <a:pt x="6096" y="0"/>
                    <a:pt x="5929" y="0"/>
                  </a:cubicBezTo>
                  <a:close/>
                </a:path>
              </a:pathLst>
            </a:custGeom>
            <a:solidFill>
              <a:srgbClr val="FFD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p27"/>
            <p:cNvSpPr/>
            <p:nvPr/>
          </p:nvSpPr>
          <p:spPr>
            <a:xfrm>
              <a:off x="1242475" y="1050225"/>
              <a:ext cx="156525" cy="180775"/>
            </a:xfrm>
            <a:custGeom>
              <a:rect b="b" l="l" r="r" t="t"/>
              <a:pathLst>
                <a:path extrusionOk="0" h="7231" w="6261">
                  <a:moveTo>
                    <a:pt x="1439" y="937"/>
                  </a:moveTo>
                  <a:cubicBezTo>
                    <a:pt x="2043" y="1147"/>
                    <a:pt x="2614" y="1417"/>
                    <a:pt x="3212" y="1781"/>
                  </a:cubicBezTo>
                  <a:lnTo>
                    <a:pt x="3212" y="1781"/>
                  </a:lnTo>
                  <a:cubicBezTo>
                    <a:pt x="3245" y="1815"/>
                    <a:pt x="3287" y="1842"/>
                    <a:pt x="3337" y="1858"/>
                  </a:cubicBezTo>
                  <a:lnTo>
                    <a:pt x="3337" y="1858"/>
                  </a:lnTo>
                  <a:cubicBezTo>
                    <a:pt x="3346" y="1863"/>
                    <a:pt x="3354" y="1869"/>
                    <a:pt x="3363" y="1874"/>
                  </a:cubicBezTo>
                  <a:cubicBezTo>
                    <a:pt x="3403" y="1895"/>
                    <a:pt x="3444" y="1904"/>
                    <a:pt x="3484" y="1904"/>
                  </a:cubicBezTo>
                  <a:cubicBezTo>
                    <a:pt x="3541" y="1904"/>
                    <a:pt x="3597" y="1885"/>
                    <a:pt x="3647" y="1853"/>
                  </a:cubicBezTo>
                  <a:lnTo>
                    <a:pt x="3647" y="1853"/>
                  </a:lnTo>
                  <a:cubicBezTo>
                    <a:pt x="4025" y="1812"/>
                    <a:pt x="4408" y="1771"/>
                    <a:pt x="4791" y="1727"/>
                  </a:cubicBezTo>
                  <a:lnTo>
                    <a:pt x="4791" y="1727"/>
                  </a:lnTo>
                  <a:cubicBezTo>
                    <a:pt x="4450" y="2090"/>
                    <a:pt x="4194" y="2509"/>
                    <a:pt x="4146" y="3016"/>
                  </a:cubicBezTo>
                  <a:cubicBezTo>
                    <a:pt x="4095" y="3652"/>
                    <a:pt x="4426" y="4066"/>
                    <a:pt x="4776" y="4488"/>
                  </a:cubicBezTo>
                  <a:lnTo>
                    <a:pt x="4776" y="4488"/>
                  </a:lnTo>
                  <a:cubicBezTo>
                    <a:pt x="4438" y="4353"/>
                    <a:pt x="4087" y="4248"/>
                    <a:pt x="3788" y="4248"/>
                  </a:cubicBezTo>
                  <a:cubicBezTo>
                    <a:pt x="3629" y="4248"/>
                    <a:pt x="3484" y="4278"/>
                    <a:pt x="3363" y="4349"/>
                  </a:cubicBezTo>
                  <a:cubicBezTo>
                    <a:pt x="2931" y="4552"/>
                    <a:pt x="2759" y="5174"/>
                    <a:pt x="2653" y="5772"/>
                  </a:cubicBezTo>
                  <a:lnTo>
                    <a:pt x="2653" y="5772"/>
                  </a:lnTo>
                  <a:cubicBezTo>
                    <a:pt x="2461" y="5250"/>
                    <a:pt x="2325" y="4704"/>
                    <a:pt x="2221" y="4159"/>
                  </a:cubicBezTo>
                  <a:cubicBezTo>
                    <a:pt x="2154" y="3998"/>
                    <a:pt x="2027" y="3939"/>
                    <a:pt x="1901" y="3939"/>
                  </a:cubicBezTo>
                  <a:cubicBezTo>
                    <a:pt x="1827" y="3939"/>
                    <a:pt x="1754" y="3958"/>
                    <a:pt x="1692" y="3989"/>
                  </a:cubicBezTo>
                  <a:cubicBezTo>
                    <a:pt x="1496" y="4064"/>
                    <a:pt x="1317" y="4122"/>
                    <a:pt x="1139" y="4173"/>
                  </a:cubicBezTo>
                  <a:lnTo>
                    <a:pt x="1139" y="4173"/>
                  </a:lnTo>
                  <a:cubicBezTo>
                    <a:pt x="1536" y="3639"/>
                    <a:pt x="2031" y="3286"/>
                    <a:pt x="2031" y="2488"/>
                  </a:cubicBezTo>
                  <a:cubicBezTo>
                    <a:pt x="1980" y="1904"/>
                    <a:pt x="1739" y="1388"/>
                    <a:pt x="1439" y="937"/>
                  </a:cubicBezTo>
                  <a:close/>
                  <a:moveTo>
                    <a:pt x="531" y="1"/>
                  </a:moveTo>
                  <a:cubicBezTo>
                    <a:pt x="244" y="1"/>
                    <a:pt x="123" y="314"/>
                    <a:pt x="275" y="542"/>
                  </a:cubicBezTo>
                  <a:cubicBezTo>
                    <a:pt x="973" y="1346"/>
                    <a:pt x="1692" y="2319"/>
                    <a:pt x="973" y="3291"/>
                  </a:cubicBezTo>
                  <a:cubicBezTo>
                    <a:pt x="719" y="3714"/>
                    <a:pt x="275" y="4074"/>
                    <a:pt x="106" y="4518"/>
                  </a:cubicBezTo>
                  <a:cubicBezTo>
                    <a:pt x="0" y="4772"/>
                    <a:pt x="191" y="5047"/>
                    <a:pt x="444" y="5047"/>
                  </a:cubicBezTo>
                  <a:cubicBezTo>
                    <a:pt x="830" y="4985"/>
                    <a:pt x="1216" y="4923"/>
                    <a:pt x="1601" y="4788"/>
                  </a:cubicBezTo>
                  <a:lnTo>
                    <a:pt x="1601" y="4788"/>
                  </a:lnTo>
                  <a:cubicBezTo>
                    <a:pt x="1802" y="5576"/>
                    <a:pt x="2113" y="6327"/>
                    <a:pt x="2559" y="7077"/>
                  </a:cubicBezTo>
                  <a:cubicBezTo>
                    <a:pt x="2595" y="7183"/>
                    <a:pt x="2693" y="7230"/>
                    <a:pt x="2802" y="7230"/>
                  </a:cubicBezTo>
                  <a:cubicBezTo>
                    <a:pt x="2953" y="7230"/>
                    <a:pt x="3124" y="7140"/>
                    <a:pt x="3173" y="6993"/>
                  </a:cubicBezTo>
                  <a:cubicBezTo>
                    <a:pt x="3278" y="6548"/>
                    <a:pt x="3363" y="5216"/>
                    <a:pt x="3701" y="5047"/>
                  </a:cubicBezTo>
                  <a:cubicBezTo>
                    <a:pt x="3734" y="5027"/>
                    <a:pt x="3782" y="5018"/>
                    <a:pt x="3841" y="5018"/>
                  </a:cubicBezTo>
                  <a:cubicBezTo>
                    <a:pt x="4276" y="5018"/>
                    <a:pt x="5331" y="5511"/>
                    <a:pt x="5647" y="5660"/>
                  </a:cubicBezTo>
                  <a:cubicBezTo>
                    <a:pt x="5665" y="5669"/>
                    <a:pt x="5686" y="5673"/>
                    <a:pt x="5708" y="5673"/>
                  </a:cubicBezTo>
                  <a:cubicBezTo>
                    <a:pt x="5889" y="5673"/>
                    <a:pt x="6167" y="5386"/>
                    <a:pt x="6091" y="5216"/>
                  </a:cubicBezTo>
                  <a:cubicBezTo>
                    <a:pt x="5922" y="4687"/>
                    <a:pt x="5563" y="4433"/>
                    <a:pt x="5203" y="3989"/>
                  </a:cubicBezTo>
                  <a:cubicBezTo>
                    <a:pt x="4421" y="3016"/>
                    <a:pt x="5203" y="2234"/>
                    <a:pt x="6007" y="1599"/>
                  </a:cubicBezTo>
                  <a:cubicBezTo>
                    <a:pt x="6261" y="1430"/>
                    <a:pt x="6261" y="902"/>
                    <a:pt x="5816" y="902"/>
                  </a:cubicBezTo>
                  <a:cubicBezTo>
                    <a:pt x="5067" y="983"/>
                    <a:pt x="4298" y="1064"/>
                    <a:pt x="3546" y="1163"/>
                  </a:cubicBezTo>
                  <a:lnTo>
                    <a:pt x="3546" y="1163"/>
                  </a:lnTo>
                  <a:cubicBezTo>
                    <a:pt x="2636" y="601"/>
                    <a:pt x="1635" y="193"/>
                    <a:pt x="635" y="13"/>
                  </a:cubicBezTo>
                  <a:cubicBezTo>
                    <a:pt x="598" y="5"/>
                    <a:pt x="564" y="1"/>
                    <a:pt x="53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9" name="Google Shape;2029;p27"/>
            <p:cNvSpPr/>
            <p:nvPr/>
          </p:nvSpPr>
          <p:spPr>
            <a:xfrm>
              <a:off x="616975" y="329950"/>
              <a:ext cx="152300" cy="157900"/>
            </a:xfrm>
            <a:custGeom>
              <a:rect b="b" l="l" r="r" t="t"/>
              <a:pathLst>
                <a:path extrusionOk="0" h="6316" w="6092">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p27"/>
            <p:cNvSpPr/>
            <p:nvPr/>
          </p:nvSpPr>
          <p:spPr>
            <a:xfrm>
              <a:off x="288625" y="679650"/>
              <a:ext cx="162925" cy="141800"/>
            </a:xfrm>
            <a:custGeom>
              <a:rect b="b" l="l" r="r" t="t"/>
              <a:pathLst>
                <a:path extrusionOk="0" h="5672" w="6517">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p27"/>
            <p:cNvSpPr/>
            <p:nvPr/>
          </p:nvSpPr>
          <p:spPr>
            <a:xfrm>
              <a:off x="180775" y="1301525"/>
              <a:ext cx="152300" cy="157875"/>
            </a:xfrm>
            <a:custGeom>
              <a:rect b="b" l="l" r="r" t="t"/>
              <a:pathLst>
                <a:path extrusionOk="0" h="6315" w="6092">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p27"/>
            <p:cNvSpPr/>
            <p:nvPr/>
          </p:nvSpPr>
          <p:spPr>
            <a:xfrm>
              <a:off x="628075" y="887800"/>
              <a:ext cx="530250" cy="656275"/>
            </a:xfrm>
            <a:custGeom>
              <a:rect b="b" l="l" r="r" t="t"/>
              <a:pathLst>
                <a:path extrusionOk="0" h="26251" w="21210">
                  <a:moveTo>
                    <a:pt x="2564" y="0"/>
                  </a:moveTo>
                  <a:cubicBezTo>
                    <a:pt x="2309" y="0"/>
                    <a:pt x="2063" y="75"/>
                    <a:pt x="1841" y="271"/>
                  </a:cubicBezTo>
                  <a:cubicBezTo>
                    <a:pt x="1143" y="800"/>
                    <a:pt x="783" y="2196"/>
                    <a:pt x="529" y="2999"/>
                  </a:cubicBezTo>
                  <a:cubicBezTo>
                    <a:pt x="170" y="4226"/>
                    <a:pt x="1" y="5453"/>
                    <a:pt x="1" y="6701"/>
                  </a:cubicBezTo>
                  <a:cubicBezTo>
                    <a:pt x="1" y="11903"/>
                    <a:pt x="2475" y="16472"/>
                    <a:pt x="5542" y="20448"/>
                  </a:cubicBezTo>
                  <a:cubicBezTo>
                    <a:pt x="6515" y="21674"/>
                    <a:pt x="7488" y="22816"/>
                    <a:pt x="8460" y="23874"/>
                  </a:cubicBezTo>
                  <a:cubicBezTo>
                    <a:pt x="9158" y="24762"/>
                    <a:pt x="9877" y="25989"/>
                    <a:pt x="11020" y="26179"/>
                  </a:cubicBezTo>
                  <a:cubicBezTo>
                    <a:pt x="11258" y="26231"/>
                    <a:pt x="11507" y="26251"/>
                    <a:pt x="11760" y="26251"/>
                  </a:cubicBezTo>
                  <a:cubicBezTo>
                    <a:pt x="12335" y="26251"/>
                    <a:pt x="12929" y="26147"/>
                    <a:pt x="13473" y="26073"/>
                  </a:cubicBezTo>
                  <a:cubicBezTo>
                    <a:pt x="14192" y="25989"/>
                    <a:pt x="14974" y="25904"/>
                    <a:pt x="15778" y="25820"/>
                  </a:cubicBezTo>
                  <a:cubicBezTo>
                    <a:pt x="17449" y="25650"/>
                    <a:pt x="19120" y="25291"/>
                    <a:pt x="20791" y="24847"/>
                  </a:cubicBezTo>
                  <a:cubicBezTo>
                    <a:pt x="21209" y="24767"/>
                    <a:pt x="21083" y="24142"/>
                    <a:pt x="20695" y="24142"/>
                  </a:cubicBezTo>
                  <a:cubicBezTo>
                    <a:pt x="20671" y="24142"/>
                    <a:pt x="20647" y="24144"/>
                    <a:pt x="20621" y="24149"/>
                  </a:cubicBezTo>
                  <a:cubicBezTo>
                    <a:pt x="17978" y="24847"/>
                    <a:pt x="15334" y="25291"/>
                    <a:pt x="12606" y="25460"/>
                  </a:cubicBezTo>
                  <a:cubicBezTo>
                    <a:pt x="12290" y="25460"/>
                    <a:pt x="11947" y="25510"/>
                    <a:pt x="11616" y="25510"/>
                  </a:cubicBezTo>
                  <a:cubicBezTo>
                    <a:pt x="11303" y="25510"/>
                    <a:pt x="11001" y="25466"/>
                    <a:pt x="10745" y="25291"/>
                  </a:cubicBezTo>
                  <a:cubicBezTo>
                    <a:pt x="10216" y="25016"/>
                    <a:pt x="9772" y="24403"/>
                    <a:pt x="9433" y="23958"/>
                  </a:cubicBezTo>
                  <a:cubicBezTo>
                    <a:pt x="8630" y="23091"/>
                    <a:pt x="7932" y="22203"/>
                    <a:pt x="7128" y="21315"/>
                  </a:cubicBezTo>
                  <a:cubicBezTo>
                    <a:pt x="4146" y="17614"/>
                    <a:pt x="1418" y="13490"/>
                    <a:pt x="783" y="8625"/>
                  </a:cubicBezTo>
                  <a:cubicBezTo>
                    <a:pt x="529" y="6426"/>
                    <a:pt x="783" y="4142"/>
                    <a:pt x="1587" y="2111"/>
                  </a:cubicBezTo>
                  <a:cubicBezTo>
                    <a:pt x="1815" y="1484"/>
                    <a:pt x="2060" y="772"/>
                    <a:pt x="2752" y="772"/>
                  </a:cubicBezTo>
                  <a:cubicBezTo>
                    <a:pt x="2830" y="772"/>
                    <a:pt x="2914" y="781"/>
                    <a:pt x="3004" y="800"/>
                  </a:cubicBezTo>
                  <a:cubicBezTo>
                    <a:pt x="3427" y="969"/>
                    <a:pt x="3871" y="1223"/>
                    <a:pt x="4315" y="1413"/>
                  </a:cubicBezTo>
                  <a:cubicBezTo>
                    <a:pt x="5288" y="1857"/>
                    <a:pt x="6176" y="2386"/>
                    <a:pt x="7043" y="2915"/>
                  </a:cubicBezTo>
                  <a:cubicBezTo>
                    <a:pt x="10406" y="5030"/>
                    <a:pt x="13304" y="7927"/>
                    <a:pt x="15503" y="11269"/>
                  </a:cubicBezTo>
                  <a:cubicBezTo>
                    <a:pt x="17978" y="14970"/>
                    <a:pt x="19564" y="19306"/>
                    <a:pt x="20008" y="23789"/>
                  </a:cubicBezTo>
                  <a:cubicBezTo>
                    <a:pt x="20008" y="24021"/>
                    <a:pt x="20198" y="24155"/>
                    <a:pt x="20380" y="24155"/>
                  </a:cubicBezTo>
                  <a:cubicBezTo>
                    <a:pt x="20546" y="24155"/>
                    <a:pt x="20706" y="24042"/>
                    <a:pt x="20706" y="23789"/>
                  </a:cubicBezTo>
                  <a:cubicBezTo>
                    <a:pt x="19818" y="14970"/>
                    <a:pt x="14721" y="6870"/>
                    <a:pt x="7128" y="2196"/>
                  </a:cubicBezTo>
                  <a:cubicBezTo>
                    <a:pt x="6261" y="1582"/>
                    <a:pt x="5203" y="1054"/>
                    <a:pt x="4231" y="610"/>
                  </a:cubicBezTo>
                  <a:cubicBezTo>
                    <a:pt x="3748" y="376"/>
                    <a:pt x="3134" y="0"/>
                    <a:pt x="256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33" name="Google Shape;2033;p27"/>
          <p:cNvGrpSpPr/>
          <p:nvPr/>
        </p:nvGrpSpPr>
        <p:grpSpPr>
          <a:xfrm>
            <a:off x="7441975" y="302575"/>
            <a:ext cx="1581725" cy="1635450"/>
            <a:chOff x="7289575" y="226375"/>
            <a:chExt cx="1581725" cy="1635450"/>
          </a:xfrm>
        </p:grpSpPr>
        <p:sp>
          <p:nvSpPr>
            <p:cNvPr id="2034" name="Google Shape;2034;p27"/>
            <p:cNvSpPr/>
            <p:nvPr/>
          </p:nvSpPr>
          <p:spPr>
            <a:xfrm>
              <a:off x="7987750" y="1418100"/>
              <a:ext cx="286600" cy="443725"/>
            </a:xfrm>
            <a:custGeom>
              <a:rect b="b" l="l" r="r" t="t"/>
              <a:pathLst>
                <a:path extrusionOk="0" h="17749" w="11464">
                  <a:moveTo>
                    <a:pt x="2985" y="1"/>
                  </a:moveTo>
                  <a:cubicBezTo>
                    <a:pt x="2864" y="1"/>
                    <a:pt x="2736" y="62"/>
                    <a:pt x="2645" y="209"/>
                  </a:cubicBezTo>
                  <a:cubicBezTo>
                    <a:pt x="1333" y="2324"/>
                    <a:pt x="530" y="4693"/>
                    <a:pt x="191" y="7167"/>
                  </a:cubicBezTo>
                  <a:cubicBezTo>
                    <a:pt x="1" y="9007"/>
                    <a:pt x="85" y="10868"/>
                    <a:pt x="191" y="12708"/>
                  </a:cubicBezTo>
                  <a:cubicBezTo>
                    <a:pt x="191" y="12889"/>
                    <a:pt x="418" y="13023"/>
                    <a:pt x="623" y="13023"/>
                  </a:cubicBezTo>
                  <a:cubicBezTo>
                    <a:pt x="730" y="13023"/>
                    <a:pt x="831" y="12986"/>
                    <a:pt x="889" y="12899"/>
                  </a:cubicBezTo>
                  <a:cubicBezTo>
                    <a:pt x="1268" y="12006"/>
                    <a:pt x="1776" y="11166"/>
                    <a:pt x="2360" y="10405"/>
                  </a:cubicBezTo>
                  <a:lnTo>
                    <a:pt x="2360" y="10405"/>
                  </a:lnTo>
                  <a:cubicBezTo>
                    <a:pt x="2211" y="12812"/>
                    <a:pt x="2542" y="15202"/>
                    <a:pt x="3448" y="17467"/>
                  </a:cubicBezTo>
                  <a:cubicBezTo>
                    <a:pt x="3493" y="17659"/>
                    <a:pt x="3617" y="17748"/>
                    <a:pt x="3748" y="17748"/>
                  </a:cubicBezTo>
                  <a:cubicBezTo>
                    <a:pt x="3862" y="17748"/>
                    <a:pt x="3983" y="17680"/>
                    <a:pt x="4062" y="17552"/>
                  </a:cubicBezTo>
                  <a:cubicBezTo>
                    <a:pt x="5107" y="15950"/>
                    <a:pt x="5884" y="14159"/>
                    <a:pt x="6338" y="12299"/>
                  </a:cubicBezTo>
                  <a:lnTo>
                    <a:pt x="6338" y="12299"/>
                  </a:lnTo>
                  <a:cubicBezTo>
                    <a:pt x="6501" y="12975"/>
                    <a:pt x="6677" y="13662"/>
                    <a:pt x="6874" y="14379"/>
                  </a:cubicBezTo>
                  <a:cubicBezTo>
                    <a:pt x="6874" y="14558"/>
                    <a:pt x="7027" y="14657"/>
                    <a:pt x="7180" y="14657"/>
                  </a:cubicBezTo>
                  <a:cubicBezTo>
                    <a:pt x="7262" y="14657"/>
                    <a:pt x="7344" y="14628"/>
                    <a:pt x="7403" y="14570"/>
                  </a:cubicBezTo>
                  <a:cubicBezTo>
                    <a:pt x="10491" y="11038"/>
                    <a:pt x="11464" y="5750"/>
                    <a:pt x="11295" y="1161"/>
                  </a:cubicBezTo>
                  <a:cubicBezTo>
                    <a:pt x="11242" y="949"/>
                    <a:pt x="11041" y="844"/>
                    <a:pt x="10864" y="844"/>
                  </a:cubicBezTo>
                  <a:cubicBezTo>
                    <a:pt x="10687" y="844"/>
                    <a:pt x="10533" y="949"/>
                    <a:pt x="10576" y="1161"/>
                  </a:cubicBezTo>
                  <a:cubicBezTo>
                    <a:pt x="10757" y="5296"/>
                    <a:pt x="9957" y="10201"/>
                    <a:pt x="7350" y="13564"/>
                  </a:cubicBezTo>
                  <a:lnTo>
                    <a:pt x="7350" y="13564"/>
                  </a:lnTo>
                  <a:cubicBezTo>
                    <a:pt x="7134" y="12577"/>
                    <a:pt x="6899" y="11635"/>
                    <a:pt x="6621" y="10678"/>
                  </a:cubicBezTo>
                  <a:cubicBezTo>
                    <a:pt x="6578" y="10509"/>
                    <a:pt x="6425" y="10424"/>
                    <a:pt x="6282" y="10424"/>
                  </a:cubicBezTo>
                  <a:cubicBezTo>
                    <a:pt x="6139" y="10424"/>
                    <a:pt x="6007" y="10509"/>
                    <a:pt x="6007" y="10678"/>
                  </a:cubicBezTo>
                  <a:cubicBezTo>
                    <a:pt x="5683" y="12832"/>
                    <a:pt x="4930" y="14831"/>
                    <a:pt x="3824" y="16629"/>
                  </a:cubicBezTo>
                  <a:lnTo>
                    <a:pt x="3824" y="16629"/>
                  </a:lnTo>
                  <a:cubicBezTo>
                    <a:pt x="3049" y="14279"/>
                    <a:pt x="2864" y="11858"/>
                    <a:pt x="3173" y="9367"/>
                  </a:cubicBezTo>
                  <a:cubicBezTo>
                    <a:pt x="3173" y="9160"/>
                    <a:pt x="2982" y="8918"/>
                    <a:pt x="2770" y="8918"/>
                  </a:cubicBezTo>
                  <a:cubicBezTo>
                    <a:pt x="2700" y="8918"/>
                    <a:pt x="2628" y="8944"/>
                    <a:pt x="2560" y="9007"/>
                  </a:cubicBezTo>
                  <a:cubicBezTo>
                    <a:pt x="1921" y="9768"/>
                    <a:pt x="1336" y="10573"/>
                    <a:pt x="830" y="11462"/>
                  </a:cubicBezTo>
                  <a:lnTo>
                    <a:pt x="830" y="11462"/>
                  </a:lnTo>
                  <a:cubicBezTo>
                    <a:pt x="778" y="10206"/>
                    <a:pt x="762" y="8951"/>
                    <a:pt x="889" y="7696"/>
                  </a:cubicBezTo>
                  <a:cubicBezTo>
                    <a:pt x="1058" y="5137"/>
                    <a:pt x="1947" y="2662"/>
                    <a:pt x="3258" y="547"/>
                  </a:cubicBezTo>
                  <a:cubicBezTo>
                    <a:pt x="3442" y="250"/>
                    <a:pt x="3228" y="1"/>
                    <a:pt x="298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p27"/>
            <p:cNvSpPr/>
            <p:nvPr/>
          </p:nvSpPr>
          <p:spPr>
            <a:xfrm>
              <a:off x="8288500" y="913725"/>
              <a:ext cx="179900" cy="124075"/>
            </a:xfrm>
            <a:custGeom>
              <a:rect b="b" l="l" r="r" t="t"/>
              <a:pathLst>
                <a:path extrusionOk="0" h="4963" w="7196">
                  <a:moveTo>
                    <a:pt x="3696" y="713"/>
                  </a:moveTo>
                  <a:cubicBezTo>
                    <a:pt x="4013" y="713"/>
                    <a:pt x="4329" y="747"/>
                    <a:pt x="4637" y="821"/>
                  </a:cubicBezTo>
                  <a:cubicBezTo>
                    <a:pt x="5165" y="990"/>
                    <a:pt x="5694" y="1350"/>
                    <a:pt x="5863" y="1878"/>
                  </a:cubicBezTo>
                  <a:cubicBezTo>
                    <a:pt x="6138" y="2661"/>
                    <a:pt x="5419" y="3359"/>
                    <a:pt x="4806" y="3718"/>
                  </a:cubicBezTo>
                  <a:cubicBezTo>
                    <a:pt x="4213" y="3991"/>
                    <a:pt x="3305" y="4251"/>
                    <a:pt x="2559" y="4251"/>
                  </a:cubicBezTo>
                  <a:cubicBezTo>
                    <a:pt x="2321" y="4251"/>
                    <a:pt x="2098" y="4224"/>
                    <a:pt x="1908" y="4163"/>
                  </a:cubicBezTo>
                  <a:cubicBezTo>
                    <a:pt x="935" y="3888"/>
                    <a:pt x="1274" y="2830"/>
                    <a:pt x="1633" y="2217"/>
                  </a:cubicBezTo>
                  <a:cubicBezTo>
                    <a:pt x="1993" y="1688"/>
                    <a:pt x="2331" y="1244"/>
                    <a:pt x="2775" y="821"/>
                  </a:cubicBezTo>
                  <a:cubicBezTo>
                    <a:pt x="2785" y="813"/>
                    <a:pt x="2794" y="806"/>
                    <a:pt x="2803" y="798"/>
                  </a:cubicBezTo>
                  <a:lnTo>
                    <a:pt x="2803" y="798"/>
                  </a:lnTo>
                  <a:cubicBezTo>
                    <a:pt x="3099" y="743"/>
                    <a:pt x="3398" y="713"/>
                    <a:pt x="3696" y="713"/>
                  </a:cubicBezTo>
                  <a:close/>
                  <a:moveTo>
                    <a:pt x="3763" y="0"/>
                  </a:moveTo>
                  <a:cubicBezTo>
                    <a:pt x="2751" y="0"/>
                    <a:pt x="1697" y="316"/>
                    <a:pt x="851" y="715"/>
                  </a:cubicBezTo>
                  <a:cubicBezTo>
                    <a:pt x="534" y="883"/>
                    <a:pt x="775" y="1379"/>
                    <a:pt x="1069" y="1379"/>
                  </a:cubicBezTo>
                  <a:cubicBezTo>
                    <a:pt x="1108" y="1379"/>
                    <a:pt x="1149" y="1370"/>
                    <a:pt x="1189" y="1350"/>
                  </a:cubicBezTo>
                  <a:cubicBezTo>
                    <a:pt x="1290" y="1299"/>
                    <a:pt x="1393" y="1251"/>
                    <a:pt x="1497" y="1205"/>
                  </a:cubicBezTo>
                  <a:lnTo>
                    <a:pt x="1497" y="1205"/>
                  </a:lnTo>
                  <a:cubicBezTo>
                    <a:pt x="715" y="2176"/>
                    <a:pt x="1" y="3498"/>
                    <a:pt x="935" y="4416"/>
                  </a:cubicBezTo>
                  <a:cubicBezTo>
                    <a:pt x="1332" y="4813"/>
                    <a:pt x="1901" y="4962"/>
                    <a:pt x="2512" y="4962"/>
                  </a:cubicBezTo>
                  <a:cubicBezTo>
                    <a:pt x="3533" y="4962"/>
                    <a:pt x="4673" y="4546"/>
                    <a:pt x="5335" y="4163"/>
                  </a:cubicBezTo>
                  <a:cubicBezTo>
                    <a:pt x="6667" y="3359"/>
                    <a:pt x="7196" y="1688"/>
                    <a:pt x="5863" y="631"/>
                  </a:cubicBezTo>
                  <a:cubicBezTo>
                    <a:pt x="5256" y="178"/>
                    <a:pt x="4521" y="0"/>
                    <a:pt x="376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27"/>
            <p:cNvSpPr/>
            <p:nvPr/>
          </p:nvSpPr>
          <p:spPr>
            <a:xfrm>
              <a:off x="8143000" y="1020625"/>
              <a:ext cx="206550" cy="428775"/>
            </a:xfrm>
            <a:custGeom>
              <a:rect b="b" l="l" r="r" t="t"/>
              <a:pathLst>
                <a:path extrusionOk="0" h="17151" w="8262">
                  <a:moveTo>
                    <a:pt x="7749" y="1"/>
                  </a:moveTo>
                  <a:cubicBezTo>
                    <a:pt x="7642" y="1"/>
                    <a:pt x="7533" y="42"/>
                    <a:pt x="7453" y="140"/>
                  </a:cubicBezTo>
                  <a:cubicBezTo>
                    <a:pt x="4027" y="5174"/>
                    <a:pt x="1468" y="10821"/>
                    <a:pt x="51" y="16721"/>
                  </a:cubicBezTo>
                  <a:cubicBezTo>
                    <a:pt x="1" y="16984"/>
                    <a:pt x="225" y="17151"/>
                    <a:pt x="434" y="17151"/>
                  </a:cubicBezTo>
                  <a:cubicBezTo>
                    <a:pt x="578" y="17151"/>
                    <a:pt x="714" y="17072"/>
                    <a:pt x="749" y="16891"/>
                  </a:cubicBezTo>
                  <a:cubicBezTo>
                    <a:pt x="2166" y="11075"/>
                    <a:pt x="4641" y="5533"/>
                    <a:pt x="8067" y="500"/>
                  </a:cubicBezTo>
                  <a:cubicBezTo>
                    <a:pt x="8262" y="245"/>
                    <a:pt x="8010" y="1"/>
                    <a:pt x="77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27"/>
            <p:cNvSpPr/>
            <p:nvPr/>
          </p:nvSpPr>
          <p:spPr>
            <a:xfrm>
              <a:off x="8379325" y="790075"/>
              <a:ext cx="102300" cy="138150"/>
            </a:xfrm>
            <a:custGeom>
              <a:rect b="b" l="l" r="r" t="t"/>
              <a:pathLst>
                <a:path extrusionOk="0" h="5526" w="4092">
                  <a:moveTo>
                    <a:pt x="3594" y="0"/>
                  </a:moveTo>
                  <a:cubicBezTo>
                    <a:pt x="3516" y="0"/>
                    <a:pt x="3437" y="35"/>
                    <a:pt x="3372" y="120"/>
                  </a:cubicBezTo>
                  <a:cubicBezTo>
                    <a:pt x="1976" y="1537"/>
                    <a:pt x="919" y="3208"/>
                    <a:pt x="115" y="4963"/>
                  </a:cubicBezTo>
                  <a:cubicBezTo>
                    <a:pt x="1" y="5264"/>
                    <a:pt x="245" y="5526"/>
                    <a:pt x="467" y="5526"/>
                  </a:cubicBezTo>
                  <a:cubicBezTo>
                    <a:pt x="573" y="5526"/>
                    <a:pt x="674" y="5466"/>
                    <a:pt x="729" y="5323"/>
                  </a:cubicBezTo>
                  <a:cubicBezTo>
                    <a:pt x="1448" y="3546"/>
                    <a:pt x="2505" y="1960"/>
                    <a:pt x="3816" y="649"/>
                  </a:cubicBezTo>
                  <a:cubicBezTo>
                    <a:pt x="4091" y="374"/>
                    <a:pt x="3847" y="0"/>
                    <a:pt x="3594" y="0"/>
                  </a:cubicBezTo>
                  <a:close/>
                </a:path>
              </a:pathLst>
            </a:custGeom>
            <a:solidFill>
              <a:srgbClr val="2537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27"/>
            <p:cNvSpPr/>
            <p:nvPr/>
          </p:nvSpPr>
          <p:spPr>
            <a:xfrm>
              <a:off x="7952850" y="1048675"/>
              <a:ext cx="225000" cy="228500"/>
            </a:xfrm>
            <a:custGeom>
              <a:rect b="b" l="l" r="r" t="t"/>
              <a:pathLst>
                <a:path extrusionOk="0" h="9140" w="9000">
                  <a:moveTo>
                    <a:pt x="8421" y="1"/>
                  </a:moveTo>
                  <a:cubicBezTo>
                    <a:pt x="8341" y="1"/>
                    <a:pt x="8260" y="23"/>
                    <a:pt x="8186" y="76"/>
                  </a:cubicBezTo>
                  <a:cubicBezTo>
                    <a:pt x="6600" y="1577"/>
                    <a:pt x="4929" y="3164"/>
                    <a:pt x="3258" y="4665"/>
                  </a:cubicBezTo>
                  <a:cubicBezTo>
                    <a:pt x="2010" y="5807"/>
                    <a:pt x="699" y="6949"/>
                    <a:pt x="86" y="8641"/>
                  </a:cubicBezTo>
                  <a:cubicBezTo>
                    <a:pt x="1" y="8810"/>
                    <a:pt x="255" y="8980"/>
                    <a:pt x="424" y="9064"/>
                  </a:cubicBezTo>
                  <a:cubicBezTo>
                    <a:pt x="810" y="9116"/>
                    <a:pt x="1197" y="9140"/>
                    <a:pt x="1581" y="9140"/>
                  </a:cubicBezTo>
                  <a:cubicBezTo>
                    <a:pt x="2606" y="9140"/>
                    <a:pt x="3616" y="8972"/>
                    <a:pt x="4569" y="8726"/>
                  </a:cubicBezTo>
                  <a:cubicBezTo>
                    <a:pt x="4966" y="8556"/>
                    <a:pt x="4873" y="7981"/>
                    <a:pt x="4532" y="7981"/>
                  </a:cubicBezTo>
                  <a:cubicBezTo>
                    <a:pt x="4492" y="7981"/>
                    <a:pt x="4447" y="7989"/>
                    <a:pt x="4400" y="8007"/>
                  </a:cubicBezTo>
                  <a:cubicBezTo>
                    <a:pt x="3421" y="8271"/>
                    <a:pt x="2454" y="8432"/>
                    <a:pt x="1481" y="8432"/>
                  </a:cubicBezTo>
                  <a:cubicBezTo>
                    <a:pt x="1302" y="8432"/>
                    <a:pt x="1122" y="8427"/>
                    <a:pt x="942" y="8415"/>
                  </a:cubicBezTo>
                  <a:lnTo>
                    <a:pt x="942" y="8415"/>
                  </a:lnTo>
                  <a:cubicBezTo>
                    <a:pt x="1639" y="6876"/>
                    <a:pt x="3086" y="5797"/>
                    <a:pt x="4315" y="4665"/>
                  </a:cubicBezTo>
                  <a:cubicBezTo>
                    <a:pt x="5817" y="3354"/>
                    <a:pt x="7213" y="1937"/>
                    <a:pt x="8715" y="605"/>
                  </a:cubicBezTo>
                  <a:cubicBezTo>
                    <a:pt x="9000" y="336"/>
                    <a:pt x="8726" y="1"/>
                    <a:pt x="842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27"/>
            <p:cNvSpPr/>
            <p:nvPr/>
          </p:nvSpPr>
          <p:spPr>
            <a:xfrm>
              <a:off x="8407700" y="1134650"/>
              <a:ext cx="170400" cy="218250"/>
            </a:xfrm>
            <a:custGeom>
              <a:rect b="b" l="l" r="r" t="t"/>
              <a:pathLst>
                <a:path extrusionOk="0" h="8730" w="6816">
                  <a:moveTo>
                    <a:pt x="3657" y="1"/>
                  </a:moveTo>
                  <a:cubicBezTo>
                    <a:pt x="3446" y="1"/>
                    <a:pt x="3244" y="176"/>
                    <a:pt x="3295" y="444"/>
                  </a:cubicBezTo>
                  <a:cubicBezTo>
                    <a:pt x="4109" y="2945"/>
                    <a:pt x="5066" y="5303"/>
                    <a:pt x="5822" y="7781"/>
                  </a:cubicBezTo>
                  <a:lnTo>
                    <a:pt x="5822" y="7781"/>
                  </a:lnTo>
                  <a:cubicBezTo>
                    <a:pt x="4107" y="7157"/>
                    <a:pt x="2370" y="6520"/>
                    <a:pt x="567" y="5900"/>
                  </a:cubicBezTo>
                  <a:cubicBezTo>
                    <a:pt x="519" y="5882"/>
                    <a:pt x="475" y="5874"/>
                    <a:pt x="434" y="5874"/>
                  </a:cubicBezTo>
                  <a:cubicBezTo>
                    <a:pt x="93" y="5874"/>
                    <a:pt x="1" y="6447"/>
                    <a:pt x="397" y="6598"/>
                  </a:cubicBezTo>
                  <a:cubicBezTo>
                    <a:pt x="2322" y="7317"/>
                    <a:pt x="4352" y="8015"/>
                    <a:pt x="6298" y="8713"/>
                  </a:cubicBezTo>
                  <a:cubicBezTo>
                    <a:pt x="6332" y="8724"/>
                    <a:pt x="6366" y="8730"/>
                    <a:pt x="6400" y="8730"/>
                  </a:cubicBezTo>
                  <a:cubicBezTo>
                    <a:pt x="6619" y="8730"/>
                    <a:pt x="6815" y="8507"/>
                    <a:pt x="6742" y="8269"/>
                  </a:cubicBezTo>
                  <a:cubicBezTo>
                    <a:pt x="5854" y="5541"/>
                    <a:pt x="4881" y="2897"/>
                    <a:pt x="4014" y="253"/>
                  </a:cubicBezTo>
                  <a:cubicBezTo>
                    <a:pt x="3938" y="77"/>
                    <a:pt x="3796" y="1"/>
                    <a:pt x="365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27"/>
            <p:cNvSpPr/>
            <p:nvPr/>
          </p:nvSpPr>
          <p:spPr>
            <a:xfrm>
              <a:off x="8054475" y="1297275"/>
              <a:ext cx="364575" cy="53125"/>
            </a:xfrm>
            <a:custGeom>
              <a:rect b="b" l="l" r="r" t="t"/>
              <a:pathLst>
                <a:path extrusionOk="0" h="2125" w="14583">
                  <a:moveTo>
                    <a:pt x="14079" y="1"/>
                  </a:moveTo>
                  <a:cubicBezTo>
                    <a:pt x="14053" y="1"/>
                    <a:pt x="14026" y="3"/>
                    <a:pt x="13998" y="9"/>
                  </a:cubicBezTo>
                  <a:cubicBezTo>
                    <a:pt x="11126" y="952"/>
                    <a:pt x="8133" y="1417"/>
                    <a:pt x="5124" y="1417"/>
                  </a:cubicBezTo>
                  <a:cubicBezTo>
                    <a:pt x="3612" y="1417"/>
                    <a:pt x="2096" y="1299"/>
                    <a:pt x="589" y="1066"/>
                  </a:cubicBezTo>
                  <a:cubicBezTo>
                    <a:pt x="565" y="1061"/>
                    <a:pt x="541" y="1059"/>
                    <a:pt x="519" y="1059"/>
                  </a:cubicBezTo>
                  <a:cubicBezTo>
                    <a:pt x="146" y="1059"/>
                    <a:pt x="1" y="1684"/>
                    <a:pt x="420" y="1764"/>
                  </a:cubicBezTo>
                  <a:cubicBezTo>
                    <a:pt x="1955" y="2004"/>
                    <a:pt x="3499" y="2124"/>
                    <a:pt x="5042" y="2124"/>
                  </a:cubicBezTo>
                  <a:cubicBezTo>
                    <a:pt x="8114" y="2124"/>
                    <a:pt x="11183" y="1650"/>
                    <a:pt x="14167" y="706"/>
                  </a:cubicBezTo>
                  <a:cubicBezTo>
                    <a:pt x="14583" y="548"/>
                    <a:pt x="14461" y="1"/>
                    <a:pt x="1407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27"/>
            <p:cNvSpPr/>
            <p:nvPr/>
          </p:nvSpPr>
          <p:spPr>
            <a:xfrm>
              <a:off x="7999325" y="577650"/>
              <a:ext cx="178275" cy="176325"/>
            </a:xfrm>
            <a:custGeom>
              <a:rect b="b" l="l" r="r" t="t"/>
              <a:pathLst>
                <a:path extrusionOk="0" h="7053" w="7131">
                  <a:moveTo>
                    <a:pt x="1374" y="1457"/>
                  </a:moveTo>
                  <a:cubicBezTo>
                    <a:pt x="1676" y="1791"/>
                    <a:pt x="2027" y="2080"/>
                    <a:pt x="2456" y="2272"/>
                  </a:cubicBezTo>
                  <a:cubicBezTo>
                    <a:pt x="2701" y="2367"/>
                    <a:pt x="2917" y="2405"/>
                    <a:pt x="3117" y="2405"/>
                  </a:cubicBezTo>
                  <a:cubicBezTo>
                    <a:pt x="3627" y="2405"/>
                    <a:pt x="4026" y="2158"/>
                    <a:pt x="4503" y="1985"/>
                  </a:cubicBezTo>
                  <a:lnTo>
                    <a:pt x="4503" y="1985"/>
                  </a:lnTo>
                  <a:cubicBezTo>
                    <a:pt x="4403" y="2144"/>
                    <a:pt x="4283" y="2295"/>
                    <a:pt x="4127" y="2441"/>
                  </a:cubicBezTo>
                  <a:cubicBezTo>
                    <a:pt x="4043" y="2632"/>
                    <a:pt x="4043" y="2886"/>
                    <a:pt x="4212" y="2970"/>
                  </a:cubicBezTo>
                  <a:cubicBezTo>
                    <a:pt x="4741" y="3235"/>
                    <a:pt x="5202" y="3529"/>
                    <a:pt x="5618" y="3871"/>
                  </a:cubicBezTo>
                  <a:lnTo>
                    <a:pt x="5618" y="3871"/>
                  </a:lnTo>
                  <a:cubicBezTo>
                    <a:pt x="5414" y="3847"/>
                    <a:pt x="5207" y="3830"/>
                    <a:pt x="5009" y="3830"/>
                  </a:cubicBezTo>
                  <a:cubicBezTo>
                    <a:pt x="4613" y="3830"/>
                    <a:pt x="4257" y="3898"/>
                    <a:pt x="4043" y="4112"/>
                  </a:cubicBezTo>
                  <a:cubicBezTo>
                    <a:pt x="3786" y="4418"/>
                    <a:pt x="3762" y="5020"/>
                    <a:pt x="3809" y="5593"/>
                  </a:cubicBezTo>
                  <a:lnTo>
                    <a:pt x="3809" y="5593"/>
                  </a:lnTo>
                  <a:cubicBezTo>
                    <a:pt x="3554" y="5178"/>
                    <a:pt x="3309" y="4765"/>
                    <a:pt x="2795" y="4556"/>
                  </a:cubicBezTo>
                  <a:cubicBezTo>
                    <a:pt x="2641" y="4511"/>
                    <a:pt x="2483" y="4491"/>
                    <a:pt x="2324" y="4491"/>
                  </a:cubicBezTo>
                  <a:cubicBezTo>
                    <a:pt x="1934" y="4491"/>
                    <a:pt x="1537" y="4614"/>
                    <a:pt x="1164" y="4794"/>
                  </a:cubicBezTo>
                  <a:lnTo>
                    <a:pt x="1164" y="4794"/>
                  </a:lnTo>
                  <a:cubicBezTo>
                    <a:pt x="1335" y="4382"/>
                    <a:pt x="1511" y="3986"/>
                    <a:pt x="1653" y="3584"/>
                  </a:cubicBezTo>
                  <a:cubicBezTo>
                    <a:pt x="1709" y="3459"/>
                    <a:pt x="1686" y="3354"/>
                    <a:pt x="1621" y="3280"/>
                  </a:cubicBezTo>
                  <a:lnTo>
                    <a:pt x="1621" y="3280"/>
                  </a:lnTo>
                  <a:cubicBezTo>
                    <a:pt x="1479" y="2657"/>
                    <a:pt x="1397" y="2061"/>
                    <a:pt x="1374" y="1457"/>
                  </a:cubicBezTo>
                  <a:close/>
                  <a:moveTo>
                    <a:pt x="1017" y="1"/>
                  </a:moveTo>
                  <a:cubicBezTo>
                    <a:pt x="845" y="1"/>
                    <a:pt x="680" y="120"/>
                    <a:pt x="680" y="327"/>
                  </a:cubicBezTo>
                  <a:cubicBezTo>
                    <a:pt x="598" y="1432"/>
                    <a:pt x="675" y="2458"/>
                    <a:pt x="929" y="3481"/>
                  </a:cubicBezTo>
                  <a:lnTo>
                    <a:pt x="929" y="3481"/>
                  </a:lnTo>
                  <a:cubicBezTo>
                    <a:pt x="664" y="4158"/>
                    <a:pt x="415" y="4856"/>
                    <a:pt x="67" y="5614"/>
                  </a:cubicBezTo>
                  <a:cubicBezTo>
                    <a:pt x="1" y="5827"/>
                    <a:pt x="203" y="6028"/>
                    <a:pt x="415" y="6028"/>
                  </a:cubicBezTo>
                  <a:cubicBezTo>
                    <a:pt x="476" y="6028"/>
                    <a:pt x="539" y="6011"/>
                    <a:pt x="595" y="5973"/>
                  </a:cubicBezTo>
                  <a:cubicBezTo>
                    <a:pt x="1070" y="5611"/>
                    <a:pt x="1634" y="5248"/>
                    <a:pt x="2177" y="5248"/>
                  </a:cubicBezTo>
                  <a:cubicBezTo>
                    <a:pt x="2553" y="5248"/>
                    <a:pt x="2919" y="5422"/>
                    <a:pt x="3239" y="5889"/>
                  </a:cubicBezTo>
                  <a:cubicBezTo>
                    <a:pt x="3514" y="6333"/>
                    <a:pt x="3683" y="6671"/>
                    <a:pt x="4127" y="7031"/>
                  </a:cubicBezTo>
                  <a:cubicBezTo>
                    <a:pt x="4157" y="7046"/>
                    <a:pt x="4193" y="7053"/>
                    <a:pt x="4231" y="7053"/>
                  </a:cubicBezTo>
                  <a:cubicBezTo>
                    <a:pt x="4412" y="7053"/>
                    <a:pt x="4656" y="6898"/>
                    <a:pt x="4656" y="6671"/>
                  </a:cubicBezTo>
                  <a:cubicBezTo>
                    <a:pt x="4656" y="6333"/>
                    <a:pt x="4381" y="4916"/>
                    <a:pt x="4656" y="4641"/>
                  </a:cubicBezTo>
                  <a:cubicBezTo>
                    <a:pt x="4716" y="4601"/>
                    <a:pt x="4835" y="4586"/>
                    <a:pt x="4989" y="4586"/>
                  </a:cubicBezTo>
                  <a:cubicBezTo>
                    <a:pt x="5488" y="4586"/>
                    <a:pt x="6347" y="4747"/>
                    <a:pt x="6686" y="4747"/>
                  </a:cubicBezTo>
                  <a:cubicBezTo>
                    <a:pt x="6940" y="4747"/>
                    <a:pt x="7130" y="4303"/>
                    <a:pt x="6856" y="4112"/>
                  </a:cubicBezTo>
                  <a:cubicBezTo>
                    <a:pt x="6337" y="3522"/>
                    <a:pt x="5681" y="2992"/>
                    <a:pt x="4967" y="2625"/>
                  </a:cubicBezTo>
                  <a:lnTo>
                    <a:pt x="4967" y="2625"/>
                  </a:lnTo>
                  <a:cubicBezTo>
                    <a:pt x="5228" y="2298"/>
                    <a:pt x="5404" y="1965"/>
                    <a:pt x="5544" y="1574"/>
                  </a:cubicBezTo>
                  <a:cubicBezTo>
                    <a:pt x="5618" y="1336"/>
                    <a:pt x="5484" y="1114"/>
                    <a:pt x="5282" y="1114"/>
                  </a:cubicBezTo>
                  <a:cubicBezTo>
                    <a:pt x="5251" y="1114"/>
                    <a:pt x="5219" y="1119"/>
                    <a:pt x="5185" y="1130"/>
                  </a:cubicBezTo>
                  <a:cubicBezTo>
                    <a:pt x="4487" y="1130"/>
                    <a:pt x="3852" y="1744"/>
                    <a:pt x="3239" y="1744"/>
                  </a:cubicBezTo>
                  <a:cubicBezTo>
                    <a:pt x="2372" y="1744"/>
                    <a:pt x="1737" y="771"/>
                    <a:pt x="1314" y="157"/>
                  </a:cubicBezTo>
                  <a:cubicBezTo>
                    <a:pt x="1240" y="50"/>
                    <a:pt x="1127" y="1"/>
                    <a:pt x="101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27"/>
            <p:cNvSpPr/>
            <p:nvPr/>
          </p:nvSpPr>
          <p:spPr>
            <a:xfrm>
              <a:off x="7772025" y="973500"/>
              <a:ext cx="158650" cy="183525"/>
            </a:xfrm>
            <a:custGeom>
              <a:rect b="b" l="l" r="r" t="t"/>
              <a:pathLst>
                <a:path extrusionOk="0" h="7341" w="6346">
                  <a:moveTo>
                    <a:pt x="4778" y="1040"/>
                  </a:moveTo>
                  <a:cubicBezTo>
                    <a:pt x="4470" y="1540"/>
                    <a:pt x="4264" y="2068"/>
                    <a:pt x="4315" y="2660"/>
                  </a:cubicBezTo>
                  <a:cubicBezTo>
                    <a:pt x="4315" y="3409"/>
                    <a:pt x="4803" y="3797"/>
                    <a:pt x="5216" y="4245"/>
                  </a:cubicBezTo>
                  <a:lnTo>
                    <a:pt x="5216" y="4245"/>
                  </a:lnTo>
                  <a:cubicBezTo>
                    <a:pt x="5039" y="4200"/>
                    <a:pt x="4867" y="4138"/>
                    <a:pt x="4675" y="4056"/>
                  </a:cubicBezTo>
                  <a:cubicBezTo>
                    <a:pt x="4599" y="4009"/>
                    <a:pt x="4531" y="3988"/>
                    <a:pt x="4471" y="3988"/>
                  </a:cubicBezTo>
                  <a:cubicBezTo>
                    <a:pt x="4313" y="3988"/>
                    <a:pt x="4207" y="4132"/>
                    <a:pt x="4146" y="4331"/>
                  </a:cubicBezTo>
                  <a:cubicBezTo>
                    <a:pt x="4090" y="4902"/>
                    <a:pt x="3952" y="5446"/>
                    <a:pt x="3737" y="5975"/>
                  </a:cubicBezTo>
                  <a:lnTo>
                    <a:pt x="3737" y="5975"/>
                  </a:lnTo>
                  <a:cubicBezTo>
                    <a:pt x="3659" y="5657"/>
                    <a:pt x="3568" y="5343"/>
                    <a:pt x="3427" y="5029"/>
                  </a:cubicBezTo>
                  <a:cubicBezTo>
                    <a:pt x="3342" y="4859"/>
                    <a:pt x="3258" y="4584"/>
                    <a:pt x="3004" y="4415"/>
                  </a:cubicBezTo>
                  <a:cubicBezTo>
                    <a:pt x="2952" y="4399"/>
                    <a:pt x="2896" y="4392"/>
                    <a:pt x="2839" y="4392"/>
                  </a:cubicBezTo>
                  <a:cubicBezTo>
                    <a:pt x="2596" y="4392"/>
                    <a:pt x="2321" y="4516"/>
                    <a:pt x="2116" y="4584"/>
                  </a:cubicBezTo>
                  <a:cubicBezTo>
                    <a:pt x="1906" y="4660"/>
                    <a:pt x="1695" y="4732"/>
                    <a:pt x="1485" y="4808"/>
                  </a:cubicBezTo>
                  <a:lnTo>
                    <a:pt x="1485" y="4808"/>
                  </a:lnTo>
                  <a:cubicBezTo>
                    <a:pt x="1865" y="4331"/>
                    <a:pt x="2315" y="3906"/>
                    <a:pt x="2200" y="3189"/>
                  </a:cubicBezTo>
                  <a:cubicBezTo>
                    <a:pt x="2153" y="2691"/>
                    <a:pt x="1880" y="2279"/>
                    <a:pt x="1525" y="1935"/>
                  </a:cubicBezTo>
                  <a:lnTo>
                    <a:pt x="1525" y="1935"/>
                  </a:lnTo>
                  <a:cubicBezTo>
                    <a:pt x="1957" y="1958"/>
                    <a:pt x="2388" y="1979"/>
                    <a:pt x="2814" y="2025"/>
                  </a:cubicBezTo>
                  <a:cubicBezTo>
                    <a:pt x="2937" y="2025"/>
                    <a:pt x="3026" y="1972"/>
                    <a:pt x="3081" y="1894"/>
                  </a:cubicBezTo>
                  <a:lnTo>
                    <a:pt x="3081" y="1894"/>
                  </a:lnTo>
                  <a:cubicBezTo>
                    <a:pt x="3624" y="1567"/>
                    <a:pt x="4178" y="1273"/>
                    <a:pt x="4778" y="1040"/>
                  </a:cubicBezTo>
                  <a:close/>
                  <a:moveTo>
                    <a:pt x="5747" y="0"/>
                  </a:moveTo>
                  <a:cubicBezTo>
                    <a:pt x="5716" y="0"/>
                    <a:pt x="5683" y="5"/>
                    <a:pt x="5648" y="16"/>
                  </a:cubicBezTo>
                  <a:cubicBezTo>
                    <a:pt x="4494" y="268"/>
                    <a:pt x="3548" y="707"/>
                    <a:pt x="2666" y="1312"/>
                  </a:cubicBezTo>
                  <a:lnTo>
                    <a:pt x="2666" y="1312"/>
                  </a:lnTo>
                  <a:cubicBezTo>
                    <a:pt x="1931" y="1242"/>
                    <a:pt x="1178" y="1238"/>
                    <a:pt x="445" y="1158"/>
                  </a:cubicBezTo>
                  <a:cubicBezTo>
                    <a:pt x="85" y="1158"/>
                    <a:pt x="1" y="1602"/>
                    <a:pt x="255" y="1772"/>
                  </a:cubicBezTo>
                  <a:cubicBezTo>
                    <a:pt x="1058" y="2385"/>
                    <a:pt x="1947" y="3083"/>
                    <a:pt x="1228" y="4056"/>
                  </a:cubicBezTo>
                  <a:cubicBezTo>
                    <a:pt x="889" y="4584"/>
                    <a:pt x="530" y="4859"/>
                    <a:pt x="360" y="5388"/>
                  </a:cubicBezTo>
                  <a:cubicBezTo>
                    <a:pt x="272" y="5672"/>
                    <a:pt x="511" y="5852"/>
                    <a:pt x="753" y="5852"/>
                  </a:cubicBezTo>
                  <a:cubicBezTo>
                    <a:pt x="799" y="5852"/>
                    <a:pt x="845" y="5846"/>
                    <a:pt x="889" y="5832"/>
                  </a:cubicBezTo>
                  <a:cubicBezTo>
                    <a:pt x="1160" y="5680"/>
                    <a:pt x="1946" y="5202"/>
                    <a:pt x="2477" y="5202"/>
                  </a:cubicBezTo>
                  <a:cubicBezTo>
                    <a:pt x="2609" y="5202"/>
                    <a:pt x="2725" y="5232"/>
                    <a:pt x="2814" y="5304"/>
                  </a:cubicBezTo>
                  <a:cubicBezTo>
                    <a:pt x="2898" y="5388"/>
                    <a:pt x="3004" y="6001"/>
                    <a:pt x="3089" y="6171"/>
                  </a:cubicBezTo>
                  <a:cubicBezTo>
                    <a:pt x="3089" y="6446"/>
                    <a:pt x="3173" y="6784"/>
                    <a:pt x="3258" y="7059"/>
                  </a:cubicBezTo>
                  <a:cubicBezTo>
                    <a:pt x="3303" y="7251"/>
                    <a:pt x="3450" y="7340"/>
                    <a:pt x="3604" y="7340"/>
                  </a:cubicBezTo>
                  <a:cubicBezTo>
                    <a:pt x="3738" y="7340"/>
                    <a:pt x="3877" y="7272"/>
                    <a:pt x="3956" y="7143"/>
                  </a:cubicBezTo>
                  <a:cubicBezTo>
                    <a:pt x="4323" y="6409"/>
                    <a:pt x="4633" y="5688"/>
                    <a:pt x="4777" y="4863"/>
                  </a:cubicBezTo>
                  <a:lnTo>
                    <a:pt x="4777" y="4863"/>
                  </a:lnTo>
                  <a:cubicBezTo>
                    <a:pt x="5157" y="4986"/>
                    <a:pt x="5550" y="5029"/>
                    <a:pt x="5986" y="5029"/>
                  </a:cubicBezTo>
                  <a:cubicBezTo>
                    <a:pt x="6261" y="5029"/>
                    <a:pt x="6346" y="4775"/>
                    <a:pt x="6261" y="4500"/>
                  </a:cubicBezTo>
                  <a:cubicBezTo>
                    <a:pt x="5986" y="3971"/>
                    <a:pt x="5542" y="3717"/>
                    <a:pt x="5204" y="3273"/>
                  </a:cubicBezTo>
                  <a:cubicBezTo>
                    <a:pt x="4675" y="2300"/>
                    <a:pt x="5373" y="1327"/>
                    <a:pt x="5902" y="629"/>
                  </a:cubicBezTo>
                  <a:cubicBezTo>
                    <a:pt x="6148" y="383"/>
                    <a:pt x="6020" y="0"/>
                    <a:pt x="57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27"/>
            <p:cNvSpPr/>
            <p:nvPr/>
          </p:nvSpPr>
          <p:spPr>
            <a:xfrm>
              <a:off x="8377975" y="235100"/>
              <a:ext cx="153875" cy="159825"/>
            </a:xfrm>
            <a:custGeom>
              <a:rect b="b" l="l" r="r" t="t"/>
              <a:pathLst>
                <a:path extrusionOk="0" h="6393" w="6155">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27"/>
            <p:cNvSpPr/>
            <p:nvPr/>
          </p:nvSpPr>
          <p:spPr>
            <a:xfrm>
              <a:off x="8707075" y="575350"/>
              <a:ext cx="164225" cy="142250"/>
            </a:xfrm>
            <a:custGeom>
              <a:rect b="b" l="l" r="r" t="t"/>
              <a:pathLst>
                <a:path extrusionOk="0" h="5690" w="6569">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27"/>
            <p:cNvSpPr/>
            <p:nvPr/>
          </p:nvSpPr>
          <p:spPr>
            <a:xfrm>
              <a:off x="8028050" y="792950"/>
              <a:ext cx="517025" cy="663175"/>
            </a:xfrm>
            <a:custGeom>
              <a:rect b="b" l="l" r="r" t="t"/>
              <a:pathLst>
                <a:path extrusionOk="0" h="26527" w="20681">
                  <a:moveTo>
                    <a:pt x="17799" y="1"/>
                  </a:moveTo>
                  <a:cubicBezTo>
                    <a:pt x="17766" y="1"/>
                    <a:pt x="17733" y="2"/>
                    <a:pt x="17698" y="5"/>
                  </a:cubicBezTo>
                  <a:cubicBezTo>
                    <a:pt x="16725" y="174"/>
                    <a:pt x="15583" y="978"/>
                    <a:pt x="14695" y="1507"/>
                  </a:cubicBezTo>
                  <a:cubicBezTo>
                    <a:pt x="10909" y="3706"/>
                    <a:pt x="7652" y="6794"/>
                    <a:pt x="5178" y="10495"/>
                  </a:cubicBezTo>
                  <a:cubicBezTo>
                    <a:pt x="2450" y="14640"/>
                    <a:pt x="779" y="19484"/>
                    <a:pt x="419" y="24411"/>
                  </a:cubicBezTo>
                  <a:cubicBezTo>
                    <a:pt x="419" y="24633"/>
                    <a:pt x="594" y="24745"/>
                    <a:pt x="768" y="24745"/>
                  </a:cubicBezTo>
                  <a:cubicBezTo>
                    <a:pt x="943" y="24745"/>
                    <a:pt x="1117" y="24633"/>
                    <a:pt x="1117" y="24411"/>
                  </a:cubicBezTo>
                  <a:cubicBezTo>
                    <a:pt x="1646" y="16396"/>
                    <a:pt x="5876" y="8719"/>
                    <a:pt x="12326" y="3875"/>
                  </a:cubicBezTo>
                  <a:cubicBezTo>
                    <a:pt x="13913" y="2733"/>
                    <a:pt x="15499" y="1760"/>
                    <a:pt x="17254" y="978"/>
                  </a:cubicBezTo>
                  <a:cubicBezTo>
                    <a:pt x="17420" y="895"/>
                    <a:pt x="17566" y="859"/>
                    <a:pt x="17698" y="859"/>
                  </a:cubicBezTo>
                  <a:cubicBezTo>
                    <a:pt x="18269" y="859"/>
                    <a:pt x="18548" y="1552"/>
                    <a:pt x="18840" y="2120"/>
                  </a:cubicBezTo>
                  <a:cubicBezTo>
                    <a:pt x="19010" y="2649"/>
                    <a:pt x="19200" y="3177"/>
                    <a:pt x="19369" y="3706"/>
                  </a:cubicBezTo>
                  <a:cubicBezTo>
                    <a:pt x="19729" y="4848"/>
                    <a:pt x="19898" y="5990"/>
                    <a:pt x="19898" y="7238"/>
                  </a:cubicBezTo>
                  <a:cubicBezTo>
                    <a:pt x="19898" y="11891"/>
                    <a:pt x="17698" y="16227"/>
                    <a:pt x="15055" y="19928"/>
                  </a:cubicBezTo>
                  <a:cubicBezTo>
                    <a:pt x="14251" y="21070"/>
                    <a:pt x="13384" y="22212"/>
                    <a:pt x="12496" y="23269"/>
                  </a:cubicBezTo>
                  <a:cubicBezTo>
                    <a:pt x="11692" y="24242"/>
                    <a:pt x="10909" y="25744"/>
                    <a:pt x="9577" y="25828"/>
                  </a:cubicBezTo>
                  <a:cubicBezTo>
                    <a:pt x="9235" y="25848"/>
                    <a:pt x="8890" y="25857"/>
                    <a:pt x="8544" y="25857"/>
                  </a:cubicBezTo>
                  <a:cubicBezTo>
                    <a:pt x="5872" y="25857"/>
                    <a:pt x="3097" y="25314"/>
                    <a:pt x="588" y="24771"/>
                  </a:cubicBezTo>
                  <a:cubicBezTo>
                    <a:pt x="564" y="24766"/>
                    <a:pt x="541" y="24764"/>
                    <a:pt x="518" y="24764"/>
                  </a:cubicBezTo>
                  <a:cubicBezTo>
                    <a:pt x="146" y="24764"/>
                    <a:pt x="0" y="25389"/>
                    <a:pt x="419" y="25469"/>
                  </a:cubicBezTo>
                  <a:cubicBezTo>
                    <a:pt x="3147" y="26082"/>
                    <a:pt x="6066" y="26442"/>
                    <a:pt x="8964" y="26526"/>
                  </a:cubicBezTo>
                  <a:cubicBezTo>
                    <a:pt x="10211" y="26526"/>
                    <a:pt x="10909" y="26357"/>
                    <a:pt x="11692" y="25300"/>
                  </a:cubicBezTo>
                  <a:cubicBezTo>
                    <a:pt x="12580" y="24327"/>
                    <a:pt x="13384" y="23269"/>
                    <a:pt x="14251" y="22212"/>
                  </a:cubicBezTo>
                  <a:cubicBezTo>
                    <a:pt x="17339" y="18236"/>
                    <a:pt x="20067" y="13837"/>
                    <a:pt x="20511" y="8634"/>
                  </a:cubicBezTo>
                  <a:cubicBezTo>
                    <a:pt x="20680" y="6350"/>
                    <a:pt x="20427" y="3960"/>
                    <a:pt x="19454" y="1760"/>
                  </a:cubicBezTo>
                  <a:cubicBezTo>
                    <a:pt x="19107" y="1087"/>
                    <a:pt x="18701" y="1"/>
                    <a:pt x="177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27"/>
            <p:cNvSpPr/>
            <p:nvPr/>
          </p:nvSpPr>
          <p:spPr>
            <a:xfrm>
              <a:off x="7289575" y="549975"/>
              <a:ext cx="336725" cy="396400"/>
            </a:xfrm>
            <a:custGeom>
              <a:rect b="b" l="l" r="r" t="t"/>
              <a:pathLst>
                <a:path extrusionOk="0" h="15856" w="13469">
                  <a:moveTo>
                    <a:pt x="9223" y="1398"/>
                  </a:moveTo>
                  <a:cubicBezTo>
                    <a:pt x="9714" y="3090"/>
                    <a:pt x="9937" y="4792"/>
                    <a:pt x="9866" y="6552"/>
                  </a:cubicBezTo>
                  <a:cubicBezTo>
                    <a:pt x="9866" y="6696"/>
                    <a:pt x="9939" y="6793"/>
                    <a:pt x="10038" y="6843"/>
                  </a:cubicBezTo>
                  <a:lnTo>
                    <a:pt x="10038" y="6843"/>
                  </a:lnTo>
                  <a:cubicBezTo>
                    <a:pt x="10695" y="7760"/>
                    <a:pt x="11394" y="8666"/>
                    <a:pt x="12060" y="9605"/>
                  </a:cubicBezTo>
                  <a:lnTo>
                    <a:pt x="12060" y="9605"/>
                  </a:lnTo>
                  <a:cubicBezTo>
                    <a:pt x="11349" y="9390"/>
                    <a:pt x="10550" y="9222"/>
                    <a:pt x="9801" y="9222"/>
                  </a:cubicBezTo>
                  <a:cubicBezTo>
                    <a:pt x="8675" y="9222"/>
                    <a:pt x="7661" y="9603"/>
                    <a:pt x="7223" y="10782"/>
                  </a:cubicBezTo>
                  <a:cubicBezTo>
                    <a:pt x="6980" y="11430"/>
                    <a:pt x="6885" y="12168"/>
                    <a:pt x="6870" y="12921"/>
                  </a:cubicBezTo>
                  <a:lnTo>
                    <a:pt x="6870" y="12921"/>
                  </a:lnTo>
                  <a:cubicBezTo>
                    <a:pt x="6812" y="12794"/>
                    <a:pt x="6753" y="12666"/>
                    <a:pt x="6694" y="12537"/>
                  </a:cubicBezTo>
                  <a:cubicBezTo>
                    <a:pt x="6334" y="11670"/>
                    <a:pt x="5996" y="10697"/>
                    <a:pt x="5467" y="9809"/>
                  </a:cubicBezTo>
                  <a:cubicBezTo>
                    <a:pt x="5235" y="9444"/>
                    <a:pt x="4859" y="9316"/>
                    <a:pt x="4453" y="9316"/>
                  </a:cubicBezTo>
                  <a:cubicBezTo>
                    <a:pt x="4082" y="9316"/>
                    <a:pt x="3686" y="9424"/>
                    <a:pt x="3352" y="9555"/>
                  </a:cubicBezTo>
                  <a:cubicBezTo>
                    <a:pt x="2511" y="9866"/>
                    <a:pt x="1899" y="10626"/>
                    <a:pt x="1179" y="11181"/>
                  </a:cubicBezTo>
                  <a:lnTo>
                    <a:pt x="1179" y="11181"/>
                  </a:lnTo>
                  <a:cubicBezTo>
                    <a:pt x="1378" y="10685"/>
                    <a:pt x="1554" y="10186"/>
                    <a:pt x="1766" y="9724"/>
                  </a:cubicBezTo>
                  <a:cubicBezTo>
                    <a:pt x="2295" y="8582"/>
                    <a:pt x="3077" y="7694"/>
                    <a:pt x="4050" y="6911"/>
                  </a:cubicBezTo>
                  <a:cubicBezTo>
                    <a:pt x="4325" y="6721"/>
                    <a:pt x="4325" y="6467"/>
                    <a:pt x="4050" y="6277"/>
                  </a:cubicBezTo>
                  <a:cubicBezTo>
                    <a:pt x="3228" y="5734"/>
                    <a:pt x="2508" y="4872"/>
                    <a:pt x="1940" y="4018"/>
                  </a:cubicBezTo>
                  <a:lnTo>
                    <a:pt x="1940" y="4018"/>
                  </a:lnTo>
                  <a:cubicBezTo>
                    <a:pt x="3202" y="4298"/>
                    <a:pt x="4419" y="4589"/>
                    <a:pt x="5636" y="4881"/>
                  </a:cubicBezTo>
                  <a:cubicBezTo>
                    <a:pt x="5848" y="4907"/>
                    <a:pt x="6029" y="4924"/>
                    <a:pt x="6193" y="4924"/>
                  </a:cubicBezTo>
                  <a:cubicBezTo>
                    <a:pt x="6568" y="4924"/>
                    <a:pt x="6854" y="4831"/>
                    <a:pt x="7223" y="4521"/>
                  </a:cubicBezTo>
                  <a:cubicBezTo>
                    <a:pt x="8107" y="3702"/>
                    <a:pt x="8738" y="2566"/>
                    <a:pt x="9223" y="1398"/>
                  </a:cubicBezTo>
                  <a:close/>
                  <a:moveTo>
                    <a:pt x="9285" y="1"/>
                  </a:moveTo>
                  <a:cubicBezTo>
                    <a:pt x="9142" y="1"/>
                    <a:pt x="8989" y="69"/>
                    <a:pt x="8893" y="207"/>
                  </a:cubicBezTo>
                  <a:cubicBezTo>
                    <a:pt x="8449" y="1518"/>
                    <a:pt x="7751" y="3295"/>
                    <a:pt x="6525" y="4077"/>
                  </a:cubicBezTo>
                  <a:cubicBezTo>
                    <a:pt x="6354" y="4247"/>
                    <a:pt x="6363" y="4280"/>
                    <a:pt x="6308" y="4280"/>
                  </a:cubicBezTo>
                  <a:cubicBezTo>
                    <a:pt x="6275" y="4280"/>
                    <a:pt x="6217" y="4268"/>
                    <a:pt x="6080" y="4268"/>
                  </a:cubicBezTo>
                  <a:cubicBezTo>
                    <a:pt x="5721" y="4162"/>
                    <a:pt x="5467" y="4077"/>
                    <a:pt x="5108" y="3993"/>
                  </a:cubicBezTo>
                  <a:cubicBezTo>
                    <a:pt x="3881" y="3739"/>
                    <a:pt x="2549" y="3464"/>
                    <a:pt x="1237" y="3104"/>
                  </a:cubicBezTo>
                  <a:cubicBezTo>
                    <a:pt x="962" y="3104"/>
                    <a:pt x="709" y="3379"/>
                    <a:pt x="878" y="3633"/>
                  </a:cubicBezTo>
                  <a:cubicBezTo>
                    <a:pt x="1491" y="4730"/>
                    <a:pt x="2317" y="5810"/>
                    <a:pt x="3283" y="6602"/>
                  </a:cubicBezTo>
                  <a:lnTo>
                    <a:pt x="3283" y="6602"/>
                  </a:lnTo>
                  <a:cubicBezTo>
                    <a:pt x="2508" y="7255"/>
                    <a:pt x="1846" y="8033"/>
                    <a:pt x="1322" y="9026"/>
                  </a:cubicBezTo>
                  <a:cubicBezTo>
                    <a:pt x="878" y="9893"/>
                    <a:pt x="624" y="10866"/>
                    <a:pt x="95" y="11839"/>
                  </a:cubicBezTo>
                  <a:cubicBezTo>
                    <a:pt x="0" y="12067"/>
                    <a:pt x="144" y="12380"/>
                    <a:pt x="420" y="12380"/>
                  </a:cubicBezTo>
                  <a:cubicBezTo>
                    <a:pt x="451" y="12380"/>
                    <a:pt x="484" y="12376"/>
                    <a:pt x="518" y="12368"/>
                  </a:cubicBezTo>
                  <a:cubicBezTo>
                    <a:pt x="1406" y="12008"/>
                    <a:pt x="2020" y="11226"/>
                    <a:pt x="2823" y="10612"/>
                  </a:cubicBezTo>
                  <a:cubicBezTo>
                    <a:pt x="3180" y="10391"/>
                    <a:pt x="3810" y="10007"/>
                    <a:pt x="4318" y="10007"/>
                  </a:cubicBezTo>
                  <a:cubicBezTo>
                    <a:pt x="4443" y="10007"/>
                    <a:pt x="4560" y="10030"/>
                    <a:pt x="4663" y="10084"/>
                  </a:cubicBezTo>
                  <a:cubicBezTo>
                    <a:pt x="4854" y="10168"/>
                    <a:pt x="4938" y="10337"/>
                    <a:pt x="5023" y="10612"/>
                  </a:cubicBezTo>
                  <a:cubicBezTo>
                    <a:pt x="5806" y="12093"/>
                    <a:pt x="6694" y="13869"/>
                    <a:pt x="7053" y="15625"/>
                  </a:cubicBezTo>
                  <a:cubicBezTo>
                    <a:pt x="7091" y="15784"/>
                    <a:pt x="7231" y="15856"/>
                    <a:pt x="7377" y="15856"/>
                  </a:cubicBezTo>
                  <a:cubicBezTo>
                    <a:pt x="7560" y="15856"/>
                    <a:pt x="7751" y="15741"/>
                    <a:pt x="7751" y="15540"/>
                  </a:cubicBezTo>
                  <a:cubicBezTo>
                    <a:pt x="7747" y="15512"/>
                    <a:pt x="7744" y="15484"/>
                    <a:pt x="7740" y="15456"/>
                  </a:cubicBezTo>
                  <a:lnTo>
                    <a:pt x="7740" y="15456"/>
                  </a:lnTo>
                  <a:cubicBezTo>
                    <a:pt x="7744" y="15456"/>
                    <a:pt x="7747" y="15456"/>
                    <a:pt x="7751" y="15456"/>
                  </a:cubicBezTo>
                  <a:cubicBezTo>
                    <a:pt x="7739" y="15380"/>
                    <a:pt x="7726" y="15305"/>
                    <a:pt x="7711" y="15231"/>
                  </a:cubicBezTo>
                  <a:lnTo>
                    <a:pt x="7711" y="15231"/>
                  </a:lnTo>
                  <a:cubicBezTo>
                    <a:pt x="7570" y="14092"/>
                    <a:pt x="7519" y="12879"/>
                    <a:pt x="7751" y="11754"/>
                  </a:cubicBezTo>
                  <a:cubicBezTo>
                    <a:pt x="7982" y="10379"/>
                    <a:pt x="8906" y="9931"/>
                    <a:pt x="9987" y="9931"/>
                  </a:cubicBezTo>
                  <a:cubicBezTo>
                    <a:pt x="10983" y="9931"/>
                    <a:pt x="12112" y="10311"/>
                    <a:pt x="12954" y="10697"/>
                  </a:cubicBezTo>
                  <a:cubicBezTo>
                    <a:pt x="12976" y="10704"/>
                    <a:pt x="12998" y="10708"/>
                    <a:pt x="13019" y="10708"/>
                  </a:cubicBezTo>
                  <a:cubicBezTo>
                    <a:pt x="13252" y="10708"/>
                    <a:pt x="13468" y="10323"/>
                    <a:pt x="13314" y="10168"/>
                  </a:cubicBezTo>
                  <a:cubicBezTo>
                    <a:pt x="12428" y="8839"/>
                    <a:pt x="11458" y="7616"/>
                    <a:pt x="10571" y="6392"/>
                  </a:cubicBezTo>
                  <a:lnTo>
                    <a:pt x="10571" y="6392"/>
                  </a:lnTo>
                  <a:cubicBezTo>
                    <a:pt x="10652" y="4330"/>
                    <a:pt x="10293" y="2269"/>
                    <a:pt x="9612" y="207"/>
                  </a:cubicBezTo>
                  <a:cubicBezTo>
                    <a:pt x="9560" y="69"/>
                    <a:pt x="9427" y="1"/>
                    <a:pt x="92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27"/>
            <p:cNvSpPr/>
            <p:nvPr/>
          </p:nvSpPr>
          <p:spPr>
            <a:xfrm>
              <a:off x="7787925" y="226375"/>
              <a:ext cx="155975" cy="128900"/>
            </a:xfrm>
            <a:custGeom>
              <a:rect b="b" l="l" r="r" t="t"/>
              <a:pathLst>
                <a:path extrusionOk="0" h="5156" w="6239">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48" name="Google Shape;2048;p27"/>
          <p:cNvGrpSpPr/>
          <p:nvPr/>
        </p:nvGrpSpPr>
        <p:grpSpPr>
          <a:xfrm rot="-1441798">
            <a:off x="104546" y="3758962"/>
            <a:ext cx="588479" cy="1129410"/>
            <a:chOff x="180775" y="329950"/>
            <a:chExt cx="588500" cy="1129450"/>
          </a:xfrm>
        </p:grpSpPr>
        <p:sp>
          <p:nvSpPr>
            <p:cNvPr id="2049" name="Google Shape;2049;p27"/>
            <p:cNvSpPr/>
            <p:nvPr/>
          </p:nvSpPr>
          <p:spPr>
            <a:xfrm>
              <a:off x="616975" y="329950"/>
              <a:ext cx="152300" cy="157900"/>
            </a:xfrm>
            <a:custGeom>
              <a:rect b="b" l="l" r="r" t="t"/>
              <a:pathLst>
                <a:path extrusionOk="0" h="6316" w="6092">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27"/>
            <p:cNvSpPr/>
            <p:nvPr/>
          </p:nvSpPr>
          <p:spPr>
            <a:xfrm>
              <a:off x="288625" y="679650"/>
              <a:ext cx="162925" cy="141800"/>
            </a:xfrm>
            <a:custGeom>
              <a:rect b="b" l="l" r="r" t="t"/>
              <a:pathLst>
                <a:path extrusionOk="0" h="5672" w="6517">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27"/>
            <p:cNvSpPr/>
            <p:nvPr/>
          </p:nvSpPr>
          <p:spPr>
            <a:xfrm>
              <a:off x="180775" y="1301525"/>
              <a:ext cx="152300" cy="157875"/>
            </a:xfrm>
            <a:custGeom>
              <a:rect b="b" l="l" r="r" t="t"/>
              <a:pathLst>
                <a:path extrusionOk="0" h="6315" w="6092">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52" name="Google Shape;2052;p27"/>
          <p:cNvGrpSpPr/>
          <p:nvPr/>
        </p:nvGrpSpPr>
        <p:grpSpPr>
          <a:xfrm rot="6420098">
            <a:off x="8092344" y="4264806"/>
            <a:ext cx="1083379" cy="491227"/>
            <a:chOff x="7787925" y="226375"/>
            <a:chExt cx="1083375" cy="491225"/>
          </a:xfrm>
        </p:grpSpPr>
        <p:sp>
          <p:nvSpPr>
            <p:cNvPr id="2053" name="Google Shape;2053;p27"/>
            <p:cNvSpPr/>
            <p:nvPr/>
          </p:nvSpPr>
          <p:spPr>
            <a:xfrm>
              <a:off x="8377975" y="235100"/>
              <a:ext cx="153875" cy="159825"/>
            </a:xfrm>
            <a:custGeom>
              <a:rect b="b" l="l" r="r" t="t"/>
              <a:pathLst>
                <a:path extrusionOk="0" h="6393" w="6155">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27"/>
            <p:cNvSpPr/>
            <p:nvPr/>
          </p:nvSpPr>
          <p:spPr>
            <a:xfrm>
              <a:off x="8707075" y="575350"/>
              <a:ext cx="164225" cy="142250"/>
            </a:xfrm>
            <a:custGeom>
              <a:rect b="b" l="l" r="r" t="t"/>
              <a:pathLst>
                <a:path extrusionOk="0" h="5690" w="6569">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p27"/>
            <p:cNvSpPr/>
            <p:nvPr/>
          </p:nvSpPr>
          <p:spPr>
            <a:xfrm>
              <a:off x="7787925" y="226375"/>
              <a:ext cx="155975" cy="128900"/>
            </a:xfrm>
            <a:custGeom>
              <a:rect b="b" l="l" r="r" t="t"/>
              <a:pathLst>
                <a:path extrusionOk="0" h="5156" w="6239">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5">
    <p:spTree>
      <p:nvGrpSpPr>
        <p:cNvPr id="2056" name="Shape 2056"/>
        <p:cNvGrpSpPr/>
        <p:nvPr/>
      </p:nvGrpSpPr>
      <p:grpSpPr>
        <a:xfrm>
          <a:off x="0" y="0"/>
          <a:ext cx="0" cy="0"/>
          <a:chOff x="0" y="0"/>
          <a:chExt cx="0" cy="0"/>
        </a:xfrm>
      </p:grpSpPr>
      <p:sp>
        <p:nvSpPr>
          <p:cNvPr id="2057" name="Google Shape;2057;p28"/>
          <p:cNvSpPr txBox="1"/>
          <p:nvPr>
            <p:ph type="title"/>
          </p:nvPr>
        </p:nvSpPr>
        <p:spPr>
          <a:xfrm>
            <a:off x="720000" y="634738"/>
            <a:ext cx="77040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3600"/>
              <a:buNone/>
              <a:defRPr sz="5500">
                <a:solidFill>
                  <a:schemeClr val="accent2"/>
                </a:solidFill>
              </a:defRPr>
            </a:lvl1pPr>
            <a:lvl2pPr lvl="1" algn="ctr">
              <a:lnSpc>
                <a:spcPct val="100000"/>
              </a:lnSpc>
              <a:spcBef>
                <a:spcPts val="0"/>
              </a:spcBef>
              <a:spcAft>
                <a:spcPts val="0"/>
              </a:spcAft>
              <a:buClr>
                <a:schemeClr val="accent2"/>
              </a:buClr>
              <a:buSzPts val="3600"/>
              <a:buNone/>
              <a:defRPr sz="3600">
                <a:solidFill>
                  <a:schemeClr val="accent2"/>
                </a:solidFill>
              </a:defRPr>
            </a:lvl2pPr>
            <a:lvl3pPr lvl="2" algn="ctr">
              <a:lnSpc>
                <a:spcPct val="100000"/>
              </a:lnSpc>
              <a:spcBef>
                <a:spcPts val="0"/>
              </a:spcBef>
              <a:spcAft>
                <a:spcPts val="0"/>
              </a:spcAft>
              <a:buClr>
                <a:schemeClr val="accent2"/>
              </a:buClr>
              <a:buSzPts val="3600"/>
              <a:buNone/>
              <a:defRPr sz="3600">
                <a:solidFill>
                  <a:schemeClr val="accent2"/>
                </a:solidFill>
              </a:defRPr>
            </a:lvl3pPr>
            <a:lvl4pPr lvl="3" algn="ctr">
              <a:lnSpc>
                <a:spcPct val="100000"/>
              </a:lnSpc>
              <a:spcBef>
                <a:spcPts val="0"/>
              </a:spcBef>
              <a:spcAft>
                <a:spcPts val="0"/>
              </a:spcAft>
              <a:buClr>
                <a:schemeClr val="accent2"/>
              </a:buClr>
              <a:buSzPts val="3600"/>
              <a:buNone/>
              <a:defRPr sz="3600">
                <a:solidFill>
                  <a:schemeClr val="accent2"/>
                </a:solidFill>
              </a:defRPr>
            </a:lvl4pPr>
            <a:lvl5pPr lvl="4" algn="ctr">
              <a:lnSpc>
                <a:spcPct val="100000"/>
              </a:lnSpc>
              <a:spcBef>
                <a:spcPts val="0"/>
              </a:spcBef>
              <a:spcAft>
                <a:spcPts val="0"/>
              </a:spcAft>
              <a:buClr>
                <a:schemeClr val="accent2"/>
              </a:buClr>
              <a:buSzPts val="3600"/>
              <a:buNone/>
              <a:defRPr sz="3600">
                <a:solidFill>
                  <a:schemeClr val="accent2"/>
                </a:solidFill>
              </a:defRPr>
            </a:lvl5pPr>
            <a:lvl6pPr lvl="5" algn="ctr">
              <a:lnSpc>
                <a:spcPct val="100000"/>
              </a:lnSpc>
              <a:spcBef>
                <a:spcPts val="0"/>
              </a:spcBef>
              <a:spcAft>
                <a:spcPts val="0"/>
              </a:spcAft>
              <a:buClr>
                <a:schemeClr val="accent2"/>
              </a:buClr>
              <a:buSzPts val="3600"/>
              <a:buNone/>
              <a:defRPr sz="3600">
                <a:solidFill>
                  <a:schemeClr val="accent2"/>
                </a:solidFill>
              </a:defRPr>
            </a:lvl6pPr>
            <a:lvl7pPr lvl="6" algn="ctr">
              <a:lnSpc>
                <a:spcPct val="100000"/>
              </a:lnSpc>
              <a:spcBef>
                <a:spcPts val="0"/>
              </a:spcBef>
              <a:spcAft>
                <a:spcPts val="0"/>
              </a:spcAft>
              <a:buClr>
                <a:schemeClr val="accent2"/>
              </a:buClr>
              <a:buSzPts val="3600"/>
              <a:buNone/>
              <a:defRPr sz="3600">
                <a:solidFill>
                  <a:schemeClr val="accent2"/>
                </a:solidFill>
              </a:defRPr>
            </a:lvl7pPr>
            <a:lvl8pPr lvl="7" algn="ctr">
              <a:lnSpc>
                <a:spcPct val="100000"/>
              </a:lnSpc>
              <a:spcBef>
                <a:spcPts val="0"/>
              </a:spcBef>
              <a:spcAft>
                <a:spcPts val="0"/>
              </a:spcAft>
              <a:buClr>
                <a:schemeClr val="accent2"/>
              </a:buClr>
              <a:buSzPts val="3600"/>
              <a:buNone/>
              <a:defRPr sz="3600">
                <a:solidFill>
                  <a:schemeClr val="accent2"/>
                </a:solidFill>
              </a:defRPr>
            </a:lvl8pPr>
            <a:lvl9pPr lvl="8" algn="ctr">
              <a:lnSpc>
                <a:spcPct val="100000"/>
              </a:lnSpc>
              <a:spcBef>
                <a:spcPts val="0"/>
              </a:spcBef>
              <a:spcAft>
                <a:spcPts val="0"/>
              </a:spcAft>
              <a:buClr>
                <a:schemeClr val="accent2"/>
              </a:buClr>
              <a:buSzPts val="3600"/>
              <a:buNone/>
              <a:defRPr sz="3600">
                <a:solidFill>
                  <a:schemeClr val="accent2"/>
                </a:solidFill>
              </a:defRPr>
            </a:lvl9pPr>
          </a:lstStyle>
          <a:p/>
        </p:txBody>
      </p:sp>
      <p:sp>
        <p:nvSpPr>
          <p:cNvPr id="2058" name="Google Shape;2058;p28"/>
          <p:cNvSpPr txBox="1"/>
          <p:nvPr>
            <p:ph idx="1" type="subTitle"/>
          </p:nvPr>
        </p:nvSpPr>
        <p:spPr>
          <a:xfrm>
            <a:off x="2391900" y="2091788"/>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2059" name="Google Shape;2059;p28"/>
          <p:cNvSpPr txBox="1"/>
          <p:nvPr>
            <p:ph idx="2" type="subTitle"/>
          </p:nvPr>
        </p:nvSpPr>
        <p:spPr>
          <a:xfrm>
            <a:off x="2391900" y="2920463"/>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2060" name="Google Shape;2060;p28"/>
          <p:cNvSpPr txBox="1"/>
          <p:nvPr>
            <p:ph idx="3" type="subTitle"/>
          </p:nvPr>
        </p:nvSpPr>
        <p:spPr>
          <a:xfrm>
            <a:off x="1323900" y="40634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2061" name="Google Shape;2061;p28"/>
          <p:cNvSpPr txBox="1"/>
          <p:nvPr>
            <p:ph idx="4" type="subTitle"/>
          </p:nvPr>
        </p:nvSpPr>
        <p:spPr>
          <a:xfrm>
            <a:off x="5667300" y="40634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2062" name="Google Shape;2062;p28"/>
          <p:cNvSpPr txBox="1"/>
          <p:nvPr>
            <p:ph idx="5" type="subTitle"/>
          </p:nvPr>
        </p:nvSpPr>
        <p:spPr>
          <a:xfrm>
            <a:off x="2391900" y="1472669"/>
            <a:ext cx="4360200" cy="4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2063" name="Google Shape;2063;p28"/>
          <p:cNvSpPr/>
          <p:nvPr/>
        </p:nvSpPr>
        <p:spPr>
          <a:xfrm>
            <a:off x="245510" y="4675557"/>
            <a:ext cx="190241" cy="228497"/>
          </a:xfrm>
          <a:custGeom>
            <a:rect b="b" l="l" r="r" t="t"/>
            <a:pathLst>
              <a:path extrusionOk="0" h="7054" w="5873">
                <a:moveTo>
                  <a:pt x="4660" y="926"/>
                </a:moveTo>
                <a:cubicBezTo>
                  <a:pt x="4788" y="926"/>
                  <a:pt x="4788" y="1054"/>
                  <a:pt x="4788" y="1054"/>
                </a:cubicBezTo>
                <a:lnTo>
                  <a:pt x="4788" y="1182"/>
                </a:lnTo>
                <a:cubicBezTo>
                  <a:pt x="4788" y="1309"/>
                  <a:pt x="4788" y="1469"/>
                  <a:pt x="4947" y="1469"/>
                </a:cubicBezTo>
                <a:lnTo>
                  <a:pt x="4947" y="1724"/>
                </a:lnTo>
                <a:lnTo>
                  <a:pt x="4947" y="1852"/>
                </a:lnTo>
                <a:lnTo>
                  <a:pt x="4947" y="2650"/>
                </a:lnTo>
                <a:cubicBezTo>
                  <a:pt x="4947" y="2777"/>
                  <a:pt x="4788" y="2905"/>
                  <a:pt x="4788" y="3192"/>
                </a:cubicBezTo>
                <a:cubicBezTo>
                  <a:pt x="4788" y="3448"/>
                  <a:pt x="4660" y="3575"/>
                  <a:pt x="4660" y="3862"/>
                </a:cubicBezTo>
                <a:cubicBezTo>
                  <a:pt x="4532" y="4118"/>
                  <a:pt x="4405" y="4501"/>
                  <a:pt x="4277" y="4788"/>
                </a:cubicBezTo>
                <a:cubicBezTo>
                  <a:pt x="4277" y="5043"/>
                  <a:pt x="4149" y="5171"/>
                  <a:pt x="3990" y="5458"/>
                </a:cubicBezTo>
                <a:cubicBezTo>
                  <a:pt x="3862" y="5586"/>
                  <a:pt x="3735" y="5841"/>
                  <a:pt x="3735" y="6096"/>
                </a:cubicBezTo>
                <a:cubicBezTo>
                  <a:pt x="3607" y="6096"/>
                  <a:pt x="3607" y="5969"/>
                  <a:pt x="3479" y="5969"/>
                </a:cubicBezTo>
                <a:cubicBezTo>
                  <a:pt x="3352" y="5969"/>
                  <a:pt x="3192" y="5841"/>
                  <a:pt x="2937" y="5713"/>
                </a:cubicBezTo>
                <a:cubicBezTo>
                  <a:pt x="2681" y="5458"/>
                  <a:pt x="2394" y="5299"/>
                  <a:pt x="2266" y="5043"/>
                </a:cubicBezTo>
                <a:cubicBezTo>
                  <a:pt x="2139" y="4788"/>
                  <a:pt x="2011" y="4660"/>
                  <a:pt x="1883" y="4373"/>
                </a:cubicBezTo>
                <a:lnTo>
                  <a:pt x="1756" y="4245"/>
                </a:lnTo>
                <a:cubicBezTo>
                  <a:pt x="1469" y="3990"/>
                  <a:pt x="1469" y="3703"/>
                  <a:pt x="1341" y="3575"/>
                </a:cubicBezTo>
                <a:cubicBezTo>
                  <a:pt x="1213" y="3192"/>
                  <a:pt x="1086" y="2777"/>
                  <a:pt x="958" y="2394"/>
                </a:cubicBezTo>
                <a:lnTo>
                  <a:pt x="958" y="1852"/>
                </a:lnTo>
                <a:cubicBezTo>
                  <a:pt x="958" y="1597"/>
                  <a:pt x="798" y="1469"/>
                  <a:pt x="958" y="1182"/>
                </a:cubicBezTo>
                <a:lnTo>
                  <a:pt x="958" y="1054"/>
                </a:lnTo>
                <a:lnTo>
                  <a:pt x="1086" y="1054"/>
                </a:lnTo>
                <a:cubicBezTo>
                  <a:pt x="1086" y="1054"/>
                  <a:pt x="1213" y="1182"/>
                  <a:pt x="1341" y="1182"/>
                </a:cubicBezTo>
                <a:lnTo>
                  <a:pt x="2011" y="1852"/>
                </a:lnTo>
                <a:cubicBezTo>
                  <a:pt x="2139" y="2107"/>
                  <a:pt x="2266" y="2394"/>
                  <a:pt x="2394" y="2650"/>
                </a:cubicBezTo>
                <a:cubicBezTo>
                  <a:pt x="2554" y="2905"/>
                  <a:pt x="2681" y="3065"/>
                  <a:pt x="2809" y="3192"/>
                </a:cubicBezTo>
                <a:lnTo>
                  <a:pt x="2809" y="3448"/>
                </a:lnTo>
                <a:cubicBezTo>
                  <a:pt x="2809" y="3575"/>
                  <a:pt x="2809" y="3575"/>
                  <a:pt x="2937" y="3703"/>
                </a:cubicBezTo>
                <a:lnTo>
                  <a:pt x="2937" y="3862"/>
                </a:lnTo>
                <a:lnTo>
                  <a:pt x="3064" y="3990"/>
                </a:lnTo>
                <a:lnTo>
                  <a:pt x="3192" y="3990"/>
                </a:lnTo>
                <a:lnTo>
                  <a:pt x="3352" y="4118"/>
                </a:lnTo>
                <a:cubicBezTo>
                  <a:pt x="3479" y="4118"/>
                  <a:pt x="3479" y="4118"/>
                  <a:pt x="3479" y="3990"/>
                </a:cubicBezTo>
                <a:cubicBezTo>
                  <a:pt x="3607" y="3990"/>
                  <a:pt x="3735" y="3990"/>
                  <a:pt x="3735" y="3862"/>
                </a:cubicBezTo>
                <a:cubicBezTo>
                  <a:pt x="3735" y="3703"/>
                  <a:pt x="3862" y="3703"/>
                  <a:pt x="3862" y="3703"/>
                </a:cubicBezTo>
                <a:lnTo>
                  <a:pt x="3862" y="3448"/>
                </a:lnTo>
                <a:lnTo>
                  <a:pt x="3862" y="3320"/>
                </a:lnTo>
                <a:cubicBezTo>
                  <a:pt x="3862" y="3192"/>
                  <a:pt x="3990" y="3192"/>
                  <a:pt x="3990" y="3065"/>
                </a:cubicBezTo>
                <a:cubicBezTo>
                  <a:pt x="3990" y="2905"/>
                  <a:pt x="3990" y="2650"/>
                  <a:pt x="4149" y="2522"/>
                </a:cubicBezTo>
                <a:cubicBezTo>
                  <a:pt x="4149" y="2107"/>
                  <a:pt x="4277" y="1852"/>
                  <a:pt x="4405" y="1469"/>
                </a:cubicBezTo>
                <a:cubicBezTo>
                  <a:pt x="4405" y="1309"/>
                  <a:pt x="4532" y="1182"/>
                  <a:pt x="4532" y="1182"/>
                </a:cubicBezTo>
                <a:cubicBezTo>
                  <a:pt x="4660" y="1054"/>
                  <a:pt x="4660" y="1054"/>
                  <a:pt x="4660" y="926"/>
                </a:cubicBezTo>
                <a:close/>
                <a:moveTo>
                  <a:pt x="4532" y="1"/>
                </a:moveTo>
                <a:cubicBezTo>
                  <a:pt x="4277" y="128"/>
                  <a:pt x="4149" y="256"/>
                  <a:pt x="3990" y="511"/>
                </a:cubicBezTo>
                <a:cubicBezTo>
                  <a:pt x="3862" y="511"/>
                  <a:pt x="3735" y="671"/>
                  <a:pt x="3735" y="926"/>
                </a:cubicBezTo>
                <a:cubicBezTo>
                  <a:pt x="3607" y="926"/>
                  <a:pt x="3607" y="1054"/>
                  <a:pt x="3479" y="1182"/>
                </a:cubicBezTo>
                <a:lnTo>
                  <a:pt x="3479" y="1469"/>
                </a:lnTo>
                <a:cubicBezTo>
                  <a:pt x="3352" y="1724"/>
                  <a:pt x="3352" y="1852"/>
                  <a:pt x="3192" y="2107"/>
                </a:cubicBezTo>
                <a:lnTo>
                  <a:pt x="3192" y="1980"/>
                </a:lnTo>
                <a:cubicBezTo>
                  <a:pt x="2937" y="1724"/>
                  <a:pt x="2809" y="1469"/>
                  <a:pt x="2681" y="1182"/>
                </a:cubicBezTo>
                <a:cubicBezTo>
                  <a:pt x="2394" y="1054"/>
                  <a:pt x="2266" y="799"/>
                  <a:pt x="2011" y="671"/>
                </a:cubicBezTo>
                <a:cubicBezTo>
                  <a:pt x="1756" y="384"/>
                  <a:pt x="1469" y="256"/>
                  <a:pt x="1086" y="128"/>
                </a:cubicBezTo>
                <a:lnTo>
                  <a:pt x="671" y="128"/>
                </a:lnTo>
                <a:cubicBezTo>
                  <a:pt x="415" y="256"/>
                  <a:pt x="288" y="384"/>
                  <a:pt x="160" y="511"/>
                </a:cubicBezTo>
                <a:lnTo>
                  <a:pt x="160" y="671"/>
                </a:lnTo>
                <a:lnTo>
                  <a:pt x="1" y="799"/>
                </a:lnTo>
                <a:lnTo>
                  <a:pt x="1" y="1054"/>
                </a:lnTo>
                <a:lnTo>
                  <a:pt x="1" y="1469"/>
                </a:lnTo>
                <a:lnTo>
                  <a:pt x="1" y="1852"/>
                </a:lnTo>
                <a:cubicBezTo>
                  <a:pt x="160" y="2650"/>
                  <a:pt x="288" y="3575"/>
                  <a:pt x="671" y="4245"/>
                </a:cubicBezTo>
                <a:cubicBezTo>
                  <a:pt x="798" y="4501"/>
                  <a:pt x="958" y="4660"/>
                  <a:pt x="1086" y="4916"/>
                </a:cubicBezTo>
                <a:cubicBezTo>
                  <a:pt x="1213" y="5171"/>
                  <a:pt x="1341" y="5299"/>
                  <a:pt x="1596" y="5586"/>
                </a:cubicBezTo>
                <a:cubicBezTo>
                  <a:pt x="1756" y="5713"/>
                  <a:pt x="1883" y="5969"/>
                  <a:pt x="2011" y="6096"/>
                </a:cubicBezTo>
                <a:cubicBezTo>
                  <a:pt x="2139" y="6256"/>
                  <a:pt x="2394" y="6384"/>
                  <a:pt x="2554" y="6511"/>
                </a:cubicBezTo>
                <a:cubicBezTo>
                  <a:pt x="2681" y="6639"/>
                  <a:pt x="2937" y="6767"/>
                  <a:pt x="3064" y="6767"/>
                </a:cubicBezTo>
                <a:cubicBezTo>
                  <a:pt x="3192" y="6894"/>
                  <a:pt x="3352" y="6894"/>
                  <a:pt x="3479" y="6894"/>
                </a:cubicBezTo>
                <a:cubicBezTo>
                  <a:pt x="3607" y="7054"/>
                  <a:pt x="3735" y="7054"/>
                  <a:pt x="3862" y="7054"/>
                </a:cubicBezTo>
                <a:cubicBezTo>
                  <a:pt x="3990" y="7054"/>
                  <a:pt x="4149" y="6894"/>
                  <a:pt x="4149" y="6894"/>
                </a:cubicBezTo>
                <a:lnTo>
                  <a:pt x="4277" y="6767"/>
                </a:lnTo>
                <a:cubicBezTo>
                  <a:pt x="4405" y="6639"/>
                  <a:pt x="4405" y="6511"/>
                  <a:pt x="4532" y="6511"/>
                </a:cubicBezTo>
                <a:lnTo>
                  <a:pt x="4532" y="6384"/>
                </a:lnTo>
                <a:cubicBezTo>
                  <a:pt x="4660" y="5969"/>
                  <a:pt x="4947" y="5586"/>
                  <a:pt x="5075" y="5171"/>
                </a:cubicBezTo>
                <a:cubicBezTo>
                  <a:pt x="5203" y="4916"/>
                  <a:pt x="5330" y="4660"/>
                  <a:pt x="5330" y="4501"/>
                </a:cubicBezTo>
                <a:cubicBezTo>
                  <a:pt x="5458" y="4373"/>
                  <a:pt x="5458" y="4245"/>
                  <a:pt x="5458" y="4118"/>
                </a:cubicBezTo>
                <a:cubicBezTo>
                  <a:pt x="5586" y="3990"/>
                  <a:pt x="5586" y="3703"/>
                  <a:pt x="5586" y="3575"/>
                </a:cubicBezTo>
                <a:cubicBezTo>
                  <a:pt x="5745" y="3320"/>
                  <a:pt x="5745" y="2905"/>
                  <a:pt x="5745" y="2650"/>
                </a:cubicBezTo>
                <a:cubicBezTo>
                  <a:pt x="5873" y="2394"/>
                  <a:pt x="5873" y="2107"/>
                  <a:pt x="5873" y="1852"/>
                </a:cubicBezTo>
                <a:cubicBezTo>
                  <a:pt x="5745" y="1597"/>
                  <a:pt x="5745" y="1469"/>
                  <a:pt x="5745" y="1309"/>
                </a:cubicBezTo>
                <a:cubicBezTo>
                  <a:pt x="5745" y="926"/>
                  <a:pt x="5586" y="671"/>
                  <a:pt x="5458" y="384"/>
                </a:cubicBezTo>
                <a:lnTo>
                  <a:pt x="5330" y="256"/>
                </a:lnTo>
                <a:lnTo>
                  <a:pt x="5203" y="128"/>
                </a:lnTo>
                <a:lnTo>
                  <a:pt x="5075" y="128"/>
                </a:lnTo>
                <a:cubicBezTo>
                  <a:pt x="4947" y="1"/>
                  <a:pt x="4947" y="1"/>
                  <a:pt x="47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64" name="Google Shape;2064;p28"/>
          <p:cNvGrpSpPr/>
          <p:nvPr/>
        </p:nvGrpSpPr>
        <p:grpSpPr>
          <a:xfrm>
            <a:off x="985517" y="2874837"/>
            <a:ext cx="477627" cy="491653"/>
            <a:chOff x="1409042" y="2813075"/>
            <a:chExt cx="477627" cy="491653"/>
          </a:xfrm>
        </p:grpSpPr>
        <p:sp>
          <p:nvSpPr>
            <p:cNvPr id="2065" name="Google Shape;2065;p28"/>
            <p:cNvSpPr/>
            <p:nvPr/>
          </p:nvSpPr>
          <p:spPr>
            <a:xfrm>
              <a:off x="1409042" y="2813075"/>
              <a:ext cx="477627" cy="491653"/>
            </a:xfrm>
            <a:custGeom>
              <a:rect b="b" l="l" r="r" t="t"/>
              <a:pathLst>
                <a:path extrusionOk="0" h="15178" w="14745">
                  <a:moveTo>
                    <a:pt x="9830" y="2443"/>
                  </a:moveTo>
                  <a:cubicBezTo>
                    <a:pt x="10372" y="2730"/>
                    <a:pt x="10755" y="2986"/>
                    <a:pt x="11170" y="3113"/>
                  </a:cubicBezTo>
                  <a:lnTo>
                    <a:pt x="11170" y="3241"/>
                  </a:lnTo>
                  <a:lnTo>
                    <a:pt x="11170" y="3401"/>
                  </a:lnTo>
                  <a:cubicBezTo>
                    <a:pt x="11170" y="3528"/>
                    <a:pt x="11042" y="3656"/>
                    <a:pt x="11042" y="3784"/>
                  </a:cubicBezTo>
                  <a:lnTo>
                    <a:pt x="11042" y="3911"/>
                  </a:lnTo>
                  <a:cubicBezTo>
                    <a:pt x="11042" y="3911"/>
                    <a:pt x="11042" y="4039"/>
                    <a:pt x="10883" y="4039"/>
                  </a:cubicBezTo>
                  <a:lnTo>
                    <a:pt x="10883" y="4199"/>
                  </a:lnTo>
                  <a:cubicBezTo>
                    <a:pt x="10883" y="4199"/>
                    <a:pt x="10883" y="4326"/>
                    <a:pt x="10755" y="4326"/>
                  </a:cubicBezTo>
                  <a:cubicBezTo>
                    <a:pt x="10755" y="4582"/>
                    <a:pt x="10627" y="4709"/>
                    <a:pt x="10627" y="4996"/>
                  </a:cubicBezTo>
                  <a:lnTo>
                    <a:pt x="10500" y="4996"/>
                  </a:lnTo>
                  <a:cubicBezTo>
                    <a:pt x="10372" y="5379"/>
                    <a:pt x="10245" y="5794"/>
                    <a:pt x="9957" y="6177"/>
                  </a:cubicBezTo>
                  <a:lnTo>
                    <a:pt x="9957" y="6305"/>
                  </a:lnTo>
                  <a:lnTo>
                    <a:pt x="9830" y="6433"/>
                  </a:lnTo>
                  <a:cubicBezTo>
                    <a:pt x="9447" y="7230"/>
                    <a:pt x="9032" y="8028"/>
                    <a:pt x="8489" y="8826"/>
                  </a:cubicBezTo>
                  <a:lnTo>
                    <a:pt x="8489" y="8986"/>
                  </a:lnTo>
                  <a:cubicBezTo>
                    <a:pt x="8489" y="8986"/>
                    <a:pt x="8489" y="9113"/>
                    <a:pt x="8362" y="9113"/>
                  </a:cubicBezTo>
                  <a:cubicBezTo>
                    <a:pt x="8362" y="9241"/>
                    <a:pt x="8234" y="9241"/>
                    <a:pt x="8234" y="9369"/>
                  </a:cubicBezTo>
                  <a:lnTo>
                    <a:pt x="8106" y="9369"/>
                  </a:lnTo>
                  <a:cubicBezTo>
                    <a:pt x="8106" y="9496"/>
                    <a:pt x="7851" y="9624"/>
                    <a:pt x="7691" y="9784"/>
                  </a:cubicBezTo>
                  <a:cubicBezTo>
                    <a:pt x="7564" y="9911"/>
                    <a:pt x="7564" y="10039"/>
                    <a:pt x="7436" y="10039"/>
                  </a:cubicBezTo>
                  <a:lnTo>
                    <a:pt x="7181" y="10039"/>
                  </a:lnTo>
                  <a:cubicBezTo>
                    <a:pt x="7181" y="10039"/>
                    <a:pt x="7053" y="10039"/>
                    <a:pt x="7053" y="9911"/>
                  </a:cubicBezTo>
                  <a:lnTo>
                    <a:pt x="6894" y="9784"/>
                  </a:lnTo>
                  <a:lnTo>
                    <a:pt x="6894" y="9624"/>
                  </a:lnTo>
                  <a:lnTo>
                    <a:pt x="6894" y="9113"/>
                  </a:lnTo>
                  <a:cubicBezTo>
                    <a:pt x="6894" y="8826"/>
                    <a:pt x="6894" y="8698"/>
                    <a:pt x="7053" y="8443"/>
                  </a:cubicBezTo>
                  <a:cubicBezTo>
                    <a:pt x="7053" y="8316"/>
                    <a:pt x="7053" y="8188"/>
                    <a:pt x="7181" y="7901"/>
                  </a:cubicBezTo>
                  <a:cubicBezTo>
                    <a:pt x="7308" y="7518"/>
                    <a:pt x="7436" y="7103"/>
                    <a:pt x="7691" y="6720"/>
                  </a:cubicBezTo>
                  <a:cubicBezTo>
                    <a:pt x="7851" y="6305"/>
                    <a:pt x="8106" y="5794"/>
                    <a:pt x="8234" y="5379"/>
                  </a:cubicBezTo>
                  <a:cubicBezTo>
                    <a:pt x="8776" y="4709"/>
                    <a:pt x="9159" y="3911"/>
                    <a:pt x="9702" y="3113"/>
                  </a:cubicBezTo>
                  <a:lnTo>
                    <a:pt x="9702" y="2986"/>
                  </a:lnTo>
                  <a:lnTo>
                    <a:pt x="9830" y="2858"/>
                  </a:lnTo>
                  <a:lnTo>
                    <a:pt x="9830" y="2603"/>
                  </a:lnTo>
                  <a:lnTo>
                    <a:pt x="9830" y="2443"/>
                  </a:lnTo>
                  <a:close/>
                  <a:moveTo>
                    <a:pt x="6638" y="1007"/>
                  </a:moveTo>
                  <a:cubicBezTo>
                    <a:pt x="7564" y="1390"/>
                    <a:pt x="8234" y="1805"/>
                    <a:pt x="8904" y="2060"/>
                  </a:cubicBezTo>
                  <a:cubicBezTo>
                    <a:pt x="9032" y="2060"/>
                    <a:pt x="9159" y="2188"/>
                    <a:pt x="9159" y="2188"/>
                  </a:cubicBezTo>
                  <a:cubicBezTo>
                    <a:pt x="9159" y="2188"/>
                    <a:pt x="9032" y="2316"/>
                    <a:pt x="9032" y="2443"/>
                  </a:cubicBezTo>
                  <a:cubicBezTo>
                    <a:pt x="8489" y="3401"/>
                    <a:pt x="7851" y="4326"/>
                    <a:pt x="7308" y="5379"/>
                  </a:cubicBezTo>
                  <a:cubicBezTo>
                    <a:pt x="7053" y="5794"/>
                    <a:pt x="6894" y="6177"/>
                    <a:pt x="6638" y="6592"/>
                  </a:cubicBezTo>
                  <a:cubicBezTo>
                    <a:pt x="6511" y="6975"/>
                    <a:pt x="6383" y="7518"/>
                    <a:pt x="6096" y="8028"/>
                  </a:cubicBezTo>
                  <a:cubicBezTo>
                    <a:pt x="6096" y="8316"/>
                    <a:pt x="5968" y="8571"/>
                    <a:pt x="5968" y="8698"/>
                  </a:cubicBezTo>
                  <a:lnTo>
                    <a:pt x="5968" y="9496"/>
                  </a:lnTo>
                  <a:cubicBezTo>
                    <a:pt x="5968" y="9624"/>
                    <a:pt x="5968" y="9784"/>
                    <a:pt x="6096" y="9911"/>
                  </a:cubicBezTo>
                  <a:cubicBezTo>
                    <a:pt x="6096" y="10167"/>
                    <a:pt x="6255" y="10422"/>
                    <a:pt x="6383" y="10581"/>
                  </a:cubicBezTo>
                  <a:cubicBezTo>
                    <a:pt x="6511" y="10709"/>
                    <a:pt x="6638" y="10837"/>
                    <a:pt x="6766" y="10837"/>
                  </a:cubicBezTo>
                  <a:cubicBezTo>
                    <a:pt x="6894" y="10964"/>
                    <a:pt x="7053" y="10964"/>
                    <a:pt x="7181" y="10964"/>
                  </a:cubicBezTo>
                  <a:lnTo>
                    <a:pt x="7564" y="10964"/>
                  </a:lnTo>
                  <a:cubicBezTo>
                    <a:pt x="7691" y="10837"/>
                    <a:pt x="7851" y="10837"/>
                    <a:pt x="7979" y="10837"/>
                  </a:cubicBezTo>
                  <a:lnTo>
                    <a:pt x="8234" y="10581"/>
                  </a:lnTo>
                  <a:lnTo>
                    <a:pt x="8649" y="10167"/>
                  </a:lnTo>
                  <a:lnTo>
                    <a:pt x="9032" y="9784"/>
                  </a:lnTo>
                  <a:cubicBezTo>
                    <a:pt x="9447" y="9369"/>
                    <a:pt x="9574" y="8826"/>
                    <a:pt x="9830" y="8443"/>
                  </a:cubicBezTo>
                  <a:lnTo>
                    <a:pt x="9957" y="8316"/>
                  </a:lnTo>
                  <a:cubicBezTo>
                    <a:pt x="10245" y="7773"/>
                    <a:pt x="10627" y="6975"/>
                    <a:pt x="10883" y="6433"/>
                  </a:cubicBezTo>
                  <a:lnTo>
                    <a:pt x="10883" y="6305"/>
                  </a:lnTo>
                  <a:lnTo>
                    <a:pt x="11170" y="6050"/>
                  </a:lnTo>
                  <a:cubicBezTo>
                    <a:pt x="11298" y="5635"/>
                    <a:pt x="11425" y="5252"/>
                    <a:pt x="11553" y="4837"/>
                  </a:cubicBezTo>
                  <a:lnTo>
                    <a:pt x="11681" y="4709"/>
                  </a:lnTo>
                  <a:lnTo>
                    <a:pt x="11681" y="4582"/>
                  </a:lnTo>
                  <a:cubicBezTo>
                    <a:pt x="11681" y="4454"/>
                    <a:pt x="11840" y="4326"/>
                    <a:pt x="11840" y="4326"/>
                  </a:cubicBezTo>
                  <a:cubicBezTo>
                    <a:pt x="11840" y="4199"/>
                    <a:pt x="11968" y="4039"/>
                    <a:pt x="11968" y="3911"/>
                  </a:cubicBezTo>
                  <a:lnTo>
                    <a:pt x="11968" y="3784"/>
                  </a:lnTo>
                  <a:lnTo>
                    <a:pt x="11968" y="3656"/>
                  </a:lnTo>
                  <a:lnTo>
                    <a:pt x="12096" y="3656"/>
                  </a:lnTo>
                  <a:cubicBezTo>
                    <a:pt x="12351" y="3656"/>
                    <a:pt x="12479" y="3784"/>
                    <a:pt x="12638" y="3911"/>
                  </a:cubicBezTo>
                  <a:cubicBezTo>
                    <a:pt x="12766" y="3911"/>
                    <a:pt x="12893" y="4039"/>
                    <a:pt x="13021" y="4039"/>
                  </a:cubicBezTo>
                  <a:lnTo>
                    <a:pt x="13149" y="4199"/>
                  </a:lnTo>
                  <a:cubicBezTo>
                    <a:pt x="13436" y="4326"/>
                    <a:pt x="13691" y="4454"/>
                    <a:pt x="13947" y="4582"/>
                  </a:cubicBezTo>
                  <a:cubicBezTo>
                    <a:pt x="13819" y="4996"/>
                    <a:pt x="13564" y="5252"/>
                    <a:pt x="13436" y="5635"/>
                  </a:cubicBezTo>
                  <a:cubicBezTo>
                    <a:pt x="13436" y="5794"/>
                    <a:pt x="13436" y="5922"/>
                    <a:pt x="13276" y="5922"/>
                  </a:cubicBezTo>
                  <a:cubicBezTo>
                    <a:pt x="13276" y="6177"/>
                    <a:pt x="13149" y="6305"/>
                    <a:pt x="13021" y="6592"/>
                  </a:cubicBezTo>
                  <a:cubicBezTo>
                    <a:pt x="13021" y="6720"/>
                    <a:pt x="13021" y="6847"/>
                    <a:pt x="12893" y="6975"/>
                  </a:cubicBezTo>
                  <a:cubicBezTo>
                    <a:pt x="12766" y="7103"/>
                    <a:pt x="12766" y="7230"/>
                    <a:pt x="12766" y="7390"/>
                  </a:cubicBezTo>
                  <a:cubicBezTo>
                    <a:pt x="12638" y="7390"/>
                    <a:pt x="12638" y="7518"/>
                    <a:pt x="12638" y="7518"/>
                  </a:cubicBezTo>
                  <a:cubicBezTo>
                    <a:pt x="12638" y="7645"/>
                    <a:pt x="12638" y="7645"/>
                    <a:pt x="12479" y="7773"/>
                  </a:cubicBezTo>
                  <a:cubicBezTo>
                    <a:pt x="12479" y="7901"/>
                    <a:pt x="12479" y="7901"/>
                    <a:pt x="12351" y="8028"/>
                  </a:cubicBezTo>
                  <a:cubicBezTo>
                    <a:pt x="12223" y="8028"/>
                    <a:pt x="12096" y="8028"/>
                    <a:pt x="11968" y="7901"/>
                  </a:cubicBezTo>
                  <a:cubicBezTo>
                    <a:pt x="11840" y="7901"/>
                    <a:pt x="11681" y="8028"/>
                    <a:pt x="11425" y="8028"/>
                  </a:cubicBezTo>
                  <a:cubicBezTo>
                    <a:pt x="11298" y="8028"/>
                    <a:pt x="11042" y="8028"/>
                    <a:pt x="10755" y="8188"/>
                  </a:cubicBezTo>
                  <a:cubicBezTo>
                    <a:pt x="10627" y="8188"/>
                    <a:pt x="10500" y="8316"/>
                    <a:pt x="10372" y="8443"/>
                  </a:cubicBezTo>
                  <a:cubicBezTo>
                    <a:pt x="10245" y="8443"/>
                    <a:pt x="10245" y="8571"/>
                    <a:pt x="10085" y="8698"/>
                  </a:cubicBezTo>
                  <a:cubicBezTo>
                    <a:pt x="9957" y="8698"/>
                    <a:pt x="9830" y="8826"/>
                    <a:pt x="9830" y="8986"/>
                  </a:cubicBezTo>
                  <a:cubicBezTo>
                    <a:pt x="9702" y="9113"/>
                    <a:pt x="9702" y="9241"/>
                    <a:pt x="9702" y="9369"/>
                  </a:cubicBezTo>
                  <a:cubicBezTo>
                    <a:pt x="9574" y="9496"/>
                    <a:pt x="9574" y="9624"/>
                    <a:pt x="9574" y="9784"/>
                  </a:cubicBezTo>
                  <a:cubicBezTo>
                    <a:pt x="9574" y="10039"/>
                    <a:pt x="9574" y="10294"/>
                    <a:pt x="9702" y="10581"/>
                  </a:cubicBezTo>
                  <a:cubicBezTo>
                    <a:pt x="9702" y="10581"/>
                    <a:pt x="9830" y="10709"/>
                    <a:pt x="9830" y="10837"/>
                  </a:cubicBezTo>
                  <a:cubicBezTo>
                    <a:pt x="9830" y="10964"/>
                    <a:pt x="9957" y="10964"/>
                    <a:pt x="9957" y="11092"/>
                  </a:cubicBezTo>
                  <a:cubicBezTo>
                    <a:pt x="10085" y="11092"/>
                    <a:pt x="10085" y="11220"/>
                    <a:pt x="10245" y="11220"/>
                  </a:cubicBezTo>
                  <a:cubicBezTo>
                    <a:pt x="10245" y="11379"/>
                    <a:pt x="10372" y="11507"/>
                    <a:pt x="10500" y="11507"/>
                  </a:cubicBezTo>
                  <a:lnTo>
                    <a:pt x="10500" y="11635"/>
                  </a:lnTo>
                  <a:cubicBezTo>
                    <a:pt x="10245" y="12177"/>
                    <a:pt x="9957" y="12688"/>
                    <a:pt x="9702" y="13230"/>
                  </a:cubicBezTo>
                  <a:cubicBezTo>
                    <a:pt x="9574" y="13486"/>
                    <a:pt x="9447" y="13901"/>
                    <a:pt x="9287" y="14284"/>
                  </a:cubicBezTo>
                  <a:cubicBezTo>
                    <a:pt x="9032" y="14156"/>
                    <a:pt x="8776" y="14028"/>
                    <a:pt x="8489" y="14028"/>
                  </a:cubicBezTo>
                  <a:cubicBezTo>
                    <a:pt x="8489" y="14028"/>
                    <a:pt x="8362" y="13901"/>
                    <a:pt x="8234" y="13901"/>
                  </a:cubicBezTo>
                  <a:lnTo>
                    <a:pt x="8106" y="13901"/>
                  </a:lnTo>
                  <a:cubicBezTo>
                    <a:pt x="8106" y="13901"/>
                    <a:pt x="7979" y="13901"/>
                    <a:pt x="7851" y="13773"/>
                  </a:cubicBezTo>
                  <a:cubicBezTo>
                    <a:pt x="7436" y="13613"/>
                    <a:pt x="7053" y="13486"/>
                    <a:pt x="6511" y="13230"/>
                  </a:cubicBezTo>
                  <a:cubicBezTo>
                    <a:pt x="6096" y="13103"/>
                    <a:pt x="5713" y="12975"/>
                    <a:pt x="5298" y="12688"/>
                  </a:cubicBezTo>
                  <a:lnTo>
                    <a:pt x="5042" y="12560"/>
                  </a:lnTo>
                  <a:cubicBezTo>
                    <a:pt x="4660" y="12432"/>
                    <a:pt x="4372" y="12177"/>
                    <a:pt x="3989" y="12018"/>
                  </a:cubicBezTo>
                  <a:cubicBezTo>
                    <a:pt x="3702" y="11890"/>
                    <a:pt x="3574" y="11762"/>
                    <a:pt x="3319" y="11635"/>
                  </a:cubicBezTo>
                  <a:cubicBezTo>
                    <a:pt x="3064" y="11507"/>
                    <a:pt x="2904" y="11379"/>
                    <a:pt x="2649" y="11379"/>
                  </a:cubicBezTo>
                  <a:cubicBezTo>
                    <a:pt x="2521" y="11220"/>
                    <a:pt x="2394" y="11220"/>
                    <a:pt x="2394" y="11220"/>
                  </a:cubicBezTo>
                  <a:cubicBezTo>
                    <a:pt x="2266" y="11092"/>
                    <a:pt x="2106" y="11092"/>
                    <a:pt x="2106" y="10964"/>
                  </a:cubicBezTo>
                  <a:lnTo>
                    <a:pt x="1851" y="10964"/>
                  </a:lnTo>
                  <a:lnTo>
                    <a:pt x="1596" y="10837"/>
                  </a:lnTo>
                  <a:lnTo>
                    <a:pt x="1468" y="10709"/>
                  </a:lnTo>
                  <a:lnTo>
                    <a:pt x="1309" y="10709"/>
                  </a:lnTo>
                  <a:cubicBezTo>
                    <a:pt x="1181" y="10581"/>
                    <a:pt x="1053" y="10581"/>
                    <a:pt x="926" y="10422"/>
                  </a:cubicBezTo>
                  <a:cubicBezTo>
                    <a:pt x="1053" y="10039"/>
                    <a:pt x="1309" y="9784"/>
                    <a:pt x="1468" y="9369"/>
                  </a:cubicBezTo>
                  <a:cubicBezTo>
                    <a:pt x="1723" y="8986"/>
                    <a:pt x="1851" y="8571"/>
                    <a:pt x="2106" y="8316"/>
                  </a:cubicBezTo>
                  <a:lnTo>
                    <a:pt x="2106" y="8188"/>
                  </a:lnTo>
                  <a:lnTo>
                    <a:pt x="2266" y="8188"/>
                  </a:lnTo>
                  <a:cubicBezTo>
                    <a:pt x="2394" y="8188"/>
                    <a:pt x="2521" y="8316"/>
                    <a:pt x="2649" y="8316"/>
                  </a:cubicBezTo>
                  <a:cubicBezTo>
                    <a:pt x="2904" y="8443"/>
                    <a:pt x="3191" y="8443"/>
                    <a:pt x="3447" y="8443"/>
                  </a:cubicBezTo>
                  <a:cubicBezTo>
                    <a:pt x="3989" y="8316"/>
                    <a:pt x="4372" y="8188"/>
                    <a:pt x="4787" y="7901"/>
                  </a:cubicBezTo>
                  <a:cubicBezTo>
                    <a:pt x="4915" y="7901"/>
                    <a:pt x="5170" y="7645"/>
                    <a:pt x="5298" y="7390"/>
                  </a:cubicBezTo>
                  <a:cubicBezTo>
                    <a:pt x="5457" y="7390"/>
                    <a:pt x="5457" y="7230"/>
                    <a:pt x="5585" y="7103"/>
                  </a:cubicBezTo>
                  <a:cubicBezTo>
                    <a:pt x="5585" y="6975"/>
                    <a:pt x="5585" y="6847"/>
                    <a:pt x="5713" y="6720"/>
                  </a:cubicBezTo>
                  <a:lnTo>
                    <a:pt x="5713" y="6177"/>
                  </a:lnTo>
                  <a:cubicBezTo>
                    <a:pt x="5713" y="5922"/>
                    <a:pt x="5713" y="5635"/>
                    <a:pt x="5585" y="5507"/>
                  </a:cubicBezTo>
                  <a:cubicBezTo>
                    <a:pt x="5585" y="5379"/>
                    <a:pt x="5585" y="5252"/>
                    <a:pt x="5457" y="5252"/>
                  </a:cubicBezTo>
                  <a:cubicBezTo>
                    <a:pt x="5457" y="5124"/>
                    <a:pt x="5298" y="4996"/>
                    <a:pt x="5170" y="4837"/>
                  </a:cubicBezTo>
                  <a:cubicBezTo>
                    <a:pt x="5042" y="4709"/>
                    <a:pt x="4915" y="4709"/>
                    <a:pt x="4787" y="4582"/>
                  </a:cubicBezTo>
                  <a:cubicBezTo>
                    <a:pt x="4787" y="4582"/>
                    <a:pt x="4660" y="4582"/>
                    <a:pt x="4660" y="4454"/>
                  </a:cubicBezTo>
                  <a:lnTo>
                    <a:pt x="4500" y="4454"/>
                  </a:lnTo>
                  <a:lnTo>
                    <a:pt x="4660" y="4326"/>
                  </a:lnTo>
                  <a:lnTo>
                    <a:pt x="4660" y="4199"/>
                  </a:lnTo>
                  <a:cubicBezTo>
                    <a:pt x="4787" y="4039"/>
                    <a:pt x="4787" y="3911"/>
                    <a:pt x="4915" y="3784"/>
                  </a:cubicBezTo>
                  <a:cubicBezTo>
                    <a:pt x="5042" y="3401"/>
                    <a:pt x="5170" y="3113"/>
                    <a:pt x="5457" y="2858"/>
                  </a:cubicBezTo>
                  <a:lnTo>
                    <a:pt x="5457" y="2730"/>
                  </a:lnTo>
                  <a:lnTo>
                    <a:pt x="5585" y="2730"/>
                  </a:lnTo>
                  <a:cubicBezTo>
                    <a:pt x="5840" y="2188"/>
                    <a:pt x="6096" y="1645"/>
                    <a:pt x="6511" y="1262"/>
                  </a:cubicBezTo>
                  <a:lnTo>
                    <a:pt x="6511" y="1135"/>
                  </a:lnTo>
                  <a:lnTo>
                    <a:pt x="6638" y="1135"/>
                  </a:lnTo>
                  <a:lnTo>
                    <a:pt x="6638" y="1007"/>
                  </a:lnTo>
                  <a:close/>
                  <a:moveTo>
                    <a:pt x="6515" y="0"/>
                  </a:moveTo>
                  <a:cubicBezTo>
                    <a:pt x="6383" y="0"/>
                    <a:pt x="6213" y="125"/>
                    <a:pt x="6096" y="337"/>
                  </a:cubicBezTo>
                  <a:cubicBezTo>
                    <a:pt x="5968" y="465"/>
                    <a:pt x="5968" y="465"/>
                    <a:pt x="5840" y="465"/>
                  </a:cubicBezTo>
                  <a:cubicBezTo>
                    <a:pt x="5457" y="1135"/>
                    <a:pt x="5042" y="1805"/>
                    <a:pt x="4660" y="2443"/>
                  </a:cubicBezTo>
                  <a:cubicBezTo>
                    <a:pt x="4372" y="2730"/>
                    <a:pt x="4245" y="2986"/>
                    <a:pt x="4117" y="3241"/>
                  </a:cubicBezTo>
                  <a:cubicBezTo>
                    <a:pt x="3989" y="3528"/>
                    <a:pt x="3862" y="3911"/>
                    <a:pt x="3574" y="4199"/>
                  </a:cubicBezTo>
                  <a:lnTo>
                    <a:pt x="3574" y="4326"/>
                  </a:lnTo>
                  <a:lnTo>
                    <a:pt x="3574" y="4454"/>
                  </a:lnTo>
                  <a:cubicBezTo>
                    <a:pt x="3447" y="4582"/>
                    <a:pt x="3574" y="4837"/>
                    <a:pt x="3702" y="4996"/>
                  </a:cubicBezTo>
                  <a:cubicBezTo>
                    <a:pt x="3989" y="5124"/>
                    <a:pt x="4245" y="5252"/>
                    <a:pt x="4500" y="5379"/>
                  </a:cubicBezTo>
                  <a:cubicBezTo>
                    <a:pt x="4500" y="5507"/>
                    <a:pt x="4500" y="5507"/>
                    <a:pt x="4660" y="5507"/>
                  </a:cubicBezTo>
                  <a:cubicBezTo>
                    <a:pt x="4660" y="5635"/>
                    <a:pt x="4660" y="5635"/>
                    <a:pt x="4787" y="5794"/>
                  </a:cubicBezTo>
                  <a:lnTo>
                    <a:pt x="4787" y="6050"/>
                  </a:lnTo>
                  <a:lnTo>
                    <a:pt x="4787" y="6177"/>
                  </a:lnTo>
                  <a:lnTo>
                    <a:pt x="4787" y="6592"/>
                  </a:lnTo>
                  <a:cubicBezTo>
                    <a:pt x="4660" y="6720"/>
                    <a:pt x="4660" y="6720"/>
                    <a:pt x="4660" y="6847"/>
                  </a:cubicBezTo>
                  <a:cubicBezTo>
                    <a:pt x="4500" y="6975"/>
                    <a:pt x="4372" y="7103"/>
                    <a:pt x="4372" y="7103"/>
                  </a:cubicBezTo>
                  <a:cubicBezTo>
                    <a:pt x="4245" y="7230"/>
                    <a:pt x="4245" y="7230"/>
                    <a:pt x="4117" y="7390"/>
                  </a:cubicBezTo>
                  <a:lnTo>
                    <a:pt x="3989" y="7390"/>
                  </a:lnTo>
                  <a:cubicBezTo>
                    <a:pt x="3862" y="7390"/>
                    <a:pt x="3702" y="7390"/>
                    <a:pt x="3574" y="7518"/>
                  </a:cubicBezTo>
                  <a:lnTo>
                    <a:pt x="3191" y="7518"/>
                  </a:lnTo>
                  <a:cubicBezTo>
                    <a:pt x="3064" y="7518"/>
                    <a:pt x="2904" y="7518"/>
                    <a:pt x="2777" y="7390"/>
                  </a:cubicBezTo>
                  <a:lnTo>
                    <a:pt x="2649" y="7390"/>
                  </a:lnTo>
                  <a:lnTo>
                    <a:pt x="2521" y="7230"/>
                  </a:lnTo>
                  <a:cubicBezTo>
                    <a:pt x="2394" y="7103"/>
                    <a:pt x="2266" y="7103"/>
                    <a:pt x="2106" y="7103"/>
                  </a:cubicBezTo>
                  <a:cubicBezTo>
                    <a:pt x="1723" y="7103"/>
                    <a:pt x="1596" y="7390"/>
                    <a:pt x="1468" y="7645"/>
                  </a:cubicBezTo>
                  <a:cubicBezTo>
                    <a:pt x="1309" y="7773"/>
                    <a:pt x="1309" y="7901"/>
                    <a:pt x="1181" y="8028"/>
                  </a:cubicBezTo>
                  <a:cubicBezTo>
                    <a:pt x="926" y="8443"/>
                    <a:pt x="798" y="8826"/>
                    <a:pt x="511" y="9241"/>
                  </a:cubicBezTo>
                  <a:cubicBezTo>
                    <a:pt x="383" y="9496"/>
                    <a:pt x="383" y="9624"/>
                    <a:pt x="255" y="9911"/>
                  </a:cubicBezTo>
                  <a:cubicBezTo>
                    <a:pt x="128" y="9911"/>
                    <a:pt x="128" y="10039"/>
                    <a:pt x="128" y="10167"/>
                  </a:cubicBezTo>
                  <a:cubicBezTo>
                    <a:pt x="0" y="10167"/>
                    <a:pt x="0" y="10294"/>
                    <a:pt x="0" y="10294"/>
                  </a:cubicBezTo>
                  <a:lnTo>
                    <a:pt x="0" y="10581"/>
                  </a:lnTo>
                  <a:lnTo>
                    <a:pt x="0" y="10837"/>
                  </a:lnTo>
                  <a:cubicBezTo>
                    <a:pt x="128" y="10964"/>
                    <a:pt x="255" y="11092"/>
                    <a:pt x="255" y="11092"/>
                  </a:cubicBezTo>
                  <a:cubicBezTo>
                    <a:pt x="511" y="11379"/>
                    <a:pt x="926" y="11507"/>
                    <a:pt x="1181" y="11635"/>
                  </a:cubicBezTo>
                  <a:cubicBezTo>
                    <a:pt x="1309" y="11762"/>
                    <a:pt x="1596" y="11762"/>
                    <a:pt x="1851" y="11890"/>
                  </a:cubicBezTo>
                  <a:cubicBezTo>
                    <a:pt x="2266" y="12177"/>
                    <a:pt x="2649" y="12432"/>
                    <a:pt x="3191" y="12560"/>
                  </a:cubicBezTo>
                  <a:cubicBezTo>
                    <a:pt x="3574" y="12815"/>
                    <a:pt x="3989" y="13103"/>
                    <a:pt x="4500" y="13358"/>
                  </a:cubicBezTo>
                  <a:cubicBezTo>
                    <a:pt x="4915" y="13486"/>
                    <a:pt x="5298" y="13773"/>
                    <a:pt x="5840" y="13901"/>
                  </a:cubicBezTo>
                  <a:cubicBezTo>
                    <a:pt x="6255" y="14156"/>
                    <a:pt x="6638" y="14284"/>
                    <a:pt x="7053" y="14411"/>
                  </a:cubicBezTo>
                  <a:cubicBezTo>
                    <a:pt x="7308" y="14571"/>
                    <a:pt x="7564" y="14698"/>
                    <a:pt x="7851" y="14698"/>
                  </a:cubicBezTo>
                  <a:cubicBezTo>
                    <a:pt x="7979" y="14826"/>
                    <a:pt x="8234" y="14826"/>
                    <a:pt x="8362" y="14954"/>
                  </a:cubicBezTo>
                  <a:cubicBezTo>
                    <a:pt x="8649" y="14954"/>
                    <a:pt x="8776" y="15081"/>
                    <a:pt x="8904" y="15081"/>
                  </a:cubicBezTo>
                  <a:cubicBezTo>
                    <a:pt x="8968" y="15145"/>
                    <a:pt x="9032" y="15177"/>
                    <a:pt x="9096" y="15177"/>
                  </a:cubicBezTo>
                  <a:cubicBezTo>
                    <a:pt x="9159" y="15177"/>
                    <a:pt x="9223" y="15145"/>
                    <a:pt x="9287" y="15081"/>
                  </a:cubicBezTo>
                  <a:cubicBezTo>
                    <a:pt x="9406" y="15134"/>
                    <a:pt x="9520" y="15165"/>
                    <a:pt x="9621" y="15165"/>
                  </a:cubicBezTo>
                  <a:cubicBezTo>
                    <a:pt x="9764" y="15165"/>
                    <a:pt x="9883" y="15103"/>
                    <a:pt x="9957" y="14954"/>
                  </a:cubicBezTo>
                  <a:cubicBezTo>
                    <a:pt x="10245" y="14284"/>
                    <a:pt x="10500" y="13773"/>
                    <a:pt x="10755" y="13230"/>
                  </a:cubicBezTo>
                  <a:cubicBezTo>
                    <a:pt x="10883" y="12815"/>
                    <a:pt x="11042" y="12560"/>
                    <a:pt x="11170" y="12305"/>
                  </a:cubicBezTo>
                  <a:cubicBezTo>
                    <a:pt x="11298" y="12018"/>
                    <a:pt x="11425" y="11762"/>
                    <a:pt x="11425" y="11507"/>
                  </a:cubicBezTo>
                  <a:lnTo>
                    <a:pt x="11425" y="11220"/>
                  </a:lnTo>
                  <a:cubicBezTo>
                    <a:pt x="11425" y="11092"/>
                    <a:pt x="11425" y="11092"/>
                    <a:pt x="11298" y="11092"/>
                  </a:cubicBezTo>
                  <a:cubicBezTo>
                    <a:pt x="11298" y="10964"/>
                    <a:pt x="11170" y="10964"/>
                    <a:pt x="11170" y="10837"/>
                  </a:cubicBezTo>
                  <a:lnTo>
                    <a:pt x="11042" y="10837"/>
                  </a:lnTo>
                  <a:cubicBezTo>
                    <a:pt x="10883" y="10709"/>
                    <a:pt x="10755" y="10709"/>
                    <a:pt x="10755" y="10581"/>
                  </a:cubicBezTo>
                  <a:lnTo>
                    <a:pt x="10627" y="10422"/>
                  </a:lnTo>
                  <a:cubicBezTo>
                    <a:pt x="10627" y="10294"/>
                    <a:pt x="10500" y="10167"/>
                    <a:pt x="10500" y="10039"/>
                  </a:cubicBezTo>
                  <a:lnTo>
                    <a:pt x="10500" y="9784"/>
                  </a:lnTo>
                  <a:lnTo>
                    <a:pt x="10500" y="9624"/>
                  </a:lnTo>
                  <a:cubicBezTo>
                    <a:pt x="10500" y="9496"/>
                    <a:pt x="10627" y="9496"/>
                    <a:pt x="10627" y="9369"/>
                  </a:cubicBezTo>
                  <a:lnTo>
                    <a:pt x="10755" y="9241"/>
                  </a:lnTo>
                  <a:cubicBezTo>
                    <a:pt x="10883" y="9113"/>
                    <a:pt x="10883" y="9113"/>
                    <a:pt x="11042" y="9113"/>
                  </a:cubicBezTo>
                  <a:cubicBezTo>
                    <a:pt x="11170" y="8986"/>
                    <a:pt x="11298" y="8986"/>
                    <a:pt x="11553" y="8986"/>
                  </a:cubicBezTo>
                  <a:cubicBezTo>
                    <a:pt x="11681" y="8826"/>
                    <a:pt x="11840" y="8826"/>
                    <a:pt x="11968" y="8826"/>
                  </a:cubicBezTo>
                  <a:cubicBezTo>
                    <a:pt x="12096" y="8826"/>
                    <a:pt x="12223" y="8986"/>
                    <a:pt x="12351" y="8986"/>
                  </a:cubicBezTo>
                  <a:cubicBezTo>
                    <a:pt x="12479" y="8986"/>
                    <a:pt x="12638" y="8986"/>
                    <a:pt x="12766" y="8826"/>
                  </a:cubicBezTo>
                  <a:cubicBezTo>
                    <a:pt x="12893" y="8826"/>
                    <a:pt x="13021" y="8698"/>
                    <a:pt x="13021" y="8698"/>
                  </a:cubicBezTo>
                  <a:cubicBezTo>
                    <a:pt x="13149" y="8571"/>
                    <a:pt x="13149" y="8443"/>
                    <a:pt x="13276" y="8316"/>
                  </a:cubicBezTo>
                  <a:cubicBezTo>
                    <a:pt x="13276" y="8188"/>
                    <a:pt x="13436" y="8028"/>
                    <a:pt x="13436" y="7901"/>
                  </a:cubicBezTo>
                  <a:cubicBezTo>
                    <a:pt x="13564" y="7645"/>
                    <a:pt x="13691" y="7518"/>
                    <a:pt x="13691" y="7390"/>
                  </a:cubicBezTo>
                  <a:cubicBezTo>
                    <a:pt x="13819" y="6975"/>
                    <a:pt x="13947" y="6592"/>
                    <a:pt x="14234" y="6305"/>
                  </a:cubicBezTo>
                  <a:cubicBezTo>
                    <a:pt x="14361" y="5794"/>
                    <a:pt x="14489" y="5379"/>
                    <a:pt x="14744" y="4996"/>
                  </a:cubicBezTo>
                  <a:lnTo>
                    <a:pt x="14744" y="4709"/>
                  </a:lnTo>
                  <a:cubicBezTo>
                    <a:pt x="14744" y="4582"/>
                    <a:pt x="14744" y="4582"/>
                    <a:pt x="14617" y="4582"/>
                  </a:cubicBezTo>
                  <a:cubicBezTo>
                    <a:pt x="14744" y="4326"/>
                    <a:pt x="14744" y="4039"/>
                    <a:pt x="14617" y="3911"/>
                  </a:cubicBezTo>
                  <a:cubicBezTo>
                    <a:pt x="14234" y="3656"/>
                    <a:pt x="13819" y="3528"/>
                    <a:pt x="13436" y="3241"/>
                  </a:cubicBezTo>
                  <a:lnTo>
                    <a:pt x="13276" y="3241"/>
                  </a:lnTo>
                  <a:cubicBezTo>
                    <a:pt x="12893" y="2986"/>
                    <a:pt x="12351" y="2730"/>
                    <a:pt x="11968" y="2443"/>
                  </a:cubicBezTo>
                  <a:cubicBezTo>
                    <a:pt x="11042" y="2060"/>
                    <a:pt x="10245" y="1645"/>
                    <a:pt x="9447" y="1262"/>
                  </a:cubicBezTo>
                  <a:cubicBezTo>
                    <a:pt x="9032" y="1135"/>
                    <a:pt x="8649" y="1007"/>
                    <a:pt x="8234" y="720"/>
                  </a:cubicBezTo>
                  <a:cubicBezTo>
                    <a:pt x="7691" y="592"/>
                    <a:pt x="7181" y="337"/>
                    <a:pt x="6638" y="50"/>
                  </a:cubicBezTo>
                  <a:cubicBezTo>
                    <a:pt x="6605" y="16"/>
                    <a:pt x="6562" y="0"/>
                    <a:pt x="651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28"/>
            <p:cNvSpPr/>
            <p:nvPr/>
          </p:nvSpPr>
          <p:spPr>
            <a:xfrm>
              <a:off x="1594151" y="3176321"/>
              <a:ext cx="35178" cy="28603"/>
            </a:xfrm>
            <a:custGeom>
              <a:rect b="b" l="l" r="r" t="t"/>
              <a:pathLst>
                <a:path extrusionOk="0" h="883" w="1086">
                  <a:moveTo>
                    <a:pt x="671" y="1"/>
                  </a:moveTo>
                  <a:cubicBezTo>
                    <a:pt x="543" y="1"/>
                    <a:pt x="288" y="1"/>
                    <a:pt x="128" y="256"/>
                  </a:cubicBezTo>
                  <a:cubicBezTo>
                    <a:pt x="1" y="512"/>
                    <a:pt x="128" y="799"/>
                    <a:pt x="288" y="799"/>
                  </a:cubicBezTo>
                  <a:cubicBezTo>
                    <a:pt x="394" y="852"/>
                    <a:pt x="499" y="883"/>
                    <a:pt x="596" y="883"/>
                  </a:cubicBezTo>
                  <a:cubicBezTo>
                    <a:pt x="733" y="883"/>
                    <a:pt x="851" y="821"/>
                    <a:pt x="926" y="671"/>
                  </a:cubicBezTo>
                  <a:cubicBezTo>
                    <a:pt x="1086" y="384"/>
                    <a:pt x="926" y="129"/>
                    <a:pt x="671" y="1"/>
                  </a:cubicBezTo>
                  <a:close/>
                </a:path>
              </a:pathLst>
            </a:custGeom>
            <a:solidFill>
              <a:srgbClr val="E846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67" name="Google Shape;2067;p28"/>
          <p:cNvSpPr/>
          <p:nvPr/>
        </p:nvSpPr>
        <p:spPr>
          <a:xfrm>
            <a:off x="211859" y="3591052"/>
            <a:ext cx="589284" cy="555175"/>
          </a:xfrm>
          <a:custGeom>
            <a:rect b="b" l="l" r="r" t="t"/>
            <a:pathLst>
              <a:path extrusionOk="0" h="17139" w="18192">
                <a:moveTo>
                  <a:pt x="15000" y="1181"/>
                </a:moveTo>
                <a:cubicBezTo>
                  <a:pt x="15159" y="1468"/>
                  <a:pt x="15287" y="1724"/>
                  <a:pt x="15542" y="1851"/>
                </a:cubicBezTo>
                <a:lnTo>
                  <a:pt x="15542" y="1979"/>
                </a:lnTo>
                <a:cubicBezTo>
                  <a:pt x="15798" y="2139"/>
                  <a:pt x="15957" y="2394"/>
                  <a:pt x="16085" y="2649"/>
                </a:cubicBezTo>
                <a:lnTo>
                  <a:pt x="16213" y="2777"/>
                </a:lnTo>
                <a:lnTo>
                  <a:pt x="16213" y="2936"/>
                </a:lnTo>
                <a:cubicBezTo>
                  <a:pt x="16340" y="2936"/>
                  <a:pt x="16340" y="2936"/>
                  <a:pt x="16340" y="3064"/>
                </a:cubicBezTo>
                <a:cubicBezTo>
                  <a:pt x="16340" y="3064"/>
                  <a:pt x="16468" y="3064"/>
                  <a:pt x="16468" y="3192"/>
                </a:cubicBezTo>
                <a:lnTo>
                  <a:pt x="16596" y="3192"/>
                </a:lnTo>
                <a:cubicBezTo>
                  <a:pt x="16468" y="3319"/>
                  <a:pt x="16468" y="3447"/>
                  <a:pt x="16468" y="3447"/>
                </a:cubicBezTo>
                <a:cubicBezTo>
                  <a:pt x="16340" y="3734"/>
                  <a:pt x="16340" y="3862"/>
                  <a:pt x="16213" y="3990"/>
                </a:cubicBezTo>
                <a:lnTo>
                  <a:pt x="16213" y="4117"/>
                </a:lnTo>
                <a:cubicBezTo>
                  <a:pt x="16213" y="4117"/>
                  <a:pt x="16085" y="4245"/>
                  <a:pt x="16085" y="4373"/>
                </a:cubicBezTo>
                <a:cubicBezTo>
                  <a:pt x="15957" y="4245"/>
                  <a:pt x="15798" y="4245"/>
                  <a:pt x="15798" y="4117"/>
                </a:cubicBezTo>
                <a:cubicBezTo>
                  <a:pt x="15542" y="3862"/>
                  <a:pt x="15287" y="3447"/>
                  <a:pt x="15000" y="3192"/>
                </a:cubicBezTo>
                <a:cubicBezTo>
                  <a:pt x="14745" y="2936"/>
                  <a:pt x="14362" y="2649"/>
                  <a:pt x="14074" y="2394"/>
                </a:cubicBezTo>
                <a:cubicBezTo>
                  <a:pt x="13819" y="2139"/>
                  <a:pt x="13691" y="1979"/>
                  <a:pt x="13564" y="1851"/>
                </a:cubicBezTo>
                <a:cubicBezTo>
                  <a:pt x="13404" y="1851"/>
                  <a:pt x="13277" y="1724"/>
                  <a:pt x="13149" y="1724"/>
                </a:cubicBezTo>
                <a:cubicBezTo>
                  <a:pt x="13691" y="1596"/>
                  <a:pt x="14362" y="1341"/>
                  <a:pt x="15000" y="1181"/>
                </a:cubicBezTo>
                <a:close/>
                <a:moveTo>
                  <a:pt x="11968" y="1979"/>
                </a:moveTo>
                <a:cubicBezTo>
                  <a:pt x="12096" y="2139"/>
                  <a:pt x="12096" y="2139"/>
                  <a:pt x="12223" y="2139"/>
                </a:cubicBezTo>
                <a:cubicBezTo>
                  <a:pt x="11553" y="2777"/>
                  <a:pt x="10755" y="3575"/>
                  <a:pt x="9957" y="4373"/>
                </a:cubicBezTo>
                <a:cubicBezTo>
                  <a:pt x="9574" y="4787"/>
                  <a:pt x="9287" y="5043"/>
                  <a:pt x="8904" y="5458"/>
                </a:cubicBezTo>
                <a:cubicBezTo>
                  <a:pt x="8777" y="5585"/>
                  <a:pt x="8617" y="5841"/>
                  <a:pt x="8362" y="5968"/>
                </a:cubicBezTo>
                <a:cubicBezTo>
                  <a:pt x="8362" y="5968"/>
                  <a:pt x="8362" y="6128"/>
                  <a:pt x="8234" y="6128"/>
                </a:cubicBezTo>
                <a:cubicBezTo>
                  <a:pt x="8106" y="6256"/>
                  <a:pt x="8106" y="6383"/>
                  <a:pt x="7979" y="6511"/>
                </a:cubicBezTo>
                <a:cubicBezTo>
                  <a:pt x="7564" y="6926"/>
                  <a:pt x="7181" y="7309"/>
                  <a:pt x="6894" y="7564"/>
                </a:cubicBezTo>
                <a:cubicBezTo>
                  <a:pt x="6511" y="7851"/>
                  <a:pt x="6223" y="8234"/>
                  <a:pt x="5968" y="8521"/>
                </a:cubicBezTo>
                <a:lnTo>
                  <a:pt x="5968" y="8649"/>
                </a:lnTo>
                <a:lnTo>
                  <a:pt x="5841" y="8649"/>
                </a:lnTo>
                <a:cubicBezTo>
                  <a:pt x="5713" y="8777"/>
                  <a:pt x="5585" y="9032"/>
                  <a:pt x="5426" y="9160"/>
                </a:cubicBezTo>
                <a:lnTo>
                  <a:pt x="5298" y="9319"/>
                </a:lnTo>
                <a:lnTo>
                  <a:pt x="5170" y="9447"/>
                </a:lnTo>
                <a:lnTo>
                  <a:pt x="5043" y="9575"/>
                </a:lnTo>
                <a:cubicBezTo>
                  <a:pt x="5043" y="9702"/>
                  <a:pt x="4915" y="9830"/>
                  <a:pt x="4787" y="9830"/>
                </a:cubicBezTo>
                <a:lnTo>
                  <a:pt x="4787" y="9958"/>
                </a:lnTo>
                <a:lnTo>
                  <a:pt x="4628" y="9958"/>
                </a:lnTo>
                <a:lnTo>
                  <a:pt x="4628" y="10117"/>
                </a:lnTo>
                <a:lnTo>
                  <a:pt x="4500" y="9958"/>
                </a:lnTo>
                <a:cubicBezTo>
                  <a:pt x="4245" y="9702"/>
                  <a:pt x="4117" y="9575"/>
                  <a:pt x="3989" y="9319"/>
                </a:cubicBezTo>
                <a:lnTo>
                  <a:pt x="3830" y="9319"/>
                </a:lnTo>
                <a:lnTo>
                  <a:pt x="4117" y="9032"/>
                </a:lnTo>
                <a:lnTo>
                  <a:pt x="4372" y="8777"/>
                </a:lnTo>
                <a:lnTo>
                  <a:pt x="5426" y="7724"/>
                </a:lnTo>
                <a:cubicBezTo>
                  <a:pt x="5585" y="7564"/>
                  <a:pt x="5713" y="7436"/>
                  <a:pt x="5841" y="7309"/>
                </a:cubicBezTo>
                <a:lnTo>
                  <a:pt x="5968" y="7181"/>
                </a:lnTo>
                <a:lnTo>
                  <a:pt x="6223" y="6926"/>
                </a:lnTo>
                <a:lnTo>
                  <a:pt x="6511" y="6639"/>
                </a:lnTo>
                <a:cubicBezTo>
                  <a:pt x="6638" y="6511"/>
                  <a:pt x="6894" y="6383"/>
                  <a:pt x="7021" y="6128"/>
                </a:cubicBezTo>
                <a:cubicBezTo>
                  <a:pt x="7309" y="5968"/>
                  <a:pt x="7436" y="5841"/>
                  <a:pt x="7564" y="5713"/>
                </a:cubicBezTo>
                <a:lnTo>
                  <a:pt x="7692" y="5585"/>
                </a:lnTo>
                <a:cubicBezTo>
                  <a:pt x="8106" y="5330"/>
                  <a:pt x="8362" y="5043"/>
                  <a:pt x="8777" y="4660"/>
                </a:cubicBezTo>
                <a:cubicBezTo>
                  <a:pt x="9415" y="4117"/>
                  <a:pt x="10085" y="3575"/>
                  <a:pt x="10755" y="3064"/>
                </a:cubicBezTo>
                <a:cubicBezTo>
                  <a:pt x="11170" y="2649"/>
                  <a:pt x="11553" y="2394"/>
                  <a:pt x="11968" y="1979"/>
                </a:cubicBezTo>
                <a:close/>
                <a:moveTo>
                  <a:pt x="13021" y="2649"/>
                </a:moveTo>
                <a:lnTo>
                  <a:pt x="13149" y="2777"/>
                </a:lnTo>
                <a:cubicBezTo>
                  <a:pt x="13277" y="2777"/>
                  <a:pt x="13277" y="2936"/>
                  <a:pt x="13404" y="2936"/>
                </a:cubicBezTo>
                <a:lnTo>
                  <a:pt x="13277" y="2936"/>
                </a:lnTo>
                <a:cubicBezTo>
                  <a:pt x="13021" y="3192"/>
                  <a:pt x="12894" y="3319"/>
                  <a:pt x="12606" y="3575"/>
                </a:cubicBezTo>
                <a:cubicBezTo>
                  <a:pt x="12351" y="3734"/>
                  <a:pt x="12223" y="3862"/>
                  <a:pt x="11968" y="4117"/>
                </a:cubicBezTo>
                <a:cubicBezTo>
                  <a:pt x="11681" y="4373"/>
                  <a:pt x="11298" y="4787"/>
                  <a:pt x="10883" y="5043"/>
                </a:cubicBezTo>
                <a:cubicBezTo>
                  <a:pt x="10628" y="5330"/>
                  <a:pt x="10213" y="5713"/>
                  <a:pt x="9957" y="5968"/>
                </a:cubicBezTo>
                <a:cubicBezTo>
                  <a:pt x="9574" y="6383"/>
                  <a:pt x="9287" y="6766"/>
                  <a:pt x="8904" y="7053"/>
                </a:cubicBezTo>
                <a:cubicBezTo>
                  <a:pt x="8617" y="7309"/>
                  <a:pt x="8362" y="7724"/>
                  <a:pt x="8106" y="7979"/>
                </a:cubicBezTo>
                <a:cubicBezTo>
                  <a:pt x="7979" y="8234"/>
                  <a:pt x="7692" y="8521"/>
                  <a:pt x="7436" y="8649"/>
                </a:cubicBezTo>
                <a:cubicBezTo>
                  <a:pt x="7309" y="8904"/>
                  <a:pt x="7021" y="9160"/>
                  <a:pt x="6766" y="9447"/>
                </a:cubicBezTo>
                <a:cubicBezTo>
                  <a:pt x="6383" y="9958"/>
                  <a:pt x="5968" y="10373"/>
                  <a:pt x="5585" y="10915"/>
                </a:cubicBezTo>
                <a:lnTo>
                  <a:pt x="5585" y="11043"/>
                </a:lnTo>
                <a:lnTo>
                  <a:pt x="5298" y="10755"/>
                </a:lnTo>
                <a:lnTo>
                  <a:pt x="5298" y="10628"/>
                </a:lnTo>
                <a:cubicBezTo>
                  <a:pt x="5426" y="10500"/>
                  <a:pt x="5585" y="10500"/>
                  <a:pt x="5585" y="10373"/>
                </a:cubicBezTo>
                <a:cubicBezTo>
                  <a:pt x="5841" y="10117"/>
                  <a:pt x="5968" y="9958"/>
                  <a:pt x="6096" y="9830"/>
                </a:cubicBezTo>
                <a:cubicBezTo>
                  <a:pt x="6223" y="9702"/>
                  <a:pt x="6383" y="9447"/>
                  <a:pt x="6511" y="9319"/>
                </a:cubicBezTo>
                <a:cubicBezTo>
                  <a:pt x="6638" y="9160"/>
                  <a:pt x="6766" y="9032"/>
                  <a:pt x="6894" y="8904"/>
                </a:cubicBezTo>
                <a:cubicBezTo>
                  <a:pt x="7436" y="8234"/>
                  <a:pt x="8106" y="7564"/>
                  <a:pt x="8777" y="6926"/>
                </a:cubicBezTo>
                <a:cubicBezTo>
                  <a:pt x="9032" y="6639"/>
                  <a:pt x="9415" y="6256"/>
                  <a:pt x="9702" y="5968"/>
                </a:cubicBezTo>
                <a:cubicBezTo>
                  <a:pt x="10085" y="5585"/>
                  <a:pt x="10372" y="5170"/>
                  <a:pt x="10755" y="4915"/>
                </a:cubicBezTo>
                <a:cubicBezTo>
                  <a:pt x="11426" y="4117"/>
                  <a:pt x="12223" y="3447"/>
                  <a:pt x="12894" y="2777"/>
                </a:cubicBezTo>
                <a:cubicBezTo>
                  <a:pt x="12894" y="2777"/>
                  <a:pt x="12894" y="2649"/>
                  <a:pt x="13021" y="2649"/>
                </a:cubicBezTo>
                <a:close/>
                <a:moveTo>
                  <a:pt x="14074" y="3575"/>
                </a:moveTo>
                <a:lnTo>
                  <a:pt x="14202" y="3734"/>
                </a:lnTo>
                <a:cubicBezTo>
                  <a:pt x="14362" y="3734"/>
                  <a:pt x="14362" y="3862"/>
                  <a:pt x="14362" y="3862"/>
                </a:cubicBezTo>
                <a:cubicBezTo>
                  <a:pt x="14202" y="3990"/>
                  <a:pt x="14074" y="4117"/>
                  <a:pt x="13947" y="4245"/>
                </a:cubicBezTo>
                <a:cubicBezTo>
                  <a:pt x="13819" y="4373"/>
                  <a:pt x="13564" y="4532"/>
                  <a:pt x="13404" y="4660"/>
                </a:cubicBezTo>
                <a:cubicBezTo>
                  <a:pt x="13277" y="4787"/>
                  <a:pt x="13149" y="5043"/>
                  <a:pt x="12894" y="5170"/>
                </a:cubicBezTo>
                <a:cubicBezTo>
                  <a:pt x="12766" y="5330"/>
                  <a:pt x="12606" y="5458"/>
                  <a:pt x="12479" y="5585"/>
                </a:cubicBezTo>
                <a:cubicBezTo>
                  <a:pt x="11808" y="6256"/>
                  <a:pt x="11170" y="7053"/>
                  <a:pt x="10500" y="7724"/>
                </a:cubicBezTo>
                <a:cubicBezTo>
                  <a:pt x="10213" y="7979"/>
                  <a:pt x="9957" y="8362"/>
                  <a:pt x="9574" y="8649"/>
                </a:cubicBezTo>
                <a:cubicBezTo>
                  <a:pt x="9287" y="9032"/>
                  <a:pt x="8904" y="9447"/>
                  <a:pt x="8617" y="9702"/>
                </a:cubicBezTo>
                <a:cubicBezTo>
                  <a:pt x="7819" y="10373"/>
                  <a:pt x="7181" y="11170"/>
                  <a:pt x="6511" y="11841"/>
                </a:cubicBezTo>
                <a:cubicBezTo>
                  <a:pt x="6511" y="11841"/>
                  <a:pt x="6383" y="11841"/>
                  <a:pt x="6383" y="11968"/>
                </a:cubicBezTo>
                <a:cubicBezTo>
                  <a:pt x="6223" y="11841"/>
                  <a:pt x="6223" y="11713"/>
                  <a:pt x="6096" y="11713"/>
                </a:cubicBezTo>
                <a:cubicBezTo>
                  <a:pt x="6223" y="11553"/>
                  <a:pt x="6383" y="11426"/>
                  <a:pt x="6383" y="11298"/>
                </a:cubicBezTo>
                <a:cubicBezTo>
                  <a:pt x="6638" y="11043"/>
                  <a:pt x="6766" y="10915"/>
                  <a:pt x="6894" y="10628"/>
                </a:cubicBezTo>
                <a:cubicBezTo>
                  <a:pt x="7181" y="10500"/>
                  <a:pt x="7309" y="10245"/>
                  <a:pt x="7564" y="9958"/>
                </a:cubicBezTo>
                <a:cubicBezTo>
                  <a:pt x="7692" y="9830"/>
                  <a:pt x="7979" y="9575"/>
                  <a:pt x="8106" y="9319"/>
                </a:cubicBezTo>
                <a:cubicBezTo>
                  <a:pt x="8489" y="8904"/>
                  <a:pt x="8904" y="8362"/>
                  <a:pt x="9287" y="7979"/>
                </a:cubicBezTo>
                <a:cubicBezTo>
                  <a:pt x="9957" y="7309"/>
                  <a:pt x="10628" y="6639"/>
                  <a:pt x="11298" y="5968"/>
                </a:cubicBezTo>
                <a:cubicBezTo>
                  <a:pt x="11681" y="5585"/>
                  <a:pt x="12096" y="5330"/>
                  <a:pt x="12479" y="4915"/>
                </a:cubicBezTo>
                <a:cubicBezTo>
                  <a:pt x="12894" y="4532"/>
                  <a:pt x="13149" y="4245"/>
                  <a:pt x="13564" y="3990"/>
                </a:cubicBezTo>
                <a:cubicBezTo>
                  <a:pt x="13691" y="3862"/>
                  <a:pt x="13819" y="3734"/>
                  <a:pt x="13947" y="3734"/>
                </a:cubicBezTo>
                <a:cubicBezTo>
                  <a:pt x="13947" y="3575"/>
                  <a:pt x="13947" y="3575"/>
                  <a:pt x="14074" y="3575"/>
                </a:cubicBezTo>
                <a:close/>
                <a:moveTo>
                  <a:pt x="14872" y="4532"/>
                </a:moveTo>
                <a:cubicBezTo>
                  <a:pt x="15000" y="4660"/>
                  <a:pt x="15159" y="4787"/>
                  <a:pt x="15287" y="4915"/>
                </a:cubicBezTo>
                <a:lnTo>
                  <a:pt x="15415" y="5043"/>
                </a:lnTo>
                <a:lnTo>
                  <a:pt x="15287" y="5170"/>
                </a:lnTo>
                <a:cubicBezTo>
                  <a:pt x="15159" y="5330"/>
                  <a:pt x="15000" y="5585"/>
                  <a:pt x="14872" y="5713"/>
                </a:cubicBezTo>
                <a:cubicBezTo>
                  <a:pt x="14074" y="6511"/>
                  <a:pt x="13404" y="7181"/>
                  <a:pt x="12894" y="7724"/>
                </a:cubicBezTo>
                <a:cubicBezTo>
                  <a:pt x="12223" y="8234"/>
                  <a:pt x="11681" y="8777"/>
                  <a:pt x="11298" y="9319"/>
                </a:cubicBezTo>
                <a:cubicBezTo>
                  <a:pt x="11011" y="9447"/>
                  <a:pt x="10883" y="9575"/>
                  <a:pt x="10755" y="9702"/>
                </a:cubicBezTo>
                <a:lnTo>
                  <a:pt x="10372" y="10117"/>
                </a:lnTo>
                <a:cubicBezTo>
                  <a:pt x="9830" y="10755"/>
                  <a:pt x="9287" y="11298"/>
                  <a:pt x="8617" y="11841"/>
                </a:cubicBezTo>
                <a:lnTo>
                  <a:pt x="7436" y="13021"/>
                </a:lnTo>
                <a:cubicBezTo>
                  <a:pt x="7309" y="12894"/>
                  <a:pt x="7181" y="12766"/>
                  <a:pt x="7021" y="12638"/>
                </a:cubicBezTo>
                <a:cubicBezTo>
                  <a:pt x="7564" y="11968"/>
                  <a:pt x="8234" y="11298"/>
                  <a:pt x="8904" y="10755"/>
                </a:cubicBezTo>
                <a:cubicBezTo>
                  <a:pt x="9160" y="10373"/>
                  <a:pt x="9574" y="10117"/>
                  <a:pt x="9830" y="9702"/>
                </a:cubicBezTo>
                <a:cubicBezTo>
                  <a:pt x="9957" y="9575"/>
                  <a:pt x="10085" y="9447"/>
                  <a:pt x="10372" y="9160"/>
                </a:cubicBezTo>
                <a:cubicBezTo>
                  <a:pt x="10500" y="9032"/>
                  <a:pt x="10628" y="8904"/>
                  <a:pt x="10755" y="8777"/>
                </a:cubicBezTo>
                <a:cubicBezTo>
                  <a:pt x="11170" y="8362"/>
                  <a:pt x="11426" y="7979"/>
                  <a:pt x="11808" y="7724"/>
                </a:cubicBezTo>
                <a:cubicBezTo>
                  <a:pt x="12096" y="7309"/>
                  <a:pt x="12479" y="7053"/>
                  <a:pt x="12766" y="6639"/>
                </a:cubicBezTo>
                <a:cubicBezTo>
                  <a:pt x="13021" y="6383"/>
                  <a:pt x="13404" y="5968"/>
                  <a:pt x="13691" y="5713"/>
                </a:cubicBezTo>
                <a:cubicBezTo>
                  <a:pt x="13947" y="5330"/>
                  <a:pt x="14362" y="5043"/>
                  <a:pt x="14617" y="4787"/>
                </a:cubicBezTo>
                <a:cubicBezTo>
                  <a:pt x="14745" y="4787"/>
                  <a:pt x="14745" y="4660"/>
                  <a:pt x="14872" y="4660"/>
                </a:cubicBezTo>
                <a:lnTo>
                  <a:pt x="14872" y="4532"/>
                </a:lnTo>
                <a:close/>
                <a:moveTo>
                  <a:pt x="3319" y="9958"/>
                </a:moveTo>
                <a:cubicBezTo>
                  <a:pt x="3830" y="10628"/>
                  <a:pt x="4500" y="11170"/>
                  <a:pt x="5043" y="11841"/>
                </a:cubicBezTo>
                <a:cubicBezTo>
                  <a:pt x="5043" y="11968"/>
                  <a:pt x="5170" y="12096"/>
                  <a:pt x="5298" y="12096"/>
                </a:cubicBezTo>
                <a:lnTo>
                  <a:pt x="5426" y="12224"/>
                </a:lnTo>
                <a:cubicBezTo>
                  <a:pt x="5585" y="12351"/>
                  <a:pt x="5713" y="12511"/>
                  <a:pt x="5841" y="12638"/>
                </a:cubicBezTo>
                <a:cubicBezTo>
                  <a:pt x="5841" y="12766"/>
                  <a:pt x="5841" y="12894"/>
                  <a:pt x="5968" y="13021"/>
                </a:cubicBezTo>
                <a:cubicBezTo>
                  <a:pt x="5968" y="13021"/>
                  <a:pt x="6096" y="13149"/>
                  <a:pt x="6223" y="13149"/>
                </a:cubicBezTo>
                <a:cubicBezTo>
                  <a:pt x="6383" y="13309"/>
                  <a:pt x="6638" y="13436"/>
                  <a:pt x="6766" y="13564"/>
                </a:cubicBezTo>
                <a:lnTo>
                  <a:pt x="6766" y="13692"/>
                </a:lnTo>
                <a:lnTo>
                  <a:pt x="6638" y="13819"/>
                </a:lnTo>
                <a:cubicBezTo>
                  <a:pt x="6511" y="13947"/>
                  <a:pt x="6383" y="14107"/>
                  <a:pt x="6223" y="14234"/>
                </a:cubicBezTo>
                <a:cubicBezTo>
                  <a:pt x="6096" y="14234"/>
                  <a:pt x="6096" y="14107"/>
                  <a:pt x="5968" y="14107"/>
                </a:cubicBezTo>
                <a:cubicBezTo>
                  <a:pt x="5841" y="13947"/>
                  <a:pt x="5713" y="13819"/>
                  <a:pt x="5585" y="13564"/>
                </a:cubicBezTo>
                <a:cubicBezTo>
                  <a:pt x="5298" y="13309"/>
                  <a:pt x="5043" y="13021"/>
                  <a:pt x="4787" y="12638"/>
                </a:cubicBezTo>
                <a:cubicBezTo>
                  <a:pt x="4500" y="12511"/>
                  <a:pt x="4372" y="12351"/>
                  <a:pt x="4245" y="12096"/>
                </a:cubicBezTo>
                <a:cubicBezTo>
                  <a:pt x="4117" y="11968"/>
                  <a:pt x="3830" y="11841"/>
                  <a:pt x="3702" y="11713"/>
                </a:cubicBezTo>
                <a:cubicBezTo>
                  <a:pt x="3319" y="11426"/>
                  <a:pt x="3032" y="11043"/>
                  <a:pt x="2649" y="10755"/>
                </a:cubicBezTo>
                <a:cubicBezTo>
                  <a:pt x="2777" y="10628"/>
                  <a:pt x="3032" y="10373"/>
                  <a:pt x="3192" y="10245"/>
                </a:cubicBezTo>
                <a:cubicBezTo>
                  <a:pt x="3192" y="10117"/>
                  <a:pt x="3319" y="10117"/>
                  <a:pt x="3319" y="9958"/>
                </a:cubicBezTo>
                <a:close/>
                <a:moveTo>
                  <a:pt x="2107" y="11553"/>
                </a:moveTo>
                <a:cubicBezTo>
                  <a:pt x="2649" y="11968"/>
                  <a:pt x="3032" y="12351"/>
                  <a:pt x="3575" y="12766"/>
                </a:cubicBezTo>
                <a:cubicBezTo>
                  <a:pt x="3989" y="13149"/>
                  <a:pt x="4245" y="13564"/>
                  <a:pt x="4628" y="13819"/>
                </a:cubicBezTo>
                <a:cubicBezTo>
                  <a:pt x="4787" y="14107"/>
                  <a:pt x="5043" y="14234"/>
                  <a:pt x="5170" y="14489"/>
                </a:cubicBezTo>
                <a:cubicBezTo>
                  <a:pt x="5298" y="14489"/>
                  <a:pt x="5298" y="14617"/>
                  <a:pt x="5426" y="14745"/>
                </a:cubicBezTo>
                <a:cubicBezTo>
                  <a:pt x="5170" y="15032"/>
                  <a:pt x="4915" y="15160"/>
                  <a:pt x="4787" y="15415"/>
                </a:cubicBezTo>
                <a:cubicBezTo>
                  <a:pt x="4500" y="15415"/>
                  <a:pt x="4372" y="15543"/>
                  <a:pt x="4117" y="15702"/>
                </a:cubicBezTo>
                <a:cubicBezTo>
                  <a:pt x="3830" y="15830"/>
                  <a:pt x="3702" y="15958"/>
                  <a:pt x="3447" y="15958"/>
                </a:cubicBezTo>
                <a:cubicBezTo>
                  <a:pt x="3192" y="16085"/>
                  <a:pt x="3032" y="16085"/>
                  <a:pt x="2777" y="16085"/>
                </a:cubicBezTo>
                <a:cubicBezTo>
                  <a:pt x="2521" y="16213"/>
                  <a:pt x="2234" y="16213"/>
                  <a:pt x="1979" y="16213"/>
                </a:cubicBezTo>
                <a:lnTo>
                  <a:pt x="1309" y="16213"/>
                </a:lnTo>
                <a:lnTo>
                  <a:pt x="1181" y="16085"/>
                </a:lnTo>
                <a:cubicBezTo>
                  <a:pt x="1053" y="15958"/>
                  <a:pt x="1053" y="15830"/>
                  <a:pt x="1053" y="15830"/>
                </a:cubicBezTo>
                <a:cubicBezTo>
                  <a:pt x="1053" y="15702"/>
                  <a:pt x="926" y="15543"/>
                  <a:pt x="926" y="15415"/>
                </a:cubicBezTo>
                <a:cubicBezTo>
                  <a:pt x="926" y="15160"/>
                  <a:pt x="926" y="15032"/>
                  <a:pt x="1053" y="14904"/>
                </a:cubicBezTo>
                <a:lnTo>
                  <a:pt x="1053" y="14362"/>
                </a:lnTo>
                <a:cubicBezTo>
                  <a:pt x="1181" y="14107"/>
                  <a:pt x="1181" y="13692"/>
                  <a:pt x="1309" y="13436"/>
                </a:cubicBezTo>
                <a:cubicBezTo>
                  <a:pt x="1436" y="12894"/>
                  <a:pt x="1596" y="12511"/>
                  <a:pt x="1724" y="12096"/>
                </a:cubicBezTo>
                <a:cubicBezTo>
                  <a:pt x="1851" y="11968"/>
                  <a:pt x="1979" y="11841"/>
                  <a:pt x="2107" y="11553"/>
                </a:cubicBezTo>
                <a:close/>
                <a:moveTo>
                  <a:pt x="16468" y="0"/>
                </a:moveTo>
                <a:cubicBezTo>
                  <a:pt x="16340" y="128"/>
                  <a:pt x="16085" y="128"/>
                  <a:pt x="15957" y="128"/>
                </a:cubicBezTo>
                <a:cubicBezTo>
                  <a:pt x="15670" y="128"/>
                  <a:pt x="15542" y="128"/>
                  <a:pt x="15287" y="256"/>
                </a:cubicBezTo>
                <a:lnTo>
                  <a:pt x="15000" y="256"/>
                </a:lnTo>
                <a:cubicBezTo>
                  <a:pt x="14745" y="256"/>
                  <a:pt x="14489" y="383"/>
                  <a:pt x="14202" y="543"/>
                </a:cubicBezTo>
                <a:lnTo>
                  <a:pt x="13691" y="543"/>
                </a:lnTo>
                <a:cubicBezTo>
                  <a:pt x="13277" y="671"/>
                  <a:pt x="12894" y="798"/>
                  <a:pt x="12479" y="926"/>
                </a:cubicBezTo>
                <a:cubicBezTo>
                  <a:pt x="12351" y="926"/>
                  <a:pt x="12223" y="1054"/>
                  <a:pt x="12223" y="1054"/>
                </a:cubicBezTo>
                <a:cubicBezTo>
                  <a:pt x="12096" y="1054"/>
                  <a:pt x="12096" y="1054"/>
                  <a:pt x="12096" y="926"/>
                </a:cubicBezTo>
                <a:cubicBezTo>
                  <a:pt x="11968" y="926"/>
                  <a:pt x="11968" y="926"/>
                  <a:pt x="11968" y="1054"/>
                </a:cubicBezTo>
                <a:cubicBezTo>
                  <a:pt x="11915" y="1011"/>
                  <a:pt x="11865" y="997"/>
                  <a:pt x="11818" y="997"/>
                </a:cubicBezTo>
                <a:cubicBezTo>
                  <a:pt x="11723" y="997"/>
                  <a:pt x="11638" y="1054"/>
                  <a:pt x="11553" y="1054"/>
                </a:cubicBezTo>
                <a:cubicBezTo>
                  <a:pt x="11553" y="1054"/>
                  <a:pt x="11426" y="1181"/>
                  <a:pt x="11426" y="1341"/>
                </a:cubicBezTo>
                <a:cubicBezTo>
                  <a:pt x="11298" y="1468"/>
                  <a:pt x="11170" y="1596"/>
                  <a:pt x="11011" y="1596"/>
                </a:cubicBezTo>
                <a:cubicBezTo>
                  <a:pt x="10628" y="1851"/>
                  <a:pt x="10372" y="2139"/>
                  <a:pt x="9957" y="2394"/>
                </a:cubicBezTo>
                <a:lnTo>
                  <a:pt x="9830" y="2522"/>
                </a:lnTo>
                <a:cubicBezTo>
                  <a:pt x="9574" y="2777"/>
                  <a:pt x="9287" y="3064"/>
                  <a:pt x="9032" y="3319"/>
                </a:cubicBezTo>
                <a:lnTo>
                  <a:pt x="8777" y="3447"/>
                </a:lnTo>
                <a:lnTo>
                  <a:pt x="8617" y="3575"/>
                </a:lnTo>
                <a:cubicBezTo>
                  <a:pt x="8362" y="3862"/>
                  <a:pt x="7979" y="4117"/>
                  <a:pt x="7692" y="4373"/>
                </a:cubicBezTo>
                <a:cubicBezTo>
                  <a:pt x="7436" y="4660"/>
                  <a:pt x="7181" y="4915"/>
                  <a:pt x="6894" y="5170"/>
                </a:cubicBezTo>
                <a:cubicBezTo>
                  <a:pt x="6383" y="5585"/>
                  <a:pt x="5968" y="5968"/>
                  <a:pt x="5426" y="6383"/>
                </a:cubicBezTo>
                <a:lnTo>
                  <a:pt x="5298" y="6511"/>
                </a:lnTo>
                <a:cubicBezTo>
                  <a:pt x="5043" y="6766"/>
                  <a:pt x="4628" y="7181"/>
                  <a:pt x="4372" y="7436"/>
                </a:cubicBezTo>
                <a:cubicBezTo>
                  <a:pt x="3989" y="7851"/>
                  <a:pt x="3575" y="8362"/>
                  <a:pt x="3319" y="8649"/>
                </a:cubicBezTo>
                <a:lnTo>
                  <a:pt x="3192" y="8777"/>
                </a:lnTo>
                <a:cubicBezTo>
                  <a:pt x="2904" y="9160"/>
                  <a:pt x="2649" y="9447"/>
                  <a:pt x="2394" y="9702"/>
                </a:cubicBezTo>
                <a:cubicBezTo>
                  <a:pt x="2234" y="9958"/>
                  <a:pt x="1979" y="10117"/>
                  <a:pt x="1851" y="10373"/>
                </a:cubicBezTo>
                <a:cubicBezTo>
                  <a:pt x="1724" y="10500"/>
                  <a:pt x="1596" y="10755"/>
                  <a:pt x="1436" y="10915"/>
                </a:cubicBezTo>
                <a:cubicBezTo>
                  <a:pt x="1053" y="11426"/>
                  <a:pt x="798" y="11968"/>
                  <a:pt x="638" y="12511"/>
                </a:cubicBezTo>
                <a:cubicBezTo>
                  <a:pt x="511" y="12766"/>
                  <a:pt x="511" y="13021"/>
                  <a:pt x="383" y="13309"/>
                </a:cubicBezTo>
                <a:cubicBezTo>
                  <a:pt x="256" y="13692"/>
                  <a:pt x="128" y="14234"/>
                  <a:pt x="128" y="14745"/>
                </a:cubicBezTo>
                <a:cubicBezTo>
                  <a:pt x="128" y="15032"/>
                  <a:pt x="0" y="15287"/>
                  <a:pt x="128" y="15543"/>
                </a:cubicBezTo>
                <a:lnTo>
                  <a:pt x="128" y="15830"/>
                </a:lnTo>
                <a:cubicBezTo>
                  <a:pt x="128" y="16085"/>
                  <a:pt x="256" y="16213"/>
                  <a:pt x="256" y="16341"/>
                </a:cubicBezTo>
                <a:cubicBezTo>
                  <a:pt x="383" y="16500"/>
                  <a:pt x="383" y="16628"/>
                  <a:pt x="511" y="16755"/>
                </a:cubicBezTo>
                <a:cubicBezTo>
                  <a:pt x="638" y="16883"/>
                  <a:pt x="798" y="17011"/>
                  <a:pt x="926" y="17011"/>
                </a:cubicBezTo>
                <a:cubicBezTo>
                  <a:pt x="1053" y="17011"/>
                  <a:pt x="1181" y="17138"/>
                  <a:pt x="1309" y="17138"/>
                </a:cubicBezTo>
                <a:lnTo>
                  <a:pt x="2521" y="17138"/>
                </a:lnTo>
                <a:cubicBezTo>
                  <a:pt x="2777" y="17138"/>
                  <a:pt x="2904" y="17011"/>
                  <a:pt x="3192" y="17011"/>
                </a:cubicBezTo>
                <a:cubicBezTo>
                  <a:pt x="3447" y="16883"/>
                  <a:pt x="3702" y="16883"/>
                  <a:pt x="3989" y="16755"/>
                </a:cubicBezTo>
                <a:cubicBezTo>
                  <a:pt x="4500" y="16628"/>
                  <a:pt x="4915" y="16341"/>
                  <a:pt x="5298" y="16085"/>
                </a:cubicBezTo>
                <a:cubicBezTo>
                  <a:pt x="5713" y="15830"/>
                  <a:pt x="6096" y="15415"/>
                  <a:pt x="6511" y="15160"/>
                </a:cubicBezTo>
                <a:cubicBezTo>
                  <a:pt x="6766" y="14904"/>
                  <a:pt x="7021" y="14617"/>
                  <a:pt x="7309" y="14489"/>
                </a:cubicBezTo>
                <a:cubicBezTo>
                  <a:pt x="7309" y="14362"/>
                  <a:pt x="7436" y="14234"/>
                  <a:pt x="7564" y="14234"/>
                </a:cubicBezTo>
                <a:cubicBezTo>
                  <a:pt x="7564" y="14234"/>
                  <a:pt x="7692" y="14234"/>
                  <a:pt x="7819" y="14107"/>
                </a:cubicBezTo>
                <a:cubicBezTo>
                  <a:pt x="7979" y="13947"/>
                  <a:pt x="7979" y="13819"/>
                  <a:pt x="7979" y="13692"/>
                </a:cubicBezTo>
                <a:cubicBezTo>
                  <a:pt x="8106" y="13692"/>
                  <a:pt x="8106" y="13564"/>
                  <a:pt x="8234" y="13564"/>
                </a:cubicBezTo>
                <a:lnTo>
                  <a:pt x="8617" y="13149"/>
                </a:lnTo>
                <a:cubicBezTo>
                  <a:pt x="8777" y="13021"/>
                  <a:pt x="9032" y="12766"/>
                  <a:pt x="9160" y="12638"/>
                </a:cubicBezTo>
                <a:cubicBezTo>
                  <a:pt x="9287" y="12351"/>
                  <a:pt x="9574" y="12224"/>
                  <a:pt x="9702" y="12096"/>
                </a:cubicBezTo>
                <a:cubicBezTo>
                  <a:pt x="10213" y="11553"/>
                  <a:pt x="10628" y="11170"/>
                  <a:pt x="11170" y="10628"/>
                </a:cubicBezTo>
                <a:cubicBezTo>
                  <a:pt x="11298" y="10500"/>
                  <a:pt x="11553" y="10245"/>
                  <a:pt x="11681" y="10117"/>
                </a:cubicBezTo>
                <a:cubicBezTo>
                  <a:pt x="11808" y="9958"/>
                  <a:pt x="11968" y="9830"/>
                  <a:pt x="12096" y="9702"/>
                </a:cubicBezTo>
                <a:cubicBezTo>
                  <a:pt x="12223" y="9447"/>
                  <a:pt x="12479" y="9319"/>
                  <a:pt x="12766" y="9032"/>
                </a:cubicBezTo>
                <a:cubicBezTo>
                  <a:pt x="12894" y="8777"/>
                  <a:pt x="13149" y="8649"/>
                  <a:pt x="13404" y="8362"/>
                </a:cubicBezTo>
                <a:cubicBezTo>
                  <a:pt x="13564" y="8362"/>
                  <a:pt x="13691" y="8234"/>
                  <a:pt x="13819" y="8107"/>
                </a:cubicBezTo>
                <a:cubicBezTo>
                  <a:pt x="14074" y="7724"/>
                  <a:pt x="14362" y="7436"/>
                  <a:pt x="14617" y="7181"/>
                </a:cubicBezTo>
                <a:lnTo>
                  <a:pt x="14745" y="7181"/>
                </a:lnTo>
                <a:cubicBezTo>
                  <a:pt x="14872" y="6926"/>
                  <a:pt x="15000" y="6766"/>
                  <a:pt x="15159" y="6639"/>
                </a:cubicBezTo>
                <a:cubicBezTo>
                  <a:pt x="15287" y="6511"/>
                  <a:pt x="15415" y="6383"/>
                  <a:pt x="15542" y="6256"/>
                </a:cubicBezTo>
                <a:lnTo>
                  <a:pt x="16085" y="5713"/>
                </a:lnTo>
                <a:cubicBezTo>
                  <a:pt x="16122" y="5750"/>
                  <a:pt x="16171" y="5766"/>
                  <a:pt x="16220" y="5766"/>
                </a:cubicBezTo>
                <a:cubicBezTo>
                  <a:pt x="16340" y="5766"/>
                  <a:pt x="16468" y="5676"/>
                  <a:pt x="16468" y="5585"/>
                </a:cubicBezTo>
                <a:cubicBezTo>
                  <a:pt x="16596" y="5458"/>
                  <a:pt x="16755" y="5170"/>
                  <a:pt x="16755" y="5043"/>
                </a:cubicBezTo>
                <a:lnTo>
                  <a:pt x="16883" y="4915"/>
                </a:lnTo>
                <a:lnTo>
                  <a:pt x="16883" y="4660"/>
                </a:lnTo>
                <a:cubicBezTo>
                  <a:pt x="17011" y="4660"/>
                  <a:pt x="17011" y="4532"/>
                  <a:pt x="17011" y="4373"/>
                </a:cubicBezTo>
                <a:lnTo>
                  <a:pt x="17138" y="4245"/>
                </a:lnTo>
                <a:cubicBezTo>
                  <a:pt x="17138" y="4117"/>
                  <a:pt x="17266" y="3990"/>
                  <a:pt x="17266" y="3734"/>
                </a:cubicBezTo>
                <a:cubicBezTo>
                  <a:pt x="17394" y="3575"/>
                  <a:pt x="17553" y="3319"/>
                  <a:pt x="17553" y="3064"/>
                </a:cubicBezTo>
                <a:cubicBezTo>
                  <a:pt x="17681" y="2936"/>
                  <a:pt x="17681" y="2649"/>
                  <a:pt x="17808" y="2394"/>
                </a:cubicBezTo>
                <a:cubicBezTo>
                  <a:pt x="17808" y="2139"/>
                  <a:pt x="17808" y="1979"/>
                  <a:pt x="17936" y="1851"/>
                </a:cubicBezTo>
                <a:cubicBezTo>
                  <a:pt x="17936" y="1724"/>
                  <a:pt x="17936" y="1468"/>
                  <a:pt x="18064" y="1341"/>
                </a:cubicBezTo>
                <a:lnTo>
                  <a:pt x="18064" y="1181"/>
                </a:lnTo>
                <a:cubicBezTo>
                  <a:pt x="18064" y="1054"/>
                  <a:pt x="18064" y="926"/>
                  <a:pt x="18191" y="798"/>
                </a:cubicBezTo>
                <a:cubicBezTo>
                  <a:pt x="18191" y="543"/>
                  <a:pt x="18191" y="383"/>
                  <a:pt x="18064" y="256"/>
                </a:cubicBezTo>
                <a:lnTo>
                  <a:pt x="18064" y="128"/>
                </a:lnTo>
                <a:cubicBezTo>
                  <a:pt x="17936" y="0"/>
                  <a:pt x="17681" y="0"/>
                  <a:pt x="1755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68" name="Google Shape;2068;p28"/>
          <p:cNvGrpSpPr/>
          <p:nvPr/>
        </p:nvGrpSpPr>
        <p:grpSpPr>
          <a:xfrm>
            <a:off x="7514456" y="1118234"/>
            <a:ext cx="452847" cy="404226"/>
            <a:chOff x="7438256" y="889634"/>
            <a:chExt cx="452847" cy="404226"/>
          </a:xfrm>
        </p:grpSpPr>
        <p:sp>
          <p:nvSpPr>
            <p:cNvPr id="2069" name="Google Shape;2069;p28"/>
            <p:cNvSpPr/>
            <p:nvPr/>
          </p:nvSpPr>
          <p:spPr>
            <a:xfrm>
              <a:off x="7438256" y="889634"/>
              <a:ext cx="452847" cy="404226"/>
            </a:xfrm>
            <a:custGeom>
              <a:rect b="b" l="l" r="r" t="t"/>
              <a:pathLst>
                <a:path extrusionOk="0" h="12479" w="13980">
                  <a:moveTo>
                    <a:pt x="6926" y="926"/>
                  </a:moveTo>
                  <a:cubicBezTo>
                    <a:pt x="7309" y="1053"/>
                    <a:pt x="7596" y="1053"/>
                    <a:pt x="7852" y="1053"/>
                  </a:cubicBezTo>
                  <a:cubicBezTo>
                    <a:pt x="8107" y="1181"/>
                    <a:pt x="8394" y="1181"/>
                    <a:pt x="8649" y="1309"/>
                  </a:cubicBezTo>
                  <a:lnTo>
                    <a:pt x="8905" y="1468"/>
                  </a:lnTo>
                  <a:cubicBezTo>
                    <a:pt x="9032" y="1468"/>
                    <a:pt x="9192" y="1596"/>
                    <a:pt x="9447" y="1596"/>
                  </a:cubicBezTo>
                  <a:cubicBezTo>
                    <a:pt x="9575" y="1724"/>
                    <a:pt x="9703" y="1724"/>
                    <a:pt x="9830" y="1724"/>
                  </a:cubicBezTo>
                  <a:cubicBezTo>
                    <a:pt x="9990" y="1851"/>
                    <a:pt x="10117" y="1851"/>
                    <a:pt x="10117" y="1851"/>
                  </a:cubicBezTo>
                  <a:cubicBezTo>
                    <a:pt x="10373" y="1979"/>
                    <a:pt x="10500" y="1979"/>
                    <a:pt x="10788" y="2106"/>
                  </a:cubicBezTo>
                  <a:cubicBezTo>
                    <a:pt x="11043" y="2266"/>
                    <a:pt x="11298" y="2394"/>
                    <a:pt x="11586" y="2521"/>
                  </a:cubicBezTo>
                  <a:cubicBezTo>
                    <a:pt x="11713" y="2649"/>
                    <a:pt x="11841" y="2777"/>
                    <a:pt x="11968" y="2904"/>
                  </a:cubicBezTo>
                  <a:cubicBezTo>
                    <a:pt x="12096" y="3064"/>
                    <a:pt x="12224" y="3192"/>
                    <a:pt x="12383" y="3319"/>
                  </a:cubicBezTo>
                  <a:cubicBezTo>
                    <a:pt x="12511" y="3447"/>
                    <a:pt x="12511" y="3575"/>
                    <a:pt x="12639" y="3575"/>
                  </a:cubicBezTo>
                  <a:cubicBezTo>
                    <a:pt x="12639" y="3702"/>
                    <a:pt x="12639" y="3862"/>
                    <a:pt x="12766" y="3862"/>
                  </a:cubicBezTo>
                  <a:cubicBezTo>
                    <a:pt x="12766" y="4117"/>
                    <a:pt x="12894" y="4245"/>
                    <a:pt x="12894" y="4500"/>
                  </a:cubicBezTo>
                  <a:lnTo>
                    <a:pt x="12894" y="4660"/>
                  </a:lnTo>
                  <a:cubicBezTo>
                    <a:pt x="12894" y="4915"/>
                    <a:pt x="13022" y="5298"/>
                    <a:pt x="13022" y="5585"/>
                  </a:cubicBezTo>
                  <a:cubicBezTo>
                    <a:pt x="13022" y="5840"/>
                    <a:pt x="12894" y="6255"/>
                    <a:pt x="12894" y="6638"/>
                  </a:cubicBezTo>
                  <a:cubicBezTo>
                    <a:pt x="12894" y="6894"/>
                    <a:pt x="12766" y="7181"/>
                    <a:pt x="12766" y="7436"/>
                  </a:cubicBezTo>
                  <a:cubicBezTo>
                    <a:pt x="12766" y="7564"/>
                    <a:pt x="12639" y="7692"/>
                    <a:pt x="12639" y="7851"/>
                  </a:cubicBezTo>
                  <a:cubicBezTo>
                    <a:pt x="12639" y="7979"/>
                    <a:pt x="12639" y="8106"/>
                    <a:pt x="12511" y="8234"/>
                  </a:cubicBezTo>
                  <a:cubicBezTo>
                    <a:pt x="12383" y="8489"/>
                    <a:pt x="12383" y="8777"/>
                    <a:pt x="12096" y="9032"/>
                  </a:cubicBezTo>
                  <a:cubicBezTo>
                    <a:pt x="11968" y="9287"/>
                    <a:pt x="11841" y="9702"/>
                    <a:pt x="11713" y="9957"/>
                  </a:cubicBezTo>
                  <a:cubicBezTo>
                    <a:pt x="11586" y="10085"/>
                    <a:pt x="11426" y="10245"/>
                    <a:pt x="11171" y="10372"/>
                  </a:cubicBezTo>
                  <a:cubicBezTo>
                    <a:pt x="10788" y="10628"/>
                    <a:pt x="10373" y="10883"/>
                    <a:pt x="9990" y="11043"/>
                  </a:cubicBezTo>
                  <a:lnTo>
                    <a:pt x="9830" y="11043"/>
                  </a:lnTo>
                  <a:cubicBezTo>
                    <a:pt x="9320" y="11298"/>
                    <a:pt x="8905" y="11425"/>
                    <a:pt x="8394" y="11553"/>
                  </a:cubicBezTo>
                  <a:lnTo>
                    <a:pt x="7181" y="11553"/>
                  </a:lnTo>
                  <a:cubicBezTo>
                    <a:pt x="6256" y="11425"/>
                    <a:pt x="5458" y="11170"/>
                    <a:pt x="4660" y="10883"/>
                  </a:cubicBezTo>
                  <a:cubicBezTo>
                    <a:pt x="4118" y="10628"/>
                    <a:pt x="3735" y="10372"/>
                    <a:pt x="3320" y="10085"/>
                  </a:cubicBezTo>
                  <a:cubicBezTo>
                    <a:pt x="2937" y="9830"/>
                    <a:pt x="2522" y="9447"/>
                    <a:pt x="2139" y="8777"/>
                  </a:cubicBezTo>
                  <a:cubicBezTo>
                    <a:pt x="1724" y="8362"/>
                    <a:pt x="1469" y="7851"/>
                    <a:pt x="1341" y="7436"/>
                  </a:cubicBezTo>
                  <a:cubicBezTo>
                    <a:pt x="1213" y="7181"/>
                    <a:pt x="1054" y="6766"/>
                    <a:pt x="1054" y="6511"/>
                  </a:cubicBezTo>
                  <a:cubicBezTo>
                    <a:pt x="926" y="5968"/>
                    <a:pt x="926" y="5713"/>
                    <a:pt x="926" y="5298"/>
                  </a:cubicBezTo>
                  <a:cubicBezTo>
                    <a:pt x="1054" y="5170"/>
                    <a:pt x="1054" y="5170"/>
                    <a:pt x="1054" y="5043"/>
                  </a:cubicBezTo>
                  <a:cubicBezTo>
                    <a:pt x="1213" y="4787"/>
                    <a:pt x="1341" y="4660"/>
                    <a:pt x="1469" y="4372"/>
                  </a:cubicBezTo>
                  <a:lnTo>
                    <a:pt x="1469" y="4245"/>
                  </a:lnTo>
                  <a:cubicBezTo>
                    <a:pt x="1596" y="4117"/>
                    <a:pt x="1724" y="3862"/>
                    <a:pt x="1852" y="3702"/>
                  </a:cubicBezTo>
                  <a:lnTo>
                    <a:pt x="2011" y="3575"/>
                  </a:lnTo>
                  <a:cubicBezTo>
                    <a:pt x="2139" y="3447"/>
                    <a:pt x="2267" y="3192"/>
                    <a:pt x="2394" y="3064"/>
                  </a:cubicBezTo>
                  <a:lnTo>
                    <a:pt x="2649" y="2521"/>
                  </a:lnTo>
                  <a:lnTo>
                    <a:pt x="2809" y="2394"/>
                  </a:lnTo>
                  <a:lnTo>
                    <a:pt x="2937" y="2394"/>
                  </a:lnTo>
                  <a:cubicBezTo>
                    <a:pt x="3064" y="2394"/>
                    <a:pt x="3192" y="2266"/>
                    <a:pt x="3192" y="2266"/>
                  </a:cubicBezTo>
                  <a:lnTo>
                    <a:pt x="3607" y="1851"/>
                  </a:lnTo>
                  <a:cubicBezTo>
                    <a:pt x="3862" y="1724"/>
                    <a:pt x="3990" y="1596"/>
                    <a:pt x="4245" y="1468"/>
                  </a:cubicBezTo>
                  <a:cubicBezTo>
                    <a:pt x="4532" y="1468"/>
                    <a:pt x="4660" y="1309"/>
                    <a:pt x="4915" y="1309"/>
                  </a:cubicBezTo>
                  <a:cubicBezTo>
                    <a:pt x="5043" y="1181"/>
                    <a:pt x="5043" y="1181"/>
                    <a:pt x="5203" y="1181"/>
                  </a:cubicBezTo>
                  <a:cubicBezTo>
                    <a:pt x="5458" y="1053"/>
                    <a:pt x="5841" y="926"/>
                    <a:pt x="6128" y="926"/>
                  </a:cubicBezTo>
                  <a:close/>
                  <a:moveTo>
                    <a:pt x="6511" y="0"/>
                  </a:moveTo>
                  <a:cubicBezTo>
                    <a:pt x="6256" y="0"/>
                    <a:pt x="6001" y="0"/>
                    <a:pt x="5713" y="128"/>
                  </a:cubicBezTo>
                  <a:cubicBezTo>
                    <a:pt x="5458" y="128"/>
                    <a:pt x="5203" y="255"/>
                    <a:pt x="4915" y="255"/>
                  </a:cubicBezTo>
                  <a:cubicBezTo>
                    <a:pt x="4660" y="383"/>
                    <a:pt x="4405" y="511"/>
                    <a:pt x="4118" y="511"/>
                  </a:cubicBezTo>
                  <a:cubicBezTo>
                    <a:pt x="3862" y="670"/>
                    <a:pt x="3607" y="798"/>
                    <a:pt x="3320" y="926"/>
                  </a:cubicBezTo>
                  <a:cubicBezTo>
                    <a:pt x="3192" y="1053"/>
                    <a:pt x="3064" y="1181"/>
                    <a:pt x="2937" y="1181"/>
                  </a:cubicBezTo>
                  <a:lnTo>
                    <a:pt x="2809" y="1181"/>
                  </a:lnTo>
                  <a:lnTo>
                    <a:pt x="2522" y="1309"/>
                  </a:lnTo>
                  <a:cubicBezTo>
                    <a:pt x="2267" y="1724"/>
                    <a:pt x="2011" y="1979"/>
                    <a:pt x="1852" y="2266"/>
                  </a:cubicBezTo>
                  <a:cubicBezTo>
                    <a:pt x="1724" y="2394"/>
                    <a:pt x="1469" y="2649"/>
                    <a:pt x="1341" y="2777"/>
                  </a:cubicBezTo>
                  <a:cubicBezTo>
                    <a:pt x="1054" y="3192"/>
                    <a:pt x="798" y="3702"/>
                    <a:pt x="543" y="4117"/>
                  </a:cubicBezTo>
                  <a:cubicBezTo>
                    <a:pt x="543" y="4245"/>
                    <a:pt x="415" y="4372"/>
                    <a:pt x="415" y="4372"/>
                  </a:cubicBezTo>
                  <a:cubicBezTo>
                    <a:pt x="256" y="4500"/>
                    <a:pt x="256" y="4660"/>
                    <a:pt x="256" y="4660"/>
                  </a:cubicBezTo>
                  <a:cubicBezTo>
                    <a:pt x="256" y="4787"/>
                    <a:pt x="128" y="4787"/>
                    <a:pt x="128" y="4915"/>
                  </a:cubicBezTo>
                  <a:lnTo>
                    <a:pt x="128" y="5170"/>
                  </a:lnTo>
                  <a:cubicBezTo>
                    <a:pt x="1" y="5585"/>
                    <a:pt x="1" y="5840"/>
                    <a:pt x="128" y="6255"/>
                  </a:cubicBezTo>
                  <a:cubicBezTo>
                    <a:pt x="128" y="6511"/>
                    <a:pt x="128" y="6894"/>
                    <a:pt x="256" y="7309"/>
                  </a:cubicBezTo>
                  <a:cubicBezTo>
                    <a:pt x="415" y="7564"/>
                    <a:pt x="543" y="7979"/>
                    <a:pt x="671" y="8234"/>
                  </a:cubicBezTo>
                  <a:cubicBezTo>
                    <a:pt x="798" y="8489"/>
                    <a:pt x="926" y="8777"/>
                    <a:pt x="1213" y="9032"/>
                  </a:cubicBezTo>
                  <a:cubicBezTo>
                    <a:pt x="1596" y="9702"/>
                    <a:pt x="2139" y="10245"/>
                    <a:pt x="2649" y="10628"/>
                  </a:cubicBezTo>
                  <a:cubicBezTo>
                    <a:pt x="2809" y="10883"/>
                    <a:pt x="3192" y="11043"/>
                    <a:pt x="3447" y="11298"/>
                  </a:cubicBezTo>
                  <a:cubicBezTo>
                    <a:pt x="3735" y="11425"/>
                    <a:pt x="4118" y="11553"/>
                    <a:pt x="4405" y="11681"/>
                  </a:cubicBezTo>
                  <a:cubicBezTo>
                    <a:pt x="4788" y="11968"/>
                    <a:pt x="5203" y="11968"/>
                    <a:pt x="5586" y="12096"/>
                  </a:cubicBezTo>
                  <a:cubicBezTo>
                    <a:pt x="5713" y="12223"/>
                    <a:pt x="6001" y="12223"/>
                    <a:pt x="6256" y="12223"/>
                  </a:cubicBezTo>
                  <a:cubicBezTo>
                    <a:pt x="6383" y="12351"/>
                    <a:pt x="6383" y="12351"/>
                    <a:pt x="6511" y="12351"/>
                  </a:cubicBezTo>
                  <a:lnTo>
                    <a:pt x="6926" y="12351"/>
                  </a:lnTo>
                  <a:cubicBezTo>
                    <a:pt x="7309" y="12479"/>
                    <a:pt x="7596" y="12479"/>
                    <a:pt x="7979" y="12479"/>
                  </a:cubicBezTo>
                  <a:cubicBezTo>
                    <a:pt x="8394" y="12479"/>
                    <a:pt x="8777" y="12351"/>
                    <a:pt x="9032" y="12351"/>
                  </a:cubicBezTo>
                  <a:cubicBezTo>
                    <a:pt x="9320" y="12223"/>
                    <a:pt x="9575" y="12096"/>
                    <a:pt x="9830" y="12096"/>
                  </a:cubicBezTo>
                  <a:cubicBezTo>
                    <a:pt x="10117" y="11968"/>
                    <a:pt x="10373" y="11840"/>
                    <a:pt x="10628" y="11681"/>
                  </a:cubicBezTo>
                  <a:cubicBezTo>
                    <a:pt x="10788" y="11553"/>
                    <a:pt x="11043" y="11553"/>
                    <a:pt x="11298" y="11425"/>
                  </a:cubicBezTo>
                  <a:cubicBezTo>
                    <a:pt x="11841" y="11170"/>
                    <a:pt x="12383" y="10628"/>
                    <a:pt x="12639" y="10085"/>
                  </a:cubicBezTo>
                  <a:cubicBezTo>
                    <a:pt x="12894" y="9702"/>
                    <a:pt x="13022" y="9160"/>
                    <a:pt x="13309" y="8777"/>
                  </a:cubicBezTo>
                  <a:cubicBezTo>
                    <a:pt x="13437" y="8489"/>
                    <a:pt x="13437" y="8362"/>
                    <a:pt x="13564" y="8106"/>
                  </a:cubicBezTo>
                  <a:cubicBezTo>
                    <a:pt x="13564" y="7851"/>
                    <a:pt x="13692" y="7564"/>
                    <a:pt x="13692" y="7309"/>
                  </a:cubicBezTo>
                  <a:cubicBezTo>
                    <a:pt x="13820" y="7053"/>
                    <a:pt x="13820" y="6766"/>
                    <a:pt x="13820" y="6638"/>
                  </a:cubicBezTo>
                  <a:lnTo>
                    <a:pt x="13820" y="5840"/>
                  </a:lnTo>
                  <a:cubicBezTo>
                    <a:pt x="13979" y="5458"/>
                    <a:pt x="13820" y="4915"/>
                    <a:pt x="13820" y="4372"/>
                  </a:cubicBezTo>
                  <a:cubicBezTo>
                    <a:pt x="13692" y="4245"/>
                    <a:pt x="13692" y="3989"/>
                    <a:pt x="13692" y="3702"/>
                  </a:cubicBezTo>
                  <a:cubicBezTo>
                    <a:pt x="13564" y="3447"/>
                    <a:pt x="13437" y="3319"/>
                    <a:pt x="13309" y="3064"/>
                  </a:cubicBezTo>
                  <a:cubicBezTo>
                    <a:pt x="13022" y="2649"/>
                    <a:pt x="12639" y="2266"/>
                    <a:pt x="12383" y="1979"/>
                  </a:cubicBezTo>
                  <a:cubicBezTo>
                    <a:pt x="11968" y="1724"/>
                    <a:pt x="11586" y="1468"/>
                    <a:pt x="11171" y="1309"/>
                  </a:cubicBezTo>
                  <a:cubicBezTo>
                    <a:pt x="10788" y="1053"/>
                    <a:pt x="10245" y="926"/>
                    <a:pt x="9830" y="798"/>
                  </a:cubicBezTo>
                  <a:cubicBezTo>
                    <a:pt x="9447" y="670"/>
                    <a:pt x="9032" y="511"/>
                    <a:pt x="8522" y="383"/>
                  </a:cubicBezTo>
                  <a:cubicBezTo>
                    <a:pt x="8107" y="255"/>
                    <a:pt x="7724" y="128"/>
                    <a:pt x="7309" y="128"/>
                  </a:cubicBezTo>
                  <a:cubicBezTo>
                    <a:pt x="7054" y="0"/>
                    <a:pt x="6798" y="0"/>
                    <a:pt x="651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28"/>
            <p:cNvSpPr/>
            <p:nvPr/>
          </p:nvSpPr>
          <p:spPr>
            <a:xfrm>
              <a:off x="7615021" y="1048811"/>
              <a:ext cx="30028" cy="30028"/>
            </a:xfrm>
            <a:custGeom>
              <a:rect b="b" l="l" r="r" t="t"/>
              <a:pathLst>
                <a:path extrusionOk="0" h="927" w="927">
                  <a:moveTo>
                    <a:pt x="544" y="1"/>
                  </a:moveTo>
                  <a:cubicBezTo>
                    <a:pt x="256" y="1"/>
                    <a:pt x="1" y="129"/>
                    <a:pt x="1" y="384"/>
                  </a:cubicBezTo>
                  <a:cubicBezTo>
                    <a:pt x="1" y="671"/>
                    <a:pt x="256" y="926"/>
                    <a:pt x="544" y="926"/>
                  </a:cubicBezTo>
                  <a:cubicBezTo>
                    <a:pt x="799" y="926"/>
                    <a:pt x="926" y="671"/>
                    <a:pt x="926" y="384"/>
                  </a:cubicBezTo>
                  <a:cubicBezTo>
                    <a:pt x="926" y="129"/>
                    <a:pt x="799" y="1"/>
                    <a:pt x="54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28"/>
            <p:cNvSpPr/>
            <p:nvPr/>
          </p:nvSpPr>
          <p:spPr>
            <a:xfrm>
              <a:off x="7700829" y="1031254"/>
              <a:ext cx="30028" cy="29995"/>
            </a:xfrm>
            <a:custGeom>
              <a:rect b="b" l="l" r="r" t="t"/>
              <a:pathLst>
                <a:path extrusionOk="0" h="926" w="927">
                  <a:moveTo>
                    <a:pt x="416" y="0"/>
                  </a:moveTo>
                  <a:cubicBezTo>
                    <a:pt x="288" y="0"/>
                    <a:pt x="1" y="128"/>
                    <a:pt x="1" y="415"/>
                  </a:cubicBezTo>
                  <a:cubicBezTo>
                    <a:pt x="1" y="671"/>
                    <a:pt x="288" y="926"/>
                    <a:pt x="416" y="926"/>
                  </a:cubicBezTo>
                  <a:cubicBezTo>
                    <a:pt x="671" y="926"/>
                    <a:pt x="926" y="671"/>
                    <a:pt x="926" y="415"/>
                  </a:cubicBezTo>
                  <a:cubicBezTo>
                    <a:pt x="926" y="128"/>
                    <a:pt x="671" y="0"/>
                    <a:pt x="41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28"/>
            <p:cNvSpPr/>
            <p:nvPr/>
          </p:nvSpPr>
          <p:spPr>
            <a:xfrm>
              <a:off x="7610908" y="1078806"/>
              <a:ext cx="167502" cy="163355"/>
            </a:xfrm>
            <a:custGeom>
              <a:rect b="b" l="l" r="r" t="t"/>
              <a:pathLst>
                <a:path extrusionOk="0" h="5043" w="5171">
                  <a:moveTo>
                    <a:pt x="4245" y="798"/>
                  </a:moveTo>
                  <a:lnTo>
                    <a:pt x="4245" y="926"/>
                  </a:lnTo>
                  <a:lnTo>
                    <a:pt x="4245" y="1469"/>
                  </a:lnTo>
                  <a:lnTo>
                    <a:pt x="4245" y="1852"/>
                  </a:lnTo>
                  <a:cubicBezTo>
                    <a:pt x="4117" y="2266"/>
                    <a:pt x="4117" y="2522"/>
                    <a:pt x="3990" y="2809"/>
                  </a:cubicBezTo>
                  <a:lnTo>
                    <a:pt x="3862" y="2937"/>
                  </a:lnTo>
                  <a:cubicBezTo>
                    <a:pt x="3862" y="3064"/>
                    <a:pt x="3702" y="3192"/>
                    <a:pt x="3702" y="3320"/>
                  </a:cubicBezTo>
                  <a:cubicBezTo>
                    <a:pt x="3575" y="3447"/>
                    <a:pt x="3319" y="3607"/>
                    <a:pt x="3192" y="3862"/>
                  </a:cubicBezTo>
                  <a:cubicBezTo>
                    <a:pt x="3064" y="3862"/>
                    <a:pt x="3064" y="3862"/>
                    <a:pt x="2905" y="3990"/>
                  </a:cubicBezTo>
                  <a:cubicBezTo>
                    <a:pt x="2649" y="3990"/>
                    <a:pt x="2522" y="4117"/>
                    <a:pt x="2266" y="4117"/>
                  </a:cubicBezTo>
                  <a:lnTo>
                    <a:pt x="1979" y="4117"/>
                  </a:lnTo>
                  <a:cubicBezTo>
                    <a:pt x="1851" y="4117"/>
                    <a:pt x="1724" y="4117"/>
                    <a:pt x="1596" y="3990"/>
                  </a:cubicBezTo>
                  <a:lnTo>
                    <a:pt x="1468" y="3990"/>
                  </a:lnTo>
                  <a:cubicBezTo>
                    <a:pt x="1468" y="3862"/>
                    <a:pt x="1309" y="3862"/>
                    <a:pt x="1309" y="3734"/>
                  </a:cubicBezTo>
                  <a:cubicBezTo>
                    <a:pt x="1181" y="3734"/>
                    <a:pt x="1181" y="3607"/>
                    <a:pt x="1181" y="3447"/>
                  </a:cubicBezTo>
                  <a:cubicBezTo>
                    <a:pt x="1053" y="3192"/>
                    <a:pt x="926" y="2937"/>
                    <a:pt x="926" y="2809"/>
                  </a:cubicBezTo>
                  <a:lnTo>
                    <a:pt x="926" y="2266"/>
                  </a:lnTo>
                  <a:lnTo>
                    <a:pt x="926" y="1852"/>
                  </a:lnTo>
                  <a:lnTo>
                    <a:pt x="926" y="1596"/>
                  </a:lnTo>
                  <a:cubicBezTo>
                    <a:pt x="1309" y="1469"/>
                    <a:pt x="1724" y="1341"/>
                    <a:pt x="2107" y="1213"/>
                  </a:cubicBezTo>
                  <a:cubicBezTo>
                    <a:pt x="2266" y="1213"/>
                    <a:pt x="2522" y="1054"/>
                    <a:pt x="2649" y="1054"/>
                  </a:cubicBezTo>
                  <a:lnTo>
                    <a:pt x="3064" y="1054"/>
                  </a:lnTo>
                  <a:cubicBezTo>
                    <a:pt x="3192" y="926"/>
                    <a:pt x="3319" y="926"/>
                    <a:pt x="3575" y="926"/>
                  </a:cubicBezTo>
                  <a:lnTo>
                    <a:pt x="3990" y="926"/>
                  </a:lnTo>
                  <a:cubicBezTo>
                    <a:pt x="3990" y="926"/>
                    <a:pt x="4117" y="926"/>
                    <a:pt x="4245" y="798"/>
                  </a:cubicBezTo>
                  <a:close/>
                  <a:moveTo>
                    <a:pt x="3702" y="0"/>
                  </a:moveTo>
                  <a:cubicBezTo>
                    <a:pt x="3447" y="0"/>
                    <a:pt x="3192" y="128"/>
                    <a:pt x="2905" y="128"/>
                  </a:cubicBezTo>
                  <a:lnTo>
                    <a:pt x="2649" y="128"/>
                  </a:lnTo>
                  <a:cubicBezTo>
                    <a:pt x="2522" y="128"/>
                    <a:pt x="2266" y="256"/>
                    <a:pt x="1979" y="256"/>
                  </a:cubicBezTo>
                  <a:cubicBezTo>
                    <a:pt x="1851" y="415"/>
                    <a:pt x="1724" y="415"/>
                    <a:pt x="1596" y="415"/>
                  </a:cubicBezTo>
                  <a:lnTo>
                    <a:pt x="1468" y="415"/>
                  </a:lnTo>
                  <a:cubicBezTo>
                    <a:pt x="1468" y="543"/>
                    <a:pt x="1309" y="543"/>
                    <a:pt x="1309" y="543"/>
                  </a:cubicBezTo>
                  <a:cubicBezTo>
                    <a:pt x="1053" y="671"/>
                    <a:pt x="798" y="671"/>
                    <a:pt x="511" y="798"/>
                  </a:cubicBezTo>
                  <a:cubicBezTo>
                    <a:pt x="256" y="926"/>
                    <a:pt x="128" y="1054"/>
                    <a:pt x="128" y="1341"/>
                  </a:cubicBezTo>
                  <a:cubicBezTo>
                    <a:pt x="0" y="1469"/>
                    <a:pt x="0" y="1596"/>
                    <a:pt x="0" y="1596"/>
                  </a:cubicBezTo>
                  <a:lnTo>
                    <a:pt x="0" y="1852"/>
                  </a:lnTo>
                  <a:lnTo>
                    <a:pt x="0" y="2266"/>
                  </a:lnTo>
                  <a:cubicBezTo>
                    <a:pt x="0" y="2522"/>
                    <a:pt x="0" y="2809"/>
                    <a:pt x="128" y="3064"/>
                  </a:cubicBezTo>
                  <a:cubicBezTo>
                    <a:pt x="128" y="3192"/>
                    <a:pt x="128" y="3447"/>
                    <a:pt x="256" y="3607"/>
                  </a:cubicBezTo>
                  <a:cubicBezTo>
                    <a:pt x="256" y="3734"/>
                    <a:pt x="383" y="3862"/>
                    <a:pt x="383" y="3990"/>
                  </a:cubicBezTo>
                  <a:cubicBezTo>
                    <a:pt x="511" y="4245"/>
                    <a:pt x="671" y="4405"/>
                    <a:pt x="798" y="4532"/>
                  </a:cubicBezTo>
                  <a:cubicBezTo>
                    <a:pt x="798" y="4660"/>
                    <a:pt x="926" y="4660"/>
                    <a:pt x="1053" y="4788"/>
                  </a:cubicBezTo>
                  <a:cubicBezTo>
                    <a:pt x="1181" y="4915"/>
                    <a:pt x="1468" y="4915"/>
                    <a:pt x="1596" y="4915"/>
                  </a:cubicBezTo>
                  <a:cubicBezTo>
                    <a:pt x="1724" y="5043"/>
                    <a:pt x="1851" y="5043"/>
                    <a:pt x="2107" y="5043"/>
                  </a:cubicBezTo>
                  <a:lnTo>
                    <a:pt x="2394" y="5043"/>
                  </a:lnTo>
                  <a:cubicBezTo>
                    <a:pt x="2649" y="4915"/>
                    <a:pt x="3064" y="4915"/>
                    <a:pt x="3319" y="4788"/>
                  </a:cubicBezTo>
                  <a:cubicBezTo>
                    <a:pt x="3575" y="4660"/>
                    <a:pt x="3702" y="4532"/>
                    <a:pt x="3862" y="4405"/>
                  </a:cubicBezTo>
                  <a:cubicBezTo>
                    <a:pt x="3990" y="4245"/>
                    <a:pt x="4117" y="4245"/>
                    <a:pt x="4117" y="4117"/>
                  </a:cubicBezTo>
                  <a:lnTo>
                    <a:pt x="4245" y="4117"/>
                  </a:lnTo>
                  <a:cubicBezTo>
                    <a:pt x="4245" y="3990"/>
                    <a:pt x="4373" y="3862"/>
                    <a:pt x="4373" y="3734"/>
                  </a:cubicBezTo>
                  <a:lnTo>
                    <a:pt x="4500" y="3734"/>
                  </a:lnTo>
                  <a:cubicBezTo>
                    <a:pt x="4660" y="3607"/>
                    <a:pt x="4660" y="3447"/>
                    <a:pt x="4787" y="3192"/>
                  </a:cubicBezTo>
                  <a:cubicBezTo>
                    <a:pt x="4787" y="2937"/>
                    <a:pt x="4915" y="2809"/>
                    <a:pt x="5043" y="2522"/>
                  </a:cubicBezTo>
                  <a:cubicBezTo>
                    <a:pt x="5170" y="2139"/>
                    <a:pt x="5170" y="1596"/>
                    <a:pt x="5170" y="1213"/>
                  </a:cubicBezTo>
                  <a:cubicBezTo>
                    <a:pt x="5170" y="1054"/>
                    <a:pt x="5043" y="926"/>
                    <a:pt x="5043" y="798"/>
                  </a:cubicBezTo>
                  <a:lnTo>
                    <a:pt x="5043" y="543"/>
                  </a:lnTo>
                  <a:cubicBezTo>
                    <a:pt x="4915" y="256"/>
                    <a:pt x="4787" y="0"/>
                    <a:pt x="466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73" name="Google Shape;2073;p28"/>
          <p:cNvGrpSpPr/>
          <p:nvPr/>
        </p:nvGrpSpPr>
        <p:grpSpPr>
          <a:xfrm>
            <a:off x="7506195" y="2259519"/>
            <a:ext cx="455924" cy="529326"/>
            <a:chOff x="7429995" y="2030919"/>
            <a:chExt cx="455924" cy="529326"/>
          </a:xfrm>
        </p:grpSpPr>
        <p:sp>
          <p:nvSpPr>
            <p:cNvPr id="2074" name="Google Shape;2074;p28"/>
            <p:cNvSpPr/>
            <p:nvPr/>
          </p:nvSpPr>
          <p:spPr>
            <a:xfrm>
              <a:off x="7606761" y="2255270"/>
              <a:ext cx="85840" cy="89954"/>
            </a:xfrm>
            <a:custGeom>
              <a:rect b="b" l="l" r="r" t="t"/>
              <a:pathLst>
                <a:path extrusionOk="0" h="2777" w="2650">
                  <a:moveTo>
                    <a:pt x="1596" y="1053"/>
                  </a:moveTo>
                  <a:lnTo>
                    <a:pt x="1596" y="1181"/>
                  </a:lnTo>
                  <a:lnTo>
                    <a:pt x="1724" y="1181"/>
                  </a:lnTo>
                  <a:lnTo>
                    <a:pt x="1724" y="1309"/>
                  </a:lnTo>
                  <a:lnTo>
                    <a:pt x="1724" y="1436"/>
                  </a:lnTo>
                  <a:lnTo>
                    <a:pt x="1724" y="1596"/>
                  </a:lnTo>
                  <a:lnTo>
                    <a:pt x="1724" y="1723"/>
                  </a:lnTo>
                  <a:lnTo>
                    <a:pt x="1724" y="1851"/>
                  </a:lnTo>
                  <a:lnTo>
                    <a:pt x="1309" y="1851"/>
                  </a:lnTo>
                  <a:cubicBezTo>
                    <a:pt x="1181" y="1851"/>
                    <a:pt x="1054" y="1851"/>
                    <a:pt x="1054" y="1723"/>
                  </a:cubicBezTo>
                  <a:lnTo>
                    <a:pt x="926" y="1723"/>
                  </a:lnTo>
                  <a:cubicBezTo>
                    <a:pt x="926" y="1723"/>
                    <a:pt x="1054" y="1723"/>
                    <a:pt x="1054" y="1596"/>
                  </a:cubicBezTo>
                  <a:cubicBezTo>
                    <a:pt x="1054" y="1436"/>
                    <a:pt x="1181" y="1309"/>
                    <a:pt x="1309" y="1053"/>
                  </a:cubicBezTo>
                  <a:close/>
                  <a:moveTo>
                    <a:pt x="1309" y="0"/>
                  </a:moveTo>
                  <a:cubicBezTo>
                    <a:pt x="1181" y="0"/>
                    <a:pt x="1054" y="128"/>
                    <a:pt x="926" y="128"/>
                  </a:cubicBezTo>
                  <a:cubicBezTo>
                    <a:pt x="639" y="383"/>
                    <a:pt x="511" y="638"/>
                    <a:pt x="384" y="926"/>
                  </a:cubicBezTo>
                  <a:cubicBezTo>
                    <a:pt x="128" y="1309"/>
                    <a:pt x="1" y="1723"/>
                    <a:pt x="128" y="2106"/>
                  </a:cubicBezTo>
                  <a:cubicBezTo>
                    <a:pt x="256" y="2394"/>
                    <a:pt x="384" y="2521"/>
                    <a:pt x="639" y="2521"/>
                  </a:cubicBezTo>
                  <a:cubicBezTo>
                    <a:pt x="639" y="2649"/>
                    <a:pt x="799" y="2649"/>
                    <a:pt x="926" y="2649"/>
                  </a:cubicBezTo>
                  <a:cubicBezTo>
                    <a:pt x="1054" y="2777"/>
                    <a:pt x="1181" y="2777"/>
                    <a:pt x="1309" y="2777"/>
                  </a:cubicBezTo>
                  <a:lnTo>
                    <a:pt x="1852" y="2777"/>
                  </a:lnTo>
                  <a:cubicBezTo>
                    <a:pt x="2235" y="2649"/>
                    <a:pt x="2650" y="2234"/>
                    <a:pt x="2650" y="1851"/>
                  </a:cubicBezTo>
                  <a:lnTo>
                    <a:pt x="2650" y="1436"/>
                  </a:lnTo>
                  <a:lnTo>
                    <a:pt x="2650" y="1053"/>
                  </a:lnTo>
                  <a:cubicBezTo>
                    <a:pt x="2650" y="926"/>
                    <a:pt x="2522" y="638"/>
                    <a:pt x="2394" y="511"/>
                  </a:cubicBezTo>
                  <a:cubicBezTo>
                    <a:pt x="2107" y="383"/>
                    <a:pt x="1979" y="255"/>
                    <a:pt x="1596" y="255"/>
                  </a:cubicBezTo>
                  <a:lnTo>
                    <a:pt x="1596" y="128"/>
                  </a:lnTo>
                  <a:cubicBezTo>
                    <a:pt x="1437" y="128"/>
                    <a:pt x="1309" y="0"/>
                    <a:pt x="13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28"/>
            <p:cNvSpPr/>
            <p:nvPr/>
          </p:nvSpPr>
          <p:spPr>
            <a:xfrm>
              <a:off x="7429995" y="2030919"/>
              <a:ext cx="455924" cy="529326"/>
            </a:xfrm>
            <a:custGeom>
              <a:rect b="b" l="l" r="r" t="t"/>
              <a:pathLst>
                <a:path extrusionOk="0" h="16341" w="14075">
                  <a:moveTo>
                    <a:pt x="6766" y="926"/>
                  </a:moveTo>
                  <a:cubicBezTo>
                    <a:pt x="6894" y="1181"/>
                    <a:pt x="6894" y="1341"/>
                    <a:pt x="7053" y="1469"/>
                  </a:cubicBezTo>
                  <a:cubicBezTo>
                    <a:pt x="7181" y="1852"/>
                    <a:pt x="7309" y="2267"/>
                    <a:pt x="7436" y="2650"/>
                  </a:cubicBezTo>
                  <a:cubicBezTo>
                    <a:pt x="7564" y="3064"/>
                    <a:pt x="7692" y="3447"/>
                    <a:pt x="7692" y="3862"/>
                  </a:cubicBezTo>
                  <a:cubicBezTo>
                    <a:pt x="7851" y="4118"/>
                    <a:pt x="7851" y="4245"/>
                    <a:pt x="7979" y="4532"/>
                  </a:cubicBezTo>
                  <a:cubicBezTo>
                    <a:pt x="7851" y="4532"/>
                    <a:pt x="7851" y="4660"/>
                    <a:pt x="7692" y="4660"/>
                  </a:cubicBezTo>
                  <a:lnTo>
                    <a:pt x="7181" y="5171"/>
                  </a:lnTo>
                  <a:cubicBezTo>
                    <a:pt x="7053" y="5171"/>
                    <a:pt x="7053" y="5330"/>
                    <a:pt x="6894" y="5458"/>
                  </a:cubicBezTo>
                  <a:cubicBezTo>
                    <a:pt x="6766" y="5330"/>
                    <a:pt x="6638" y="5330"/>
                    <a:pt x="6511" y="5171"/>
                  </a:cubicBezTo>
                  <a:cubicBezTo>
                    <a:pt x="6096" y="4915"/>
                    <a:pt x="5841" y="4532"/>
                    <a:pt x="5458" y="4245"/>
                  </a:cubicBezTo>
                  <a:lnTo>
                    <a:pt x="5298" y="4245"/>
                  </a:lnTo>
                  <a:cubicBezTo>
                    <a:pt x="5298" y="3990"/>
                    <a:pt x="5458" y="3862"/>
                    <a:pt x="5458" y="3575"/>
                  </a:cubicBezTo>
                  <a:cubicBezTo>
                    <a:pt x="5458" y="3447"/>
                    <a:pt x="5585" y="3192"/>
                    <a:pt x="5585" y="3064"/>
                  </a:cubicBezTo>
                  <a:cubicBezTo>
                    <a:pt x="5585" y="2937"/>
                    <a:pt x="5713" y="2777"/>
                    <a:pt x="5713" y="2522"/>
                  </a:cubicBezTo>
                  <a:cubicBezTo>
                    <a:pt x="5841" y="2267"/>
                    <a:pt x="5841" y="1979"/>
                    <a:pt x="5968" y="1724"/>
                  </a:cubicBezTo>
                  <a:cubicBezTo>
                    <a:pt x="5968" y="1596"/>
                    <a:pt x="6096" y="1596"/>
                    <a:pt x="6096" y="1596"/>
                  </a:cubicBezTo>
                  <a:cubicBezTo>
                    <a:pt x="6096" y="1469"/>
                    <a:pt x="6256" y="1341"/>
                    <a:pt x="6383" y="1181"/>
                  </a:cubicBezTo>
                  <a:cubicBezTo>
                    <a:pt x="6383" y="1054"/>
                    <a:pt x="6511" y="1054"/>
                    <a:pt x="6511" y="926"/>
                  </a:cubicBezTo>
                  <a:close/>
                  <a:moveTo>
                    <a:pt x="8107" y="5586"/>
                  </a:moveTo>
                  <a:cubicBezTo>
                    <a:pt x="8234" y="5841"/>
                    <a:pt x="8234" y="6128"/>
                    <a:pt x="8234" y="6384"/>
                  </a:cubicBezTo>
                  <a:cubicBezTo>
                    <a:pt x="8234" y="6444"/>
                    <a:pt x="8234" y="6505"/>
                    <a:pt x="8248" y="6552"/>
                  </a:cubicBezTo>
                  <a:lnTo>
                    <a:pt x="8248" y="6552"/>
                  </a:lnTo>
                  <a:cubicBezTo>
                    <a:pt x="8158" y="6500"/>
                    <a:pt x="8069" y="6473"/>
                    <a:pt x="7979" y="6384"/>
                  </a:cubicBezTo>
                  <a:cubicBezTo>
                    <a:pt x="7851" y="6256"/>
                    <a:pt x="7692" y="6128"/>
                    <a:pt x="7564" y="5969"/>
                  </a:cubicBezTo>
                  <a:cubicBezTo>
                    <a:pt x="7692" y="5969"/>
                    <a:pt x="7692" y="5969"/>
                    <a:pt x="7692" y="5841"/>
                  </a:cubicBezTo>
                  <a:cubicBezTo>
                    <a:pt x="7851" y="5713"/>
                    <a:pt x="7979" y="5586"/>
                    <a:pt x="8107" y="5586"/>
                  </a:cubicBezTo>
                  <a:close/>
                  <a:moveTo>
                    <a:pt x="5043" y="5171"/>
                  </a:moveTo>
                  <a:cubicBezTo>
                    <a:pt x="5170" y="5330"/>
                    <a:pt x="5298" y="5330"/>
                    <a:pt x="5298" y="5330"/>
                  </a:cubicBezTo>
                  <a:cubicBezTo>
                    <a:pt x="5585" y="5586"/>
                    <a:pt x="5841" y="5841"/>
                    <a:pt x="6096" y="5969"/>
                  </a:cubicBezTo>
                  <a:cubicBezTo>
                    <a:pt x="5968" y="6256"/>
                    <a:pt x="5713" y="6384"/>
                    <a:pt x="5458" y="6511"/>
                  </a:cubicBezTo>
                  <a:cubicBezTo>
                    <a:pt x="5298" y="6767"/>
                    <a:pt x="5043" y="7054"/>
                    <a:pt x="4915" y="7181"/>
                  </a:cubicBezTo>
                  <a:lnTo>
                    <a:pt x="4915" y="7054"/>
                  </a:lnTo>
                  <a:cubicBezTo>
                    <a:pt x="4915" y="6639"/>
                    <a:pt x="4915" y="6256"/>
                    <a:pt x="5043" y="5841"/>
                  </a:cubicBezTo>
                  <a:lnTo>
                    <a:pt x="5043" y="5171"/>
                  </a:lnTo>
                  <a:close/>
                  <a:moveTo>
                    <a:pt x="13021" y="2522"/>
                  </a:moveTo>
                  <a:lnTo>
                    <a:pt x="13149" y="2650"/>
                  </a:lnTo>
                  <a:lnTo>
                    <a:pt x="13149" y="2777"/>
                  </a:lnTo>
                  <a:lnTo>
                    <a:pt x="13149" y="3064"/>
                  </a:lnTo>
                  <a:lnTo>
                    <a:pt x="13149" y="3320"/>
                  </a:lnTo>
                  <a:cubicBezTo>
                    <a:pt x="13149" y="3447"/>
                    <a:pt x="13021" y="3575"/>
                    <a:pt x="13021" y="3735"/>
                  </a:cubicBezTo>
                  <a:cubicBezTo>
                    <a:pt x="12894" y="3990"/>
                    <a:pt x="12766" y="4245"/>
                    <a:pt x="12638" y="4532"/>
                  </a:cubicBezTo>
                  <a:cubicBezTo>
                    <a:pt x="12479" y="4660"/>
                    <a:pt x="12351" y="4915"/>
                    <a:pt x="12096" y="5171"/>
                  </a:cubicBezTo>
                  <a:cubicBezTo>
                    <a:pt x="11841" y="5458"/>
                    <a:pt x="11553" y="5841"/>
                    <a:pt x="11298" y="6128"/>
                  </a:cubicBezTo>
                  <a:cubicBezTo>
                    <a:pt x="10883" y="6511"/>
                    <a:pt x="10628" y="6926"/>
                    <a:pt x="10372" y="7309"/>
                  </a:cubicBezTo>
                  <a:cubicBezTo>
                    <a:pt x="10085" y="7564"/>
                    <a:pt x="9830" y="7852"/>
                    <a:pt x="9702" y="8107"/>
                  </a:cubicBezTo>
                  <a:cubicBezTo>
                    <a:pt x="9575" y="7979"/>
                    <a:pt x="9447" y="7852"/>
                    <a:pt x="9287" y="7724"/>
                  </a:cubicBezTo>
                  <a:lnTo>
                    <a:pt x="9287" y="6926"/>
                  </a:lnTo>
                  <a:cubicBezTo>
                    <a:pt x="9160" y="6767"/>
                    <a:pt x="9160" y="6511"/>
                    <a:pt x="9160" y="6256"/>
                  </a:cubicBezTo>
                  <a:cubicBezTo>
                    <a:pt x="9160" y="5841"/>
                    <a:pt x="9032" y="5330"/>
                    <a:pt x="8904" y="4915"/>
                  </a:cubicBezTo>
                  <a:lnTo>
                    <a:pt x="8904" y="4788"/>
                  </a:lnTo>
                  <a:lnTo>
                    <a:pt x="9032" y="4788"/>
                  </a:lnTo>
                  <a:cubicBezTo>
                    <a:pt x="9160" y="4660"/>
                    <a:pt x="9287" y="4660"/>
                    <a:pt x="9447" y="4532"/>
                  </a:cubicBezTo>
                  <a:cubicBezTo>
                    <a:pt x="9575" y="4373"/>
                    <a:pt x="9702" y="4245"/>
                    <a:pt x="9830" y="4245"/>
                  </a:cubicBezTo>
                  <a:cubicBezTo>
                    <a:pt x="10085" y="3990"/>
                    <a:pt x="10372" y="3862"/>
                    <a:pt x="10628" y="3575"/>
                  </a:cubicBezTo>
                  <a:cubicBezTo>
                    <a:pt x="11043" y="3447"/>
                    <a:pt x="11298" y="3192"/>
                    <a:pt x="11681" y="3064"/>
                  </a:cubicBezTo>
                  <a:cubicBezTo>
                    <a:pt x="11841" y="2937"/>
                    <a:pt x="12096" y="2777"/>
                    <a:pt x="12223" y="2650"/>
                  </a:cubicBezTo>
                  <a:lnTo>
                    <a:pt x="12638" y="2650"/>
                  </a:lnTo>
                  <a:cubicBezTo>
                    <a:pt x="12638" y="2650"/>
                    <a:pt x="12638" y="2522"/>
                    <a:pt x="12766" y="2522"/>
                  </a:cubicBezTo>
                  <a:close/>
                  <a:moveTo>
                    <a:pt x="1851" y="3735"/>
                  </a:moveTo>
                  <a:cubicBezTo>
                    <a:pt x="2107" y="3735"/>
                    <a:pt x="2394" y="3862"/>
                    <a:pt x="2649" y="3862"/>
                  </a:cubicBezTo>
                  <a:cubicBezTo>
                    <a:pt x="2904" y="3990"/>
                    <a:pt x="3319" y="3990"/>
                    <a:pt x="3575" y="4118"/>
                  </a:cubicBezTo>
                  <a:cubicBezTo>
                    <a:pt x="3862" y="4245"/>
                    <a:pt x="4117" y="4373"/>
                    <a:pt x="4245" y="4660"/>
                  </a:cubicBezTo>
                  <a:lnTo>
                    <a:pt x="4245" y="4788"/>
                  </a:lnTo>
                  <a:cubicBezTo>
                    <a:pt x="4245" y="5043"/>
                    <a:pt x="4117" y="5330"/>
                    <a:pt x="4117" y="5586"/>
                  </a:cubicBezTo>
                  <a:cubicBezTo>
                    <a:pt x="4117" y="5841"/>
                    <a:pt x="4117" y="6128"/>
                    <a:pt x="3990" y="6384"/>
                  </a:cubicBezTo>
                  <a:lnTo>
                    <a:pt x="3990" y="7054"/>
                  </a:lnTo>
                  <a:lnTo>
                    <a:pt x="3990" y="8522"/>
                  </a:lnTo>
                  <a:cubicBezTo>
                    <a:pt x="3862" y="8522"/>
                    <a:pt x="3702" y="8649"/>
                    <a:pt x="3702" y="8777"/>
                  </a:cubicBezTo>
                  <a:cubicBezTo>
                    <a:pt x="3575" y="8905"/>
                    <a:pt x="3575" y="9032"/>
                    <a:pt x="3447" y="9032"/>
                  </a:cubicBezTo>
                  <a:cubicBezTo>
                    <a:pt x="3064" y="8649"/>
                    <a:pt x="2649" y="8362"/>
                    <a:pt x="2266" y="7979"/>
                  </a:cubicBezTo>
                  <a:cubicBezTo>
                    <a:pt x="2107" y="7724"/>
                    <a:pt x="1979" y="7437"/>
                    <a:pt x="1724" y="7181"/>
                  </a:cubicBezTo>
                  <a:cubicBezTo>
                    <a:pt x="1596" y="6767"/>
                    <a:pt x="1309" y="6511"/>
                    <a:pt x="1181" y="6128"/>
                  </a:cubicBezTo>
                  <a:cubicBezTo>
                    <a:pt x="1053" y="5841"/>
                    <a:pt x="926" y="5458"/>
                    <a:pt x="926" y="5171"/>
                  </a:cubicBezTo>
                  <a:lnTo>
                    <a:pt x="926" y="4245"/>
                  </a:lnTo>
                  <a:cubicBezTo>
                    <a:pt x="926" y="4118"/>
                    <a:pt x="1053" y="3990"/>
                    <a:pt x="1053" y="3862"/>
                  </a:cubicBezTo>
                  <a:lnTo>
                    <a:pt x="1053" y="3735"/>
                  </a:lnTo>
                  <a:close/>
                  <a:moveTo>
                    <a:pt x="6894" y="6639"/>
                  </a:moveTo>
                  <a:cubicBezTo>
                    <a:pt x="7053" y="6767"/>
                    <a:pt x="7181" y="6926"/>
                    <a:pt x="7309" y="7054"/>
                  </a:cubicBezTo>
                  <a:cubicBezTo>
                    <a:pt x="7564" y="7181"/>
                    <a:pt x="7692" y="7437"/>
                    <a:pt x="7979" y="7564"/>
                  </a:cubicBezTo>
                  <a:cubicBezTo>
                    <a:pt x="8107" y="7724"/>
                    <a:pt x="8234" y="7979"/>
                    <a:pt x="8362" y="8107"/>
                  </a:cubicBezTo>
                  <a:lnTo>
                    <a:pt x="8362" y="9320"/>
                  </a:lnTo>
                  <a:lnTo>
                    <a:pt x="8362" y="9447"/>
                  </a:lnTo>
                  <a:lnTo>
                    <a:pt x="8362" y="9575"/>
                  </a:lnTo>
                  <a:cubicBezTo>
                    <a:pt x="7979" y="9958"/>
                    <a:pt x="7564" y="10373"/>
                    <a:pt x="7053" y="10628"/>
                  </a:cubicBezTo>
                  <a:cubicBezTo>
                    <a:pt x="6766" y="10915"/>
                    <a:pt x="6638" y="11171"/>
                    <a:pt x="6383" y="11298"/>
                  </a:cubicBezTo>
                  <a:lnTo>
                    <a:pt x="6256" y="11426"/>
                  </a:lnTo>
                  <a:cubicBezTo>
                    <a:pt x="5968" y="11171"/>
                    <a:pt x="5713" y="11043"/>
                    <a:pt x="5458" y="10915"/>
                  </a:cubicBezTo>
                  <a:cubicBezTo>
                    <a:pt x="5298" y="10756"/>
                    <a:pt x="5170" y="10628"/>
                    <a:pt x="4915" y="10500"/>
                  </a:cubicBezTo>
                  <a:lnTo>
                    <a:pt x="4915" y="9575"/>
                  </a:lnTo>
                  <a:cubicBezTo>
                    <a:pt x="4915" y="9320"/>
                    <a:pt x="4787" y="9032"/>
                    <a:pt x="4787" y="8777"/>
                  </a:cubicBezTo>
                  <a:cubicBezTo>
                    <a:pt x="4915" y="8649"/>
                    <a:pt x="5043" y="8362"/>
                    <a:pt x="5170" y="8235"/>
                  </a:cubicBezTo>
                  <a:cubicBezTo>
                    <a:pt x="5298" y="8107"/>
                    <a:pt x="5458" y="7979"/>
                    <a:pt x="5458" y="7852"/>
                  </a:cubicBezTo>
                  <a:cubicBezTo>
                    <a:pt x="5841" y="7564"/>
                    <a:pt x="6096" y="7181"/>
                    <a:pt x="6383" y="6926"/>
                  </a:cubicBezTo>
                  <a:lnTo>
                    <a:pt x="6383" y="7054"/>
                  </a:lnTo>
                  <a:cubicBezTo>
                    <a:pt x="6511" y="6926"/>
                    <a:pt x="6638" y="6767"/>
                    <a:pt x="6894" y="6639"/>
                  </a:cubicBezTo>
                  <a:close/>
                  <a:moveTo>
                    <a:pt x="5170" y="11713"/>
                  </a:moveTo>
                  <a:cubicBezTo>
                    <a:pt x="5298" y="11841"/>
                    <a:pt x="5458" y="11969"/>
                    <a:pt x="5585" y="11969"/>
                  </a:cubicBezTo>
                  <a:cubicBezTo>
                    <a:pt x="5458" y="12096"/>
                    <a:pt x="5298" y="12096"/>
                    <a:pt x="5298" y="12224"/>
                  </a:cubicBezTo>
                  <a:cubicBezTo>
                    <a:pt x="5170" y="12096"/>
                    <a:pt x="5170" y="11969"/>
                    <a:pt x="5170" y="11713"/>
                  </a:cubicBezTo>
                  <a:close/>
                  <a:moveTo>
                    <a:pt x="8362" y="10756"/>
                  </a:moveTo>
                  <a:cubicBezTo>
                    <a:pt x="8362" y="11171"/>
                    <a:pt x="8362" y="11713"/>
                    <a:pt x="8234" y="12224"/>
                  </a:cubicBezTo>
                  <a:lnTo>
                    <a:pt x="8234" y="12639"/>
                  </a:lnTo>
                  <a:lnTo>
                    <a:pt x="8107" y="12639"/>
                  </a:lnTo>
                  <a:cubicBezTo>
                    <a:pt x="7851" y="12511"/>
                    <a:pt x="7564" y="12224"/>
                    <a:pt x="7181" y="12096"/>
                  </a:cubicBezTo>
                  <a:cubicBezTo>
                    <a:pt x="7181" y="11969"/>
                    <a:pt x="7053" y="11969"/>
                    <a:pt x="7053" y="11969"/>
                  </a:cubicBezTo>
                  <a:cubicBezTo>
                    <a:pt x="7181" y="11841"/>
                    <a:pt x="7181" y="11841"/>
                    <a:pt x="7309" y="11713"/>
                  </a:cubicBezTo>
                  <a:cubicBezTo>
                    <a:pt x="7692" y="11426"/>
                    <a:pt x="7979" y="11043"/>
                    <a:pt x="8362" y="10756"/>
                  </a:cubicBezTo>
                  <a:close/>
                  <a:moveTo>
                    <a:pt x="3575" y="10373"/>
                  </a:moveTo>
                  <a:cubicBezTo>
                    <a:pt x="3702" y="10628"/>
                    <a:pt x="3990" y="10756"/>
                    <a:pt x="4117" y="10915"/>
                  </a:cubicBezTo>
                  <a:cubicBezTo>
                    <a:pt x="4117" y="11171"/>
                    <a:pt x="4117" y="11298"/>
                    <a:pt x="4245" y="11554"/>
                  </a:cubicBezTo>
                  <a:cubicBezTo>
                    <a:pt x="4245" y="11969"/>
                    <a:pt x="4373" y="12352"/>
                    <a:pt x="4373" y="12766"/>
                  </a:cubicBezTo>
                  <a:cubicBezTo>
                    <a:pt x="3990" y="13022"/>
                    <a:pt x="3575" y="13309"/>
                    <a:pt x="3064" y="13564"/>
                  </a:cubicBezTo>
                  <a:cubicBezTo>
                    <a:pt x="2904" y="13692"/>
                    <a:pt x="2649" y="13692"/>
                    <a:pt x="2394" y="13692"/>
                  </a:cubicBezTo>
                  <a:lnTo>
                    <a:pt x="1979" y="13692"/>
                  </a:lnTo>
                  <a:lnTo>
                    <a:pt x="1979" y="13437"/>
                  </a:lnTo>
                  <a:lnTo>
                    <a:pt x="1979" y="13149"/>
                  </a:lnTo>
                  <a:cubicBezTo>
                    <a:pt x="2266" y="12639"/>
                    <a:pt x="2522" y="12224"/>
                    <a:pt x="2649" y="11841"/>
                  </a:cubicBezTo>
                  <a:cubicBezTo>
                    <a:pt x="2777" y="11713"/>
                    <a:pt x="2904" y="11426"/>
                    <a:pt x="3064" y="11298"/>
                  </a:cubicBezTo>
                  <a:cubicBezTo>
                    <a:pt x="3192" y="11043"/>
                    <a:pt x="3319" y="10756"/>
                    <a:pt x="3447" y="10628"/>
                  </a:cubicBezTo>
                  <a:cubicBezTo>
                    <a:pt x="3447" y="10500"/>
                    <a:pt x="3575" y="10500"/>
                    <a:pt x="3575" y="10373"/>
                  </a:cubicBezTo>
                  <a:close/>
                  <a:moveTo>
                    <a:pt x="9702" y="9447"/>
                  </a:moveTo>
                  <a:cubicBezTo>
                    <a:pt x="9958" y="9830"/>
                    <a:pt x="10372" y="10245"/>
                    <a:pt x="10628" y="10500"/>
                  </a:cubicBezTo>
                  <a:cubicBezTo>
                    <a:pt x="10883" y="10756"/>
                    <a:pt x="11043" y="11171"/>
                    <a:pt x="11170" y="11426"/>
                  </a:cubicBezTo>
                  <a:cubicBezTo>
                    <a:pt x="11298" y="11554"/>
                    <a:pt x="11298" y="11554"/>
                    <a:pt x="11298" y="11713"/>
                  </a:cubicBezTo>
                  <a:cubicBezTo>
                    <a:pt x="11298" y="11841"/>
                    <a:pt x="11298" y="11969"/>
                    <a:pt x="11426" y="11969"/>
                  </a:cubicBezTo>
                  <a:cubicBezTo>
                    <a:pt x="11426" y="12224"/>
                    <a:pt x="11553" y="12352"/>
                    <a:pt x="11681" y="12511"/>
                  </a:cubicBezTo>
                  <a:cubicBezTo>
                    <a:pt x="11681" y="12639"/>
                    <a:pt x="11841" y="12894"/>
                    <a:pt x="11841" y="13022"/>
                  </a:cubicBezTo>
                  <a:cubicBezTo>
                    <a:pt x="11968" y="13022"/>
                    <a:pt x="11968" y="13149"/>
                    <a:pt x="11968" y="13149"/>
                  </a:cubicBezTo>
                  <a:lnTo>
                    <a:pt x="11968" y="13309"/>
                  </a:lnTo>
                  <a:lnTo>
                    <a:pt x="11968" y="13437"/>
                  </a:lnTo>
                  <a:cubicBezTo>
                    <a:pt x="11841" y="13437"/>
                    <a:pt x="11841" y="13564"/>
                    <a:pt x="11841" y="13564"/>
                  </a:cubicBezTo>
                  <a:cubicBezTo>
                    <a:pt x="11681" y="13564"/>
                    <a:pt x="11681" y="13564"/>
                    <a:pt x="11553" y="13692"/>
                  </a:cubicBezTo>
                  <a:lnTo>
                    <a:pt x="11170" y="13692"/>
                  </a:lnTo>
                  <a:cubicBezTo>
                    <a:pt x="10372" y="13564"/>
                    <a:pt x="9702" y="13309"/>
                    <a:pt x="9032" y="13022"/>
                  </a:cubicBezTo>
                  <a:cubicBezTo>
                    <a:pt x="9160" y="12766"/>
                    <a:pt x="9160" y="12352"/>
                    <a:pt x="9160" y="12096"/>
                  </a:cubicBezTo>
                  <a:cubicBezTo>
                    <a:pt x="9287" y="11554"/>
                    <a:pt x="9287" y="11043"/>
                    <a:pt x="9287" y="10628"/>
                  </a:cubicBezTo>
                  <a:lnTo>
                    <a:pt x="9287" y="9830"/>
                  </a:lnTo>
                  <a:cubicBezTo>
                    <a:pt x="9287" y="9830"/>
                    <a:pt x="9447" y="9830"/>
                    <a:pt x="9447" y="9703"/>
                  </a:cubicBezTo>
                  <a:cubicBezTo>
                    <a:pt x="9575" y="9703"/>
                    <a:pt x="9575" y="9575"/>
                    <a:pt x="9702" y="9447"/>
                  </a:cubicBezTo>
                  <a:close/>
                  <a:moveTo>
                    <a:pt x="6256" y="12511"/>
                  </a:moveTo>
                  <a:cubicBezTo>
                    <a:pt x="6383" y="12639"/>
                    <a:pt x="6511" y="12766"/>
                    <a:pt x="6638" y="12766"/>
                  </a:cubicBezTo>
                  <a:cubicBezTo>
                    <a:pt x="6894" y="12894"/>
                    <a:pt x="7053" y="13022"/>
                    <a:pt x="7309" y="13149"/>
                  </a:cubicBezTo>
                  <a:cubicBezTo>
                    <a:pt x="7436" y="13309"/>
                    <a:pt x="7692" y="13437"/>
                    <a:pt x="7979" y="13564"/>
                  </a:cubicBezTo>
                  <a:lnTo>
                    <a:pt x="8107" y="13564"/>
                  </a:lnTo>
                  <a:cubicBezTo>
                    <a:pt x="7979" y="13692"/>
                    <a:pt x="7979" y="13947"/>
                    <a:pt x="7979" y="14107"/>
                  </a:cubicBezTo>
                  <a:cubicBezTo>
                    <a:pt x="7851" y="14234"/>
                    <a:pt x="7851" y="14490"/>
                    <a:pt x="7692" y="14745"/>
                  </a:cubicBezTo>
                  <a:cubicBezTo>
                    <a:pt x="7564" y="15032"/>
                    <a:pt x="7436" y="15160"/>
                    <a:pt x="7436" y="15288"/>
                  </a:cubicBezTo>
                  <a:cubicBezTo>
                    <a:pt x="7309" y="15288"/>
                    <a:pt x="7309" y="15415"/>
                    <a:pt x="7309" y="15415"/>
                  </a:cubicBezTo>
                  <a:lnTo>
                    <a:pt x="7053" y="15415"/>
                  </a:lnTo>
                  <a:cubicBezTo>
                    <a:pt x="6894" y="15415"/>
                    <a:pt x="6766" y="15415"/>
                    <a:pt x="6638" y="15288"/>
                  </a:cubicBezTo>
                  <a:lnTo>
                    <a:pt x="6511" y="15288"/>
                  </a:lnTo>
                  <a:cubicBezTo>
                    <a:pt x="6383" y="15160"/>
                    <a:pt x="6383" y="15160"/>
                    <a:pt x="6383" y="15032"/>
                  </a:cubicBezTo>
                  <a:cubicBezTo>
                    <a:pt x="6096" y="14745"/>
                    <a:pt x="5968" y="14490"/>
                    <a:pt x="5841" y="14107"/>
                  </a:cubicBezTo>
                  <a:cubicBezTo>
                    <a:pt x="5713" y="13820"/>
                    <a:pt x="5585" y="13564"/>
                    <a:pt x="5458" y="13149"/>
                  </a:cubicBezTo>
                  <a:cubicBezTo>
                    <a:pt x="5713" y="13022"/>
                    <a:pt x="5841" y="12894"/>
                    <a:pt x="6096" y="12766"/>
                  </a:cubicBezTo>
                  <a:cubicBezTo>
                    <a:pt x="6096" y="12639"/>
                    <a:pt x="6256" y="12639"/>
                    <a:pt x="6256" y="12511"/>
                  </a:cubicBezTo>
                  <a:close/>
                  <a:moveTo>
                    <a:pt x="6383" y="1"/>
                  </a:moveTo>
                  <a:cubicBezTo>
                    <a:pt x="6383" y="1"/>
                    <a:pt x="6256" y="1"/>
                    <a:pt x="6256" y="128"/>
                  </a:cubicBezTo>
                  <a:lnTo>
                    <a:pt x="6096" y="128"/>
                  </a:lnTo>
                  <a:cubicBezTo>
                    <a:pt x="5968" y="256"/>
                    <a:pt x="5841" y="256"/>
                    <a:pt x="5841" y="384"/>
                  </a:cubicBezTo>
                  <a:cubicBezTo>
                    <a:pt x="5585" y="384"/>
                    <a:pt x="5458" y="543"/>
                    <a:pt x="5298" y="799"/>
                  </a:cubicBezTo>
                  <a:cubicBezTo>
                    <a:pt x="5170" y="1341"/>
                    <a:pt x="4915" y="1979"/>
                    <a:pt x="4787" y="2650"/>
                  </a:cubicBezTo>
                  <a:cubicBezTo>
                    <a:pt x="4660" y="2937"/>
                    <a:pt x="4660" y="3064"/>
                    <a:pt x="4660" y="3192"/>
                  </a:cubicBezTo>
                  <a:cubicBezTo>
                    <a:pt x="4500" y="3320"/>
                    <a:pt x="4500" y="3447"/>
                    <a:pt x="4500" y="3575"/>
                  </a:cubicBezTo>
                  <a:cubicBezTo>
                    <a:pt x="4373" y="3575"/>
                    <a:pt x="4373" y="3575"/>
                    <a:pt x="4245" y="3447"/>
                  </a:cubicBezTo>
                  <a:cubicBezTo>
                    <a:pt x="3990" y="3320"/>
                    <a:pt x="3702" y="3192"/>
                    <a:pt x="3319" y="3192"/>
                  </a:cubicBezTo>
                  <a:cubicBezTo>
                    <a:pt x="3192" y="3064"/>
                    <a:pt x="2904" y="3064"/>
                    <a:pt x="2777" y="2937"/>
                  </a:cubicBezTo>
                  <a:cubicBezTo>
                    <a:pt x="2522" y="2937"/>
                    <a:pt x="2266" y="2777"/>
                    <a:pt x="1979" y="2777"/>
                  </a:cubicBezTo>
                  <a:lnTo>
                    <a:pt x="926" y="2777"/>
                  </a:lnTo>
                  <a:cubicBezTo>
                    <a:pt x="798" y="2937"/>
                    <a:pt x="670" y="2937"/>
                    <a:pt x="511" y="3064"/>
                  </a:cubicBezTo>
                  <a:cubicBezTo>
                    <a:pt x="256" y="3320"/>
                    <a:pt x="128" y="3575"/>
                    <a:pt x="128" y="3990"/>
                  </a:cubicBezTo>
                  <a:cubicBezTo>
                    <a:pt x="0" y="4245"/>
                    <a:pt x="0" y="4660"/>
                    <a:pt x="0" y="4915"/>
                  </a:cubicBezTo>
                  <a:cubicBezTo>
                    <a:pt x="0" y="5330"/>
                    <a:pt x="128" y="5586"/>
                    <a:pt x="128" y="5969"/>
                  </a:cubicBezTo>
                  <a:cubicBezTo>
                    <a:pt x="256" y="6256"/>
                    <a:pt x="383" y="6511"/>
                    <a:pt x="511" y="6926"/>
                  </a:cubicBezTo>
                  <a:cubicBezTo>
                    <a:pt x="670" y="7054"/>
                    <a:pt x="798" y="7309"/>
                    <a:pt x="926" y="7564"/>
                  </a:cubicBezTo>
                  <a:cubicBezTo>
                    <a:pt x="1181" y="7852"/>
                    <a:pt x="1309" y="8235"/>
                    <a:pt x="1596" y="8522"/>
                  </a:cubicBezTo>
                  <a:cubicBezTo>
                    <a:pt x="1979" y="9032"/>
                    <a:pt x="2394" y="9447"/>
                    <a:pt x="2904" y="9830"/>
                  </a:cubicBezTo>
                  <a:lnTo>
                    <a:pt x="2777" y="9958"/>
                  </a:lnTo>
                  <a:cubicBezTo>
                    <a:pt x="2522" y="10373"/>
                    <a:pt x="2266" y="10756"/>
                    <a:pt x="1979" y="11298"/>
                  </a:cubicBezTo>
                  <a:cubicBezTo>
                    <a:pt x="1724" y="11713"/>
                    <a:pt x="1468" y="12096"/>
                    <a:pt x="1309" y="12511"/>
                  </a:cubicBezTo>
                  <a:cubicBezTo>
                    <a:pt x="1181" y="12639"/>
                    <a:pt x="1181" y="12894"/>
                    <a:pt x="1053" y="13022"/>
                  </a:cubicBezTo>
                  <a:lnTo>
                    <a:pt x="1053" y="13692"/>
                  </a:lnTo>
                  <a:cubicBezTo>
                    <a:pt x="1053" y="13820"/>
                    <a:pt x="1053" y="13947"/>
                    <a:pt x="1181" y="14234"/>
                  </a:cubicBezTo>
                  <a:cubicBezTo>
                    <a:pt x="1181" y="14234"/>
                    <a:pt x="1181" y="14362"/>
                    <a:pt x="1309" y="14362"/>
                  </a:cubicBezTo>
                  <a:lnTo>
                    <a:pt x="1468" y="14490"/>
                  </a:lnTo>
                  <a:cubicBezTo>
                    <a:pt x="1596" y="14490"/>
                    <a:pt x="1724" y="14617"/>
                    <a:pt x="1851" y="14617"/>
                  </a:cubicBezTo>
                  <a:lnTo>
                    <a:pt x="2394" y="14617"/>
                  </a:lnTo>
                  <a:cubicBezTo>
                    <a:pt x="2777" y="14617"/>
                    <a:pt x="3192" y="14490"/>
                    <a:pt x="3447" y="14362"/>
                  </a:cubicBezTo>
                  <a:cubicBezTo>
                    <a:pt x="3702" y="14234"/>
                    <a:pt x="3990" y="14107"/>
                    <a:pt x="4117" y="13947"/>
                  </a:cubicBezTo>
                  <a:cubicBezTo>
                    <a:pt x="4373" y="13947"/>
                    <a:pt x="4500" y="13820"/>
                    <a:pt x="4660" y="13692"/>
                  </a:cubicBezTo>
                  <a:cubicBezTo>
                    <a:pt x="4787" y="13947"/>
                    <a:pt x="4787" y="14107"/>
                    <a:pt x="4915" y="14362"/>
                  </a:cubicBezTo>
                  <a:cubicBezTo>
                    <a:pt x="5043" y="14745"/>
                    <a:pt x="5298" y="15288"/>
                    <a:pt x="5713" y="15703"/>
                  </a:cubicBezTo>
                  <a:cubicBezTo>
                    <a:pt x="5713" y="15830"/>
                    <a:pt x="5841" y="15958"/>
                    <a:pt x="5968" y="16086"/>
                  </a:cubicBezTo>
                  <a:cubicBezTo>
                    <a:pt x="6096" y="16086"/>
                    <a:pt x="6256" y="16213"/>
                    <a:pt x="6511" y="16213"/>
                  </a:cubicBezTo>
                  <a:cubicBezTo>
                    <a:pt x="6638" y="16341"/>
                    <a:pt x="6766" y="16341"/>
                    <a:pt x="6894" y="16341"/>
                  </a:cubicBezTo>
                  <a:cubicBezTo>
                    <a:pt x="7181" y="16341"/>
                    <a:pt x="7436" y="16341"/>
                    <a:pt x="7692" y="16213"/>
                  </a:cubicBezTo>
                  <a:cubicBezTo>
                    <a:pt x="7851" y="16213"/>
                    <a:pt x="7979" y="16086"/>
                    <a:pt x="7979" y="15958"/>
                  </a:cubicBezTo>
                  <a:lnTo>
                    <a:pt x="8362" y="15543"/>
                  </a:lnTo>
                  <a:cubicBezTo>
                    <a:pt x="8490" y="15160"/>
                    <a:pt x="8649" y="14745"/>
                    <a:pt x="8777" y="14362"/>
                  </a:cubicBezTo>
                  <a:cubicBezTo>
                    <a:pt x="8777" y="14234"/>
                    <a:pt x="8904" y="14107"/>
                    <a:pt x="8904" y="13947"/>
                  </a:cubicBezTo>
                  <a:cubicBezTo>
                    <a:pt x="9032" y="13947"/>
                    <a:pt x="9032" y="14107"/>
                    <a:pt x="9160" y="14107"/>
                  </a:cubicBezTo>
                  <a:cubicBezTo>
                    <a:pt x="9575" y="14234"/>
                    <a:pt x="9958" y="14362"/>
                    <a:pt x="10372" y="14490"/>
                  </a:cubicBezTo>
                  <a:cubicBezTo>
                    <a:pt x="10628" y="14490"/>
                    <a:pt x="10883" y="14490"/>
                    <a:pt x="11170" y="14617"/>
                  </a:cubicBezTo>
                  <a:lnTo>
                    <a:pt x="11426" y="14617"/>
                  </a:lnTo>
                  <a:cubicBezTo>
                    <a:pt x="11681" y="14617"/>
                    <a:pt x="11841" y="14490"/>
                    <a:pt x="12096" y="14490"/>
                  </a:cubicBezTo>
                  <a:cubicBezTo>
                    <a:pt x="12096" y="14362"/>
                    <a:pt x="12223" y="14362"/>
                    <a:pt x="12351" y="14234"/>
                  </a:cubicBezTo>
                  <a:cubicBezTo>
                    <a:pt x="12479" y="14234"/>
                    <a:pt x="12638" y="13947"/>
                    <a:pt x="12766" y="13820"/>
                  </a:cubicBezTo>
                  <a:cubicBezTo>
                    <a:pt x="12894" y="13564"/>
                    <a:pt x="12894" y="13149"/>
                    <a:pt x="12766" y="12894"/>
                  </a:cubicBezTo>
                  <a:cubicBezTo>
                    <a:pt x="12766" y="12766"/>
                    <a:pt x="12766" y="12639"/>
                    <a:pt x="12638" y="12511"/>
                  </a:cubicBezTo>
                  <a:cubicBezTo>
                    <a:pt x="12638" y="12352"/>
                    <a:pt x="12479" y="12352"/>
                    <a:pt x="12479" y="12224"/>
                  </a:cubicBezTo>
                  <a:lnTo>
                    <a:pt x="12479" y="11841"/>
                  </a:lnTo>
                  <a:cubicBezTo>
                    <a:pt x="12223" y="11426"/>
                    <a:pt x="12096" y="11171"/>
                    <a:pt x="11968" y="10915"/>
                  </a:cubicBezTo>
                  <a:cubicBezTo>
                    <a:pt x="11681" y="10373"/>
                    <a:pt x="11426" y="9958"/>
                    <a:pt x="11043" y="9575"/>
                  </a:cubicBezTo>
                  <a:cubicBezTo>
                    <a:pt x="10755" y="9320"/>
                    <a:pt x="10500" y="9032"/>
                    <a:pt x="10245" y="8777"/>
                  </a:cubicBezTo>
                  <a:cubicBezTo>
                    <a:pt x="10372" y="8777"/>
                    <a:pt x="10372" y="8649"/>
                    <a:pt x="10372" y="8649"/>
                  </a:cubicBezTo>
                  <a:cubicBezTo>
                    <a:pt x="10755" y="8235"/>
                    <a:pt x="11043" y="7852"/>
                    <a:pt x="11298" y="7564"/>
                  </a:cubicBezTo>
                  <a:cubicBezTo>
                    <a:pt x="11553" y="7181"/>
                    <a:pt x="11968" y="6767"/>
                    <a:pt x="12223" y="6384"/>
                  </a:cubicBezTo>
                  <a:cubicBezTo>
                    <a:pt x="12351" y="6256"/>
                    <a:pt x="12638" y="6128"/>
                    <a:pt x="12766" y="5841"/>
                  </a:cubicBezTo>
                  <a:cubicBezTo>
                    <a:pt x="12894" y="5713"/>
                    <a:pt x="13021" y="5458"/>
                    <a:pt x="13149" y="5171"/>
                  </a:cubicBezTo>
                  <a:cubicBezTo>
                    <a:pt x="13277" y="5043"/>
                    <a:pt x="13436" y="4915"/>
                    <a:pt x="13564" y="4660"/>
                  </a:cubicBezTo>
                  <a:cubicBezTo>
                    <a:pt x="13692" y="4532"/>
                    <a:pt x="13819" y="4245"/>
                    <a:pt x="13819" y="3990"/>
                  </a:cubicBezTo>
                  <a:cubicBezTo>
                    <a:pt x="13947" y="3862"/>
                    <a:pt x="13947" y="3735"/>
                    <a:pt x="14075" y="3447"/>
                  </a:cubicBezTo>
                  <a:lnTo>
                    <a:pt x="14075" y="3192"/>
                  </a:lnTo>
                  <a:lnTo>
                    <a:pt x="14075" y="2650"/>
                  </a:lnTo>
                  <a:cubicBezTo>
                    <a:pt x="14075" y="2522"/>
                    <a:pt x="14075" y="2267"/>
                    <a:pt x="13947" y="2139"/>
                  </a:cubicBezTo>
                  <a:cubicBezTo>
                    <a:pt x="13819" y="1979"/>
                    <a:pt x="13692" y="1852"/>
                    <a:pt x="13436" y="1724"/>
                  </a:cubicBezTo>
                  <a:cubicBezTo>
                    <a:pt x="13277" y="1724"/>
                    <a:pt x="13277" y="1596"/>
                    <a:pt x="13149" y="1596"/>
                  </a:cubicBezTo>
                  <a:lnTo>
                    <a:pt x="12766" y="1596"/>
                  </a:lnTo>
                  <a:cubicBezTo>
                    <a:pt x="12766" y="1596"/>
                    <a:pt x="12638" y="1469"/>
                    <a:pt x="12479" y="1469"/>
                  </a:cubicBezTo>
                  <a:cubicBezTo>
                    <a:pt x="12351" y="1469"/>
                    <a:pt x="12351" y="1469"/>
                    <a:pt x="12223" y="1596"/>
                  </a:cubicBezTo>
                  <a:cubicBezTo>
                    <a:pt x="11841" y="1852"/>
                    <a:pt x="11298" y="2267"/>
                    <a:pt x="10755" y="2522"/>
                  </a:cubicBezTo>
                  <a:cubicBezTo>
                    <a:pt x="10372" y="2777"/>
                    <a:pt x="9958" y="3064"/>
                    <a:pt x="9575" y="3320"/>
                  </a:cubicBezTo>
                  <a:cubicBezTo>
                    <a:pt x="9447" y="3320"/>
                    <a:pt x="9287" y="3447"/>
                    <a:pt x="9287" y="3447"/>
                  </a:cubicBezTo>
                  <a:cubicBezTo>
                    <a:pt x="9160" y="3575"/>
                    <a:pt x="9032" y="3575"/>
                    <a:pt x="9032" y="3735"/>
                  </a:cubicBezTo>
                  <a:cubicBezTo>
                    <a:pt x="8904" y="3735"/>
                    <a:pt x="8777" y="3862"/>
                    <a:pt x="8649" y="3862"/>
                  </a:cubicBezTo>
                  <a:lnTo>
                    <a:pt x="8649" y="3575"/>
                  </a:lnTo>
                  <a:cubicBezTo>
                    <a:pt x="8490" y="3192"/>
                    <a:pt x="8362" y="2777"/>
                    <a:pt x="8362" y="2394"/>
                  </a:cubicBezTo>
                  <a:cubicBezTo>
                    <a:pt x="8234" y="2139"/>
                    <a:pt x="8107" y="1724"/>
                    <a:pt x="7979" y="1469"/>
                  </a:cubicBezTo>
                  <a:cubicBezTo>
                    <a:pt x="7979" y="1341"/>
                    <a:pt x="7851" y="1054"/>
                    <a:pt x="7851" y="926"/>
                  </a:cubicBezTo>
                  <a:cubicBezTo>
                    <a:pt x="7692" y="799"/>
                    <a:pt x="7692" y="671"/>
                    <a:pt x="7564" y="543"/>
                  </a:cubicBezTo>
                  <a:cubicBezTo>
                    <a:pt x="7436" y="256"/>
                    <a:pt x="7309" y="128"/>
                    <a:pt x="70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76" name="Google Shape;2076;p28"/>
          <p:cNvSpPr/>
          <p:nvPr/>
        </p:nvSpPr>
        <p:spPr>
          <a:xfrm>
            <a:off x="8349761" y="1083088"/>
            <a:ext cx="732977" cy="367007"/>
          </a:xfrm>
          <a:custGeom>
            <a:rect b="b" l="l" r="r" t="t"/>
            <a:pathLst>
              <a:path extrusionOk="0" h="11330" w="22628">
                <a:moveTo>
                  <a:pt x="7468" y="957"/>
                </a:moveTo>
                <a:cubicBezTo>
                  <a:pt x="7979" y="957"/>
                  <a:pt x="8394" y="1085"/>
                  <a:pt x="8936" y="1085"/>
                </a:cubicBezTo>
                <a:lnTo>
                  <a:pt x="9862" y="1085"/>
                </a:lnTo>
                <a:lnTo>
                  <a:pt x="9990" y="1213"/>
                </a:lnTo>
                <a:lnTo>
                  <a:pt x="11043" y="1213"/>
                </a:lnTo>
                <a:cubicBezTo>
                  <a:pt x="11330" y="1213"/>
                  <a:pt x="11458" y="1213"/>
                  <a:pt x="11713" y="1340"/>
                </a:cubicBezTo>
                <a:cubicBezTo>
                  <a:pt x="12766" y="1340"/>
                  <a:pt x="13724" y="1340"/>
                  <a:pt x="14777" y="1468"/>
                </a:cubicBezTo>
                <a:lnTo>
                  <a:pt x="15160" y="1468"/>
                </a:lnTo>
                <a:cubicBezTo>
                  <a:pt x="15575" y="1468"/>
                  <a:pt x="15830" y="1596"/>
                  <a:pt x="16245" y="1596"/>
                </a:cubicBezTo>
                <a:lnTo>
                  <a:pt x="16915" y="1596"/>
                </a:lnTo>
                <a:lnTo>
                  <a:pt x="17170" y="1755"/>
                </a:lnTo>
                <a:lnTo>
                  <a:pt x="17713" y="1755"/>
                </a:lnTo>
                <a:cubicBezTo>
                  <a:pt x="18096" y="1755"/>
                  <a:pt x="18351" y="1883"/>
                  <a:pt x="18638" y="1883"/>
                </a:cubicBezTo>
                <a:lnTo>
                  <a:pt x="19819" y="1883"/>
                </a:lnTo>
                <a:cubicBezTo>
                  <a:pt x="19947" y="2011"/>
                  <a:pt x="20106" y="2011"/>
                  <a:pt x="20362" y="2011"/>
                </a:cubicBezTo>
                <a:lnTo>
                  <a:pt x="21032" y="2011"/>
                </a:lnTo>
                <a:cubicBezTo>
                  <a:pt x="20745" y="2138"/>
                  <a:pt x="20617" y="2266"/>
                  <a:pt x="20489" y="2394"/>
                </a:cubicBezTo>
                <a:cubicBezTo>
                  <a:pt x="20362" y="2394"/>
                  <a:pt x="20362" y="2553"/>
                  <a:pt x="20362" y="2553"/>
                </a:cubicBezTo>
                <a:cubicBezTo>
                  <a:pt x="20234" y="2553"/>
                  <a:pt x="20106" y="2681"/>
                  <a:pt x="19947" y="2809"/>
                </a:cubicBezTo>
                <a:cubicBezTo>
                  <a:pt x="19819" y="2936"/>
                  <a:pt x="19692" y="2936"/>
                  <a:pt x="19436" y="3064"/>
                </a:cubicBezTo>
                <a:cubicBezTo>
                  <a:pt x="19436" y="2936"/>
                  <a:pt x="19309" y="2936"/>
                  <a:pt x="19309" y="2809"/>
                </a:cubicBezTo>
                <a:cubicBezTo>
                  <a:pt x="19215" y="2659"/>
                  <a:pt x="19089" y="2597"/>
                  <a:pt x="18974" y="2597"/>
                </a:cubicBezTo>
                <a:cubicBezTo>
                  <a:pt x="18894" y="2597"/>
                  <a:pt x="18819" y="2628"/>
                  <a:pt x="18766" y="2681"/>
                </a:cubicBezTo>
                <a:cubicBezTo>
                  <a:pt x="18638" y="2681"/>
                  <a:pt x="18511" y="2809"/>
                  <a:pt x="18511" y="2936"/>
                </a:cubicBezTo>
                <a:lnTo>
                  <a:pt x="18511" y="3191"/>
                </a:lnTo>
                <a:cubicBezTo>
                  <a:pt x="18638" y="3351"/>
                  <a:pt x="18638" y="3479"/>
                  <a:pt x="18638" y="3606"/>
                </a:cubicBezTo>
                <a:cubicBezTo>
                  <a:pt x="18638" y="3606"/>
                  <a:pt x="18511" y="3734"/>
                  <a:pt x="18351" y="3734"/>
                </a:cubicBezTo>
                <a:cubicBezTo>
                  <a:pt x="18351" y="3862"/>
                  <a:pt x="18223" y="3862"/>
                  <a:pt x="18223" y="3862"/>
                </a:cubicBezTo>
                <a:cubicBezTo>
                  <a:pt x="18096" y="3479"/>
                  <a:pt x="17840" y="3064"/>
                  <a:pt x="17713" y="2809"/>
                </a:cubicBezTo>
                <a:cubicBezTo>
                  <a:pt x="17597" y="2624"/>
                  <a:pt x="17432" y="2489"/>
                  <a:pt x="17253" y="2489"/>
                </a:cubicBezTo>
                <a:cubicBezTo>
                  <a:pt x="17184" y="2489"/>
                  <a:pt x="17113" y="2509"/>
                  <a:pt x="17043" y="2553"/>
                </a:cubicBezTo>
                <a:cubicBezTo>
                  <a:pt x="17043" y="2681"/>
                  <a:pt x="16915" y="2681"/>
                  <a:pt x="16915" y="2809"/>
                </a:cubicBezTo>
                <a:cubicBezTo>
                  <a:pt x="16755" y="2936"/>
                  <a:pt x="16755" y="3064"/>
                  <a:pt x="16915" y="3191"/>
                </a:cubicBezTo>
                <a:cubicBezTo>
                  <a:pt x="17043" y="3479"/>
                  <a:pt x="17170" y="3734"/>
                  <a:pt x="17298" y="3862"/>
                </a:cubicBezTo>
                <a:lnTo>
                  <a:pt x="17426" y="4277"/>
                </a:lnTo>
                <a:lnTo>
                  <a:pt x="17170" y="4404"/>
                </a:lnTo>
                <a:lnTo>
                  <a:pt x="16915" y="4660"/>
                </a:lnTo>
                <a:lnTo>
                  <a:pt x="16755" y="4404"/>
                </a:lnTo>
                <a:lnTo>
                  <a:pt x="16500" y="3989"/>
                </a:lnTo>
                <a:cubicBezTo>
                  <a:pt x="16245" y="3606"/>
                  <a:pt x="16117" y="3191"/>
                  <a:pt x="15830" y="2681"/>
                </a:cubicBezTo>
                <a:cubicBezTo>
                  <a:pt x="15740" y="2591"/>
                  <a:pt x="15588" y="2486"/>
                  <a:pt x="15406" y="2486"/>
                </a:cubicBezTo>
                <a:cubicBezTo>
                  <a:pt x="15329" y="2486"/>
                  <a:pt x="15246" y="2505"/>
                  <a:pt x="15160" y="2553"/>
                </a:cubicBezTo>
                <a:cubicBezTo>
                  <a:pt x="15160" y="2553"/>
                  <a:pt x="15032" y="2681"/>
                  <a:pt x="15032" y="2809"/>
                </a:cubicBezTo>
                <a:cubicBezTo>
                  <a:pt x="14904" y="2936"/>
                  <a:pt x="14904" y="3064"/>
                  <a:pt x="15032" y="3064"/>
                </a:cubicBezTo>
                <a:cubicBezTo>
                  <a:pt x="15319" y="3606"/>
                  <a:pt x="15575" y="4277"/>
                  <a:pt x="15830" y="4787"/>
                </a:cubicBezTo>
                <a:lnTo>
                  <a:pt x="15958" y="4787"/>
                </a:lnTo>
                <a:lnTo>
                  <a:pt x="16117" y="5202"/>
                </a:lnTo>
                <a:cubicBezTo>
                  <a:pt x="15830" y="5330"/>
                  <a:pt x="15702" y="5330"/>
                  <a:pt x="15447" y="5457"/>
                </a:cubicBezTo>
                <a:lnTo>
                  <a:pt x="15319" y="5585"/>
                </a:lnTo>
                <a:lnTo>
                  <a:pt x="15160" y="5585"/>
                </a:lnTo>
                <a:cubicBezTo>
                  <a:pt x="14904" y="5202"/>
                  <a:pt x="14777" y="4787"/>
                  <a:pt x="14521" y="4404"/>
                </a:cubicBezTo>
                <a:cubicBezTo>
                  <a:pt x="14406" y="4220"/>
                  <a:pt x="14241" y="4085"/>
                  <a:pt x="14061" y="4085"/>
                </a:cubicBezTo>
                <a:cubicBezTo>
                  <a:pt x="13993" y="4085"/>
                  <a:pt x="13922" y="4105"/>
                  <a:pt x="13851" y="4149"/>
                </a:cubicBezTo>
                <a:cubicBezTo>
                  <a:pt x="13851" y="4149"/>
                  <a:pt x="13724" y="4277"/>
                  <a:pt x="13724" y="4404"/>
                </a:cubicBezTo>
                <a:cubicBezTo>
                  <a:pt x="13564" y="4532"/>
                  <a:pt x="13564" y="4660"/>
                  <a:pt x="13724" y="4787"/>
                </a:cubicBezTo>
                <a:cubicBezTo>
                  <a:pt x="13851" y="5074"/>
                  <a:pt x="14107" y="5457"/>
                  <a:pt x="14234" y="5872"/>
                </a:cubicBezTo>
                <a:lnTo>
                  <a:pt x="14362" y="6128"/>
                </a:lnTo>
                <a:lnTo>
                  <a:pt x="14107" y="6255"/>
                </a:lnTo>
                <a:cubicBezTo>
                  <a:pt x="13851" y="6383"/>
                  <a:pt x="13564" y="6543"/>
                  <a:pt x="13309" y="6798"/>
                </a:cubicBezTo>
                <a:cubicBezTo>
                  <a:pt x="13181" y="6383"/>
                  <a:pt x="12926" y="6000"/>
                  <a:pt x="12766" y="5585"/>
                </a:cubicBezTo>
                <a:cubicBezTo>
                  <a:pt x="12766" y="5457"/>
                  <a:pt x="12638" y="5457"/>
                  <a:pt x="12511" y="5457"/>
                </a:cubicBezTo>
                <a:cubicBezTo>
                  <a:pt x="12447" y="5394"/>
                  <a:pt x="12383" y="5362"/>
                  <a:pt x="12319" y="5362"/>
                </a:cubicBezTo>
                <a:cubicBezTo>
                  <a:pt x="12255" y="5362"/>
                  <a:pt x="12192" y="5394"/>
                  <a:pt x="12128" y="5457"/>
                </a:cubicBezTo>
                <a:cubicBezTo>
                  <a:pt x="11968" y="5585"/>
                  <a:pt x="11841" y="5872"/>
                  <a:pt x="11968" y="6000"/>
                </a:cubicBezTo>
                <a:cubicBezTo>
                  <a:pt x="12128" y="6383"/>
                  <a:pt x="12383" y="6798"/>
                  <a:pt x="12511" y="7181"/>
                </a:cubicBezTo>
                <a:lnTo>
                  <a:pt x="12255" y="7340"/>
                </a:lnTo>
                <a:cubicBezTo>
                  <a:pt x="11841" y="6670"/>
                  <a:pt x="11458" y="6000"/>
                  <a:pt x="11043" y="5202"/>
                </a:cubicBezTo>
                <a:lnTo>
                  <a:pt x="10787" y="4787"/>
                </a:lnTo>
                <a:cubicBezTo>
                  <a:pt x="10713" y="4638"/>
                  <a:pt x="10583" y="4576"/>
                  <a:pt x="10437" y="4576"/>
                </a:cubicBezTo>
                <a:cubicBezTo>
                  <a:pt x="10334" y="4576"/>
                  <a:pt x="10223" y="4607"/>
                  <a:pt x="10117" y="4660"/>
                </a:cubicBezTo>
                <a:cubicBezTo>
                  <a:pt x="9990" y="4660"/>
                  <a:pt x="9990" y="4787"/>
                  <a:pt x="9990" y="4947"/>
                </a:cubicBezTo>
                <a:cubicBezTo>
                  <a:pt x="9862" y="5074"/>
                  <a:pt x="9862" y="5074"/>
                  <a:pt x="9990" y="5202"/>
                </a:cubicBezTo>
                <a:lnTo>
                  <a:pt x="10245" y="5585"/>
                </a:lnTo>
                <a:cubicBezTo>
                  <a:pt x="10660" y="6383"/>
                  <a:pt x="11043" y="7053"/>
                  <a:pt x="11458" y="7851"/>
                </a:cubicBezTo>
                <a:cubicBezTo>
                  <a:pt x="11170" y="7979"/>
                  <a:pt x="10915" y="8138"/>
                  <a:pt x="10660" y="8266"/>
                </a:cubicBezTo>
                <a:lnTo>
                  <a:pt x="10660" y="8138"/>
                </a:lnTo>
                <a:cubicBezTo>
                  <a:pt x="10532" y="7979"/>
                  <a:pt x="10373" y="7723"/>
                  <a:pt x="10245" y="7596"/>
                </a:cubicBezTo>
                <a:cubicBezTo>
                  <a:pt x="10245" y="7468"/>
                  <a:pt x="10117" y="7340"/>
                  <a:pt x="9990" y="7340"/>
                </a:cubicBezTo>
                <a:lnTo>
                  <a:pt x="9575" y="7340"/>
                </a:lnTo>
                <a:cubicBezTo>
                  <a:pt x="9575" y="7468"/>
                  <a:pt x="9447" y="7468"/>
                  <a:pt x="9447" y="7596"/>
                </a:cubicBezTo>
                <a:cubicBezTo>
                  <a:pt x="9447" y="7723"/>
                  <a:pt x="9319" y="7851"/>
                  <a:pt x="9447" y="7979"/>
                </a:cubicBezTo>
                <a:cubicBezTo>
                  <a:pt x="9575" y="8138"/>
                  <a:pt x="9734" y="8394"/>
                  <a:pt x="9862" y="8521"/>
                </a:cubicBezTo>
                <a:lnTo>
                  <a:pt x="9862" y="8649"/>
                </a:lnTo>
                <a:cubicBezTo>
                  <a:pt x="9734" y="8777"/>
                  <a:pt x="9575" y="8936"/>
                  <a:pt x="9319" y="8936"/>
                </a:cubicBezTo>
                <a:cubicBezTo>
                  <a:pt x="9064" y="8521"/>
                  <a:pt x="8777" y="7979"/>
                  <a:pt x="8394" y="7596"/>
                </a:cubicBezTo>
                <a:lnTo>
                  <a:pt x="8139" y="7340"/>
                </a:lnTo>
                <a:cubicBezTo>
                  <a:pt x="7979" y="7340"/>
                  <a:pt x="7851" y="7340"/>
                  <a:pt x="7851" y="7468"/>
                </a:cubicBezTo>
                <a:lnTo>
                  <a:pt x="7724" y="7468"/>
                </a:lnTo>
                <a:cubicBezTo>
                  <a:pt x="7596" y="7596"/>
                  <a:pt x="7596" y="7723"/>
                  <a:pt x="7596" y="7851"/>
                </a:cubicBezTo>
                <a:cubicBezTo>
                  <a:pt x="7596" y="7979"/>
                  <a:pt x="7596" y="7979"/>
                  <a:pt x="7724" y="8138"/>
                </a:cubicBezTo>
                <a:cubicBezTo>
                  <a:pt x="7851" y="8394"/>
                  <a:pt x="7979" y="8521"/>
                  <a:pt x="8266" y="8936"/>
                </a:cubicBezTo>
                <a:cubicBezTo>
                  <a:pt x="8394" y="9064"/>
                  <a:pt x="8394" y="9191"/>
                  <a:pt x="8521" y="9319"/>
                </a:cubicBezTo>
                <a:lnTo>
                  <a:pt x="8139" y="9574"/>
                </a:lnTo>
                <a:lnTo>
                  <a:pt x="7596" y="9862"/>
                </a:lnTo>
                <a:cubicBezTo>
                  <a:pt x="7596" y="9862"/>
                  <a:pt x="7596" y="9734"/>
                  <a:pt x="7468" y="9734"/>
                </a:cubicBezTo>
                <a:lnTo>
                  <a:pt x="7468" y="9574"/>
                </a:lnTo>
                <a:lnTo>
                  <a:pt x="7341" y="9574"/>
                </a:lnTo>
                <a:cubicBezTo>
                  <a:pt x="7341" y="9447"/>
                  <a:pt x="7181" y="9319"/>
                  <a:pt x="7181" y="9191"/>
                </a:cubicBezTo>
                <a:cubicBezTo>
                  <a:pt x="6926" y="8936"/>
                  <a:pt x="6798" y="8649"/>
                  <a:pt x="6543" y="8394"/>
                </a:cubicBezTo>
                <a:cubicBezTo>
                  <a:pt x="6543" y="8266"/>
                  <a:pt x="6383" y="8266"/>
                  <a:pt x="6256" y="8266"/>
                </a:cubicBezTo>
                <a:lnTo>
                  <a:pt x="6000" y="8266"/>
                </a:lnTo>
                <a:lnTo>
                  <a:pt x="6000" y="8394"/>
                </a:lnTo>
                <a:cubicBezTo>
                  <a:pt x="5873" y="8394"/>
                  <a:pt x="5873" y="8521"/>
                  <a:pt x="5873" y="8649"/>
                </a:cubicBezTo>
                <a:cubicBezTo>
                  <a:pt x="5745" y="8777"/>
                  <a:pt x="5873" y="8936"/>
                  <a:pt x="5873" y="9064"/>
                </a:cubicBezTo>
                <a:cubicBezTo>
                  <a:pt x="6000" y="9064"/>
                  <a:pt x="6000" y="9191"/>
                  <a:pt x="6128" y="9319"/>
                </a:cubicBezTo>
                <a:cubicBezTo>
                  <a:pt x="6256" y="9447"/>
                  <a:pt x="6383" y="9574"/>
                  <a:pt x="6383" y="9734"/>
                </a:cubicBezTo>
                <a:lnTo>
                  <a:pt x="6543" y="9862"/>
                </a:lnTo>
                <a:lnTo>
                  <a:pt x="6543" y="9989"/>
                </a:lnTo>
                <a:lnTo>
                  <a:pt x="6670" y="10117"/>
                </a:lnTo>
                <a:lnTo>
                  <a:pt x="6670" y="10245"/>
                </a:lnTo>
                <a:lnTo>
                  <a:pt x="6798" y="10245"/>
                </a:lnTo>
                <a:cubicBezTo>
                  <a:pt x="6670" y="10372"/>
                  <a:pt x="6543" y="10372"/>
                  <a:pt x="6383" y="10372"/>
                </a:cubicBezTo>
                <a:lnTo>
                  <a:pt x="6000" y="9989"/>
                </a:lnTo>
                <a:cubicBezTo>
                  <a:pt x="5458" y="9191"/>
                  <a:pt x="5075" y="8394"/>
                  <a:pt x="4532" y="7596"/>
                </a:cubicBezTo>
                <a:cubicBezTo>
                  <a:pt x="4405" y="7340"/>
                  <a:pt x="4277" y="7053"/>
                  <a:pt x="4149" y="6798"/>
                </a:cubicBezTo>
                <a:cubicBezTo>
                  <a:pt x="3734" y="6255"/>
                  <a:pt x="3479" y="5585"/>
                  <a:pt x="3064" y="5074"/>
                </a:cubicBezTo>
                <a:lnTo>
                  <a:pt x="2936" y="4660"/>
                </a:lnTo>
                <a:cubicBezTo>
                  <a:pt x="2809" y="4404"/>
                  <a:pt x="2554" y="3989"/>
                  <a:pt x="2394" y="3734"/>
                </a:cubicBezTo>
                <a:lnTo>
                  <a:pt x="2266" y="3479"/>
                </a:lnTo>
                <a:cubicBezTo>
                  <a:pt x="2011" y="2936"/>
                  <a:pt x="1756" y="2394"/>
                  <a:pt x="1468" y="1883"/>
                </a:cubicBezTo>
                <a:lnTo>
                  <a:pt x="1213" y="1596"/>
                </a:lnTo>
                <a:cubicBezTo>
                  <a:pt x="1213" y="1596"/>
                  <a:pt x="1085" y="1468"/>
                  <a:pt x="1085" y="1340"/>
                </a:cubicBezTo>
                <a:lnTo>
                  <a:pt x="2554" y="1340"/>
                </a:lnTo>
                <a:lnTo>
                  <a:pt x="2554" y="1213"/>
                </a:lnTo>
                <a:lnTo>
                  <a:pt x="4277" y="1213"/>
                </a:lnTo>
                <a:cubicBezTo>
                  <a:pt x="4788" y="1085"/>
                  <a:pt x="5458" y="1085"/>
                  <a:pt x="6000" y="957"/>
                </a:cubicBezTo>
                <a:close/>
                <a:moveTo>
                  <a:pt x="7053" y="0"/>
                </a:moveTo>
                <a:cubicBezTo>
                  <a:pt x="6543" y="0"/>
                  <a:pt x="6128" y="160"/>
                  <a:pt x="5585" y="160"/>
                </a:cubicBezTo>
                <a:cubicBezTo>
                  <a:pt x="5202" y="160"/>
                  <a:pt x="4788" y="160"/>
                  <a:pt x="4532" y="287"/>
                </a:cubicBezTo>
                <a:lnTo>
                  <a:pt x="3479" y="287"/>
                </a:lnTo>
                <a:cubicBezTo>
                  <a:pt x="3064" y="415"/>
                  <a:pt x="2681" y="415"/>
                  <a:pt x="2394" y="415"/>
                </a:cubicBezTo>
                <a:lnTo>
                  <a:pt x="671" y="415"/>
                </a:lnTo>
                <a:cubicBezTo>
                  <a:pt x="543" y="415"/>
                  <a:pt x="415" y="543"/>
                  <a:pt x="415" y="543"/>
                </a:cubicBezTo>
                <a:cubicBezTo>
                  <a:pt x="160" y="670"/>
                  <a:pt x="0" y="798"/>
                  <a:pt x="0" y="1085"/>
                </a:cubicBezTo>
                <a:cubicBezTo>
                  <a:pt x="0" y="1213"/>
                  <a:pt x="160" y="1340"/>
                  <a:pt x="160" y="1468"/>
                </a:cubicBezTo>
                <a:cubicBezTo>
                  <a:pt x="288" y="1883"/>
                  <a:pt x="415" y="2138"/>
                  <a:pt x="671" y="2394"/>
                </a:cubicBezTo>
                <a:cubicBezTo>
                  <a:pt x="671" y="2394"/>
                  <a:pt x="671" y="2553"/>
                  <a:pt x="798" y="2553"/>
                </a:cubicBezTo>
                <a:cubicBezTo>
                  <a:pt x="1213" y="3479"/>
                  <a:pt x="1756" y="4404"/>
                  <a:pt x="2139" y="5202"/>
                </a:cubicBezTo>
                <a:cubicBezTo>
                  <a:pt x="2681" y="6128"/>
                  <a:pt x="3192" y="7053"/>
                  <a:pt x="3734" y="7851"/>
                </a:cubicBezTo>
                <a:cubicBezTo>
                  <a:pt x="4149" y="8777"/>
                  <a:pt x="4660" y="9574"/>
                  <a:pt x="5202" y="10372"/>
                </a:cubicBezTo>
                <a:cubicBezTo>
                  <a:pt x="5330" y="10532"/>
                  <a:pt x="5458" y="10787"/>
                  <a:pt x="5585" y="11042"/>
                </a:cubicBezTo>
                <a:cubicBezTo>
                  <a:pt x="5745" y="11042"/>
                  <a:pt x="5873" y="11170"/>
                  <a:pt x="5873" y="11330"/>
                </a:cubicBezTo>
                <a:lnTo>
                  <a:pt x="6383" y="11330"/>
                </a:lnTo>
                <a:cubicBezTo>
                  <a:pt x="6670" y="11330"/>
                  <a:pt x="7053" y="11170"/>
                  <a:pt x="7341" y="11042"/>
                </a:cubicBezTo>
                <a:cubicBezTo>
                  <a:pt x="7341" y="11170"/>
                  <a:pt x="7468" y="11170"/>
                  <a:pt x="7596" y="11170"/>
                </a:cubicBezTo>
                <a:cubicBezTo>
                  <a:pt x="7724" y="11170"/>
                  <a:pt x="7851" y="11170"/>
                  <a:pt x="7979" y="11042"/>
                </a:cubicBezTo>
                <a:cubicBezTo>
                  <a:pt x="7979" y="11042"/>
                  <a:pt x="8139" y="10915"/>
                  <a:pt x="8139" y="10787"/>
                </a:cubicBezTo>
                <a:lnTo>
                  <a:pt x="8139" y="10659"/>
                </a:lnTo>
                <a:cubicBezTo>
                  <a:pt x="8266" y="10532"/>
                  <a:pt x="8521" y="10372"/>
                  <a:pt x="8649" y="10372"/>
                </a:cubicBezTo>
                <a:cubicBezTo>
                  <a:pt x="8777" y="10245"/>
                  <a:pt x="8777" y="10245"/>
                  <a:pt x="8936" y="10245"/>
                </a:cubicBezTo>
                <a:cubicBezTo>
                  <a:pt x="9319" y="9989"/>
                  <a:pt x="9575" y="9862"/>
                  <a:pt x="9990" y="9734"/>
                </a:cubicBezTo>
                <a:cubicBezTo>
                  <a:pt x="10117" y="9574"/>
                  <a:pt x="10245" y="9447"/>
                  <a:pt x="10373" y="9447"/>
                </a:cubicBezTo>
                <a:lnTo>
                  <a:pt x="10660" y="9447"/>
                </a:lnTo>
                <a:cubicBezTo>
                  <a:pt x="10787" y="9319"/>
                  <a:pt x="10915" y="9191"/>
                  <a:pt x="10915" y="9191"/>
                </a:cubicBezTo>
                <a:cubicBezTo>
                  <a:pt x="11043" y="9064"/>
                  <a:pt x="11330" y="8936"/>
                  <a:pt x="11458" y="8777"/>
                </a:cubicBezTo>
                <a:cubicBezTo>
                  <a:pt x="12255" y="8394"/>
                  <a:pt x="13181" y="7851"/>
                  <a:pt x="13979" y="7468"/>
                </a:cubicBezTo>
                <a:cubicBezTo>
                  <a:pt x="14362" y="7181"/>
                  <a:pt x="14649" y="7053"/>
                  <a:pt x="14904" y="6798"/>
                </a:cubicBezTo>
                <a:cubicBezTo>
                  <a:pt x="15032" y="6925"/>
                  <a:pt x="15160" y="6925"/>
                  <a:pt x="15319" y="6925"/>
                </a:cubicBezTo>
                <a:cubicBezTo>
                  <a:pt x="15447" y="6798"/>
                  <a:pt x="15575" y="6670"/>
                  <a:pt x="15575" y="6543"/>
                </a:cubicBezTo>
                <a:cubicBezTo>
                  <a:pt x="15830" y="6255"/>
                  <a:pt x="16245" y="6128"/>
                  <a:pt x="16500" y="6000"/>
                </a:cubicBezTo>
                <a:cubicBezTo>
                  <a:pt x="16755" y="5872"/>
                  <a:pt x="16915" y="5745"/>
                  <a:pt x="17170" y="5585"/>
                </a:cubicBezTo>
                <a:cubicBezTo>
                  <a:pt x="17426" y="5457"/>
                  <a:pt x="17553" y="5330"/>
                  <a:pt x="17840" y="5202"/>
                </a:cubicBezTo>
                <a:lnTo>
                  <a:pt x="18096" y="4947"/>
                </a:lnTo>
                <a:lnTo>
                  <a:pt x="18351" y="4947"/>
                </a:lnTo>
                <a:lnTo>
                  <a:pt x="18511" y="4787"/>
                </a:lnTo>
                <a:cubicBezTo>
                  <a:pt x="18766" y="4660"/>
                  <a:pt x="18894" y="4532"/>
                  <a:pt x="19021" y="4404"/>
                </a:cubicBezTo>
                <a:cubicBezTo>
                  <a:pt x="19564" y="4149"/>
                  <a:pt x="19947" y="3862"/>
                  <a:pt x="20489" y="3479"/>
                </a:cubicBezTo>
                <a:cubicBezTo>
                  <a:pt x="20745" y="3351"/>
                  <a:pt x="21032" y="3191"/>
                  <a:pt x="21287" y="2936"/>
                </a:cubicBezTo>
                <a:cubicBezTo>
                  <a:pt x="21415" y="2809"/>
                  <a:pt x="21702" y="2681"/>
                  <a:pt x="21830" y="2553"/>
                </a:cubicBezTo>
                <a:cubicBezTo>
                  <a:pt x="21957" y="2394"/>
                  <a:pt x="21957" y="2394"/>
                  <a:pt x="22085" y="2394"/>
                </a:cubicBezTo>
                <a:cubicBezTo>
                  <a:pt x="22213" y="2266"/>
                  <a:pt x="22213" y="2266"/>
                  <a:pt x="22340" y="2266"/>
                </a:cubicBezTo>
                <a:cubicBezTo>
                  <a:pt x="22500" y="2138"/>
                  <a:pt x="22500" y="2011"/>
                  <a:pt x="22500" y="1883"/>
                </a:cubicBezTo>
                <a:cubicBezTo>
                  <a:pt x="22628" y="1468"/>
                  <a:pt x="22340" y="1340"/>
                  <a:pt x="22085" y="1213"/>
                </a:cubicBezTo>
                <a:lnTo>
                  <a:pt x="21702" y="1213"/>
                </a:lnTo>
                <a:cubicBezTo>
                  <a:pt x="21160" y="1085"/>
                  <a:pt x="20745" y="1085"/>
                  <a:pt x="20234" y="1085"/>
                </a:cubicBezTo>
                <a:cubicBezTo>
                  <a:pt x="19819" y="1085"/>
                  <a:pt x="19309" y="957"/>
                  <a:pt x="18894" y="957"/>
                </a:cubicBezTo>
                <a:cubicBezTo>
                  <a:pt x="18351" y="957"/>
                  <a:pt x="17840" y="798"/>
                  <a:pt x="17426" y="798"/>
                </a:cubicBezTo>
                <a:cubicBezTo>
                  <a:pt x="16915" y="798"/>
                  <a:pt x="16372" y="670"/>
                  <a:pt x="15830" y="670"/>
                </a:cubicBezTo>
                <a:cubicBezTo>
                  <a:pt x="15319" y="543"/>
                  <a:pt x="14904" y="543"/>
                  <a:pt x="14362" y="543"/>
                </a:cubicBezTo>
                <a:cubicBezTo>
                  <a:pt x="13851" y="543"/>
                  <a:pt x="13436" y="415"/>
                  <a:pt x="12926" y="415"/>
                </a:cubicBezTo>
                <a:lnTo>
                  <a:pt x="11458" y="415"/>
                </a:lnTo>
                <a:cubicBezTo>
                  <a:pt x="10915" y="287"/>
                  <a:pt x="10532" y="287"/>
                  <a:pt x="9990" y="287"/>
                </a:cubicBezTo>
                <a:cubicBezTo>
                  <a:pt x="9734" y="287"/>
                  <a:pt x="9447" y="160"/>
                  <a:pt x="9319" y="160"/>
                </a:cubicBezTo>
                <a:lnTo>
                  <a:pt x="8521" y="160"/>
                </a:lnTo>
                <a:cubicBezTo>
                  <a:pt x="7979" y="160"/>
                  <a:pt x="7596" y="160"/>
                  <a:pt x="705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77" name="Google Shape;2077;p28"/>
          <p:cNvGrpSpPr/>
          <p:nvPr/>
        </p:nvGrpSpPr>
        <p:grpSpPr>
          <a:xfrm>
            <a:off x="1013387" y="1510022"/>
            <a:ext cx="728864" cy="870484"/>
            <a:chOff x="1089587" y="1281422"/>
            <a:chExt cx="728864" cy="870484"/>
          </a:xfrm>
        </p:grpSpPr>
        <p:sp>
          <p:nvSpPr>
            <p:cNvPr id="2078" name="Google Shape;2078;p28"/>
            <p:cNvSpPr/>
            <p:nvPr/>
          </p:nvSpPr>
          <p:spPr>
            <a:xfrm>
              <a:off x="1089587" y="1281422"/>
              <a:ext cx="728864" cy="870484"/>
            </a:xfrm>
            <a:custGeom>
              <a:rect b="b" l="l" r="r" t="t"/>
              <a:pathLst>
                <a:path extrusionOk="0" h="26873" w="22501">
                  <a:moveTo>
                    <a:pt x="5203" y="3064"/>
                  </a:moveTo>
                  <a:cubicBezTo>
                    <a:pt x="4947" y="3735"/>
                    <a:pt x="4788" y="4373"/>
                    <a:pt x="4532" y="5043"/>
                  </a:cubicBezTo>
                  <a:lnTo>
                    <a:pt x="4405" y="4916"/>
                  </a:lnTo>
                  <a:cubicBezTo>
                    <a:pt x="4405" y="4788"/>
                    <a:pt x="4277" y="4660"/>
                    <a:pt x="4277" y="4660"/>
                  </a:cubicBezTo>
                  <a:cubicBezTo>
                    <a:pt x="4277" y="4533"/>
                    <a:pt x="4277" y="4373"/>
                    <a:pt x="4149" y="4245"/>
                  </a:cubicBezTo>
                  <a:cubicBezTo>
                    <a:pt x="4149" y="4118"/>
                    <a:pt x="4149" y="4118"/>
                    <a:pt x="4277" y="3990"/>
                  </a:cubicBezTo>
                  <a:lnTo>
                    <a:pt x="4277" y="3575"/>
                  </a:lnTo>
                  <a:lnTo>
                    <a:pt x="4532" y="3320"/>
                  </a:lnTo>
                  <a:cubicBezTo>
                    <a:pt x="4532" y="3192"/>
                    <a:pt x="4660" y="3192"/>
                    <a:pt x="4660" y="3192"/>
                  </a:cubicBezTo>
                  <a:lnTo>
                    <a:pt x="4788" y="3064"/>
                  </a:lnTo>
                  <a:close/>
                  <a:moveTo>
                    <a:pt x="4149" y="6639"/>
                  </a:moveTo>
                  <a:lnTo>
                    <a:pt x="4149" y="6639"/>
                  </a:lnTo>
                  <a:cubicBezTo>
                    <a:pt x="3990" y="7181"/>
                    <a:pt x="3862" y="7724"/>
                    <a:pt x="3734" y="8235"/>
                  </a:cubicBezTo>
                  <a:cubicBezTo>
                    <a:pt x="3734" y="8362"/>
                    <a:pt x="3607" y="8522"/>
                    <a:pt x="3607" y="8650"/>
                  </a:cubicBezTo>
                  <a:cubicBezTo>
                    <a:pt x="3607" y="8522"/>
                    <a:pt x="3479" y="8362"/>
                    <a:pt x="3479" y="8235"/>
                  </a:cubicBezTo>
                  <a:lnTo>
                    <a:pt x="3352" y="8107"/>
                  </a:lnTo>
                  <a:lnTo>
                    <a:pt x="3352" y="7852"/>
                  </a:lnTo>
                  <a:cubicBezTo>
                    <a:pt x="3479" y="7724"/>
                    <a:pt x="3479" y="7564"/>
                    <a:pt x="3479" y="7437"/>
                  </a:cubicBezTo>
                  <a:cubicBezTo>
                    <a:pt x="3607" y="7309"/>
                    <a:pt x="3734" y="7054"/>
                    <a:pt x="3862" y="6926"/>
                  </a:cubicBezTo>
                  <a:cubicBezTo>
                    <a:pt x="3862" y="6767"/>
                    <a:pt x="3990" y="6767"/>
                    <a:pt x="4149" y="6639"/>
                  </a:cubicBezTo>
                  <a:close/>
                  <a:moveTo>
                    <a:pt x="3192" y="10501"/>
                  </a:moveTo>
                  <a:cubicBezTo>
                    <a:pt x="3192" y="10628"/>
                    <a:pt x="3064" y="10915"/>
                    <a:pt x="3064" y="11171"/>
                  </a:cubicBezTo>
                  <a:cubicBezTo>
                    <a:pt x="2937" y="11841"/>
                    <a:pt x="2809" y="12352"/>
                    <a:pt x="2681" y="13022"/>
                  </a:cubicBezTo>
                  <a:lnTo>
                    <a:pt x="2394" y="12766"/>
                  </a:lnTo>
                  <a:cubicBezTo>
                    <a:pt x="2394" y="12766"/>
                    <a:pt x="2394" y="12639"/>
                    <a:pt x="2266" y="12511"/>
                  </a:cubicBezTo>
                  <a:lnTo>
                    <a:pt x="2266" y="12352"/>
                  </a:lnTo>
                  <a:lnTo>
                    <a:pt x="2266" y="12096"/>
                  </a:lnTo>
                  <a:cubicBezTo>
                    <a:pt x="2394" y="11841"/>
                    <a:pt x="2554" y="11554"/>
                    <a:pt x="2681" y="11298"/>
                  </a:cubicBezTo>
                  <a:cubicBezTo>
                    <a:pt x="2681" y="11043"/>
                    <a:pt x="2809" y="10915"/>
                    <a:pt x="2937" y="10628"/>
                  </a:cubicBezTo>
                  <a:cubicBezTo>
                    <a:pt x="3064" y="10628"/>
                    <a:pt x="3064" y="10501"/>
                    <a:pt x="3192" y="10501"/>
                  </a:cubicBezTo>
                  <a:close/>
                  <a:moveTo>
                    <a:pt x="2394" y="14235"/>
                  </a:moveTo>
                  <a:cubicBezTo>
                    <a:pt x="2139" y="15160"/>
                    <a:pt x="1883" y="16086"/>
                    <a:pt x="1596" y="17011"/>
                  </a:cubicBezTo>
                  <a:cubicBezTo>
                    <a:pt x="1469" y="16883"/>
                    <a:pt x="1341" y="16756"/>
                    <a:pt x="1213" y="16756"/>
                  </a:cubicBezTo>
                  <a:lnTo>
                    <a:pt x="1086" y="16628"/>
                  </a:lnTo>
                  <a:cubicBezTo>
                    <a:pt x="1086" y="16500"/>
                    <a:pt x="1086" y="16500"/>
                    <a:pt x="958" y="16500"/>
                  </a:cubicBezTo>
                  <a:lnTo>
                    <a:pt x="958" y="16213"/>
                  </a:lnTo>
                  <a:lnTo>
                    <a:pt x="958" y="15830"/>
                  </a:lnTo>
                  <a:cubicBezTo>
                    <a:pt x="1086" y="15703"/>
                    <a:pt x="1086" y="15415"/>
                    <a:pt x="1213" y="15160"/>
                  </a:cubicBezTo>
                  <a:cubicBezTo>
                    <a:pt x="1341" y="15032"/>
                    <a:pt x="1341" y="14745"/>
                    <a:pt x="1469" y="14617"/>
                  </a:cubicBezTo>
                  <a:cubicBezTo>
                    <a:pt x="1596" y="14490"/>
                    <a:pt x="1756" y="14490"/>
                    <a:pt x="1756" y="14362"/>
                  </a:cubicBezTo>
                  <a:cubicBezTo>
                    <a:pt x="1883" y="14362"/>
                    <a:pt x="2011" y="14235"/>
                    <a:pt x="2139" y="14235"/>
                  </a:cubicBezTo>
                  <a:close/>
                  <a:moveTo>
                    <a:pt x="6926" y="1054"/>
                  </a:moveTo>
                  <a:cubicBezTo>
                    <a:pt x="6926" y="1054"/>
                    <a:pt x="7054" y="1054"/>
                    <a:pt x="7181" y="1182"/>
                  </a:cubicBezTo>
                  <a:lnTo>
                    <a:pt x="7724" y="1182"/>
                  </a:lnTo>
                  <a:cubicBezTo>
                    <a:pt x="7724" y="1341"/>
                    <a:pt x="7851" y="1341"/>
                    <a:pt x="7979" y="1341"/>
                  </a:cubicBezTo>
                  <a:lnTo>
                    <a:pt x="8139" y="1469"/>
                  </a:lnTo>
                  <a:cubicBezTo>
                    <a:pt x="8394" y="1469"/>
                    <a:pt x="8777" y="1596"/>
                    <a:pt x="9064" y="1724"/>
                  </a:cubicBezTo>
                  <a:lnTo>
                    <a:pt x="9447" y="1852"/>
                  </a:lnTo>
                  <a:cubicBezTo>
                    <a:pt x="9575" y="1852"/>
                    <a:pt x="9575" y="1852"/>
                    <a:pt x="9734" y="1979"/>
                  </a:cubicBezTo>
                  <a:cubicBezTo>
                    <a:pt x="10117" y="2139"/>
                    <a:pt x="10373" y="2139"/>
                    <a:pt x="10788" y="2267"/>
                  </a:cubicBezTo>
                  <a:cubicBezTo>
                    <a:pt x="11043" y="2267"/>
                    <a:pt x="11458" y="2394"/>
                    <a:pt x="11713" y="2394"/>
                  </a:cubicBezTo>
                  <a:lnTo>
                    <a:pt x="11841" y="2394"/>
                  </a:lnTo>
                  <a:cubicBezTo>
                    <a:pt x="12383" y="2522"/>
                    <a:pt x="12926" y="2650"/>
                    <a:pt x="13309" y="2650"/>
                  </a:cubicBezTo>
                  <a:cubicBezTo>
                    <a:pt x="13851" y="2777"/>
                    <a:pt x="14362" y="2937"/>
                    <a:pt x="14777" y="3064"/>
                  </a:cubicBezTo>
                  <a:cubicBezTo>
                    <a:pt x="15702" y="3320"/>
                    <a:pt x="16628" y="3575"/>
                    <a:pt x="17426" y="3862"/>
                  </a:cubicBezTo>
                  <a:lnTo>
                    <a:pt x="17553" y="3862"/>
                  </a:lnTo>
                  <a:cubicBezTo>
                    <a:pt x="18351" y="4118"/>
                    <a:pt x="19021" y="4245"/>
                    <a:pt x="19819" y="4533"/>
                  </a:cubicBezTo>
                  <a:cubicBezTo>
                    <a:pt x="20107" y="4660"/>
                    <a:pt x="20489" y="4788"/>
                    <a:pt x="20745" y="4788"/>
                  </a:cubicBezTo>
                  <a:cubicBezTo>
                    <a:pt x="20904" y="4916"/>
                    <a:pt x="21032" y="4916"/>
                    <a:pt x="21032" y="4916"/>
                  </a:cubicBezTo>
                  <a:lnTo>
                    <a:pt x="21287" y="4916"/>
                  </a:lnTo>
                  <a:cubicBezTo>
                    <a:pt x="21415" y="5043"/>
                    <a:pt x="21543" y="5043"/>
                    <a:pt x="21543" y="5043"/>
                  </a:cubicBezTo>
                  <a:cubicBezTo>
                    <a:pt x="21543" y="5330"/>
                    <a:pt x="21415" y="5586"/>
                    <a:pt x="21415" y="5841"/>
                  </a:cubicBezTo>
                  <a:cubicBezTo>
                    <a:pt x="21415" y="5969"/>
                    <a:pt x="21287" y="6128"/>
                    <a:pt x="21287" y="6384"/>
                  </a:cubicBezTo>
                  <a:lnTo>
                    <a:pt x="21287" y="6639"/>
                  </a:lnTo>
                  <a:cubicBezTo>
                    <a:pt x="21160" y="6767"/>
                    <a:pt x="21160" y="6926"/>
                    <a:pt x="21160" y="7054"/>
                  </a:cubicBezTo>
                  <a:cubicBezTo>
                    <a:pt x="21160" y="7181"/>
                    <a:pt x="21032" y="7437"/>
                    <a:pt x="21032" y="7564"/>
                  </a:cubicBezTo>
                  <a:cubicBezTo>
                    <a:pt x="20904" y="7979"/>
                    <a:pt x="20745" y="8362"/>
                    <a:pt x="20617" y="8777"/>
                  </a:cubicBezTo>
                  <a:lnTo>
                    <a:pt x="20617" y="9032"/>
                  </a:lnTo>
                  <a:lnTo>
                    <a:pt x="20362" y="9703"/>
                  </a:lnTo>
                  <a:lnTo>
                    <a:pt x="20234" y="10373"/>
                  </a:lnTo>
                  <a:lnTo>
                    <a:pt x="20107" y="10756"/>
                  </a:lnTo>
                  <a:lnTo>
                    <a:pt x="19947" y="10915"/>
                  </a:lnTo>
                  <a:cubicBezTo>
                    <a:pt x="19819" y="11713"/>
                    <a:pt x="19564" y="12511"/>
                    <a:pt x="19309" y="13309"/>
                  </a:cubicBezTo>
                  <a:cubicBezTo>
                    <a:pt x="19021" y="14107"/>
                    <a:pt x="18894" y="15032"/>
                    <a:pt x="18638" y="16213"/>
                  </a:cubicBezTo>
                  <a:cubicBezTo>
                    <a:pt x="18511" y="16756"/>
                    <a:pt x="18511" y="17139"/>
                    <a:pt x="18351" y="17554"/>
                  </a:cubicBezTo>
                  <a:cubicBezTo>
                    <a:pt x="18224" y="17809"/>
                    <a:pt x="18224" y="18096"/>
                    <a:pt x="18096" y="18479"/>
                  </a:cubicBezTo>
                  <a:cubicBezTo>
                    <a:pt x="18096" y="18607"/>
                    <a:pt x="17968" y="18894"/>
                    <a:pt x="17968" y="19022"/>
                  </a:cubicBezTo>
                  <a:cubicBezTo>
                    <a:pt x="17713" y="19947"/>
                    <a:pt x="17426" y="20873"/>
                    <a:pt x="17170" y="21926"/>
                  </a:cubicBezTo>
                  <a:lnTo>
                    <a:pt x="17170" y="22085"/>
                  </a:lnTo>
                  <a:cubicBezTo>
                    <a:pt x="17043" y="22468"/>
                    <a:pt x="16915" y="23011"/>
                    <a:pt x="16628" y="23522"/>
                  </a:cubicBezTo>
                  <a:lnTo>
                    <a:pt x="16500" y="23522"/>
                  </a:lnTo>
                  <a:cubicBezTo>
                    <a:pt x="16373" y="23522"/>
                    <a:pt x="16373" y="23394"/>
                    <a:pt x="16245" y="23394"/>
                  </a:cubicBezTo>
                  <a:cubicBezTo>
                    <a:pt x="16117" y="23394"/>
                    <a:pt x="15958" y="23266"/>
                    <a:pt x="15830" y="23266"/>
                  </a:cubicBezTo>
                  <a:lnTo>
                    <a:pt x="15575" y="23139"/>
                  </a:lnTo>
                  <a:lnTo>
                    <a:pt x="15319" y="23139"/>
                  </a:lnTo>
                  <a:cubicBezTo>
                    <a:pt x="15160" y="23011"/>
                    <a:pt x="15032" y="23011"/>
                    <a:pt x="14904" y="23011"/>
                  </a:cubicBezTo>
                  <a:cubicBezTo>
                    <a:pt x="14777" y="23011"/>
                    <a:pt x="14522" y="22883"/>
                    <a:pt x="14234" y="22883"/>
                  </a:cubicBezTo>
                  <a:cubicBezTo>
                    <a:pt x="13851" y="22724"/>
                    <a:pt x="13309" y="22596"/>
                    <a:pt x="12766" y="22468"/>
                  </a:cubicBezTo>
                  <a:cubicBezTo>
                    <a:pt x="12639" y="22468"/>
                    <a:pt x="12511" y="22468"/>
                    <a:pt x="12511" y="22341"/>
                  </a:cubicBezTo>
                  <a:cubicBezTo>
                    <a:pt x="12128" y="22341"/>
                    <a:pt x="11713" y="22213"/>
                    <a:pt x="11458" y="22213"/>
                  </a:cubicBezTo>
                  <a:lnTo>
                    <a:pt x="11330" y="22085"/>
                  </a:lnTo>
                  <a:cubicBezTo>
                    <a:pt x="10915" y="22085"/>
                    <a:pt x="10660" y="22085"/>
                    <a:pt x="10245" y="21926"/>
                  </a:cubicBezTo>
                  <a:cubicBezTo>
                    <a:pt x="9990" y="21798"/>
                    <a:pt x="9575" y="21798"/>
                    <a:pt x="9192" y="21671"/>
                  </a:cubicBezTo>
                  <a:cubicBezTo>
                    <a:pt x="8649" y="21543"/>
                    <a:pt x="8266" y="21415"/>
                    <a:pt x="7851" y="21415"/>
                  </a:cubicBezTo>
                  <a:cubicBezTo>
                    <a:pt x="7596" y="21415"/>
                    <a:pt x="7341" y="21288"/>
                    <a:pt x="7054" y="21288"/>
                  </a:cubicBezTo>
                  <a:lnTo>
                    <a:pt x="6671" y="21288"/>
                  </a:lnTo>
                  <a:cubicBezTo>
                    <a:pt x="6543" y="21128"/>
                    <a:pt x="6256" y="21128"/>
                    <a:pt x="6000" y="21128"/>
                  </a:cubicBezTo>
                  <a:cubicBezTo>
                    <a:pt x="6000" y="21000"/>
                    <a:pt x="6000" y="21000"/>
                    <a:pt x="5873" y="21000"/>
                  </a:cubicBezTo>
                  <a:lnTo>
                    <a:pt x="5586" y="20873"/>
                  </a:lnTo>
                  <a:lnTo>
                    <a:pt x="5330" y="20873"/>
                  </a:lnTo>
                  <a:cubicBezTo>
                    <a:pt x="5203" y="20745"/>
                    <a:pt x="4947" y="20745"/>
                    <a:pt x="4660" y="20617"/>
                  </a:cubicBezTo>
                  <a:cubicBezTo>
                    <a:pt x="4532" y="20617"/>
                    <a:pt x="4532" y="20490"/>
                    <a:pt x="4405" y="20490"/>
                  </a:cubicBezTo>
                  <a:cubicBezTo>
                    <a:pt x="4149" y="20330"/>
                    <a:pt x="3862" y="20330"/>
                    <a:pt x="3607" y="20203"/>
                  </a:cubicBezTo>
                  <a:cubicBezTo>
                    <a:pt x="3479" y="20203"/>
                    <a:pt x="3352" y="20075"/>
                    <a:pt x="3192" y="20075"/>
                  </a:cubicBezTo>
                  <a:cubicBezTo>
                    <a:pt x="3064" y="20075"/>
                    <a:pt x="2809" y="20075"/>
                    <a:pt x="2554" y="19947"/>
                  </a:cubicBezTo>
                  <a:lnTo>
                    <a:pt x="1883" y="19947"/>
                  </a:lnTo>
                  <a:cubicBezTo>
                    <a:pt x="1883" y="19820"/>
                    <a:pt x="2011" y="19692"/>
                    <a:pt x="2011" y="19532"/>
                  </a:cubicBezTo>
                  <a:cubicBezTo>
                    <a:pt x="2139" y="18894"/>
                    <a:pt x="2266" y="18224"/>
                    <a:pt x="2394" y="17554"/>
                  </a:cubicBezTo>
                  <a:cubicBezTo>
                    <a:pt x="2554" y="17298"/>
                    <a:pt x="2554" y="17139"/>
                    <a:pt x="2554" y="16883"/>
                  </a:cubicBezTo>
                  <a:cubicBezTo>
                    <a:pt x="2681" y="16628"/>
                    <a:pt x="2681" y="16500"/>
                    <a:pt x="2809" y="16213"/>
                  </a:cubicBezTo>
                  <a:cubicBezTo>
                    <a:pt x="2809" y="15958"/>
                    <a:pt x="2937" y="15830"/>
                    <a:pt x="2937" y="15543"/>
                  </a:cubicBezTo>
                  <a:cubicBezTo>
                    <a:pt x="3064" y="15288"/>
                    <a:pt x="3064" y="14905"/>
                    <a:pt x="3192" y="14617"/>
                  </a:cubicBezTo>
                  <a:lnTo>
                    <a:pt x="3352" y="14745"/>
                  </a:lnTo>
                  <a:lnTo>
                    <a:pt x="3352" y="14905"/>
                  </a:lnTo>
                  <a:lnTo>
                    <a:pt x="3352" y="15415"/>
                  </a:lnTo>
                  <a:lnTo>
                    <a:pt x="3352" y="15543"/>
                  </a:lnTo>
                  <a:cubicBezTo>
                    <a:pt x="3192" y="15543"/>
                    <a:pt x="3352" y="15703"/>
                    <a:pt x="3352" y="15830"/>
                  </a:cubicBezTo>
                  <a:cubicBezTo>
                    <a:pt x="3479" y="15830"/>
                    <a:pt x="3479" y="15958"/>
                    <a:pt x="3607" y="15958"/>
                  </a:cubicBezTo>
                  <a:lnTo>
                    <a:pt x="3734" y="15958"/>
                  </a:lnTo>
                  <a:cubicBezTo>
                    <a:pt x="3862" y="15958"/>
                    <a:pt x="3990" y="15958"/>
                    <a:pt x="3990" y="15830"/>
                  </a:cubicBezTo>
                  <a:cubicBezTo>
                    <a:pt x="4149" y="15830"/>
                    <a:pt x="4149" y="15703"/>
                    <a:pt x="4149" y="15543"/>
                  </a:cubicBezTo>
                  <a:cubicBezTo>
                    <a:pt x="4149" y="15415"/>
                    <a:pt x="4277" y="15288"/>
                    <a:pt x="4277" y="15160"/>
                  </a:cubicBezTo>
                  <a:lnTo>
                    <a:pt x="4277" y="14745"/>
                  </a:lnTo>
                  <a:cubicBezTo>
                    <a:pt x="4277" y="14617"/>
                    <a:pt x="4149" y="14490"/>
                    <a:pt x="3990" y="14235"/>
                  </a:cubicBezTo>
                  <a:cubicBezTo>
                    <a:pt x="3990" y="14107"/>
                    <a:pt x="3734" y="13820"/>
                    <a:pt x="3479" y="13692"/>
                  </a:cubicBezTo>
                  <a:lnTo>
                    <a:pt x="3352" y="13564"/>
                  </a:lnTo>
                  <a:cubicBezTo>
                    <a:pt x="3479" y="13309"/>
                    <a:pt x="3607" y="12894"/>
                    <a:pt x="3607" y="12639"/>
                  </a:cubicBezTo>
                  <a:cubicBezTo>
                    <a:pt x="3734" y="12352"/>
                    <a:pt x="3734" y="12224"/>
                    <a:pt x="3734" y="11969"/>
                  </a:cubicBezTo>
                  <a:cubicBezTo>
                    <a:pt x="3862" y="11713"/>
                    <a:pt x="3862" y="11426"/>
                    <a:pt x="3990" y="11171"/>
                  </a:cubicBezTo>
                  <a:lnTo>
                    <a:pt x="4149" y="10628"/>
                  </a:lnTo>
                  <a:lnTo>
                    <a:pt x="4149" y="10501"/>
                  </a:lnTo>
                  <a:cubicBezTo>
                    <a:pt x="4277" y="10628"/>
                    <a:pt x="4405" y="10756"/>
                    <a:pt x="4532" y="10756"/>
                  </a:cubicBezTo>
                  <a:lnTo>
                    <a:pt x="4532" y="10915"/>
                  </a:lnTo>
                  <a:lnTo>
                    <a:pt x="4532" y="11043"/>
                  </a:lnTo>
                  <a:cubicBezTo>
                    <a:pt x="4532" y="11171"/>
                    <a:pt x="4405" y="11426"/>
                    <a:pt x="4405" y="11554"/>
                  </a:cubicBezTo>
                  <a:lnTo>
                    <a:pt x="4405" y="11969"/>
                  </a:lnTo>
                  <a:cubicBezTo>
                    <a:pt x="4532" y="11969"/>
                    <a:pt x="4660" y="12096"/>
                    <a:pt x="4660" y="12096"/>
                  </a:cubicBezTo>
                  <a:lnTo>
                    <a:pt x="5075" y="12096"/>
                  </a:lnTo>
                  <a:cubicBezTo>
                    <a:pt x="5203" y="12096"/>
                    <a:pt x="5203" y="11969"/>
                    <a:pt x="5330" y="11841"/>
                  </a:cubicBezTo>
                  <a:lnTo>
                    <a:pt x="5330" y="11554"/>
                  </a:lnTo>
                  <a:lnTo>
                    <a:pt x="5330" y="11426"/>
                  </a:lnTo>
                  <a:cubicBezTo>
                    <a:pt x="5458" y="11171"/>
                    <a:pt x="5458" y="10915"/>
                    <a:pt x="5458" y="10756"/>
                  </a:cubicBezTo>
                  <a:cubicBezTo>
                    <a:pt x="5330" y="10118"/>
                    <a:pt x="4788" y="9830"/>
                    <a:pt x="4277" y="9703"/>
                  </a:cubicBezTo>
                  <a:cubicBezTo>
                    <a:pt x="4405" y="9160"/>
                    <a:pt x="4532" y="8650"/>
                    <a:pt x="4660" y="8107"/>
                  </a:cubicBezTo>
                  <a:cubicBezTo>
                    <a:pt x="4788" y="7564"/>
                    <a:pt x="4947" y="7054"/>
                    <a:pt x="5203" y="6384"/>
                  </a:cubicBezTo>
                  <a:lnTo>
                    <a:pt x="5458" y="6384"/>
                  </a:lnTo>
                  <a:cubicBezTo>
                    <a:pt x="5586" y="6384"/>
                    <a:pt x="5586" y="6511"/>
                    <a:pt x="5745" y="6511"/>
                  </a:cubicBezTo>
                  <a:lnTo>
                    <a:pt x="5873" y="6511"/>
                  </a:lnTo>
                  <a:lnTo>
                    <a:pt x="5873" y="6639"/>
                  </a:lnTo>
                  <a:cubicBezTo>
                    <a:pt x="6000" y="6767"/>
                    <a:pt x="6000" y="6926"/>
                    <a:pt x="5873" y="7181"/>
                  </a:cubicBezTo>
                  <a:lnTo>
                    <a:pt x="5873" y="7852"/>
                  </a:lnTo>
                  <a:cubicBezTo>
                    <a:pt x="5873" y="8107"/>
                    <a:pt x="6000" y="8235"/>
                    <a:pt x="6256" y="8362"/>
                  </a:cubicBezTo>
                  <a:cubicBezTo>
                    <a:pt x="6543" y="8362"/>
                    <a:pt x="6798" y="8107"/>
                    <a:pt x="6798" y="7852"/>
                  </a:cubicBezTo>
                  <a:lnTo>
                    <a:pt x="6798" y="7724"/>
                  </a:lnTo>
                  <a:lnTo>
                    <a:pt x="6798" y="7181"/>
                  </a:lnTo>
                  <a:lnTo>
                    <a:pt x="6798" y="7054"/>
                  </a:lnTo>
                  <a:cubicBezTo>
                    <a:pt x="6798" y="6767"/>
                    <a:pt x="6798" y="6384"/>
                    <a:pt x="6671" y="5969"/>
                  </a:cubicBezTo>
                  <a:cubicBezTo>
                    <a:pt x="6543" y="5841"/>
                    <a:pt x="6256" y="5713"/>
                    <a:pt x="6000" y="5586"/>
                  </a:cubicBezTo>
                  <a:lnTo>
                    <a:pt x="5458" y="5586"/>
                  </a:lnTo>
                  <a:lnTo>
                    <a:pt x="5458" y="5458"/>
                  </a:lnTo>
                  <a:lnTo>
                    <a:pt x="5458" y="5330"/>
                  </a:lnTo>
                  <a:cubicBezTo>
                    <a:pt x="5586" y="4788"/>
                    <a:pt x="5745" y="4245"/>
                    <a:pt x="6000" y="3575"/>
                  </a:cubicBezTo>
                  <a:lnTo>
                    <a:pt x="6000" y="3447"/>
                  </a:lnTo>
                  <a:lnTo>
                    <a:pt x="6128" y="3447"/>
                  </a:lnTo>
                  <a:lnTo>
                    <a:pt x="6128" y="3735"/>
                  </a:lnTo>
                  <a:lnTo>
                    <a:pt x="6128" y="4118"/>
                  </a:lnTo>
                  <a:cubicBezTo>
                    <a:pt x="6128" y="4245"/>
                    <a:pt x="6256" y="4373"/>
                    <a:pt x="6256" y="4373"/>
                  </a:cubicBezTo>
                  <a:cubicBezTo>
                    <a:pt x="6383" y="4533"/>
                    <a:pt x="6383" y="4533"/>
                    <a:pt x="6543" y="4533"/>
                  </a:cubicBezTo>
                  <a:lnTo>
                    <a:pt x="6671" y="4533"/>
                  </a:lnTo>
                  <a:cubicBezTo>
                    <a:pt x="6671" y="4533"/>
                    <a:pt x="6798" y="4533"/>
                    <a:pt x="6926" y="4373"/>
                  </a:cubicBezTo>
                  <a:cubicBezTo>
                    <a:pt x="7054" y="4373"/>
                    <a:pt x="7054" y="4245"/>
                    <a:pt x="7054" y="4118"/>
                  </a:cubicBezTo>
                  <a:lnTo>
                    <a:pt x="7054" y="3990"/>
                  </a:lnTo>
                  <a:lnTo>
                    <a:pt x="7054" y="3320"/>
                  </a:lnTo>
                  <a:cubicBezTo>
                    <a:pt x="6926" y="2937"/>
                    <a:pt x="6671" y="2777"/>
                    <a:pt x="6256" y="2522"/>
                  </a:cubicBezTo>
                  <a:lnTo>
                    <a:pt x="6383" y="2267"/>
                  </a:lnTo>
                  <a:cubicBezTo>
                    <a:pt x="6383" y="2139"/>
                    <a:pt x="6383" y="1979"/>
                    <a:pt x="6256" y="1979"/>
                  </a:cubicBezTo>
                  <a:cubicBezTo>
                    <a:pt x="6256" y="1852"/>
                    <a:pt x="6383" y="1852"/>
                    <a:pt x="6383" y="1852"/>
                  </a:cubicBezTo>
                  <a:lnTo>
                    <a:pt x="6383" y="1596"/>
                  </a:lnTo>
                  <a:cubicBezTo>
                    <a:pt x="6383" y="1469"/>
                    <a:pt x="6543" y="1341"/>
                    <a:pt x="6543" y="1341"/>
                  </a:cubicBezTo>
                  <a:cubicBezTo>
                    <a:pt x="6543" y="1182"/>
                    <a:pt x="6543" y="1054"/>
                    <a:pt x="6671" y="1054"/>
                  </a:cubicBezTo>
                  <a:close/>
                  <a:moveTo>
                    <a:pt x="1596" y="20745"/>
                  </a:moveTo>
                  <a:cubicBezTo>
                    <a:pt x="1756" y="20745"/>
                    <a:pt x="1756" y="20873"/>
                    <a:pt x="1883" y="20873"/>
                  </a:cubicBezTo>
                  <a:lnTo>
                    <a:pt x="2554" y="20873"/>
                  </a:lnTo>
                  <a:cubicBezTo>
                    <a:pt x="2681" y="20873"/>
                    <a:pt x="2809" y="20873"/>
                    <a:pt x="2809" y="21000"/>
                  </a:cubicBezTo>
                  <a:lnTo>
                    <a:pt x="3352" y="21000"/>
                  </a:lnTo>
                  <a:cubicBezTo>
                    <a:pt x="3607" y="21128"/>
                    <a:pt x="3862" y="21288"/>
                    <a:pt x="4149" y="21415"/>
                  </a:cubicBezTo>
                  <a:cubicBezTo>
                    <a:pt x="4277" y="21415"/>
                    <a:pt x="4405" y="21415"/>
                    <a:pt x="4405" y="21543"/>
                  </a:cubicBezTo>
                  <a:cubicBezTo>
                    <a:pt x="4660" y="21543"/>
                    <a:pt x="4947" y="21671"/>
                    <a:pt x="5203" y="21798"/>
                  </a:cubicBezTo>
                  <a:lnTo>
                    <a:pt x="5458" y="21798"/>
                  </a:lnTo>
                  <a:cubicBezTo>
                    <a:pt x="5586" y="21798"/>
                    <a:pt x="5745" y="21926"/>
                    <a:pt x="5745" y="21926"/>
                  </a:cubicBezTo>
                  <a:cubicBezTo>
                    <a:pt x="6000" y="21926"/>
                    <a:pt x="6128" y="22085"/>
                    <a:pt x="6383" y="22085"/>
                  </a:cubicBezTo>
                  <a:cubicBezTo>
                    <a:pt x="6543" y="22085"/>
                    <a:pt x="6798" y="22213"/>
                    <a:pt x="6926" y="22213"/>
                  </a:cubicBezTo>
                  <a:lnTo>
                    <a:pt x="7596" y="22213"/>
                  </a:lnTo>
                  <a:cubicBezTo>
                    <a:pt x="7724" y="22341"/>
                    <a:pt x="7724" y="22341"/>
                    <a:pt x="7851" y="22341"/>
                  </a:cubicBezTo>
                  <a:lnTo>
                    <a:pt x="7979" y="22341"/>
                  </a:lnTo>
                  <a:cubicBezTo>
                    <a:pt x="8394" y="22468"/>
                    <a:pt x="8777" y="22468"/>
                    <a:pt x="9319" y="22596"/>
                  </a:cubicBezTo>
                  <a:cubicBezTo>
                    <a:pt x="9862" y="22724"/>
                    <a:pt x="10373" y="22883"/>
                    <a:pt x="10915" y="23011"/>
                  </a:cubicBezTo>
                  <a:lnTo>
                    <a:pt x="11171" y="23011"/>
                  </a:lnTo>
                  <a:cubicBezTo>
                    <a:pt x="11330" y="23011"/>
                    <a:pt x="11458" y="23139"/>
                    <a:pt x="11585" y="23139"/>
                  </a:cubicBezTo>
                  <a:lnTo>
                    <a:pt x="11968" y="23139"/>
                  </a:lnTo>
                  <a:cubicBezTo>
                    <a:pt x="12128" y="23266"/>
                    <a:pt x="12128" y="23266"/>
                    <a:pt x="12256" y="23266"/>
                  </a:cubicBezTo>
                  <a:cubicBezTo>
                    <a:pt x="12926" y="23394"/>
                    <a:pt x="13309" y="23522"/>
                    <a:pt x="13724" y="23681"/>
                  </a:cubicBezTo>
                  <a:lnTo>
                    <a:pt x="13979" y="23681"/>
                  </a:lnTo>
                  <a:cubicBezTo>
                    <a:pt x="14107" y="23681"/>
                    <a:pt x="14234" y="23809"/>
                    <a:pt x="14362" y="23809"/>
                  </a:cubicBezTo>
                  <a:lnTo>
                    <a:pt x="14522" y="23809"/>
                  </a:lnTo>
                  <a:cubicBezTo>
                    <a:pt x="14649" y="23809"/>
                    <a:pt x="14904" y="23937"/>
                    <a:pt x="15032" y="23937"/>
                  </a:cubicBezTo>
                  <a:cubicBezTo>
                    <a:pt x="15447" y="24064"/>
                    <a:pt x="15830" y="24192"/>
                    <a:pt x="16245" y="24319"/>
                  </a:cubicBezTo>
                  <a:lnTo>
                    <a:pt x="16245" y="24479"/>
                  </a:lnTo>
                  <a:cubicBezTo>
                    <a:pt x="16117" y="24862"/>
                    <a:pt x="15958" y="25277"/>
                    <a:pt x="15830" y="25660"/>
                  </a:cubicBezTo>
                  <a:cubicBezTo>
                    <a:pt x="15830" y="25660"/>
                    <a:pt x="15702" y="25788"/>
                    <a:pt x="15702" y="25915"/>
                  </a:cubicBezTo>
                  <a:lnTo>
                    <a:pt x="15575" y="25915"/>
                  </a:lnTo>
                  <a:lnTo>
                    <a:pt x="15447" y="25788"/>
                  </a:lnTo>
                  <a:lnTo>
                    <a:pt x="14649" y="25788"/>
                  </a:lnTo>
                  <a:cubicBezTo>
                    <a:pt x="14234" y="25788"/>
                    <a:pt x="13851" y="25660"/>
                    <a:pt x="13436" y="25660"/>
                  </a:cubicBezTo>
                  <a:lnTo>
                    <a:pt x="13309" y="25660"/>
                  </a:lnTo>
                  <a:cubicBezTo>
                    <a:pt x="12926" y="25532"/>
                    <a:pt x="12511" y="25532"/>
                    <a:pt x="12128" y="25405"/>
                  </a:cubicBezTo>
                  <a:cubicBezTo>
                    <a:pt x="11713" y="25277"/>
                    <a:pt x="11330" y="25277"/>
                    <a:pt x="10788" y="24990"/>
                  </a:cubicBezTo>
                  <a:cubicBezTo>
                    <a:pt x="10532" y="24990"/>
                    <a:pt x="10373" y="24990"/>
                    <a:pt x="10245" y="24862"/>
                  </a:cubicBezTo>
                  <a:lnTo>
                    <a:pt x="10117" y="24862"/>
                  </a:lnTo>
                  <a:cubicBezTo>
                    <a:pt x="9862" y="24862"/>
                    <a:pt x="9575" y="24734"/>
                    <a:pt x="9319" y="24734"/>
                  </a:cubicBezTo>
                  <a:lnTo>
                    <a:pt x="9192" y="24607"/>
                  </a:lnTo>
                  <a:cubicBezTo>
                    <a:pt x="8777" y="24479"/>
                    <a:pt x="8394" y="24319"/>
                    <a:pt x="7979" y="24192"/>
                  </a:cubicBezTo>
                  <a:cubicBezTo>
                    <a:pt x="7724" y="24064"/>
                    <a:pt x="7596" y="24064"/>
                    <a:pt x="7341" y="23937"/>
                  </a:cubicBezTo>
                  <a:cubicBezTo>
                    <a:pt x="7054" y="23809"/>
                    <a:pt x="6926" y="23809"/>
                    <a:pt x="6671" y="23681"/>
                  </a:cubicBezTo>
                  <a:cubicBezTo>
                    <a:pt x="6128" y="23522"/>
                    <a:pt x="5745" y="23266"/>
                    <a:pt x="5203" y="23139"/>
                  </a:cubicBezTo>
                  <a:cubicBezTo>
                    <a:pt x="4788" y="23011"/>
                    <a:pt x="4405" y="22883"/>
                    <a:pt x="3862" y="22724"/>
                  </a:cubicBezTo>
                  <a:cubicBezTo>
                    <a:pt x="3862" y="22596"/>
                    <a:pt x="3734" y="22596"/>
                    <a:pt x="3734" y="22596"/>
                  </a:cubicBezTo>
                  <a:cubicBezTo>
                    <a:pt x="3352" y="22468"/>
                    <a:pt x="3064" y="22468"/>
                    <a:pt x="2681" y="22341"/>
                  </a:cubicBezTo>
                  <a:lnTo>
                    <a:pt x="2554" y="22341"/>
                  </a:lnTo>
                  <a:cubicBezTo>
                    <a:pt x="2266" y="22213"/>
                    <a:pt x="2011" y="22213"/>
                    <a:pt x="1883" y="22085"/>
                  </a:cubicBezTo>
                  <a:lnTo>
                    <a:pt x="1469" y="22085"/>
                  </a:lnTo>
                  <a:lnTo>
                    <a:pt x="1341" y="21926"/>
                  </a:lnTo>
                  <a:lnTo>
                    <a:pt x="1341" y="21798"/>
                  </a:lnTo>
                  <a:lnTo>
                    <a:pt x="1469" y="21671"/>
                  </a:lnTo>
                  <a:lnTo>
                    <a:pt x="1469" y="21415"/>
                  </a:lnTo>
                  <a:lnTo>
                    <a:pt x="1469" y="21000"/>
                  </a:lnTo>
                  <a:lnTo>
                    <a:pt x="1596" y="20873"/>
                  </a:lnTo>
                  <a:lnTo>
                    <a:pt x="1596" y="20745"/>
                  </a:lnTo>
                  <a:close/>
                  <a:moveTo>
                    <a:pt x="6256" y="1"/>
                  </a:moveTo>
                  <a:cubicBezTo>
                    <a:pt x="6000" y="128"/>
                    <a:pt x="5873" y="256"/>
                    <a:pt x="5873" y="543"/>
                  </a:cubicBezTo>
                  <a:cubicBezTo>
                    <a:pt x="5745" y="671"/>
                    <a:pt x="5745" y="799"/>
                    <a:pt x="5586" y="1054"/>
                  </a:cubicBezTo>
                  <a:cubicBezTo>
                    <a:pt x="5586" y="1182"/>
                    <a:pt x="5586" y="1469"/>
                    <a:pt x="5458" y="1596"/>
                  </a:cubicBezTo>
                  <a:lnTo>
                    <a:pt x="5458" y="1979"/>
                  </a:lnTo>
                  <a:lnTo>
                    <a:pt x="5458" y="2139"/>
                  </a:lnTo>
                  <a:lnTo>
                    <a:pt x="4532" y="2139"/>
                  </a:lnTo>
                  <a:cubicBezTo>
                    <a:pt x="4405" y="2267"/>
                    <a:pt x="4149" y="2394"/>
                    <a:pt x="3990" y="2522"/>
                  </a:cubicBezTo>
                  <a:cubicBezTo>
                    <a:pt x="3862" y="2650"/>
                    <a:pt x="3862" y="2777"/>
                    <a:pt x="3734" y="2777"/>
                  </a:cubicBezTo>
                  <a:cubicBezTo>
                    <a:pt x="3607" y="2937"/>
                    <a:pt x="3607" y="3064"/>
                    <a:pt x="3607" y="3192"/>
                  </a:cubicBezTo>
                  <a:cubicBezTo>
                    <a:pt x="3479" y="3320"/>
                    <a:pt x="3479" y="3447"/>
                    <a:pt x="3352" y="3575"/>
                  </a:cubicBezTo>
                  <a:lnTo>
                    <a:pt x="3352" y="4245"/>
                  </a:lnTo>
                  <a:cubicBezTo>
                    <a:pt x="3352" y="4533"/>
                    <a:pt x="3352" y="4916"/>
                    <a:pt x="3607" y="5171"/>
                  </a:cubicBezTo>
                  <a:cubicBezTo>
                    <a:pt x="3607" y="5330"/>
                    <a:pt x="3734" y="5458"/>
                    <a:pt x="3734" y="5586"/>
                  </a:cubicBezTo>
                  <a:cubicBezTo>
                    <a:pt x="3862" y="5586"/>
                    <a:pt x="3862" y="5713"/>
                    <a:pt x="3990" y="5713"/>
                  </a:cubicBezTo>
                  <a:cubicBezTo>
                    <a:pt x="3734" y="5841"/>
                    <a:pt x="3607" y="5969"/>
                    <a:pt x="3352" y="6128"/>
                  </a:cubicBezTo>
                  <a:cubicBezTo>
                    <a:pt x="3192" y="6256"/>
                    <a:pt x="3064" y="6511"/>
                    <a:pt x="2937" y="6639"/>
                  </a:cubicBezTo>
                  <a:cubicBezTo>
                    <a:pt x="2809" y="6926"/>
                    <a:pt x="2681" y="7181"/>
                    <a:pt x="2554" y="7437"/>
                  </a:cubicBezTo>
                  <a:cubicBezTo>
                    <a:pt x="2554" y="7564"/>
                    <a:pt x="2394" y="7852"/>
                    <a:pt x="2394" y="8107"/>
                  </a:cubicBezTo>
                  <a:cubicBezTo>
                    <a:pt x="2554" y="8235"/>
                    <a:pt x="2554" y="8235"/>
                    <a:pt x="2554" y="8362"/>
                  </a:cubicBezTo>
                  <a:cubicBezTo>
                    <a:pt x="2554" y="8522"/>
                    <a:pt x="2554" y="8650"/>
                    <a:pt x="2681" y="8777"/>
                  </a:cubicBezTo>
                  <a:cubicBezTo>
                    <a:pt x="2681" y="9032"/>
                    <a:pt x="2809" y="9160"/>
                    <a:pt x="3064" y="9447"/>
                  </a:cubicBezTo>
                  <a:lnTo>
                    <a:pt x="3192" y="9575"/>
                  </a:lnTo>
                  <a:lnTo>
                    <a:pt x="3064" y="9575"/>
                  </a:lnTo>
                  <a:cubicBezTo>
                    <a:pt x="2809" y="9575"/>
                    <a:pt x="2681" y="9703"/>
                    <a:pt x="2554" y="9830"/>
                  </a:cubicBezTo>
                  <a:cubicBezTo>
                    <a:pt x="2394" y="9830"/>
                    <a:pt x="2266" y="10118"/>
                    <a:pt x="2139" y="10245"/>
                  </a:cubicBezTo>
                  <a:cubicBezTo>
                    <a:pt x="2139" y="10373"/>
                    <a:pt x="2011" y="10501"/>
                    <a:pt x="2011" y="10501"/>
                  </a:cubicBezTo>
                  <a:cubicBezTo>
                    <a:pt x="1883" y="10756"/>
                    <a:pt x="1756" y="11043"/>
                    <a:pt x="1596" y="11298"/>
                  </a:cubicBezTo>
                  <a:cubicBezTo>
                    <a:pt x="1469" y="11426"/>
                    <a:pt x="1469" y="11713"/>
                    <a:pt x="1469" y="11841"/>
                  </a:cubicBezTo>
                  <a:cubicBezTo>
                    <a:pt x="1341" y="11969"/>
                    <a:pt x="1341" y="12096"/>
                    <a:pt x="1341" y="12224"/>
                  </a:cubicBezTo>
                  <a:lnTo>
                    <a:pt x="1341" y="12639"/>
                  </a:lnTo>
                  <a:cubicBezTo>
                    <a:pt x="1469" y="12766"/>
                    <a:pt x="1469" y="12894"/>
                    <a:pt x="1469" y="13022"/>
                  </a:cubicBezTo>
                  <a:cubicBezTo>
                    <a:pt x="1596" y="13149"/>
                    <a:pt x="1756" y="13309"/>
                    <a:pt x="1756" y="13437"/>
                  </a:cubicBezTo>
                  <a:lnTo>
                    <a:pt x="1596" y="13437"/>
                  </a:lnTo>
                  <a:cubicBezTo>
                    <a:pt x="1469" y="13564"/>
                    <a:pt x="1213" y="13692"/>
                    <a:pt x="1086" y="13820"/>
                  </a:cubicBezTo>
                  <a:cubicBezTo>
                    <a:pt x="798" y="14107"/>
                    <a:pt x="671" y="14362"/>
                    <a:pt x="543" y="14617"/>
                  </a:cubicBezTo>
                  <a:cubicBezTo>
                    <a:pt x="415" y="14905"/>
                    <a:pt x="288" y="15032"/>
                    <a:pt x="160" y="15288"/>
                  </a:cubicBezTo>
                  <a:cubicBezTo>
                    <a:pt x="1" y="15543"/>
                    <a:pt x="1" y="15830"/>
                    <a:pt x="1" y="16086"/>
                  </a:cubicBezTo>
                  <a:cubicBezTo>
                    <a:pt x="1" y="16213"/>
                    <a:pt x="1" y="16500"/>
                    <a:pt x="160" y="16756"/>
                  </a:cubicBezTo>
                  <a:cubicBezTo>
                    <a:pt x="160" y="16883"/>
                    <a:pt x="288" y="17011"/>
                    <a:pt x="415" y="17139"/>
                  </a:cubicBezTo>
                  <a:cubicBezTo>
                    <a:pt x="415" y="17298"/>
                    <a:pt x="543" y="17426"/>
                    <a:pt x="671" y="17426"/>
                  </a:cubicBezTo>
                  <a:lnTo>
                    <a:pt x="958" y="17681"/>
                  </a:lnTo>
                  <a:cubicBezTo>
                    <a:pt x="1086" y="17809"/>
                    <a:pt x="1213" y="17809"/>
                    <a:pt x="1341" y="17937"/>
                  </a:cubicBezTo>
                  <a:lnTo>
                    <a:pt x="1341" y="18351"/>
                  </a:lnTo>
                  <a:cubicBezTo>
                    <a:pt x="1213" y="18894"/>
                    <a:pt x="1086" y="19405"/>
                    <a:pt x="1086" y="19820"/>
                  </a:cubicBezTo>
                  <a:lnTo>
                    <a:pt x="1086" y="20203"/>
                  </a:lnTo>
                  <a:lnTo>
                    <a:pt x="958" y="20203"/>
                  </a:lnTo>
                  <a:cubicBezTo>
                    <a:pt x="798" y="20203"/>
                    <a:pt x="671" y="20330"/>
                    <a:pt x="671" y="20490"/>
                  </a:cubicBezTo>
                  <a:cubicBezTo>
                    <a:pt x="671" y="20745"/>
                    <a:pt x="543" y="21128"/>
                    <a:pt x="543" y="21415"/>
                  </a:cubicBezTo>
                  <a:lnTo>
                    <a:pt x="543" y="21798"/>
                  </a:lnTo>
                  <a:cubicBezTo>
                    <a:pt x="415" y="21926"/>
                    <a:pt x="415" y="22213"/>
                    <a:pt x="543" y="22341"/>
                  </a:cubicBezTo>
                  <a:cubicBezTo>
                    <a:pt x="543" y="22468"/>
                    <a:pt x="671" y="22596"/>
                    <a:pt x="798" y="22724"/>
                  </a:cubicBezTo>
                  <a:cubicBezTo>
                    <a:pt x="958" y="22724"/>
                    <a:pt x="1086" y="22883"/>
                    <a:pt x="1213" y="22883"/>
                  </a:cubicBezTo>
                  <a:cubicBezTo>
                    <a:pt x="1341" y="22883"/>
                    <a:pt x="1469" y="23011"/>
                    <a:pt x="1596" y="23011"/>
                  </a:cubicBezTo>
                  <a:cubicBezTo>
                    <a:pt x="1756" y="23011"/>
                    <a:pt x="2011" y="23139"/>
                    <a:pt x="2266" y="23139"/>
                  </a:cubicBezTo>
                  <a:cubicBezTo>
                    <a:pt x="2681" y="23266"/>
                    <a:pt x="3192" y="23394"/>
                    <a:pt x="3607" y="23522"/>
                  </a:cubicBezTo>
                  <a:cubicBezTo>
                    <a:pt x="4149" y="23681"/>
                    <a:pt x="4532" y="23809"/>
                    <a:pt x="4947" y="24064"/>
                  </a:cubicBezTo>
                  <a:cubicBezTo>
                    <a:pt x="5458" y="24192"/>
                    <a:pt x="5873" y="24319"/>
                    <a:pt x="6383" y="24479"/>
                  </a:cubicBezTo>
                  <a:cubicBezTo>
                    <a:pt x="6543" y="24607"/>
                    <a:pt x="6798" y="24734"/>
                    <a:pt x="7054" y="24734"/>
                  </a:cubicBezTo>
                  <a:cubicBezTo>
                    <a:pt x="7341" y="24862"/>
                    <a:pt x="7596" y="24990"/>
                    <a:pt x="7724" y="25117"/>
                  </a:cubicBezTo>
                  <a:cubicBezTo>
                    <a:pt x="8649" y="25405"/>
                    <a:pt x="9575" y="25660"/>
                    <a:pt x="10532" y="25915"/>
                  </a:cubicBezTo>
                  <a:cubicBezTo>
                    <a:pt x="10915" y="26075"/>
                    <a:pt x="11458" y="26202"/>
                    <a:pt x="11841" y="26330"/>
                  </a:cubicBezTo>
                  <a:cubicBezTo>
                    <a:pt x="12128" y="26330"/>
                    <a:pt x="12383" y="26330"/>
                    <a:pt x="12511" y="26458"/>
                  </a:cubicBezTo>
                  <a:cubicBezTo>
                    <a:pt x="12766" y="26458"/>
                    <a:pt x="13053" y="26458"/>
                    <a:pt x="13309" y="26585"/>
                  </a:cubicBezTo>
                  <a:lnTo>
                    <a:pt x="14107" y="26585"/>
                  </a:lnTo>
                  <a:cubicBezTo>
                    <a:pt x="14234" y="26585"/>
                    <a:pt x="14522" y="26713"/>
                    <a:pt x="14777" y="26713"/>
                  </a:cubicBezTo>
                  <a:lnTo>
                    <a:pt x="15447" y="26713"/>
                  </a:lnTo>
                  <a:cubicBezTo>
                    <a:pt x="15575" y="26713"/>
                    <a:pt x="15575" y="26713"/>
                    <a:pt x="15702" y="26873"/>
                  </a:cubicBezTo>
                  <a:cubicBezTo>
                    <a:pt x="16117" y="26873"/>
                    <a:pt x="16373" y="26585"/>
                    <a:pt x="16500" y="26202"/>
                  </a:cubicBezTo>
                  <a:cubicBezTo>
                    <a:pt x="16628" y="26075"/>
                    <a:pt x="16628" y="25915"/>
                    <a:pt x="16756" y="25788"/>
                  </a:cubicBezTo>
                  <a:cubicBezTo>
                    <a:pt x="16756" y="25660"/>
                    <a:pt x="16915" y="25532"/>
                    <a:pt x="16915" y="25405"/>
                  </a:cubicBezTo>
                  <a:cubicBezTo>
                    <a:pt x="17043" y="25117"/>
                    <a:pt x="17170" y="24862"/>
                    <a:pt x="17170" y="24479"/>
                  </a:cubicBezTo>
                  <a:lnTo>
                    <a:pt x="17170" y="24319"/>
                  </a:lnTo>
                  <a:cubicBezTo>
                    <a:pt x="17298" y="24192"/>
                    <a:pt x="17426" y="24064"/>
                    <a:pt x="17426" y="23809"/>
                  </a:cubicBezTo>
                  <a:cubicBezTo>
                    <a:pt x="17553" y="23681"/>
                    <a:pt x="17553" y="23522"/>
                    <a:pt x="17713" y="23394"/>
                  </a:cubicBezTo>
                  <a:cubicBezTo>
                    <a:pt x="17713" y="23266"/>
                    <a:pt x="17713" y="23139"/>
                    <a:pt x="17841" y="23011"/>
                  </a:cubicBezTo>
                  <a:cubicBezTo>
                    <a:pt x="17968" y="22596"/>
                    <a:pt x="18096" y="22085"/>
                    <a:pt x="18224" y="21543"/>
                  </a:cubicBezTo>
                  <a:cubicBezTo>
                    <a:pt x="18511" y="20617"/>
                    <a:pt x="18766" y="19692"/>
                    <a:pt x="18894" y="18734"/>
                  </a:cubicBezTo>
                  <a:cubicBezTo>
                    <a:pt x="19021" y="18351"/>
                    <a:pt x="19149" y="17809"/>
                    <a:pt x="19309" y="17298"/>
                  </a:cubicBezTo>
                  <a:cubicBezTo>
                    <a:pt x="19436" y="16883"/>
                    <a:pt x="19564" y="16341"/>
                    <a:pt x="19564" y="15958"/>
                  </a:cubicBezTo>
                  <a:cubicBezTo>
                    <a:pt x="19692" y="15415"/>
                    <a:pt x="19819" y="14905"/>
                    <a:pt x="19947" y="14362"/>
                  </a:cubicBezTo>
                  <a:cubicBezTo>
                    <a:pt x="20107" y="13947"/>
                    <a:pt x="20234" y="13437"/>
                    <a:pt x="20362" y="13022"/>
                  </a:cubicBezTo>
                  <a:cubicBezTo>
                    <a:pt x="20617" y="11969"/>
                    <a:pt x="20904" y="11043"/>
                    <a:pt x="21160" y="10118"/>
                  </a:cubicBezTo>
                  <a:cubicBezTo>
                    <a:pt x="21415" y="9160"/>
                    <a:pt x="21830" y="8235"/>
                    <a:pt x="21958" y="7309"/>
                  </a:cubicBezTo>
                  <a:cubicBezTo>
                    <a:pt x="22085" y="7181"/>
                    <a:pt x="22085" y="6926"/>
                    <a:pt x="22085" y="6639"/>
                  </a:cubicBezTo>
                  <a:cubicBezTo>
                    <a:pt x="22213" y="6511"/>
                    <a:pt x="22213" y="6256"/>
                    <a:pt x="22341" y="5969"/>
                  </a:cubicBezTo>
                  <a:cubicBezTo>
                    <a:pt x="22341" y="5841"/>
                    <a:pt x="22341" y="5586"/>
                    <a:pt x="22500" y="5458"/>
                  </a:cubicBezTo>
                  <a:lnTo>
                    <a:pt x="22500" y="5043"/>
                  </a:lnTo>
                  <a:cubicBezTo>
                    <a:pt x="22500" y="4916"/>
                    <a:pt x="22500" y="4660"/>
                    <a:pt x="22341" y="4533"/>
                  </a:cubicBezTo>
                  <a:cubicBezTo>
                    <a:pt x="22341" y="4533"/>
                    <a:pt x="22341" y="4373"/>
                    <a:pt x="22213" y="4373"/>
                  </a:cubicBezTo>
                  <a:cubicBezTo>
                    <a:pt x="22085" y="4373"/>
                    <a:pt x="22085" y="4245"/>
                    <a:pt x="21958" y="4245"/>
                  </a:cubicBezTo>
                  <a:cubicBezTo>
                    <a:pt x="21830" y="4245"/>
                    <a:pt x="21543" y="4118"/>
                    <a:pt x="21415" y="4118"/>
                  </a:cubicBezTo>
                  <a:cubicBezTo>
                    <a:pt x="21160" y="3990"/>
                    <a:pt x="20904" y="3862"/>
                    <a:pt x="20617" y="3862"/>
                  </a:cubicBezTo>
                  <a:cubicBezTo>
                    <a:pt x="20107" y="3735"/>
                    <a:pt x="19692" y="3575"/>
                    <a:pt x="19149" y="3320"/>
                  </a:cubicBezTo>
                  <a:cubicBezTo>
                    <a:pt x="18224" y="3064"/>
                    <a:pt x="17298" y="2777"/>
                    <a:pt x="16373" y="2522"/>
                  </a:cubicBezTo>
                  <a:cubicBezTo>
                    <a:pt x="15958" y="2394"/>
                    <a:pt x="15575" y="2267"/>
                    <a:pt x="15160" y="2267"/>
                  </a:cubicBezTo>
                  <a:cubicBezTo>
                    <a:pt x="14777" y="2139"/>
                    <a:pt x="14362" y="1979"/>
                    <a:pt x="14107" y="1979"/>
                  </a:cubicBezTo>
                  <a:cubicBezTo>
                    <a:pt x="13309" y="1724"/>
                    <a:pt x="12511" y="1596"/>
                    <a:pt x="11713" y="1469"/>
                  </a:cubicBezTo>
                  <a:cubicBezTo>
                    <a:pt x="11171" y="1469"/>
                    <a:pt x="10788" y="1341"/>
                    <a:pt x="10373" y="1182"/>
                  </a:cubicBezTo>
                  <a:cubicBezTo>
                    <a:pt x="10117" y="1182"/>
                    <a:pt x="9990" y="1054"/>
                    <a:pt x="9734" y="1054"/>
                  </a:cubicBezTo>
                  <a:cubicBezTo>
                    <a:pt x="9447" y="926"/>
                    <a:pt x="9319" y="799"/>
                    <a:pt x="9064" y="799"/>
                  </a:cubicBezTo>
                  <a:cubicBezTo>
                    <a:pt x="8649" y="671"/>
                    <a:pt x="8266" y="543"/>
                    <a:pt x="7724" y="384"/>
                  </a:cubicBezTo>
                  <a:cubicBezTo>
                    <a:pt x="7596" y="256"/>
                    <a:pt x="7341" y="256"/>
                    <a:pt x="7181" y="256"/>
                  </a:cubicBezTo>
                  <a:cubicBezTo>
                    <a:pt x="7054" y="128"/>
                    <a:pt x="6926" y="128"/>
                    <a:pt x="6798" y="128"/>
                  </a:cubicBezTo>
                  <a:cubicBezTo>
                    <a:pt x="6798" y="128"/>
                    <a:pt x="6671" y="128"/>
                    <a:pt x="667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p28"/>
            <p:cNvSpPr/>
            <p:nvPr/>
          </p:nvSpPr>
          <p:spPr>
            <a:xfrm>
              <a:off x="1353197" y="1418928"/>
              <a:ext cx="310158" cy="254346"/>
            </a:xfrm>
            <a:custGeom>
              <a:rect b="b" l="l" r="r" t="t"/>
              <a:pathLst>
                <a:path extrusionOk="0" h="7852" w="9575">
                  <a:moveTo>
                    <a:pt x="1852" y="1085"/>
                  </a:moveTo>
                  <a:cubicBezTo>
                    <a:pt x="1979" y="1085"/>
                    <a:pt x="2235" y="1213"/>
                    <a:pt x="2394" y="1213"/>
                  </a:cubicBezTo>
                  <a:cubicBezTo>
                    <a:pt x="2905" y="1341"/>
                    <a:pt x="3320" y="1468"/>
                    <a:pt x="3703" y="1596"/>
                  </a:cubicBezTo>
                  <a:cubicBezTo>
                    <a:pt x="3990" y="1596"/>
                    <a:pt x="4118" y="1596"/>
                    <a:pt x="4373" y="1724"/>
                  </a:cubicBezTo>
                  <a:cubicBezTo>
                    <a:pt x="4628" y="1724"/>
                    <a:pt x="4915" y="1883"/>
                    <a:pt x="5171" y="1883"/>
                  </a:cubicBezTo>
                  <a:cubicBezTo>
                    <a:pt x="5298" y="2011"/>
                    <a:pt x="5586" y="2011"/>
                    <a:pt x="5713" y="2011"/>
                  </a:cubicBezTo>
                  <a:lnTo>
                    <a:pt x="5841" y="2139"/>
                  </a:lnTo>
                  <a:cubicBezTo>
                    <a:pt x="6096" y="2139"/>
                    <a:pt x="6384" y="2266"/>
                    <a:pt x="6511" y="2394"/>
                  </a:cubicBezTo>
                  <a:cubicBezTo>
                    <a:pt x="6894" y="2394"/>
                    <a:pt x="7181" y="2522"/>
                    <a:pt x="7564" y="2681"/>
                  </a:cubicBezTo>
                  <a:cubicBezTo>
                    <a:pt x="7692" y="2809"/>
                    <a:pt x="7820" y="2809"/>
                    <a:pt x="7979" y="2809"/>
                  </a:cubicBezTo>
                  <a:cubicBezTo>
                    <a:pt x="8107" y="2936"/>
                    <a:pt x="8362" y="2936"/>
                    <a:pt x="8490" y="3064"/>
                  </a:cubicBezTo>
                  <a:lnTo>
                    <a:pt x="8618" y="3064"/>
                  </a:lnTo>
                  <a:lnTo>
                    <a:pt x="8618" y="3479"/>
                  </a:lnTo>
                  <a:lnTo>
                    <a:pt x="8618" y="3607"/>
                  </a:lnTo>
                  <a:cubicBezTo>
                    <a:pt x="8490" y="3734"/>
                    <a:pt x="8490" y="3734"/>
                    <a:pt x="8490" y="3862"/>
                  </a:cubicBezTo>
                  <a:lnTo>
                    <a:pt x="8490" y="4660"/>
                  </a:lnTo>
                  <a:cubicBezTo>
                    <a:pt x="8362" y="4915"/>
                    <a:pt x="8362" y="5075"/>
                    <a:pt x="8362" y="5202"/>
                  </a:cubicBezTo>
                  <a:lnTo>
                    <a:pt x="8362" y="5330"/>
                  </a:lnTo>
                  <a:lnTo>
                    <a:pt x="8235" y="5713"/>
                  </a:lnTo>
                  <a:cubicBezTo>
                    <a:pt x="8235" y="6000"/>
                    <a:pt x="8235" y="6128"/>
                    <a:pt x="8107" y="6383"/>
                  </a:cubicBezTo>
                  <a:cubicBezTo>
                    <a:pt x="8107" y="6670"/>
                    <a:pt x="8107" y="6798"/>
                    <a:pt x="7979" y="6926"/>
                  </a:cubicBezTo>
                  <a:lnTo>
                    <a:pt x="7820" y="6926"/>
                  </a:lnTo>
                  <a:lnTo>
                    <a:pt x="7564" y="6798"/>
                  </a:lnTo>
                  <a:cubicBezTo>
                    <a:pt x="7309" y="6798"/>
                    <a:pt x="7022" y="6670"/>
                    <a:pt x="6894" y="6670"/>
                  </a:cubicBezTo>
                  <a:cubicBezTo>
                    <a:pt x="6511" y="6511"/>
                    <a:pt x="5969" y="6256"/>
                    <a:pt x="5586" y="6128"/>
                  </a:cubicBezTo>
                  <a:cubicBezTo>
                    <a:pt x="5426" y="6128"/>
                    <a:pt x="5171" y="6000"/>
                    <a:pt x="4915" y="5873"/>
                  </a:cubicBezTo>
                  <a:lnTo>
                    <a:pt x="4501" y="5873"/>
                  </a:lnTo>
                  <a:lnTo>
                    <a:pt x="4373" y="5713"/>
                  </a:lnTo>
                  <a:lnTo>
                    <a:pt x="4245" y="5713"/>
                  </a:lnTo>
                  <a:cubicBezTo>
                    <a:pt x="3703" y="5585"/>
                    <a:pt x="3320" y="5458"/>
                    <a:pt x="2905" y="5330"/>
                  </a:cubicBezTo>
                  <a:lnTo>
                    <a:pt x="2650" y="5330"/>
                  </a:lnTo>
                  <a:cubicBezTo>
                    <a:pt x="2394" y="5202"/>
                    <a:pt x="2235" y="5202"/>
                    <a:pt x="1979" y="5075"/>
                  </a:cubicBezTo>
                  <a:cubicBezTo>
                    <a:pt x="1596" y="4915"/>
                    <a:pt x="1309" y="4787"/>
                    <a:pt x="1054" y="4660"/>
                  </a:cubicBezTo>
                  <a:lnTo>
                    <a:pt x="926" y="4660"/>
                  </a:lnTo>
                  <a:cubicBezTo>
                    <a:pt x="1054" y="4277"/>
                    <a:pt x="1054" y="3862"/>
                    <a:pt x="1181" y="3607"/>
                  </a:cubicBezTo>
                  <a:lnTo>
                    <a:pt x="1181" y="3479"/>
                  </a:lnTo>
                  <a:lnTo>
                    <a:pt x="1181" y="3319"/>
                  </a:lnTo>
                  <a:cubicBezTo>
                    <a:pt x="1437" y="2809"/>
                    <a:pt x="1596" y="2139"/>
                    <a:pt x="1724" y="1596"/>
                  </a:cubicBezTo>
                  <a:lnTo>
                    <a:pt x="1724" y="1468"/>
                  </a:lnTo>
                  <a:cubicBezTo>
                    <a:pt x="1724" y="1468"/>
                    <a:pt x="1852" y="1341"/>
                    <a:pt x="1852" y="1213"/>
                  </a:cubicBezTo>
                  <a:lnTo>
                    <a:pt x="1852" y="1085"/>
                  </a:lnTo>
                  <a:close/>
                  <a:moveTo>
                    <a:pt x="1309" y="0"/>
                  </a:moveTo>
                  <a:cubicBezTo>
                    <a:pt x="1181" y="128"/>
                    <a:pt x="1054" y="288"/>
                    <a:pt x="1054" y="415"/>
                  </a:cubicBezTo>
                  <a:cubicBezTo>
                    <a:pt x="1054" y="543"/>
                    <a:pt x="926" y="671"/>
                    <a:pt x="926" y="798"/>
                  </a:cubicBezTo>
                  <a:lnTo>
                    <a:pt x="926" y="926"/>
                  </a:lnTo>
                  <a:lnTo>
                    <a:pt x="926" y="1085"/>
                  </a:lnTo>
                  <a:lnTo>
                    <a:pt x="926" y="1213"/>
                  </a:lnTo>
                  <a:lnTo>
                    <a:pt x="799" y="1341"/>
                  </a:lnTo>
                  <a:cubicBezTo>
                    <a:pt x="639" y="1883"/>
                    <a:pt x="511" y="2522"/>
                    <a:pt x="384" y="3064"/>
                  </a:cubicBezTo>
                  <a:lnTo>
                    <a:pt x="384" y="3319"/>
                  </a:lnTo>
                  <a:cubicBezTo>
                    <a:pt x="256" y="3607"/>
                    <a:pt x="128" y="3990"/>
                    <a:pt x="1" y="4532"/>
                  </a:cubicBezTo>
                  <a:lnTo>
                    <a:pt x="1" y="4787"/>
                  </a:lnTo>
                  <a:lnTo>
                    <a:pt x="1" y="4915"/>
                  </a:lnTo>
                  <a:cubicBezTo>
                    <a:pt x="128" y="5075"/>
                    <a:pt x="128" y="5202"/>
                    <a:pt x="256" y="5330"/>
                  </a:cubicBezTo>
                  <a:cubicBezTo>
                    <a:pt x="511" y="5458"/>
                    <a:pt x="639" y="5585"/>
                    <a:pt x="799" y="5585"/>
                  </a:cubicBezTo>
                  <a:cubicBezTo>
                    <a:pt x="1054" y="5713"/>
                    <a:pt x="1181" y="5713"/>
                    <a:pt x="1437" y="5873"/>
                  </a:cubicBezTo>
                  <a:cubicBezTo>
                    <a:pt x="1596" y="5873"/>
                    <a:pt x="1596" y="5873"/>
                    <a:pt x="1724" y="6000"/>
                  </a:cubicBezTo>
                  <a:lnTo>
                    <a:pt x="1979" y="6000"/>
                  </a:lnTo>
                  <a:lnTo>
                    <a:pt x="2235" y="6128"/>
                  </a:lnTo>
                  <a:lnTo>
                    <a:pt x="2394" y="6128"/>
                  </a:lnTo>
                  <a:lnTo>
                    <a:pt x="2650" y="6256"/>
                  </a:lnTo>
                  <a:lnTo>
                    <a:pt x="2905" y="6256"/>
                  </a:lnTo>
                  <a:cubicBezTo>
                    <a:pt x="3320" y="6383"/>
                    <a:pt x="3830" y="6511"/>
                    <a:pt x="4245" y="6670"/>
                  </a:cubicBezTo>
                  <a:lnTo>
                    <a:pt x="4373" y="6670"/>
                  </a:lnTo>
                  <a:cubicBezTo>
                    <a:pt x="4501" y="6798"/>
                    <a:pt x="4628" y="6798"/>
                    <a:pt x="4628" y="6798"/>
                  </a:cubicBezTo>
                  <a:cubicBezTo>
                    <a:pt x="4788" y="6798"/>
                    <a:pt x="4915" y="6926"/>
                    <a:pt x="4915" y="6926"/>
                  </a:cubicBezTo>
                  <a:cubicBezTo>
                    <a:pt x="5171" y="6926"/>
                    <a:pt x="5298" y="7053"/>
                    <a:pt x="5426" y="7053"/>
                  </a:cubicBezTo>
                  <a:lnTo>
                    <a:pt x="5586" y="7053"/>
                  </a:lnTo>
                  <a:cubicBezTo>
                    <a:pt x="5969" y="7309"/>
                    <a:pt x="6384" y="7468"/>
                    <a:pt x="6894" y="7596"/>
                  </a:cubicBezTo>
                  <a:cubicBezTo>
                    <a:pt x="7022" y="7596"/>
                    <a:pt x="7309" y="7724"/>
                    <a:pt x="7437" y="7724"/>
                  </a:cubicBezTo>
                  <a:lnTo>
                    <a:pt x="7564" y="7851"/>
                  </a:lnTo>
                  <a:lnTo>
                    <a:pt x="8490" y="7851"/>
                  </a:lnTo>
                  <a:cubicBezTo>
                    <a:pt x="8490" y="7724"/>
                    <a:pt x="8618" y="7724"/>
                    <a:pt x="8618" y="7724"/>
                  </a:cubicBezTo>
                  <a:cubicBezTo>
                    <a:pt x="8618" y="7596"/>
                    <a:pt x="8777" y="7596"/>
                    <a:pt x="8777" y="7596"/>
                  </a:cubicBezTo>
                  <a:cubicBezTo>
                    <a:pt x="8905" y="7309"/>
                    <a:pt x="8905" y="7181"/>
                    <a:pt x="8905" y="6926"/>
                  </a:cubicBezTo>
                  <a:cubicBezTo>
                    <a:pt x="9032" y="6670"/>
                    <a:pt x="9032" y="6511"/>
                    <a:pt x="9032" y="6256"/>
                  </a:cubicBezTo>
                  <a:cubicBezTo>
                    <a:pt x="9160" y="6000"/>
                    <a:pt x="9160" y="5873"/>
                    <a:pt x="9160" y="5713"/>
                  </a:cubicBezTo>
                  <a:lnTo>
                    <a:pt x="9160" y="5585"/>
                  </a:lnTo>
                  <a:cubicBezTo>
                    <a:pt x="9288" y="5330"/>
                    <a:pt x="9288" y="4915"/>
                    <a:pt x="9415" y="4660"/>
                  </a:cubicBezTo>
                  <a:lnTo>
                    <a:pt x="9415" y="3319"/>
                  </a:lnTo>
                  <a:cubicBezTo>
                    <a:pt x="9415" y="3192"/>
                    <a:pt x="9575" y="3064"/>
                    <a:pt x="9415" y="3064"/>
                  </a:cubicBezTo>
                  <a:lnTo>
                    <a:pt x="9415" y="2809"/>
                  </a:lnTo>
                  <a:cubicBezTo>
                    <a:pt x="9415" y="2681"/>
                    <a:pt x="9415" y="2681"/>
                    <a:pt x="9288" y="2522"/>
                  </a:cubicBezTo>
                  <a:lnTo>
                    <a:pt x="9160" y="2394"/>
                  </a:lnTo>
                  <a:cubicBezTo>
                    <a:pt x="9032" y="2266"/>
                    <a:pt x="8905" y="2266"/>
                    <a:pt x="8905" y="2266"/>
                  </a:cubicBezTo>
                  <a:lnTo>
                    <a:pt x="8777" y="2266"/>
                  </a:lnTo>
                  <a:cubicBezTo>
                    <a:pt x="8618" y="2139"/>
                    <a:pt x="8362" y="2011"/>
                    <a:pt x="8107" y="2011"/>
                  </a:cubicBezTo>
                  <a:cubicBezTo>
                    <a:pt x="7979" y="1883"/>
                    <a:pt x="7820" y="1883"/>
                    <a:pt x="7564" y="1724"/>
                  </a:cubicBezTo>
                  <a:cubicBezTo>
                    <a:pt x="7309" y="1724"/>
                    <a:pt x="7181" y="1596"/>
                    <a:pt x="6894" y="1468"/>
                  </a:cubicBezTo>
                  <a:lnTo>
                    <a:pt x="6766" y="1468"/>
                  </a:lnTo>
                  <a:lnTo>
                    <a:pt x="6639" y="1341"/>
                  </a:lnTo>
                  <a:cubicBezTo>
                    <a:pt x="6511" y="1341"/>
                    <a:pt x="6384" y="1341"/>
                    <a:pt x="6096" y="1213"/>
                  </a:cubicBezTo>
                  <a:lnTo>
                    <a:pt x="5969" y="1213"/>
                  </a:lnTo>
                  <a:cubicBezTo>
                    <a:pt x="5841" y="1213"/>
                    <a:pt x="5713" y="1085"/>
                    <a:pt x="5426" y="1085"/>
                  </a:cubicBezTo>
                  <a:cubicBezTo>
                    <a:pt x="5171" y="926"/>
                    <a:pt x="4915" y="926"/>
                    <a:pt x="4628" y="798"/>
                  </a:cubicBezTo>
                  <a:cubicBezTo>
                    <a:pt x="4501" y="798"/>
                    <a:pt x="4245" y="798"/>
                    <a:pt x="4118" y="671"/>
                  </a:cubicBezTo>
                  <a:cubicBezTo>
                    <a:pt x="3575" y="671"/>
                    <a:pt x="3192" y="543"/>
                    <a:pt x="2650" y="415"/>
                  </a:cubicBezTo>
                  <a:lnTo>
                    <a:pt x="2522" y="288"/>
                  </a:lnTo>
                  <a:cubicBezTo>
                    <a:pt x="2394" y="288"/>
                    <a:pt x="2235" y="288"/>
                    <a:pt x="2107" y="128"/>
                  </a:cubicBezTo>
                  <a:lnTo>
                    <a:pt x="1852" y="128"/>
                  </a:lnTo>
                  <a:cubicBezTo>
                    <a:pt x="1852" y="0"/>
                    <a:pt x="1724" y="0"/>
                    <a:pt x="172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80" name="Google Shape;2080;p28"/>
          <p:cNvSpPr/>
          <p:nvPr/>
        </p:nvSpPr>
        <p:spPr>
          <a:xfrm>
            <a:off x="14759" y="3108267"/>
            <a:ext cx="314304" cy="314304"/>
          </a:xfrm>
          <a:custGeom>
            <a:rect b="b" l="l" r="r" t="t"/>
            <a:pathLst>
              <a:path extrusionOk="0" h="9703" w="9703">
                <a:moveTo>
                  <a:pt x="4245" y="1596"/>
                </a:moveTo>
                <a:cubicBezTo>
                  <a:pt x="4373" y="1596"/>
                  <a:pt x="4373" y="1724"/>
                  <a:pt x="4373" y="1724"/>
                </a:cubicBezTo>
                <a:lnTo>
                  <a:pt x="4373" y="1851"/>
                </a:lnTo>
                <a:cubicBezTo>
                  <a:pt x="4500" y="1851"/>
                  <a:pt x="4500" y="1979"/>
                  <a:pt x="4500" y="2107"/>
                </a:cubicBezTo>
                <a:cubicBezTo>
                  <a:pt x="4660" y="2266"/>
                  <a:pt x="4660" y="2394"/>
                  <a:pt x="4787" y="2522"/>
                </a:cubicBezTo>
                <a:cubicBezTo>
                  <a:pt x="4787" y="2649"/>
                  <a:pt x="4915" y="2777"/>
                  <a:pt x="4915" y="2777"/>
                </a:cubicBezTo>
                <a:lnTo>
                  <a:pt x="4915" y="2905"/>
                </a:lnTo>
                <a:cubicBezTo>
                  <a:pt x="5043" y="3064"/>
                  <a:pt x="5043" y="3192"/>
                  <a:pt x="5043" y="3192"/>
                </a:cubicBezTo>
                <a:cubicBezTo>
                  <a:pt x="5170" y="3319"/>
                  <a:pt x="5170" y="3319"/>
                  <a:pt x="5170" y="3447"/>
                </a:cubicBezTo>
                <a:cubicBezTo>
                  <a:pt x="5298" y="3575"/>
                  <a:pt x="5458" y="3702"/>
                  <a:pt x="5585" y="3862"/>
                </a:cubicBezTo>
                <a:lnTo>
                  <a:pt x="7979" y="3862"/>
                </a:lnTo>
                <a:cubicBezTo>
                  <a:pt x="7979" y="3990"/>
                  <a:pt x="7979" y="3990"/>
                  <a:pt x="7851" y="3990"/>
                </a:cubicBezTo>
                <a:lnTo>
                  <a:pt x="7851" y="4117"/>
                </a:lnTo>
                <a:cubicBezTo>
                  <a:pt x="7851" y="4117"/>
                  <a:pt x="7692" y="4117"/>
                  <a:pt x="7692" y="4245"/>
                </a:cubicBezTo>
                <a:cubicBezTo>
                  <a:pt x="7564" y="4245"/>
                  <a:pt x="7436" y="4373"/>
                  <a:pt x="7309" y="4500"/>
                </a:cubicBezTo>
                <a:cubicBezTo>
                  <a:pt x="7053" y="4660"/>
                  <a:pt x="6766" y="4915"/>
                  <a:pt x="6511" y="5043"/>
                </a:cubicBezTo>
                <a:lnTo>
                  <a:pt x="6383" y="5043"/>
                </a:lnTo>
                <a:lnTo>
                  <a:pt x="6255" y="5171"/>
                </a:lnTo>
                <a:cubicBezTo>
                  <a:pt x="6096" y="5298"/>
                  <a:pt x="6096" y="5298"/>
                  <a:pt x="6096" y="5458"/>
                </a:cubicBezTo>
                <a:lnTo>
                  <a:pt x="6096" y="5713"/>
                </a:lnTo>
                <a:lnTo>
                  <a:pt x="6096" y="6096"/>
                </a:lnTo>
                <a:lnTo>
                  <a:pt x="6255" y="6383"/>
                </a:lnTo>
                <a:lnTo>
                  <a:pt x="6255" y="6766"/>
                </a:lnTo>
                <a:cubicBezTo>
                  <a:pt x="6383" y="6894"/>
                  <a:pt x="6383" y="7181"/>
                  <a:pt x="6511" y="7436"/>
                </a:cubicBezTo>
                <a:lnTo>
                  <a:pt x="6511" y="7564"/>
                </a:lnTo>
                <a:cubicBezTo>
                  <a:pt x="6638" y="7692"/>
                  <a:pt x="6638" y="7851"/>
                  <a:pt x="6638" y="7979"/>
                </a:cubicBezTo>
                <a:lnTo>
                  <a:pt x="6638" y="8107"/>
                </a:lnTo>
                <a:cubicBezTo>
                  <a:pt x="6638" y="7979"/>
                  <a:pt x="6511" y="7979"/>
                  <a:pt x="6511" y="7851"/>
                </a:cubicBezTo>
                <a:lnTo>
                  <a:pt x="6383" y="7851"/>
                </a:lnTo>
                <a:lnTo>
                  <a:pt x="6255" y="7692"/>
                </a:lnTo>
                <a:lnTo>
                  <a:pt x="6255" y="7564"/>
                </a:lnTo>
                <a:cubicBezTo>
                  <a:pt x="6096" y="7564"/>
                  <a:pt x="5968" y="7436"/>
                  <a:pt x="5968" y="7309"/>
                </a:cubicBezTo>
                <a:lnTo>
                  <a:pt x="5841" y="7309"/>
                </a:lnTo>
                <a:cubicBezTo>
                  <a:pt x="5713" y="7181"/>
                  <a:pt x="5713" y="7053"/>
                  <a:pt x="5585" y="7053"/>
                </a:cubicBezTo>
                <a:lnTo>
                  <a:pt x="5585" y="6894"/>
                </a:lnTo>
                <a:cubicBezTo>
                  <a:pt x="5458" y="6894"/>
                  <a:pt x="5458" y="6766"/>
                  <a:pt x="5298" y="6639"/>
                </a:cubicBezTo>
                <a:cubicBezTo>
                  <a:pt x="5170" y="6639"/>
                  <a:pt x="5043" y="6511"/>
                  <a:pt x="4915" y="6511"/>
                </a:cubicBezTo>
                <a:lnTo>
                  <a:pt x="4660" y="6511"/>
                </a:lnTo>
                <a:cubicBezTo>
                  <a:pt x="4500" y="6511"/>
                  <a:pt x="4500" y="6639"/>
                  <a:pt x="4373" y="6639"/>
                </a:cubicBezTo>
                <a:cubicBezTo>
                  <a:pt x="4373" y="6766"/>
                  <a:pt x="4245" y="6766"/>
                  <a:pt x="4245" y="6894"/>
                </a:cubicBezTo>
                <a:lnTo>
                  <a:pt x="4117" y="7053"/>
                </a:lnTo>
                <a:lnTo>
                  <a:pt x="3990" y="7181"/>
                </a:lnTo>
                <a:lnTo>
                  <a:pt x="3862" y="7309"/>
                </a:lnTo>
                <a:cubicBezTo>
                  <a:pt x="3702" y="7564"/>
                  <a:pt x="3447" y="7851"/>
                  <a:pt x="3192" y="8107"/>
                </a:cubicBezTo>
                <a:lnTo>
                  <a:pt x="3192" y="8234"/>
                </a:lnTo>
                <a:lnTo>
                  <a:pt x="3064" y="8234"/>
                </a:lnTo>
                <a:cubicBezTo>
                  <a:pt x="3192" y="7851"/>
                  <a:pt x="3192" y="7564"/>
                  <a:pt x="3192" y="7309"/>
                </a:cubicBezTo>
                <a:lnTo>
                  <a:pt x="3319" y="7053"/>
                </a:lnTo>
                <a:cubicBezTo>
                  <a:pt x="3319" y="6766"/>
                  <a:pt x="3447" y="6383"/>
                  <a:pt x="3447" y="5968"/>
                </a:cubicBezTo>
                <a:cubicBezTo>
                  <a:pt x="3447" y="5841"/>
                  <a:pt x="3319" y="5713"/>
                  <a:pt x="3319" y="5585"/>
                </a:cubicBezTo>
                <a:cubicBezTo>
                  <a:pt x="3192" y="5458"/>
                  <a:pt x="3064" y="5458"/>
                  <a:pt x="2904" y="5458"/>
                </a:cubicBezTo>
                <a:cubicBezTo>
                  <a:pt x="2777" y="5298"/>
                  <a:pt x="2777" y="5298"/>
                  <a:pt x="2649" y="5298"/>
                </a:cubicBezTo>
                <a:cubicBezTo>
                  <a:pt x="2522" y="5298"/>
                  <a:pt x="2266" y="5171"/>
                  <a:pt x="2107" y="5171"/>
                </a:cubicBezTo>
                <a:cubicBezTo>
                  <a:pt x="1979" y="5171"/>
                  <a:pt x="1851" y="5171"/>
                  <a:pt x="1724" y="5043"/>
                </a:cubicBezTo>
                <a:lnTo>
                  <a:pt x="1979" y="5043"/>
                </a:lnTo>
                <a:cubicBezTo>
                  <a:pt x="2394" y="4788"/>
                  <a:pt x="2777" y="4500"/>
                  <a:pt x="3192" y="4373"/>
                </a:cubicBezTo>
                <a:lnTo>
                  <a:pt x="3319" y="4373"/>
                </a:lnTo>
                <a:lnTo>
                  <a:pt x="3319" y="4245"/>
                </a:lnTo>
                <a:lnTo>
                  <a:pt x="3575" y="4245"/>
                </a:lnTo>
                <a:cubicBezTo>
                  <a:pt x="3575" y="4245"/>
                  <a:pt x="3575" y="4117"/>
                  <a:pt x="3702" y="4117"/>
                </a:cubicBezTo>
                <a:lnTo>
                  <a:pt x="3862" y="3990"/>
                </a:lnTo>
                <a:cubicBezTo>
                  <a:pt x="3990" y="3862"/>
                  <a:pt x="3990" y="3702"/>
                  <a:pt x="3990" y="3575"/>
                </a:cubicBezTo>
                <a:lnTo>
                  <a:pt x="3990" y="2905"/>
                </a:lnTo>
                <a:lnTo>
                  <a:pt x="4117" y="2777"/>
                </a:lnTo>
                <a:cubicBezTo>
                  <a:pt x="4117" y="2522"/>
                  <a:pt x="4117" y="2266"/>
                  <a:pt x="4245" y="1979"/>
                </a:cubicBezTo>
                <a:lnTo>
                  <a:pt x="4245" y="1596"/>
                </a:lnTo>
                <a:close/>
                <a:moveTo>
                  <a:pt x="4117" y="0"/>
                </a:moveTo>
                <a:cubicBezTo>
                  <a:pt x="3990" y="0"/>
                  <a:pt x="3990" y="128"/>
                  <a:pt x="3862" y="128"/>
                </a:cubicBezTo>
                <a:cubicBezTo>
                  <a:pt x="3862" y="256"/>
                  <a:pt x="3702" y="383"/>
                  <a:pt x="3702" y="511"/>
                </a:cubicBezTo>
                <a:cubicBezTo>
                  <a:pt x="3702" y="511"/>
                  <a:pt x="3575" y="671"/>
                  <a:pt x="3575" y="798"/>
                </a:cubicBezTo>
                <a:cubicBezTo>
                  <a:pt x="3447" y="1309"/>
                  <a:pt x="3319" y="1724"/>
                  <a:pt x="3192" y="2266"/>
                </a:cubicBezTo>
                <a:cubicBezTo>
                  <a:pt x="3192" y="2522"/>
                  <a:pt x="3192" y="2777"/>
                  <a:pt x="3064" y="3064"/>
                </a:cubicBezTo>
                <a:lnTo>
                  <a:pt x="3064" y="3319"/>
                </a:lnTo>
                <a:lnTo>
                  <a:pt x="3064" y="3447"/>
                </a:lnTo>
                <a:lnTo>
                  <a:pt x="2904" y="3447"/>
                </a:lnTo>
                <a:cubicBezTo>
                  <a:pt x="2777" y="3575"/>
                  <a:pt x="2777" y="3575"/>
                  <a:pt x="2649" y="3702"/>
                </a:cubicBezTo>
                <a:cubicBezTo>
                  <a:pt x="2394" y="3702"/>
                  <a:pt x="2266" y="3862"/>
                  <a:pt x="1979" y="3990"/>
                </a:cubicBezTo>
                <a:cubicBezTo>
                  <a:pt x="1724" y="4117"/>
                  <a:pt x="1309" y="4245"/>
                  <a:pt x="1053" y="4373"/>
                </a:cubicBezTo>
                <a:cubicBezTo>
                  <a:pt x="926" y="4500"/>
                  <a:pt x="798" y="4500"/>
                  <a:pt x="511" y="4660"/>
                </a:cubicBezTo>
                <a:cubicBezTo>
                  <a:pt x="383" y="4660"/>
                  <a:pt x="256" y="4660"/>
                  <a:pt x="256" y="4788"/>
                </a:cubicBezTo>
                <a:lnTo>
                  <a:pt x="128" y="4915"/>
                </a:lnTo>
                <a:cubicBezTo>
                  <a:pt x="0" y="5043"/>
                  <a:pt x="128" y="5171"/>
                  <a:pt x="128" y="5298"/>
                </a:cubicBezTo>
                <a:cubicBezTo>
                  <a:pt x="128" y="5458"/>
                  <a:pt x="256" y="5585"/>
                  <a:pt x="383" y="5585"/>
                </a:cubicBezTo>
                <a:cubicBezTo>
                  <a:pt x="670" y="5713"/>
                  <a:pt x="926" y="5841"/>
                  <a:pt x="1181" y="5841"/>
                </a:cubicBezTo>
                <a:cubicBezTo>
                  <a:pt x="1309" y="5968"/>
                  <a:pt x="1468" y="5968"/>
                  <a:pt x="1724" y="5968"/>
                </a:cubicBezTo>
                <a:cubicBezTo>
                  <a:pt x="1979" y="6096"/>
                  <a:pt x="2266" y="6096"/>
                  <a:pt x="2522" y="6256"/>
                </a:cubicBezTo>
                <a:cubicBezTo>
                  <a:pt x="2522" y="6639"/>
                  <a:pt x="2394" y="7053"/>
                  <a:pt x="2266" y="7436"/>
                </a:cubicBezTo>
                <a:cubicBezTo>
                  <a:pt x="2266" y="7851"/>
                  <a:pt x="2107" y="8362"/>
                  <a:pt x="2107" y="8777"/>
                </a:cubicBezTo>
                <a:cubicBezTo>
                  <a:pt x="2107" y="9032"/>
                  <a:pt x="2107" y="9160"/>
                  <a:pt x="2266" y="9287"/>
                </a:cubicBezTo>
                <a:cubicBezTo>
                  <a:pt x="2266" y="9447"/>
                  <a:pt x="2266" y="9447"/>
                  <a:pt x="2394" y="9575"/>
                </a:cubicBezTo>
                <a:cubicBezTo>
                  <a:pt x="2522" y="9575"/>
                  <a:pt x="2522" y="9575"/>
                  <a:pt x="2649" y="9702"/>
                </a:cubicBezTo>
                <a:cubicBezTo>
                  <a:pt x="2777" y="9702"/>
                  <a:pt x="2904" y="9702"/>
                  <a:pt x="3064" y="9575"/>
                </a:cubicBezTo>
                <a:cubicBezTo>
                  <a:pt x="3319" y="9447"/>
                  <a:pt x="3447" y="9160"/>
                  <a:pt x="3702" y="9032"/>
                </a:cubicBezTo>
                <a:cubicBezTo>
                  <a:pt x="3990" y="8649"/>
                  <a:pt x="4245" y="8234"/>
                  <a:pt x="4500" y="7979"/>
                </a:cubicBezTo>
                <a:cubicBezTo>
                  <a:pt x="4660" y="7851"/>
                  <a:pt x="4787" y="7692"/>
                  <a:pt x="4787" y="7564"/>
                </a:cubicBezTo>
                <a:lnTo>
                  <a:pt x="4915" y="7564"/>
                </a:lnTo>
                <a:cubicBezTo>
                  <a:pt x="4915" y="7692"/>
                  <a:pt x="5043" y="7692"/>
                  <a:pt x="5170" y="7851"/>
                </a:cubicBezTo>
                <a:cubicBezTo>
                  <a:pt x="5298" y="7979"/>
                  <a:pt x="5458" y="8107"/>
                  <a:pt x="5585" y="8362"/>
                </a:cubicBezTo>
                <a:cubicBezTo>
                  <a:pt x="5841" y="8490"/>
                  <a:pt x="5968" y="8649"/>
                  <a:pt x="6096" y="8777"/>
                </a:cubicBezTo>
                <a:cubicBezTo>
                  <a:pt x="6255" y="8904"/>
                  <a:pt x="6383" y="9032"/>
                  <a:pt x="6638" y="9160"/>
                </a:cubicBezTo>
                <a:cubicBezTo>
                  <a:pt x="6638" y="9287"/>
                  <a:pt x="6766" y="9287"/>
                  <a:pt x="6894" y="9447"/>
                </a:cubicBezTo>
                <a:lnTo>
                  <a:pt x="7436" y="9447"/>
                </a:lnTo>
                <a:cubicBezTo>
                  <a:pt x="7692" y="9287"/>
                  <a:pt x="7851" y="9032"/>
                  <a:pt x="7851" y="8904"/>
                </a:cubicBezTo>
                <a:cubicBezTo>
                  <a:pt x="7851" y="8649"/>
                  <a:pt x="7692" y="8362"/>
                  <a:pt x="7692" y="8107"/>
                </a:cubicBezTo>
                <a:cubicBezTo>
                  <a:pt x="7564" y="8107"/>
                  <a:pt x="7564" y="7979"/>
                  <a:pt x="7564" y="7851"/>
                </a:cubicBezTo>
                <a:cubicBezTo>
                  <a:pt x="7564" y="7564"/>
                  <a:pt x="7436" y="7436"/>
                  <a:pt x="7309" y="7181"/>
                </a:cubicBezTo>
                <a:cubicBezTo>
                  <a:pt x="7309" y="7053"/>
                  <a:pt x="7181" y="6766"/>
                  <a:pt x="7181" y="6511"/>
                </a:cubicBezTo>
                <a:cubicBezTo>
                  <a:pt x="7181" y="6511"/>
                  <a:pt x="7181" y="6383"/>
                  <a:pt x="7053" y="6256"/>
                </a:cubicBezTo>
                <a:lnTo>
                  <a:pt x="7053" y="5968"/>
                </a:lnTo>
                <a:lnTo>
                  <a:pt x="7053" y="5841"/>
                </a:lnTo>
                <a:lnTo>
                  <a:pt x="7053" y="5713"/>
                </a:lnTo>
                <a:cubicBezTo>
                  <a:pt x="7181" y="5585"/>
                  <a:pt x="7309" y="5585"/>
                  <a:pt x="7436" y="5458"/>
                </a:cubicBezTo>
                <a:cubicBezTo>
                  <a:pt x="7564" y="5298"/>
                  <a:pt x="7851" y="5171"/>
                  <a:pt x="8107" y="5043"/>
                </a:cubicBezTo>
                <a:cubicBezTo>
                  <a:pt x="8234" y="4915"/>
                  <a:pt x="8362" y="4788"/>
                  <a:pt x="8649" y="4660"/>
                </a:cubicBezTo>
                <a:cubicBezTo>
                  <a:pt x="8777" y="4373"/>
                  <a:pt x="9032" y="4245"/>
                  <a:pt x="9160" y="4245"/>
                </a:cubicBezTo>
                <a:cubicBezTo>
                  <a:pt x="9287" y="4117"/>
                  <a:pt x="9287" y="4117"/>
                  <a:pt x="9447" y="4117"/>
                </a:cubicBezTo>
                <a:cubicBezTo>
                  <a:pt x="9575" y="3990"/>
                  <a:pt x="9702" y="3862"/>
                  <a:pt x="9575" y="3575"/>
                </a:cubicBezTo>
                <a:lnTo>
                  <a:pt x="9575" y="3447"/>
                </a:lnTo>
                <a:cubicBezTo>
                  <a:pt x="9575" y="3319"/>
                  <a:pt x="9447" y="3319"/>
                  <a:pt x="9447" y="3319"/>
                </a:cubicBezTo>
                <a:cubicBezTo>
                  <a:pt x="9287" y="3192"/>
                  <a:pt x="9287" y="3192"/>
                  <a:pt x="9160" y="3192"/>
                </a:cubicBezTo>
                <a:cubicBezTo>
                  <a:pt x="9032" y="3064"/>
                  <a:pt x="8904" y="3064"/>
                  <a:pt x="8777" y="3064"/>
                </a:cubicBezTo>
                <a:cubicBezTo>
                  <a:pt x="8489" y="2905"/>
                  <a:pt x="8107" y="2905"/>
                  <a:pt x="7851" y="2905"/>
                </a:cubicBezTo>
                <a:cubicBezTo>
                  <a:pt x="7181" y="2905"/>
                  <a:pt x="6638" y="3064"/>
                  <a:pt x="6096" y="3064"/>
                </a:cubicBezTo>
                <a:lnTo>
                  <a:pt x="5968" y="2905"/>
                </a:lnTo>
                <a:cubicBezTo>
                  <a:pt x="5968" y="2905"/>
                  <a:pt x="5968" y="2777"/>
                  <a:pt x="5841" y="2777"/>
                </a:cubicBezTo>
                <a:cubicBezTo>
                  <a:pt x="5713" y="2522"/>
                  <a:pt x="5585" y="2107"/>
                  <a:pt x="5458" y="1851"/>
                </a:cubicBezTo>
                <a:cubicBezTo>
                  <a:pt x="5298" y="1596"/>
                  <a:pt x="5170" y="1309"/>
                  <a:pt x="5043" y="1054"/>
                </a:cubicBezTo>
                <a:lnTo>
                  <a:pt x="5043" y="1181"/>
                </a:lnTo>
                <a:cubicBezTo>
                  <a:pt x="5043" y="926"/>
                  <a:pt x="4915" y="798"/>
                  <a:pt x="4915" y="511"/>
                </a:cubicBezTo>
                <a:cubicBezTo>
                  <a:pt x="4787" y="383"/>
                  <a:pt x="4787" y="256"/>
                  <a:pt x="4660" y="256"/>
                </a:cubicBezTo>
                <a:cubicBezTo>
                  <a:pt x="4660" y="128"/>
                  <a:pt x="4500" y="0"/>
                  <a:pt x="437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p28"/>
          <p:cNvSpPr/>
          <p:nvPr/>
        </p:nvSpPr>
        <p:spPr>
          <a:xfrm>
            <a:off x="8682941" y="4627992"/>
            <a:ext cx="306044" cy="323601"/>
          </a:xfrm>
          <a:custGeom>
            <a:rect b="b" l="l" r="r" t="t"/>
            <a:pathLst>
              <a:path extrusionOk="0" h="9990" w="9448">
                <a:moveTo>
                  <a:pt x="5458" y="1468"/>
                </a:moveTo>
                <a:lnTo>
                  <a:pt x="5458" y="1724"/>
                </a:lnTo>
                <a:lnTo>
                  <a:pt x="5458" y="2139"/>
                </a:lnTo>
                <a:lnTo>
                  <a:pt x="5458" y="2681"/>
                </a:lnTo>
                <a:lnTo>
                  <a:pt x="5458" y="2937"/>
                </a:lnTo>
                <a:lnTo>
                  <a:pt x="5458" y="3064"/>
                </a:lnTo>
                <a:lnTo>
                  <a:pt x="5458" y="3319"/>
                </a:lnTo>
                <a:lnTo>
                  <a:pt x="5458" y="3607"/>
                </a:lnTo>
                <a:cubicBezTo>
                  <a:pt x="5585" y="3862"/>
                  <a:pt x="5585" y="3990"/>
                  <a:pt x="5745" y="4117"/>
                </a:cubicBezTo>
                <a:cubicBezTo>
                  <a:pt x="5873" y="4277"/>
                  <a:pt x="6000" y="4405"/>
                  <a:pt x="6256" y="4405"/>
                </a:cubicBezTo>
                <a:lnTo>
                  <a:pt x="6256" y="4532"/>
                </a:lnTo>
                <a:lnTo>
                  <a:pt x="6543" y="4532"/>
                </a:lnTo>
                <a:cubicBezTo>
                  <a:pt x="6543" y="4660"/>
                  <a:pt x="6671" y="4660"/>
                  <a:pt x="6671" y="4660"/>
                </a:cubicBezTo>
                <a:lnTo>
                  <a:pt x="6926" y="4788"/>
                </a:lnTo>
                <a:cubicBezTo>
                  <a:pt x="7181" y="4788"/>
                  <a:pt x="7468" y="4915"/>
                  <a:pt x="7596" y="5075"/>
                </a:cubicBezTo>
                <a:cubicBezTo>
                  <a:pt x="7724" y="5075"/>
                  <a:pt x="7724" y="5202"/>
                  <a:pt x="7851" y="5202"/>
                </a:cubicBezTo>
                <a:cubicBezTo>
                  <a:pt x="7851" y="5202"/>
                  <a:pt x="7724" y="5202"/>
                  <a:pt x="7724" y="5330"/>
                </a:cubicBezTo>
                <a:lnTo>
                  <a:pt x="7468" y="5330"/>
                </a:lnTo>
                <a:cubicBezTo>
                  <a:pt x="7341" y="5330"/>
                  <a:pt x="7054" y="5458"/>
                  <a:pt x="6926" y="5458"/>
                </a:cubicBezTo>
                <a:cubicBezTo>
                  <a:pt x="6671" y="5458"/>
                  <a:pt x="6256" y="5585"/>
                  <a:pt x="6000" y="5585"/>
                </a:cubicBezTo>
                <a:lnTo>
                  <a:pt x="5745" y="5585"/>
                </a:lnTo>
                <a:cubicBezTo>
                  <a:pt x="5585" y="5585"/>
                  <a:pt x="5585" y="5713"/>
                  <a:pt x="5458" y="5713"/>
                </a:cubicBezTo>
                <a:cubicBezTo>
                  <a:pt x="5458" y="5873"/>
                  <a:pt x="5330" y="5873"/>
                  <a:pt x="5330" y="6000"/>
                </a:cubicBezTo>
                <a:cubicBezTo>
                  <a:pt x="5330" y="6128"/>
                  <a:pt x="5202" y="6256"/>
                  <a:pt x="5202" y="6511"/>
                </a:cubicBezTo>
                <a:lnTo>
                  <a:pt x="5202" y="6671"/>
                </a:lnTo>
                <a:cubicBezTo>
                  <a:pt x="5202" y="6798"/>
                  <a:pt x="5075" y="6926"/>
                  <a:pt x="5075" y="7053"/>
                </a:cubicBezTo>
                <a:cubicBezTo>
                  <a:pt x="5075" y="7309"/>
                  <a:pt x="5075" y="7468"/>
                  <a:pt x="4947" y="7724"/>
                </a:cubicBezTo>
                <a:lnTo>
                  <a:pt x="4947" y="7979"/>
                </a:lnTo>
                <a:lnTo>
                  <a:pt x="4947" y="8394"/>
                </a:lnTo>
                <a:cubicBezTo>
                  <a:pt x="4788" y="8394"/>
                  <a:pt x="4788" y="8266"/>
                  <a:pt x="4788" y="8107"/>
                </a:cubicBezTo>
                <a:lnTo>
                  <a:pt x="4788" y="7979"/>
                </a:lnTo>
                <a:lnTo>
                  <a:pt x="4660" y="7851"/>
                </a:lnTo>
                <a:lnTo>
                  <a:pt x="4660" y="7724"/>
                </a:lnTo>
                <a:cubicBezTo>
                  <a:pt x="4660" y="7724"/>
                  <a:pt x="4532" y="7596"/>
                  <a:pt x="4532" y="7468"/>
                </a:cubicBezTo>
                <a:lnTo>
                  <a:pt x="4532" y="7309"/>
                </a:lnTo>
                <a:cubicBezTo>
                  <a:pt x="4405" y="7181"/>
                  <a:pt x="4405" y="7053"/>
                  <a:pt x="4405" y="6926"/>
                </a:cubicBezTo>
                <a:lnTo>
                  <a:pt x="4277" y="6926"/>
                </a:lnTo>
                <a:lnTo>
                  <a:pt x="4277" y="6511"/>
                </a:lnTo>
                <a:cubicBezTo>
                  <a:pt x="4149" y="6383"/>
                  <a:pt x="4149" y="6383"/>
                  <a:pt x="3990" y="6256"/>
                </a:cubicBezTo>
                <a:lnTo>
                  <a:pt x="3862" y="6128"/>
                </a:lnTo>
                <a:lnTo>
                  <a:pt x="3479" y="6128"/>
                </a:lnTo>
                <a:cubicBezTo>
                  <a:pt x="3351" y="6256"/>
                  <a:pt x="3192" y="6256"/>
                  <a:pt x="3192" y="6256"/>
                </a:cubicBezTo>
                <a:lnTo>
                  <a:pt x="3064" y="6256"/>
                </a:lnTo>
                <a:lnTo>
                  <a:pt x="3064" y="6383"/>
                </a:lnTo>
                <a:lnTo>
                  <a:pt x="2809" y="6383"/>
                </a:lnTo>
                <a:lnTo>
                  <a:pt x="2681" y="6511"/>
                </a:lnTo>
                <a:cubicBezTo>
                  <a:pt x="2394" y="6671"/>
                  <a:pt x="2139" y="6798"/>
                  <a:pt x="1756" y="6926"/>
                </a:cubicBezTo>
                <a:cubicBezTo>
                  <a:pt x="1756" y="7053"/>
                  <a:pt x="1596" y="7053"/>
                  <a:pt x="1596" y="7053"/>
                </a:cubicBezTo>
                <a:cubicBezTo>
                  <a:pt x="1756" y="6798"/>
                  <a:pt x="1883" y="6511"/>
                  <a:pt x="2011" y="6256"/>
                </a:cubicBezTo>
                <a:lnTo>
                  <a:pt x="2266" y="6128"/>
                </a:lnTo>
                <a:cubicBezTo>
                  <a:pt x="2394" y="5713"/>
                  <a:pt x="2681" y="5458"/>
                  <a:pt x="2809" y="5202"/>
                </a:cubicBezTo>
                <a:cubicBezTo>
                  <a:pt x="2937" y="5075"/>
                  <a:pt x="2937" y="4788"/>
                  <a:pt x="2809" y="4660"/>
                </a:cubicBezTo>
                <a:cubicBezTo>
                  <a:pt x="2809" y="4532"/>
                  <a:pt x="2681" y="4532"/>
                  <a:pt x="2681" y="4405"/>
                </a:cubicBezTo>
                <a:cubicBezTo>
                  <a:pt x="2554" y="4405"/>
                  <a:pt x="2554" y="4277"/>
                  <a:pt x="2394" y="4277"/>
                </a:cubicBezTo>
                <a:cubicBezTo>
                  <a:pt x="2266" y="4117"/>
                  <a:pt x="2139" y="3990"/>
                  <a:pt x="2011" y="3862"/>
                </a:cubicBezTo>
                <a:cubicBezTo>
                  <a:pt x="1883" y="3734"/>
                  <a:pt x="1756" y="3734"/>
                  <a:pt x="1756" y="3607"/>
                </a:cubicBezTo>
                <a:lnTo>
                  <a:pt x="3862" y="3607"/>
                </a:lnTo>
                <a:cubicBezTo>
                  <a:pt x="3862" y="3607"/>
                  <a:pt x="3990" y="3607"/>
                  <a:pt x="4149" y="3479"/>
                </a:cubicBezTo>
                <a:cubicBezTo>
                  <a:pt x="4149" y="3479"/>
                  <a:pt x="4277" y="3319"/>
                  <a:pt x="4277" y="3192"/>
                </a:cubicBezTo>
                <a:cubicBezTo>
                  <a:pt x="4405" y="3064"/>
                  <a:pt x="4532" y="2809"/>
                  <a:pt x="4660" y="2681"/>
                </a:cubicBezTo>
                <a:lnTo>
                  <a:pt x="4788" y="2522"/>
                </a:lnTo>
                <a:cubicBezTo>
                  <a:pt x="4947" y="2266"/>
                  <a:pt x="5075" y="2139"/>
                  <a:pt x="5202" y="1883"/>
                </a:cubicBezTo>
                <a:cubicBezTo>
                  <a:pt x="5330" y="1724"/>
                  <a:pt x="5458" y="1596"/>
                  <a:pt x="5458" y="1468"/>
                </a:cubicBezTo>
                <a:close/>
                <a:moveTo>
                  <a:pt x="5745" y="0"/>
                </a:moveTo>
                <a:cubicBezTo>
                  <a:pt x="5585" y="128"/>
                  <a:pt x="5458" y="128"/>
                  <a:pt x="5458" y="288"/>
                </a:cubicBezTo>
                <a:cubicBezTo>
                  <a:pt x="5330" y="288"/>
                  <a:pt x="5202" y="415"/>
                  <a:pt x="5202" y="543"/>
                </a:cubicBezTo>
                <a:cubicBezTo>
                  <a:pt x="4788" y="926"/>
                  <a:pt x="4532" y="1341"/>
                  <a:pt x="4277" y="1724"/>
                </a:cubicBezTo>
                <a:cubicBezTo>
                  <a:pt x="4149" y="1883"/>
                  <a:pt x="3990" y="2139"/>
                  <a:pt x="3734" y="2266"/>
                </a:cubicBezTo>
                <a:cubicBezTo>
                  <a:pt x="3734" y="2394"/>
                  <a:pt x="3734" y="2522"/>
                  <a:pt x="3607" y="2522"/>
                </a:cubicBezTo>
                <a:lnTo>
                  <a:pt x="3607" y="2681"/>
                </a:lnTo>
                <a:lnTo>
                  <a:pt x="415" y="2681"/>
                </a:lnTo>
                <a:lnTo>
                  <a:pt x="288" y="2809"/>
                </a:lnTo>
                <a:cubicBezTo>
                  <a:pt x="160" y="2937"/>
                  <a:pt x="160" y="2937"/>
                  <a:pt x="160" y="3064"/>
                </a:cubicBezTo>
                <a:cubicBezTo>
                  <a:pt x="0" y="3192"/>
                  <a:pt x="160" y="3479"/>
                  <a:pt x="288" y="3607"/>
                </a:cubicBezTo>
                <a:lnTo>
                  <a:pt x="798" y="4117"/>
                </a:lnTo>
                <a:cubicBezTo>
                  <a:pt x="958" y="4277"/>
                  <a:pt x="1086" y="4405"/>
                  <a:pt x="1213" y="4405"/>
                </a:cubicBezTo>
                <a:cubicBezTo>
                  <a:pt x="1469" y="4660"/>
                  <a:pt x="1756" y="4788"/>
                  <a:pt x="1883" y="4915"/>
                </a:cubicBezTo>
                <a:cubicBezTo>
                  <a:pt x="1756" y="5330"/>
                  <a:pt x="1469" y="5585"/>
                  <a:pt x="1213" y="6000"/>
                </a:cubicBezTo>
                <a:cubicBezTo>
                  <a:pt x="958" y="6383"/>
                  <a:pt x="671" y="6798"/>
                  <a:pt x="543" y="7181"/>
                </a:cubicBezTo>
                <a:cubicBezTo>
                  <a:pt x="415" y="7309"/>
                  <a:pt x="288" y="7468"/>
                  <a:pt x="288" y="7596"/>
                </a:cubicBezTo>
                <a:cubicBezTo>
                  <a:pt x="288" y="7724"/>
                  <a:pt x="288" y="7851"/>
                  <a:pt x="415" y="7851"/>
                </a:cubicBezTo>
                <a:cubicBezTo>
                  <a:pt x="415" y="7979"/>
                  <a:pt x="415" y="8107"/>
                  <a:pt x="543" y="8107"/>
                </a:cubicBezTo>
                <a:cubicBezTo>
                  <a:pt x="671" y="8266"/>
                  <a:pt x="798" y="8266"/>
                  <a:pt x="958" y="8266"/>
                </a:cubicBezTo>
                <a:cubicBezTo>
                  <a:pt x="1341" y="8266"/>
                  <a:pt x="1469" y="8107"/>
                  <a:pt x="1756" y="7979"/>
                </a:cubicBezTo>
                <a:cubicBezTo>
                  <a:pt x="2139" y="7724"/>
                  <a:pt x="2554" y="7596"/>
                  <a:pt x="3064" y="7309"/>
                </a:cubicBezTo>
                <a:cubicBezTo>
                  <a:pt x="3192" y="7309"/>
                  <a:pt x="3351" y="7181"/>
                  <a:pt x="3479" y="7181"/>
                </a:cubicBezTo>
                <a:cubicBezTo>
                  <a:pt x="3479" y="7309"/>
                  <a:pt x="3607" y="7468"/>
                  <a:pt x="3607" y="7596"/>
                </a:cubicBezTo>
                <a:cubicBezTo>
                  <a:pt x="3734" y="7724"/>
                  <a:pt x="3734" y="7979"/>
                  <a:pt x="3862" y="8266"/>
                </a:cubicBezTo>
                <a:cubicBezTo>
                  <a:pt x="3862" y="8394"/>
                  <a:pt x="3990" y="8649"/>
                  <a:pt x="3990" y="8777"/>
                </a:cubicBezTo>
                <a:cubicBezTo>
                  <a:pt x="4149" y="9064"/>
                  <a:pt x="4277" y="9192"/>
                  <a:pt x="4277" y="9447"/>
                </a:cubicBezTo>
                <a:cubicBezTo>
                  <a:pt x="4405" y="9447"/>
                  <a:pt x="4532" y="9575"/>
                  <a:pt x="4532" y="9702"/>
                </a:cubicBezTo>
                <a:cubicBezTo>
                  <a:pt x="4660" y="9862"/>
                  <a:pt x="4947" y="9990"/>
                  <a:pt x="5075" y="9990"/>
                </a:cubicBezTo>
                <a:cubicBezTo>
                  <a:pt x="5330" y="9990"/>
                  <a:pt x="5458" y="9702"/>
                  <a:pt x="5585" y="9575"/>
                </a:cubicBezTo>
                <a:cubicBezTo>
                  <a:pt x="5585" y="9319"/>
                  <a:pt x="5745" y="9192"/>
                  <a:pt x="5745" y="8905"/>
                </a:cubicBezTo>
                <a:cubicBezTo>
                  <a:pt x="5745" y="8777"/>
                  <a:pt x="5745" y="8649"/>
                  <a:pt x="5873" y="8522"/>
                </a:cubicBezTo>
                <a:lnTo>
                  <a:pt x="5873" y="7851"/>
                </a:lnTo>
                <a:cubicBezTo>
                  <a:pt x="5873" y="7724"/>
                  <a:pt x="5873" y="7468"/>
                  <a:pt x="6000" y="7309"/>
                </a:cubicBezTo>
                <a:lnTo>
                  <a:pt x="6000" y="7053"/>
                </a:lnTo>
                <a:cubicBezTo>
                  <a:pt x="6000" y="6926"/>
                  <a:pt x="6128" y="6798"/>
                  <a:pt x="6128" y="6671"/>
                </a:cubicBezTo>
                <a:lnTo>
                  <a:pt x="6128" y="6383"/>
                </a:lnTo>
                <a:lnTo>
                  <a:pt x="6671" y="6383"/>
                </a:lnTo>
                <a:cubicBezTo>
                  <a:pt x="6926" y="6383"/>
                  <a:pt x="7181" y="6256"/>
                  <a:pt x="7468" y="6256"/>
                </a:cubicBezTo>
                <a:cubicBezTo>
                  <a:pt x="7596" y="6256"/>
                  <a:pt x="7851" y="6128"/>
                  <a:pt x="8139" y="6128"/>
                </a:cubicBezTo>
                <a:cubicBezTo>
                  <a:pt x="8394" y="6000"/>
                  <a:pt x="8522" y="6000"/>
                  <a:pt x="8777" y="6000"/>
                </a:cubicBezTo>
                <a:lnTo>
                  <a:pt x="9064" y="6000"/>
                </a:lnTo>
                <a:cubicBezTo>
                  <a:pt x="9192" y="6000"/>
                  <a:pt x="9447" y="5873"/>
                  <a:pt x="9447" y="5585"/>
                </a:cubicBezTo>
                <a:lnTo>
                  <a:pt x="9447" y="5330"/>
                </a:lnTo>
                <a:lnTo>
                  <a:pt x="9447" y="5202"/>
                </a:lnTo>
                <a:cubicBezTo>
                  <a:pt x="9319" y="5202"/>
                  <a:pt x="9319" y="5075"/>
                  <a:pt x="9319" y="5075"/>
                </a:cubicBezTo>
                <a:cubicBezTo>
                  <a:pt x="9192" y="4915"/>
                  <a:pt x="9064" y="4788"/>
                  <a:pt x="8936" y="4788"/>
                </a:cubicBezTo>
                <a:cubicBezTo>
                  <a:pt x="8649" y="4532"/>
                  <a:pt x="8394" y="4405"/>
                  <a:pt x="8139" y="4277"/>
                </a:cubicBezTo>
                <a:cubicBezTo>
                  <a:pt x="7596" y="3990"/>
                  <a:pt x="7054" y="3862"/>
                  <a:pt x="6543" y="3607"/>
                </a:cubicBezTo>
                <a:cubicBezTo>
                  <a:pt x="6543" y="3607"/>
                  <a:pt x="6383" y="3607"/>
                  <a:pt x="6383" y="3479"/>
                </a:cubicBezTo>
                <a:lnTo>
                  <a:pt x="6383" y="3319"/>
                </a:lnTo>
                <a:lnTo>
                  <a:pt x="6383" y="2266"/>
                </a:lnTo>
                <a:lnTo>
                  <a:pt x="6383" y="1468"/>
                </a:lnTo>
                <a:lnTo>
                  <a:pt x="6383" y="798"/>
                </a:lnTo>
                <a:lnTo>
                  <a:pt x="6383" y="415"/>
                </a:lnTo>
                <a:cubicBezTo>
                  <a:pt x="6383" y="288"/>
                  <a:pt x="6383" y="128"/>
                  <a:pt x="6256" y="128"/>
                </a:cubicBezTo>
                <a:cubicBezTo>
                  <a:pt x="6128" y="128"/>
                  <a:pt x="6128" y="0"/>
                  <a:pt x="61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28"/>
          <p:cNvSpPr/>
          <p:nvPr/>
        </p:nvSpPr>
        <p:spPr>
          <a:xfrm>
            <a:off x="1720483" y="2422875"/>
            <a:ext cx="163388" cy="164392"/>
          </a:xfrm>
          <a:custGeom>
            <a:rect b="b" l="l" r="r" t="t"/>
            <a:pathLst>
              <a:path extrusionOk="0" h="5075" w="5044">
                <a:moveTo>
                  <a:pt x="2394" y="926"/>
                </a:moveTo>
                <a:lnTo>
                  <a:pt x="2394" y="1085"/>
                </a:lnTo>
                <a:cubicBezTo>
                  <a:pt x="2394" y="1213"/>
                  <a:pt x="2522" y="1341"/>
                  <a:pt x="2522" y="1341"/>
                </a:cubicBezTo>
                <a:lnTo>
                  <a:pt x="2522" y="1468"/>
                </a:lnTo>
                <a:lnTo>
                  <a:pt x="2650" y="1596"/>
                </a:lnTo>
                <a:lnTo>
                  <a:pt x="2650" y="1724"/>
                </a:lnTo>
                <a:cubicBezTo>
                  <a:pt x="2650" y="1724"/>
                  <a:pt x="2650" y="1883"/>
                  <a:pt x="2777" y="1883"/>
                </a:cubicBezTo>
                <a:cubicBezTo>
                  <a:pt x="2777" y="2011"/>
                  <a:pt x="2905" y="2011"/>
                  <a:pt x="2905" y="2011"/>
                </a:cubicBezTo>
                <a:cubicBezTo>
                  <a:pt x="3065" y="2138"/>
                  <a:pt x="3192" y="2138"/>
                  <a:pt x="3192" y="2138"/>
                </a:cubicBezTo>
                <a:lnTo>
                  <a:pt x="4118" y="2138"/>
                </a:lnTo>
                <a:cubicBezTo>
                  <a:pt x="4118" y="2266"/>
                  <a:pt x="3990" y="2266"/>
                  <a:pt x="3990" y="2266"/>
                </a:cubicBezTo>
                <a:lnTo>
                  <a:pt x="3863" y="2394"/>
                </a:lnTo>
                <a:cubicBezTo>
                  <a:pt x="3703" y="2521"/>
                  <a:pt x="3448" y="2521"/>
                  <a:pt x="3320" y="2681"/>
                </a:cubicBezTo>
                <a:cubicBezTo>
                  <a:pt x="3320" y="2809"/>
                  <a:pt x="3192" y="2809"/>
                  <a:pt x="3192" y="2809"/>
                </a:cubicBezTo>
                <a:lnTo>
                  <a:pt x="3192" y="2936"/>
                </a:lnTo>
                <a:lnTo>
                  <a:pt x="3192" y="3064"/>
                </a:lnTo>
                <a:lnTo>
                  <a:pt x="3192" y="3319"/>
                </a:lnTo>
                <a:lnTo>
                  <a:pt x="3192" y="3606"/>
                </a:lnTo>
                <a:cubicBezTo>
                  <a:pt x="3320" y="3734"/>
                  <a:pt x="3320" y="3862"/>
                  <a:pt x="3320" y="3862"/>
                </a:cubicBezTo>
                <a:lnTo>
                  <a:pt x="3320" y="3989"/>
                </a:lnTo>
                <a:cubicBezTo>
                  <a:pt x="3448" y="4117"/>
                  <a:pt x="3448" y="4117"/>
                  <a:pt x="3448" y="4277"/>
                </a:cubicBezTo>
                <a:cubicBezTo>
                  <a:pt x="3448" y="4277"/>
                  <a:pt x="3320" y="4277"/>
                  <a:pt x="3320" y="4117"/>
                </a:cubicBezTo>
                <a:lnTo>
                  <a:pt x="3192" y="3989"/>
                </a:lnTo>
                <a:cubicBezTo>
                  <a:pt x="3192" y="3989"/>
                  <a:pt x="3065" y="3989"/>
                  <a:pt x="3065" y="3862"/>
                </a:cubicBezTo>
                <a:cubicBezTo>
                  <a:pt x="2905" y="3862"/>
                  <a:pt x="2905" y="3734"/>
                  <a:pt x="2905" y="3734"/>
                </a:cubicBezTo>
                <a:lnTo>
                  <a:pt x="2777" y="3606"/>
                </a:lnTo>
                <a:cubicBezTo>
                  <a:pt x="2650" y="3479"/>
                  <a:pt x="2650" y="3479"/>
                  <a:pt x="2522" y="3479"/>
                </a:cubicBezTo>
                <a:lnTo>
                  <a:pt x="2267" y="3479"/>
                </a:lnTo>
                <a:cubicBezTo>
                  <a:pt x="2267" y="3606"/>
                  <a:pt x="2267" y="3606"/>
                  <a:pt x="2107" y="3606"/>
                </a:cubicBezTo>
                <a:lnTo>
                  <a:pt x="2107" y="3734"/>
                </a:lnTo>
                <a:lnTo>
                  <a:pt x="1980" y="3734"/>
                </a:lnTo>
                <a:lnTo>
                  <a:pt x="1980" y="3862"/>
                </a:lnTo>
                <a:cubicBezTo>
                  <a:pt x="1852" y="3989"/>
                  <a:pt x="1724" y="4117"/>
                  <a:pt x="1597" y="4277"/>
                </a:cubicBezTo>
                <a:lnTo>
                  <a:pt x="1597" y="3862"/>
                </a:lnTo>
                <a:lnTo>
                  <a:pt x="1724" y="3734"/>
                </a:lnTo>
                <a:lnTo>
                  <a:pt x="1724" y="3192"/>
                </a:lnTo>
                <a:lnTo>
                  <a:pt x="1724" y="2936"/>
                </a:lnTo>
                <a:cubicBezTo>
                  <a:pt x="1597" y="2936"/>
                  <a:pt x="1597" y="2809"/>
                  <a:pt x="1469" y="2809"/>
                </a:cubicBezTo>
                <a:lnTo>
                  <a:pt x="1309" y="2809"/>
                </a:lnTo>
                <a:cubicBezTo>
                  <a:pt x="1309" y="2809"/>
                  <a:pt x="1182" y="2809"/>
                  <a:pt x="1054" y="2681"/>
                </a:cubicBezTo>
                <a:cubicBezTo>
                  <a:pt x="1182" y="2521"/>
                  <a:pt x="1469" y="2394"/>
                  <a:pt x="1724" y="2266"/>
                </a:cubicBezTo>
                <a:lnTo>
                  <a:pt x="1852" y="2266"/>
                </a:lnTo>
                <a:lnTo>
                  <a:pt x="1852" y="2138"/>
                </a:lnTo>
                <a:lnTo>
                  <a:pt x="1980" y="2138"/>
                </a:lnTo>
                <a:lnTo>
                  <a:pt x="1980" y="1883"/>
                </a:lnTo>
                <a:cubicBezTo>
                  <a:pt x="2107" y="1724"/>
                  <a:pt x="2107" y="1596"/>
                  <a:pt x="2107" y="1596"/>
                </a:cubicBezTo>
                <a:lnTo>
                  <a:pt x="2107" y="1468"/>
                </a:lnTo>
                <a:cubicBezTo>
                  <a:pt x="2107" y="1341"/>
                  <a:pt x="2107" y="1213"/>
                  <a:pt x="2267" y="1085"/>
                </a:cubicBezTo>
                <a:lnTo>
                  <a:pt x="2267" y="926"/>
                </a:lnTo>
                <a:close/>
                <a:moveTo>
                  <a:pt x="2267" y="0"/>
                </a:moveTo>
                <a:cubicBezTo>
                  <a:pt x="2107" y="0"/>
                  <a:pt x="2107" y="0"/>
                  <a:pt x="2107" y="128"/>
                </a:cubicBezTo>
                <a:cubicBezTo>
                  <a:pt x="1980" y="128"/>
                  <a:pt x="1980" y="287"/>
                  <a:pt x="1980" y="287"/>
                </a:cubicBezTo>
                <a:lnTo>
                  <a:pt x="1852" y="415"/>
                </a:lnTo>
                <a:cubicBezTo>
                  <a:pt x="1852" y="670"/>
                  <a:pt x="1724" y="926"/>
                  <a:pt x="1724" y="1213"/>
                </a:cubicBezTo>
                <a:cubicBezTo>
                  <a:pt x="1724" y="1341"/>
                  <a:pt x="1597" y="1468"/>
                  <a:pt x="1597" y="1596"/>
                </a:cubicBezTo>
                <a:lnTo>
                  <a:pt x="1597" y="1724"/>
                </a:lnTo>
                <a:lnTo>
                  <a:pt x="1597" y="1883"/>
                </a:lnTo>
                <a:lnTo>
                  <a:pt x="1309" y="1883"/>
                </a:lnTo>
                <a:cubicBezTo>
                  <a:pt x="1309" y="2011"/>
                  <a:pt x="1182" y="2011"/>
                  <a:pt x="1054" y="2138"/>
                </a:cubicBezTo>
                <a:cubicBezTo>
                  <a:pt x="926" y="2138"/>
                  <a:pt x="671" y="2266"/>
                  <a:pt x="512" y="2266"/>
                </a:cubicBezTo>
                <a:cubicBezTo>
                  <a:pt x="384" y="2266"/>
                  <a:pt x="384" y="2394"/>
                  <a:pt x="256" y="2394"/>
                </a:cubicBezTo>
                <a:cubicBezTo>
                  <a:pt x="256" y="2394"/>
                  <a:pt x="129" y="2394"/>
                  <a:pt x="129" y="2521"/>
                </a:cubicBezTo>
                <a:lnTo>
                  <a:pt x="1" y="2521"/>
                </a:lnTo>
                <a:lnTo>
                  <a:pt x="1" y="2809"/>
                </a:lnTo>
                <a:lnTo>
                  <a:pt x="129" y="2936"/>
                </a:lnTo>
                <a:cubicBezTo>
                  <a:pt x="256" y="2936"/>
                  <a:pt x="384" y="3064"/>
                  <a:pt x="512" y="3064"/>
                </a:cubicBezTo>
                <a:cubicBezTo>
                  <a:pt x="671" y="3064"/>
                  <a:pt x="799" y="3064"/>
                  <a:pt x="926" y="3192"/>
                </a:cubicBezTo>
                <a:lnTo>
                  <a:pt x="1309" y="3192"/>
                </a:lnTo>
                <a:cubicBezTo>
                  <a:pt x="1182" y="3479"/>
                  <a:pt x="1182" y="3734"/>
                  <a:pt x="1182" y="3862"/>
                </a:cubicBezTo>
                <a:cubicBezTo>
                  <a:pt x="1054" y="4117"/>
                  <a:pt x="1054" y="4404"/>
                  <a:pt x="1054" y="4660"/>
                </a:cubicBezTo>
                <a:lnTo>
                  <a:pt x="1054" y="4915"/>
                </a:lnTo>
                <a:lnTo>
                  <a:pt x="1182" y="4915"/>
                </a:lnTo>
                <a:cubicBezTo>
                  <a:pt x="1182" y="5075"/>
                  <a:pt x="1182" y="5075"/>
                  <a:pt x="1309" y="5075"/>
                </a:cubicBezTo>
                <a:lnTo>
                  <a:pt x="1597" y="5075"/>
                </a:lnTo>
                <a:cubicBezTo>
                  <a:pt x="1724" y="4915"/>
                  <a:pt x="1724" y="4787"/>
                  <a:pt x="1852" y="4660"/>
                </a:cubicBezTo>
                <a:cubicBezTo>
                  <a:pt x="1980" y="4532"/>
                  <a:pt x="2107" y="4404"/>
                  <a:pt x="2267" y="4117"/>
                </a:cubicBezTo>
                <a:cubicBezTo>
                  <a:pt x="2394" y="4117"/>
                  <a:pt x="2394" y="3989"/>
                  <a:pt x="2522" y="3989"/>
                </a:cubicBezTo>
                <a:cubicBezTo>
                  <a:pt x="2522" y="3989"/>
                  <a:pt x="2522" y="4117"/>
                  <a:pt x="2650" y="4117"/>
                </a:cubicBezTo>
                <a:cubicBezTo>
                  <a:pt x="2650" y="4277"/>
                  <a:pt x="2777" y="4277"/>
                  <a:pt x="2905" y="4404"/>
                </a:cubicBezTo>
                <a:cubicBezTo>
                  <a:pt x="2905" y="4532"/>
                  <a:pt x="3065" y="4532"/>
                  <a:pt x="3065" y="4660"/>
                </a:cubicBezTo>
                <a:cubicBezTo>
                  <a:pt x="3192" y="4660"/>
                  <a:pt x="3320" y="4787"/>
                  <a:pt x="3320" y="4787"/>
                </a:cubicBezTo>
                <a:cubicBezTo>
                  <a:pt x="3448" y="4915"/>
                  <a:pt x="3448" y="4915"/>
                  <a:pt x="3575" y="4915"/>
                </a:cubicBezTo>
                <a:cubicBezTo>
                  <a:pt x="3639" y="4995"/>
                  <a:pt x="3671" y="5035"/>
                  <a:pt x="3707" y="5035"/>
                </a:cubicBezTo>
                <a:cubicBezTo>
                  <a:pt x="3743" y="5035"/>
                  <a:pt x="3783" y="4995"/>
                  <a:pt x="3863" y="4915"/>
                </a:cubicBezTo>
                <a:cubicBezTo>
                  <a:pt x="3990" y="4915"/>
                  <a:pt x="3990" y="4787"/>
                  <a:pt x="3990" y="4660"/>
                </a:cubicBezTo>
                <a:lnTo>
                  <a:pt x="3990" y="4404"/>
                </a:lnTo>
                <a:cubicBezTo>
                  <a:pt x="3990" y="4277"/>
                  <a:pt x="3990" y="4277"/>
                  <a:pt x="3863" y="4117"/>
                </a:cubicBezTo>
                <a:lnTo>
                  <a:pt x="3863" y="3862"/>
                </a:lnTo>
                <a:cubicBezTo>
                  <a:pt x="3703" y="3734"/>
                  <a:pt x="3703" y="3606"/>
                  <a:pt x="3703" y="3479"/>
                </a:cubicBezTo>
                <a:lnTo>
                  <a:pt x="3703" y="3319"/>
                </a:lnTo>
                <a:cubicBezTo>
                  <a:pt x="3703" y="3319"/>
                  <a:pt x="3703" y="3192"/>
                  <a:pt x="3575" y="3192"/>
                </a:cubicBezTo>
                <a:lnTo>
                  <a:pt x="3575" y="3064"/>
                </a:lnTo>
                <a:lnTo>
                  <a:pt x="3703" y="3064"/>
                </a:lnTo>
                <a:lnTo>
                  <a:pt x="3863" y="2936"/>
                </a:lnTo>
                <a:cubicBezTo>
                  <a:pt x="3990" y="2936"/>
                  <a:pt x="4118" y="2809"/>
                  <a:pt x="4245" y="2681"/>
                </a:cubicBezTo>
                <a:cubicBezTo>
                  <a:pt x="4245" y="2681"/>
                  <a:pt x="4373" y="2521"/>
                  <a:pt x="4501" y="2521"/>
                </a:cubicBezTo>
                <a:cubicBezTo>
                  <a:pt x="4660" y="2394"/>
                  <a:pt x="4660" y="2394"/>
                  <a:pt x="4788" y="2266"/>
                </a:cubicBezTo>
                <a:lnTo>
                  <a:pt x="4916" y="2266"/>
                </a:lnTo>
                <a:cubicBezTo>
                  <a:pt x="4916" y="2138"/>
                  <a:pt x="5043" y="2138"/>
                  <a:pt x="5043" y="2011"/>
                </a:cubicBezTo>
                <a:lnTo>
                  <a:pt x="5043" y="1883"/>
                </a:lnTo>
                <a:lnTo>
                  <a:pt x="4916" y="1883"/>
                </a:lnTo>
                <a:cubicBezTo>
                  <a:pt x="4916" y="1724"/>
                  <a:pt x="4916" y="1724"/>
                  <a:pt x="4788" y="1724"/>
                </a:cubicBezTo>
                <a:lnTo>
                  <a:pt x="4660" y="1724"/>
                </a:lnTo>
                <a:cubicBezTo>
                  <a:pt x="4373" y="1596"/>
                  <a:pt x="4245" y="1596"/>
                  <a:pt x="4118" y="1596"/>
                </a:cubicBezTo>
                <a:lnTo>
                  <a:pt x="3192" y="1596"/>
                </a:lnTo>
                <a:cubicBezTo>
                  <a:pt x="3192" y="1596"/>
                  <a:pt x="3065" y="1596"/>
                  <a:pt x="3065" y="1468"/>
                </a:cubicBezTo>
                <a:cubicBezTo>
                  <a:pt x="3065" y="1341"/>
                  <a:pt x="2905" y="1213"/>
                  <a:pt x="2905" y="1085"/>
                </a:cubicBezTo>
                <a:cubicBezTo>
                  <a:pt x="2777" y="926"/>
                  <a:pt x="2777" y="670"/>
                  <a:pt x="2650" y="543"/>
                </a:cubicBezTo>
                <a:lnTo>
                  <a:pt x="2650" y="670"/>
                </a:lnTo>
                <a:cubicBezTo>
                  <a:pt x="2650" y="543"/>
                  <a:pt x="2650" y="415"/>
                  <a:pt x="2522" y="287"/>
                </a:cubicBezTo>
                <a:lnTo>
                  <a:pt x="2522" y="128"/>
                </a:lnTo>
                <a:lnTo>
                  <a:pt x="239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28"/>
          <p:cNvSpPr/>
          <p:nvPr/>
        </p:nvSpPr>
        <p:spPr>
          <a:xfrm>
            <a:off x="130529" y="1208156"/>
            <a:ext cx="267789" cy="405295"/>
          </a:xfrm>
          <a:custGeom>
            <a:rect b="b" l="l" r="r" t="t"/>
            <a:pathLst>
              <a:path extrusionOk="0" h="12512" w="8267">
                <a:moveTo>
                  <a:pt x="4788" y="926"/>
                </a:moveTo>
                <a:lnTo>
                  <a:pt x="4788" y="1213"/>
                </a:lnTo>
                <a:lnTo>
                  <a:pt x="4788" y="1341"/>
                </a:lnTo>
                <a:lnTo>
                  <a:pt x="4788" y="1469"/>
                </a:lnTo>
                <a:lnTo>
                  <a:pt x="4788" y="2011"/>
                </a:lnTo>
                <a:cubicBezTo>
                  <a:pt x="4788" y="2267"/>
                  <a:pt x="4788" y="2522"/>
                  <a:pt x="4915" y="2682"/>
                </a:cubicBezTo>
                <a:lnTo>
                  <a:pt x="4915" y="3479"/>
                </a:lnTo>
                <a:lnTo>
                  <a:pt x="4915" y="3862"/>
                </a:lnTo>
                <a:lnTo>
                  <a:pt x="4915" y="3990"/>
                </a:lnTo>
                <a:lnTo>
                  <a:pt x="4915" y="4118"/>
                </a:lnTo>
                <a:lnTo>
                  <a:pt x="4915" y="4660"/>
                </a:lnTo>
                <a:lnTo>
                  <a:pt x="4915" y="5458"/>
                </a:lnTo>
                <a:lnTo>
                  <a:pt x="4915" y="5586"/>
                </a:lnTo>
                <a:lnTo>
                  <a:pt x="4915" y="6001"/>
                </a:lnTo>
                <a:lnTo>
                  <a:pt x="4915" y="7181"/>
                </a:lnTo>
                <a:cubicBezTo>
                  <a:pt x="4915" y="7309"/>
                  <a:pt x="4915" y="7596"/>
                  <a:pt x="5075" y="7852"/>
                </a:cubicBezTo>
                <a:lnTo>
                  <a:pt x="5075" y="8107"/>
                </a:lnTo>
                <a:lnTo>
                  <a:pt x="5075" y="8267"/>
                </a:lnTo>
                <a:cubicBezTo>
                  <a:pt x="5075" y="8522"/>
                  <a:pt x="5075" y="8777"/>
                  <a:pt x="5203" y="8905"/>
                </a:cubicBezTo>
                <a:cubicBezTo>
                  <a:pt x="5330" y="9064"/>
                  <a:pt x="5458" y="9064"/>
                  <a:pt x="5586" y="9064"/>
                </a:cubicBezTo>
                <a:lnTo>
                  <a:pt x="6001" y="9064"/>
                </a:lnTo>
                <a:lnTo>
                  <a:pt x="6128" y="8905"/>
                </a:lnTo>
                <a:lnTo>
                  <a:pt x="6256" y="8905"/>
                </a:lnTo>
                <a:cubicBezTo>
                  <a:pt x="6511" y="8777"/>
                  <a:pt x="6671" y="8649"/>
                  <a:pt x="6926" y="8649"/>
                </a:cubicBezTo>
                <a:lnTo>
                  <a:pt x="7181" y="8649"/>
                </a:lnTo>
                <a:lnTo>
                  <a:pt x="7181" y="8905"/>
                </a:lnTo>
                <a:cubicBezTo>
                  <a:pt x="7181" y="9064"/>
                  <a:pt x="7309" y="9320"/>
                  <a:pt x="7309" y="9575"/>
                </a:cubicBezTo>
                <a:lnTo>
                  <a:pt x="7309" y="9703"/>
                </a:lnTo>
                <a:lnTo>
                  <a:pt x="7309" y="9862"/>
                </a:lnTo>
                <a:lnTo>
                  <a:pt x="7309" y="10501"/>
                </a:lnTo>
                <a:lnTo>
                  <a:pt x="7309" y="10660"/>
                </a:lnTo>
                <a:cubicBezTo>
                  <a:pt x="6798" y="10660"/>
                  <a:pt x="6128" y="10788"/>
                  <a:pt x="5458" y="10788"/>
                </a:cubicBezTo>
                <a:lnTo>
                  <a:pt x="4788" y="10788"/>
                </a:lnTo>
                <a:cubicBezTo>
                  <a:pt x="4405" y="10788"/>
                  <a:pt x="3990" y="10915"/>
                  <a:pt x="3607" y="11043"/>
                </a:cubicBezTo>
                <a:lnTo>
                  <a:pt x="3479" y="11043"/>
                </a:lnTo>
                <a:cubicBezTo>
                  <a:pt x="2937" y="11043"/>
                  <a:pt x="2394" y="11298"/>
                  <a:pt x="2011" y="11458"/>
                </a:cubicBezTo>
                <a:cubicBezTo>
                  <a:pt x="1884" y="11458"/>
                  <a:pt x="1724" y="11458"/>
                  <a:pt x="1596" y="11586"/>
                </a:cubicBezTo>
                <a:cubicBezTo>
                  <a:pt x="1596" y="11458"/>
                  <a:pt x="1596" y="11458"/>
                  <a:pt x="1469" y="11298"/>
                </a:cubicBezTo>
                <a:lnTo>
                  <a:pt x="1469" y="11171"/>
                </a:lnTo>
                <a:lnTo>
                  <a:pt x="1469" y="10788"/>
                </a:lnTo>
                <a:lnTo>
                  <a:pt x="1469" y="10118"/>
                </a:lnTo>
                <a:lnTo>
                  <a:pt x="1596" y="9990"/>
                </a:lnTo>
                <a:lnTo>
                  <a:pt x="2011" y="9990"/>
                </a:lnTo>
                <a:cubicBezTo>
                  <a:pt x="2139" y="9990"/>
                  <a:pt x="2394" y="9990"/>
                  <a:pt x="2681" y="9862"/>
                </a:cubicBezTo>
                <a:lnTo>
                  <a:pt x="3064" y="9862"/>
                </a:lnTo>
                <a:lnTo>
                  <a:pt x="3320" y="9703"/>
                </a:lnTo>
                <a:cubicBezTo>
                  <a:pt x="3735" y="9703"/>
                  <a:pt x="4118" y="9575"/>
                  <a:pt x="4277" y="9192"/>
                </a:cubicBezTo>
                <a:cubicBezTo>
                  <a:pt x="4405" y="9192"/>
                  <a:pt x="4405" y="9064"/>
                  <a:pt x="4405" y="8905"/>
                </a:cubicBezTo>
                <a:lnTo>
                  <a:pt x="4405" y="8777"/>
                </a:lnTo>
                <a:lnTo>
                  <a:pt x="4405" y="8649"/>
                </a:lnTo>
                <a:lnTo>
                  <a:pt x="4405" y="8267"/>
                </a:lnTo>
                <a:lnTo>
                  <a:pt x="4405" y="7596"/>
                </a:lnTo>
                <a:lnTo>
                  <a:pt x="4405" y="6671"/>
                </a:lnTo>
                <a:lnTo>
                  <a:pt x="4405" y="6256"/>
                </a:lnTo>
                <a:cubicBezTo>
                  <a:pt x="4277" y="5713"/>
                  <a:pt x="4277" y="5203"/>
                  <a:pt x="4277" y="4788"/>
                </a:cubicBezTo>
                <a:lnTo>
                  <a:pt x="4277" y="4660"/>
                </a:lnTo>
                <a:lnTo>
                  <a:pt x="4277" y="3320"/>
                </a:lnTo>
                <a:lnTo>
                  <a:pt x="4277" y="2809"/>
                </a:lnTo>
                <a:cubicBezTo>
                  <a:pt x="4118" y="2682"/>
                  <a:pt x="3990" y="2522"/>
                  <a:pt x="3862" y="2394"/>
                </a:cubicBezTo>
                <a:lnTo>
                  <a:pt x="3735" y="2394"/>
                </a:lnTo>
                <a:cubicBezTo>
                  <a:pt x="3607" y="2394"/>
                  <a:pt x="3479" y="2522"/>
                  <a:pt x="3320" y="2522"/>
                </a:cubicBezTo>
                <a:lnTo>
                  <a:pt x="3192" y="2809"/>
                </a:lnTo>
                <a:lnTo>
                  <a:pt x="2937" y="2937"/>
                </a:lnTo>
                <a:lnTo>
                  <a:pt x="2809" y="3064"/>
                </a:lnTo>
                <a:cubicBezTo>
                  <a:pt x="2681" y="3192"/>
                  <a:pt x="2522" y="3320"/>
                  <a:pt x="2394" y="3320"/>
                </a:cubicBezTo>
                <a:cubicBezTo>
                  <a:pt x="2139" y="3479"/>
                  <a:pt x="2011" y="3735"/>
                  <a:pt x="1884" y="3862"/>
                </a:cubicBezTo>
                <a:cubicBezTo>
                  <a:pt x="1884" y="3735"/>
                  <a:pt x="1724" y="3735"/>
                  <a:pt x="1724" y="3735"/>
                </a:cubicBezTo>
                <a:cubicBezTo>
                  <a:pt x="1724" y="3607"/>
                  <a:pt x="1596" y="3479"/>
                  <a:pt x="1469" y="3320"/>
                </a:cubicBezTo>
                <a:cubicBezTo>
                  <a:pt x="1341" y="3192"/>
                  <a:pt x="1213" y="3064"/>
                  <a:pt x="1213" y="2937"/>
                </a:cubicBezTo>
                <a:lnTo>
                  <a:pt x="1086" y="2809"/>
                </a:lnTo>
                <a:cubicBezTo>
                  <a:pt x="1213" y="2809"/>
                  <a:pt x="1213" y="2809"/>
                  <a:pt x="1341" y="2682"/>
                </a:cubicBezTo>
                <a:cubicBezTo>
                  <a:pt x="1469" y="2522"/>
                  <a:pt x="1596" y="2394"/>
                  <a:pt x="1724" y="2267"/>
                </a:cubicBezTo>
                <a:cubicBezTo>
                  <a:pt x="2011" y="2011"/>
                  <a:pt x="2394" y="1724"/>
                  <a:pt x="2681" y="1469"/>
                </a:cubicBezTo>
                <a:cubicBezTo>
                  <a:pt x="2809" y="1341"/>
                  <a:pt x="2809" y="1213"/>
                  <a:pt x="2937" y="1213"/>
                </a:cubicBezTo>
                <a:cubicBezTo>
                  <a:pt x="3064" y="1086"/>
                  <a:pt x="3192" y="1086"/>
                  <a:pt x="3320" y="1086"/>
                </a:cubicBezTo>
                <a:lnTo>
                  <a:pt x="4118" y="1086"/>
                </a:lnTo>
                <a:cubicBezTo>
                  <a:pt x="4277" y="926"/>
                  <a:pt x="4533" y="926"/>
                  <a:pt x="4788" y="926"/>
                </a:cubicBezTo>
                <a:close/>
                <a:moveTo>
                  <a:pt x="4660" y="1"/>
                </a:moveTo>
                <a:cubicBezTo>
                  <a:pt x="4405" y="1"/>
                  <a:pt x="4118" y="128"/>
                  <a:pt x="3862" y="128"/>
                </a:cubicBezTo>
                <a:cubicBezTo>
                  <a:pt x="3735" y="128"/>
                  <a:pt x="3479" y="288"/>
                  <a:pt x="3320" y="288"/>
                </a:cubicBezTo>
                <a:lnTo>
                  <a:pt x="2809" y="288"/>
                </a:lnTo>
                <a:cubicBezTo>
                  <a:pt x="2681" y="288"/>
                  <a:pt x="2522" y="288"/>
                  <a:pt x="2394" y="416"/>
                </a:cubicBezTo>
                <a:cubicBezTo>
                  <a:pt x="1884" y="926"/>
                  <a:pt x="1213" y="1469"/>
                  <a:pt x="671" y="2011"/>
                </a:cubicBezTo>
                <a:cubicBezTo>
                  <a:pt x="543" y="2139"/>
                  <a:pt x="416" y="2267"/>
                  <a:pt x="416" y="2267"/>
                </a:cubicBezTo>
                <a:cubicBezTo>
                  <a:pt x="288" y="2267"/>
                  <a:pt x="288" y="2267"/>
                  <a:pt x="288" y="2394"/>
                </a:cubicBezTo>
                <a:cubicBezTo>
                  <a:pt x="1" y="2394"/>
                  <a:pt x="1" y="2682"/>
                  <a:pt x="1" y="2809"/>
                </a:cubicBezTo>
                <a:cubicBezTo>
                  <a:pt x="1" y="2937"/>
                  <a:pt x="1" y="2937"/>
                  <a:pt x="128" y="3064"/>
                </a:cubicBezTo>
                <a:cubicBezTo>
                  <a:pt x="128" y="3192"/>
                  <a:pt x="128" y="3192"/>
                  <a:pt x="288" y="3320"/>
                </a:cubicBezTo>
                <a:lnTo>
                  <a:pt x="416" y="3479"/>
                </a:lnTo>
                <a:cubicBezTo>
                  <a:pt x="416" y="3479"/>
                  <a:pt x="543" y="3607"/>
                  <a:pt x="543" y="3735"/>
                </a:cubicBezTo>
                <a:cubicBezTo>
                  <a:pt x="671" y="3735"/>
                  <a:pt x="671" y="3862"/>
                  <a:pt x="799" y="3862"/>
                </a:cubicBezTo>
                <a:cubicBezTo>
                  <a:pt x="799" y="3990"/>
                  <a:pt x="926" y="4118"/>
                  <a:pt x="1086" y="4277"/>
                </a:cubicBezTo>
                <a:cubicBezTo>
                  <a:pt x="1086" y="4277"/>
                  <a:pt x="1086" y="4405"/>
                  <a:pt x="1213" y="4405"/>
                </a:cubicBezTo>
                <a:lnTo>
                  <a:pt x="1213" y="4533"/>
                </a:lnTo>
                <a:cubicBezTo>
                  <a:pt x="1341" y="4660"/>
                  <a:pt x="1341" y="4660"/>
                  <a:pt x="1341" y="4788"/>
                </a:cubicBezTo>
                <a:lnTo>
                  <a:pt x="1469" y="4788"/>
                </a:lnTo>
                <a:cubicBezTo>
                  <a:pt x="1596" y="4916"/>
                  <a:pt x="1724" y="4916"/>
                  <a:pt x="1724" y="4916"/>
                </a:cubicBezTo>
                <a:cubicBezTo>
                  <a:pt x="1884" y="4916"/>
                  <a:pt x="2011" y="4788"/>
                  <a:pt x="2139" y="4788"/>
                </a:cubicBezTo>
                <a:cubicBezTo>
                  <a:pt x="2267" y="4788"/>
                  <a:pt x="2267" y="4660"/>
                  <a:pt x="2394" y="4533"/>
                </a:cubicBezTo>
                <a:cubicBezTo>
                  <a:pt x="2522" y="4405"/>
                  <a:pt x="2681" y="4277"/>
                  <a:pt x="2809" y="4118"/>
                </a:cubicBezTo>
                <a:cubicBezTo>
                  <a:pt x="2937" y="3990"/>
                  <a:pt x="3192" y="3862"/>
                  <a:pt x="3320" y="3735"/>
                </a:cubicBezTo>
                <a:lnTo>
                  <a:pt x="3479" y="3735"/>
                </a:lnTo>
                <a:lnTo>
                  <a:pt x="3479" y="3862"/>
                </a:lnTo>
                <a:lnTo>
                  <a:pt x="3479" y="4533"/>
                </a:lnTo>
                <a:lnTo>
                  <a:pt x="3479" y="6001"/>
                </a:lnTo>
                <a:lnTo>
                  <a:pt x="3479" y="7469"/>
                </a:lnTo>
                <a:lnTo>
                  <a:pt x="3479" y="8777"/>
                </a:lnTo>
                <a:cubicBezTo>
                  <a:pt x="3479" y="8777"/>
                  <a:pt x="3320" y="8777"/>
                  <a:pt x="3320" y="8905"/>
                </a:cubicBezTo>
                <a:cubicBezTo>
                  <a:pt x="2937" y="8905"/>
                  <a:pt x="2394" y="9064"/>
                  <a:pt x="2011" y="9064"/>
                </a:cubicBezTo>
                <a:cubicBezTo>
                  <a:pt x="1884" y="9064"/>
                  <a:pt x="1596" y="9192"/>
                  <a:pt x="1341" y="9192"/>
                </a:cubicBezTo>
                <a:lnTo>
                  <a:pt x="1086" y="9192"/>
                </a:lnTo>
                <a:cubicBezTo>
                  <a:pt x="926" y="9192"/>
                  <a:pt x="926" y="9192"/>
                  <a:pt x="799" y="9320"/>
                </a:cubicBezTo>
                <a:cubicBezTo>
                  <a:pt x="799" y="9320"/>
                  <a:pt x="671" y="9320"/>
                  <a:pt x="671" y="9447"/>
                </a:cubicBezTo>
                <a:lnTo>
                  <a:pt x="543" y="9575"/>
                </a:lnTo>
                <a:lnTo>
                  <a:pt x="543" y="9862"/>
                </a:lnTo>
                <a:lnTo>
                  <a:pt x="543" y="10245"/>
                </a:lnTo>
                <a:cubicBezTo>
                  <a:pt x="543" y="10660"/>
                  <a:pt x="543" y="11043"/>
                  <a:pt x="671" y="11458"/>
                </a:cubicBezTo>
                <a:lnTo>
                  <a:pt x="671" y="11969"/>
                </a:lnTo>
                <a:cubicBezTo>
                  <a:pt x="671" y="12096"/>
                  <a:pt x="799" y="12256"/>
                  <a:pt x="926" y="12383"/>
                </a:cubicBezTo>
                <a:cubicBezTo>
                  <a:pt x="1086" y="12511"/>
                  <a:pt x="1341" y="12511"/>
                  <a:pt x="1596" y="12511"/>
                </a:cubicBezTo>
                <a:cubicBezTo>
                  <a:pt x="1884" y="12383"/>
                  <a:pt x="2139" y="12383"/>
                  <a:pt x="2394" y="12256"/>
                </a:cubicBezTo>
                <a:cubicBezTo>
                  <a:pt x="2681" y="12096"/>
                  <a:pt x="3064" y="11969"/>
                  <a:pt x="3479" y="11841"/>
                </a:cubicBezTo>
                <a:cubicBezTo>
                  <a:pt x="3990" y="11841"/>
                  <a:pt x="4405" y="11713"/>
                  <a:pt x="4788" y="11713"/>
                </a:cubicBezTo>
                <a:cubicBezTo>
                  <a:pt x="5330" y="11713"/>
                  <a:pt x="5713" y="11713"/>
                  <a:pt x="6256" y="11586"/>
                </a:cubicBezTo>
                <a:cubicBezTo>
                  <a:pt x="6671" y="11586"/>
                  <a:pt x="7054" y="11586"/>
                  <a:pt x="7469" y="11458"/>
                </a:cubicBezTo>
                <a:lnTo>
                  <a:pt x="7724" y="11458"/>
                </a:lnTo>
                <a:lnTo>
                  <a:pt x="7852" y="11298"/>
                </a:lnTo>
                <a:lnTo>
                  <a:pt x="7979" y="11298"/>
                </a:lnTo>
                <a:lnTo>
                  <a:pt x="7979" y="11171"/>
                </a:lnTo>
                <a:cubicBezTo>
                  <a:pt x="8107" y="11171"/>
                  <a:pt x="8107" y="11043"/>
                  <a:pt x="8107" y="11043"/>
                </a:cubicBezTo>
                <a:cubicBezTo>
                  <a:pt x="8266" y="10788"/>
                  <a:pt x="8266" y="10660"/>
                  <a:pt x="8266" y="10501"/>
                </a:cubicBezTo>
                <a:lnTo>
                  <a:pt x="8266" y="9862"/>
                </a:lnTo>
                <a:cubicBezTo>
                  <a:pt x="8107" y="9575"/>
                  <a:pt x="8107" y="9192"/>
                  <a:pt x="8107" y="8905"/>
                </a:cubicBezTo>
                <a:cubicBezTo>
                  <a:pt x="8107" y="8777"/>
                  <a:pt x="8107" y="8649"/>
                  <a:pt x="7979" y="8522"/>
                </a:cubicBezTo>
                <a:lnTo>
                  <a:pt x="7979" y="8394"/>
                </a:lnTo>
                <a:lnTo>
                  <a:pt x="7979" y="8267"/>
                </a:lnTo>
                <a:lnTo>
                  <a:pt x="7852" y="8107"/>
                </a:lnTo>
                <a:cubicBezTo>
                  <a:pt x="7724" y="7979"/>
                  <a:pt x="7596" y="7852"/>
                  <a:pt x="7309" y="7724"/>
                </a:cubicBezTo>
                <a:cubicBezTo>
                  <a:pt x="7054" y="7724"/>
                  <a:pt x="6926" y="7724"/>
                  <a:pt x="6671" y="7852"/>
                </a:cubicBezTo>
                <a:cubicBezTo>
                  <a:pt x="6511" y="7852"/>
                  <a:pt x="6384" y="7852"/>
                  <a:pt x="6256" y="7979"/>
                </a:cubicBezTo>
                <a:lnTo>
                  <a:pt x="6001" y="7979"/>
                </a:lnTo>
                <a:cubicBezTo>
                  <a:pt x="5873" y="7979"/>
                  <a:pt x="5873" y="7852"/>
                  <a:pt x="5873" y="7852"/>
                </a:cubicBezTo>
                <a:lnTo>
                  <a:pt x="5873" y="7181"/>
                </a:lnTo>
                <a:lnTo>
                  <a:pt x="5873" y="5713"/>
                </a:lnTo>
                <a:lnTo>
                  <a:pt x="5873" y="4405"/>
                </a:lnTo>
                <a:lnTo>
                  <a:pt x="5873" y="3064"/>
                </a:lnTo>
                <a:cubicBezTo>
                  <a:pt x="5873" y="2809"/>
                  <a:pt x="5713" y="2394"/>
                  <a:pt x="5713" y="2139"/>
                </a:cubicBezTo>
                <a:lnTo>
                  <a:pt x="5713" y="1086"/>
                </a:lnTo>
                <a:cubicBezTo>
                  <a:pt x="5713" y="926"/>
                  <a:pt x="5713" y="671"/>
                  <a:pt x="5586" y="543"/>
                </a:cubicBezTo>
                <a:cubicBezTo>
                  <a:pt x="5586" y="416"/>
                  <a:pt x="5458" y="288"/>
                  <a:pt x="5203" y="128"/>
                </a:cubicBezTo>
                <a:cubicBezTo>
                  <a:pt x="5075" y="128"/>
                  <a:pt x="4915" y="1"/>
                  <a:pt x="47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84" name="Google Shape;2084;p28"/>
          <p:cNvGrpSpPr/>
          <p:nvPr/>
        </p:nvGrpSpPr>
        <p:grpSpPr>
          <a:xfrm>
            <a:off x="8500678" y="1923544"/>
            <a:ext cx="397002" cy="516920"/>
            <a:chOff x="8424478" y="1694944"/>
            <a:chExt cx="397002" cy="516920"/>
          </a:xfrm>
        </p:grpSpPr>
        <p:sp>
          <p:nvSpPr>
            <p:cNvPr id="2085" name="Google Shape;2085;p28"/>
            <p:cNvSpPr/>
            <p:nvPr/>
          </p:nvSpPr>
          <p:spPr>
            <a:xfrm>
              <a:off x="8424478" y="1694944"/>
              <a:ext cx="397002" cy="516920"/>
            </a:xfrm>
            <a:custGeom>
              <a:rect b="b" l="l" r="r" t="t"/>
              <a:pathLst>
                <a:path extrusionOk="0" h="15958" w="12256">
                  <a:moveTo>
                    <a:pt x="10373" y="926"/>
                  </a:moveTo>
                  <a:lnTo>
                    <a:pt x="10373" y="1054"/>
                  </a:lnTo>
                  <a:lnTo>
                    <a:pt x="10373" y="1341"/>
                  </a:lnTo>
                  <a:lnTo>
                    <a:pt x="10373" y="1596"/>
                  </a:lnTo>
                  <a:cubicBezTo>
                    <a:pt x="10373" y="1724"/>
                    <a:pt x="10501" y="1851"/>
                    <a:pt x="10501" y="1979"/>
                  </a:cubicBezTo>
                  <a:cubicBezTo>
                    <a:pt x="10501" y="2266"/>
                    <a:pt x="10501" y="2522"/>
                    <a:pt x="10660" y="2777"/>
                  </a:cubicBezTo>
                  <a:lnTo>
                    <a:pt x="10660" y="3064"/>
                  </a:lnTo>
                  <a:lnTo>
                    <a:pt x="10660" y="3320"/>
                  </a:lnTo>
                  <a:cubicBezTo>
                    <a:pt x="10788" y="3734"/>
                    <a:pt x="10788" y="4117"/>
                    <a:pt x="10788" y="4532"/>
                  </a:cubicBezTo>
                  <a:lnTo>
                    <a:pt x="10788" y="4660"/>
                  </a:lnTo>
                  <a:lnTo>
                    <a:pt x="10788" y="5585"/>
                  </a:lnTo>
                  <a:lnTo>
                    <a:pt x="10788" y="5968"/>
                  </a:lnTo>
                  <a:lnTo>
                    <a:pt x="10788" y="6383"/>
                  </a:lnTo>
                  <a:lnTo>
                    <a:pt x="10788" y="7437"/>
                  </a:lnTo>
                  <a:lnTo>
                    <a:pt x="10788" y="8905"/>
                  </a:lnTo>
                  <a:cubicBezTo>
                    <a:pt x="10788" y="9830"/>
                    <a:pt x="10916" y="10915"/>
                    <a:pt x="11043" y="11713"/>
                  </a:cubicBezTo>
                  <a:cubicBezTo>
                    <a:pt x="11043" y="11841"/>
                    <a:pt x="11043" y="12096"/>
                    <a:pt x="11171" y="12224"/>
                  </a:cubicBezTo>
                  <a:lnTo>
                    <a:pt x="11171" y="12351"/>
                  </a:lnTo>
                  <a:lnTo>
                    <a:pt x="11171" y="12639"/>
                  </a:lnTo>
                  <a:cubicBezTo>
                    <a:pt x="11299" y="13022"/>
                    <a:pt x="11299" y="13436"/>
                    <a:pt x="11299" y="13819"/>
                  </a:cubicBezTo>
                  <a:cubicBezTo>
                    <a:pt x="11299" y="13947"/>
                    <a:pt x="11171" y="14234"/>
                    <a:pt x="11171" y="14362"/>
                  </a:cubicBezTo>
                  <a:cubicBezTo>
                    <a:pt x="11171" y="14362"/>
                    <a:pt x="11171" y="14490"/>
                    <a:pt x="11043" y="14490"/>
                  </a:cubicBezTo>
                  <a:lnTo>
                    <a:pt x="10501" y="14490"/>
                  </a:lnTo>
                  <a:cubicBezTo>
                    <a:pt x="10245" y="14617"/>
                    <a:pt x="9990" y="14617"/>
                    <a:pt x="9703" y="14617"/>
                  </a:cubicBezTo>
                  <a:cubicBezTo>
                    <a:pt x="9575" y="14617"/>
                    <a:pt x="9320" y="14745"/>
                    <a:pt x="9065" y="14745"/>
                  </a:cubicBezTo>
                  <a:lnTo>
                    <a:pt x="4916" y="14745"/>
                  </a:lnTo>
                  <a:cubicBezTo>
                    <a:pt x="4533" y="14745"/>
                    <a:pt x="4118" y="14745"/>
                    <a:pt x="3607" y="14904"/>
                  </a:cubicBezTo>
                  <a:lnTo>
                    <a:pt x="2682" y="14904"/>
                  </a:lnTo>
                  <a:cubicBezTo>
                    <a:pt x="2522" y="14904"/>
                    <a:pt x="2394" y="14904"/>
                    <a:pt x="2267" y="15032"/>
                  </a:cubicBezTo>
                  <a:lnTo>
                    <a:pt x="1469" y="15032"/>
                  </a:lnTo>
                  <a:lnTo>
                    <a:pt x="1469" y="14904"/>
                  </a:lnTo>
                  <a:cubicBezTo>
                    <a:pt x="1469" y="14745"/>
                    <a:pt x="1469" y="14617"/>
                    <a:pt x="1341" y="14617"/>
                  </a:cubicBezTo>
                  <a:lnTo>
                    <a:pt x="1341" y="14490"/>
                  </a:lnTo>
                  <a:lnTo>
                    <a:pt x="1341" y="14362"/>
                  </a:lnTo>
                  <a:lnTo>
                    <a:pt x="1341" y="13692"/>
                  </a:lnTo>
                  <a:cubicBezTo>
                    <a:pt x="1214" y="13149"/>
                    <a:pt x="1214" y="12766"/>
                    <a:pt x="1214" y="12351"/>
                  </a:cubicBezTo>
                  <a:lnTo>
                    <a:pt x="1214" y="12224"/>
                  </a:lnTo>
                  <a:lnTo>
                    <a:pt x="1214" y="11043"/>
                  </a:lnTo>
                  <a:lnTo>
                    <a:pt x="1214" y="10915"/>
                  </a:lnTo>
                  <a:lnTo>
                    <a:pt x="1214" y="9575"/>
                  </a:lnTo>
                  <a:cubicBezTo>
                    <a:pt x="1086" y="9160"/>
                    <a:pt x="1214" y="8649"/>
                    <a:pt x="1214" y="8234"/>
                  </a:cubicBezTo>
                  <a:lnTo>
                    <a:pt x="1214" y="8107"/>
                  </a:lnTo>
                  <a:lnTo>
                    <a:pt x="1214" y="6639"/>
                  </a:lnTo>
                  <a:lnTo>
                    <a:pt x="1214" y="5841"/>
                  </a:lnTo>
                  <a:lnTo>
                    <a:pt x="1214" y="5713"/>
                  </a:lnTo>
                  <a:lnTo>
                    <a:pt x="1214" y="5330"/>
                  </a:lnTo>
                  <a:lnTo>
                    <a:pt x="1214" y="3862"/>
                  </a:lnTo>
                  <a:lnTo>
                    <a:pt x="1214" y="1724"/>
                  </a:lnTo>
                  <a:cubicBezTo>
                    <a:pt x="1214" y="1596"/>
                    <a:pt x="1086" y="1469"/>
                    <a:pt x="926" y="1341"/>
                  </a:cubicBezTo>
                  <a:cubicBezTo>
                    <a:pt x="1341" y="1341"/>
                    <a:pt x="1597" y="1341"/>
                    <a:pt x="1884" y="1181"/>
                  </a:cubicBezTo>
                  <a:lnTo>
                    <a:pt x="2267" y="1181"/>
                  </a:lnTo>
                  <a:cubicBezTo>
                    <a:pt x="2682" y="1181"/>
                    <a:pt x="3065" y="1054"/>
                    <a:pt x="3480" y="1054"/>
                  </a:cubicBezTo>
                  <a:cubicBezTo>
                    <a:pt x="3735" y="926"/>
                    <a:pt x="3862" y="926"/>
                    <a:pt x="4118" y="926"/>
                  </a:cubicBezTo>
                  <a:close/>
                  <a:moveTo>
                    <a:pt x="3862" y="0"/>
                  </a:moveTo>
                  <a:cubicBezTo>
                    <a:pt x="3735" y="0"/>
                    <a:pt x="3480" y="128"/>
                    <a:pt x="3192" y="128"/>
                  </a:cubicBezTo>
                  <a:cubicBezTo>
                    <a:pt x="2809" y="256"/>
                    <a:pt x="2267" y="256"/>
                    <a:pt x="1724" y="383"/>
                  </a:cubicBezTo>
                  <a:lnTo>
                    <a:pt x="926" y="383"/>
                  </a:lnTo>
                  <a:cubicBezTo>
                    <a:pt x="799" y="383"/>
                    <a:pt x="671" y="543"/>
                    <a:pt x="543" y="543"/>
                  </a:cubicBezTo>
                  <a:cubicBezTo>
                    <a:pt x="416" y="543"/>
                    <a:pt x="416" y="543"/>
                    <a:pt x="288" y="671"/>
                  </a:cubicBezTo>
                  <a:lnTo>
                    <a:pt x="129" y="798"/>
                  </a:lnTo>
                  <a:cubicBezTo>
                    <a:pt x="129" y="926"/>
                    <a:pt x="129" y="926"/>
                    <a:pt x="1" y="926"/>
                  </a:cubicBezTo>
                  <a:lnTo>
                    <a:pt x="1" y="1181"/>
                  </a:lnTo>
                  <a:cubicBezTo>
                    <a:pt x="1" y="1181"/>
                    <a:pt x="129" y="1341"/>
                    <a:pt x="129" y="1469"/>
                  </a:cubicBezTo>
                  <a:lnTo>
                    <a:pt x="288" y="1469"/>
                  </a:lnTo>
                  <a:lnTo>
                    <a:pt x="288" y="1724"/>
                  </a:lnTo>
                  <a:lnTo>
                    <a:pt x="288" y="3447"/>
                  </a:lnTo>
                  <a:lnTo>
                    <a:pt x="288" y="4915"/>
                  </a:lnTo>
                  <a:lnTo>
                    <a:pt x="288" y="6511"/>
                  </a:lnTo>
                  <a:lnTo>
                    <a:pt x="288" y="7979"/>
                  </a:lnTo>
                  <a:lnTo>
                    <a:pt x="288" y="9447"/>
                  </a:lnTo>
                  <a:lnTo>
                    <a:pt x="288" y="10915"/>
                  </a:lnTo>
                  <a:lnTo>
                    <a:pt x="288" y="12224"/>
                  </a:lnTo>
                  <a:lnTo>
                    <a:pt x="288" y="12894"/>
                  </a:lnTo>
                  <a:lnTo>
                    <a:pt x="288" y="13436"/>
                  </a:lnTo>
                  <a:cubicBezTo>
                    <a:pt x="416" y="13947"/>
                    <a:pt x="416" y="14362"/>
                    <a:pt x="543" y="14745"/>
                  </a:cubicBezTo>
                  <a:lnTo>
                    <a:pt x="543" y="15160"/>
                  </a:lnTo>
                  <a:cubicBezTo>
                    <a:pt x="671" y="15543"/>
                    <a:pt x="799" y="15702"/>
                    <a:pt x="1214" y="15830"/>
                  </a:cubicBezTo>
                  <a:cubicBezTo>
                    <a:pt x="1341" y="15830"/>
                    <a:pt x="1341" y="15958"/>
                    <a:pt x="1469" y="15958"/>
                  </a:cubicBezTo>
                  <a:lnTo>
                    <a:pt x="2011" y="15958"/>
                  </a:lnTo>
                  <a:cubicBezTo>
                    <a:pt x="2139" y="15958"/>
                    <a:pt x="2139" y="15830"/>
                    <a:pt x="2267" y="15830"/>
                  </a:cubicBezTo>
                  <a:lnTo>
                    <a:pt x="3065" y="15830"/>
                  </a:lnTo>
                  <a:cubicBezTo>
                    <a:pt x="3320" y="15830"/>
                    <a:pt x="3607" y="15702"/>
                    <a:pt x="3862" y="15702"/>
                  </a:cubicBezTo>
                  <a:lnTo>
                    <a:pt x="8267" y="15702"/>
                  </a:lnTo>
                  <a:cubicBezTo>
                    <a:pt x="8650" y="15702"/>
                    <a:pt x="9192" y="15702"/>
                    <a:pt x="9575" y="15543"/>
                  </a:cubicBezTo>
                  <a:cubicBezTo>
                    <a:pt x="9862" y="15543"/>
                    <a:pt x="10118" y="15543"/>
                    <a:pt x="10245" y="15415"/>
                  </a:cubicBezTo>
                  <a:lnTo>
                    <a:pt x="11299" y="15415"/>
                  </a:lnTo>
                  <a:cubicBezTo>
                    <a:pt x="11586" y="15287"/>
                    <a:pt x="11713" y="15287"/>
                    <a:pt x="11841" y="15160"/>
                  </a:cubicBezTo>
                  <a:lnTo>
                    <a:pt x="11841" y="14904"/>
                  </a:lnTo>
                  <a:cubicBezTo>
                    <a:pt x="11969" y="14904"/>
                    <a:pt x="11969" y="14904"/>
                    <a:pt x="11969" y="14745"/>
                  </a:cubicBezTo>
                  <a:cubicBezTo>
                    <a:pt x="12096" y="14490"/>
                    <a:pt x="12256" y="14107"/>
                    <a:pt x="12256" y="13692"/>
                  </a:cubicBezTo>
                  <a:cubicBezTo>
                    <a:pt x="12256" y="13149"/>
                    <a:pt x="12096" y="12639"/>
                    <a:pt x="11969" y="12096"/>
                  </a:cubicBezTo>
                  <a:cubicBezTo>
                    <a:pt x="11969" y="11713"/>
                    <a:pt x="11841" y="11171"/>
                    <a:pt x="11841" y="10628"/>
                  </a:cubicBezTo>
                  <a:cubicBezTo>
                    <a:pt x="11713" y="10245"/>
                    <a:pt x="11713" y="9702"/>
                    <a:pt x="11713" y="9319"/>
                  </a:cubicBezTo>
                  <a:lnTo>
                    <a:pt x="11713" y="7851"/>
                  </a:lnTo>
                  <a:lnTo>
                    <a:pt x="11713" y="6383"/>
                  </a:lnTo>
                  <a:cubicBezTo>
                    <a:pt x="11713" y="5458"/>
                    <a:pt x="11713" y="4532"/>
                    <a:pt x="11586" y="3575"/>
                  </a:cubicBezTo>
                  <a:cubicBezTo>
                    <a:pt x="11586" y="3192"/>
                    <a:pt x="11458" y="2777"/>
                    <a:pt x="11458" y="2394"/>
                  </a:cubicBezTo>
                  <a:cubicBezTo>
                    <a:pt x="11458" y="2139"/>
                    <a:pt x="11458" y="1979"/>
                    <a:pt x="11299" y="1724"/>
                  </a:cubicBezTo>
                  <a:lnTo>
                    <a:pt x="11299" y="1054"/>
                  </a:lnTo>
                  <a:cubicBezTo>
                    <a:pt x="11171" y="798"/>
                    <a:pt x="11299" y="383"/>
                    <a:pt x="10916" y="128"/>
                  </a:cubicBezTo>
                  <a:cubicBezTo>
                    <a:pt x="10788" y="128"/>
                    <a:pt x="10788" y="0"/>
                    <a:pt x="1050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6" name="Google Shape;2086;p28"/>
            <p:cNvSpPr/>
            <p:nvPr/>
          </p:nvSpPr>
          <p:spPr>
            <a:xfrm>
              <a:off x="8476176" y="1746643"/>
              <a:ext cx="288455" cy="141652"/>
            </a:xfrm>
            <a:custGeom>
              <a:rect b="b" l="l" r="r" t="t"/>
              <a:pathLst>
                <a:path extrusionOk="0" h="4373" w="8905">
                  <a:moveTo>
                    <a:pt x="7469" y="926"/>
                  </a:moveTo>
                  <a:lnTo>
                    <a:pt x="7469" y="1053"/>
                  </a:lnTo>
                  <a:lnTo>
                    <a:pt x="7469" y="1341"/>
                  </a:lnTo>
                  <a:cubicBezTo>
                    <a:pt x="7596" y="1341"/>
                    <a:pt x="7596" y="1468"/>
                    <a:pt x="7596" y="1468"/>
                  </a:cubicBezTo>
                  <a:lnTo>
                    <a:pt x="7596" y="1724"/>
                  </a:lnTo>
                  <a:cubicBezTo>
                    <a:pt x="7724" y="1979"/>
                    <a:pt x="7852" y="2266"/>
                    <a:pt x="7852" y="2649"/>
                  </a:cubicBezTo>
                  <a:cubicBezTo>
                    <a:pt x="7979" y="2936"/>
                    <a:pt x="7979" y="3192"/>
                    <a:pt x="7979" y="3447"/>
                  </a:cubicBezTo>
                  <a:lnTo>
                    <a:pt x="926" y="3447"/>
                  </a:lnTo>
                  <a:lnTo>
                    <a:pt x="926" y="3064"/>
                  </a:lnTo>
                  <a:lnTo>
                    <a:pt x="926" y="2936"/>
                  </a:lnTo>
                  <a:lnTo>
                    <a:pt x="926" y="2521"/>
                  </a:lnTo>
                  <a:lnTo>
                    <a:pt x="926" y="2394"/>
                  </a:lnTo>
                  <a:lnTo>
                    <a:pt x="926" y="1724"/>
                  </a:lnTo>
                  <a:lnTo>
                    <a:pt x="926" y="1596"/>
                  </a:lnTo>
                  <a:lnTo>
                    <a:pt x="1086" y="1468"/>
                  </a:lnTo>
                  <a:cubicBezTo>
                    <a:pt x="1213" y="1468"/>
                    <a:pt x="1341" y="1341"/>
                    <a:pt x="1469" y="1341"/>
                  </a:cubicBezTo>
                  <a:cubicBezTo>
                    <a:pt x="2011" y="1341"/>
                    <a:pt x="2394" y="1181"/>
                    <a:pt x="2809" y="1181"/>
                  </a:cubicBezTo>
                  <a:lnTo>
                    <a:pt x="3479" y="1181"/>
                  </a:lnTo>
                  <a:lnTo>
                    <a:pt x="3607" y="1053"/>
                  </a:lnTo>
                  <a:lnTo>
                    <a:pt x="4405" y="1053"/>
                  </a:lnTo>
                  <a:cubicBezTo>
                    <a:pt x="4532" y="1053"/>
                    <a:pt x="4660" y="1053"/>
                    <a:pt x="4788" y="926"/>
                  </a:cubicBezTo>
                  <a:close/>
                  <a:moveTo>
                    <a:pt x="6383" y="0"/>
                  </a:moveTo>
                  <a:cubicBezTo>
                    <a:pt x="6128" y="0"/>
                    <a:pt x="5713" y="0"/>
                    <a:pt x="5330" y="128"/>
                  </a:cubicBezTo>
                  <a:lnTo>
                    <a:pt x="3862" y="128"/>
                  </a:lnTo>
                  <a:cubicBezTo>
                    <a:pt x="3607" y="255"/>
                    <a:pt x="3320" y="255"/>
                    <a:pt x="3064" y="255"/>
                  </a:cubicBezTo>
                  <a:lnTo>
                    <a:pt x="2681" y="255"/>
                  </a:lnTo>
                  <a:cubicBezTo>
                    <a:pt x="2394" y="255"/>
                    <a:pt x="2139" y="383"/>
                    <a:pt x="1884" y="383"/>
                  </a:cubicBezTo>
                  <a:cubicBezTo>
                    <a:pt x="1469" y="383"/>
                    <a:pt x="1086" y="543"/>
                    <a:pt x="671" y="670"/>
                  </a:cubicBezTo>
                  <a:lnTo>
                    <a:pt x="415" y="670"/>
                  </a:lnTo>
                  <a:cubicBezTo>
                    <a:pt x="128" y="670"/>
                    <a:pt x="1" y="926"/>
                    <a:pt x="1" y="1053"/>
                  </a:cubicBezTo>
                  <a:lnTo>
                    <a:pt x="1" y="1851"/>
                  </a:lnTo>
                  <a:lnTo>
                    <a:pt x="1" y="2777"/>
                  </a:lnTo>
                  <a:lnTo>
                    <a:pt x="1" y="3447"/>
                  </a:lnTo>
                  <a:cubicBezTo>
                    <a:pt x="1" y="3575"/>
                    <a:pt x="128" y="3862"/>
                    <a:pt x="128" y="3989"/>
                  </a:cubicBezTo>
                  <a:cubicBezTo>
                    <a:pt x="288" y="4117"/>
                    <a:pt x="415" y="4245"/>
                    <a:pt x="543" y="4245"/>
                  </a:cubicBezTo>
                  <a:cubicBezTo>
                    <a:pt x="671" y="4372"/>
                    <a:pt x="798" y="4372"/>
                    <a:pt x="926" y="4372"/>
                  </a:cubicBezTo>
                  <a:lnTo>
                    <a:pt x="7852" y="4372"/>
                  </a:lnTo>
                  <a:cubicBezTo>
                    <a:pt x="7979" y="4372"/>
                    <a:pt x="7979" y="4245"/>
                    <a:pt x="8107" y="4245"/>
                  </a:cubicBezTo>
                  <a:cubicBezTo>
                    <a:pt x="8394" y="4245"/>
                    <a:pt x="8649" y="4245"/>
                    <a:pt x="8777" y="3989"/>
                  </a:cubicBezTo>
                  <a:cubicBezTo>
                    <a:pt x="8905" y="3734"/>
                    <a:pt x="8905" y="3447"/>
                    <a:pt x="8905" y="3064"/>
                  </a:cubicBezTo>
                  <a:cubicBezTo>
                    <a:pt x="8777" y="2649"/>
                    <a:pt x="8777" y="2138"/>
                    <a:pt x="8649" y="1724"/>
                  </a:cubicBezTo>
                  <a:cubicBezTo>
                    <a:pt x="8522" y="1596"/>
                    <a:pt x="8522" y="1468"/>
                    <a:pt x="8522" y="1341"/>
                  </a:cubicBezTo>
                  <a:lnTo>
                    <a:pt x="8394" y="1181"/>
                  </a:lnTo>
                  <a:lnTo>
                    <a:pt x="8394" y="1053"/>
                  </a:lnTo>
                  <a:lnTo>
                    <a:pt x="8394" y="798"/>
                  </a:lnTo>
                  <a:cubicBezTo>
                    <a:pt x="8266" y="798"/>
                    <a:pt x="8266" y="798"/>
                    <a:pt x="8266" y="670"/>
                  </a:cubicBezTo>
                  <a:lnTo>
                    <a:pt x="8266" y="543"/>
                  </a:lnTo>
                  <a:cubicBezTo>
                    <a:pt x="8107" y="383"/>
                    <a:pt x="8107" y="255"/>
                    <a:pt x="7979" y="255"/>
                  </a:cubicBezTo>
                  <a:cubicBezTo>
                    <a:pt x="7852" y="128"/>
                    <a:pt x="7852" y="0"/>
                    <a:pt x="759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7" name="Google Shape;2087;p28"/>
            <p:cNvSpPr/>
            <p:nvPr/>
          </p:nvSpPr>
          <p:spPr>
            <a:xfrm>
              <a:off x="8502025" y="1935815"/>
              <a:ext cx="29995" cy="30028"/>
            </a:xfrm>
            <a:custGeom>
              <a:rect b="b" l="l" r="r" t="t"/>
              <a:pathLst>
                <a:path extrusionOk="0" h="927" w="926">
                  <a:moveTo>
                    <a:pt x="415" y="1"/>
                  </a:moveTo>
                  <a:cubicBezTo>
                    <a:pt x="288" y="1"/>
                    <a:pt x="128" y="1"/>
                    <a:pt x="128" y="128"/>
                  </a:cubicBezTo>
                  <a:cubicBezTo>
                    <a:pt x="0" y="288"/>
                    <a:pt x="0" y="415"/>
                    <a:pt x="0" y="543"/>
                  </a:cubicBezTo>
                  <a:cubicBezTo>
                    <a:pt x="0" y="543"/>
                    <a:pt x="0" y="671"/>
                    <a:pt x="128" y="798"/>
                  </a:cubicBezTo>
                  <a:cubicBezTo>
                    <a:pt x="128" y="798"/>
                    <a:pt x="288" y="926"/>
                    <a:pt x="415" y="926"/>
                  </a:cubicBezTo>
                  <a:cubicBezTo>
                    <a:pt x="543" y="926"/>
                    <a:pt x="671" y="798"/>
                    <a:pt x="671" y="798"/>
                  </a:cubicBezTo>
                  <a:cubicBezTo>
                    <a:pt x="798" y="671"/>
                    <a:pt x="926" y="543"/>
                    <a:pt x="798" y="415"/>
                  </a:cubicBezTo>
                  <a:cubicBezTo>
                    <a:pt x="798" y="288"/>
                    <a:pt x="798" y="128"/>
                    <a:pt x="671" y="128"/>
                  </a:cubicBezTo>
                  <a:cubicBezTo>
                    <a:pt x="671" y="1"/>
                    <a:pt x="543" y="1"/>
                    <a:pt x="41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8" name="Google Shape;2088;p28"/>
            <p:cNvSpPr/>
            <p:nvPr/>
          </p:nvSpPr>
          <p:spPr>
            <a:xfrm>
              <a:off x="8567167" y="1939961"/>
              <a:ext cx="29995" cy="25882"/>
            </a:xfrm>
            <a:custGeom>
              <a:rect b="b" l="l" r="r" t="t"/>
              <a:pathLst>
                <a:path extrusionOk="0" h="799" w="926">
                  <a:moveTo>
                    <a:pt x="383" y="0"/>
                  </a:moveTo>
                  <a:cubicBezTo>
                    <a:pt x="255" y="0"/>
                    <a:pt x="255" y="0"/>
                    <a:pt x="128" y="160"/>
                  </a:cubicBezTo>
                  <a:cubicBezTo>
                    <a:pt x="0" y="160"/>
                    <a:pt x="0" y="287"/>
                    <a:pt x="0" y="415"/>
                  </a:cubicBezTo>
                  <a:cubicBezTo>
                    <a:pt x="0" y="543"/>
                    <a:pt x="128" y="670"/>
                    <a:pt x="128" y="670"/>
                  </a:cubicBezTo>
                  <a:cubicBezTo>
                    <a:pt x="255" y="798"/>
                    <a:pt x="383" y="798"/>
                    <a:pt x="511" y="798"/>
                  </a:cubicBezTo>
                  <a:cubicBezTo>
                    <a:pt x="670" y="798"/>
                    <a:pt x="670" y="798"/>
                    <a:pt x="798" y="670"/>
                  </a:cubicBezTo>
                  <a:cubicBezTo>
                    <a:pt x="926" y="670"/>
                    <a:pt x="926" y="543"/>
                    <a:pt x="926" y="415"/>
                  </a:cubicBezTo>
                  <a:cubicBezTo>
                    <a:pt x="926" y="287"/>
                    <a:pt x="798" y="160"/>
                    <a:pt x="79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9" name="Google Shape;2089;p28"/>
            <p:cNvSpPr/>
            <p:nvPr/>
          </p:nvSpPr>
          <p:spPr>
            <a:xfrm>
              <a:off x="8648828" y="1939961"/>
              <a:ext cx="29995" cy="31032"/>
            </a:xfrm>
            <a:custGeom>
              <a:rect b="b" l="l" r="r" t="t"/>
              <a:pathLst>
                <a:path extrusionOk="0" h="958" w="926">
                  <a:moveTo>
                    <a:pt x="383" y="0"/>
                  </a:moveTo>
                  <a:cubicBezTo>
                    <a:pt x="256" y="0"/>
                    <a:pt x="128" y="0"/>
                    <a:pt x="128" y="160"/>
                  </a:cubicBezTo>
                  <a:cubicBezTo>
                    <a:pt x="0" y="287"/>
                    <a:pt x="0" y="415"/>
                    <a:pt x="0" y="543"/>
                  </a:cubicBezTo>
                  <a:cubicBezTo>
                    <a:pt x="0" y="543"/>
                    <a:pt x="0" y="670"/>
                    <a:pt x="128" y="798"/>
                  </a:cubicBezTo>
                  <a:cubicBezTo>
                    <a:pt x="256" y="798"/>
                    <a:pt x="256" y="958"/>
                    <a:pt x="383" y="958"/>
                  </a:cubicBezTo>
                  <a:cubicBezTo>
                    <a:pt x="543" y="958"/>
                    <a:pt x="670" y="798"/>
                    <a:pt x="798" y="798"/>
                  </a:cubicBezTo>
                  <a:cubicBezTo>
                    <a:pt x="798" y="670"/>
                    <a:pt x="926" y="543"/>
                    <a:pt x="926" y="415"/>
                  </a:cubicBezTo>
                  <a:cubicBezTo>
                    <a:pt x="926" y="287"/>
                    <a:pt x="798" y="160"/>
                    <a:pt x="670" y="160"/>
                  </a:cubicBezTo>
                  <a:cubicBezTo>
                    <a:pt x="670" y="0"/>
                    <a:pt x="543" y="0"/>
                    <a:pt x="3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0" name="Google Shape;2090;p28"/>
            <p:cNvSpPr/>
            <p:nvPr/>
          </p:nvSpPr>
          <p:spPr>
            <a:xfrm>
              <a:off x="8712900" y="1939961"/>
              <a:ext cx="31064" cy="25882"/>
            </a:xfrm>
            <a:custGeom>
              <a:rect b="b" l="l" r="r" t="t"/>
              <a:pathLst>
                <a:path extrusionOk="0" h="799" w="959">
                  <a:moveTo>
                    <a:pt x="416" y="0"/>
                  </a:moveTo>
                  <a:cubicBezTo>
                    <a:pt x="288" y="0"/>
                    <a:pt x="161" y="0"/>
                    <a:pt x="161" y="160"/>
                  </a:cubicBezTo>
                  <a:cubicBezTo>
                    <a:pt x="1" y="160"/>
                    <a:pt x="1" y="287"/>
                    <a:pt x="1" y="415"/>
                  </a:cubicBezTo>
                  <a:cubicBezTo>
                    <a:pt x="1" y="543"/>
                    <a:pt x="1" y="670"/>
                    <a:pt x="161" y="798"/>
                  </a:cubicBezTo>
                  <a:lnTo>
                    <a:pt x="416" y="798"/>
                  </a:lnTo>
                  <a:cubicBezTo>
                    <a:pt x="544" y="798"/>
                    <a:pt x="671" y="798"/>
                    <a:pt x="799" y="670"/>
                  </a:cubicBezTo>
                  <a:cubicBezTo>
                    <a:pt x="799" y="670"/>
                    <a:pt x="958" y="543"/>
                    <a:pt x="958" y="415"/>
                  </a:cubicBezTo>
                  <a:cubicBezTo>
                    <a:pt x="799" y="287"/>
                    <a:pt x="799" y="160"/>
                    <a:pt x="6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1" name="Google Shape;2091;p28"/>
            <p:cNvSpPr/>
            <p:nvPr/>
          </p:nvSpPr>
          <p:spPr>
            <a:xfrm>
              <a:off x="8497879" y="2035065"/>
              <a:ext cx="30028" cy="25882"/>
            </a:xfrm>
            <a:custGeom>
              <a:rect b="b" l="l" r="r" t="t"/>
              <a:pathLst>
                <a:path extrusionOk="0" h="799" w="927">
                  <a:moveTo>
                    <a:pt x="416" y="0"/>
                  </a:moveTo>
                  <a:cubicBezTo>
                    <a:pt x="256" y="0"/>
                    <a:pt x="256" y="0"/>
                    <a:pt x="128" y="128"/>
                  </a:cubicBezTo>
                  <a:cubicBezTo>
                    <a:pt x="1" y="128"/>
                    <a:pt x="1" y="256"/>
                    <a:pt x="1" y="415"/>
                  </a:cubicBezTo>
                  <a:cubicBezTo>
                    <a:pt x="1" y="543"/>
                    <a:pt x="1" y="671"/>
                    <a:pt x="128" y="798"/>
                  </a:cubicBezTo>
                  <a:lnTo>
                    <a:pt x="543" y="798"/>
                  </a:lnTo>
                  <a:cubicBezTo>
                    <a:pt x="543" y="798"/>
                    <a:pt x="671" y="798"/>
                    <a:pt x="799" y="671"/>
                  </a:cubicBezTo>
                  <a:cubicBezTo>
                    <a:pt x="799" y="671"/>
                    <a:pt x="926" y="543"/>
                    <a:pt x="926" y="415"/>
                  </a:cubicBezTo>
                  <a:cubicBezTo>
                    <a:pt x="926" y="256"/>
                    <a:pt x="799" y="128"/>
                    <a:pt x="799" y="128"/>
                  </a:cubicBezTo>
                  <a:cubicBezTo>
                    <a:pt x="671" y="0"/>
                    <a:pt x="543" y="0"/>
                    <a:pt x="41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2" name="Google Shape;2092;p28"/>
            <p:cNvSpPr/>
            <p:nvPr/>
          </p:nvSpPr>
          <p:spPr>
            <a:xfrm>
              <a:off x="8583687" y="2022659"/>
              <a:ext cx="31064" cy="29995"/>
            </a:xfrm>
            <a:custGeom>
              <a:rect b="b" l="l" r="r" t="t"/>
              <a:pathLst>
                <a:path extrusionOk="0" h="926" w="959">
                  <a:moveTo>
                    <a:pt x="416" y="0"/>
                  </a:moveTo>
                  <a:cubicBezTo>
                    <a:pt x="416" y="0"/>
                    <a:pt x="288" y="128"/>
                    <a:pt x="160" y="128"/>
                  </a:cubicBezTo>
                  <a:cubicBezTo>
                    <a:pt x="1" y="256"/>
                    <a:pt x="1" y="383"/>
                    <a:pt x="1" y="511"/>
                  </a:cubicBezTo>
                  <a:cubicBezTo>
                    <a:pt x="1" y="639"/>
                    <a:pt x="160" y="798"/>
                    <a:pt x="160" y="798"/>
                  </a:cubicBezTo>
                  <a:cubicBezTo>
                    <a:pt x="288" y="926"/>
                    <a:pt x="416" y="926"/>
                    <a:pt x="543" y="926"/>
                  </a:cubicBezTo>
                  <a:cubicBezTo>
                    <a:pt x="671" y="926"/>
                    <a:pt x="671" y="926"/>
                    <a:pt x="799" y="798"/>
                  </a:cubicBezTo>
                  <a:cubicBezTo>
                    <a:pt x="958" y="639"/>
                    <a:pt x="958" y="639"/>
                    <a:pt x="958" y="511"/>
                  </a:cubicBezTo>
                  <a:cubicBezTo>
                    <a:pt x="958" y="383"/>
                    <a:pt x="799" y="256"/>
                    <a:pt x="799" y="128"/>
                  </a:cubicBezTo>
                  <a:cubicBezTo>
                    <a:pt x="671" y="128"/>
                    <a:pt x="543" y="0"/>
                    <a:pt x="41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3" name="Google Shape;2093;p28"/>
            <p:cNvSpPr/>
            <p:nvPr/>
          </p:nvSpPr>
          <p:spPr>
            <a:xfrm>
              <a:off x="8657088" y="2022659"/>
              <a:ext cx="30028" cy="25882"/>
            </a:xfrm>
            <a:custGeom>
              <a:rect b="b" l="l" r="r" t="t"/>
              <a:pathLst>
                <a:path extrusionOk="0" h="799" w="927">
                  <a:moveTo>
                    <a:pt x="543" y="0"/>
                  </a:moveTo>
                  <a:cubicBezTo>
                    <a:pt x="415" y="0"/>
                    <a:pt x="288" y="0"/>
                    <a:pt x="288" y="128"/>
                  </a:cubicBezTo>
                  <a:cubicBezTo>
                    <a:pt x="128" y="128"/>
                    <a:pt x="1" y="256"/>
                    <a:pt x="128" y="383"/>
                  </a:cubicBezTo>
                  <a:cubicBezTo>
                    <a:pt x="128" y="511"/>
                    <a:pt x="128" y="639"/>
                    <a:pt x="288" y="798"/>
                  </a:cubicBezTo>
                  <a:lnTo>
                    <a:pt x="543" y="798"/>
                  </a:lnTo>
                  <a:cubicBezTo>
                    <a:pt x="671" y="798"/>
                    <a:pt x="798" y="798"/>
                    <a:pt x="798" y="639"/>
                  </a:cubicBezTo>
                  <a:cubicBezTo>
                    <a:pt x="926" y="639"/>
                    <a:pt x="926" y="511"/>
                    <a:pt x="926" y="383"/>
                  </a:cubicBezTo>
                  <a:cubicBezTo>
                    <a:pt x="926" y="256"/>
                    <a:pt x="926" y="128"/>
                    <a:pt x="798" y="128"/>
                  </a:cubicBezTo>
                  <a:cubicBezTo>
                    <a:pt x="798" y="0"/>
                    <a:pt x="671" y="0"/>
                    <a:pt x="54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4" name="Google Shape;2094;p28"/>
            <p:cNvSpPr/>
            <p:nvPr/>
          </p:nvSpPr>
          <p:spPr>
            <a:xfrm>
              <a:off x="8708787" y="2022659"/>
              <a:ext cx="35178" cy="89954"/>
            </a:xfrm>
            <a:custGeom>
              <a:rect b="b" l="l" r="r" t="t"/>
              <a:pathLst>
                <a:path extrusionOk="0" h="2777" w="1086">
                  <a:moveTo>
                    <a:pt x="415" y="0"/>
                  </a:moveTo>
                  <a:cubicBezTo>
                    <a:pt x="288" y="0"/>
                    <a:pt x="128" y="0"/>
                    <a:pt x="128" y="128"/>
                  </a:cubicBezTo>
                  <a:cubicBezTo>
                    <a:pt x="0" y="256"/>
                    <a:pt x="0" y="256"/>
                    <a:pt x="0" y="383"/>
                  </a:cubicBezTo>
                  <a:lnTo>
                    <a:pt x="0" y="511"/>
                  </a:lnTo>
                  <a:cubicBezTo>
                    <a:pt x="128" y="1181"/>
                    <a:pt x="128" y="1724"/>
                    <a:pt x="128" y="2394"/>
                  </a:cubicBezTo>
                  <a:cubicBezTo>
                    <a:pt x="288" y="2649"/>
                    <a:pt x="415" y="2777"/>
                    <a:pt x="671" y="2777"/>
                  </a:cubicBezTo>
                  <a:cubicBezTo>
                    <a:pt x="798" y="2777"/>
                    <a:pt x="926" y="2777"/>
                    <a:pt x="926" y="2649"/>
                  </a:cubicBezTo>
                  <a:cubicBezTo>
                    <a:pt x="1085" y="2522"/>
                    <a:pt x="1085" y="2394"/>
                    <a:pt x="1085" y="2234"/>
                  </a:cubicBezTo>
                  <a:cubicBezTo>
                    <a:pt x="1085" y="1724"/>
                    <a:pt x="926" y="1054"/>
                    <a:pt x="926" y="383"/>
                  </a:cubicBezTo>
                  <a:cubicBezTo>
                    <a:pt x="926" y="128"/>
                    <a:pt x="671" y="0"/>
                    <a:pt x="41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p28"/>
            <p:cNvSpPr/>
            <p:nvPr/>
          </p:nvSpPr>
          <p:spPr>
            <a:xfrm>
              <a:off x="8497879" y="2095024"/>
              <a:ext cx="30028" cy="31032"/>
            </a:xfrm>
            <a:custGeom>
              <a:rect b="b" l="l" r="r" t="t"/>
              <a:pathLst>
                <a:path extrusionOk="0" h="958" w="927">
                  <a:moveTo>
                    <a:pt x="416" y="0"/>
                  </a:moveTo>
                  <a:cubicBezTo>
                    <a:pt x="416" y="0"/>
                    <a:pt x="256" y="160"/>
                    <a:pt x="128" y="160"/>
                  </a:cubicBezTo>
                  <a:cubicBezTo>
                    <a:pt x="128" y="288"/>
                    <a:pt x="1" y="415"/>
                    <a:pt x="1" y="543"/>
                  </a:cubicBezTo>
                  <a:cubicBezTo>
                    <a:pt x="1" y="671"/>
                    <a:pt x="128" y="798"/>
                    <a:pt x="128" y="798"/>
                  </a:cubicBezTo>
                  <a:cubicBezTo>
                    <a:pt x="256" y="958"/>
                    <a:pt x="416" y="958"/>
                    <a:pt x="543" y="958"/>
                  </a:cubicBezTo>
                  <a:cubicBezTo>
                    <a:pt x="671" y="958"/>
                    <a:pt x="671" y="958"/>
                    <a:pt x="799" y="798"/>
                  </a:cubicBezTo>
                  <a:cubicBezTo>
                    <a:pt x="926" y="671"/>
                    <a:pt x="926" y="543"/>
                    <a:pt x="926" y="415"/>
                  </a:cubicBezTo>
                  <a:cubicBezTo>
                    <a:pt x="926" y="415"/>
                    <a:pt x="926" y="288"/>
                    <a:pt x="799" y="160"/>
                  </a:cubicBezTo>
                  <a:cubicBezTo>
                    <a:pt x="671" y="0"/>
                    <a:pt x="543" y="0"/>
                    <a:pt x="41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p28"/>
            <p:cNvSpPr/>
            <p:nvPr/>
          </p:nvSpPr>
          <p:spPr>
            <a:xfrm>
              <a:off x="8592983" y="2090878"/>
              <a:ext cx="30028" cy="30028"/>
            </a:xfrm>
            <a:custGeom>
              <a:rect b="b" l="l" r="r" t="t"/>
              <a:pathLst>
                <a:path extrusionOk="0" h="927" w="927">
                  <a:moveTo>
                    <a:pt x="384" y="1"/>
                  </a:moveTo>
                  <a:cubicBezTo>
                    <a:pt x="384" y="1"/>
                    <a:pt x="256" y="128"/>
                    <a:pt x="129" y="128"/>
                  </a:cubicBezTo>
                  <a:cubicBezTo>
                    <a:pt x="129" y="288"/>
                    <a:pt x="1" y="416"/>
                    <a:pt x="1" y="543"/>
                  </a:cubicBezTo>
                  <a:cubicBezTo>
                    <a:pt x="1" y="671"/>
                    <a:pt x="129" y="799"/>
                    <a:pt x="129" y="799"/>
                  </a:cubicBezTo>
                  <a:cubicBezTo>
                    <a:pt x="256" y="926"/>
                    <a:pt x="384" y="926"/>
                    <a:pt x="512" y="926"/>
                  </a:cubicBezTo>
                  <a:cubicBezTo>
                    <a:pt x="671" y="926"/>
                    <a:pt x="671" y="926"/>
                    <a:pt x="799" y="799"/>
                  </a:cubicBezTo>
                  <a:cubicBezTo>
                    <a:pt x="926" y="799"/>
                    <a:pt x="926" y="671"/>
                    <a:pt x="926" y="543"/>
                  </a:cubicBezTo>
                  <a:cubicBezTo>
                    <a:pt x="926" y="416"/>
                    <a:pt x="926" y="288"/>
                    <a:pt x="799" y="128"/>
                  </a:cubicBezTo>
                  <a:cubicBezTo>
                    <a:pt x="671" y="128"/>
                    <a:pt x="512" y="1"/>
                    <a:pt x="38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7" name="Google Shape;2097;p28"/>
            <p:cNvSpPr/>
            <p:nvPr/>
          </p:nvSpPr>
          <p:spPr>
            <a:xfrm>
              <a:off x="8661234" y="2086764"/>
              <a:ext cx="31032" cy="29995"/>
            </a:xfrm>
            <a:custGeom>
              <a:rect b="b" l="l" r="r" t="t"/>
              <a:pathLst>
                <a:path extrusionOk="0" h="926" w="958">
                  <a:moveTo>
                    <a:pt x="415" y="0"/>
                  </a:moveTo>
                  <a:cubicBezTo>
                    <a:pt x="287" y="0"/>
                    <a:pt x="287" y="0"/>
                    <a:pt x="160" y="128"/>
                  </a:cubicBezTo>
                  <a:cubicBezTo>
                    <a:pt x="0" y="255"/>
                    <a:pt x="0" y="255"/>
                    <a:pt x="0" y="415"/>
                  </a:cubicBezTo>
                  <a:cubicBezTo>
                    <a:pt x="0" y="543"/>
                    <a:pt x="160" y="670"/>
                    <a:pt x="160" y="798"/>
                  </a:cubicBezTo>
                  <a:cubicBezTo>
                    <a:pt x="287" y="798"/>
                    <a:pt x="415" y="926"/>
                    <a:pt x="543" y="926"/>
                  </a:cubicBezTo>
                  <a:cubicBezTo>
                    <a:pt x="543" y="926"/>
                    <a:pt x="670" y="798"/>
                    <a:pt x="798" y="798"/>
                  </a:cubicBezTo>
                  <a:cubicBezTo>
                    <a:pt x="958" y="670"/>
                    <a:pt x="958" y="543"/>
                    <a:pt x="958" y="415"/>
                  </a:cubicBezTo>
                  <a:cubicBezTo>
                    <a:pt x="958" y="255"/>
                    <a:pt x="798" y="128"/>
                    <a:pt x="798" y="128"/>
                  </a:cubicBezTo>
                  <a:cubicBezTo>
                    <a:pt x="670" y="0"/>
                    <a:pt x="543" y="0"/>
                    <a:pt x="41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98" name="Google Shape;2098;p28"/>
          <p:cNvGrpSpPr/>
          <p:nvPr/>
        </p:nvGrpSpPr>
        <p:grpSpPr>
          <a:xfrm>
            <a:off x="8367339" y="2777939"/>
            <a:ext cx="697832" cy="685425"/>
            <a:chOff x="8114352" y="2422739"/>
            <a:chExt cx="697832" cy="685425"/>
          </a:xfrm>
        </p:grpSpPr>
        <p:sp>
          <p:nvSpPr>
            <p:cNvPr id="2099" name="Google Shape;2099;p28"/>
            <p:cNvSpPr/>
            <p:nvPr/>
          </p:nvSpPr>
          <p:spPr>
            <a:xfrm>
              <a:off x="8114352" y="2422739"/>
              <a:ext cx="697832" cy="685425"/>
            </a:xfrm>
            <a:custGeom>
              <a:rect b="b" l="l" r="r" t="t"/>
              <a:pathLst>
                <a:path extrusionOk="0" h="21160" w="21543">
                  <a:moveTo>
                    <a:pt x="6926" y="926"/>
                  </a:moveTo>
                  <a:cubicBezTo>
                    <a:pt x="7181" y="926"/>
                    <a:pt x="7309" y="926"/>
                    <a:pt x="7469" y="1053"/>
                  </a:cubicBezTo>
                  <a:cubicBezTo>
                    <a:pt x="7724" y="1053"/>
                    <a:pt x="7979" y="1053"/>
                    <a:pt x="8107" y="1213"/>
                  </a:cubicBezTo>
                  <a:cubicBezTo>
                    <a:pt x="8394" y="1341"/>
                    <a:pt x="8649" y="1468"/>
                    <a:pt x="8905" y="1468"/>
                  </a:cubicBezTo>
                  <a:cubicBezTo>
                    <a:pt x="9192" y="1596"/>
                    <a:pt x="9320" y="1724"/>
                    <a:pt x="9575" y="1851"/>
                  </a:cubicBezTo>
                  <a:cubicBezTo>
                    <a:pt x="9703" y="2011"/>
                    <a:pt x="9862" y="2138"/>
                    <a:pt x="9990" y="2266"/>
                  </a:cubicBezTo>
                  <a:cubicBezTo>
                    <a:pt x="10117" y="2394"/>
                    <a:pt x="10245" y="2521"/>
                    <a:pt x="10373" y="2649"/>
                  </a:cubicBezTo>
                  <a:cubicBezTo>
                    <a:pt x="10500" y="2809"/>
                    <a:pt x="10660" y="2936"/>
                    <a:pt x="10660" y="3064"/>
                  </a:cubicBezTo>
                  <a:cubicBezTo>
                    <a:pt x="10788" y="3192"/>
                    <a:pt x="10788" y="3319"/>
                    <a:pt x="10915" y="3607"/>
                  </a:cubicBezTo>
                  <a:cubicBezTo>
                    <a:pt x="10915" y="3862"/>
                    <a:pt x="11043" y="3990"/>
                    <a:pt x="11043" y="4117"/>
                  </a:cubicBezTo>
                  <a:cubicBezTo>
                    <a:pt x="11298" y="4660"/>
                    <a:pt x="11585" y="5043"/>
                    <a:pt x="11841" y="5330"/>
                  </a:cubicBezTo>
                  <a:cubicBezTo>
                    <a:pt x="11968" y="5330"/>
                    <a:pt x="12096" y="5458"/>
                    <a:pt x="12256" y="5585"/>
                  </a:cubicBezTo>
                  <a:cubicBezTo>
                    <a:pt x="12383" y="5585"/>
                    <a:pt x="12383" y="5585"/>
                    <a:pt x="12511" y="5713"/>
                  </a:cubicBezTo>
                  <a:lnTo>
                    <a:pt x="12639" y="5841"/>
                  </a:lnTo>
                  <a:cubicBezTo>
                    <a:pt x="12766" y="6000"/>
                    <a:pt x="12894" y="6000"/>
                    <a:pt x="12894" y="6128"/>
                  </a:cubicBezTo>
                  <a:cubicBezTo>
                    <a:pt x="13181" y="6255"/>
                    <a:pt x="13309" y="6383"/>
                    <a:pt x="13564" y="6511"/>
                  </a:cubicBezTo>
                  <a:cubicBezTo>
                    <a:pt x="13851" y="6638"/>
                    <a:pt x="13979" y="6638"/>
                    <a:pt x="14234" y="6798"/>
                  </a:cubicBezTo>
                  <a:cubicBezTo>
                    <a:pt x="14490" y="6926"/>
                    <a:pt x="14777" y="7053"/>
                    <a:pt x="15032" y="7181"/>
                  </a:cubicBezTo>
                  <a:cubicBezTo>
                    <a:pt x="15288" y="7181"/>
                    <a:pt x="15575" y="7309"/>
                    <a:pt x="15830" y="7309"/>
                  </a:cubicBezTo>
                  <a:lnTo>
                    <a:pt x="15958" y="7436"/>
                  </a:lnTo>
                  <a:cubicBezTo>
                    <a:pt x="16500" y="7596"/>
                    <a:pt x="17043" y="7723"/>
                    <a:pt x="17553" y="7851"/>
                  </a:cubicBezTo>
                  <a:cubicBezTo>
                    <a:pt x="17681" y="7979"/>
                    <a:pt x="17841" y="7979"/>
                    <a:pt x="17968" y="8106"/>
                  </a:cubicBezTo>
                  <a:cubicBezTo>
                    <a:pt x="18096" y="8106"/>
                    <a:pt x="18224" y="8234"/>
                    <a:pt x="18351" y="8234"/>
                  </a:cubicBezTo>
                  <a:lnTo>
                    <a:pt x="18479" y="8394"/>
                  </a:lnTo>
                  <a:cubicBezTo>
                    <a:pt x="18766" y="8521"/>
                    <a:pt x="19022" y="8649"/>
                    <a:pt x="19277" y="8777"/>
                  </a:cubicBezTo>
                  <a:cubicBezTo>
                    <a:pt x="19436" y="8904"/>
                    <a:pt x="19692" y="9032"/>
                    <a:pt x="19819" y="9192"/>
                  </a:cubicBezTo>
                  <a:cubicBezTo>
                    <a:pt x="19947" y="9447"/>
                    <a:pt x="20075" y="9702"/>
                    <a:pt x="20234" y="9989"/>
                  </a:cubicBezTo>
                  <a:cubicBezTo>
                    <a:pt x="20362" y="9989"/>
                    <a:pt x="20362" y="10117"/>
                    <a:pt x="20362" y="10245"/>
                  </a:cubicBezTo>
                  <a:cubicBezTo>
                    <a:pt x="20362" y="10372"/>
                    <a:pt x="20490" y="10500"/>
                    <a:pt x="20490" y="10628"/>
                  </a:cubicBezTo>
                  <a:cubicBezTo>
                    <a:pt x="20617" y="11043"/>
                    <a:pt x="20617" y="11298"/>
                    <a:pt x="20617" y="11585"/>
                  </a:cubicBezTo>
                  <a:cubicBezTo>
                    <a:pt x="20617" y="11840"/>
                    <a:pt x="20490" y="11968"/>
                    <a:pt x="20490" y="12223"/>
                  </a:cubicBezTo>
                  <a:lnTo>
                    <a:pt x="20490" y="12383"/>
                  </a:lnTo>
                  <a:cubicBezTo>
                    <a:pt x="20362" y="12511"/>
                    <a:pt x="20362" y="12766"/>
                    <a:pt x="20362" y="12894"/>
                  </a:cubicBezTo>
                  <a:cubicBezTo>
                    <a:pt x="20234" y="13181"/>
                    <a:pt x="20234" y="13436"/>
                    <a:pt x="20075" y="13691"/>
                  </a:cubicBezTo>
                  <a:cubicBezTo>
                    <a:pt x="20075" y="13819"/>
                    <a:pt x="20075" y="14106"/>
                    <a:pt x="19947" y="14234"/>
                  </a:cubicBezTo>
                  <a:cubicBezTo>
                    <a:pt x="19947" y="14362"/>
                    <a:pt x="19819" y="14489"/>
                    <a:pt x="19819" y="14777"/>
                  </a:cubicBezTo>
                  <a:cubicBezTo>
                    <a:pt x="19692" y="14904"/>
                    <a:pt x="19564" y="15160"/>
                    <a:pt x="19436" y="15287"/>
                  </a:cubicBezTo>
                  <a:cubicBezTo>
                    <a:pt x="19149" y="15830"/>
                    <a:pt x="18894" y="16372"/>
                    <a:pt x="18479" y="16883"/>
                  </a:cubicBezTo>
                  <a:cubicBezTo>
                    <a:pt x="18351" y="17170"/>
                    <a:pt x="18224" y="17425"/>
                    <a:pt x="17968" y="17681"/>
                  </a:cubicBezTo>
                  <a:cubicBezTo>
                    <a:pt x="17426" y="17968"/>
                    <a:pt x="17043" y="18351"/>
                    <a:pt x="16628" y="18606"/>
                  </a:cubicBezTo>
                  <a:cubicBezTo>
                    <a:pt x="16500" y="18894"/>
                    <a:pt x="16245" y="19021"/>
                    <a:pt x="15958" y="19149"/>
                  </a:cubicBezTo>
                  <a:cubicBezTo>
                    <a:pt x="15702" y="19404"/>
                    <a:pt x="15447" y="19564"/>
                    <a:pt x="15160" y="19691"/>
                  </a:cubicBezTo>
                  <a:cubicBezTo>
                    <a:pt x="14905" y="19819"/>
                    <a:pt x="14490" y="19947"/>
                    <a:pt x="14107" y="20074"/>
                  </a:cubicBezTo>
                  <a:cubicBezTo>
                    <a:pt x="13564" y="20074"/>
                    <a:pt x="12766" y="20202"/>
                    <a:pt x="11968" y="20202"/>
                  </a:cubicBezTo>
                  <a:lnTo>
                    <a:pt x="9703" y="20202"/>
                  </a:lnTo>
                  <a:cubicBezTo>
                    <a:pt x="9447" y="20202"/>
                    <a:pt x="9192" y="20202"/>
                    <a:pt x="9064" y="20074"/>
                  </a:cubicBezTo>
                  <a:cubicBezTo>
                    <a:pt x="8777" y="20074"/>
                    <a:pt x="8522" y="20074"/>
                    <a:pt x="8107" y="19947"/>
                  </a:cubicBezTo>
                  <a:cubicBezTo>
                    <a:pt x="7851" y="19947"/>
                    <a:pt x="7596" y="19819"/>
                    <a:pt x="7309" y="19691"/>
                  </a:cubicBezTo>
                  <a:cubicBezTo>
                    <a:pt x="7054" y="19691"/>
                    <a:pt x="6798" y="19564"/>
                    <a:pt x="6511" y="19564"/>
                  </a:cubicBezTo>
                  <a:lnTo>
                    <a:pt x="6511" y="19404"/>
                  </a:lnTo>
                  <a:lnTo>
                    <a:pt x="6256" y="19404"/>
                  </a:lnTo>
                  <a:cubicBezTo>
                    <a:pt x="6128" y="19277"/>
                    <a:pt x="6128" y="19277"/>
                    <a:pt x="6000" y="19277"/>
                  </a:cubicBezTo>
                  <a:lnTo>
                    <a:pt x="5873" y="19149"/>
                  </a:lnTo>
                  <a:cubicBezTo>
                    <a:pt x="5713" y="19149"/>
                    <a:pt x="5713" y="19149"/>
                    <a:pt x="5586" y="19021"/>
                  </a:cubicBezTo>
                  <a:lnTo>
                    <a:pt x="5458" y="19021"/>
                  </a:lnTo>
                  <a:cubicBezTo>
                    <a:pt x="5458" y="18894"/>
                    <a:pt x="5330" y="18894"/>
                    <a:pt x="5330" y="18894"/>
                  </a:cubicBezTo>
                  <a:lnTo>
                    <a:pt x="5203" y="18766"/>
                  </a:lnTo>
                  <a:lnTo>
                    <a:pt x="4788" y="18479"/>
                  </a:lnTo>
                  <a:cubicBezTo>
                    <a:pt x="4660" y="18479"/>
                    <a:pt x="4532" y="18351"/>
                    <a:pt x="4532" y="18223"/>
                  </a:cubicBezTo>
                  <a:cubicBezTo>
                    <a:pt x="4277" y="18096"/>
                    <a:pt x="4118" y="17968"/>
                    <a:pt x="3990" y="17808"/>
                  </a:cubicBezTo>
                  <a:cubicBezTo>
                    <a:pt x="3862" y="17553"/>
                    <a:pt x="3607" y="17425"/>
                    <a:pt x="3479" y="17170"/>
                  </a:cubicBezTo>
                  <a:lnTo>
                    <a:pt x="3320" y="17011"/>
                  </a:lnTo>
                  <a:cubicBezTo>
                    <a:pt x="3320" y="17011"/>
                    <a:pt x="3320" y="16883"/>
                    <a:pt x="3192" y="16883"/>
                  </a:cubicBezTo>
                  <a:lnTo>
                    <a:pt x="3192" y="16755"/>
                  </a:lnTo>
                  <a:lnTo>
                    <a:pt x="3064" y="16628"/>
                  </a:lnTo>
                  <a:lnTo>
                    <a:pt x="2937" y="16372"/>
                  </a:lnTo>
                  <a:cubicBezTo>
                    <a:pt x="2809" y="16213"/>
                    <a:pt x="2681" y="16085"/>
                    <a:pt x="2522" y="15830"/>
                  </a:cubicBezTo>
                  <a:lnTo>
                    <a:pt x="2394" y="15702"/>
                  </a:lnTo>
                  <a:cubicBezTo>
                    <a:pt x="2394" y="15574"/>
                    <a:pt x="2266" y="15415"/>
                    <a:pt x="2139" y="15160"/>
                  </a:cubicBezTo>
                  <a:lnTo>
                    <a:pt x="2139" y="15032"/>
                  </a:lnTo>
                  <a:cubicBezTo>
                    <a:pt x="2011" y="14777"/>
                    <a:pt x="1884" y="14617"/>
                    <a:pt x="1884" y="14362"/>
                  </a:cubicBezTo>
                  <a:lnTo>
                    <a:pt x="1724" y="14362"/>
                  </a:lnTo>
                  <a:lnTo>
                    <a:pt x="1724" y="14234"/>
                  </a:lnTo>
                  <a:cubicBezTo>
                    <a:pt x="1724" y="14234"/>
                    <a:pt x="1596" y="14106"/>
                    <a:pt x="1596" y="13979"/>
                  </a:cubicBezTo>
                  <a:lnTo>
                    <a:pt x="1596" y="13691"/>
                  </a:lnTo>
                  <a:lnTo>
                    <a:pt x="1469" y="13436"/>
                  </a:lnTo>
                  <a:cubicBezTo>
                    <a:pt x="1341" y="12894"/>
                    <a:pt x="1213" y="12383"/>
                    <a:pt x="1086" y="11840"/>
                  </a:cubicBezTo>
                  <a:lnTo>
                    <a:pt x="1086" y="11713"/>
                  </a:lnTo>
                  <a:cubicBezTo>
                    <a:pt x="1086" y="11426"/>
                    <a:pt x="926" y="11170"/>
                    <a:pt x="926" y="10915"/>
                  </a:cubicBezTo>
                  <a:lnTo>
                    <a:pt x="926" y="9830"/>
                  </a:lnTo>
                  <a:lnTo>
                    <a:pt x="926" y="9447"/>
                  </a:lnTo>
                  <a:cubicBezTo>
                    <a:pt x="926" y="9192"/>
                    <a:pt x="926" y="8904"/>
                    <a:pt x="1086" y="8649"/>
                  </a:cubicBezTo>
                  <a:cubicBezTo>
                    <a:pt x="1086" y="8394"/>
                    <a:pt x="1086" y="8106"/>
                    <a:pt x="1213" y="7723"/>
                  </a:cubicBezTo>
                  <a:lnTo>
                    <a:pt x="1213" y="7596"/>
                  </a:lnTo>
                  <a:lnTo>
                    <a:pt x="1213" y="7436"/>
                  </a:lnTo>
                  <a:lnTo>
                    <a:pt x="1341" y="7309"/>
                  </a:lnTo>
                  <a:lnTo>
                    <a:pt x="1341" y="7053"/>
                  </a:lnTo>
                  <a:cubicBezTo>
                    <a:pt x="1469" y="6798"/>
                    <a:pt x="1469" y="6511"/>
                    <a:pt x="1596" y="6255"/>
                  </a:cubicBezTo>
                  <a:cubicBezTo>
                    <a:pt x="1724" y="6000"/>
                    <a:pt x="1724" y="5713"/>
                    <a:pt x="1884" y="5585"/>
                  </a:cubicBezTo>
                  <a:cubicBezTo>
                    <a:pt x="2011" y="5330"/>
                    <a:pt x="2139" y="5043"/>
                    <a:pt x="2266" y="4915"/>
                  </a:cubicBezTo>
                  <a:lnTo>
                    <a:pt x="2266" y="4787"/>
                  </a:lnTo>
                  <a:cubicBezTo>
                    <a:pt x="2681" y="4245"/>
                    <a:pt x="2937" y="3734"/>
                    <a:pt x="3192" y="3319"/>
                  </a:cubicBezTo>
                  <a:cubicBezTo>
                    <a:pt x="3320" y="3192"/>
                    <a:pt x="3479" y="2936"/>
                    <a:pt x="3607" y="2809"/>
                  </a:cubicBezTo>
                  <a:cubicBezTo>
                    <a:pt x="3735" y="2521"/>
                    <a:pt x="3862" y="2394"/>
                    <a:pt x="4118" y="2138"/>
                  </a:cubicBezTo>
                  <a:cubicBezTo>
                    <a:pt x="4277" y="2011"/>
                    <a:pt x="4405" y="2011"/>
                    <a:pt x="4660" y="1851"/>
                  </a:cubicBezTo>
                  <a:lnTo>
                    <a:pt x="4788" y="1724"/>
                  </a:lnTo>
                  <a:cubicBezTo>
                    <a:pt x="4788" y="1724"/>
                    <a:pt x="4915" y="1596"/>
                    <a:pt x="5075" y="1596"/>
                  </a:cubicBezTo>
                  <a:lnTo>
                    <a:pt x="5330" y="1468"/>
                  </a:lnTo>
                  <a:cubicBezTo>
                    <a:pt x="5458" y="1341"/>
                    <a:pt x="5713" y="1213"/>
                    <a:pt x="6000" y="1053"/>
                  </a:cubicBezTo>
                  <a:lnTo>
                    <a:pt x="6128" y="1053"/>
                  </a:lnTo>
                  <a:lnTo>
                    <a:pt x="6383" y="926"/>
                  </a:lnTo>
                  <a:close/>
                  <a:moveTo>
                    <a:pt x="6128" y="0"/>
                  </a:moveTo>
                  <a:cubicBezTo>
                    <a:pt x="5586" y="256"/>
                    <a:pt x="5075" y="670"/>
                    <a:pt x="4532" y="926"/>
                  </a:cubicBezTo>
                  <a:cubicBezTo>
                    <a:pt x="4277" y="1053"/>
                    <a:pt x="3990" y="1213"/>
                    <a:pt x="3735" y="1341"/>
                  </a:cubicBezTo>
                  <a:cubicBezTo>
                    <a:pt x="3479" y="1468"/>
                    <a:pt x="3192" y="1851"/>
                    <a:pt x="2937" y="2138"/>
                  </a:cubicBezTo>
                  <a:cubicBezTo>
                    <a:pt x="2522" y="2649"/>
                    <a:pt x="2266" y="3064"/>
                    <a:pt x="2011" y="3447"/>
                  </a:cubicBezTo>
                  <a:cubicBezTo>
                    <a:pt x="1724" y="3862"/>
                    <a:pt x="1469" y="4245"/>
                    <a:pt x="1341" y="4787"/>
                  </a:cubicBezTo>
                  <a:cubicBezTo>
                    <a:pt x="1086" y="5202"/>
                    <a:pt x="798" y="5585"/>
                    <a:pt x="671" y="6128"/>
                  </a:cubicBezTo>
                  <a:cubicBezTo>
                    <a:pt x="543" y="6511"/>
                    <a:pt x="415" y="7053"/>
                    <a:pt x="288" y="7596"/>
                  </a:cubicBezTo>
                  <a:lnTo>
                    <a:pt x="288" y="7851"/>
                  </a:lnTo>
                  <a:cubicBezTo>
                    <a:pt x="128" y="7979"/>
                    <a:pt x="128" y="8106"/>
                    <a:pt x="128" y="8234"/>
                  </a:cubicBezTo>
                  <a:cubicBezTo>
                    <a:pt x="128" y="8394"/>
                    <a:pt x="128" y="8649"/>
                    <a:pt x="1" y="8904"/>
                  </a:cubicBezTo>
                  <a:lnTo>
                    <a:pt x="1" y="9830"/>
                  </a:lnTo>
                  <a:cubicBezTo>
                    <a:pt x="1" y="10372"/>
                    <a:pt x="1" y="10787"/>
                    <a:pt x="128" y="11298"/>
                  </a:cubicBezTo>
                  <a:lnTo>
                    <a:pt x="128" y="12096"/>
                  </a:lnTo>
                  <a:cubicBezTo>
                    <a:pt x="288" y="12223"/>
                    <a:pt x="288" y="12511"/>
                    <a:pt x="288" y="12638"/>
                  </a:cubicBezTo>
                  <a:cubicBezTo>
                    <a:pt x="288" y="12638"/>
                    <a:pt x="415" y="12766"/>
                    <a:pt x="415" y="12894"/>
                  </a:cubicBezTo>
                  <a:cubicBezTo>
                    <a:pt x="415" y="13021"/>
                    <a:pt x="415" y="13181"/>
                    <a:pt x="543" y="13309"/>
                  </a:cubicBezTo>
                  <a:lnTo>
                    <a:pt x="543" y="13691"/>
                  </a:lnTo>
                  <a:cubicBezTo>
                    <a:pt x="671" y="13819"/>
                    <a:pt x="671" y="14106"/>
                    <a:pt x="798" y="14362"/>
                  </a:cubicBezTo>
                  <a:cubicBezTo>
                    <a:pt x="926" y="14489"/>
                    <a:pt x="926" y="14777"/>
                    <a:pt x="1086" y="15032"/>
                  </a:cubicBezTo>
                  <a:cubicBezTo>
                    <a:pt x="1213" y="15287"/>
                    <a:pt x="1341" y="15415"/>
                    <a:pt x="1469" y="15702"/>
                  </a:cubicBezTo>
                  <a:cubicBezTo>
                    <a:pt x="1724" y="16213"/>
                    <a:pt x="1884" y="16628"/>
                    <a:pt x="2266" y="17011"/>
                  </a:cubicBezTo>
                  <a:cubicBezTo>
                    <a:pt x="2394" y="17170"/>
                    <a:pt x="2522" y="17425"/>
                    <a:pt x="2681" y="17553"/>
                  </a:cubicBezTo>
                  <a:cubicBezTo>
                    <a:pt x="2937" y="17808"/>
                    <a:pt x="3064" y="18096"/>
                    <a:pt x="3320" y="18479"/>
                  </a:cubicBezTo>
                  <a:cubicBezTo>
                    <a:pt x="3479" y="18479"/>
                    <a:pt x="3607" y="18606"/>
                    <a:pt x="3735" y="18766"/>
                  </a:cubicBezTo>
                  <a:cubicBezTo>
                    <a:pt x="3735" y="18894"/>
                    <a:pt x="3862" y="19021"/>
                    <a:pt x="3990" y="19021"/>
                  </a:cubicBezTo>
                  <a:cubicBezTo>
                    <a:pt x="4118" y="19149"/>
                    <a:pt x="4277" y="19277"/>
                    <a:pt x="4532" y="19404"/>
                  </a:cubicBezTo>
                  <a:cubicBezTo>
                    <a:pt x="4532" y="19404"/>
                    <a:pt x="4660" y="19564"/>
                    <a:pt x="4788" y="19564"/>
                  </a:cubicBezTo>
                  <a:cubicBezTo>
                    <a:pt x="4915" y="19691"/>
                    <a:pt x="5075" y="19691"/>
                    <a:pt x="5075" y="19819"/>
                  </a:cubicBezTo>
                  <a:cubicBezTo>
                    <a:pt x="5203" y="19819"/>
                    <a:pt x="5330" y="19947"/>
                    <a:pt x="5458" y="19947"/>
                  </a:cubicBezTo>
                  <a:cubicBezTo>
                    <a:pt x="5586" y="20074"/>
                    <a:pt x="5713" y="20074"/>
                    <a:pt x="5873" y="20202"/>
                  </a:cubicBezTo>
                  <a:cubicBezTo>
                    <a:pt x="6000" y="20202"/>
                    <a:pt x="6256" y="20362"/>
                    <a:pt x="6511" y="20489"/>
                  </a:cubicBezTo>
                  <a:cubicBezTo>
                    <a:pt x="7054" y="20617"/>
                    <a:pt x="7469" y="20745"/>
                    <a:pt x="7979" y="20872"/>
                  </a:cubicBezTo>
                  <a:cubicBezTo>
                    <a:pt x="8107" y="20872"/>
                    <a:pt x="8394" y="20872"/>
                    <a:pt x="8649" y="21000"/>
                  </a:cubicBezTo>
                  <a:lnTo>
                    <a:pt x="9320" y="21000"/>
                  </a:lnTo>
                  <a:cubicBezTo>
                    <a:pt x="9862" y="21159"/>
                    <a:pt x="10373" y="21159"/>
                    <a:pt x="10915" y="21159"/>
                  </a:cubicBezTo>
                  <a:lnTo>
                    <a:pt x="12383" y="21159"/>
                  </a:lnTo>
                  <a:cubicBezTo>
                    <a:pt x="12766" y="21159"/>
                    <a:pt x="13309" y="21000"/>
                    <a:pt x="13692" y="21000"/>
                  </a:cubicBezTo>
                  <a:cubicBezTo>
                    <a:pt x="14234" y="20872"/>
                    <a:pt x="14777" y="20872"/>
                    <a:pt x="15160" y="20617"/>
                  </a:cubicBezTo>
                  <a:cubicBezTo>
                    <a:pt x="15702" y="20489"/>
                    <a:pt x="16245" y="20074"/>
                    <a:pt x="16756" y="19819"/>
                  </a:cubicBezTo>
                  <a:cubicBezTo>
                    <a:pt x="17043" y="19404"/>
                    <a:pt x="17426" y="19149"/>
                    <a:pt x="17841" y="18894"/>
                  </a:cubicBezTo>
                  <a:cubicBezTo>
                    <a:pt x="17968" y="18766"/>
                    <a:pt x="18224" y="18606"/>
                    <a:pt x="18351" y="18479"/>
                  </a:cubicBezTo>
                  <a:cubicBezTo>
                    <a:pt x="18479" y="18351"/>
                    <a:pt x="18479" y="18223"/>
                    <a:pt x="18639" y="18223"/>
                  </a:cubicBezTo>
                  <a:cubicBezTo>
                    <a:pt x="18766" y="18096"/>
                    <a:pt x="18894" y="17968"/>
                    <a:pt x="18894" y="17968"/>
                  </a:cubicBezTo>
                  <a:cubicBezTo>
                    <a:pt x="19149" y="17681"/>
                    <a:pt x="19277" y="17425"/>
                    <a:pt x="19436" y="17170"/>
                  </a:cubicBezTo>
                  <a:cubicBezTo>
                    <a:pt x="19564" y="16883"/>
                    <a:pt x="19819" y="16628"/>
                    <a:pt x="19947" y="16372"/>
                  </a:cubicBezTo>
                  <a:cubicBezTo>
                    <a:pt x="20075" y="16213"/>
                    <a:pt x="20234" y="15957"/>
                    <a:pt x="20234" y="15702"/>
                  </a:cubicBezTo>
                  <a:cubicBezTo>
                    <a:pt x="20362" y="15574"/>
                    <a:pt x="20490" y="15287"/>
                    <a:pt x="20617" y="15032"/>
                  </a:cubicBezTo>
                  <a:cubicBezTo>
                    <a:pt x="20745" y="14777"/>
                    <a:pt x="20873" y="14489"/>
                    <a:pt x="20873" y="14234"/>
                  </a:cubicBezTo>
                  <a:cubicBezTo>
                    <a:pt x="21032" y="13819"/>
                    <a:pt x="21160" y="13309"/>
                    <a:pt x="21287" y="12894"/>
                  </a:cubicBezTo>
                  <a:cubicBezTo>
                    <a:pt x="21287" y="12638"/>
                    <a:pt x="21415" y="12383"/>
                    <a:pt x="21415" y="12096"/>
                  </a:cubicBezTo>
                  <a:cubicBezTo>
                    <a:pt x="21415" y="11968"/>
                    <a:pt x="21543" y="11713"/>
                    <a:pt x="21543" y="11426"/>
                  </a:cubicBezTo>
                  <a:cubicBezTo>
                    <a:pt x="21543" y="11170"/>
                    <a:pt x="21415" y="11043"/>
                    <a:pt x="21415" y="10787"/>
                  </a:cubicBezTo>
                  <a:cubicBezTo>
                    <a:pt x="21287" y="10245"/>
                    <a:pt x="21160" y="9702"/>
                    <a:pt x="20873" y="9319"/>
                  </a:cubicBezTo>
                  <a:cubicBezTo>
                    <a:pt x="20617" y="8904"/>
                    <a:pt x="20362" y="8521"/>
                    <a:pt x="19947" y="8234"/>
                  </a:cubicBezTo>
                  <a:cubicBezTo>
                    <a:pt x="19692" y="7979"/>
                    <a:pt x="19564" y="7851"/>
                    <a:pt x="19277" y="7723"/>
                  </a:cubicBezTo>
                  <a:cubicBezTo>
                    <a:pt x="19149" y="7596"/>
                    <a:pt x="18894" y="7596"/>
                    <a:pt x="18766" y="7436"/>
                  </a:cubicBezTo>
                  <a:cubicBezTo>
                    <a:pt x="18479" y="7309"/>
                    <a:pt x="18224" y="7181"/>
                    <a:pt x="18096" y="7053"/>
                  </a:cubicBezTo>
                  <a:cubicBezTo>
                    <a:pt x="17841" y="7053"/>
                    <a:pt x="17553" y="6926"/>
                    <a:pt x="17298" y="6926"/>
                  </a:cubicBezTo>
                  <a:cubicBezTo>
                    <a:pt x="17043" y="6798"/>
                    <a:pt x="16628" y="6638"/>
                    <a:pt x="16245" y="6511"/>
                  </a:cubicBezTo>
                  <a:cubicBezTo>
                    <a:pt x="15958" y="6383"/>
                    <a:pt x="15575" y="6383"/>
                    <a:pt x="15288" y="6255"/>
                  </a:cubicBezTo>
                  <a:cubicBezTo>
                    <a:pt x="14777" y="6000"/>
                    <a:pt x="14234" y="5841"/>
                    <a:pt x="13692" y="5458"/>
                  </a:cubicBezTo>
                  <a:cubicBezTo>
                    <a:pt x="13436" y="5330"/>
                    <a:pt x="13181" y="5202"/>
                    <a:pt x="13054" y="4915"/>
                  </a:cubicBezTo>
                  <a:cubicBezTo>
                    <a:pt x="12766" y="4787"/>
                    <a:pt x="12511" y="4660"/>
                    <a:pt x="12256" y="4404"/>
                  </a:cubicBezTo>
                  <a:cubicBezTo>
                    <a:pt x="12096" y="4245"/>
                    <a:pt x="11968" y="3990"/>
                    <a:pt x="11968" y="3862"/>
                  </a:cubicBezTo>
                  <a:cubicBezTo>
                    <a:pt x="11841" y="3734"/>
                    <a:pt x="11841" y="3607"/>
                    <a:pt x="11713" y="3319"/>
                  </a:cubicBezTo>
                  <a:cubicBezTo>
                    <a:pt x="11713" y="3192"/>
                    <a:pt x="11585" y="2936"/>
                    <a:pt x="11585" y="2809"/>
                  </a:cubicBezTo>
                  <a:cubicBezTo>
                    <a:pt x="11458" y="2521"/>
                    <a:pt x="11298" y="2266"/>
                    <a:pt x="11171" y="2138"/>
                  </a:cubicBezTo>
                  <a:lnTo>
                    <a:pt x="10660" y="1596"/>
                  </a:lnTo>
                  <a:cubicBezTo>
                    <a:pt x="10373" y="1341"/>
                    <a:pt x="10117" y="1213"/>
                    <a:pt x="9990" y="1053"/>
                  </a:cubicBezTo>
                  <a:cubicBezTo>
                    <a:pt x="9703" y="926"/>
                    <a:pt x="9575" y="798"/>
                    <a:pt x="9320" y="798"/>
                  </a:cubicBezTo>
                  <a:cubicBezTo>
                    <a:pt x="8905" y="543"/>
                    <a:pt x="8522" y="415"/>
                    <a:pt x="7979" y="256"/>
                  </a:cubicBezTo>
                  <a:cubicBezTo>
                    <a:pt x="7851" y="128"/>
                    <a:pt x="7596" y="128"/>
                    <a:pt x="746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p28"/>
            <p:cNvSpPr/>
            <p:nvPr/>
          </p:nvSpPr>
          <p:spPr>
            <a:xfrm>
              <a:off x="8463770" y="2659463"/>
              <a:ext cx="115803" cy="86877"/>
            </a:xfrm>
            <a:custGeom>
              <a:rect b="b" l="l" r="r" t="t"/>
              <a:pathLst>
                <a:path extrusionOk="0" h="2682" w="3575">
                  <a:moveTo>
                    <a:pt x="1852" y="798"/>
                  </a:moveTo>
                  <a:lnTo>
                    <a:pt x="1979" y="926"/>
                  </a:lnTo>
                  <a:lnTo>
                    <a:pt x="2107" y="926"/>
                  </a:lnTo>
                  <a:lnTo>
                    <a:pt x="2522" y="1341"/>
                  </a:lnTo>
                  <a:lnTo>
                    <a:pt x="2649" y="1469"/>
                  </a:lnTo>
                  <a:lnTo>
                    <a:pt x="2649" y="1596"/>
                  </a:lnTo>
                  <a:lnTo>
                    <a:pt x="2522" y="1596"/>
                  </a:lnTo>
                  <a:cubicBezTo>
                    <a:pt x="2394" y="1724"/>
                    <a:pt x="2394" y="1724"/>
                    <a:pt x="2267" y="1724"/>
                  </a:cubicBezTo>
                  <a:lnTo>
                    <a:pt x="1979" y="1724"/>
                  </a:lnTo>
                  <a:cubicBezTo>
                    <a:pt x="1852" y="1724"/>
                    <a:pt x="1724" y="1724"/>
                    <a:pt x="1596" y="1596"/>
                  </a:cubicBezTo>
                  <a:lnTo>
                    <a:pt x="1469" y="1596"/>
                  </a:lnTo>
                  <a:cubicBezTo>
                    <a:pt x="1469" y="1596"/>
                    <a:pt x="1309" y="1596"/>
                    <a:pt x="1309" y="1469"/>
                  </a:cubicBezTo>
                  <a:cubicBezTo>
                    <a:pt x="1181" y="1469"/>
                    <a:pt x="1054" y="1341"/>
                    <a:pt x="1054" y="1341"/>
                  </a:cubicBezTo>
                  <a:cubicBezTo>
                    <a:pt x="1054" y="1213"/>
                    <a:pt x="926" y="1213"/>
                    <a:pt x="926" y="1213"/>
                  </a:cubicBezTo>
                  <a:lnTo>
                    <a:pt x="926" y="1086"/>
                  </a:lnTo>
                  <a:lnTo>
                    <a:pt x="926" y="926"/>
                  </a:lnTo>
                  <a:lnTo>
                    <a:pt x="1054" y="798"/>
                  </a:lnTo>
                  <a:cubicBezTo>
                    <a:pt x="1181" y="926"/>
                    <a:pt x="1309" y="926"/>
                    <a:pt x="1469" y="926"/>
                  </a:cubicBezTo>
                  <a:lnTo>
                    <a:pt x="1596" y="926"/>
                  </a:lnTo>
                  <a:cubicBezTo>
                    <a:pt x="1724" y="926"/>
                    <a:pt x="1724" y="926"/>
                    <a:pt x="1852" y="798"/>
                  </a:cubicBezTo>
                  <a:close/>
                  <a:moveTo>
                    <a:pt x="671" y="1"/>
                  </a:moveTo>
                  <a:cubicBezTo>
                    <a:pt x="671" y="1"/>
                    <a:pt x="511" y="1"/>
                    <a:pt x="511" y="128"/>
                  </a:cubicBezTo>
                  <a:cubicBezTo>
                    <a:pt x="384" y="128"/>
                    <a:pt x="256" y="288"/>
                    <a:pt x="256" y="415"/>
                  </a:cubicBezTo>
                  <a:cubicBezTo>
                    <a:pt x="128" y="415"/>
                    <a:pt x="128" y="543"/>
                    <a:pt x="128" y="543"/>
                  </a:cubicBezTo>
                  <a:cubicBezTo>
                    <a:pt x="128" y="671"/>
                    <a:pt x="1" y="671"/>
                    <a:pt x="1" y="798"/>
                  </a:cubicBezTo>
                  <a:lnTo>
                    <a:pt x="1" y="1086"/>
                  </a:lnTo>
                  <a:lnTo>
                    <a:pt x="1" y="1341"/>
                  </a:lnTo>
                  <a:cubicBezTo>
                    <a:pt x="128" y="1596"/>
                    <a:pt x="256" y="1724"/>
                    <a:pt x="384" y="1884"/>
                  </a:cubicBezTo>
                  <a:cubicBezTo>
                    <a:pt x="511" y="2011"/>
                    <a:pt x="511" y="2139"/>
                    <a:pt x="671" y="2267"/>
                  </a:cubicBezTo>
                  <a:cubicBezTo>
                    <a:pt x="798" y="2267"/>
                    <a:pt x="926" y="2267"/>
                    <a:pt x="926" y="2394"/>
                  </a:cubicBezTo>
                  <a:cubicBezTo>
                    <a:pt x="1054" y="2394"/>
                    <a:pt x="1054" y="2394"/>
                    <a:pt x="1181" y="2522"/>
                  </a:cubicBezTo>
                  <a:lnTo>
                    <a:pt x="1596" y="2522"/>
                  </a:lnTo>
                  <a:cubicBezTo>
                    <a:pt x="1724" y="2681"/>
                    <a:pt x="1852" y="2681"/>
                    <a:pt x="1979" y="2681"/>
                  </a:cubicBezTo>
                  <a:lnTo>
                    <a:pt x="2394" y="2681"/>
                  </a:lnTo>
                  <a:cubicBezTo>
                    <a:pt x="2649" y="2522"/>
                    <a:pt x="2777" y="2522"/>
                    <a:pt x="2905" y="2394"/>
                  </a:cubicBezTo>
                  <a:cubicBezTo>
                    <a:pt x="3064" y="2394"/>
                    <a:pt x="3192" y="2267"/>
                    <a:pt x="3320" y="2139"/>
                  </a:cubicBezTo>
                  <a:cubicBezTo>
                    <a:pt x="3447" y="2011"/>
                    <a:pt x="3447" y="1884"/>
                    <a:pt x="3447" y="1596"/>
                  </a:cubicBezTo>
                  <a:cubicBezTo>
                    <a:pt x="3575" y="1596"/>
                    <a:pt x="3575" y="1469"/>
                    <a:pt x="3575" y="1341"/>
                  </a:cubicBezTo>
                  <a:cubicBezTo>
                    <a:pt x="3447" y="1341"/>
                    <a:pt x="3447" y="1213"/>
                    <a:pt x="3447" y="1086"/>
                  </a:cubicBezTo>
                  <a:cubicBezTo>
                    <a:pt x="3447" y="926"/>
                    <a:pt x="3320" y="926"/>
                    <a:pt x="3320" y="798"/>
                  </a:cubicBezTo>
                  <a:cubicBezTo>
                    <a:pt x="3192" y="671"/>
                    <a:pt x="3064" y="415"/>
                    <a:pt x="2777" y="288"/>
                  </a:cubicBezTo>
                  <a:cubicBezTo>
                    <a:pt x="2649" y="288"/>
                    <a:pt x="2522" y="128"/>
                    <a:pt x="2394" y="128"/>
                  </a:cubicBezTo>
                  <a:cubicBezTo>
                    <a:pt x="2267" y="1"/>
                    <a:pt x="1979" y="1"/>
                    <a:pt x="172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p28"/>
            <p:cNvSpPr/>
            <p:nvPr/>
          </p:nvSpPr>
          <p:spPr>
            <a:xfrm>
              <a:off x="8196013" y="2629500"/>
              <a:ext cx="103429" cy="133392"/>
            </a:xfrm>
            <a:custGeom>
              <a:rect b="b" l="l" r="r" t="t"/>
              <a:pathLst>
                <a:path extrusionOk="0" h="4118" w="3193">
                  <a:moveTo>
                    <a:pt x="1469" y="0"/>
                  </a:moveTo>
                  <a:cubicBezTo>
                    <a:pt x="1341" y="128"/>
                    <a:pt x="1214" y="128"/>
                    <a:pt x="1214" y="255"/>
                  </a:cubicBezTo>
                  <a:cubicBezTo>
                    <a:pt x="1086" y="415"/>
                    <a:pt x="958" y="543"/>
                    <a:pt x="958" y="670"/>
                  </a:cubicBezTo>
                  <a:lnTo>
                    <a:pt x="799" y="670"/>
                  </a:lnTo>
                  <a:cubicBezTo>
                    <a:pt x="799" y="798"/>
                    <a:pt x="671" y="798"/>
                    <a:pt x="543" y="926"/>
                  </a:cubicBezTo>
                  <a:cubicBezTo>
                    <a:pt x="543" y="1053"/>
                    <a:pt x="416" y="1213"/>
                    <a:pt x="288" y="1340"/>
                  </a:cubicBezTo>
                  <a:cubicBezTo>
                    <a:pt x="288" y="1596"/>
                    <a:pt x="160" y="1723"/>
                    <a:pt x="160" y="1851"/>
                  </a:cubicBezTo>
                  <a:cubicBezTo>
                    <a:pt x="1" y="2011"/>
                    <a:pt x="1" y="2138"/>
                    <a:pt x="1" y="2394"/>
                  </a:cubicBezTo>
                  <a:lnTo>
                    <a:pt x="1" y="2649"/>
                  </a:lnTo>
                  <a:cubicBezTo>
                    <a:pt x="1" y="2936"/>
                    <a:pt x="1" y="3064"/>
                    <a:pt x="160" y="3319"/>
                  </a:cubicBezTo>
                  <a:cubicBezTo>
                    <a:pt x="160" y="3319"/>
                    <a:pt x="160" y="3447"/>
                    <a:pt x="288" y="3447"/>
                  </a:cubicBezTo>
                  <a:cubicBezTo>
                    <a:pt x="288" y="3606"/>
                    <a:pt x="416" y="3734"/>
                    <a:pt x="416" y="3734"/>
                  </a:cubicBezTo>
                  <a:cubicBezTo>
                    <a:pt x="543" y="3862"/>
                    <a:pt x="671" y="3989"/>
                    <a:pt x="958" y="4117"/>
                  </a:cubicBezTo>
                  <a:lnTo>
                    <a:pt x="1469" y="4117"/>
                  </a:lnTo>
                  <a:cubicBezTo>
                    <a:pt x="1756" y="3989"/>
                    <a:pt x="2011" y="3734"/>
                    <a:pt x="2139" y="3606"/>
                  </a:cubicBezTo>
                  <a:cubicBezTo>
                    <a:pt x="2139" y="3447"/>
                    <a:pt x="2267" y="3319"/>
                    <a:pt x="2267" y="3192"/>
                  </a:cubicBezTo>
                  <a:cubicBezTo>
                    <a:pt x="2554" y="2809"/>
                    <a:pt x="2682" y="2394"/>
                    <a:pt x="2809" y="2011"/>
                  </a:cubicBezTo>
                  <a:lnTo>
                    <a:pt x="2937" y="1851"/>
                  </a:lnTo>
                  <a:cubicBezTo>
                    <a:pt x="2937" y="1723"/>
                    <a:pt x="3065" y="1468"/>
                    <a:pt x="3192" y="1213"/>
                  </a:cubicBezTo>
                  <a:lnTo>
                    <a:pt x="3192" y="798"/>
                  </a:lnTo>
                  <a:cubicBezTo>
                    <a:pt x="3192" y="670"/>
                    <a:pt x="3065" y="415"/>
                    <a:pt x="2937" y="255"/>
                  </a:cubicBezTo>
                  <a:cubicBezTo>
                    <a:pt x="2809" y="255"/>
                    <a:pt x="2809" y="128"/>
                    <a:pt x="2682" y="128"/>
                  </a:cubicBezTo>
                  <a:cubicBezTo>
                    <a:pt x="2554" y="0"/>
                    <a:pt x="2394" y="0"/>
                    <a:pt x="213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28"/>
            <p:cNvSpPr/>
            <p:nvPr/>
          </p:nvSpPr>
          <p:spPr>
            <a:xfrm>
              <a:off x="8287004" y="2810412"/>
              <a:ext cx="89954" cy="100967"/>
            </a:xfrm>
            <a:custGeom>
              <a:rect b="b" l="l" r="r" t="t"/>
              <a:pathLst>
                <a:path extrusionOk="0" h="3117" w="2777">
                  <a:moveTo>
                    <a:pt x="1053" y="0"/>
                  </a:moveTo>
                  <a:cubicBezTo>
                    <a:pt x="926" y="0"/>
                    <a:pt x="670" y="128"/>
                    <a:pt x="543" y="255"/>
                  </a:cubicBezTo>
                  <a:lnTo>
                    <a:pt x="383" y="415"/>
                  </a:lnTo>
                  <a:cubicBezTo>
                    <a:pt x="256" y="543"/>
                    <a:pt x="256" y="670"/>
                    <a:pt x="128" y="798"/>
                  </a:cubicBezTo>
                  <a:cubicBezTo>
                    <a:pt x="128" y="926"/>
                    <a:pt x="0" y="1053"/>
                    <a:pt x="0" y="1213"/>
                  </a:cubicBezTo>
                  <a:lnTo>
                    <a:pt x="0" y="1723"/>
                  </a:lnTo>
                  <a:cubicBezTo>
                    <a:pt x="128" y="1851"/>
                    <a:pt x="128" y="2138"/>
                    <a:pt x="256" y="2266"/>
                  </a:cubicBezTo>
                  <a:cubicBezTo>
                    <a:pt x="383" y="2521"/>
                    <a:pt x="670" y="2809"/>
                    <a:pt x="1053" y="2936"/>
                  </a:cubicBezTo>
                  <a:cubicBezTo>
                    <a:pt x="1181" y="3064"/>
                    <a:pt x="1468" y="3064"/>
                    <a:pt x="1596" y="3064"/>
                  </a:cubicBezTo>
                  <a:cubicBezTo>
                    <a:pt x="1671" y="3101"/>
                    <a:pt x="1759" y="3117"/>
                    <a:pt x="1850" y="3117"/>
                  </a:cubicBezTo>
                  <a:cubicBezTo>
                    <a:pt x="2070" y="3117"/>
                    <a:pt x="2304" y="3027"/>
                    <a:pt x="2394" y="2936"/>
                  </a:cubicBezTo>
                  <a:cubicBezTo>
                    <a:pt x="2649" y="2649"/>
                    <a:pt x="2777" y="2394"/>
                    <a:pt x="2777" y="2011"/>
                  </a:cubicBezTo>
                  <a:lnTo>
                    <a:pt x="2777" y="1596"/>
                  </a:lnTo>
                  <a:cubicBezTo>
                    <a:pt x="2649" y="1341"/>
                    <a:pt x="2521" y="1053"/>
                    <a:pt x="2394" y="926"/>
                  </a:cubicBezTo>
                  <a:cubicBezTo>
                    <a:pt x="2266" y="670"/>
                    <a:pt x="2139" y="543"/>
                    <a:pt x="1851" y="415"/>
                  </a:cubicBezTo>
                  <a:cubicBezTo>
                    <a:pt x="1724" y="255"/>
                    <a:pt x="1596" y="128"/>
                    <a:pt x="14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28"/>
            <p:cNvSpPr/>
            <p:nvPr/>
          </p:nvSpPr>
          <p:spPr>
            <a:xfrm>
              <a:off x="8424478" y="2901370"/>
              <a:ext cx="120986" cy="77580"/>
            </a:xfrm>
            <a:custGeom>
              <a:rect b="b" l="l" r="r" t="t"/>
              <a:pathLst>
                <a:path extrusionOk="0" h="2395" w="3735">
                  <a:moveTo>
                    <a:pt x="1597" y="1"/>
                  </a:moveTo>
                  <a:cubicBezTo>
                    <a:pt x="1214" y="1"/>
                    <a:pt x="926" y="1"/>
                    <a:pt x="671" y="128"/>
                  </a:cubicBezTo>
                  <a:cubicBezTo>
                    <a:pt x="543" y="128"/>
                    <a:pt x="543" y="128"/>
                    <a:pt x="416" y="256"/>
                  </a:cubicBezTo>
                  <a:cubicBezTo>
                    <a:pt x="416" y="256"/>
                    <a:pt x="288" y="256"/>
                    <a:pt x="288" y="384"/>
                  </a:cubicBezTo>
                  <a:cubicBezTo>
                    <a:pt x="129" y="511"/>
                    <a:pt x="129" y="639"/>
                    <a:pt x="129" y="798"/>
                  </a:cubicBezTo>
                  <a:cubicBezTo>
                    <a:pt x="129" y="798"/>
                    <a:pt x="129" y="926"/>
                    <a:pt x="1" y="926"/>
                  </a:cubicBezTo>
                  <a:cubicBezTo>
                    <a:pt x="1" y="1054"/>
                    <a:pt x="129" y="1181"/>
                    <a:pt x="129" y="1181"/>
                  </a:cubicBezTo>
                  <a:cubicBezTo>
                    <a:pt x="129" y="1437"/>
                    <a:pt x="288" y="1596"/>
                    <a:pt x="416" y="1724"/>
                  </a:cubicBezTo>
                  <a:cubicBezTo>
                    <a:pt x="543" y="1852"/>
                    <a:pt x="671" y="1852"/>
                    <a:pt x="671" y="1979"/>
                  </a:cubicBezTo>
                  <a:cubicBezTo>
                    <a:pt x="799" y="1979"/>
                    <a:pt x="926" y="2107"/>
                    <a:pt x="1086" y="2107"/>
                  </a:cubicBezTo>
                  <a:cubicBezTo>
                    <a:pt x="1214" y="2107"/>
                    <a:pt x="1341" y="2235"/>
                    <a:pt x="1341" y="2235"/>
                  </a:cubicBezTo>
                  <a:cubicBezTo>
                    <a:pt x="1469" y="2235"/>
                    <a:pt x="1597" y="2394"/>
                    <a:pt x="1884" y="2394"/>
                  </a:cubicBezTo>
                  <a:lnTo>
                    <a:pt x="2267" y="2394"/>
                  </a:lnTo>
                  <a:cubicBezTo>
                    <a:pt x="2682" y="2394"/>
                    <a:pt x="3192" y="2235"/>
                    <a:pt x="3480" y="1852"/>
                  </a:cubicBezTo>
                  <a:cubicBezTo>
                    <a:pt x="3607" y="1596"/>
                    <a:pt x="3735" y="1181"/>
                    <a:pt x="3607" y="926"/>
                  </a:cubicBezTo>
                  <a:cubicBezTo>
                    <a:pt x="3480" y="798"/>
                    <a:pt x="3480" y="639"/>
                    <a:pt x="3320" y="639"/>
                  </a:cubicBezTo>
                  <a:cubicBezTo>
                    <a:pt x="3192" y="511"/>
                    <a:pt x="2937" y="384"/>
                    <a:pt x="2809" y="384"/>
                  </a:cubicBezTo>
                  <a:cubicBezTo>
                    <a:pt x="2809" y="256"/>
                    <a:pt x="2809" y="256"/>
                    <a:pt x="2682" y="256"/>
                  </a:cubicBezTo>
                  <a:cubicBezTo>
                    <a:pt x="2522" y="256"/>
                    <a:pt x="2394" y="128"/>
                    <a:pt x="2267" y="128"/>
                  </a:cubicBezTo>
                  <a:cubicBezTo>
                    <a:pt x="2139" y="1"/>
                    <a:pt x="1884" y="1"/>
                    <a:pt x="172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p28"/>
            <p:cNvSpPr/>
            <p:nvPr/>
          </p:nvSpPr>
          <p:spPr>
            <a:xfrm>
              <a:off x="8601276" y="2823823"/>
              <a:ext cx="95137" cy="64137"/>
            </a:xfrm>
            <a:custGeom>
              <a:rect b="b" l="l" r="r" t="t"/>
              <a:pathLst>
                <a:path extrusionOk="0" h="1980" w="2937">
                  <a:moveTo>
                    <a:pt x="798" y="1"/>
                  </a:moveTo>
                  <a:cubicBezTo>
                    <a:pt x="670" y="1"/>
                    <a:pt x="415" y="129"/>
                    <a:pt x="256" y="256"/>
                  </a:cubicBezTo>
                  <a:cubicBezTo>
                    <a:pt x="128" y="384"/>
                    <a:pt x="128" y="512"/>
                    <a:pt x="128" y="639"/>
                  </a:cubicBezTo>
                  <a:cubicBezTo>
                    <a:pt x="0" y="799"/>
                    <a:pt x="0" y="927"/>
                    <a:pt x="128" y="1054"/>
                  </a:cubicBezTo>
                  <a:cubicBezTo>
                    <a:pt x="128" y="1309"/>
                    <a:pt x="415" y="1437"/>
                    <a:pt x="670" y="1597"/>
                  </a:cubicBezTo>
                  <a:cubicBezTo>
                    <a:pt x="798" y="1724"/>
                    <a:pt x="926" y="1852"/>
                    <a:pt x="1213" y="1852"/>
                  </a:cubicBezTo>
                  <a:lnTo>
                    <a:pt x="1341" y="1852"/>
                  </a:lnTo>
                  <a:cubicBezTo>
                    <a:pt x="1341" y="1980"/>
                    <a:pt x="1341" y="1980"/>
                    <a:pt x="1468" y="1980"/>
                  </a:cubicBezTo>
                  <a:cubicBezTo>
                    <a:pt x="1596" y="1980"/>
                    <a:pt x="1724" y="1980"/>
                    <a:pt x="1724" y="1852"/>
                  </a:cubicBezTo>
                  <a:lnTo>
                    <a:pt x="2266" y="1852"/>
                  </a:lnTo>
                  <a:cubicBezTo>
                    <a:pt x="2394" y="1724"/>
                    <a:pt x="2649" y="1597"/>
                    <a:pt x="2809" y="1437"/>
                  </a:cubicBezTo>
                  <a:cubicBezTo>
                    <a:pt x="2936" y="1182"/>
                    <a:pt x="2936" y="927"/>
                    <a:pt x="2809" y="639"/>
                  </a:cubicBezTo>
                  <a:lnTo>
                    <a:pt x="2809" y="512"/>
                  </a:lnTo>
                  <a:cubicBezTo>
                    <a:pt x="2809" y="512"/>
                    <a:pt x="2649" y="512"/>
                    <a:pt x="2649" y="384"/>
                  </a:cubicBezTo>
                  <a:cubicBezTo>
                    <a:pt x="2521" y="384"/>
                    <a:pt x="2521" y="256"/>
                    <a:pt x="2394" y="256"/>
                  </a:cubicBezTo>
                  <a:cubicBezTo>
                    <a:pt x="2138" y="129"/>
                    <a:pt x="1851" y="129"/>
                    <a:pt x="1596" y="129"/>
                  </a:cubicBezTo>
                  <a:cubicBezTo>
                    <a:pt x="1341" y="129"/>
                    <a:pt x="1213" y="1"/>
                    <a:pt x="9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05" name="Google Shape;2105;p28"/>
          <p:cNvSpPr/>
          <p:nvPr/>
        </p:nvSpPr>
        <p:spPr>
          <a:xfrm>
            <a:off x="329031" y="2139602"/>
            <a:ext cx="642019" cy="800192"/>
          </a:xfrm>
          <a:custGeom>
            <a:rect b="b" l="l" r="r" t="t"/>
            <a:pathLst>
              <a:path extrusionOk="0" h="24703" w="19820">
                <a:moveTo>
                  <a:pt x="7564" y="894"/>
                </a:moveTo>
                <a:lnTo>
                  <a:pt x="7564" y="1054"/>
                </a:lnTo>
                <a:cubicBezTo>
                  <a:pt x="7723" y="1309"/>
                  <a:pt x="7851" y="1564"/>
                  <a:pt x="7851" y="1852"/>
                </a:cubicBezTo>
                <a:lnTo>
                  <a:pt x="7979" y="1979"/>
                </a:lnTo>
                <a:cubicBezTo>
                  <a:pt x="7979" y="2235"/>
                  <a:pt x="8106" y="2490"/>
                  <a:pt x="8106" y="2649"/>
                </a:cubicBezTo>
                <a:cubicBezTo>
                  <a:pt x="8106" y="2777"/>
                  <a:pt x="7979" y="2777"/>
                  <a:pt x="7851" y="2777"/>
                </a:cubicBezTo>
                <a:lnTo>
                  <a:pt x="7851" y="2905"/>
                </a:lnTo>
                <a:cubicBezTo>
                  <a:pt x="7564" y="2905"/>
                  <a:pt x="7436" y="3032"/>
                  <a:pt x="7181" y="3160"/>
                </a:cubicBezTo>
                <a:cubicBezTo>
                  <a:pt x="7181" y="3160"/>
                  <a:pt x="7053" y="3288"/>
                  <a:pt x="7053" y="3447"/>
                </a:cubicBezTo>
                <a:lnTo>
                  <a:pt x="7053" y="3703"/>
                </a:lnTo>
                <a:lnTo>
                  <a:pt x="7053" y="3958"/>
                </a:lnTo>
                <a:cubicBezTo>
                  <a:pt x="7181" y="4245"/>
                  <a:pt x="7181" y="4501"/>
                  <a:pt x="7309" y="4756"/>
                </a:cubicBezTo>
                <a:cubicBezTo>
                  <a:pt x="7564" y="5554"/>
                  <a:pt x="7979" y="6352"/>
                  <a:pt x="8106" y="7022"/>
                </a:cubicBezTo>
                <a:cubicBezTo>
                  <a:pt x="8362" y="7820"/>
                  <a:pt x="8649" y="8490"/>
                  <a:pt x="8904" y="9288"/>
                </a:cubicBezTo>
                <a:lnTo>
                  <a:pt x="9032" y="9830"/>
                </a:lnTo>
                <a:lnTo>
                  <a:pt x="9032" y="9958"/>
                </a:lnTo>
                <a:lnTo>
                  <a:pt x="9032" y="10086"/>
                </a:lnTo>
                <a:cubicBezTo>
                  <a:pt x="9319" y="10469"/>
                  <a:pt x="9447" y="11011"/>
                  <a:pt x="9575" y="11554"/>
                </a:cubicBezTo>
                <a:cubicBezTo>
                  <a:pt x="9702" y="11809"/>
                  <a:pt x="9830" y="12064"/>
                  <a:pt x="9830" y="12351"/>
                </a:cubicBezTo>
                <a:lnTo>
                  <a:pt x="9957" y="12479"/>
                </a:lnTo>
                <a:cubicBezTo>
                  <a:pt x="10117" y="12734"/>
                  <a:pt x="10117" y="12862"/>
                  <a:pt x="10245" y="13022"/>
                </a:cubicBezTo>
                <a:lnTo>
                  <a:pt x="10245" y="13149"/>
                </a:lnTo>
                <a:cubicBezTo>
                  <a:pt x="10372" y="13277"/>
                  <a:pt x="10372" y="13405"/>
                  <a:pt x="10500" y="13405"/>
                </a:cubicBezTo>
                <a:lnTo>
                  <a:pt x="10628" y="13405"/>
                </a:lnTo>
                <a:lnTo>
                  <a:pt x="10628" y="13660"/>
                </a:lnTo>
                <a:cubicBezTo>
                  <a:pt x="10755" y="13660"/>
                  <a:pt x="10755" y="13660"/>
                  <a:pt x="10915" y="13820"/>
                </a:cubicBezTo>
                <a:cubicBezTo>
                  <a:pt x="11043" y="13820"/>
                  <a:pt x="11043" y="13947"/>
                  <a:pt x="11043" y="13947"/>
                </a:cubicBezTo>
                <a:cubicBezTo>
                  <a:pt x="11170" y="14075"/>
                  <a:pt x="11426" y="14075"/>
                  <a:pt x="11426" y="14075"/>
                </a:cubicBezTo>
                <a:cubicBezTo>
                  <a:pt x="11553" y="14202"/>
                  <a:pt x="11713" y="14202"/>
                  <a:pt x="11840" y="14202"/>
                </a:cubicBezTo>
                <a:cubicBezTo>
                  <a:pt x="12223" y="14330"/>
                  <a:pt x="12638" y="14617"/>
                  <a:pt x="13021" y="14873"/>
                </a:cubicBezTo>
                <a:cubicBezTo>
                  <a:pt x="13308" y="15000"/>
                  <a:pt x="13436" y="15128"/>
                  <a:pt x="13691" y="15128"/>
                </a:cubicBezTo>
                <a:cubicBezTo>
                  <a:pt x="13819" y="15256"/>
                  <a:pt x="13947" y="15415"/>
                  <a:pt x="14106" y="15543"/>
                </a:cubicBezTo>
                <a:cubicBezTo>
                  <a:pt x="14362" y="15671"/>
                  <a:pt x="14489" y="15798"/>
                  <a:pt x="14617" y="15798"/>
                </a:cubicBezTo>
                <a:lnTo>
                  <a:pt x="14745" y="15798"/>
                </a:lnTo>
                <a:cubicBezTo>
                  <a:pt x="14745" y="15926"/>
                  <a:pt x="14904" y="15926"/>
                  <a:pt x="15032" y="16054"/>
                </a:cubicBezTo>
                <a:cubicBezTo>
                  <a:pt x="15032" y="16054"/>
                  <a:pt x="15160" y="16213"/>
                  <a:pt x="15287" y="16213"/>
                </a:cubicBezTo>
                <a:cubicBezTo>
                  <a:pt x="15415" y="16341"/>
                  <a:pt x="15702" y="16468"/>
                  <a:pt x="15830" y="16468"/>
                </a:cubicBezTo>
                <a:cubicBezTo>
                  <a:pt x="16085" y="16596"/>
                  <a:pt x="16340" y="16724"/>
                  <a:pt x="16628" y="16851"/>
                </a:cubicBezTo>
                <a:cubicBezTo>
                  <a:pt x="16883" y="17011"/>
                  <a:pt x="17298" y="17266"/>
                  <a:pt x="17553" y="17522"/>
                </a:cubicBezTo>
                <a:lnTo>
                  <a:pt x="17681" y="17522"/>
                </a:lnTo>
                <a:cubicBezTo>
                  <a:pt x="17808" y="17649"/>
                  <a:pt x="18096" y="17809"/>
                  <a:pt x="18223" y="17936"/>
                </a:cubicBezTo>
                <a:cubicBezTo>
                  <a:pt x="18351" y="17936"/>
                  <a:pt x="18351" y="17936"/>
                  <a:pt x="18479" y="18064"/>
                </a:cubicBezTo>
                <a:cubicBezTo>
                  <a:pt x="18606" y="18064"/>
                  <a:pt x="18606" y="18192"/>
                  <a:pt x="18734" y="18192"/>
                </a:cubicBezTo>
                <a:lnTo>
                  <a:pt x="18893" y="18319"/>
                </a:lnTo>
                <a:cubicBezTo>
                  <a:pt x="18606" y="18447"/>
                  <a:pt x="18351" y="18607"/>
                  <a:pt x="18096" y="18734"/>
                </a:cubicBezTo>
                <a:cubicBezTo>
                  <a:pt x="17298" y="19117"/>
                  <a:pt x="16500" y="19405"/>
                  <a:pt x="15415" y="19788"/>
                </a:cubicBezTo>
                <a:lnTo>
                  <a:pt x="15160" y="19915"/>
                </a:lnTo>
                <a:cubicBezTo>
                  <a:pt x="14745" y="20043"/>
                  <a:pt x="14489" y="20202"/>
                  <a:pt x="14106" y="20330"/>
                </a:cubicBezTo>
                <a:lnTo>
                  <a:pt x="13947" y="20330"/>
                </a:lnTo>
                <a:cubicBezTo>
                  <a:pt x="13819" y="20458"/>
                  <a:pt x="13691" y="20458"/>
                  <a:pt x="13564" y="20458"/>
                </a:cubicBezTo>
                <a:lnTo>
                  <a:pt x="13436" y="20585"/>
                </a:lnTo>
                <a:cubicBezTo>
                  <a:pt x="13149" y="20585"/>
                  <a:pt x="12894" y="20713"/>
                  <a:pt x="12638" y="20713"/>
                </a:cubicBezTo>
                <a:lnTo>
                  <a:pt x="11968" y="20841"/>
                </a:lnTo>
                <a:lnTo>
                  <a:pt x="11968" y="21000"/>
                </a:lnTo>
                <a:cubicBezTo>
                  <a:pt x="11298" y="21128"/>
                  <a:pt x="10628" y="21256"/>
                  <a:pt x="9957" y="21511"/>
                </a:cubicBezTo>
                <a:lnTo>
                  <a:pt x="9830" y="21511"/>
                </a:lnTo>
                <a:cubicBezTo>
                  <a:pt x="9032" y="21798"/>
                  <a:pt x="8234" y="22053"/>
                  <a:pt x="7436" y="22309"/>
                </a:cubicBezTo>
                <a:lnTo>
                  <a:pt x="6926" y="22436"/>
                </a:lnTo>
                <a:lnTo>
                  <a:pt x="6638" y="22596"/>
                </a:lnTo>
                <a:cubicBezTo>
                  <a:pt x="6128" y="22851"/>
                  <a:pt x="5585" y="22979"/>
                  <a:pt x="5170" y="23107"/>
                </a:cubicBezTo>
                <a:cubicBezTo>
                  <a:pt x="5043" y="23234"/>
                  <a:pt x="4915" y="23234"/>
                  <a:pt x="4915" y="23234"/>
                </a:cubicBezTo>
                <a:cubicBezTo>
                  <a:pt x="4660" y="23234"/>
                  <a:pt x="4532" y="23394"/>
                  <a:pt x="4372" y="23394"/>
                </a:cubicBezTo>
                <a:lnTo>
                  <a:pt x="4245" y="23394"/>
                </a:lnTo>
                <a:cubicBezTo>
                  <a:pt x="3862" y="23521"/>
                  <a:pt x="3447" y="23649"/>
                  <a:pt x="3064" y="23649"/>
                </a:cubicBezTo>
                <a:cubicBezTo>
                  <a:pt x="3064" y="23649"/>
                  <a:pt x="3064" y="23777"/>
                  <a:pt x="2936" y="23777"/>
                </a:cubicBezTo>
                <a:cubicBezTo>
                  <a:pt x="2936" y="23649"/>
                  <a:pt x="3064" y="23521"/>
                  <a:pt x="3064" y="23521"/>
                </a:cubicBezTo>
                <a:cubicBezTo>
                  <a:pt x="3064" y="23234"/>
                  <a:pt x="3064" y="23107"/>
                  <a:pt x="3192" y="22979"/>
                </a:cubicBezTo>
                <a:cubicBezTo>
                  <a:pt x="3319" y="22596"/>
                  <a:pt x="3447" y="22309"/>
                  <a:pt x="3862" y="21798"/>
                </a:cubicBezTo>
                <a:cubicBezTo>
                  <a:pt x="3952" y="21888"/>
                  <a:pt x="4042" y="21979"/>
                  <a:pt x="4133" y="21979"/>
                </a:cubicBezTo>
                <a:cubicBezTo>
                  <a:pt x="4170" y="21979"/>
                  <a:pt x="4207" y="21963"/>
                  <a:pt x="4245" y="21926"/>
                </a:cubicBezTo>
                <a:lnTo>
                  <a:pt x="4532" y="21926"/>
                </a:lnTo>
                <a:cubicBezTo>
                  <a:pt x="4915" y="21798"/>
                  <a:pt x="5330" y="21639"/>
                  <a:pt x="5713" y="21639"/>
                </a:cubicBezTo>
                <a:lnTo>
                  <a:pt x="5713" y="21511"/>
                </a:lnTo>
                <a:lnTo>
                  <a:pt x="6128" y="21511"/>
                </a:lnTo>
                <a:cubicBezTo>
                  <a:pt x="6383" y="21383"/>
                  <a:pt x="6511" y="21128"/>
                  <a:pt x="6383" y="21000"/>
                </a:cubicBezTo>
                <a:cubicBezTo>
                  <a:pt x="6383" y="20713"/>
                  <a:pt x="6128" y="20585"/>
                  <a:pt x="5841" y="20585"/>
                </a:cubicBezTo>
                <a:cubicBezTo>
                  <a:pt x="5841" y="20713"/>
                  <a:pt x="5713" y="20713"/>
                  <a:pt x="5713" y="20713"/>
                </a:cubicBezTo>
                <a:cubicBezTo>
                  <a:pt x="5458" y="20713"/>
                  <a:pt x="5170" y="20713"/>
                  <a:pt x="4915" y="20841"/>
                </a:cubicBezTo>
                <a:lnTo>
                  <a:pt x="4660" y="20841"/>
                </a:lnTo>
                <a:lnTo>
                  <a:pt x="4532" y="21000"/>
                </a:lnTo>
                <a:lnTo>
                  <a:pt x="4372" y="21000"/>
                </a:lnTo>
                <a:cubicBezTo>
                  <a:pt x="4532" y="20841"/>
                  <a:pt x="4660" y="20713"/>
                  <a:pt x="4787" y="20458"/>
                </a:cubicBezTo>
                <a:lnTo>
                  <a:pt x="4787" y="20330"/>
                </a:lnTo>
                <a:lnTo>
                  <a:pt x="4915" y="20330"/>
                </a:lnTo>
                <a:cubicBezTo>
                  <a:pt x="5330" y="20202"/>
                  <a:pt x="5585" y="20043"/>
                  <a:pt x="5968" y="19915"/>
                </a:cubicBezTo>
                <a:lnTo>
                  <a:pt x="6383" y="19915"/>
                </a:lnTo>
                <a:lnTo>
                  <a:pt x="6383" y="19788"/>
                </a:lnTo>
                <a:lnTo>
                  <a:pt x="6638" y="19788"/>
                </a:lnTo>
                <a:cubicBezTo>
                  <a:pt x="6926" y="19660"/>
                  <a:pt x="7053" y="19660"/>
                  <a:pt x="7181" y="19660"/>
                </a:cubicBezTo>
                <a:cubicBezTo>
                  <a:pt x="7436" y="19532"/>
                  <a:pt x="7564" y="19245"/>
                  <a:pt x="7436" y="18990"/>
                </a:cubicBezTo>
                <a:cubicBezTo>
                  <a:pt x="7436" y="18862"/>
                  <a:pt x="7181" y="18734"/>
                  <a:pt x="6926" y="18734"/>
                </a:cubicBezTo>
                <a:cubicBezTo>
                  <a:pt x="6766" y="18862"/>
                  <a:pt x="6638" y="18862"/>
                  <a:pt x="6383" y="18862"/>
                </a:cubicBezTo>
                <a:cubicBezTo>
                  <a:pt x="6255" y="18990"/>
                  <a:pt x="6255" y="18990"/>
                  <a:pt x="6128" y="18990"/>
                </a:cubicBezTo>
                <a:cubicBezTo>
                  <a:pt x="5968" y="18990"/>
                  <a:pt x="5841" y="19117"/>
                  <a:pt x="5713" y="19117"/>
                </a:cubicBezTo>
                <a:lnTo>
                  <a:pt x="5585" y="19117"/>
                </a:lnTo>
                <a:cubicBezTo>
                  <a:pt x="5713" y="18990"/>
                  <a:pt x="5841" y="18734"/>
                  <a:pt x="5841" y="18447"/>
                </a:cubicBezTo>
                <a:lnTo>
                  <a:pt x="5968" y="18319"/>
                </a:lnTo>
                <a:cubicBezTo>
                  <a:pt x="6048" y="18383"/>
                  <a:pt x="6088" y="18415"/>
                  <a:pt x="6124" y="18415"/>
                </a:cubicBezTo>
                <a:cubicBezTo>
                  <a:pt x="6160" y="18415"/>
                  <a:pt x="6192" y="18383"/>
                  <a:pt x="6255" y="18319"/>
                </a:cubicBezTo>
                <a:cubicBezTo>
                  <a:pt x="6511" y="18319"/>
                  <a:pt x="6638" y="18192"/>
                  <a:pt x="6926" y="18192"/>
                </a:cubicBezTo>
                <a:cubicBezTo>
                  <a:pt x="7053" y="18192"/>
                  <a:pt x="7181" y="18064"/>
                  <a:pt x="7309" y="18064"/>
                </a:cubicBezTo>
                <a:cubicBezTo>
                  <a:pt x="7436" y="18064"/>
                  <a:pt x="7723" y="17936"/>
                  <a:pt x="7851" y="17936"/>
                </a:cubicBezTo>
                <a:lnTo>
                  <a:pt x="8106" y="17936"/>
                </a:lnTo>
                <a:cubicBezTo>
                  <a:pt x="8106" y="17809"/>
                  <a:pt x="8234" y="17809"/>
                  <a:pt x="8362" y="17809"/>
                </a:cubicBezTo>
                <a:cubicBezTo>
                  <a:pt x="8649" y="17809"/>
                  <a:pt x="8649" y="17394"/>
                  <a:pt x="8649" y="17266"/>
                </a:cubicBezTo>
                <a:cubicBezTo>
                  <a:pt x="8649" y="17139"/>
                  <a:pt x="8521" y="17011"/>
                  <a:pt x="8362" y="17011"/>
                </a:cubicBezTo>
                <a:cubicBezTo>
                  <a:pt x="8277" y="17011"/>
                  <a:pt x="8248" y="16940"/>
                  <a:pt x="8201" y="16940"/>
                </a:cubicBezTo>
                <a:cubicBezTo>
                  <a:pt x="8177" y="16940"/>
                  <a:pt x="8149" y="16958"/>
                  <a:pt x="8106" y="17011"/>
                </a:cubicBezTo>
                <a:lnTo>
                  <a:pt x="7564" y="17011"/>
                </a:lnTo>
                <a:cubicBezTo>
                  <a:pt x="7436" y="17139"/>
                  <a:pt x="7181" y="17139"/>
                  <a:pt x="7053" y="17139"/>
                </a:cubicBezTo>
                <a:cubicBezTo>
                  <a:pt x="6926" y="17266"/>
                  <a:pt x="6766" y="17266"/>
                  <a:pt x="6638" y="17266"/>
                </a:cubicBezTo>
                <a:lnTo>
                  <a:pt x="6511" y="17394"/>
                </a:lnTo>
                <a:cubicBezTo>
                  <a:pt x="6638" y="17011"/>
                  <a:pt x="6926" y="16724"/>
                  <a:pt x="7053" y="16468"/>
                </a:cubicBezTo>
                <a:cubicBezTo>
                  <a:pt x="7053" y="16341"/>
                  <a:pt x="7181" y="16341"/>
                  <a:pt x="7181" y="16213"/>
                </a:cubicBezTo>
                <a:lnTo>
                  <a:pt x="7309" y="16213"/>
                </a:lnTo>
                <a:cubicBezTo>
                  <a:pt x="7436" y="16054"/>
                  <a:pt x="7564" y="16054"/>
                  <a:pt x="7723" y="16054"/>
                </a:cubicBezTo>
                <a:cubicBezTo>
                  <a:pt x="8106" y="15926"/>
                  <a:pt x="8362" y="15798"/>
                  <a:pt x="8777" y="15798"/>
                </a:cubicBezTo>
                <a:cubicBezTo>
                  <a:pt x="8904" y="15671"/>
                  <a:pt x="9032" y="15415"/>
                  <a:pt x="9032" y="15256"/>
                </a:cubicBezTo>
                <a:cubicBezTo>
                  <a:pt x="8904" y="15000"/>
                  <a:pt x="8649" y="14873"/>
                  <a:pt x="8362" y="14873"/>
                </a:cubicBezTo>
                <a:cubicBezTo>
                  <a:pt x="8362" y="15000"/>
                  <a:pt x="8234" y="15000"/>
                  <a:pt x="8106" y="15000"/>
                </a:cubicBezTo>
                <a:lnTo>
                  <a:pt x="7979" y="15000"/>
                </a:lnTo>
                <a:lnTo>
                  <a:pt x="7979" y="14617"/>
                </a:lnTo>
                <a:cubicBezTo>
                  <a:pt x="7979" y="14458"/>
                  <a:pt x="7979" y="14330"/>
                  <a:pt x="7851" y="14202"/>
                </a:cubicBezTo>
                <a:cubicBezTo>
                  <a:pt x="7851" y="14075"/>
                  <a:pt x="7723" y="13947"/>
                  <a:pt x="7723" y="13820"/>
                </a:cubicBezTo>
                <a:lnTo>
                  <a:pt x="7979" y="13820"/>
                </a:lnTo>
                <a:cubicBezTo>
                  <a:pt x="7979" y="13820"/>
                  <a:pt x="7979" y="13660"/>
                  <a:pt x="8106" y="13660"/>
                </a:cubicBezTo>
                <a:cubicBezTo>
                  <a:pt x="8234" y="13660"/>
                  <a:pt x="8362" y="13532"/>
                  <a:pt x="8362" y="13277"/>
                </a:cubicBezTo>
                <a:cubicBezTo>
                  <a:pt x="8362" y="13149"/>
                  <a:pt x="8362" y="13022"/>
                  <a:pt x="8234" y="13022"/>
                </a:cubicBezTo>
                <a:cubicBezTo>
                  <a:pt x="8106" y="12862"/>
                  <a:pt x="7979" y="12862"/>
                  <a:pt x="7851" y="12862"/>
                </a:cubicBezTo>
                <a:cubicBezTo>
                  <a:pt x="7723" y="12862"/>
                  <a:pt x="7436" y="12862"/>
                  <a:pt x="7309" y="13022"/>
                </a:cubicBezTo>
                <a:cubicBezTo>
                  <a:pt x="7181" y="12734"/>
                  <a:pt x="7181" y="12607"/>
                  <a:pt x="7053" y="12479"/>
                </a:cubicBezTo>
                <a:lnTo>
                  <a:pt x="7053" y="12351"/>
                </a:lnTo>
                <a:lnTo>
                  <a:pt x="7181" y="12224"/>
                </a:lnTo>
                <a:lnTo>
                  <a:pt x="7309" y="12224"/>
                </a:lnTo>
                <a:cubicBezTo>
                  <a:pt x="7564" y="12064"/>
                  <a:pt x="7723" y="11809"/>
                  <a:pt x="7564" y="11681"/>
                </a:cubicBezTo>
                <a:cubicBezTo>
                  <a:pt x="7564" y="11426"/>
                  <a:pt x="7309" y="11266"/>
                  <a:pt x="7053" y="11266"/>
                </a:cubicBezTo>
                <a:lnTo>
                  <a:pt x="6638" y="11426"/>
                </a:lnTo>
                <a:lnTo>
                  <a:pt x="6511" y="11011"/>
                </a:lnTo>
                <a:lnTo>
                  <a:pt x="6383" y="10628"/>
                </a:lnTo>
                <a:lnTo>
                  <a:pt x="6255" y="10628"/>
                </a:lnTo>
                <a:lnTo>
                  <a:pt x="6255" y="10469"/>
                </a:lnTo>
                <a:lnTo>
                  <a:pt x="5841" y="9288"/>
                </a:lnTo>
                <a:cubicBezTo>
                  <a:pt x="5713" y="9032"/>
                  <a:pt x="5585" y="8617"/>
                  <a:pt x="5458" y="8362"/>
                </a:cubicBezTo>
                <a:lnTo>
                  <a:pt x="5458" y="8234"/>
                </a:lnTo>
                <a:lnTo>
                  <a:pt x="5330" y="7947"/>
                </a:lnTo>
                <a:cubicBezTo>
                  <a:pt x="4915" y="6894"/>
                  <a:pt x="4532" y="5969"/>
                  <a:pt x="4117" y="5043"/>
                </a:cubicBezTo>
                <a:cubicBezTo>
                  <a:pt x="4117" y="4883"/>
                  <a:pt x="3990" y="4883"/>
                  <a:pt x="3990" y="4883"/>
                </a:cubicBezTo>
                <a:lnTo>
                  <a:pt x="3990" y="4628"/>
                </a:lnTo>
                <a:cubicBezTo>
                  <a:pt x="3896" y="4441"/>
                  <a:pt x="3717" y="4323"/>
                  <a:pt x="3578" y="4323"/>
                </a:cubicBezTo>
                <a:cubicBezTo>
                  <a:pt x="3527" y="4323"/>
                  <a:pt x="3481" y="4339"/>
                  <a:pt x="3447" y="4373"/>
                </a:cubicBezTo>
                <a:cubicBezTo>
                  <a:pt x="3192" y="4373"/>
                  <a:pt x="3064" y="4501"/>
                  <a:pt x="2936" y="4501"/>
                </a:cubicBezTo>
                <a:lnTo>
                  <a:pt x="2777" y="4501"/>
                </a:lnTo>
                <a:cubicBezTo>
                  <a:pt x="2777" y="4501"/>
                  <a:pt x="2649" y="4501"/>
                  <a:pt x="2649" y="4628"/>
                </a:cubicBezTo>
                <a:lnTo>
                  <a:pt x="2266" y="4628"/>
                </a:lnTo>
                <a:cubicBezTo>
                  <a:pt x="2266" y="4756"/>
                  <a:pt x="2138" y="4756"/>
                  <a:pt x="1851" y="4756"/>
                </a:cubicBezTo>
                <a:lnTo>
                  <a:pt x="1596" y="4756"/>
                </a:lnTo>
                <a:cubicBezTo>
                  <a:pt x="1468" y="4245"/>
                  <a:pt x="1341" y="3703"/>
                  <a:pt x="1053" y="3288"/>
                </a:cubicBezTo>
                <a:lnTo>
                  <a:pt x="1053" y="2905"/>
                </a:lnTo>
                <a:cubicBezTo>
                  <a:pt x="2777" y="2362"/>
                  <a:pt x="4532" y="1852"/>
                  <a:pt x="6511" y="1181"/>
                </a:cubicBezTo>
                <a:lnTo>
                  <a:pt x="6766" y="1181"/>
                </a:lnTo>
                <a:cubicBezTo>
                  <a:pt x="6926" y="1054"/>
                  <a:pt x="7053" y="1054"/>
                  <a:pt x="7181" y="1054"/>
                </a:cubicBezTo>
                <a:cubicBezTo>
                  <a:pt x="7309" y="1054"/>
                  <a:pt x="7436" y="894"/>
                  <a:pt x="7564" y="894"/>
                </a:cubicBezTo>
                <a:close/>
                <a:moveTo>
                  <a:pt x="7660" y="1"/>
                </a:moveTo>
                <a:cubicBezTo>
                  <a:pt x="7572" y="1"/>
                  <a:pt x="7500" y="32"/>
                  <a:pt x="7436" y="96"/>
                </a:cubicBezTo>
                <a:cubicBezTo>
                  <a:pt x="7181" y="96"/>
                  <a:pt x="6926" y="96"/>
                  <a:pt x="6766" y="256"/>
                </a:cubicBezTo>
                <a:cubicBezTo>
                  <a:pt x="6255" y="384"/>
                  <a:pt x="5841" y="511"/>
                  <a:pt x="5458" y="639"/>
                </a:cubicBezTo>
                <a:cubicBezTo>
                  <a:pt x="3734" y="1181"/>
                  <a:pt x="2138" y="1564"/>
                  <a:pt x="383" y="2107"/>
                </a:cubicBezTo>
                <a:cubicBezTo>
                  <a:pt x="128" y="2107"/>
                  <a:pt x="0" y="2362"/>
                  <a:pt x="128" y="2649"/>
                </a:cubicBezTo>
                <a:lnTo>
                  <a:pt x="128" y="2777"/>
                </a:lnTo>
                <a:lnTo>
                  <a:pt x="128" y="3160"/>
                </a:lnTo>
                <a:cubicBezTo>
                  <a:pt x="256" y="3447"/>
                  <a:pt x="383" y="3830"/>
                  <a:pt x="543" y="4245"/>
                </a:cubicBezTo>
                <a:cubicBezTo>
                  <a:pt x="670" y="4628"/>
                  <a:pt x="798" y="5043"/>
                  <a:pt x="926" y="5298"/>
                </a:cubicBezTo>
                <a:cubicBezTo>
                  <a:pt x="926" y="5426"/>
                  <a:pt x="1053" y="5426"/>
                  <a:pt x="1053" y="5554"/>
                </a:cubicBezTo>
                <a:cubicBezTo>
                  <a:pt x="1181" y="5554"/>
                  <a:pt x="1341" y="5681"/>
                  <a:pt x="1468" y="5681"/>
                </a:cubicBezTo>
                <a:lnTo>
                  <a:pt x="1979" y="5681"/>
                </a:lnTo>
                <a:cubicBezTo>
                  <a:pt x="2138" y="5681"/>
                  <a:pt x="2394" y="5554"/>
                  <a:pt x="2649" y="5554"/>
                </a:cubicBezTo>
                <a:cubicBezTo>
                  <a:pt x="2777" y="5426"/>
                  <a:pt x="3064" y="5426"/>
                  <a:pt x="3319" y="5298"/>
                </a:cubicBezTo>
                <a:lnTo>
                  <a:pt x="3319" y="5426"/>
                </a:lnTo>
                <a:cubicBezTo>
                  <a:pt x="3447" y="5554"/>
                  <a:pt x="3447" y="5681"/>
                  <a:pt x="3447" y="5841"/>
                </a:cubicBezTo>
                <a:cubicBezTo>
                  <a:pt x="3862" y="6766"/>
                  <a:pt x="4245" y="7564"/>
                  <a:pt x="4532" y="8490"/>
                </a:cubicBezTo>
                <a:cubicBezTo>
                  <a:pt x="4787" y="9032"/>
                  <a:pt x="4915" y="9415"/>
                  <a:pt x="5043" y="9958"/>
                </a:cubicBezTo>
                <a:cubicBezTo>
                  <a:pt x="5170" y="10341"/>
                  <a:pt x="5458" y="10756"/>
                  <a:pt x="5585" y="11266"/>
                </a:cubicBezTo>
                <a:cubicBezTo>
                  <a:pt x="5713" y="11554"/>
                  <a:pt x="5841" y="11809"/>
                  <a:pt x="5968" y="12224"/>
                </a:cubicBezTo>
                <a:cubicBezTo>
                  <a:pt x="6128" y="12479"/>
                  <a:pt x="6255" y="12734"/>
                  <a:pt x="6255" y="13022"/>
                </a:cubicBezTo>
                <a:cubicBezTo>
                  <a:pt x="6383" y="13149"/>
                  <a:pt x="6383" y="13277"/>
                  <a:pt x="6511" y="13405"/>
                </a:cubicBezTo>
                <a:cubicBezTo>
                  <a:pt x="6383" y="13405"/>
                  <a:pt x="6383" y="13532"/>
                  <a:pt x="6511" y="13660"/>
                </a:cubicBezTo>
                <a:cubicBezTo>
                  <a:pt x="6511" y="13820"/>
                  <a:pt x="6511" y="13820"/>
                  <a:pt x="6638" y="13947"/>
                </a:cubicBezTo>
                <a:lnTo>
                  <a:pt x="6766" y="13947"/>
                </a:lnTo>
                <a:cubicBezTo>
                  <a:pt x="6766" y="14202"/>
                  <a:pt x="6926" y="14458"/>
                  <a:pt x="7053" y="14617"/>
                </a:cubicBezTo>
                <a:cubicBezTo>
                  <a:pt x="6766" y="15000"/>
                  <a:pt x="6638" y="15543"/>
                  <a:pt x="6383" y="15926"/>
                </a:cubicBezTo>
                <a:cubicBezTo>
                  <a:pt x="6128" y="16341"/>
                  <a:pt x="5841" y="16724"/>
                  <a:pt x="5585" y="17266"/>
                </a:cubicBezTo>
                <a:cubicBezTo>
                  <a:pt x="5330" y="17649"/>
                  <a:pt x="5043" y="18064"/>
                  <a:pt x="4915" y="18447"/>
                </a:cubicBezTo>
                <a:cubicBezTo>
                  <a:pt x="4660" y="18990"/>
                  <a:pt x="4372" y="19405"/>
                  <a:pt x="4117" y="19788"/>
                </a:cubicBezTo>
                <a:cubicBezTo>
                  <a:pt x="3575" y="20713"/>
                  <a:pt x="2936" y="21383"/>
                  <a:pt x="2521" y="22309"/>
                </a:cubicBezTo>
                <a:cubicBezTo>
                  <a:pt x="2394" y="22436"/>
                  <a:pt x="2266" y="22724"/>
                  <a:pt x="2266" y="22979"/>
                </a:cubicBezTo>
                <a:cubicBezTo>
                  <a:pt x="2138" y="23234"/>
                  <a:pt x="2138" y="23394"/>
                  <a:pt x="1979" y="23649"/>
                </a:cubicBezTo>
                <a:lnTo>
                  <a:pt x="1979" y="24192"/>
                </a:lnTo>
                <a:cubicBezTo>
                  <a:pt x="1979" y="24319"/>
                  <a:pt x="2138" y="24319"/>
                  <a:pt x="2138" y="24447"/>
                </a:cubicBezTo>
                <a:lnTo>
                  <a:pt x="2266" y="24575"/>
                </a:lnTo>
                <a:cubicBezTo>
                  <a:pt x="2394" y="24575"/>
                  <a:pt x="2521" y="24575"/>
                  <a:pt x="2521" y="24702"/>
                </a:cubicBezTo>
                <a:lnTo>
                  <a:pt x="2936" y="24702"/>
                </a:lnTo>
                <a:cubicBezTo>
                  <a:pt x="3064" y="24575"/>
                  <a:pt x="3192" y="24575"/>
                  <a:pt x="3447" y="24575"/>
                </a:cubicBezTo>
                <a:cubicBezTo>
                  <a:pt x="3447" y="24575"/>
                  <a:pt x="3575" y="24575"/>
                  <a:pt x="3734" y="24447"/>
                </a:cubicBezTo>
                <a:cubicBezTo>
                  <a:pt x="3862" y="24447"/>
                  <a:pt x="3990" y="24447"/>
                  <a:pt x="4245" y="24319"/>
                </a:cubicBezTo>
                <a:cubicBezTo>
                  <a:pt x="4660" y="24319"/>
                  <a:pt x="5043" y="24192"/>
                  <a:pt x="5585" y="24032"/>
                </a:cubicBezTo>
                <a:cubicBezTo>
                  <a:pt x="5968" y="23777"/>
                  <a:pt x="6511" y="23649"/>
                  <a:pt x="6926" y="23521"/>
                </a:cubicBezTo>
                <a:cubicBezTo>
                  <a:pt x="7851" y="23107"/>
                  <a:pt x="8777" y="22851"/>
                  <a:pt x="9830" y="22436"/>
                </a:cubicBezTo>
                <a:cubicBezTo>
                  <a:pt x="10755" y="22181"/>
                  <a:pt x="11713" y="21926"/>
                  <a:pt x="12638" y="21639"/>
                </a:cubicBezTo>
                <a:cubicBezTo>
                  <a:pt x="13149" y="21511"/>
                  <a:pt x="13564" y="21383"/>
                  <a:pt x="14106" y="21256"/>
                </a:cubicBezTo>
                <a:cubicBezTo>
                  <a:pt x="14617" y="21128"/>
                  <a:pt x="15032" y="21000"/>
                  <a:pt x="15542" y="20713"/>
                </a:cubicBezTo>
                <a:cubicBezTo>
                  <a:pt x="15957" y="20585"/>
                  <a:pt x="16340" y="20458"/>
                  <a:pt x="16883" y="20330"/>
                </a:cubicBezTo>
                <a:cubicBezTo>
                  <a:pt x="17298" y="20043"/>
                  <a:pt x="17681" y="19915"/>
                  <a:pt x="18223" y="19660"/>
                </a:cubicBezTo>
                <a:cubicBezTo>
                  <a:pt x="18351" y="19660"/>
                  <a:pt x="18606" y="19532"/>
                  <a:pt x="18893" y="19405"/>
                </a:cubicBezTo>
                <a:cubicBezTo>
                  <a:pt x="19021" y="19245"/>
                  <a:pt x="19276" y="19117"/>
                  <a:pt x="19404" y="18990"/>
                </a:cubicBezTo>
                <a:cubicBezTo>
                  <a:pt x="19691" y="18862"/>
                  <a:pt x="19819" y="18607"/>
                  <a:pt x="19819" y="18319"/>
                </a:cubicBezTo>
                <a:cubicBezTo>
                  <a:pt x="19819" y="18064"/>
                  <a:pt x="19691" y="17809"/>
                  <a:pt x="19532" y="17649"/>
                </a:cubicBezTo>
                <a:cubicBezTo>
                  <a:pt x="19276" y="17522"/>
                  <a:pt x="19021" y="17394"/>
                  <a:pt x="18893" y="17266"/>
                </a:cubicBezTo>
                <a:cubicBezTo>
                  <a:pt x="18479" y="17011"/>
                  <a:pt x="18096" y="16724"/>
                  <a:pt x="17681" y="16468"/>
                </a:cubicBezTo>
                <a:cubicBezTo>
                  <a:pt x="17138" y="16213"/>
                  <a:pt x="16755" y="15926"/>
                  <a:pt x="16340" y="15671"/>
                </a:cubicBezTo>
                <a:cubicBezTo>
                  <a:pt x="16085" y="15671"/>
                  <a:pt x="15957" y="15543"/>
                  <a:pt x="15702" y="15415"/>
                </a:cubicBezTo>
                <a:cubicBezTo>
                  <a:pt x="15542" y="15256"/>
                  <a:pt x="15287" y="15128"/>
                  <a:pt x="15160" y="15128"/>
                </a:cubicBezTo>
                <a:cubicBezTo>
                  <a:pt x="14904" y="15000"/>
                  <a:pt x="14745" y="14873"/>
                  <a:pt x="14489" y="14745"/>
                </a:cubicBezTo>
                <a:cubicBezTo>
                  <a:pt x="14362" y="14617"/>
                  <a:pt x="14234" y="14458"/>
                  <a:pt x="13947" y="14330"/>
                </a:cubicBezTo>
                <a:cubicBezTo>
                  <a:pt x="13691" y="14075"/>
                  <a:pt x="13308" y="13947"/>
                  <a:pt x="12894" y="13660"/>
                </a:cubicBezTo>
                <a:cubicBezTo>
                  <a:pt x="12511" y="13532"/>
                  <a:pt x="12096" y="13405"/>
                  <a:pt x="11713" y="13277"/>
                </a:cubicBezTo>
                <a:cubicBezTo>
                  <a:pt x="11713" y="13149"/>
                  <a:pt x="11553" y="13149"/>
                  <a:pt x="11553" y="13149"/>
                </a:cubicBezTo>
                <a:cubicBezTo>
                  <a:pt x="11426" y="13149"/>
                  <a:pt x="11426" y="13022"/>
                  <a:pt x="11298" y="13022"/>
                </a:cubicBezTo>
                <a:cubicBezTo>
                  <a:pt x="11298" y="12862"/>
                  <a:pt x="11170" y="12862"/>
                  <a:pt x="11170" y="12862"/>
                </a:cubicBezTo>
                <a:cubicBezTo>
                  <a:pt x="11043" y="12734"/>
                  <a:pt x="11043" y="12607"/>
                  <a:pt x="10915" y="12351"/>
                </a:cubicBezTo>
                <a:cubicBezTo>
                  <a:pt x="10755" y="11937"/>
                  <a:pt x="10500" y="11554"/>
                  <a:pt x="10372" y="11139"/>
                </a:cubicBezTo>
                <a:cubicBezTo>
                  <a:pt x="10245" y="10756"/>
                  <a:pt x="10117" y="10213"/>
                  <a:pt x="9957" y="9830"/>
                </a:cubicBezTo>
                <a:cubicBezTo>
                  <a:pt x="9702" y="8873"/>
                  <a:pt x="9447" y="7947"/>
                  <a:pt x="9160" y="7022"/>
                </a:cubicBezTo>
                <a:cubicBezTo>
                  <a:pt x="8777" y="5969"/>
                  <a:pt x="8362" y="4883"/>
                  <a:pt x="7851" y="3830"/>
                </a:cubicBezTo>
                <a:cubicBezTo>
                  <a:pt x="8234" y="3703"/>
                  <a:pt x="8521" y="3575"/>
                  <a:pt x="8649" y="3447"/>
                </a:cubicBezTo>
                <a:cubicBezTo>
                  <a:pt x="8777" y="3288"/>
                  <a:pt x="8777" y="3288"/>
                  <a:pt x="8904" y="3288"/>
                </a:cubicBezTo>
                <a:cubicBezTo>
                  <a:pt x="8904" y="3160"/>
                  <a:pt x="8904" y="3160"/>
                  <a:pt x="9032" y="3032"/>
                </a:cubicBezTo>
                <a:lnTo>
                  <a:pt x="9032" y="2777"/>
                </a:lnTo>
                <a:lnTo>
                  <a:pt x="9032" y="2490"/>
                </a:lnTo>
                <a:cubicBezTo>
                  <a:pt x="9032" y="2362"/>
                  <a:pt x="9032" y="2235"/>
                  <a:pt x="8904" y="2107"/>
                </a:cubicBezTo>
                <a:lnTo>
                  <a:pt x="8521" y="894"/>
                </a:lnTo>
                <a:cubicBezTo>
                  <a:pt x="8362" y="767"/>
                  <a:pt x="8362" y="511"/>
                  <a:pt x="8234" y="384"/>
                </a:cubicBezTo>
                <a:cubicBezTo>
                  <a:pt x="8234" y="256"/>
                  <a:pt x="8106" y="96"/>
                  <a:pt x="7979" y="96"/>
                </a:cubicBezTo>
                <a:cubicBezTo>
                  <a:pt x="7851" y="32"/>
                  <a:pt x="7747" y="1"/>
                  <a:pt x="766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06" name="Google Shape;2106;p28"/>
          <p:cNvGrpSpPr/>
          <p:nvPr/>
        </p:nvGrpSpPr>
        <p:grpSpPr>
          <a:xfrm>
            <a:off x="760110" y="761949"/>
            <a:ext cx="1002807" cy="515495"/>
            <a:chOff x="836310" y="533349"/>
            <a:chExt cx="1002807" cy="515495"/>
          </a:xfrm>
        </p:grpSpPr>
        <p:sp>
          <p:nvSpPr>
            <p:cNvPr id="2107" name="Google Shape;2107;p28"/>
            <p:cNvSpPr/>
            <p:nvPr/>
          </p:nvSpPr>
          <p:spPr>
            <a:xfrm>
              <a:off x="836310" y="533349"/>
              <a:ext cx="46548" cy="50306"/>
            </a:xfrm>
            <a:custGeom>
              <a:rect b="b" l="l" r="r" t="t"/>
              <a:pathLst>
                <a:path extrusionOk="0" h="1553" w="1437">
                  <a:moveTo>
                    <a:pt x="704" y="1"/>
                  </a:moveTo>
                  <a:cubicBezTo>
                    <a:pt x="600" y="1"/>
                    <a:pt x="489" y="32"/>
                    <a:pt x="383" y="84"/>
                  </a:cubicBezTo>
                  <a:cubicBezTo>
                    <a:pt x="128" y="212"/>
                    <a:pt x="0" y="499"/>
                    <a:pt x="128" y="755"/>
                  </a:cubicBezTo>
                  <a:cubicBezTo>
                    <a:pt x="256" y="882"/>
                    <a:pt x="383" y="1138"/>
                    <a:pt x="383" y="1297"/>
                  </a:cubicBezTo>
                  <a:cubicBezTo>
                    <a:pt x="511" y="1425"/>
                    <a:pt x="639" y="1552"/>
                    <a:pt x="926" y="1552"/>
                  </a:cubicBezTo>
                  <a:cubicBezTo>
                    <a:pt x="926" y="1552"/>
                    <a:pt x="1054" y="1552"/>
                    <a:pt x="1181" y="1425"/>
                  </a:cubicBezTo>
                  <a:cubicBezTo>
                    <a:pt x="1437" y="1297"/>
                    <a:pt x="1437" y="1010"/>
                    <a:pt x="1309" y="755"/>
                  </a:cubicBezTo>
                  <a:cubicBezTo>
                    <a:pt x="1309" y="627"/>
                    <a:pt x="1181" y="340"/>
                    <a:pt x="1054" y="212"/>
                  </a:cubicBezTo>
                  <a:cubicBezTo>
                    <a:pt x="979" y="63"/>
                    <a:pt x="849" y="1"/>
                    <a:pt x="70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28"/>
            <p:cNvSpPr/>
            <p:nvPr/>
          </p:nvSpPr>
          <p:spPr>
            <a:xfrm>
              <a:off x="904529" y="636714"/>
              <a:ext cx="810525" cy="412130"/>
            </a:xfrm>
            <a:custGeom>
              <a:rect b="b" l="l" r="r" t="t"/>
              <a:pathLst>
                <a:path extrusionOk="0" h="12723" w="25022">
                  <a:moveTo>
                    <a:pt x="608" y="1"/>
                  </a:moveTo>
                  <a:cubicBezTo>
                    <a:pt x="500" y="1"/>
                    <a:pt x="394" y="32"/>
                    <a:pt x="288" y="85"/>
                  </a:cubicBezTo>
                  <a:cubicBezTo>
                    <a:pt x="1" y="340"/>
                    <a:pt x="1" y="627"/>
                    <a:pt x="128" y="883"/>
                  </a:cubicBezTo>
                  <a:cubicBezTo>
                    <a:pt x="416" y="1138"/>
                    <a:pt x="671" y="1425"/>
                    <a:pt x="799" y="1808"/>
                  </a:cubicBezTo>
                  <a:cubicBezTo>
                    <a:pt x="926" y="1936"/>
                    <a:pt x="1086" y="1936"/>
                    <a:pt x="1214" y="1936"/>
                  </a:cubicBezTo>
                  <a:cubicBezTo>
                    <a:pt x="1341" y="1936"/>
                    <a:pt x="1469" y="1936"/>
                    <a:pt x="1597" y="1808"/>
                  </a:cubicBezTo>
                  <a:cubicBezTo>
                    <a:pt x="1884" y="1681"/>
                    <a:pt x="1884" y="1298"/>
                    <a:pt x="1597" y="1138"/>
                  </a:cubicBezTo>
                  <a:cubicBezTo>
                    <a:pt x="1469" y="883"/>
                    <a:pt x="1214" y="500"/>
                    <a:pt x="1086" y="213"/>
                  </a:cubicBezTo>
                  <a:cubicBezTo>
                    <a:pt x="918" y="63"/>
                    <a:pt x="760" y="1"/>
                    <a:pt x="608" y="1"/>
                  </a:cubicBezTo>
                  <a:close/>
                  <a:moveTo>
                    <a:pt x="3464" y="3340"/>
                  </a:moveTo>
                  <a:cubicBezTo>
                    <a:pt x="3328" y="3340"/>
                    <a:pt x="3192" y="3404"/>
                    <a:pt x="3065" y="3532"/>
                  </a:cubicBezTo>
                  <a:cubicBezTo>
                    <a:pt x="2937" y="3691"/>
                    <a:pt x="2937" y="4074"/>
                    <a:pt x="3065" y="4202"/>
                  </a:cubicBezTo>
                  <a:cubicBezTo>
                    <a:pt x="3320" y="4489"/>
                    <a:pt x="3607" y="4744"/>
                    <a:pt x="3990" y="5000"/>
                  </a:cubicBezTo>
                  <a:cubicBezTo>
                    <a:pt x="3990" y="5127"/>
                    <a:pt x="4118" y="5127"/>
                    <a:pt x="4277" y="5127"/>
                  </a:cubicBezTo>
                  <a:cubicBezTo>
                    <a:pt x="4405" y="5127"/>
                    <a:pt x="4533" y="5127"/>
                    <a:pt x="4660" y="5000"/>
                  </a:cubicBezTo>
                  <a:cubicBezTo>
                    <a:pt x="4916" y="4744"/>
                    <a:pt x="4916" y="4489"/>
                    <a:pt x="4660" y="4202"/>
                  </a:cubicBezTo>
                  <a:cubicBezTo>
                    <a:pt x="4405" y="3946"/>
                    <a:pt x="4118" y="3819"/>
                    <a:pt x="3862" y="3532"/>
                  </a:cubicBezTo>
                  <a:cubicBezTo>
                    <a:pt x="3735" y="3404"/>
                    <a:pt x="3599" y="3340"/>
                    <a:pt x="3464" y="3340"/>
                  </a:cubicBezTo>
                  <a:close/>
                  <a:moveTo>
                    <a:pt x="6956" y="6160"/>
                  </a:moveTo>
                  <a:cubicBezTo>
                    <a:pt x="6774" y="6160"/>
                    <a:pt x="6587" y="6250"/>
                    <a:pt x="6384" y="6340"/>
                  </a:cubicBezTo>
                  <a:cubicBezTo>
                    <a:pt x="6256" y="6595"/>
                    <a:pt x="6256" y="7010"/>
                    <a:pt x="6511" y="7138"/>
                  </a:cubicBezTo>
                  <a:cubicBezTo>
                    <a:pt x="6926" y="7393"/>
                    <a:pt x="7182" y="7521"/>
                    <a:pt x="7469" y="7808"/>
                  </a:cubicBezTo>
                  <a:lnTo>
                    <a:pt x="7724" y="7808"/>
                  </a:lnTo>
                  <a:cubicBezTo>
                    <a:pt x="7979" y="7808"/>
                    <a:pt x="8107" y="7808"/>
                    <a:pt x="8267" y="7680"/>
                  </a:cubicBezTo>
                  <a:cubicBezTo>
                    <a:pt x="8394" y="7393"/>
                    <a:pt x="8267" y="7010"/>
                    <a:pt x="8107" y="6883"/>
                  </a:cubicBezTo>
                  <a:cubicBezTo>
                    <a:pt x="7724" y="6723"/>
                    <a:pt x="7469" y="6468"/>
                    <a:pt x="7182" y="6212"/>
                  </a:cubicBezTo>
                  <a:cubicBezTo>
                    <a:pt x="7107" y="6175"/>
                    <a:pt x="7032" y="6160"/>
                    <a:pt x="6956" y="6160"/>
                  </a:cubicBezTo>
                  <a:close/>
                  <a:moveTo>
                    <a:pt x="10676" y="8414"/>
                  </a:moveTo>
                  <a:cubicBezTo>
                    <a:pt x="10453" y="8414"/>
                    <a:pt x="10210" y="8549"/>
                    <a:pt x="10118" y="8734"/>
                  </a:cubicBezTo>
                  <a:cubicBezTo>
                    <a:pt x="9990" y="8989"/>
                    <a:pt x="10118" y="9276"/>
                    <a:pt x="10373" y="9404"/>
                  </a:cubicBezTo>
                  <a:cubicBezTo>
                    <a:pt x="10788" y="9659"/>
                    <a:pt x="11043" y="9787"/>
                    <a:pt x="11458" y="9914"/>
                  </a:cubicBezTo>
                  <a:lnTo>
                    <a:pt x="11586" y="9914"/>
                  </a:lnTo>
                  <a:cubicBezTo>
                    <a:pt x="11841" y="9914"/>
                    <a:pt x="11969" y="9914"/>
                    <a:pt x="12096" y="9659"/>
                  </a:cubicBezTo>
                  <a:cubicBezTo>
                    <a:pt x="12256" y="9404"/>
                    <a:pt x="12096" y="9117"/>
                    <a:pt x="11841" y="8989"/>
                  </a:cubicBezTo>
                  <a:cubicBezTo>
                    <a:pt x="11586" y="8861"/>
                    <a:pt x="11171" y="8734"/>
                    <a:pt x="10916" y="8478"/>
                  </a:cubicBezTo>
                  <a:cubicBezTo>
                    <a:pt x="10845" y="8434"/>
                    <a:pt x="10762" y="8414"/>
                    <a:pt x="10676" y="8414"/>
                  </a:cubicBezTo>
                  <a:close/>
                  <a:moveTo>
                    <a:pt x="14676" y="10152"/>
                  </a:moveTo>
                  <a:cubicBezTo>
                    <a:pt x="14457" y="10152"/>
                    <a:pt x="14235" y="10270"/>
                    <a:pt x="14235" y="10457"/>
                  </a:cubicBezTo>
                  <a:cubicBezTo>
                    <a:pt x="14107" y="10872"/>
                    <a:pt x="14235" y="11127"/>
                    <a:pt x="14490" y="11127"/>
                  </a:cubicBezTo>
                  <a:cubicBezTo>
                    <a:pt x="14905" y="11255"/>
                    <a:pt x="15288" y="11383"/>
                    <a:pt x="15575" y="11510"/>
                  </a:cubicBezTo>
                  <a:lnTo>
                    <a:pt x="15703" y="11510"/>
                  </a:lnTo>
                  <a:cubicBezTo>
                    <a:pt x="15958" y="11510"/>
                    <a:pt x="16245" y="11383"/>
                    <a:pt x="16245" y="11127"/>
                  </a:cubicBezTo>
                  <a:cubicBezTo>
                    <a:pt x="16373" y="10872"/>
                    <a:pt x="16245" y="10585"/>
                    <a:pt x="15958" y="10457"/>
                  </a:cubicBezTo>
                  <a:cubicBezTo>
                    <a:pt x="15575" y="10457"/>
                    <a:pt x="15160" y="10329"/>
                    <a:pt x="14905" y="10202"/>
                  </a:cubicBezTo>
                  <a:cubicBezTo>
                    <a:pt x="14836" y="10168"/>
                    <a:pt x="14757" y="10152"/>
                    <a:pt x="14676" y="10152"/>
                  </a:cubicBezTo>
                  <a:close/>
                  <a:moveTo>
                    <a:pt x="19022" y="11255"/>
                  </a:moveTo>
                  <a:cubicBezTo>
                    <a:pt x="18766" y="11255"/>
                    <a:pt x="18479" y="11383"/>
                    <a:pt x="18479" y="11670"/>
                  </a:cubicBezTo>
                  <a:cubicBezTo>
                    <a:pt x="18352" y="11925"/>
                    <a:pt x="18639" y="12180"/>
                    <a:pt x="18894" y="12308"/>
                  </a:cubicBezTo>
                  <a:cubicBezTo>
                    <a:pt x="19277" y="12308"/>
                    <a:pt x="19564" y="12468"/>
                    <a:pt x="19947" y="12468"/>
                  </a:cubicBezTo>
                  <a:lnTo>
                    <a:pt x="20075" y="12468"/>
                  </a:lnTo>
                  <a:cubicBezTo>
                    <a:pt x="20362" y="12468"/>
                    <a:pt x="20490" y="12308"/>
                    <a:pt x="20617" y="12053"/>
                  </a:cubicBezTo>
                  <a:cubicBezTo>
                    <a:pt x="20617" y="11797"/>
                    <a:pt x="20490" y="11383"/>
                    <a:pt x="20075" y="11383"/>
                  </a:cubicBezTo>
                  <a:cubicBezTo>
                    <a:pt x="19820" y="11383"/>
                    <a:pt x="19437" y="11255"/>
                    <a:pt x="19022" y="11255"/>
                  </a:cubicBezTo>
                  <a:close/>
                  <a:moveTo>
                    <a:pt x="23426" y="11670"/>
                  </a:moveTo>
                  <a:cubicBezTo>
                    <a:pt x="23011" y="11670"/>
                    <a:pt x="22883" y="11925"/>
                    <a:pt x="22883" y="12180"/>
                  </a:cubicBezTo>
                  <a:cubicBezTo>
                    <a:pt x="22883" y="12468"/>
                    <a:pt x="23011" y="12723"/>
                    <a:pt x="23426" y="12723"/>
                  </a:cubicBezTo>
                  <a:lnTo>
                    <a:pt x="24479" y="12723"/>
                  </a:lnTo>
                  <a:cubicBezTo>
                    <a:pt x="24734" y="12723"/>
                    <a:pt x="25022" y="12468"/>
                    <a:pt x="25022" y="12180"/>
                  </a:cubicBezTo>
                  <a:cubicBezTo>
                    <a:pt x="25022" y="11925"/>
                    <a:pt x="24734" y="11670"/>
                    <a:pt x="24479" y="1167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p28"/>
            <p:cNvSpPr/>
            <p:nvPr/>
          </p:nvSpPr>
          <p:spPr>
            <a:xfrm>
              <a:off x="1783272" y="1001259"/>
              <a:ext cx="55845" cy="39324"/>
            </a:xfrm>
            <a:custGeom>
              <a:rect b="b" l="l" r="r" t="t"/>
              <a:pathLst>
                <a:path extrusionOk="0" h="1214" w="1724">
                  <a:moveTo>
                    <a:pt x="1085" y="1"/>
                  </a:moveTo>
                  <a:cubicBezTo>
                    <a:pt x="926" y="1"/>
                    <a:pt x="670" y="129"/>
                    <a:pt x="543" y="129"/>
                  </a:cubicBezTo>
                  <a:cubicBezTo>
                    <a:pt x="287" y="129"/>
                    <a:pt x="0" y="416"/>
                    <a:pt x="128" y="671"/>
                  </a:cubicBezTo>
                  <a:cubicBezTo>
                    <a:pt x="128" y="926"/>
                    <a:pt x="415" y="1214"/>
                    <a:pt x="670" y="1214"/>
                  </a:cubicBezTo>
                  <a:cubicBezTo>
                    <a:pt x="926" y="1214"/>
                    <a:pt x="1085" y="1054"/>
                    <a:pt x="1213" y="1054"/>
                  </a:cubicBezTo>
                  <a:cubicBezTo>
                    <a:pt x="1468" y="1054"/>
                    <a:pt x="1723" y="799"/>
                    <a:pt x="1723" y="416"/>
                  </a:cubicBezTo>
                  <a:cubicBezTo>
                    <a:pt x="1596" y="129"/>
                    <a:pt x="1340" y="1"/>
                    <a:pt x="108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10" name="Google Shape;2110;p28"/>
          <p:cNvSpPr/>
          <p:nvPr/>
        </p:nvSpPr>
        <p:spPr>
          <a:xfrm>
            <a:off x="6907614" y="782227"/>
            <a:ext cx="1481471" cy="1365668"/>
          </a:xfrm>
          <a:custGeom>
            <a:rect b="b" l="l" r="r" t="t"/>
            <a:pathLst>
              <a:path extrusionOk="0" h="42160" w="45735">
                <a:moveTo>
                  <a:pt x="1309" y="1"/>
                </a:moveTo>
                <a:cubicBezTo>
                  <a:pt x="1054" y="1"/>
                  <a:pt x="799" y="129"/>
                  <a:pt x="639" y="384"/>
                </a:cubicBezTo>
                <a:cubicBezTo>
                  <a:pt x="639" y="799"/>
                  <a:pt x="512" y="1182"/>
                  <a:pt x="512" y="1469"/>
                </a:cubicBezTo>
                <a:cubicBezTo>
                  <a:pt x="384" y="1852"/>
                  <a:pt x="639" y="2107"/>
                  <a:pt x="926" y="2107"/>
                </a:cubicBezTo>
                <a:lnTo>
                  <a:pt x="1054" y="2107"/>
                </a:lnTo>
                <a:cubicBezTo>
                  <a:pt x="1182" y="2107"/>
                  <a:pt x="1437" y="1980"/>
                  <a:pt x="1437" y="1724"/>
                </a:cubicBezTo>
                <a:cubicBezTo>
                  <a:pt x="1597" y="1309"/>
                  <a:pt x="1724" y="1054"/>
                  <a:pt x="1724" y="671"/>
                </a:cubicBezTo>
                <a:cubicBezTo>
                  <a:pt x="1852" y="384"/>
                  <a:pt x="1597" y="129"/>
                  <a:pt x="1309" y="1"/>
                </a:cubicBezTo>
                <a:close/>
                <a:moveTo>
                  <a:pt x="639" y="4246"/>
                </a:moveTo>
                <a:cubicBezTo>
                  <a:pt x="384" y="4246"/>
                  <a:pt x="129" y="4501"/>
                  <a:pt x="129" y="4788"/>
                </a:cubicBezTo>
                <a:cubicBezTo>
                  <a:pt x="1" y="5043"/>
                  <a:pt x="1" y="5458"/>
                  <a:pt x="1" y="5841"/>
                </a:cubicBezTo>
                <a:cubicBezTo>
                  <a:pt x="1" y="6097"/>
                  <a:pt x="256" y="6384"/>
                  <a:pt x="512" y="6384"/>
                </a:cubicBezTo>
                <a:cubicBezTo>
                  <a:pt x="799" y="6384"/>
                  <a:pt x="1054" y="6097"/>
                  <a:pt x="1054" y="5841"/>
                </a:cubicBezTo>
                <a:cubicBezTo>
                  <a:pt x="1054" y="5458"/>
                  <a:pt x="1054" y="5171"/>
                  <a:pt x="1182" y="4788"/>
                </a:cubicBezTo>
                <a:cubicBezTo>
                  <a:pt x="1182" y="4501"/>
                  <a:pt x="926" y="4246"/>
                  <a:pt x="639" y="4246"/>
                </a:cubicBezTo>
                <a:close/>
                <a:moveTo>
                  <a:pt x="639" y="8490"/>
                </a:moveTo>
                <a:cubicBezTo>
                  <a:pt x="384" y="8490"/>
                  <a:pt x="129" y="8777"/>
                  <a:pt x="129" y="9033"/>
                </a:cubicBezTo>
                <a:cubicBezTo>
                  <a:pt x="256" y="9448"/>
                  <a:pt x="256" y="9831"/>
                  <a:pt x="256" y="10086"/>
                </a:cubicBezTo>
                <a:cubicBezTo>
                  <a:pt x="384" y="10373"/>
                  <a:pt x="512" y="10628"/>
                  <a:pt x="799" y="10628"/>
                </a:cubicBezTo>
                <a:lnTo>
                  <a:pt x="926" y="10628"/>
                </a:lnTo>
                <a:cubicBezTo>
                  <a:pt x="1182" y="10628"/>
                  <a:pt x="1309" y="10245"/>
                  <a:pt x="1309" y="9958"/>
                </a:cubicBezTo>
                <a:cubicBezTo>
                  <a:pt x="1309" y="9703"/>
                  <a:pt x="1182" y="9288"/>
                  <a:pt x="1182" y="9033"/>
                </a:cubicBezTo>
                <a:cubicBezTo>
                  <a:pt x="1182" y="8650"/>
                  <a:pt x="926" y="8490"/>
                  <a:pt x="639" y="8490"/>
                </a:cubicBezTo>
                <a:close/>
                <a:moveTo>
                  <a:pt x="1309" y="12639"/>
                </a:moveTo>
                <a:cubicBezTo>
                  <a:pt x="1054" y="12767"/>
                  <a:pt x="926" y="13022"/>
                  <a:pt x="926" y="13277"/>
                </a:cubicBezTo>
                <a:cubicBezTo>
                  <a:pt x="1054" y="13692"/>
                  <a:pt x="1182" y="14075"/>
                  <a:pt x="1309" y="14362"/>
                </a:cubicBezTo>
                <a:cubicBezTo>
                  <a:pt x="1309" y="14618"/>
                  <a:pt x="1597" y="14745"/>
                  <a:pt x="1724" y="14745"/>
                </a:cubicBezTo>
                <a:lnTo>
                  <a:pt x="1980" y="14745"/>
                </a:lnTo>
                <a:cubicBezTo>
                  <a:pt x="2235" y="14618"/>
                  <a:pt x="2394" y="14362"/>
                  <a:pt x="2235" y="14075"/>
                </a:cubicBezTo>
                <a:cubicBezTo>
                  <a:pt x="2107" y="13692"/>
                  <a:pt x="2107" y="13437"/>
                  <a:pt x="1980" y="13022"/>
                </a:cubicBezTo>
                <a:cubicBezTo>
                  <a:pt x="1852" y="12767"/>
                  <a:pt x="1597" y="12639"/>
                  <a:pt x="1309" y="12639"/>
                </a:cubicBezTo>
                <a:close/>
                <a:moveTo>
                  <a:pt x="2881" y="16706"/>
                </a:moveTo>
                <a:cubicBezTo>
                  <a:pt x="2798" y="16706"/>
                  <a:pt x="2718" y="16722"/>
                  <a:pt x="2650" y="16756"/>
                </a:cubicBezTo>
                <a:cubicBezTo>
                  <a:pt x="2394" y="16884"/>
                  <a:pt x="2235" y="17139"/>
                  <a:pt x="2394" y="17426"/>
                </a:cubicBezTo>
                <a:cubicBezTo>
                  <a:pt x="2522" y="17809"/>
                  <a:pt x="2777" y="18065"/>
                  <a:pt x="2905" y="18352"/>
                </a:cubicBezTo>
                <a:cubicBezTo>
                  <a:pt x="3033" y="18607"/>
                  <a:pt x="3192" y="18735"/>
                  <a:pt x="3320" y="18735"/>
                </a:cubicBezTo>
                <a:cubicBezTo>
                  <a:pt x="3448" y="18735"/>
                  <a:pt x="3575" y="18607"/>
                  <a:pt x="3575" y="18607"/>
                </a:cubicBezTo>
                <a:cubicBezTo>
                  <a:pt x="3831" y="18479"/>
                  <a:pt x="3990" y="18224"/>
                  <a:pt x="3831" y="17937"/>
                </a:cubicBezTo>
                <a:cubicBezTo>
                  <a:pt x="3703" y="17682"/>
                  <a:pt x="3575" y="17267"/>
                  <a:pt x="3448" y="17011"/>
                </a:cubicBezTo>
                <a:cubicBezTo>
                  <a:pt x="3354" y="16824"/>
                  <a:pt x="3107" y="16706"/>
                  <a:pt x="2881" y="16706"/>
                </a:cubicBezTo>
                <a:close/>
                <a:moveTo>
                  <a:pt x="4997" y="20376"/>
                </a:moveTo>
                <a:cubicBezTo>
                  <a:pt x="4874" y="20376"/>
                  <a:pt x="4743" y="20407"/>
                  <a:pt x="4628" y="20458"/>
                </a:cubicBezTo>
                <a:cubicBezTo>
                  <a:pt x="4373" y="20618"/>
                  <a:pt x="4373" y="21001"/>
                  <a:pt x="4501" y="21256"/>
                </a:cubicBezTo>
                <a:cubicBezTo>
                  <a:pt x="4788" y="21543"/>
                  <a:pt x="4916" y="21798"/>
                  <a:pt x="5171" y="22054"/>
                </a:cubicBezTo>
                <a:cubicBezTo>
                  <a:pt x="5299" y="22213"/>
                  <a:pt x="5426" y="22341"/>
                  <a:pt x="5586" y="22341"/>
                </a:cubicBezTo>
                <a:cubicBezTo>
                  <a:pt x="5714" y="22341"/>
                  <a:pt x="5841" y="22341"/>
                  <a:pt x="5841" y="22213"/>
                </a:cubicBezTo>
                <a:cubicBezTo>
                  <a:pt x="6097" y="22054"/>
                  <a:pt x="6224" y="21671"/>
                  <a:pt x="5969" y="21543"/>
                </a:cubicBezTo>
                <a:cubicBezTo>
                  <a:pt x="5841" y="21128"/>
                  <a:pt x="5586" y="20873"/>
                  <a:pt x="5426" y="20618"/>
                </a:cubicBezTo>
                <a:cubicBezTo>
                  <a:pt x="5350" y="20445"/>
                  <a:pt x="5181" y="20376"/>
                  <a:pt x="4997" y="20376"/>
                </a:cubicBezTo>
                <a:close/>
                <a:moveTo>
                  <a:pt x="7575" y="23702"/>
                </a:moveTo>
                <a:cubicBezTo>
                  <a:pt x="7465" y="23702"/>
                  <a:pt x="7364" y="23741"/>
                  <a:pt x="7309" y="23809"/>
                </a:cubicBezTo>
                <a:cubicBezTo>
                  <a:pt x="7022" y="24064"/>
                  <a:pt x="7022" y="24320"/>
                  <a:pt x="7309" y="24607"/>
                </a:cubicBezTo>
                <a:cubicBezTo>
                  <a:pt x="7437" y="24862"/>
                  <a:pt x="7692" y="25118"/>
                  <a:pt x="7979" y="25405"/>
                </a:cubicBezTo>
                <a:cubicBezTo>
                  <a:pt x="8107" y="25532"/>
                  <a:pt x="8235" y="25532"/>
                  <a:pt x="8362" y="25532"/>
                </a:cubicBezTo>
                <a:cubicBezTo>
                  <a:pt x="8490" y="25532"/>
                  <a:pt x="8618" y="25532"/>
                  <a:pt x="8777" y="25405"/>
                </a:cubicBezTo>
                <a:cubicBezTo>
                  <a:pt x="9033" y="25118"/>
                  <a:pt x="9033" y="24862"/>
                  <a:pt x="8777" y="24607"/>
                </a:cubicBezTo>
                <a:cubicBezTo>
                  <a:pt x="8490" y="24320"/>
                  <a:pt x="8235" y="24064"/>
                  <a:pt x="7979" y="23937"/>
                </a:cubicBezTo>
                <a:cubicBezTo>
                  <a:pt x="7888" y="23772"/>
                  <a:pt x="7723" y="23702"/>
                  <a:pt x="7575" y="23702"/>
                </a:cubicBezTo>
                <a:close/>
                <a:moveTo>
                  <a:pt x="35185" y="24398"/>
                </a:moveTo>
                <a:cubicBezTo>
                  <a:pt x="35105" y="24398"/>
                  <a:pt x="35023" y="24414"/>
                  <a:pt x="34947" y="24447"/>
                </a:cubicBezTo>
                <a:cubicBezTo>
                  <a:pt x="34564" y="24607"/>
                  <a:pt x="34309" y="24862"/>
                  <a:pt x="33894" y="25245"/>
                </a:cubicBezTo>
                <a:cubicBezTo>
                  <a:pt x="33766" y="25405"/>
                  <a:pt x="33766" y="25788"/>
                  <a:pt x="34022" y="25915"/>
                </a:cubicBezTo>
                <a:cubicBezTo>
                  <a:pt x="34022" y="26043"/>
                  <a:pt x="34149" y="26203"/>
                  <a:pt x="34309" y="26203"/>
                </a:cubicBezTo>
                <a:cubicBezTo>
                  <a:pt x="34436" y="26203"/>
                  <a:pt x="34564" y="26043"/>
                  <a:pt x="34692" y="25915"/>
                </a:cubicBezTo>
                <a:cubicBezTo>
                  <a:pt x="34947" y="25788"/>
                  <a:pt x="35234" y="25532"/>
                  <a:pt x="35362" y="25532"/>
                </a:cubicBezTo>
                <a:cubicBezTo>
                  <a:pt x="35617" y="25405"/>
                  <a:pt x="35745" y="24990"/>
                  <a:pt x="35617" y="24735"/>
                </a:cubicBezTo>
                <a:cubicBezTo>
                  <a:pt x="35617" y="24523"/>
                  <a:pt x="35409" y="24398"/>
                  <a:pt x="35185" y="24398"/>
                </a:cubicBezTo>
                <a:close/>
                <a:moveTo>
                  <a:pt x="37768" y="25626"/>
                </a:moveTo>
                <a:cubicBezTo>
                  <a:pt x="37722" y="25626"/>
                  <a:pt x="37675" y="25637"/>
                  <a:pt x="37628" y="25660"/>
                </a:cubicBezTo>
                <a:cubicBezTo>
                  <a:pt x="37213" y="25788"/>
                  <a:pt x="37085" y="26043"/>
                  <a:pt x="37213" y="26330"/>
                </a:cubicBezTo>
                <a:cubicBezTo>
                  <a:pt x="37213" y="26586"/>
                  <a:pt x="37341" y="26713"/>
                  <a:pt x="37341" y="27001"/>
                </a:cubicBezTo>
                <a:lnTo>
                  <a:pt x="37341" y="27128"/>
                </a:lnTo>
                <a:cubicBezTo>
                  <a:pt x="37213" y="27511"/>
                  <a:pt x="37500" y="27798"/>
                  <a:pt x="37756" y="27798"/>
                </a:cubicBezTo>
                <a:lnTo>
                  <a:pt x="37883" y="27798"/>
                </a:lnTo>
                <a:cubicBezTo>
                  <a:pt x="38139" y="27798"/>
                  <a:pt x="38298" y="27511"/>
                  <a:pt x="38426" y="27256"/>
                </a:cubicBezTo>
                <a:lnTo>
                  <a:pt x="38426" y="27001"/>
                </a:lnTo>
                <a:cubicBezTo>
                  <a:pt x="38426" y="26586"/>
                  <a:pt x="38298" y="26330"/>
                  <a:pt x="38298" y="26043"/>
                </a:cubicBezTo>
                <a:cubicBezTo>
                  <a:pt x="38168" y="25835"/>
                  <a:pt x="37974" y="25626"/>
                  <a:pt x="37768" y="25626"/>
                </a:cubicBezTo>
                <a:close/>
                <a:moveTo>
                  <a:pt x="10828" y="26502"/>
                </a:moveTo>
                <a:cubicBezTo>
                  <a:pt x="10672" y="26502"/>
                  <a:pt x="10523" y="26564"/>
                  <a:pt x="10373" y="26713"/>
                </a:cubicBezTo>
                <a:cubicBezTo>
                  <a:pt x="10213" y="27001"/>
                  <a:pt x="10213" y="27256"/>
                  <a:pt x="10501" y="27511"/>
                </a:cubicBezTo>
                <a:cubicBezTo>
                  <a:pt x="10756" y="27639"/>
                  <a:pt x="11171" y="27926"/>
                  <a:pt x="11426" y="28054"/>
                </a:cubicBezTo>
                <a:cubicBezTo>
                  <a:pt x="11554" y="28181"/>
                  <a:pt x="11554" y="28181"/>
                  <a:pt x="11682" y="28181"/>
                </a:cubicBezTo>
                <a:cubicBezTo>
                  <a:pt x="11809" y="28181"/>
                  <a:pt x="12096" y="28054"/>
                  <a:pt x="12096" y="27926"/>
                </a:cubicBezTo>
                <a:cubicBezTo>
                  <a:pt x="12352" y="27639"/>
                  <a:pt x="12224" y="27384"/>
                  <a:pt x="11969" y="27256"/>
                </a:cubicBezTo>
                <a:cubicBezTo>
                  <a:pt x="11682" y="27001"/>
                  <a:pt x="11426" y="26841"/>
                  <a:pt x="11171" y="26586"/>
                </a:cubicBezTo>
                <a:cubicBezTo>
                  <a:pt x="11052" y="26533"/>
                  <a:pt x="10938" y="26502"/>
                  <a:pt x="10828" y="26502"/>
                </a:cubicBezTo>
                <a:close/>
                <a:moveTo>
                  <a:pt x="14514" y="28674"/>
                </a:moveTo>
                <a:cubicBezTo>
                  <a:pt x="14288" y="28674"/>
                  <a:pt x="14041" y="28792"/>
                  <a:pt x="13947" y="28979"/>
                </a:cubicBezTo>
                <a:cubicBezTo>
                  <a:pt x="13820" y="29235"/>
                  <a:pt x="13947" y="29522"/>
                  <a:pt x="14203" y="29649"/>
                </a:cubicBezTo>
                <a:cubicBezTo>
                  <a:pt x="14618" y="29905"/>
                  <a:pt x="14873" y="30032"/>
                  <a:pt x="15288" y="30192"/>
                </a:cubicBezTo>
                <a:lnTo>
                  <a:pt x="15416" y="30192"/>
                </a:lnTo>
                <a:cubicBezTo>
                  <a:pt x="15671" y="30192"/>
                  <a:pt x="15798" y="30032"/>
                  <a:pt x="15958" y="29905"/>
                </a:cubicBezTo>
                <a:cubicBezTo>
                  <a:pt x="16086" y="29649"/>
                  <a:pt x="15958" y="29235"/>
                  <a:pt x="15671" y="29235"/>
                </a:cubicBezTo>
                <a:cubicBezTo>
                  <a:pt x="15288" y="28979"/>
                  <a:pt x="15001" y="28852"/>
                  <a:pt x="14745" y="28724"/>
                </a:cubicBezTo>
                <a:cubicBezTo>
                  <a:pt x="14677" y="28690"/>
                  <a:pt x="14597" y="28674"/>
                  <a:pt x="14514" y="28674"/>
                </a:cubicBezTo>
                <a:close/>
                <a:moveTo>
                  <a:pt x="33511" y="28054"/>
                </a:moveTo>
                <a:cubicBezTo>
                  <a:pt x="33224" y="28054"/>
                  <a:pt x="33096" y="28309"/>
                  <a:pt x="33096" y="28724"/>
                </a:cubicBezTo>
                <a:cubicBezTo>
                  <a:pt x="33096" y="28979"/>
                  <a:pt x="33224" y="29394"/>
                  <a:pt x="33351" y="29777"/>
                </a:cubicBezTo>
                <a:cubicBezTo>
                  <a:pt x="33351" y="30032"/>
                  <a:pt x="33639" y="30192"/>
                  <a:pt x="33894" y="30192"/>
                </a:cubicBezTo>
                <a:lnTo>
                  <a:pt x="34022" y="30192"/>
                </a:lnTo>
                <a:cubicBezTo>
                  <a:pt x="34309" y="30032"/>
                  <a:pt x="34436" y="29777"/>
                  <a:pt x="34309" y="29522"/>
                </a:cubicBezTo>
                <a:cubicBezTo>
                  <a:pt x="34309" y="29107"/>
                  <a:pt x="34149" y="28852"/>
                  <a:pt x="34149" y="28437"/>
                </a:cubicBezTo>
                <a:cubicBezTo>
                  <a:pt x="34149" y="28181"/>
                  <a:pt x="33766" y="28054"/>
                  <a:pt x="33511" y="28054"/>
                </a:cubicBezTo>
                <a:close/>
                <a:moveTo>
                  <a:pt x="35985" y="29185"/>
                </a:moveTo>
                <a:cubicBezTo>
                  <a:pt x="35903" y="29185"/>
                  <a:pt x="35820" y="29201"/>
                  <a:pt x="35745" y="29235"/>
                </a:cubicBezTo>
                <a:cubicBezTo>
                  <a:pt x="35490" y="29394"/>
                  <a:pt x="35234" y="29649"/>
                  <a:pt x="34947" y="29777"/>
                </a:cubicBezTo>
                <a:cubicBezTo>
                  <a:pt x="34692" y="29905"/>
                  <a:pt x="34564" y="30192"/>
                  <a:pt x="34692" y="30447"/>
                </a:cubicBezTo>
                <a:cubicBezTo>
                  <a:pt x="34692" y="30575"/>
                  <a:pt x="34947" y="30703"/>
                  <a:pt x="35107" y="30703"/>
                </a:cubicBezTo>
                <a:lnTo>
                  <a:pt x="35362" y="30703"/>
                </a:lnTo>
                <a:cubicBezTo>
                  <a:pt x="35745" y="30575"/>
                  <a:pt x="36032" y="30320"/>
                  <a:pt x="36287" y="30192"/>
                </a:cubicBezTo>
                <a:cubicBezTo>
                  <a:pt x="36543" y="30032"/>
                  <a:pt x="36702" y="29649"/>
                  <a:pt x="36543" y="29522"/>
                </a:cubicBezTo>
                <a:cubicBezTo>
                  <a:pt x="36449" y="29310"/>
                  <a:pt x="36216" y="29185"/>
                  <a:pt x="35985" y="29185"/>
                </a:cubicBezTo>
                <a:close/>
                <a:moveTo>
                  <a:pt x="18378" y="30270"/>
                </a:moveTo>
                <a:cubicBezTo>
                  <a:pt x="18159" y="30270"/>
                  <a:pt x="17937" y="30388"/>
                  <a:pt x="17937" y="30575"/>
                </a:cubicBezTo>
                <a:cubicBezTo>
                  <a:pt x="17809" y="30830"/>
                  <a:pt x="17937" y="31245"/>
                  <a:pt x="18352" y="31245"/>
                </a:cubicBezTo>
                <a:cubicBezTo>
                  <a:pt x="18607" y="31373"/>
                  <a:pt x="18990" y="31500"/>
                  <a:pt x="19277" y="31628"/>
                </a:cubicBezTo>
                <a:lnTo>
                  <a:pt x="19405" y="31628"/>
                </a:lnTo>
                <a:cubicBezTo>
                  <a:pt x="19660" y="31628"/>
                  <a:pt x="19947" y="31373"/>
                  <a:pt x="19947" y="31245"/>
                </a:cubicBezTo>
                <a:cubicBezTo>
                  <a:pt x="20075" y="30990"/>
                  <a:pt x="19947" y="30575"/>
                  <a:pt x="19532" y="30575"/>
                </a:cubicBezTo>
                <a:cubicBezTo>
                  <a:pt x="19277" y="30447"/>
                  <a:pt x="18862" y="30320"/>
                  <a:pt x="18607" y="30320"/>
                </a:cubicBezTo>
                <a:cubicBezTo>
                  <a:pt x="18539" y="30285"/>
                  <a:pt x="18459" y="30270"/>
                  <a:pt x="18378" y="30270"/>
                </a:cubicBezTo>
                <a:close/>
                <a:moveTo>
                  <a:pt x="32111" y="30669"/>
                </a:moveTo>
                <a:cubicBezTo>
                  <a:pt x="32050" y="30669"/>
                  <a:pt x="31985" y="30679"/>
                  <a:pt x="31915" y="30703"/>
                </a:cubicBezTo>
                <a:cubicBezTo>
                  <a:pt x="31628" y="30703"/>
                  <a:pt x="31245" y="30830"/>
                  <a:pt x="30958" y="30990"/>
                </a:cubicBezTo>
                <a:cubicBezTo>
                  <a:pt x="30702" y="30990"/>
                  <a:pt x="30447" y="31245"/>
                  <a:pt x="30575" y="31500"/>
                </a:cubicBezTo>
                <a:cubicBezTo>
                  <a:pt x="30575" y="31788"/>
                  <a:pt x="30830" y="31915"/>
                  <a:pt x="31117" y="31915"/>
                </a:cubicBezTo>
                <a:cubicBezTo>
                  <a:pt x="31500" y="31915"/>
                  <a:pt x="31915" y="31788"/>
                  <a:pt x="32171" y="31788"/>
                </a:cubicBezTo>
                <a:cubicBezTo>
                  <a:pt x="32554" y="31628"/>
                  <a:pt x="32713" y="31373"/>
                  <a:pt x="32554" y="31118"/>
                </a:cubicBezTo>
                <a:cubicBezTo>
                  <a:pt x="32554" y="30882"/>
                  <a:pt x="32383" y="30669"/>
                  <a:pt x="32111" y="30669"/>
                </a:cubicBezTo>
                <a:close/>
                <a:moveTo>
                  <a:pt x="22596" y="31118"/>
                </a:moveTo>
                <a:cubicBezTo>
                  <a:pt x="22341" y="31118"/>
                  <a:pt x="22054" y="31373"/>
                  <a:pt x="22054" y="31628"/>
                </a:cubicBezTo>
                <a:cubicBezTo>
                  <a:pt x="22054" y="31915"/>
                  <a:pt x="22181" y="32171"/>
                  <a:pt x="22469" y="32171"/>
                </a:cubicBezTo>
                <a:cubicBezTo>
                  <a:pt x="22852" y="32298"/>
                  <a:pt x="23266" y="32298"/>
                  <a:pt x="23522" y="32298"/>
                </a:cubicBezTo>
                <a:lnTo>
                  <a:pt x="23649" y="32298"/>
                </a:lnTo>
                <a:cubicBezTo>
                  <a:pt x="23937" y="32298"/>
                  <a:pt x="24192" y="32171"/>
                  <a:pt x="24192" y="31915"/>
                </a:cubicBezTo>
                <a:cubicBezTo>
                  <a:pt x="24192" y="31500"/>
                  <a:pt x="23937" y="31245"/>
                  <a:pt x="23649" y="31245"/>
                </a:cubicBezTo>
                <a:cubicBezTo>
                  <a:pt x="23394" y="31245"/>
                  <a:pt x="22979" y="31245"/>
                  <a:pt x="22596" y="31118"/>
                </a:cubicBezTo>
                <a:close/>
                <a:moveTo>
                  <a:pt x="26841" y="31373"/>
                </a:moveTo>
                <a:cubicBezTo>
                  <a:pt x="26586" y="31373"/>
                  <a:pt x="26330" y="31628"/>
                  <a:pt x="26330" y="31915"/>
                </a:cubicBezTo>
                <a:cubicBezTo>
                  <a:pt x="26330" y="32171"/>
                  <a:pt x="26586" y="32426"/>
                  <a:pt x="26841" y="32426"/>
                </a:cubicBezTo>
                <a:lnTo>
                  <a:pt x="27926" y="32426"/>
                </a:lnTo>
                <a:cubicBezTo>
                  <a:pt x="28181" y="32298"/>
                  <a:pt x="28437" y="32171"/>
                  <a:pt x="28437" y="31788"/>
                </a:cubicBezTo>
                <a:cubicBezTo>
                  <a:pt x="28437" y="31500"/>
                  <a:pt x="28181" y="31373"/>
                  <a:pt x="27926" y="31373"/>
                </a:cubicBezTo>
                <a:close/>
                <a:moveTo>
                  <a:pt x="35153" y="32087"/>
                </a:moveTo>
                <a:cubicBezTo>
                  <a:pt x="35052" y="32087"/>
                  <a:pt x="34938" y="32118"/>
                  <a:pt x="34819" y="32171"/>
                </a:cubicBezTo>
                <a:cubicBezTo>
                  <a:pt x="34564" y="32298"/>
                  <a:pt x="34436" y="32586"/>
                  <a:pt x="34564" y="32841"/>
                </a:cubicBezTo>
                <a:cubicBezTo>
                  <a:pt x="34692" y="33096"/>
                  <a:pt x="34819" y="33511"/>
                  <a:pt x="35107" y="33766"/>
                </a:cubicBezTo>
                <a:cubicBezTo>
                  <a:pt x="35107" y="33894"/>
                  <a:pt x="35362" y="34022"/>
                  <a:pt x="35490" y="34022"/>
                </a:cubicBezTo>
                <a:lnTo>
                  <a:pt x="35745" y="34022"/>
                </a:lnTo>
                <a:cubicBezTo>
                  <a:pt x="36032" y="33894"/>
                  <a:pt x="36160" y="33511"/>
                  <a:pt x="36032" y="33224"/>
                </a:cubicBezTo>
                <a:cubicBezTo>
                  <a:pt x="35745" y="32969"/>
                  <a:pt x="35617" y="32713"/>
                  <a:pt x="35490" y="32298"/>
                </a:cubicBezTo>
                <a:cubicBezTo>
                  <a:pt x="35415" y="32149"/>
                  <a:pt x="35296" y="32087"/>
                  <a:pt x="35153" y="32087"/>
                </a:cubicBezTo>
                <a:close/>
                <a:moveTo>
                  <a:pt x="37404" y="35562"/>
                </a:moveTo>
                <a:cubicBezTo>
                  <a:pt x="37253" y="35562"/>
                  <a:pt x="37085" y="35633"/>
                  <a:pt x="36958" y="35777"/>
                </a:cubicBezTo>
                <a:cubicBezTo>
                  <a:pt x="36830" y="35905"/>
                  <a:pt x="36830" y="36288"/>
                  <a:pt x="36958" y="36415"/>
                </a:cubicBezTo>
                <a:lnTo>
                  <a:pt x="37756" y="37213"/>
                </a:lnTo>
                <a:cubicBezTo>
                  <a:pt x="37756" y="37373"/>
                  <a:pt x="37883" y="37500"/>
                  <a:pt x="38011" y="37500"/>
                </a:cubicBezTo>
                <a:cubicBezTo>
                  <a:pt x="38139" y="37500"/>
                  <a:pt x="38298" y="37373"/>
                  <a:pt x="38426" y="37373"/>
                </a:cubicBezTo>
                <a:cubicBezTo>
                  <a:pt x="38681" y="37085"/>
                  <a:pt x="38681" y="36830"/>
                  <a:pt x="38426" y="36575"/>
                </a:cubicBezTo>
                <a:cubicBezTo>
                  <a:pt x="38298" y="36288"/>
                  <a:pt x="38011" y="36032"/>
                  <a:pt x="37756" y="35777"/>
                </a:cubicBezTo>
                <a:cubicBezTo>
                  <a:pt x="37692" y="35633"/>
                  <a:pt x="37556" y="35562"/>
                  <a:pt x="37404" y="35562"/>
                </a:cubicBezTo>
                <a:close/>
                <a:moveTo>
                  <a:pt x="40438" y="38470"/>
                </a:moveTo>
                <a:cubicBezTo>
                  <a:pt x="40259" y="38470"/>
                  <a:pt x="40096" y="38532"/>
                  <a:pt x="40021" y="38681"/>
                </a:cubicBezTo>
                <a:cubicBezTo>
                  <a:pt x="39894" y="38968"/>
                  <a:pt x="39894" y="39224"/>
                  <a:pt x="40149" y="39479"/>
                </a:cubicBezTo>
                <a:cubicBezTo>
                  <a:pt x="40404" y="39607"/>
                  <a:pt x="40692" y="39894"/>
                  <a:pt x="41075" y="40149"/>
                </a:cubicBezTo>
                <a:lnTo>
                  <a:pt x="41330" y="40149"/>
                </a:lnTo>
                <a:cubicBezTo>
                  <a:pt x="41490" y="40149"/>
                  <a:pt x="41617" y="40149"/>
                  <a:pt x="41745" y="39894"/>
                </a:cubicBezTo>
                <a:cubicBezTo>
                  <a:pt x="41872" y="39766"/>
                  <a:pt x="41872" y="39351"/>
                  <a:pt x="41617" y="39224"/>
                </a:cubicBezTo>
                <a:cubicBezTo>
                  <a:pt x="41330" y="38968"/>
                  <a:pt x="41075" y="38809"/>
                  <a:pt x="40819" y="38554"/>
                </a:cubicBezTo>
                <a:cubicBezTo>
                  <a:pt x="40700" y="38501"/>
                  <a:pt x="40565" y="38470"/>
                  <a:pt x="40438" y="38470"/>
                </a:cubicBezTo>
                <a:close/>
                <a:moveTo>
                  <a:pt x="44163" y="40642"/>
                </a:moveTo>
                <a:cubicBezTo>
                  <a:pt x="43937" y="40642"/>
                  <a:pt x="43689" y="40760"/>
                  <a:pt x="43596" y="40947"/>
                </a:cubicBezTo>
                <a:cubicBezTo>
                  <a:pt x="43468" y="41202"/>
                  <a:pt x="43596" y="41490"/>
                  <a:pt x="43883" y="41617"/>
                </a:cubicBezTo>
                <a:cubicBezTo>
                  <a:pt x="44266" y="41745"/>
                  <a:pt x="44521" y="41873"/>
                  <a:pt x="44936" y="42000"/>
                </a:cubicBezTo>
                <a:cubicBezTo>
                  <a:pt x="44936" y="42160"/>
                  <a:pt x="45064" y="42160"/>
                  <a:pt x="45064" y="42160"/>
                </a:cubicBezTo>
                <a:cubicBezTo>
                  <a:pt x="45319" y="42160"/>
                  <a:pt x="45606" y="42000"/>
                  <a:pt x="45606" y="41745"/>
                </a:cubicBezTo>
                <a:cubicBezTo>
                  <a:pt x="45734" y="41490"/>
                  <a:pt x="45606" y="41202"/>
                  <a:pt x="45319" y="41075"/>
                </a:cubicBezTo>
                <a:cubicBezTo>
                  <a:pt x="44936" y="40947"/>
                  <a:pt x="44681" y="40819"/>
                  <a:pt x="44394" y="40692"/>
                </a:cubicBezTo>
                <a:cubicBezTo>
                  <a:pt x="44325" y="40658"/>
                  <a:pt x="44245" y="40642"/>
                  <a:pt x="44163" y="40642"/>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p28"/>
          <p:cNvSpPr/>
          <p:nvPr/>
        </p:nvSpPr>
        <p:spPr>
          <a:xfrm>
            <a:off x="7891206" y="3083462"/>
            <a:ext cx="455924" cy="845218"/>
          </a:xfrm>
          <a:custGeom>
            <a:rect b="b" l="l" r="r" t="t"/>
            <a:pathLst>
              <a:path extrusionOk="0" h="26093" w="14075">
                <a:moveTo>
                  <a:pt x="1622" y="1"/>
                </a:moveTo>
                <a:cubicBezTo>
                  <a:pt x="1403" y="1"/>
                  <a:pt x="1181" y="119"/>
                  <a:pt x="1181" y="306"/>
                </a:cubicBezTo>
                <a:cubicBezTo>
                  <a:pt x="1053" y="721"/>
                  <a:pt x="926" y="976"/>
                  <a:pt x="798" y="1359"/>
                </a:cubicBezTo>
                <a:cubicBezTo>
                  <a:pt x="670" y="1646"/>
                  <a:pt x="926" y="1902"/>
                  <a:pt x="1181" y="2029"/>
                </a:cubicBezTo>
                <a:lnTo>
                  <a:pt x="1309" y="2029"/>
                </a:lnTo>
                <a:cubicBezTo>
                  <a:pt x="1596" y="2029"/>
                  <a:pt x="1723" y="1902"/>
                  <a:pt x="1851" y="1646"/>
                </a:cubicBezTo>
                <a:cubicBezTo>
                  <a:pt x="1851" y="1359"/>
                  <a:pt x="1979" y="976"/>
                  <a:pt x="2106" y="721"/>
                </a:cubicBezTo>
                <a:cubicBezTo>
                  <a:pt x="2266" y="434"/>
                  <a:pt x="2106" y="178"/>
                  <a:pt x="1851" y="51"/>
                </a:cubicBezTo>
                <a:cubicBezTo>
                  <a:pt x="1783" y="16"/>
                  <a:pt x="1703" y="1"/>
                  <a:pt x="1622" y="1"/>
                </a:cubicBezTo>
                <a:close/>
                <a:moveTo>
                  <a:pt x="517" y="4134"/>
                </a:moveTo>
                <a:cubicBezTo>
                  <a:pt x="298" y="4134"/>
                  <a:pt x="128" y="4342"/>
                  <a:pt x="128" y="4551"/>
                </a:cubicBezTo>
                <a:cubicBezTo>
                  <a:pt x="0" y="4965"/>
                  <a:pt x="0" y="5348"/>
                  <a:pt x="0" y="5636"/>
                </a:cubicBezTo>
                <a:cubicBezTo>
                  <a:pt x="0" y="6019"/>
                  <a:pt x="128" y="6146"/>
                  <a:pt x="511" y="6306"/>
                </a:cubicBezTo>
                <a:cubicBezTo>
                  <a:pt x="798" y="6306"/>
                  <a:pt x="1053" y="6019"/>
                  <a:pt x="1053" y="5763"/>
                </a:cubicBezTo>
                <a:cubicBezTo>
                  <a:pt x="1053" y="5348"/>
                  <a:pt x="1053" y="5093"/>
                  <a:pt x="1181" y="4710"/>
                </a:cubicBezTo>
                <a:cubicBezTo>
                  <a:pt x="1181" y="4423"/>
                  <a:pt x="926" y="4168"/>
                  <a:pt x="670" y="4168"/>
                </a:cubicBezTo>
                <a:cubicBezTo>
                  <a:pt x="618" y="4144"/>
                  <a:pt x="566" y="4134"/>
                  <a:pt x="517" y="4134"/>
                </a:cubicBezTo>
                <a:close/>
                <a:moveTo>
                  <a:pt x="663" y="8378"/>
                </a:moveTo>
                <a:cubicBezTo>
                  <a:pt x="614" y="8378"/>
                  <a:pt x="563" y="8389"/>
                  <a:pt x="511" y="8412"/>
                </a:cubicBezTo>
                <a:cubicBezTo>
                  <a:pt x="128" y="8412"/>
                  <a:pt x="0" y="8699"/>
                  <a:pt x="0" y="8955"/>
                </a:cubicBezTo>
                <a:cubicBezTo>
                  <a:pt x="0" y="9338"/>
                  <a:pt x="0" y="9625"/>
                  <a:pt x="128" y="10008"/>
                </a:cubicBezTo>
                <a:cubicBezTo>
                  <a:pt x="128" y="10295"/>
                  <a:pt x="383" y="10551"/>
                  <a:pt x="670" y="10551"/>
                </a:cubicBezTo>
                <a:cubicBezTo>
                  <a:pt x="926" y="10423"/>
                  <a:pt x="1181" y="10136"/>
                  <a:pt x="1181" y="9880"/>
                </a:cubicBezTo>
                <a:cubicBezTo>
                  <a:pt x="1053" y="9497"/>
                  <a:pt x="1053" y="9210"/>
                  <a:pt x="1053" y="8827"/>
                </a:cubicBezTo>
                <a:cubicBezTo>
                  <a:pt x="1053" y="8592"/>
                  <a:pt x="882" y="8378"/>
                  <a:pt x="663" y="8378"/>
                </a:cubicBezTo>
                <a:close/>
                <a:moveTo>
                  <a:pt x="1324" y="12498"/>
                </a:moveTo>
                <a:cubicBezTo>
                  <a:pt x="1277" y="12498"/>
                  <a:pt x="1229" y="12508"/>
                  <a:pt x="1181" y="12529"/>
                </a:cubicBezTo>
                <a:cubicBezTo>
                  <a:pt x="926" y="12689"/>
                  <a:pt x="670" y="12944"/>
                  <a:pt x="798" y="13199"/>
                </a:cubicBezTo>
                <a:cubicBezTo>
                  <a:pt x="926" y="13614"/>
                  <a:pt x="1053" y="13870"/>
                  <a:pt x="1181" y="14285"/>
                </a:cubicBezTo>
                <a:cubicBezTo>
                  <a:pt x="1181" y="14540"/>
                  <a:pt x="1468" y="14667"/>
                  <a:pt x="1723" y="14667"/>
                </a:cubicBezTo>
                <a:cubicBezTo>
                  <a:pt x="1723" y="14667"/>
                  <a:pt x="1723" y="14540"/>
                  <a:pt x="1851" y="14540"/>
                </a:cubicBezTo>
                <a:cubicBezTo>
                  <a:pt x="2106" y="14412"/>
                  <a:pt x="2266" y="14125"/>
                  <a:pt x="2106" y="13870"/>
                </a:cubicBezTo>
                <a:cubicBezTo>
                  <a:pt x="1979" y="13614"/>
                  <a:pt x="1979" y="13199"/>
                  <a:pt x="1851" y="12944"/>
                </a:cubicBezTo>
                <a:cubicBezTo>
                  <a:pt x="1745" y="12732"/>
                  <a:pt x="1551" y="12498"/>
                  <a:pt x="1324" y="12498"/>
                </a:cubicBezTo>
                <a:close/>
                <a:moveTo>
                  <a:pt x="3100" y="16437"/>
                </a:moveTo>
                <a:cubicBezTo>
                  <a:pt x="3001" y="16437"/>
                  <a:pt x="2891" y="16467"/>
                  <a:pt x="2777" y="16519"/>
                </a:cubicBezTo>
                <a:cubicBezTo>
                  <a:pt x="2521" y="16678"/>
                  <a:pt x="2394" y="16933"/>
                  <a:pt x="2521" y="17189"/>
                </a:cubicBezTo>
                <a:cubicBezTo>
                  <a:pt x="2777" y="17604"/>
                  <a:pt x="2904" y="17859"/>
                  <a:pt x="3191" y="18114"/>
                </a:cubicBezTo>
                <a:cubicBezTo>
                  <a:pt x="3319" y="18274"/>
                  <a:pt x="3447" y="18401"/>
                  <a:pt x="3574" y="18401"/>
                </a:cubicBezTo>
                <a:cubicBezTo>
                  <a:pt x="3702" y="18401"/>
                  <a:pt x="3862" y="18401"/>
                  <a:pt x="3862" y="18274"/>
                </a:cubicBezTo>
                <a:cubicBezTo>
                  <a:pt x="4117" y="18114"/>
                  <a:pt x="4245" y="17859"/>
                  <a:pt x="3989" y="17604"/>
                </a:cubicBezTo>
                <a:cubicBezTo>
                  <a:pt x="3862" y="17316"/>
                  <a:pt x="3702" y="16933"/>
                  <a:pt x="3447" y="16678"/>
                </a:cubicBezTo>
                <a:cubicBezTo>
                  <a:pt x="3370" y="16506"/>
                  <a:pt x="3248" y="16437"/>
                  <a:pt x="3100" y="16437"/>
                </a:cubicBezTo>
                <a:close/>
                <a:moveTo>
                  <a:pt x="5581" y="19782"/>
                </a:moveTo>
                <a:cubicBezTo>
                  <a:pt x="5449" y="19782"/>
                  <a:pt x="5314" y="19854"/>
                  <a:pt x="5170" y="19997"/>
                </a:cubicBezTo>
                <a:cubicBezTo>
                  <a:pt x="5042" y="20125"/>
                  <a:pt x="5042" y="20508"/>
                  <a:pt x="5170" y="20667"/>
                </a:cubicBezTo>
                <a:cubicBezTo>
                  <a:pt x="5457" y="20923"/>
                  <a:pt x="5713" y="21178"/>
                  <a:pt x="5968" y="21465"/>
                </a:cubicBezTo>
                <a:cubicBezTo>
                  <a:pt x="6096" y="21593"/>
                  <a:pt x="6255" y="21593"/>
                  <a:pt x="6383" y="21593"/>
                </a:cubicBezTo>
                <a:cubicBezTo>
                  <a:pt x="6511" y="21593"/>
                  <a:pt x="6638" y="21593"/>
                  <a:pt x="6638" y="21465"/>
                </a:cubicBezTo>
                <a:cubicBezTo>
                  <a:pt x="6894" y="21306"/>
                  <a:pt x="6894" y="20923"/>
                  <a:pt x="6638" y="20795"/>
                </a:cubicBezTo>
                <a:cubicBezTo>
                  <a:pt x="6383" y="20508"/>
                  <a:pt x="6255" y="20252"/>
                  <a:pt x="5968" y="19997"/>
                </a:cubicBezTo>
                <a:cubicBezTo>
                  <a:pt x="5840" y="19854"/>
                  <a:pt x="5713" y="19782"/>
                  <a:pt x="5581" y="19782"/>
                </a:cubicBezTo>
                <a:close/>
                <a:moveTo>
                  <a:pt x="8860" y="22593"/>
                </a:moveTo>
                <a:cubicBezTo>
                  <a:pt x="8686" y="22593"/>
                  <a:pt x="8452" y="22683"/>
                  <a:pt x="8362" y="22774"/>
                </a:cubicBezTo>
                <a:cubicBezTo>
                  <a:pt x="8234" y="23061"/>
                  <a:pt x="8234" y="23444"/>
                  <a:pt x="8489" y="23572"/>
                </a:cubicBezTo>
                <a:cubicBezTo>
                  <a:pt x="8776" y="23699"/>
                  <a:pt x="9032" y="23986"/>
                  <a:pt x="9447" y="24114"/>
                </a:cubicBezTo>
                <a:cubicBezTo>
                  <a:pt x="9447" y="24242"/>
                  <a:pt x="9574" y="24242"/>
                  <a:pt x="9702" y="24242"/>
                </a:cubicBezTo>
                <a:cubicBezTo>
                  <a:pt x="9830" y="24242"/>
                  <a:pt x="9957" y="24114"/>
                  <a:pt x="10085" y="23986"/>
                </a:cubicBezTo>
                <a:cubicBezTo>
                  <a:pt x="10245" y="23699"/>
                  <a:pt x="10245" y="23444"/>
                  <a:pt x="9957" y="23316"/>
                </a:cubicBezTo>
                <a:cubicBezTo>
                  <a:pt x="9702" y="23061"/>
                  <a:pt x="9447" y="22901"/>
                  <a:pt x="9032" y="22646"/>
                </a:cubicBezTo>
                <a:cubicBezTo>
                  <a:pt x="8994" y="22609"/>
                  <a:pt x="8932" y="22593"/>
                  <a:pt x="8860" y="22593"/>
                </a:cubicBezTo>
                <a:close/>
                <a:moveTo>
                  <a:pt x="12513" y="24593"/>
                </a:moveTo>
                <a:cubicBezTo>
                  <a:pt x="12286" y="24593"/>
                  <a:pt x="12060" y="24727"/>
                  <a:pt x="11968" y="24912"/>
                </a:cubicBezTo>
                <a:cubicBezTo>
                  <a:pt x="11968" y="25167"/>
                  <a:pt x="12096" y="25582"/>
                  <a:pt x="12351" y="25710"/>
                </a:cubicBezTo>
                <a:cubicBezTo>
                  <a:pt x="12638" y="25838"/>
                  <a:pt x="13021" y="25965"/>
                  <a:pt x="13276" y="25965"/>
                </a:cubicBezTo>
                <a:cubicBezTo>
                  <a:pt x="13436" y="26093"/>
                  <a:pt x="13436" y="26093"/>
                  <a:pt x="13564" y="26093"/>
                </a:cubicBezTo>
                <a:cubicBezTo>
                  <a:pt x="13691" y="26093"/>
                  <a:pt x="13947" y="25965"/>
                  <a:pt x="13947" y="25710"/>
                </a:cubicBezTo>
                <a:cubicBezTo>
                  <a:pt x="14074" y="25455"/>
                  <a:pt x="13947" y="25167"/>
                  <a:pt x="13691" y="25040"/>
                </a:cubicBezTo>
                <a:cubicBezTo>
                  <a:pt x="13436" y="24912"/>
                  <a:pt x="13021" y="24784"/>
                  <a:pt x="12766" y="24657"/>
                </a:cubicBezTo>
                <a:cubicBezTo>
                  <a:pt x="12686" y="24613"/>
                  <a:pt x="12599" y="24593"/>
                  <a:pt x="12513" y="2459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12" name="Google Shape;2112;p28"/>
          <p:cNvGrpSpPr/>
          <p:nvPr/>
        </p:nvGrpSpPr>
        <p:grpSpPr>
          <a:xfrm>
            <a:off x="8423177" y="3800838"/>
            <a:ext cx="659576" cy="609756"/>
            <a:chOff x="5973402" y="2997738"/>
            <a:chExt cx="659576" cy="609756"/>
          </a:xfrm>
        </p:grpSpPr>
        <p:sp>
          <p:nvSpPr>
            <p:cNvPr id="2113" name="Google Shape;2113;p28"/>
            <p:cNvSpPr/>
            <p:nvPr/>
          </p:nvSpPr>
          <p:spPr>
            <a:xfrm>
              <a:off x="6016808" y="3051283"/>
              <a:ext cx="280195" cy="306012"/>
            </a:xfrm>
            <a:custGeom>
              <a:rect b="b" l="l" r="r" t="t"/>
              <a:pathLst>
                <a:path extrusionOk="0" h="9447" w="8650">
                  <a:moveTo>
                    <a:pt x="5043" y="958"/>
                  </a:moveTo>
                  <a:cubicBezTo>
                    <a:pt x="5202" y="1085"/>
                    <a:pt x="5330" y="1085"/>
                    <a:pt x="5458" y="1085"/>
                  </a:cubicBezTo>
                  <a:cubicBezTo>
                    <a:pt x="5713" y="1213"/>
                    <a:pt x="6000" y="1341"/>
                    <a:pt x="6128" y="1468"/>
                  </a:cubicBezTo>
                  <a:cubicBezTo>
                    <a:pt x="6383" y="1468"/>
                    <a:pt x="6511" y="1596"/>
                    <a:pt x="6798" y="1755"/>
                  </a:cubicBezTo>
                  <a:lnTo>
                    <a:pt x="7181" y="2138"/>
                  </a:lnTo>
                  <a:cubicBezTo>
                    <a:pt x="7309" y="2266"/>
                    <a:pt x="7309" y="2394"/>
                    <a:pt x="7436" y="2553"/>
                  </a:cubicBezTo>
                  <a:cubicBezTo>
                    <a:pt x="7436" y="2681"/>
                    <a:pt x="7596" y="2809"/>
                    <a:pt x="7596" y="2936"/>
                  </a:cubicBezTo>
                  <a:cubicBezTo>
                    <a:pt x="7596" y="3064"/>
                    <a:pt x="7724" y="3192"/>
                    <a:pt x="7724" y="3351"/>
                  </a:cubicBezTo>
                  <a:cubicBezTo>
                    <a:pt x="7724" y="3862"/>
                    <a:pt x="7851" y="4277"/>
                    <a:pt x="7851" y="4660"/>
                  </a:cubicBezTo>
                  <a:cubicBezTo>
                    <a:pt x="7724" y="4947"/>
                    <a:pt x="7724" y="5202"/>
                    <a:pt x="7724" y="5458"/>
                  </a:cubicBezTo>
                  <a:lnTo>
                    <a:pt x="7724" y="5585"/>
                  </a:lnTo>
                  <a:cubicBezTo>
                    <a:pt x="7596" y="5872"/>
                    <a:pt x="7436" y="6255"/>
                    <a:pt x="7436" y="6543"/>
                  </a:cubicBezTo>
                  <a:cubicBezTo>
                    <a:pt x="7309" y="6798"/>
                    <a:pt x="7181" y="6926"/>
                    <a:pt x="7053" y="7181"/>
                  </a:cubicBezTo>
                  <a:cubicBezTo>
                    <a:pt x="7053" y="7340"/>
                    <a:pt x="6926" y="7340"/>
                    <a:pt x="6926" y="7340"/>
                  </a:cubicBezTo>
                  <a:cubicBezTo>
                    <a:pt x="6798" y="7596"/>
                    <a:pt x="6639" y="7596"/>
                    <a:pt x="6511" y="7723"/>
                  </a:cubicBezTo>
                  <a:cubicBezTo>
                    <a:pt x="6383" y="7851"/>
                    <a:pt x="6256" y="7979"/>
                    <a:pt x="6128" y="7979"/>
                  </a:cubicBezTo>
                  <a:cubicBezTo>
                    <a:pt x="6000" y="8138"/>
                    <a:pt x="5841" y="8266"/>
                    <a:pt x="5713" y="8266"/>
                  </a:cubicBezTo>
                  <a:cubicBezTo>
                    <a:pt x="5458" y="8394"/>
                    <a:pt x="5330" y="8521"/>
                    <a:pt x="5043" y="8521"/>
                  </a:cubicBezTo>
                  <a:cubicBezTo>
                    <a:pt x="4660" y="8521"/>
                    <a:pt x="4245" y="8649"/>
                    <a:pt x="3990" y="8649"/>
                  </a:cubicBezTo>
                  <a:cubicBezTo>
                    <a:pt x="3734" y="8521"/>
                    <a:pt x="3607" y="8521"/>
                    <a:pt x="3447" y="8521"/>
                  </a:cubicBezTo>
                  <a:cubicBezTo>
                    <a:pt x="3320" y="8521"/>
                    <a:pt x="3192" y="8521"/>
                    <a:pt x="3064" y="8394"/>
                  </a:cubicBezTo>
                  <a:cubicBezTo>
                    <a:pt x="2809" y="8394"/>
                    <a:pt x="2649" y="8266"/>
                    <a:pt x="2394" y="8138"/>
                  </a:cubicBezTo>
                  <a:cubicBezTo>
                    <a:pt x="2139" y="7979"/>
                    <a:pt x="1851" y="7723"/>
                    <a:pt x="1724" y="7468"/>
                  </a:cubicBezTo>
                  <a:cubicBezTo>
                    <a:pt x="1596" y="7340"/>
                    <a:pt x="1468" y="7181"/>
                    <a:pt x="1468" y="7053"/>
                  </a:cubicBezTo>
                  <a:cubicBezTo>
                    <a:pt x="1341" y="7053"/>
                    <a:pt x="1341" y="6926"/>
                    <a:pt x="1213" y="6798"/>
                  </a:cubicBezTo>
                  <a:cubicBezTo>
                    <a:pt x="1213" y="6670"/>
                    <a:pt x="1213" y="6543"/>
                    <a:pt x="1054" y="6383"/>
                  </a:cubicBezTo>
                  <a:cubicBezTo>
                    <a:pt x="1054" y="6128"/>
                    <a:pt x="1054" y="6000"/>
                    <a:pt x="926" y="5872"/>
                  </a:cubicBezTo>
                  <a:lnTo>
                    <a:pt x="926" y="5202"/>
                  </a:lnTo>
                  <a:lnTo>
                    <a:pt x="926" y="4532"/>
                  </a:lnTo>
                  <a:lnTo>
                    <a:pt x="926" y="4149"/>
                  </a:lnTo>
                  <a:cubicBezTo>
                    <a:pt x="926" y="3862"/>
                    <a:pt x="1054" y="3734"/>
                    <a:pt x="1054" y="3606"/>
                  </a:cubicBezTo>
                  <a:lnTo>
                    <a:pt x="1054" y="3479"/>
                  </a:lnTo>
                  <a:cubicBezTo>
                    <a:pt x="1213" y="3479"/>
                    <a:pt x="1213" y="3351"/>
                    <a:pt x="1213" y="3351"/>
                  </a:cubicBezTo>
                  <a:lnTo>
                    <a:pt x="1213" y="3192"/>
                  </a:lnTo>
                  <a:lnTo>
                    <a:pt x="1341" y="3192"/>
                  </a:lnTo>
                  <a:lnTo>
                    <a:pt x="1468" y="3064"/>
                  </a:lnTo>
                  <a:lnTo>
                    <a:pt x="1596" y="2936"/>
                  </a:lnTo>
                  <a:lnTo>
                    <a:pt x="1596" y="2809"/>
                  </a:lnTo>
                  <a:lnTo>
                    <a:pt x="1596" y="2681"/>
                  </a:lnTo>
                  <a:lnTo>
                    <a:pt x="1724" y="2681"/>
                  </a:lnTo>
                  <a:cubicBezTo>
                    <a:pt x="1724" y="2681"/>
                    <a:pt x="1724" y="2553"/>
                    <a:pt x="1851" y="2553"/>
                  </a:cubicBezTo>
                  <a:lnTo>
                    <a:pt x="2011" y="2394"/>
                  </a:lnTo>
                  <a:cubicBezTo>
                    <a:pt x="2011" y="2394"/>
                    <a:pt x="2139" y="2394"/>
                    <a:pt x="2139" y="2266"/>
                  </a:cubicBezTo>
                  <a:cubicBezTo>
                    <a:pt x="2266" y="2138"/>
                    <a:pt x="2394" y="2138"/>
                    <a:pt x="2522" y="2011"/>
                  </a:cubicBezTo>
                  <a:cubicBezTo>
                    <a:pt x="2522" y="2011"/>
                    <a:pt x="2649" y="1883"/>
                    <a:pt x="2809" y="1883"/>
                  </a:cubicBezTo>
                  <a:lnTo>
                    <a:pt x="2809" y="1755"/>
                  </a:lnTo>
                  <a:cubicBezTo>
                    <a:pt x="2937" y="1755"/>
                    <a:pt x="3064" y="1596"/>
                    <a:pt x="3192" y="1468"/>
                  </a:cubicBezTo>
                  <a:cubicBezTo>
                    <a:pt x="3320" y="1468"/>
                    <a:pt x="3447" y="1341"/>
                    <a:pt x="3447" y="1213"/>
                  </a:cubicBezTo>
                  <a:cubicBezTo>
                    <a:pt x="3607" y="1213"/>
                    <a:pt x="3734" y="1085"/>
                    <a:pt x="3862" y="1085"/>
                  </a:cubicBezTo>
                  <a:cubicBezTo>
                    <a:pt x="3990" y="958"/>
                    <a:pt x="4117" y="958"/>
                    <a:pt x="4245" y="958"/>
                  </a:cubicBezTo>
                  <a:close/>
                  <a:moveTo>
                    <a:pt x="4915" y="0"/>
                  </a:moveTo>
                  <a:cubicBezTo>
                    <a:pt x="4532" y="0"/>
                    <a:pt x="3990" y="0"/>
                    <a:pt x="3607" y="160"/>
                  </a:cubicBezTo>
                  <a:cubicBezTo>
                    <a:pt x="3447" y="287"/>
                    <a:pt x="3192" y="415"/>
                    <a:pt x="3064" y="543"/>
                  </a:cubicBezTo>
                  <a:cubicBezTo>
                    <a:pt x="2809" y="670"/>
                    <a:pt x="2649" y="798"/>
                    <a:pt x="2522" y="958"/>
                  </a:cubicBezTo>
                  <a:cubicBezTo>
                    <a:pt x="2394" y="958"/>
                    <a:pt x="2266" y="1085"/>
                    <a:pt x="2139" y="1213"/>
                  </a:cubicBezTo>
                  <a:cubicBezTo>
                    <a:pt x="2011" y="1341"/>
                    <a:pt x="1851" y="1341"/>
                    <a:pt x="1724" y="1468"/>
                  </a:cubicBezTo>
                  <a:cubicBezTo>
                    <a:pt x="1724" y="1468"/>
                    <a:pt x="1596" y="1468"/>
                    <a:pt x="1596" y="1596"/>
                  </a:cubicBezTo>
                  <a:cubicBezTo>
                    <a:pt x="1596" y="1596"/>
                    <a:pt x="1468" y="1596"/>
                    <a:pt x="1468" y="1755"/>
                  </a:cubicBezTo>
                  <a:lnTo>
                    <a:pt x="1341" y="1755"/>
                  </a:lnTo>
                  <a:cubicBezTo>
                    <a:pt x="1213" y="1883"/>
                    <a:pt x="1054" y="2011"/>
                    <a:pt x="926" y="2138"/>
                  </a:cubicBezTo>
                  <a:cubicBezTo>
                    <a:pt x="926" y="2138"/>
                    <a:pt x="926" y="2266"/>
                    <a:pt x="798" y="2266"/>
                  </a:cubicBezTo>
                  <a:lnTo>
                    <a:pt x="798" y="2553"/>
                  </a:lnTo>
                  <a:cubicBezTo>
                    <a:pt x="671" y="2553"/>
                    <a:pt x="671" y="2553"/>
                    <a:pt x="543" y="2681"/>
                  </a:cubicBezTo>
                  <a:cubicBezTo>
                    <a:pt x="415" y="2936"/>
                    <a:pt x="256" y="3192"/>
                    <a:pt x="128" y="3479"/>
                  </a:cubicBezTo>
                  <a:cubicBezTo>
                    <a:pt x="128" y="3734"/>
                    <a:pt x="0" y="4149"/>
                    <a:pt x="0" y="4404"/>
                  </a:cubicBezTo>
                  <a:lnTo>
                    <a:pt x="0" y="5202"/>
                  </a:lnTo>
                  <a:cubicBezTo>
                    <a:pt x="0" y="5330"/>
                    <a:pt x="0" y="5585"/>
                    <a:pt x="128" y="5872"/>
                  </a:cubicBezTo>
                  <a:cubicBezTo>
                    <a:pt x="128" y="6543"/>
                    <a:pt x="256" y="6926"/>
                    <a:pt x="543" y="7340"/>
                  </a:cubicBezTo>
                  <a:cubicBezTo>
                    <a:pt x="671" y="7596"/>
                    <a:pt x="798" y="7723"/>
                    <a:pt x="926" y="7851"/>
                  </a:cubicBezTo>
                  <a:cubicBezTo>
                    <a:pt x="1054" y="8138"/>
                    <a:pt x="1341" y="8394"/>
                    <a:pt x="1468" y="8521"/>
                  </a:cubicBezTo>
                  <a:cubicBezTo>
                    <a:pt x="1596" y="8521"/>
                    <a:pt x="1596" y="8649"/>
                    <a:pt x="1724" y="8777"/>
                  </a:cubicBezTo>
                  <a:cubicBezTo>
                    <a:pt x="1851" y="8777"/>
                    <a:pt x="1851" y="8936"/>
                    <a:pt x="2011" y="8936"/>
                  </a:cubicBezTo>
                  <a:cubicBezTo>
                    <a:pt x="2139" y="8936"/>
                    <a:pt x="2266" y="9064"/>
                    <a:pt x="2266" y="9064"/>
                  </a:cubicBezTo>
                  <a:cubicBezTo>
                    <a:pt x="2522" y="9192"/>
                    <a:pt x="2809" y="9319"/>
                    <a:pt x="3064" y="9319"/>
                  </a:cubicBezTo>
                  <a:cubicBezTo>
                    <a:pt x="3447" y="9447"/>
                    <a:pt x="3990" y="9447"/>
                    <a:pt x="4532" y="9447"/>
                  </a:cubicBezTo>
                  <a:lnTo>
                    <a:pt x="5330" y="9447"/>
                  </a:lnTo>
                  <a:cubicBezTo>
                    <a:pt x="5458" y="9319"/>
                    <a:pt x="5713" y="9319"/>
                    <a:pt x="6000" y="9192"/>
                  </a:cubicBezTo>
                  <a:cubicBezTo>
                    <a:pt x="6128" y="9064"/>
                    <a:pt x="6383" y="8936"/>
                    <a:pt x="6639" y="8777"/>
                  </a:cubicBezTo>
                  <a:cubicBezTo>
                    <a:pt x="6798" y="8649"/>
                    <a:pt x="7053" y="8521"/>
                    <a:pt x="7309" y="8266"/>
                  </a:cubicBezTo>
                  <a:cubicBezTo>
                    <a:pt x="7436" y="8266"/>
                    <a:pt x="7436" y="8138"/>
                    <a:pt x="7596" y="7979"/>
                  </a:cubicBezTo>
                  <a:cubicBezTo>
                    <a:pt x="7724" y="7979"/>
                    <a:pt x="7724" y="7851"/>
                    <a:pt x="7724" y="7851"/>
                  </a:cubicBezTo>
                  <a:cubicBezTo>
                    <a:pt x="7851" y="7596"/>
                    <a:pt x="7979" y="7340"/>
                    <a:pt x="8107" y="7181"/>
                  </a:cubicBezTo>
                  <a:cubicBezTo>
                    <a:pt x="8234" y="6926"/>
                    <a:pt x="8234" y="6670"/>
                    <a:pt x="8394" y="6383"/>
                  </a:cubicBezTo>
                  <a:cubicBezTo>
                    <a:pt x="8394" y="6255"/>
                    <a:pt x="8522" y="6000"/>
                    <a:pt x="8522" y="5745"/>
                  </a:cubicBezTo>
                  <a:cubicBezTo>
                    <a:pt x="8649" y="5330"/>
                    <a:pt x="8649" y="4787"/>
                    <a:pt x="8649" y="4404"/>
                  </a:cubicBezTo>
                  <a:lnTo>
                    <a:pt x="8649" y="3734"/>
                  </a:lnTo>
                  <a:cubicBezTo>
                    <a:pt x="8649" y="3479"/>
                    <a:pt x="8649" y="3192"/>
                    <a:pt x="8522" y="3064"/>
                  </a:cubicBezTo>
                  <a:cubicBezTo>
                    <a:pt x="8522" y="2809"/>
                    <a:pt x="8394" y="2681"/>
                    <a:pt x="8394" y="2394"/>
                  </a:cubicBezTo>
                  <a:cubicBezTo>
                    <a:pt x="8234" y="2266"/>
                    <a:pt x="8234" y="2011"/>
                    <a:pt x="8107" y="1883"/>
                  </a:cubicBezTo>
                  <a:cubicBezTo>
                    <a:pt x="7851" y="1468"/>
                    <a:pt x="7436" y="1213"/>
                    <a:pt x="7181" y="958"/>
                  </a:cubicBezTo>
                  <a:cubicBezTo>
                    <a:pt x="6798" y="798"/>
                    <a:pt x="6511" y="543"/>
                    <a:pt x="6128" y="415"/>
                  </a:cubicBezTo>
                  <a:cubicBezTo>
                    <a:pt x="6000" y="415"/>
                    <a:pt x="6000" y="287"/>
                    <a:pt x="5841" y="287"/>
                  </a:cubicBezTo>
                  <a:cubicBezTo>
                    <a:pt x="5713" y="287"/>
                    <a:pt x="5585" y="160"/>
                    <a:pt x="5458" y="160"/>
                  </a:cubicBezTo>
                  <a:cubicBezTo>
                    <a:pt x="5202" y="160"/>
                    <a:pt x="5043" y="0"/>
                    <a:pt x="49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p28"/>
            <p:cNvSpPr/>
            <p:nvPr/>
          </p:nvSpPr>
          <p:spPr>
            <a:xfrm>
              <a:off x="5973402" y="2997738"/>
              <a:ext cx="659576" cy="609756"/>
            </a:xfrm>
            <a:custGeom>
              <a:rect b="b" l="l" r="r" t="t"/>
              <a:pathLst>
                <a:path extrusionOk="0" h="18824" w="20362">
                  <a:moveTo>
                    <a:pt x="10915" y="10589"/>
                  </a:moveTo>
                  <a:cubicBezTo>
                    <a:pt x="11042" y="10717"/>
                    <a:pt x="11170" y="10845"/>
                    <a:pt x="11330" y="10845"/>
                  </a:cubicBezTo>
                  <a:lnTo>
                    <a:pt x="11457" y="10972"/>
                  </a:lnTo>
                  <a:cubicBezTo>
                    <a:pt x="11585" y="11100"/>
                    <a:pt x="11840" y="11227"/>
                    <a:pt x="11968" y="11387"/>
                  </a:cubicBezTo>
                  <a:cubicBezTo>
                    <a:pt x="12127" y="11387"/>
                    <a:pt x="12255" y="11515"/>
                    <a:pt x="12383" y="11515"/>
                  </a:cubicBezTo>
                  <a:cubicBezTo>
                    <a:pt x="12127" y="11770"/>
                    <a:pt x="11968" y="11898"/>
                    <a:pt x="11840" y="12185"/>
                  </a:cubicBezTo>
                  <a:lnTo>
                    <a:pt x="11713" y="12185"/>
                  </a:lnTo>
                  <a:cubicBezTo>
                    <a:pt x="11457" y="11898"/>
                    <a:pt x="11042" y="11642"/>
                    <a:pt x="10787" y="11227"/>
                  </a:cubicBezTo>
                  <a:cubicBezTo>
                    <a:pt x="10659" y="11227"/>
                    <a:pt x="10659" y="11227"/>
                    <a:pt x="10532" y="11100"/>
                  </a:cubicBezTo>
                  <a:lnTo>
                    <a:pt x="10659" y="10972"/>
                  </a:lnTo>
                  <a:cubicBezTo>
                    <a:pt x="10659" y="10845"/>
                    <a:pt x="10787" y="10717"/>
                    <a:pt x="10915" y="10589"/>
                  </a:cubicBezTo>
                  <a:close/>
                  <a:moveTo>
                    <a:pt x="6128" y="855"/>
                  </a:moveTo>
                  <a:cubicBezTo>
                    <a:pt x="6383" y="855"/>
                    <a:pt x="6670" y="855"/>
                    <a:pt x="6798" y="1015"/>
                  </a:cubicBezTo>
                  <a:lnTo>
                    <a:pt x="7468" y="1015"/>
                  </a:lnTo>
                  <a:cubicBezTo>
                    <a:pt x="7596" y="1143"/>
                    <a:pt x="7723" y="1143"/>
                    <a:pt x="7979" y="1143"/>
                  </a:cubicBezTo>
                  <a:cubicBezTo>
                    <a:pt x="8138" y="1270"/>
                    <a:pt x="8393" y="1398"/>
                    <a:pt x="8521" y="1526"/>
                  </a:cubicBezTo>
                  <a:cubicBezTo>
                    <a:pt x="9064" y="1813"/>
                    <a:pt x="9447" y="2196"/>
                    <a:pt x="9862" y="2738"/>
                  </a:cubicBezTo>
                  <a:cubicBezTo>
                    <a:pt x="9989" y="2866"/>
                    <a:pt x="10117" y="2994"/>
                    <a:pt x="10117" y="3121"/>
                  </a:cubicBezTo>
                  <a:cubicBezTo>
                    <a:pt x="10245" y="3249"/>
                    <a:pt x="10245" y="3408"/>
                    <a:pt x="10372" y="3536"/>
                  </a:cubicBezTo>
                  <a:cubicBezTo>
                    <a:pt x="10532" y="4047"/>
                    <a:pt x="10659" y="4462"/>
                    <a:pt x="10787" y="5004"/>
                  </a:cubicBezTo>
                  <a:cubicBezTo>
                    <a:pt x="10915" y="5387"/>
                    <a:pt x="10915" y="5802"/>
                    <a:pt x="10915" y="6313"/>
                  </a:cubicBezTo>
                  <a:lnTo>
                    <a:pt x="11042" y="6440"/>
                  </a:lnTo>
                  <a:lnTo>
                    <a:pt x="11042" y="6600"/>
                  </a:lnTo>
                  <a:lnTo>
                    <a:pt x="11042" y="7525"/>
                  </a:lnTo>
                  <a:cubicBezTo>
                    <a:pt x="11042" y="7781"/>
                    <a:pt x="10915" y="8036"/>
                    <a:pt x="10915" y="8323"/>
                  </a:cubicBezTo>
                  <a:cubicBezTo>
                    <a:pt x="10787" y="8579"/>
                    <a:pt x="10659" y="8993"/>
                    <a:pt x="10532" y="9249"/>
                  </a:cubicBezTo>
                  <a:lnTo>
                    <a:pt x="10372" y="9376"/>
                  </a:lnTo>
                  <a:cubicBezTo>
                    <a:pt x="10245" y="9791"/>
                    <a:pt x="10117" y="10047"/>
                    <a:pt x="9989" y="10302"/>
                  </a:cubicBezTo>
                  <a:cubicBezTo>
                    <a:pt x="9989" y="10430"/>
                    <a:pt x="9862" y="10430"/>
                    <a:pt x="9734" y="10589"/>
                  </a:cubicBezTo>
                  <a:cubicBezTo>
                    <a:pt x="9574" y="10845"/>
                    <a:pt x="9447" y="10972"/>
                    <a:pt x="9191" y="11227"/>
                  </a:cubicBezTo>
                  <a:cubicBezTo>
                    <a:pt x="9064" y="11227"/>
                    <a:pt x="9064" y="11227"/>
                    <a:pt x="8936" y="11387"/>
                  </a:cubicBezTo>
                  <a:cubicBezTo>
                    <a:pt x="8649" y="11642"/>
                    <a:pt x="8521" y="11770"/>
                    <a:pt x="8266" y="11898"/>
                  </a:cubicBezTo>
                  <a:cubicBezTo>
                    <a:pt x="7979" y="11898"/>
                    <a:pt x="7851" y="12025"/>
                    <a:pt x="7596" y="12025"/>
                  </a:cubicBezTo>
                  <a:cubicBezTo>
                    <a:pt x="7596" y="12185"/>
                    <a:pt x="7468" y="12185"/>
                    <a:pt x="7340" y="12185"/>
                  </a:cubicBezTo>
                  <a:cubicBezTo>
                    <a:pt x="7053" y="12313"/>
                    <a:pt x="6670" y="12440"/>
                    <a:pt x="6255" y="12568"/>
                  </a:cubicBezTo>
                  <a:lnTo>
                    <a:pt x="5745" y="12568"/>
                  </a:lnTo>
                  <a:cubicBezTo>
                    <a:pt x="5330" y="12568"/>
                    <a:pt x="4947" y="12440"/>
                    <a:pt x="4660" y="12313"/>
                  </a:cubicBezTo>
                  <a:cubicBezTo>
                    <a:pt x="4532" y="12313"/>
                    <a:pt x="4404" y="12185"/>
                    <a:pt x="4277" y="12185"/>
                  </a:cubicBezTo>
                  <a:cubicBezTo>
                    <a:pt x="4277" y="12185"/>
                    <a:pt x="4149" y="12025"/>
                    <a:pt x="3989" y="12025"/>
                  </a:cubicBezTo>
                  <a:lnTo>
                    <a:pt x="3862" y="11898"/>
                  </a:lnTo>
                  <a:cubicBezTo>
                    <a:pt x="3734" y="11898"/>
                    <a:pt x="3479" y="11770"/>
                    <a:pt x="3191" y="11642"/>
                  </a:cubicBezTo>
                  <a:cubicBezTo>
                    <a:pt x="3064" y="11515"/>
                    <a:pt x="2936" y="11227"/>
                    <a:pt x="2681" y="11100"/>
                  </a:cubicBezTo>
                  <a:cubicBezTo>
                    <a:pt x="2266" y="10589"/>
                    <a:pt x="1883" y="9919"/>
                    <a:pt x="1596" y="9376"/>
                  </a:cubicBezTo>
                  <a:cubicBezTo>
                    <a:pt x="1468" y="9249"/>
                    <a:pt x="1468" y="8993"/>
                    <a:pt x="1340" y="8579"/>
                  </a:cubicBezTo>
                  <a:cubicBezTo>
                    <a:pt x="1213" y="8323"/>
                    <a:pt x="1085" y="7908"/>
                    <a:pt x="1085" y="7525"/>
                  </a:cubicBezTo>
                  <a:cubicBezTo>
                    <a:pt x="1085" y="7398"/>
                    <a:pt x="957" y="7111"/>
                    <a:pt x="957" y="6983"/>
                  </a:cubicBezTo>
                  <a:lnTo>
                    <a:pt x="957" y="6855"/>
                  </a:lnTo>
                  <a:lnTo>
                    <a:pt x="957" y="6728"/>
                  </a:lnTo>
                  <a:lnTo>
                    <a:pt x="957" y="6600"/>
                  </a:lnTo>
                  <a:lnTo>
                    <a:pt x="957" y="6440"/>
                  </a:lnTo>
                  <a:lnTo>
                    <a:pt x="957" y="5802"/>
                  </a:lnTo>
                  <a:cubicBezTo>
                    <a:pt x="957" y="5642"/>
                    <a:pt x="957" y="5515"/>
                    <a:pt x="1085" y="5259"/>
                  </a:cubicBezTo>
                  <a:cubicBezTo>
                    <a:pt x="1085" y="5004"/>
                    <a:pt x="1213" y="4845"/>
                    <a:pt x="1213" y="4589"/>
                  </a:cubicBezTo>
                  <a:cubicBezTo>
                    <a:pt x="1340" y="4462"/>
                    <a:pt x="1340" y="4462"/>
                    <a:pt x="1213" y="4334"/>
                  </a:cubicBezTo>
                  <a:cubicBezTo>
                    <a:pt x="1340" y="4334"/>
                    <a:pt x="1340" y="4206"/>
                    <a:pt x="1468" y="4047"/>
                  </a:cubicBezTo>
                  <a:cubicBezTo>
                    <a:pt x="1468" y="3919"/>
                    <a:pt x="1596" y="3791"/>
                    <a:pt x="1755" y="3664"/>
                  </a:cubicBezTo>
                  <a:cubicBezTo>
                    <a:pt x="2011" y="3249"/>
                    <a:pt x="2266" y="2994"/>
                    <a:pt x="2394" y="2738"/>
                  </a:cubicBezTo>
                  <a:lnTo>
                    <a:pt x="3064" y="2068"/>
                  </a:lnTo>
                  <a:cubicBezTo>
                    <a:pt x="3351" y="1940"/>
                    <a:pt x="3734" y="1653"/>
                    <a:pt x="4149" y="1398"/>
                  </a:cubicBezTo>
                  <a:cubicBezTo>
                    <a:pt x="4404" y="1270"/>
                    <a:pt x="4660" y="1270"/>
                    <a:pt x="4787" y="1143"/>
                  </a:cubicBezTo>
                  <a:cubicBezTo>
                    <a:pt x="5074" y="1143"/>
                    <a:pt x="5330" y="1015"/>
                    <a:pt x="5457" y="1015"/>
                  </a:cubicBezTo>
                  <a:lnTo>
                    <a:pt x="5585" y="1015"/>
                  </a:lnTo>
                  <a:cubicBezTo>
                    <a:pt x="5745" y="1015"/>
                    <a:pt x="6000" y="1015"/>
                    <a:pt x="6128" y="855"/>
                  </a:cubicBezTo>
                  <a:close/>
                  <a:moveTo>
                    <a:pt x="13181" y="12025"/>
                  </a:moveTo>
                  <a:cubicBezTo>
                    <a:pt x="13308" y="12185"/>
                    <a:pt x="13436" y="12313"/>
                    <a:pt x="13723" y="12440"/>
                  </a:cubicBezTo>
                  <a:cubicBezTo>
                    <a:pt x="13978" y="12696"/>
                    <a:pt x="14361" y="12983"/>
                    <a:pt x="14776" y="13366"/>
                  </a:cubicBezTo>
                  <a:cubicBezTo>
                    <a:pt x="15159" y="13621"/>
                    <a:pt x="15574" y="13908"/>
                    <a:pt x="15957" y="14164"/>
                  </a:cubicBezTo>
                  <a:cubicBezTo>
                    <a:pt x="16372" y="14579"/>
                    <a:pt x="16755" y="14834"/>
                    <a:pt x="17170" y="15089"/>
                  </a:cubicBezTo>
                  <a:cubicBezTo>
                    <a:pt x="17298" y="15089"/>
                    <a:pt x="17425" y="15217"/>
                    <a:pt x="17553" y="15217"/>
                  </a:cubicBezTo>
                  <a:lnTo>
                    <a:pt x="18351" y="16015"/>
                  </a:lnTo>
                  <a:cubicBezTo>
                    <a:pt x="18766" y="16302"/>
                    <a:pt x="19021" y="16685"/>
                    <a:pt x="19308" y="16972"/>
                  </a:cubicBezTo>
                  <a:cubicBezTo>
                    <a:pt x="19308" y="16972"/>
                    <a:pt x="19308" y="17100"/>
                    <a:pt x="19436" y="17100"/>
                  </a:cubicBezTo>
                  <a:lnTo>
                    <a:pt x="19436" y="17227"/>
                  </a:lnTo>
                  <a:lnTo>
                    <a:pt x="19308" y="17355"/>
                  </a:lnTo>
                  <a:cubicBezTo>
                    <a:pt x="19308" y="17355"/>
                    <a:pt x="19308" y="17483"/>
                    <a:pt x="19149" y="17483"/>
                  </a:cubicBezTo>
                  <a:cubicBezTo>
                    <a:pt x="19149" y="17610"/>
                    <a:pt x="19021" y="17610"/>
                    <a:pt x="18893" y="17770"/>
                  </a:cubicBezTo>
                  <a:cubicBezTo>
                    <a:pt x="18893" y="17898"/>
                    <a:pt x="18766" y="17898"/>
                    <a:pt x="18638" y="17898"/>
                  </a:cubicBezTo>
                  <a:cubicBezTo>
                    <a:pt x="18351" y="17898"/>
                    <a:pt x="18223" y="17770"/>
                    <a:pt x="17968" y="17610"/>
                  </a:cubicBezTo>
                  <a:lnTo>
                    <a:pt x="17968" y="17483"/>
                  </a:lnTo>
                  <a:cubicBezTo>
                    <a:pt x="17712" y="17355"/>
                    <a:pt x="17298" y="17100"/>
                    <a:pt x="16915" y="16813"/>
                  </a:cubicBezTo>
                  <a:cubicBezTo>
                    <a:pt x="16755" y="16685"/>
                    <a:pt x="16627" y="16557"/>
                    <a:pt x="16500" y="16430"/>
                  </a:cubicBezTo>
                  <a:cubicBezTo>
                    <a:pt x="16244" y="16302"/>
                    <a:pt x="15957" y="16174"/>
                    <a:pt x="15702" y="15887"/>
                  </a:cubicBezTo>
                  <a:cubicBezTo>
                    <a:pt x="15319" y="15632"/>
                    <a:pt x="15032" y="15217"/>
                    <a:pt x="14649" y="14961"/>
                  </a:cubicBezTo>
                  <a:lnTo>
                    <a:pt x="14521" y="14961"/>
                  </a:lnTo>
                  <a:lnTo>
                    <a:pt x="13723" y="14164"/>
                  </a:lnTo>
                  <a:lnTo>
                    <a:pt x="13436" y="13908"/>
                  </a:lnTo>
                  <a:cubicBezTo>
                    <a:pt x="13181" y="13621"/>
                    <a:pt x="12925" y="13493"/>
                    <a:pt x="12766" y="13238"/>
                  </a:cubicBezTo>
                  <a:lnTo>
                    <a:pt x="12383" y="12823"/>
                  </a:lnTo>
                  <a:lnTo>
                    <a:pt x="12510" y="12696"/>
                  </a:lnTo>
                  <a:lnTo>
                    <a:pt x="13053" y="12185"/>
                  </a:lnTo>
                  <a:lnTo>
                    <a:pt x="13181" y="12025"/>
                  </a:lnTo>
                  <a:close/>
                  <a:moveTo>
                    <a:pt x="6297" y="1"/>
                  </a:moveTo>
                  <a:cubicBezTo>
                    <a:pt x="6230" y="1"/>
                    <a:pt x="6170" y="15"/>
                    <a:pt x="6128" y="57"/>
                  </a:cubicBezTo>
                  <a:lnTo>
                    <a:pt x="5457" y="57"/>
                  </a:lnTo>
                  <a:cubicBezTo>
                    <a:pt x="5330" y="57"/>
                    <a:pt x="5074" y="217"/>
                    <a:pt x="4787" y="217"/>
                  </a:cubicBezTo>
                  <a:cubicBezTo>
                    <a:pt x="4660" y="345"/>
                    <a:pt x="4404" y="345"/>
                    <a:pt x="4277" y="472"/>
                  </a:cubicBezTo>
                  <a:cubicBezTo>
                    <a:pt x="3734" y="600"/>
                    <a:pt x="3351" y="855"/>
                    <a:pt x="2936" y="1143"/>
                  </a:cubicBezTo>
                  <a:cubicBezTo>
                    <a:pt x="2553" y="1270"/>
                    <a:pt x="2266" y="1653"/>
                    <a:pt x="1883" y="2068"/>
                  </a:cubicBezTo>
                  <a:cubicBezTo>
                    <a:pt x="1883" y="2068"/>
                    <a:pt x="1755" y="2068"/>
                    <a:pt x="1755" y="2196"/>
                  </a:cubicBezTo>
                  <a:cubicBezTo>
                    <a:pt x="1468" y="2451"/>
                    <a:pt x="1213" y="2738"/>
                    <a:pt x="1085" y="3121"/>
                  </a:cubicBezTo>
                  <a:cubicBezTo>
                    <a:pt x="957" y="3249"/>
                    <a:pt x="798" y="3408"/>
                    <a:pt x="798" y="3408"/>
                  </a:cubicBezTo>
                  <a:cubicBezTo>
                    <a:pt x="670" y="3664"/>
                    <a:pt x="543" y="3791"/>
                    <a:pt x="415" y="4047"/>
                  </a:cubicBezTo>
                  <a:cubicBezTo>
                    <a:pt x="287" y="4206"/>
                    <a:pt x="287" y="4462"/>
                    <a:pt x="160" y="4589"/>
                  </a:cubicBezTo>
                  <a:cubicBezTo>
                    <a:pt x="160" y="4717"/>
                    <a:pt x="160" y="4717"/>
                    <a:pt x="287" y="4845"/>
                  </a:cubicBezTo>
                  <a:cubicBezTo>
                    <a:pt x="160" y="5004"/>
                    <a:pt x="160" y="5004"/>
                    <a:pt x="160" y="5132"/>
                  </a:cubicBezTo>
                  <a:cubicBezTo>
                    <a:pt x="0" y="5387"/>
                    <a:pt x="0" y="5515"/>
                    <a:pt x="0" y="5802"/>
                  </a:cubicBezTo>
                  <a:lnTo>
                    <a:pt x="0" y="6440"/>
                  </a:lnTo>
                  <a:cubicBezTo>
                    <a:pt x="0" y="6728"/>
                    <a:pt x="160" y="6983"/>
                    <a:pt x="160" y="7111"/>
                  </a:cubicBezTo>
                  <a:lnTo>
                    <a:pt x="160" y="7525"/>
                  </a:lnTo>
                  <a:lnTo>
                    <a:pt x="160" y="7908"/>
                  </a:lnTo>
                  <a:cubicBezTo>
                    <a:pt x="287" y="8196"/>
                    <a:pt x="287" y="8323"/>
                    <a:pt x="415" y="8579"/>
                  </a:cubicBezTo>
                  <a:cubicBezTo>
                    <a:pt x="415" y="8993"/>
                    <a:pt x="670" y="9504"/>
                    <a:pt x="798" y="9919"/>
                  </a:cubicBezTo>
                  <a:cubicBezTo>
                    <a:pt x="1085" y="10302"/>
                    <a:pt x="1213" y="10717"/>
                    <a:pt x="1468" y="11100"/>
                  </a:cubicBezTo>
                  <a:lnTo>
                    <a:pt x="2011" y="11642"/>
                  </a:lnTo>
                  <a:cubicBezTo>
                    <a:pt x="2138" y="11770"/>
                    <a:pt x="2266" y="11898"/>
                    <a:pt x="2394" y="12185"/>
                  </a:cubicBezTo>
                  <a:cubicBezTo>
                    <a:pt x="2681" y="12313"/>
                    <a:pt x="2808" y="12440"/>
                    <a:pt x="3064" y="12568"/>
                  </a:cubicBezTo>
                  <a:cubicBezTo>
                    <a:pt x="3351" y="12696"/>
                    <a:pt x="3479" y="12823"/>
                    <a:pt x="3734" y="12823"/>
                  </a:cubicBezTo>
                  <a:cubicBezTo>
                    <a:pt x="4149" y="13110"/>
                    <a:pt x="4532" y="13238"/>
                    <a:pt x="4947" y="13366"/>
                  </a:cubicBezTo>
                  <a:cubicBezTo>
                    <a:pt x="5457" y="13493"/>
                    <a:pt x="5872" y="13493"/>
                    <a:pt x="6255" y="13493"/>
                  </a:cubicBezTo>
                  <a:cubicBezTo>
                    <a:pt x="6670" y="13366"/>
                    <a:pt x="7053" y="13238"/>
                    <a:pt x="7468" y="13110"/>
                  </a:cubicBezTo>
                  <a:cubicBezTo>
                    <a:pt x="7596" y="13110"/>
                    <a:pt x="7723" y="12983"/>
                    <a:pt x="7851" y="12983"/>
                  </a:cubicBezTo>
                  <a:cubicBezTo>
                    <a:pt x="8138" y="12823"/>
                    <a:pt x="8266" y="12823"/>
                    <a:pt x="8521" y="12696"/>
                  </a:cubicBezTo>
                  <a:cubicBezTo>
                    <a:pt x="8649" y="12696"/>
                    <a:pt x="8936" y="12568"/>
                    <a:pt x="9064" y="12440"/>
                  </a:cubicBezTo>
                  <a:cubicBezTo>
                    <a:pt x="9191" y="12313"/>
                    <a:pt x="9447" y="12185"/>
                    <a:pt x="9574" y="12025"/>
                  </a:cubicBezTo>
                  <a:cubicBezTo>
                    <a:pt x="9734" y="11898"/>
                    <a:pt x="9862" y="11770"/>
                    <a:pt x="9989" y="11642"/>
                  </a:cubicBezTo>
                  <a:cubicBezTo>
                    <a:pt x="9989" y="11770"/>
                    <a:pt x="10117" y="11898"/>
                    <a:pt x="10117" y="11898"/>
                  </a:cubicBezTo>
                  <a:cubicBezTo>
                    <a:pt x="10532" y="12313"/>
                    <a:pt x="11042" y="12696"/>
                    <a:pt x="11457" y="13110"/>
                  </a:cubicBezTo>
                  <a:cubicBezTo>
                    <a:pt x="11713" y="13493"/>
                    <a:pt x="12127" y="13908"/>
                    <a:pt x="12510" y="14164"/>
                  </a:cubicBezTo>
                  <a:cubicBezTo>
                    <a:pt x="12766" y="14579"/>
                    <a:pt x="13181" y="14834"/>
                    <a:pt x="13564" y="15217"/>
                  </a:cubicBezTo>
                  <a:cubicBezTo>
                    <a:pt x="13851" y="15504"/>
                    <a:pt x="14234" y="15887"/>
                    <a:pt x="14649" y="16174"/>
                  </a:cubicBezTo>
                  <a:cubicBezTo>
                    <a:pt x="15032" y="16430"/>
                    <a:pt x="15319" y="16813"/>
                    <a:pt x="15702" y="17100"/>
                  </a:cubicBezTo>
                  <a:cubicBezTo>
                    <a:pt x="16117" y="17355"/>
                    <a:pt x="16500" y="17610"/>
                    <a:pt x="16915" y="17898"/>
                  </a:cubicBezTo>
                  <a:cubicBezTo>
                    <a:pt x="17042" y="18025"/>
                    <a:pt x="17298" y="18153"/>
                    <a:pt x="17553" y="18281"/>
                  </a:cubicBezTo>
                  <a:cubicBezTo>
                    <a:pt x="17712" y="18408"/>
                    <a:pt x="17840" y="18568"/>
                    <a:pt x="18095" y="18695"/>
                  </a:cubicBezTo>
                  <a:lnTo>
                    <a:pt x="18223" y="18823"/>
                  </a:lnTo>
                  <a:lnTo>
                    <a:pt x="18766" y="18823"/>
                  </a:lnTo>
                  <a:cubicBezTo>
                    <a:pt x="19021" y="18823"/>
                    <a:pt x="19149" y="18695"/>
                    <a:pt x="19436" y="18568"/>
                  </a:cubicBezTo>
                  <a:cubicBezTo>
                    <a:pt x="19564" y="18408"/>
                    <a:pt x="19819" y="18281"/>
                    <a:pt x="19946" y="18025"/>
                  </a:cubicBezTo>
                  <a:cubicBezTo>
                    <a:pt x="20106" y="17770"/>
                    <a:pt x="20361" y="17483"/>
                    <a:pt x="20361" y="17227"/>
                  </a:cubicBezTo>
                  <a:cubicBezTo>
                    <a:pt x="20361" y="16813"/>
                    <a:pt x="20106" y="16430"/>
                    <a:pt x="19691" y="16174"/>
                  </a:cubicBezTo>
                  <a:cubicBezTo>
                    <a:pt x="19564" y="15759"/>
                    <a:pt x="19149" y="15504"/>
                    <a:pt x="18893" y="15376"/>
                  </a:cubicBezTo>
                  <a:cubicBezTo>
                    <a:pt x="18638" y="14961"/>
                    <a:pt x="18351" y="14706"/>
                    <a:pt x="17968" y="14579"/>
                  </a:cubicBezTo>
                  <a:cubicBezTo>
                    <a:pt x="17712" y="14291"/>
                    <a:pt x="17298" y="14164"/>
                    <a:pt x="17042" y="13908"/>
                  </a:cubicBezTo>
                  <a:cubicBezTo>
                    <a:pt x="16627" y="13621"/>
                    <a:pt x="16244" y="13366"/>
                    <a:pt x="15957" y="13110"/>
                  </a:cubicBezTo>
                  <a:cubicBezTo>
                    <a:pt x="15574" y="12823"/>
                    <a:pt x="15159" y="12440"/>
                    <a:pt x="14776" y="12185"/>
                  </a:cubicBezTo>
                  <a:cubicBezTo>
                    <a:pt x="14521" y="11898"/>
                    <a:pt x="14106" y="11642"/>
                    <a:pt x="13723" y="11387"/>
                  </a:cubicBezTo>
                  <a:cubicBezTo>
                    <a:pt x="13564" y="11227"/>
                    <a:pt x="13308" y="11100"/>
                    <a:pt x="13181" y="10972"/>
                  </a:cubicBezTo>
                  <a:cubicBezTo>
                    <a:pt x="12925" y="10845"/>
                    <a:pt x="12766" y="10717"/>
                    <a:pt x="12510" y="10589"/>
                  </a:cubicBezTo>
                  <a:cubicBezTo>
                    <a:pt x="12383" y="10430"/>
                    <a:pt x="12255" y="10430"/>
                    <a:pt x="12255" y="10302"/>
                  </a:cubicBezTo>
                  <a:cubicBezTo>
                    <a:pt x="12127" y="10302"/>
                    <a:pt x="11968" y="10302"/>
                    <a:pt x="11968" y="10174"/>
                  </a:cubicBezTo>
                  <a:cubicBezTo>
                    <a:pt x="11840" y="10174"/>
                    <a:pt x="11713" y="10047"/>
                    <a:pt x="11585" y="10047"/>
                  </a:cubicBezTo>
                  <a:cubicBezTo>
                    <a:pt x="11585" y="9919"/>
                    <a:pt x="11457" y="9791"/>
                    <a:pt x="11330" y="9791"/>
                  </a:cubicBezTo>
                  <a:cubicBezTo>
                    <a:pt x="11457" y="9376"/>
                    <a:pt x="11585" y="8993"/>
                    <a:pt x="11713" y="8579"/>
                  </a:cubicBezTo>
                  <a:cubicBezTo>
                    <a:pt x="11840" y="8196"/>
                    <a:pt x="11968" y="7653"/>
                    <a:pt x="11968" y="7238"/>
                  </a:cubicBezTo>
                  <a:cubicBezTo>
                    <a:pt x="11968" y="6728"/>
                    <a:pt x="11840" y="6313"/>
                    <a:pt x="11840" y="5930"/>
                  </a:cubicBezTo>
                  <a:cubicBezTo>
                    <a:pt x="11840" y="5387"/>
                    <a:pt x="11713" y="5004"/>
                    <a:pt x="11585" y="4462"/>
                  </a:cubicBezTo>
                  <a:cubicBezTo>
                    <a:pt x="11585" y="4047"/>
                    <a:pt x="11330" y="3536"/>
                    <a:pt x="11170" y="3121"/>
                  </a:cubicBezTo>
                  <a:cubicBezTo>
                    <a:pt x="11042" y="2866"/>
                    <a:pt x="11042" y="2738"/>
                    <a:pt x="10915" y="2611"/>
                  </a:cubicBezTo>
                  <a:cubicBezTo>
                    <a:pt x="10659" y="2323"/>
                    <a:pt x="10532" y="2068"/>
                    <a:pt x="10372" y="1940"/>
                  </a:cubicBezTo>
                  <a:cubicBezTo>
                    <a:pt x="9989" y="1526"/>
                    <a:pt x="9734" y="1270"/>
                    <a:pt x="9319" y="1015"/>
                  </a:cubicBezTo>
                  <a:cubicBezTo>
                    <a:pt x="9191" y="855"/>
                    <a:pt x="8936" y="728"/>
                    <a:pt x="8776" y="600"/>
                  </a:cubicBezTo>
                  <a:cubicBezTo>
                    <a:pt x="8521" y="472"/>
                    <a:pt x="8266" y="345"/>
                    <a:pt x="7979" y="217"/>
                  </a:cubicBezTo>
                  <a:cubicBezTo>
                    <a:pt x="7851" y="217"/>
                    <a:pt x="7596" y="217"/>
                    <a:pt x="7468" y="57"/>
                  </a:cubicBezTo>
                  <a:lnTo>
                    <a:pt x="6670" y="57"/>
                  </a:lnTo>
                  <a:cubicBezTo>
                    <a:pt x="6585" y="57"/>
                    <a:pt x="6429" y="1"/>
                    <a:pt x="62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5" name="Google Shape;2115;p28"/>
            <p:cNvSpPr/>
            <p:nvPr/>
          </p:nvSpPr>
          <p:spPr>
            <a:xfrm>
              <a:off x="6133615" y="3108132"/>
              <a:ext cx="103429" cy="51731"/>
            </a:xfrm>
            <a:custGeom>
              <a:rect b="b" l="l" r="r" t="t"/>
              <a:pathLst>
                <a:path extrusionOk="0" h="1597" w="3193">
                  <a:moveTo>
                    <a:pt x="1437" y="0"/>
                  </a:moveTo>
                  <a:cubicBezTo>
                    <a:pt x="1309" y="0"/>
                    <a:pt x="1182" y="128"/>
                    <a:pt x="926" y="128"/>
                  </a:cubicBezTo>
                  <a:cubicBezTo>
                    <a:pt x="799" y="256"/>
                    <a:pt x="639" y="256"/>
                    <a:pt x="384" y="383"/>
                  </a:cubicBezTo>
                  <a:cubicBezTo>
                    <a:pt x="384" y="511"/>
                    <a:pt x="256" y="511"/>
                    <a:pt x="128" y="511"/>
                  </a:cubicBezTo>
                  <a:lnTo>
                    <a:pt x="128" y="639"/>
                  </a:lnTo>
                  <a:cubicBezTo>
                    <a:pt x="1" y="798"/>
                    <a:pt x="1" y="1054"/>
                    <a:pt x="1" y="1181"/>
                  </a:cubicBezTo>
                  <a:cubicBezTo>
                    <a:pt x="128" y="1309"/>
                    <a:pt x="256" y="1437"/>
                    <a:pt x="384" y="1437"/>
                  </a:cubicBezTo>
                  <a:cubicBezTo>
                    <a:pt x="511" y="1437"/>
                    <a:pt x="511" y="1437"/>
                    <a:pt x="639" y="1309"/>
                  </a:cubicBezTo>
                  <a:cubicBezTo>
                    <a:pt x="799" y="1181"/>
                    <a:pt x="926" y="1181"/>
                    <a:pt x="1182" y="1054"/>
                  </a:cubicBezTo>
                  <a:cubicBezTo>
                    <a:pt x="1182" y="1054"/>
                    <a:pt x="1309" y="926"/>
                    <a:pt x="1437" y="926"/>
                  </a:cubicBezTo>
                  <a:lnTo>
                    <a:pt x="1724" y="926"/>
                  </a:lnTo>
                  <a:cubicBezTo>
                    <a:pt x="1852" y="1054"/>
                    <a:pt x="1979" y="1054"/>
                    <a:pt x="2107" y="1181"/>
                  </a:cubicBezTo>
                  <a:cubicBezTo>
                    <a:pt x="2235" y="1309"/>
                    <a:pt x="2394" y="1309"/>
                    <a:pt x="2394" y="1437"/>
                  </a:cubicBezTo>
                  <a:cubicBezTo>
                    <a:pt x="2522" y="1596"/>
                    <a:pt x="2650" y="1596"/>
                    <a:pt x="2777" y="1596"/>
                  </a:cubicBezTo>
                  <a:cubicBezTo>
                    <a:pt x="2905" y="1596"/>
                    <a:pt x="3033" y="1437"/>
                    <a:pt x="3033" y="1437"/>
                  </a:cubicBezTo>
                  <a:cubicBezTo>
                    <a:pt x="3192" y="1309"/>
                    <a:pt x="3192" y="1181"/>
                    <a:pt x="3192" y="1054"/>
                  </a:cubicBezTo>
                  <a:cubicBezTo>
                    <a:pt x="3192" y="926"/>
                    <a:pt x="3192" y="926"/>
                    <a:pt x="3033" y="798"/>
                  </a:cubicBezTo>
                  <a:cubicBezTo>
                    <a:pt x="2777" y="511"/>
                    <a:pt x="2522" y="256"/>
                    <a:pt x="2107" y="128"/>
                  </a:cubicBezTo>
                  <a:cubicBezTo>
                    <a:pt x="1852" y="128"/>
                    <a:pt x="1724" y="0"/>
                    <a:pt x="143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p28"/>
            <p:cNvSpPr/>
            <p:nvPr/>
          </p:nvSpPr>
          <p:spPr>
            <a:xfrm>
              <a:off x="6111912" y="3285578"/>
              <a:ext cx="81694" cy="37608"/>
            </a:xfrm>
            <a:custGeom>
              <a:rect b="b" l="l" r="r" t="t"/>
              <a:pathLst>
                <a:path extrusionOk="0" h="1161" w="2522">
                  <a:moveTo>
                    <a:pt x="505" y="0"/>
                  </a:moveTo>
                  <a:cubicBezTo>
                    <a:pt x="402" y="0"/>
                    <a:pt x="329" y="71"/>
                    <a:pt x="256" y="235"/>
                  </a:cubicBezTo>
                  <a:lnTo>
                    <a:pt x="128" y="235"/>
                  </a:lnTo>
                  <a:cubicBezTo>
                    <a:pt x="1" y="490"/>
                    <a:pt x="128" y="746"/>
                    <a:pt x="384" y="905"/>
                  </a:cubicBezTo>
                  <a:cubicBezTo>
                    <a:pt x="511" y="905"/>
                    <a:pt x="511" y="1033"/>
                    <a:pt x="671" y="1033"/>
                  </a:cubicBezTo>
                  <a:lnTo>
                    <a:pt x="1054" y="1033"/>
                  </a:lnTo>
                  <a:cubicBezTo>
                    <a:pt x="1181" y="1161"/>
                    <a:pt x="1309" y="1161"/>
                    <a:pt x="1469" y="1161"/>
                  </a:cubicBezTo>
                  <a:cubicBezTo>
                    <a:pt x="1852" y="1161"/>
                    <a:pt x="1979" y="1033"/>
                    <a:pt x="2266" y="1033"/>
                  </a:cubicBezTo>
                  <a:lnTo>
                    <a:pt x="2394" y="905"/>
                  </a:lnTo>
                  <a:cubicBezTo>
                    <a:pt x="2522" y="746"/>
                    <a:pt x="2522" y="618"/>
                    <a:pt x="2522" y="363"/>
                  </a:cubicBezTo>
                  <a:lnTo>
                    <a:pt x="2266" y="107"/>
                  </a:lnTo>
                  <a:lnTo>
                    <a:pt x="1979" y="107"/>
                  </a:lnTo>
                  <a:cubicBezTo>
                    <a:pt x="1852" y="107"/>
                    <a:pt x="1852" y="235"/>
                    <a:pt x="1724" y="235"/>
                  </a:cubicBezTo>
                  <a:lnTo>
                    <a:pt x="1181" y="235"/>
                  </a:lnTo>
                  <a:cubicBezTo>
                    <a:pt x="1054" y="235"/>
                    <a:pt x="1054" y="235"/>
                    <a:pt x="926" y="107"/>
                  </a:cubicBezTo>
                  <a:lnTo>
                    <a:pt x="798" y="107"/>
                  </a:lnTo>
                  <a:cubicBezTo>
                    <a:pt x="676" y="39"/>
                    <a:pt x="582" y="0"/>
                    <a:pt x="5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17" name="Google Shape;2117;p28"/>
          <p:cNvSpPr/>
          <p:nvPr/>
        </p:nvSpPr>
        <p:spPr>
          <a:xfrm>
            <a:off x="6978283" y="1965675"/>
            <a:ext cx="163388" cy="164392"/>
          </a:xfrm>
          <a:custGeom>
            <a:rect b="b" l="l" r="r" t="t"/>
            <a:pathLst>
              <a:path extrusionOk="0" h="5075" w="5044">
                <a:moveTo>
                  <a:pt x="2394" y="926"/>
                </a:moveTo>
                <a:lnTo>
                  <a:pt x="2394" y="1085"/>
                </a:lnTo>
                <a:cubicBezTo>
                  <a:pt x="2394" y="1213"/>
                  <a:pt x="2522" y="1341"/>
                  <a:pt x="2522" y="1341"/>
                </a:cubicBezTo>
                <a:lnTo>
                  <a:pt x="2522" y="1468"/>
                </a:lnTo>
                <a:lnTo>
                  <a:pt x="2650" y="1596"/>
                </a:lnTo>
                <a:lnTo>
                  <a:pt x="2650" y="1724"/>
                </a:lnTo>
                <a:cubicBezTo>
                  <a:pt x="2650" y="1724"/>
                  <a:pt x="2650" y="1883"/>
                  <a:pt x="2777" y="1883"/>
                </a:cubicBezTo>
                <a:cubicBezTo>
                  <a:pt x="2777" y="2011"/>
                  <a:pt x="2905" y="2011"/>
                  <a:pt x="2905" y="2011"/>
                </a:cubicBezTo>
                <a:cubicBezTo>
                  <a:pt x="3065" y="2138"/>
                  <a:pt x="3192" y="2138"/>
                  <a:pt x="3192" y="2138"/>
                </a:cubicBezTo>
                <a:lnTo>
                  <a:pt x="4118" y="2138"/>
                </a:lnTo>
                <a:cubicBezTo>
                  <a:pt x="4118" y="2266"/>
                  <a:pt x="3990" y="2266"/>
                  <a:pt x="3990" y="2266"/>
                </a:cubicBezTo>
                <a:lnTo>
                  <a:pt x="3863" y="2394"/>
                </a:lnTo>
                <a:cubicBezTo>
                  <a:pt x="3703" y="2521"/>
                  <a:pt x="3448" y="2521"/>
                  <a:pt x="3320" y="2681"/>
                </a:cubicBezTo>
                <a:cubicBezTo>
                  <a:pt x="3320" y="2809"/>
                  <a:pt x="3192" y="2809"/>
                  <a:pt x="3192" y="2809"/>
                </a:cubicBezTo>
                <a:lnTo>
                  <a:pt x="3192" y="2936"/>
                </a:lnTo>
                <a:lnTo>
                  <a:pt x="3192" y="3064"/>
                </a:lnTo>
                <a:lnTo>
                  <a:pt x="3192" y="3319"/>
                </a:lnTo>
                <a:lnTo>
                  <a:pt x="3192" y="3606"/>
                </a:lnTo>
                <a:cubicBezTo>
                  <a:pt x="3320" y="3734"/>
                  <a:pt x="3320" y="3862"/>
                  <a:pt x="3320" y="3862"/>
                </a:cubicBezTo>
                <a:lnTo>
                  <a:pt x="3320" y="3989"/>
                </a:lnTo>
                <a:cubicBezTo>
                  <a:pt x="3448" y="4117"/>
                  <a:pt x="3448" y="4117"/>
                  <a:pt x="3448" y="4277"/>
                </a:cubicBezTo>
                <a:cubicBezTo>
                  <a:pt x="3448" y="4277"/>
                  <a:pt x="3320" y="4277"/>
                  <a:pt x="3320" y="4117"/>
                </a:cubicBezTo>
                <a:lnTo>
                  <a:pt x="3192" y="3989"/>
                </a:lnTo>
                <a:cubicBezTo>
                  <a:pt x="3192" y="3989"/>
                  <a:pt x="3065" y="3989"/>
                  <a:pt x="3065" y="3862"/>
                </a:cubicBezTo>
                <a:cubicBezTo>
                  <a:pt x="2905" y="3862"/>
                  <a:pt x="2905" y="3734"/>
                  <a:pt x="2905" y="3734"/>
                </a:cubicBezTo>
                <a:lnTo>
                  <a:pt x="2777" y="3606"/>
                </a:lnTo>
                <a:cubicBezTo>
                  <a:pt x="2650" y="3479"/>
                  <a:pt x="2650" y="3479"/>
                  <a:pt x="2522" y="3479"/>
                </a:cubicBezTo>
                <a:lnTo>
                  <a:pt x="2267" y="3479"/>
                </a:lnTo>
                <a:cubicBezTo>
                  <a:pt x="2267" y="3606"/>
                  <a:pt x="2267" y="3606"/>
                  <a:pt x="2107" y="3606"/>
                </a:cubicBezTo>
                <a:lnTo>
                  <a:pt x="2107" y="3734"/>
                </a:lnTo>
                <a:lnTo>
                  <a:pt x="1980" y="3734"/>
                </a:lnTo>
                <a:lnTo>
                  <a:pt x="1980" y="3862"/>
                </a:lnTo>
                <a:cubicBezTo>
                  <a:pt x="1852" y="3989"/>
                  <a:pt x="1724" y="4117"/>
                  <a:pt x="1597" y="4277"/>
                </a:cubicBezTo>
                <a:lnTo>
                  <a:pt x="1597" y="3862"/>
                </a:lnTo>
                <a:lnTo>
                  <a:pt x="1724" y="3734"/>
                </a:lnTo>
                <a:lnTo>
                  <a:pt x="1724" y="3192"/>
                </a:lnTo>
                <a:lnTo>
                  <a:pt x="1724" y="2936"/>
                </a:lnTo>
                <a:cubicBezTo>
                  <a:pt x="1597" y="2936"/>
                  <a:pt x="1597" y="2809"/>
                  <a:pt x="1469" y="2809"/>
                </a:cubicBezTo>
                <a:lnTo>
                  <a:pt x="1309" y="2809"/>
                </a:lnTo>
                <a:cubicBezTo>
                  <a:pt x="1309" y="2809"/>
                  <a:pt x="1182" y="2809"/>
                  <a:pt x="1054" y="2681"/>
                </a:cubicBezTo>
                <a:cubicBezTo>
                  <a:pt x="1182" y="2521"/>
                  <a:pt x="1469" y="2394"/>
                  <a:pt x="1724" y="2266"/>
                </a:cubicBezTo>
                <a:lnTo>
                  <a:pt x="1852" y="2266"/>
                </a:lnTo>
                <a:lnTo>
                  <a:pt x="1852" y="2138"/>
                </a:lnTo>
                <a:lnTo>
                  <a:pt x="1980" y="2138"/>
                </a:lnTo>
                <a:lnTo>
                  <a:pt x="1980" y="1883"/>
                </a:lnTo>
                <a:cubicBezTo>
                  <a:pt x="2107" y="1724"/>
                  <a:pt x="2107" y="1596"/>
                  <a:pt x="2107" y="1596"/>
                </a:cubicBezTo>
                <a:lnTo>
                  <a:pt x="2107" y="1468"/>
                </a:lnTo>
                <a:cubicBezTo>
                  <a:pt x="2107" y="1341"/>
                  <a:pt x="2107" y="1213"/>
                  <a:pt x="2267" y="1085"/>
                </a:cubicBezTo>
                <a:lnTo>
                  <a:pt x="2267" y="926"/>
                </a:lnTo>
                <a:close/>
                <a:moveTo>
                  <a:pt x="2267" y="0"/>
                </a:moveTo>
                <a:cubicBezTo>
                  <a:pt x="2107" y="0"/>
                  <a:pt x="2107" y="0"/>
                  <a:pt x="2107" y="128"/>
                </a:cubicBezTo>
                <a:cubicBezTo>
                  <a:pt x="1980" y="128"/>
                  <a:pt x="1980" y="287"/>
                  <a:pt x="1980" y="287"/>
                </a:cubicBezTo>
                <a:lnTo>
                  <a:pt x="1852" y="415"/>
                </a:lnTo>
                <a:cubicBezTo>
                  <a:pt x="1852" y="670"/>
                  <a:pt x="1724" y="926"/>
                  <a:pt x="1724" y="1213"/>
                </a:cubicBezTo>
                <a:cubicBezTo>
                  <a:pt x="1724" y="1341"/>
                  <a:pt x="1597" y="1468"/>
                  <a:pt x="1597" y="1596"/>
                </a:cubicBezTo>
                <a:lnTo>
                  <a:pt x="1597" y="1724"/>
                </a:lnTo>
                <a:lnTo>
                  <a:pt x="1597" y="1883"/>
                </a:lnTo>
                <a:lnTo>
                  <a:pt x="1309" y="1883"/>
                </a:lnTo>
                <a:cubicBezTo>
                  <a:pt x="1309" y="2011"/>
                  <a:pt x="1182" y="2011"/>
                  <a:pt x="1054" y="2138"/>
                </a:cubicBezTo>
                <a:cubicBezTo>
                  <a:pt x="926" y="2138"/>
                  <a:pt x="671" y="2266"/>
                  <a:pt x="512" y="2266"/>
                </a:cubicBezTo>
                <a:cubicBezTo>
                  <a:pt x="384" y="2266"/>
                  <a:pt x="384" y="2394"/>
                  <a:pt x="256" y="2394"/>
                </a:cubicBezTo>
                <a:cubicBezTo>
                  <a:pt x="256" y="2394"/>
                  <a:pt x="129" y="2394"/>
                  <a:pt x="129" y="2521"/>
                </a:cubicBezTo>
                <a:lnTo>
                  <a:pt x="1" y="2521"/>
                </a:lnTo>
                <a:lnTo>
                  <a:pt x="1" y="2809"/>
                </a:lnTo>
                <a:lnTo>
                  <a:pt x="129" y="2936"/>
                </a:lnTo>
                <a:cubicBezTo>
                  <a:pt x="256" y="2936"/>
                  <a:pt x="384" y="3064"/>
                  <a:pt x="512" y="3064"/>
                </a:cubicBezTo>
                <a:cubicBezTo>
                  <a:pt x="671" y="3064"/>
                  <a:pt x="799" y="3064"/>
                  <a:pt x="926" y="3192"/>
                </a:cubicBezTo>
                <a:lnTo>
                  <a:pt x="1309" y="3192"/>
                </a:lnTo>
                <a:cubicBezTo>
                  <a:pt x="1182" y="3479"/>
                  <a:pt x="1182" y="3734"/>
                  <a:pt x="1182" y="3862"/>
                </a:cubicBezTo>
                <a:cubicBezTo>
                  <a:pt x="1054" y="4117"/>
                  <a:pt x="1054" y="4404"/>
                  <a:pt x="1054" y="4660"/>
                </a:cubicBezTo>
                <a:lnTo>
                  <a:pt x="1054" y="4915"/>
                </a:lnTo>
                <a:lnTo>
                  <a:pt x="1182" y="4915"/>
                </a:lnTo>
                <a:cubicBezTo>
                  <a:pt x="1182" y="5075"/>
                  <a:pt x="1182" y="5075"/>
                  <a:pt x="1309" y="5075"/>
                </a:cubicBezTo>
                <a:lnTo>
                  <a:pt x="1597" y="5075"/>
                </a:lnTo>
                <a:cubicBezTo>
                  <a:pt x="1724" y="4915"/>
                  <a:pt x="1724" y="4787"/>
                  <a:pt x="1852" y="4660"/>
                </a:cubicBezTo>
                <a:cubicBezTo>
                  <a:pt x="1980" y="4532"/>
                  <a:pt x="2107" y="4404"/>
                  <a:pt x="2267" y="4117"/>
                </a:cubicBezTo>
                <a:cubicBezTo>
                  <a:pt x="2394" y="4117"/>
                  <a:pt x="2394" y="3989"/>
                  <a:pt x="2522" y="3989"/>
                </a:cubicBezTo>
                <a:cubicBezTo>
                  <a:pt x="2522" y="3989"/>
                  <a:pt x="2522" y="4117"/>
                  <a:pt x="2650" y="4117"/>
                </a:cubicBezTo>
                <a:cubicBezTo>
                  <a:pt x="2650" y="4277"/>
                  <a:pt x="2777" y="4277"/>
                  <a:pt x="2905" y="4404"/>
                </a:cubicBezTo>
                <a:cubicBezTo>
                  <a:pt x="2905" y="4532"/>
                  <a:pt x="3065" y="4532"/>
                  <a:pt x="3065" y="4660"/>
                </a:cubicBezTo>
                <a:cubicBezTo>
                  <a:pt x="3192" y="4660"/>
                  <a:pt x="3320" y="4787"/>
                  <a:pt x="3320" y="4787"/>
                </a:cubicBezTo>
                <a:cubicBezTo>
                  <a:pt x="3448" y="4915"/>
                  <a:pt x="3448" y="4915"/>
                  <a:pt x="3575" y="4915"/>
                </a:cubicBezTo>
                <a:cubicBezTo>
                  <a:pt x="3639" y="4995"/>
                  <a:pt x="3671" y="5035"/>
                  <a:pt x="3707" y="5035"/>
                </a:cubicBezTo>
                <a:cubicBezTo>
                  <a:pt x="3743" y="5035"/>
                  <a:pt x="3783" y="4995"/>
                  <a:pt x="3863" y="4915"/>
                </a:cubicBezTo>
                <a:cubicBezTo>
                  <a:pt x="3990" y="4915"/>
                  <a:pt x="3990" y="4787"/>
                  <a:pt x="3990" y="4660"/>
                </a:cubicBezTo>
                <a:lnTo>
                  <a:pt x="3990" y="4404"/>
                </a:lnTo>
                <a:cubicBezTo>
                  <a:pt x="3990" y="4277"/>
                  <a:pt x="3990" y="4277"/>
                  <a:pt x="3863" y="4117"/>
                </a:cubicBezTo>
                <a:lnTo>
                  <a:pt x="3863" y="3862"/>
                </a:lnTo>
                <a:cubicBezTo>
                  <a:pt x="3703" y="3734"/>
                  <a:pt x="3703" y="3606"/>
                  <a:pt x="3703" y="3479"/>
                </a:cubicBezTo>
                <a:lnTo>
                  <a:pt x="3703" y="3319"/>
                </a:lnTo>
                <a:cubicBezTo>
                  <a:pt x="3703" y="3319"/>
                  <a:pt x="3703" y="3192"/>
                  <a:pt x="3575" y="3192"/>
                </a:cubicBezTo>
                <a:lnTo>
                  <a:pt x="3575" y="3064"/>
                </a:lnTo>
                <a:lnTo>
                  <a:pt x="3703" y="3064"/>
                </a:lnTo>
                <a:lnTo>
                  <a:pt x="3863" y="2936"/>
                </a:lnTo>
                <a:cubicBezTo>
                  <a:pt x="3990" y="2936"/>
                  <a:pt x="4118" y="2809"/>
                  <a:pt x="4245" y="2681"/>
                </a:cubicBezTo>
                <a:cubicBezTo>
                  <a:pt x="4245" y="2681"/>
                  <a:pt x="4373" y="2521"/>
                  <a:pt x="4501" y="2521"/>
                </a:cubicBezTo>
                <a:cubicBezTo>
                  <a:pt x="4660" y="2394"/>
                  <a:pt x="4660" y="2394"/>
                  <a:pt x="4788" y="2266"/>
                </a:cubicBezTo>
                <a:lnTo>
                  <a:pt x="4916" y="2266"/>
                </a:lnTo>
                <a:cubicBezTo>
                  <a:pt x="4916" y="2138"/>
                  <a:pt x="5043" y="2138"/>
                  <a:pt x="5043" y="2011"/>
                </a:cubicBezTo>
                <a:lnTo>
                  <a:pt x="5043" y="1883"/>
                </a:lnTo>
                <a:lnTo>
                  <a:pt x="4916" y="1883"/>
                </a:lnTo>
                <a:cubicBezTo>
                  <a:pt x="4916" y="1724"/>
                  <a:pt x="4916" y="1724"/>
                  <a:pt x="4788" y="1724"/>
                </a:cubicBezTo>
                <a:lnTo>
                  <a:pt x="4660" y="1724"/>
                </a:lnTo>
                <a:cubicBezTo>
                  <a:pt x="4373" y="1596"/>
                  <a:pt x="4245" y="1596"/>
                  <a:pt x="4118" y="1596"/>
                </a:cubicBezTo>
                <a:lnTo>
                  <a:pt x="3192" y="1596"/>
                </a:lnTo>
                <a:cubicBezTo>
                  <a:pt x="3192" y="1596"/>
                  <a:pt x="3065" y="1596"/>
                  <a:pt x="3065" y="1468"/>
                </a:cubicBezTo>
                <a:cubicBezTo>
                  <a:pt x="3065" y="1341"/>
                  <a:pt x="2905" y="1213"/>
                  <a:pt x="2905" y="1085"/>
                </a:cubicBezTo>
                <a:cubicBezTo>
                  <a:pt x="2777" y="926"/>
                  <a:pt x="2777" y="670"/>
                  <a:pt x="2650" y="543"/>
                </a:cubicBezTo>
                <a:lnTo>
                  <a:pt x="2650" y="670"/>
                </a:lnTo>
                <a:cubicBezTo>
                  <a:pt x="2650" y="543"/>
                  <a:pt x="2650" y="415"/>
                  <a:pt x="2522" y="287"/>
                </a:cubicBezTo>
                <a:lnTo>
                  <a:pt x="2522" y="128"/>
                </a:lnTo>
                <a:lnTo>
                  <a:pt x="239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
    <p:spTree>
      <p:nvGrpSpPr>
        <p:cNvPr id="2118" name="Shape 2118"/>
        <p:cNvGrpSpPr/>
        <p:nvPr/>
      </p:nvGrpSpPr>
      <p:grpSpPr>
        <a:xfrm>
          <a:off x="0" y="0"/>
          <a:ext cx="0" cy="0"/>
          <a:chOff x="0" y="0"/>
          <a:chExt cx="0" cy="0"/>
        </a:xfrm>
      </p:grpSpPr>
      <p:grpSp>
        <p:nvGrpSpPr>
          <p:cNvPr id="2119" name="Google Shape;2119;p29"/>
          <p:cNvGrpSpPr/>
          <p:nvPr/>
        </p:nvGrpSpPr>
        <p:grpSpPr>
          <a:xfrm>
            <a:off x="60956" y="-113098"/>
            <a:ext cx="9045385" cy="5186666"/>
            <a:chOff x="60956" y="-113098"/>
            <a:chExt cx="9045385" cy="5186666"/>
          </a:xfrm>
        </p:grpSpPr>
        <p:sp>
          <p:nvSpPr>
            <p:cNvPr id="2120" name="Google Shape;2120;p29"/>
            <p:cNvSpPr/>
            <p:nvPr/>
          </p:nvSpPr>
          <p:spPr>
            <a:xfrm>
              <a:off x="1390650" y="-38100"/>
              <a:ext cx="1400100" cy="2457600"/>
            </a:xfrm>
            <a:prstGeom prst="rect">
              <a:avLst/>
            </a:prstGeom>
            <a:solidFill>
              <a:schemeClr val="accent3"/>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21" name="Google Shape;2121;p29"/>
            <p:cNvGrpSpPr/>
            <p:nvPr/>
          </p:nvGrpSpPr>
          <p:grpSpPr>
            <a:xfrm>
              <a:off x="1280063" y="1357382"/>
              <a:ext cx="1634475" cy="2121772"/>
              <a:chOff x="3299575" y="4079900"/>
              <a:chExt cx="1013125" cy="1315175"/>
            </a:xfrm>
          </p:grpSpPr>
          <p:sp>
            <p:nvSpPr>
              <p:cNvPr id="2122" name="Google Shape;2122;p29"/>
              <p:cNvSpPr/>
              <p:nvPr/>
            </p:nvSpPr>
            <p:spPr>
              <a:xfrm>
                <a:off x="3470000" y="4666000"/>
                <a:ext cx="494100" cy="729075"/>
              </a:xfrm>
              <a:custGeom>
                <a:rect b="b" l="l" r="r" t="t"/>
                <a:pathLst>
                  <a:path extrusionOk="0" h="29163" w="19764">
                    <a:moveTo>
                      <a:pt x="4237" y="1"/>
                    </a:moveTo>
                    <a:lnTo>
                      <a:pt x="1" y="26744"/>
                    </a:lnTo>
                    <a:lnTo>
                      <a:pt x="8400" y="24017"/>
                    </a:lnTo>
                    <a:lnTo>
                      <a:pt x="15600" y="29162"/>
                    </a:lnTo>
                    <a:lnTo>
                      <a:pt x="19763" y="2492"/>
                    </a:lnTo>
                    <a:lnTo>
                      <a:pt x="4237" y="1"/>
                    </a:lnTo>
                    <a:close/>
                  </a:path>
                </a:pathLst>
              </a:custGeom>
              <a:solidFill>
                <a:schemeClr val="accent5"/>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3" name="Google Shape;2123;p29"/>
              <p:cNvSpPr/>
              <p:nvPr/>
            </p:nvSpPr>
            <p:spPr>
              <a:xfrm>
                <a:off x="3507725" y="4701925"/>
                <a:ext cx="422275" cy="639975"/>
              </a:xfrm>
              <a:custGeom>
                <a:rect b="b" l="l" r="r" t="t"/>
                <a:pathLst>
                  <a:path extrusionOk="0" h="25599" w="16891">
                    <a:moveTo>
                      <a:pt x="4691" y="1364"/>
                    </a:moveTo>
                    <a:lnTo>
                      <a:pt x="15454" y="3036"/>
                    </a:lnTo>
                    <a:lnTo>
                      <a:pt x="12273" y="23489"/>
                    </a:lnTo>
                    <a:lnTo>
                      <a:pt x="7346" y="19926"/>
                    </a:lnTo>
                    <a:lnTo>
                      <a:pt x="1510" y="21744"/>
                    </a:lnTo>
                    <a:lnTo>
                      <a:pt x="4691" y="1364"/>
                    </a:lnTo>
                    <a:close/>
                    <a:moveTo>
                      <a:pt x="3710" y="0"/>
                    </a:moveTo>
                    <a:lnTo>
                      <a:pt x="1" y="23489"/>
                    </a:lnTo>
                    <a:lnTo>
                      <a:pt x="7128" y="21290"/>
                    </a:lnTo>
                    <a:lnTo>
                      <a:pt x="13182" y="25598"/>
                    </a:lnTo>
                    <a:lnTo>
                      <a:pt x="16891" y="2036"/>
                    </a:lnTo>
                    <a:lnTo>
                      <a:pt x="3710" y="0"/>
                    </a:lnTo>
                    <a:close/>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p29"/>
              <p:cNvSpPr/>
              <p:nvPr/>
            </p:nvSpPr>
            <p:spPr>
              <a:xfrm>
                <a:off x="3589100" y="4536925"/>
                <a:ext cx="715875" cy="776800"/>
              </a:xfrm>
              <a:custGeom>
                <a:rect b="b" l="l" r="r" t="t"/>
                <a:pathLst>
                  <a:path extrusionOk="0" h="31072" w="28635">
                    <a:moveTo>
                      <a:pt x="12727" y="0"/>
                    </a:moveTo>
                    <a:lnTo>
                      <a:pt x="0" y="9254"/>
                    </a:lnTo>
                    <a:lnTo>
                      <a:pt x="15908" y="31071"/>
                    </a:lnTo>
                    <a:lnTo>
                      <a:pt x="19999" y="23272"/>
                    </a:lnTo>
                    <a:lnTo>
                      <a:pt x="28635" y="21817"/>
                    </a:lnTo>
                    <a:lnTo>
                      <a:pt x="12727" y="0"/>
                    </a:lnTo>
                    <a:close/>
                  </a:path>
                </a:pathLst>
              </a:custGeom>
              <a:solidFill>
                <a:schemeClr val="accent5"/>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5" name="Google Shape;2125;p29"/>
              <p:cNvSpPr/>
              <p:nvPr/>
            </p:nvSpPr>
            <p:spPr>
              <a:xfrm>
                <a:off x="3632725" y="4578750"/>
                <a:ext cx="619075" cy="678150"/>
              </a:xfrm>
              <a:custGeom>
                <a:rect b="b" l="l" r="r" t="t"/>
                <a:pathLst>
                  <a:path extrusionOk="0" h="27126" w="24763">
                    <a:moveTo>
                      <a:pt x="10454" y="1673"/>
                    </a:moveTo>
                    <a:lnTo>
                      <a:pt x="22654" y="18417"/>
                    </a:lnTo>
                    <a:lnTo>
                      <a:pt x="16672" y="19399"/>
                    </a:lnTo>
                    <a:lnTo>
                      <a:pt x="13854" y="24853"/>
                    </a:lnTo>
                    <a:lnTo>
                      <a:pt x="1673" y="8109"/>
                    </a:lnTo>
                    <a:lnTo>
                      <a:pt x="10454" y="1673"/>
                    </a:lnTo>
                    <a:close/>
                    <a:moveTo>
                      <a:pt x="10763" y="0"/>
                    </a:moveTo>
                    <a:lnTo>
                      <a:pt x="1" y="7872"/>
                    </a:lnTo>
                    <a:lnTo>
                      <a:pt x="14018" y="27126"/>
                    </a:lnTo>
                    <a:lnTo>
                      <a:pt x="17418" y="20526"/>
                    </a:lnTo>
                    <a:lnTo>
                      <a:pt x="24763" y="19235"/>
                    </a:lnTo>
                    <a:lnTo>
                      <a:pt x="10763" y="0"/>
                    </a:lnTo>
                    <a:close/>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6" name="Google Shape;2126;p29"/>
              <p:cNvSpPr/>
              <p:nvPr/>
            </p:nvSpPr>
            <p:spPr>
              <a:xfrm>
                <a:off x="3299575" y="4079900"/>
                <a:ext cx="1013125" cy="999850"/>
              </a:xfrm>
              <a:custGeom>
                <a:rect b="b" l="l" r="r" t="t"/>
                <a:pathLst>
                  <a:path extrusionOk="0" h="39994" w="40525">
                    <a:moveTo>
                      <a:pt x="20256" y="1"/>
                    </a:moveTo>
                    <a:cubicBezTo>
                      <a:pt x="19649" y="1"/>
                      <a:pt x="19044" y="264"/>
                      <a:pt x="18635" y="792"/>
                    </a:cubicBezTo>
                    <a:cubicBezTo>
                      <a:pt x="18222" y="1292"/>
                      <a:pt x="17621" y="1571"/>
                      <a:pt x="17010" y="1571"/>
                    </a:cubicBezTo>
                    <a:cubicBezTo>
                      <a:pt x="16599" y="1571"/>
                      <a:pt x="16183" y="1444"/>
                      <a:pt x="15817" y="1173"/>
                    </a:cubicBezTo>
                    <a:cubicBezTo>
                      <a:pt x="15484" y="932"/>
                      <a:pt x="15105" y="820"/>
                      <a:pt x="14728" y="820"/>
                    </a:cubicBezTo>
                    <a:cubicBezTo>
                      <a:pt x="13914" y="820"/>
                      <a:pt x="13110" y="1345"/>
                      <a:pt x="12799" y="2228"/>
                    </a:cubicBezTo>
                    <a:cubicBezTo>
                      <a:pt x="12495" y="3009"/>
                      <a:pt x="11708" y="3560"/>
                      <a:pt x="10904" y="3560"/>
                    </a:cubicBezTo>
                    <a:cubicBezTo>
                      <a:pt x="10698" y="3560"/>
                      <a:pt x="10491" y="3524"/>
                      <a:pt x="10290" y="3446"/>
                    </a:cubicBezTo>
                    <a:cubicBezTo>
                      <a:pt x="10100" y="3390"/>
                      <a:pt x="9909" y="3363"/>
                      <a:pt x="9723" y="3363"/>
                    </a:cubicBezTo>
                    <a:cubicBezTo>
                      <a:pt x="8649" y="3363"/>
                      <a:pt x="7713" y="4248"/>
                      <a:pt x="7636" y="5410"/>
                    </a:cubicBezTo>
                    <a:cubicBezTo>
                      <a:pt x="7636" y="6464"/>
                      <a:pt x="6727" y="7300"/>
                      <a:pt x="5673" y="7373"/>
                    </a:cubicBezTo>
                    <a:cubicBezTo>
                      <a:pt x="4309" y="7373"/>
                      <a:pt x="3400" y="8664"/>
                      <a:pt x="3782" y="9955"/>
                    </a:cubicBezTo>
                    <a:cubicBezTo>
                      <a:pt x="4091" y="11009"/>
                      <a:pt x="3473" y="12155"/>
                      <a:pt x="2491" y="12464"/>
                    </a:cubicBezTo>
                    <a:cubicBezTo>
                      <a:pt x="1200" y="12918"/>
                      <a:pt x="746" y="14427"/>
                      <a:pt x="1509" y="15554"/>
                    </a:cubicBezTo>
                    <a:cubicBezTo>
                      <a:pt x="2109" y="16463"/>
                      <a:pt x="1891" y="17681"/>
                      <a:pt x="1055" y="18372"/>
                    </a:cubicBezTo>
                    <a:cubicBezTo>
                      <a:pt x="0" y="19118"/>
                      <a:pt x="0" y="20790"/>
                      <a:pt x="1055" y="21554"/>
                    </a:cubicBezTo>
                    <a:cubicBezTo>
                      <a:pt x="1891" y="22227"/>
                      <a:pt x="2109" y="23445"/>
                      <a:pt x="1509" y="24354"/>
                    </a:cubicBezTo>
                    <a:cubicBezTo>
                      <a:pt x="746" y="25481"/>
                      <a:pt x="1200" y="27008"/>
                      <a:pt x="2491" y="27463"/>
                    </a:cubicBezTo>
                    <a:cubicBezTo>
                      <a:pt x="3473" y="27826"/>
                      <a:pt x="4091" y="28899"/>
                      <a:pt x="3782" y="29953"/>
                    </a:cubicBezTo>
                    <a:cubicBezTo>
                      <a:pt x="3400" y="31244"/>
                      <a:pt x="4309" y="32535"/>
                      <a:pt x="5673" y="32535"/>
                    </a:cubicBezTo>
                    <a:cubicBezTo>
                      <a:pt x="6727" y="32608"/>
                      <a:pt x="7636" y="33444"/>
                      <a:pt x="7636" y="34571"/>
                    </a:cubicBezTo>
                    <a:cubicBezTo>
                      <a:pt x="7713" y="35670"/>
                      <a:pt x="8648" y="36545"/>
                      <a:pt x="9720" y="36545"/>
                    </a:cubicBezTo>
                    <a:cubicBezTo>
                      <a:pt x="9907" y="36545"/>
                      <a:pt x="10099" y="36519"/>
                      <a:pt x="10290" y="36462"/>
                    </a:cubicBezTo>
                    <a:cubicBezTo>
                      <a:pt x="10471" y="36409"/>
                      <a:pt x="10657" y="36383"/>
                      <a:pt x="10843" y="36383"/>
                    </a:cubicBezTo>
                    <a:cubicBezTo>
                      <a:pt x="11667" y="36383"/>
                      <a:pt x="12488" y="36892"/>
                      <a:pt x="12799" y="37753"/>
                    </a:cubicBezTo>
                    <a:cubicBezTo>
                      <a:pt x="13109" y="38582"/>
                      <a:pt x="13906" y="39091"/>
                      <a:pt x="14717" y="39091"/>
                    </a:cubicBezTo>
                    <a:cubicBezTo>
                      <a:pt x="15097" y="39091"/>
                      <a:pt x="15480" y="38979"/>
                      <a:pt x="15817" y="38735"/>
                    </a:cubicBezTo>
                    <a:cubicBezTo>
                      <a:pt x="16181" y="38494"/>
                      <a:pt x="16595" y="38374"/>
                      <a:pt x="17004" y="38374"/>
                    </a:cubicBezTo>
                    <a:cubicBezTo>
                      <a:pt x="17617" y="38374"/>
                      <a:pt x="18221" y="38644"/>
                      <a:pt x="18635" y="39189"/>
                    </a:cubicBezTo>
                    <a:cubicBezTo>
                      <a:pt x="19044" y="39726"/>
                      <a:pt x="19649" y="39994"/>
                      <a:pt x="20256" y="39994"/>
                    </a:cubicBezTo>
                    <a:cubicBezTo>
                      <a:pt x="20862" y="39994"/>
                      <a:pt x="21471" y="39726"/>
                      <a:pt x="21890" y="39189"/>
                    </a:cubicBezTo>
                    <a:cubicBezTo>
                      <a:pt x="22249" y="38644"/>
                      <a:pt x="22857" y="38374"/>
                      <a:pt x="23467" y="38374"/>
                    </a:cubicBezTo>
                    <a:cubicBezTo>
                      <a:pt x="23874" y="38374"/>
                      <a:pt x="24282" y="38494"/>
                      <a:pt x="24617" y="38735"/>
                    </a:cubicBezTo>
                    <a:cubicBezTo>
                      <a:pt x="24977" y="38979"/>
                      <a:pt x="25378" y="39091"/>
                      <a:pt x="25772" y="39091"/>
                    </a:cubicBezTo>
                    <a:cubicBezTo>
                      <a:pt x="26610" y="39091"/>
                      <a:pt x="27416" y="38582"/>
                      <a:pt x="27726" y="37753"/>
                    </a:cubicBezTo>
                    <a:cubicBezTo>
                      <a:pt x="28022" y="36892"/>
                      <a:pt x="28792" y="36383"/>
                      <a:pt x="29638" y="36383"/>
                    </a:cubicBezTo>
                    <a:cubicBezTo>
                      <a:pt x="29828" y="36383"/>
                      <a:pt x="30023" y="36409"/>
                      <a:pt x="30216" y="36462"/>
                    </a:cubicBezTo>
                    <a:cubicBezTo>
                      <a:pt x="30408" y="36519"/>
                      <a:pt x="30600" y="36545"/>
                      <a:pt x="30788" y="36545"/>
                    </a:cubicBezTo>
                    <a:cubicBezTo>
                      <a:pt x="31864" y="36545"/>
                      <a:pt x="32809" y="35670"/>
                      <a:pt x="32871" y="34571"/>
                    </a:cubicBezTo>
                    <a:cubicBezTo>
                      <a:pt x="32871" y="33444"/>
                      <a:pt x="33780" y="32608"/>
                      <a:pt x="34834" y="32535"/>
                    </a:cubicBezTo>
                    <a:cubicBezTo>
                      <a:pt x="36198" y="32535"/>
                      <a:pt x="37107" y="31244"/>
                      <a:pt x="36725" y="29953"/>
                    </a:cubicBezTo>
                    <a:cubicBezTo>
                      <a:pt x="36434" y="28899"/>
                      <a:pt x="36961" y="27826"/>
                      <a:pt x="38016" y="27463"/>
                    </a:cubicBezTo>
                    <a:cubicBezTo>
                      <a:pt x="39307" y="27008"/>
                      <a:pt x="39761" y="25481"/>
                      <a:pt x="38998" y="24354"/>
                    </a:cubicBezTo>
                    <a:cubicBezTo>
                      <a:pt x="38398" y="23445"/>
                      <a:pt x="38543" y="22227"/>
                      <a:pt x="39452" y="21554"/>
                    </a:cubicBezTo>
                    <a:cubicBezTo>
                      <a:pt x="40525" y="20790"/>
                      <a:pt x="40525" y="19118"/>
                      <a:pt x="39452" y="18372"/>
                    </a:cubicBezTo>
                    <a:cubicBezTo>
                      <a:pt x="38543" y="17681"/>
                      <a:pt x="38398" y="16463"/>
                      <a:pt x="38998" y="15554"/>
                    </a:cubicBezTo>
                    <a:cubicBezTo>
                      <a:pt x="39761" y="14427"/>
                      <a:pt x="39307" y="12918"/>
                      <a:pt x="38016" y="12464"/>
                    </a:cubicBezTo>
                    <a:cubicBezTo>
                      <a:pt x="36961" y="12155"/>
                      <a:pt x="36434" y="11009"/>
                      <a:pt x="36725" y="9955"/>
                    </a:cubicBezTo>
                    <a:cubicBezTo>
                      <a:pt x="37107" y="8664"/>
                      <a:pt x="36198" y="7373"/>
                      <a:pt x="34834" y="7373"/>
                    </a:cubicBezTo>
                    <a:cubicBezTo>
                      <a:pt x="33780" y="7300"/>
                      <a:pt x="32871" y="6464"/>
                      <a:pt x="32871" y="5410"/>
                    </a:cubicBezTo>
                    <a:cubicBezTo>
                      <a:pt x="32809" y="4248"/>
                      <a:pt x="31862" y="3363"/>
                      <a:pt x="30785" y="3363"/>
                    </a:cubicBezTo>
                    <a:cubicBezTo>
                      <a:pt x="30598" y="3363"/>
                      <a:pt x="30407" y="3390"/>
                      <a:pt x="30216" y="3446"/>
                    </a:cubicBezTo>
                    <a:cubicBezTo>
                      <a:pt x="30001" y="3524"/>
                      <a:pt x="29785" y="3560"/>
                      <a:pt x="29574" y="3560"/>
                    </a:cubicBezTo>
                    <a:cubicBezTo>
                      <a:pt x="28753" y="3560"/>
                      <a:pt x="28015" y="3009"/>
                      <a:pt x="27726" y="2228"/>
                    </a:cubicBezTo>
                    <a:cubicBezTo>
                      <a:pt x="27415" y="1345"/>
                      <a:pt x="26602" y="820"/>
                      <a:pt x="25759" y="820"/>
                    </a:cubicBezTo>
                    <a:cubicBezTo>
                      <a:pt x="25370" y="820"/>
                      <a:pt x="24973" y="932"/>
                      <a:pt x="24617" y="1173"/>
                    </a:cubicBezTo>
                    <a:cubicBezTo>
                      <a:pt x="24280" y="1444"/>
                      <a:pt x="23870" y="1571"/>
                      <a:pt x="23461" y="1571"/>
                    </a:cubicBezTo>
                    <a:cubicBezTo>
                      <a:pt x="22854" y="1571"/>
                      <a:pt x="22248" y="1292"/>
                      <a:pt x="21890" y="792"/>
                    </a:cubicBezTo>
                    <a:cubicBezTo>
                      <a:pt x="21471" y="264"/>
                      <a:pt x="20862" y="1"/>
                      <a:pt x="20256" y="1"/>
                    </a:cubicBezTo>
                    <a:close/>
                  </a:path>
                </a:pathLst>
              </a:custGeom>
              <a:solidFill>
                <a:schemeClr val="accent3"/>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7" name="Google Shape;2127;p29"/>
              <p:cNvSpPr/>
              <p:nvPr/>
            </p:nvSpPr>
            <p:spPr>
              <a:xfrm>
                <a:off x="3382750" y="4154675"/>
                <a:ext cx="846325" cy="848150"/>
              </a:xfrm>
              <a:custGeom>
                <a:rect b="b" l="l" r="r" t="t"/>
                <a:pathLst>
                  <a:path extrusionOk="0" h="33926" w="33853">
                    <a:moveTo>
                      <a:pt x="17272" y="1"/>
                    </a:moveTo>
                    <a:cubicBezTo>
                      <a:pt x="17126" y="1"/>
                      <a:pt x="16963" y="146"/>
                      <a:pt x="16963" y="291"/>
                    </a:cubicBezTo>
                    <a:cubicBezTo>
                      <a:pt x="16963" y="455"/>
                      <a:pt x="17035" y="601"/>
                      <a:pt x="17272" y="601"/>
                    </a:cubicBezTo>
                    <a:cubicBezTo>
                      <a:pt x="17417" y="601"/>
                      <a:pt x="17581" y="455"/>
                      <a:pt x="17581" y="291"/>
                    </a:cubicBezTo>
                    <a:cubicBezTo>
                      <a:pt x="17581" y="146"/>
                      <a:pt x="17417" y="1"/>
                      <a:pt x="17272" y="1"/>
                    </a:cubicBezTo>
                    <a:close/>
                    <a:moveTo>
                      <a:pt x="15672" y="73"/>
                    </a:moveTo>
                    <a:cubicBezTo>
                      <a:pt x="15526" y="73"/>
                      <a:pt x="15454" y="219"/>
                      <a:pt x="15454" y="382"/>
                    </a:cubicBezTo>
                    <a:cubicBezTo>
                      <a:pt x="15454" y="528"/>
                      <a:pt x="15599" y="673"/>
                      <a:pt x="15763" y="673"/>
                    </a:cubicBezTo>
                    <a:cubicBezTo>
                      <a:pt x="15908" y="673"/>
                      <a:pt x="16054" y="528"/>
                      <a:pt x="16054" y="291"/>
                    </a:cubicBezTo>
                    <a:cubicBezTo>
                      <a:pt x="15981" y="146"/>
                      <a:pt x="15908" y="73"/>
                      <a:pt x="15672" y="73"/>
                    </a:cubicBezTo>
                    <a:close/>
                    <a:moveTo>
                      <a:pt x="18702" y="127"/>
                    </a:moveTo>
                    <a:cubicBezTo>
                      <a:pt x="18587" y="127"/>
                      <a:pt x="18490" y="248"/>
                      <a:pt x="18490" y="382"/>
                    </a:cubicBezTo>
                    <a:cubicBezTo>
                      <a:pt x="18399" y="528"/>
                      <a:pt x="18563" y="673"/>
                      <a:pt x="18708" y="673"/>
                    </a:cubicBezTo>
                    <a:lnTo>
                      <a:pt x="18781" y="673"/>
                    </a:lnTo>
                    <a:cubicBezTo>
                      <a:pt x="18944" y="673"/>
                      <a:pt x="19017" y="601"/>
                      <a:pt x="19090" y="455"/>
                    </a:cubicBezTo>
                    <a:cubicBezTo>
                      <a:pt x="19090" y="291"/>
                      <a:pt x="18944" y="146"/>
                      <a:pt x="18781" y="146"/>
                    </a:cubicBezTo>
                    <a:cubicBezTo>
                      <a:pt x="18754" y="133"/>
                      <a:pt x="18728" y="127"/>
                      <a:pt x="18702" y="127"/>
                    </a:cubicBezTo>
                    <a:close/>
                    <a:moveTo>
                      <a:pt x="14163" y="219"/>
                    </a:moveTo>
                    <a:cubicBezTo>
                      <a:pt x="14017" y="219"/>
                      <a:pt x="13854" y="382"/>
                      <a:pt x="13945" y="601"/>
                    </a:cubicBezTo>
                    <a:cubicBezTo>
                      <a:pt x="13945" y="746"/>
                      <a:pt x="14090" y="837"/>
                      <a:pt x="14236" y="837"/>
                    </a:cubicBezTo>
                    <a:cubicBezTo>
                      <a:pt x="14472" y="837"/>
                      <a:pt x="14545" y="673"/>
                      <a:pt x="14545" y="455"/>
                    </a:cubicBezTo>
                    <a:cubicBezTo>
                      <a:pt x="14472" y="291"/>
                      <a:pt x="14308" y="219"/>
                      <a:pt x="14163" y="219"/>
                    </a:cubicBezTo>
                    <a:close/>
                    <a:moveTo>
                      <a:pt x="20212" y="356"/>
                    </a:moveTo>
                    <a:cubicBezTo>
                      <a:pt x="20089" y="356"/>
                      <a:pt x="19984" y="484"/>
                      <a:pt x="19926" y="601"/>
                    </a:cubicBezTo>
                    <a:cubicBezTo>
                      <a:pt x="19926" y="746"/>
                      <a:pt x="19999" y="910"/>
                      <a:pt x="20217" y="982"/>
                    </a:cubicBezTo>
                    <a:cubicBezTo>
                      <a:pt x="20381" y="982"/>
                      <a:pt x="20526" y="837"/>
                      <a:pt x="20526" y="673"/>
                    </a:cubicBezTo>
                    <a:cubicBezTo>
                      <a:pt x="20599" y="528"/>
                      <a:pt x="20453" y="382"/>
                      <a:pt x="20308" y="382"/>
                    </a:cubicBezTo>
                    <a:cubicBezTo>
                      <a:pt x="20275" y="364"/>
                      <a:pt x="20243" y="356"/>
                      <a:pt x="20212" y="356"/>
                    </a:cubicBezTo>
                    <a:close/>
                    <a:moveTo>
                      <a:pt x="12654" y="528"/>
                    </a:moveTo>
                    <a:cubicBezTo>
                      <a:pt x="12490" y="601"/>
                      <a:pt x="12418" y="746"/>
                      <a:pt x="12418" y="910"/>
                    </a:cubicBezTo>
                    <a:cubicBezTo>
                      <a:pt x="12490" y="1055"/>
                      <a:pt x="12581" y="1128"/>
                      <a:pt x="12727" y="1128"/>
                    </a:cubicBezTo>
                    <a:lnTo>
                      <a:pt x="12799" y="1128"/>
                    </a:lnTo>
                    <a:cubicBezTo>
                      <a:pt x="12945" y="1055"/>
                      <a:pt x="13108" y="910"/>
                      <a:pt x="13036" y="746"/>
                    </a:cubicBezTo>
                    <a:cubicBezTo>
                      <a:pt x="13036" y="601"/>
                      <a:pt x="12799" y="528"/>
                      <a:pt x="12654" y="528"/>
                    </a:cubicBezTo>
                    <a:close/>
                    <a:moveTo>
                      <a:pt x="21700" y="718"/>
                    </a:moveTo>
                    <a:cubicBezTo>
                      <a:pt x="21592" y="718"/>
                      <a:pt x="21489" y="789"/>
                      <a:pt x="21435" y="910"/>
                    </a:cubicBezTo>
                    <a:cubicBezTo>
                      <a:pt x="21362" y="1055"/>
                      <a:pt x="21508" y="1291"/>
                      <a:pt x="21672" y="1291"/>
                    </a:cubicBezTo>
                    <a:lnTo>
                      <a:pt x="21744" y="1291"/>
                    </a:lnTo>
                    <a:cubicBezTo>
                      <a:pt x="21890" y="1291"/>
                      <a:pt x="21962" y="1200"/>
                      <a:pt x="22035" y="1128"/>
                    </a:cubicBezTo>
                    <a:cubicBezTo>
                      <a:pt x="22035" y="910"/>
                      <a:pt x="21962" y="746"/>
                      <a:pt x="21817" y="746"/>
                    </a:cubicBezTo>
                    <a:cubicBezTo>
                      <a:pt x="21779" y="727"/>
                      <a:pt x="21739" y="718"/>
                      <a:pt x="21700" y="718"/>
                    </a:cubicBezTo>
                    <a:close/>
                    <a:moveTo>
                      <a:pt x="11218" y="982"/>
                    </a:moveTo>
                    <a:cubicBezTo>
                      <a:pt x="11054" y="1055"/>
                      <a:pt x="10981" y="1200"/>
                      <a:pt x="10981" y="1364"/>
                    </a:cubicBezTo>
                    <a:cubicBezTo>
                      <a:pt x="11054" y="1510"/>
                      <a:pt x="11127" y="1582"/>
                      <a:pt x="11290" y="1582"/>
                    </a:cubicBezTo>
                    <a:lnTo>
                      <a:pt x="11363" y="1582"/>
                    </a:lnTo>
                    <a:cubicBezTo>
                      <a:pt x="11581" y="1510"/>
                      <a:pt x="11672" y="1364"/>
                      <a:pt x="11581" y="1200"/>
                    </a:cubicBezTo>
                    <a:cubicBezTo>
                      <a:pt x="11509" y="1055"/>
                      <a:pt x="11363" y="982"/>
                      <a:pt x="11218" y="982"/>
                    </a:cubicBezTo>
                    <a:close/>
                    <a:moveTo>
                      <a:pt x="23253" y="1200"/>
                    </a:moveTo>
                    <a:cubicBezTo>
                      <a:pt x="23108" y="1200"/>
                      <a:pt x="22944" y="1291"/>
                      <a:pt x="22871" y="1437"/>
                    </a:cubicBezTo>
                    <a:cubicBezTo>
                      <a:pt x="22799" y="1582"/>
                      <a:pt x="22871" y="1746"/>
                      <a:pt x="23035" y="1819"/>
                    </a:cubicBezTo>
                    <a:lnTo>
                      <a:pt x="23181" y="1819"/>
                    </a:lnTo>
                    <a:cubicBezTo>
                      <a:pt x="23253" y="1819"/>
                      <a:pt x="23399" y="1746"/>
                      <a:pt x="23399" y="1655"/>
                    </a:cubicBezTo>
                    <a:cubicBezTo>
                      <a:pt x="23490" y="1510"/>
                      <a:pt x="23399" y="1291"/>
                      <a:pt x="23253" y="1200"/>
                    </a:cubicBezTo>
                    <a:close/>
                    <a:moveTo>
                      <a:pt x="9888" y="1554"/>
                    </a:moveTo>
                    <a:cubicBezTo>
                      <a:pt x="9848" y="1554"/>
                      <a:pt x="9806" y="1563"/>
                      <a:pt x="9763" y="1582"/>
                    </a:cubicBezTo>
                    <a:cubicBezTo>
                      <a:pt x="9618" y="1655"/>
                      <a:pt x="9545" y="1819"/>
                      <a:pt x="9618" y="1964"/>
                    </a:cubicBezTo>
                    <a:cubicBezTo>
                      <a:pt x="9690" y="2109"/>
                      <a:pt x="9763" y="2200"/>
                      <a:pt x="9927" y="2200"/>
                    </a:cubicBezTo>
                    <a:cubicBezTo>
                      <a:pt x="9927" y="2200"/>
                      <a:pt x="10000" y="2200"/>
                      <a:pt x="10000" y="2109"/>
                    </a:cubicBezTo>
                    <a:cubicBezTo>
                      <a:pt x="10145" y="2037"/>
                      <a:pt x="10218" y="1891"/>
                      <a:pt x="10145" y="1746"/>
                    </a:cubicBezTo>
                    <a:cubicBezTo>
                      <a:pt x="10091" y="1625"/>
                      <a:pt x="9998" y="1554"/>
                      <a:pt x="9888" y="1554"/>
                    </a:cubicBezTo>
                    <a:close/>
                    <a:moveTo>
                      <a:pt x="24558" y="1863"/>
                    </a:moveTo>
                    <a:cubicBezTo>
                      <a:pt x="24429" y="1863"/>
                      <a:pt x="24288" y="1930"/>
                      <a:pt x="24235" y="2037"/>
                    </a:cubicBezTo>
                    <a:cubicBezTo>
                      <a:pt x="24162" y="2200"/>
                      <a:pt x="24235" y="2346"/>
                      <a:pt x="24399" y="2419"/>
                    </a:cubicBezTo>
                    <a:lnTo>
                      <a:pt x="24544" y="2419"/>
                    </a:lnTo>
                    <a:cubicBezTo>
                      <a:pt x="24617" y="2419"/>
                      <a:pt x="24762" y="2419"/>
                      <a:pt x="24762" y="2273"/>
                    </a:cubicBezTo>
                    <a:cubicBezTo>
                      <a:pt x="24853" y="2109"/>
                      <a:pt x="24853" y="1964"/>
                      <a:pt x="24690" y="1891"/>
                    </a:cubicBezTo>
                    <a:cubicBezTo>
                      <a:pt x="24651" y="1872"/>
                      <a:pt x="24605" y="1863"/>
                      <a:pt x="24558" y="1863"/>
                    </a:cubicBezTo>
                    <a:close/>
                    <a:moveTo>
                      <a:pt x="8526" y="2245"/>
                    </a:moveTo>
                    <a:cubicBezTo>
                      <a:pt x="8486" y="2245"/>
                      <a:pt x="8444" y="2254"/>
                      <a:pt x="8400" y="2273"/>
                    </a:cubicBezTo>
                    <a:cubicBezTo>
                      <a:pt x="8254" y="2419"/>
                      <a:pt x="8182" y="2564"/>
                      <a:pt x="8254" y="2728"/>
                    </a:cubicBezTo>
                    <a:cubicBezTo>
                      <a:pt x="8327" y="2800"/>
                      <a:pt x="8400" y="2873"/>
                      <a:pt x="8563" y="2873"/>
                    </a:cubicBezTo>
                    <a:cubicBezTo>
                      <a:pt x="8636" y="2873"/>
                      <a:pt x="8636" y="2873"/>
                      <a:pt x="8709" y="2800"/>
                    </a:cubicBezTo>
                    <a:cubicBezTo>
                      <a:pt x="8854" y="2728"/>
                      <a:pt x="8854" y="2564"/>
                      <a:pt x="8781" y="2419"/>
                    </a:cubicBezTo>
                    <a:cubicBezTo>
                      <a:pt x="8728" y="2312"/>
                      <a:pt x="8636" y="2245"/>
                      <a:pt x="8526" y="2245"/>
                    </a:cubicBezTo>
                    <a:close/>
                    <a:moveTo>
                      <a:pt x="25823" y="2594"/>
                    </a:moveTo>
                    <a:cubicBezTo>
                      <a:pt x="25736" y="2594"/>
                      <a:pt x="25640" y="2634"/>
                      <a:pt x="25599" y="2728"/>
                    </a:cubicBezTo>
                    <a:cubicBezTo>
                      <a:pt x="25526" y="2873"/>
                      <a:pt x="25526" y="3109"/>
                      <a:pt x="25671" y="3182"/>
                    </a:cubicBezTo>
                    <a:lnTo>
                      <a:pt x="25835" y="3182"/>
                    </a:lnTo>
                    <a:cubicBezTo>
                      <a:pt x="25980" y="3182"/>
                      <a:pt x="26053" y="3182"/>
                      <a:pt x="26126" y="3109"/>
                    </a:cubicBezTo>
                    <a:cubicBezTo>
                      <a:pt x="26217" y="2946"/>
                      <a:pt x="26126" y="2728"/>
                      <a:pt x="25980" y="2655"/>
                    </a:cubicBezTo>
                    <a:cubicBezTo>
                      <a:pt x="25949" y="2616"/>
                      <a:pt x="25888" y="2594"/>
                      <a:pt x="25823" y="2594"/>
                    </a:cubicBezTo>
                    <a:close/>
                    <a:moveTo>
                      <a:pt x="7256" y="3071"/>
                    </a:moveTo>
                    <a:cubicBezTo>
                      <a:pt x="7214" y="3071"/>
                      <a:pt x="7171" y="3082"/>
                      <a:pt x="7127" y="3109"/>
                    </a:cubicBezTo>
                    <a:cubicBezTo>
                      <a:pt x="6963" y="3255"/>
                      <a:pt x="6963" y="3400"/>
                      <a:pt x="7036" y="3564"/>
                    </a:cubicBezTo>
                    <a:cubicBezTo>
                      <a:pt x="7127" y="3637"/>
                      <a:pt x="7200" y="3709"/>
                      <a:pt x="7272" y="3709"/>
                    </a:cubicBezTo>
                    <a:cubicBezTo>
                      <a:pt x="7345" y="3709"/>
                      <a:pt x="7418" y="3709"/>
                      <a:pt x="7418" y="3637"/>
                    </a:cubicBezTo>
                    <a:cubicBezTo>
                      <a:pt x="7582" y="3564"/>
                      <a:pt x="7654" y="3328"/>
                      <a:pt x="7491" y="3182"/>
                    </a:cubicBezTo>
                    <a:cubicBezTo>
                      <a:pt x="7440" y="3131"/>
                      <a:pt x="7353" y="3071"/>
                      <a:pt x="7256" y="3071"/>
                    </a:cubicBezTo>
                    <a:close/>
                    <a:moveTo>
                      <a:pt x="27075" y="3467"/>
                    </a:moveTo>
                    <a:cubicBezTo>
                      <a:pt x="26988" y="3467"/>
                      <a:pt x="26899" y="3512"/>
                      <a:pt x="26817" y="3564"/>
                    </a:cubicBezTo>
                    <a:cubicBezTo>
                      <a:pt x="26744" y="3709"/>
                      <a:pt x="26744" y="3928"/>
                      <a:pt x="26889" y="4018"/>
                    </a:cubicBezTo>
                    <a:cubicBezTo>
                      <a:pt x="26962" y="4091"/>
                      <a:pt x="27035" y="4091"/>
                      <a:pt x="27126" y="4091"/>
                    </a:cubicBezTo>
                    <a:cubicBezTo>
                      <a:pt x="27198" y="4091"/>
                      <a:pt x="27271" y="4018"/>
                      <a:pt x="27344" y="3928"/>
                    </a:cubicBezTo>
                    <a:cubicBezTo>
                      <a:pt x="27417" y="3855"/>
                      <a:pt x="27417" y="3637"/>
                      <a:pt x="27271" y="3564"/>
                    </a:cubicBezTo>
                    <a:cubicBezTo>
                      <a:pt x="27208" y="3493"/>
                      <a:pt x="27142" y="3467"/>
                      <a:pt x="27075" y="3467"/>
                    </a:cubicBezTo>
                    <a:close/>
                    <a:moveTo>
                      <a:pt x="6100" y="4037"/>
                    </a:moveTo>
                    <a:cubicBezTo>
                      <a:pt x="6023" y="4037"/>
                      <a:pt x="5945" y="4055"/>
                      <a:pt x="5909" y="4091"/>
                    </a:cubicBezTo>
                    <a:cubicBezTo>
                      <a:pt x="5763" y="4164"/>
                      <a:pt x="5763" y="4382"/>
                      <a:pt x="5836" y="4546"/>
                    </a:cubicBezTo>
                    <a:cubicBezTo>
                      <a:pt x="5909" y="4618"/>
                      <a:pt x="5982" y="4618"/>
                      <a:pt x="6054" y="4618"/>
                    </a:cubicBezTo>
                    <a:cubicBezTo>
                      <a:pt x="6127" y="4618"/>
                      <a:pt x="6218" y="4618"/>
                      <a:pt x="6291" y="4546"/>
                    </a:cubicBezTo>
                    <a:cubicBezTo>
                      <a:pt x="6436" y="4473"/>
                      <a:pt x="6436" y="4237"/>
                      <a:pt x="6291" y="4091"/>
                    </a:cubicBezTo>
                    <a:cubicBezTo>
                      <a:pt x="6254" y="4055"/>
                      <a:pt x="6177" y="4037"/>
                      <a:pt x="6100" y="4037"/>
                    </a:cubicBezTo>
                    <a:close/>
                    <a:moveTo>
                      <a:pt x="28228" y="4423"/>
                    </a:moveTo>
                    <a:cubicBezTo>
                      <a:pt x="28144" y="4423"/>
                      <a:pt x="28071" y="4464"/>
                      <a:pt x="28035" y="4546"/>
                    </a:cubicBezTo>
                    <a:cubicBezTo>
                      <a:pt x="27871" y="4691"/>
                      <a:pt x="27944" y="4837"/>
                      <a:pt x="28035" y="5000"/>
                    </a:cubicBezTo>
                    <a:cubicBezTo>
                      <a:pt x="28107" y="5000"/>
                      <a:pt x="28180" y="5073"/>
                      <a:pt x="28253" y="5073"/>
                    </a:cubicBezTo>
                    <a:cubicBezTo>
                      <a:pt x="28326" y="5073"/>
                      <a:pt x="28398" y="5000"/>
                      <a:pt x="28489" y="5000"/>
                    </a:cubicBezTo>
                    <a:cubicBezTo>
                      <a:pt x="28562" y="4837"/>
                      <a:pt x="28562" y="4618"/>
                      <a:pt x="28489" y="4546"/>
                    </a:cubicBezTo>
                    <a:cubicBezTo>
                      <a:pt x="28407" y="4464"/>
                      <a:pt x="28312" y="4423"/>
                      <a:pt x="28228" y="4423"/>
                    </a:cubicBezTo>
                    <a:close/>
                    <a:moveTo>
                      <a:pt x="4961" y="5037"/>
                    </a:moveTo>
                    <a:cubicBezTo>
                      <a:pt x="4886" y="5037"/>
                      <a:pt x="4809" y="5073"/>
                      <a:pt x="4764" y="5146"/>
                    </a:cubicBezTo>
                    <a:cubicBezTo>
                      <a:pt x="4618" y="5291"/>
                      <a:pt x="4618" y="5455"/>
                      <a:pt x="4764" y="5600"/>
                    </a:cubicBezTo>
                    <a:cubicBezTo>
                      <a:pt x="4854" y="5600"/>
                      <a:pt x="4927" y="5673"/>
                      <a:pt x="5000" y="5673"/>
                    </a:cubicBezTo>
                    <a:cubicBezTo>
                      <a:pt x="5073" y="5673"/>
                      <a:pt x="5145" y="5600"/>
                      <a:pt x="5218" y="5600"/>
                    </a:cubicBezTo>
                    <a:cubicBezTo>
                      <a:pt x="5309" y="5455"/>
                      <a:pt x="5309" y="5218"/>
                      <a:pt x="5145" y="5146"/>
                    </a:cubicBezTo>
                    <a:cubicBezTo>
                      <a:pt x="5109" y="5073"/>
                      <a:pt x="5036" y="5037"/>
                      <a:pt x="4961" y="5037"/>
                    </a:cubicBezTo>
                    <a:close/>
                    <a:moveTo>
                      <a:pt x="29316" y="5546"/>
                    </a:moveTo>
                    <a:cubicBezTo>
                      <a:pt x="29239" y="5546"/>
                      <a:pt x="29162" y="5564"/>
                      <a:pt x="29089" y="5600"/>
                    </a:cubicBezTo>
                    <a:cubicBezTo>
                      <a:pt x="29016" y="5746"/>
                      <a:pt x="28944" y="5909"/>
                      <a:pt x="29089" y="6055"/>
                    </a:cubicBezTo>
                    <a:cubicBezTo>
                      <a:pt x="29162" y="6127"/>
                      <a:pt x="29235" y="6127"/>
                      <a:pt x="29307" y="6127"/>
                    </a:cubicBezTo>
                    <a:cubicBezTo>
                      <a:pt x="29398" y="6127"/>
                      <a:pt x="29471" y="6127"/>
                      <a:pt x="29544" y="6055"/>
                    </a:cubicBezTo>
                    <a:cubicBezTo>
                      <a:pt x="29616" y="5982"/>
                      <a:pt x="29616" y="5746"/>
                      <a:pt x="29544" y="5600"/>
                    </a:cubicBezTo>
                    <a:cubicBezTo>
                      <a:pt x="29471" y="5564"/>
                      <a:pt x="29394" y="5546"/>
                      <a:pt x="29316" y="5546"/>
                    </a:cubicBezTo>
                    <a:close/>
                    <a:moveTo>
                      <a:pt x="3936" y="6168"/>
                    </a:moveTo>
                    <a:cubicBezTo>
                      <a:pt x="3859" y="6168"/>
                      <a:pt x="3782" y="6209"/>
                      <a:pt x="3709" y="6291"/>
                    </a:cubicBezTo>
                    <a:cubicBezTo>
                      <a:pt x="3636" y="6436"/>
                      <a:pt x="3636" y="6582"/>
                      <a:pt x="3782" y="6746"/>
                    </a:cubicBezTo>
                    <a:cubicBezTo>
                      <a:pt x="3855" y="6746"/>
                      <a:pt x="3945" y="6818"/>
                      <a:pt x="3945" y="6818"/>
                    </a:cubicBezTo>
                    <a:cubicBezTo>
                      <a:pt x="4091" y="6818"/>
                      <a:pt x="4164" y="6746"/>
                      <a:pt x="4236" y="6655"/>
                    </a:cubicBezTo>
                    <a:cubicBezTo>
                      <a:pt x="4309" y="6582"/>
                      <a:pt x="4309" y="6364"/>
                      <a:pt x="4164" y="6291"/>
                    </a:cubicBezTo>
                    <a:cubicBezTo>
                      <a:pt x="4091" y="6209"/>
                      <a:pt x="4014" y="6168"/>
                      <a:pt x="3936" y="6168"/>
                    </a:cubicBezTo>
                    <a:close/>
                    <a:moveTo>
                      <a:pt x="30264" y="6684"/>
                    </a:moveTo>
                    <a:cubicBezTo>
                      <a:pt x="30199" y="6684"/>
                      <a:pt x="30133" y="6707"/>
                      <a:pt x="30071" y="6746"/>
                    </a:cubicBezTo>
                    <a:cubicBezTo>
                      <a:pt x="29926" y="6891"/>
                      <a:pt x="29926" y="7036"/>
                      <a:pt x="29998" y="7200"/>
                    </a:cubicBezTo>
                    <a:cubicBezTo>
                      <a:pt x="30071" y="7273"/>
                      <a:pt x="30144" y="7346"/>
                      <a:pt x="30307" y="7346"/>
                    </a:cubicBezTo>
                    <a:cubicBezTo>
                      <a:pt x="30307" y="7346"/>
                      <a:pt x="30380" y="7273"/>
                      <a:pt x="30453" y="7273"/>
                    </a:cubicBezTo>
                    <a:cubicBezTo>
                      <a:pt x="30598" y="7109"/>
                      <a:pt x="30598" y="6964"/>
                      <a:pt x="30525" y="6818"/>
                    </a:cubicBezTo>
                    <a:cubicBezTo>
                      <a:pt x="30442" y="6725"/>
                      <a:pt x="30353" y="6684"/>
                      <a:pt x="30264" y="6684"/>
                    </a:cubicBezTo>
                    <a:close/>
                    <a:moveTo>
                      <a:pt x="3062" y="7412"/>
                    </a:moveTo>
                    <a:cubicBezTo>
                      <a:pt x="2952" y="7412"/>
                      <a:pt x="2845" y="7474"/>
                      <a:pt x="2800" y="7564"/>
                    </a:cubicBezTo>
                    <a:cubicBezTo>
                      <a:pt x="2727" y="7655"/>
                      <a:pt x="2727" y="7873"/>
                      <a:pt x="2873" y="7945"/>
                    </a:cubicBezTo>
                    <a:cubicBezTo>
                      <a:pt x="2945" y="8018"/>
                      <a:pt x="3036" y="8018"/>
                      <a:pt x="3109" y="8018"/>
                    </a:cubicBezTo>
                    <a:cubicBezTo>
                      <a:pt x="3182" y="8018"/>
                      <a:pt x="3255" y="7945"/>
                      <a:pt x="3327" y="7873"/>
                    </a:cubicBezTo>
                    <a:cubicBezTo>
                      <a:pt x="3400" y="7727"/>
                      <a:pt x="3400" y="7564"/>
                      <a:pt x="3255" y="7491"/>
                    </a:cubicBezTo>
                    <a:cubicBezTo>
                      <a:pt x="3199" y="7435"/>
                      <a:pt x="3130" y="7412"/>
                      <a:pt x="3062" y="7412"/>
                    </a:cubicBezTo>
                    <a:close/>
                    <a:moveTo>
                      <a:pt x="31156" y="7972"/>
                    </a:moveTo>
                    <a:cubicBezTo>
                      <a:pt x="31099" y="7972"/>
                      <a:pt x="31038" y="7989"/>
                      <a:pt x="30980" y="8018"/>
                    </a:cubicBezTo>
                    <a:cubicBezTo>
                      <a:pt x="30835" y="8109"/>
                      <a:pt x="30762" y="8255"/>
                      <a:pt x="30835" y="8400"/>
                    </a:cubicBezTo>
                    <a:cubicBezTo>
                      <a:pt x="30907" y="8473"/>
                      <a:pt x="31053" y="8564"/>
                      <a:pt x="31125" y="8564"/>
                    </a:cubicBezTo>
                    <a:lnTo>
                      <a:pt x="31289" y="8564"/>
                    </a:lnTo>
                    <a:cubicBezTo>
                      <a:pt x="31435" y="8400"/>
                      <a:pt x="31435" y="8255"/>
                      <a:pt x="31362" y="8109"/>
                    </a:cubicBezTo>
                    <a:cubicBezTo>
                      <a:pt x="31318" y="8011"/>
                      <a:pt x="31242" y="7972"/>
                      <a:pt x="31156" y="7972"/>
                    </a:cubicBezTo>
                    <a:close/>
                    <a:moveTo>
                      <a:pt x="2302" y="8681"/>
                    </a:moveTo>
                    <a:cubicBezTo>
                      <a:pt x="2199" y="8681"/>
                      <a:pt x="2103" y="8748"/>
                      <a:pt x="2036" y="8855"/>
                    </a:cubicBezTo>
                    <a:cubicBezTo>
                      <a:pt x="1964" y="9018"/>
                      <a:pt x="1964" y="9164"/>
                      <a:pt x="2127" y="9236"/>
                    </a:cubicBezTo>
                    <a:cubicBezTo>
                      <a:pt x="2200" y="9309"/>
                      <a:pt x="2200" y="9309"/>
                      <a:pt x="2273" y="9309"/>
                    </a:cubicBezTo>
                    <a:cubicBezTo>
                      <a:pt x="2418" y="9309"/>
                      <a:pt x="2491" y="9236"/>
                      <a:pt x="2582" y="9164"/>
                    </a:cubicBezTo>
                    <a:cubicBezTo>
                      <a:pt x="2655" y="9018"/>
                      <a:pt x="2582" y="8782"/>
                      <a:pt x="2418" y="8709"/>
                    </a:cubicBezTo>
                    <a:cubicBezTo>
                      <a:pt x="2379" y="8690"/>
                      <a:pt x="2340" y="8681"/>
                      <a:pt x="2302" y="8681"/>
                    </a:cubicBezTo>
                    <a:close/>
                    <a:moveTo>
                      <a:pt x="31857" y="9281"/>
                    </a:moveTo>
                    <a:cubicBezTo>
                      <a:pt x="31820" y="9281"/>
                      <a:pt x="31782" y="9290"/>
                      <a:pt x="31744" y="9309"/>
                    </a:cubicBezTo>
                    <a:cubicBezTo>
                      <a:pt x="31580" y="9382"/>
                      <a:pt x="31507" y="9545"/>
                      <a:pt x="31580" y="9691"/>
                    </a:cubicBezTo>
                    <a:cubicBezTo>
                      <a:pt x="31671" y="9836"/>
                      <a:pt x="31744" y="9927"/>
                      <a:pt x="31889" y="9927"/>
                    </a:cubicBezTo>
                    <a:lnTo>
                      <a:pt x="31962" y="9836"/>
                    </a:lnTo>
                    <a:cubicBezTo>
                      <a:pt x="32125" y="9764"/>
                      <a:pt x="32198" y="9618"/>
                      <a:pt x="32125" y="9473"/>
                    </a:cubicBezTo>
                    <a:cubicBezTo>
                      <a:pt x="32058" y="9352"/>
                      <a:pt x="31962" y="9281"/>
                      <a:pt x="31857" y="9281"/>
                    </a:cubicBezTo>
                    <a:close/>
                    <a:moveTo>
                      <a:pt x="1619" y="10044"/>
                    </a:moveTo>
                    <a:cubicBezTo>
                      <a:pt x="1509" y="10044"/>
                      <a:pt x="1417" y="10112"/>
                      <a:pt x="1364" y="10218"/>
                    </a:cubicBezTo>
                    <a:cubicBezTo>
                      <a:pt x="1291" y="10382"/>
                      <a:pt x="1364" y="10600"/>
                      <a:pt x="1509" y="10673"/>
                    </a:cubicBezTo>
                    <a:lnTo>
                      <a:pt x="1582" y="10673"/>
                    </a:lnTo>
                    <a:cubicBezTo>
                      <a:pt x="1746" y="10673"/>
                      <a:pt x="1818" y="10600"/>
                      <a:pt x="1891" y="10527"/>
                    </a:cubicBezTo>
                    <a:cubicBezTo>
                      <a:pt x="1964" y="10291"/>
                      <a:pt x="1891" y="10145"/>
                      <a:pt x="1746" y="10073"/>
                    </a:cubicBezTo>
                    <a:cubicBezTo>
                      <a:pt x="1702" y="10053"/>
                      <a:pt x="1659" y="10044"/>
                      <a:pt x="1619" y="10044"/>
                    </a:cubicBezTo>
                    <a:close/>
                    <a:moveTo>
                      <a:pt x="32471" y="10644"/>
                    </a:moveTo>
                    <a:cubicBezTo>
                      <a:pt x="32426" y="10644"/>
                      <a:pt x="32382" y="10653"/>
                      <a:pt x="32344" y="10673"/>
                    </a:cubicBezTo>
                    <a:cubicBezTo>
                      <a:pt x="32198" y="10745"/>
                      <a:pt x="32125" y="10909"/>
                      <a:pt x="32198" y="11054"/>
                    </a:cubicBezTo>
                    <a:cubicBezTo>
                      <a:pt x="32198" y="11200"/>
                      <a:pt x="32344" y="11291"/>
                      <a:pt x="32489" y="11291"/>
                    </a:cubicBezTo>
                    <a:lnTo>
                      <a:pt x="32580" y="11291"/>
                    </a:lnTo>
                    <a:cubicBezTo>
                      <a:pt x="32725" y="11200"/>
                      <a:pt x="32798" y="11054"/>
                      <a:pt x="32725" y="10836"/>
                    </a:cubicBezTo>
                    <a:cubicBezTo>
                      <a:pt x="32725" y="10716"/>
                      <a:pt x="32597" y="10644"/>
                      <a:pt x="32471" y="10644"/>
                    </a:cubicBezTo>
                    <a:close/>
                    <a:moveTo>
                      <a:pt x="1048" y="11480"/>
                    </a:moveTo>
                    <a:cubicBezTo>
                      <a:pt x="909" y="11480"/>
                      <a:pt x="817" y="11548"/>
                      <a:pt x="764" y="11654"/>
                    </a:cubicBezTo>
                    <a:cubicBezTo>
                      <a:pt x="764" y="11891"/>
                      <a:pt x="837" y="12036"/>
                      <a:pt x="982" y="12036"/>
                    </a:cubicBezTo>
                    <a:cubicBezTo>
                      <a:pt x="982" y="12109"/>
                      <a:pt x="1055" y="12109"/>
                      <a:pt x="1055" y="12109"/>
                    </a:cubicBezTo>
                    <a:cubicBezTo>
                      <a:pt x="1218" y="12109"/>
                      <a:pt x="1364" y="12036"/>
                      <a:pt x="1364" y="11891"/>
                    </a:cubicBezTo>
                    <a:cubicBezTo>
                      <a:pt x="1436" y="11745"/>
                      <a:pt x="1364" y="11582"/>
                      <a:pt x="1218" y="11509"/>
                    </a:cubicBezTo>
                    <a:cubicBezTo>
                      <a:pt x="1155" y="11489"/>
                      <a:pt x="1098" y="11480"/>
                      <a:pt x="1048" y="11480"/>
                    </a:cubicBezTo>
                    <a:close/>
                    <a:moveTo>
                      <a:pt x="32952" y="12091"/>
                    </a:moveTo>
                    <a:cubicBezTo>
                      <a:pt x="32926" y="12091"/>
                      <a:pt x="32898" y="12097"/>
                      <a:pt x="32871" y="12109"/>
                    </a:cubicBezTo>
                    <a:cubicBezTo>
                      <a:pt x="32725" y="12200"/>
                      <a:pt x="32580" y="12345"/>
                      <a:pt x="32653" y="12491"/>
                    </a:cubicBezTo>
                    <a:cubicBezTo>
                      <a:pt x="32725" y="12654"/>
                      <a:pt x="32798" y="12727"/>
                      <a:pt x="32944" y="12727"/>
                    </a:cubicBezTo>
                    <a:lnTo>
                      <a:pt x="33034" y="12727"/>
                    </a:lnTo>
                    <a:cubicBezTo>
                      <a:pt x="33180" y="12654"/>
                      <a:pt x="33253" y="12491"/>
                      <a:pt x="33253" y="12345"/>
                    </a:cubicBezTo>
                    <a:cubicBezTo>
                      <a:pt x="33192" y="12224"/>
                      <a:pt x="33082" y="12091"/>
                      <a:pt x="32952" y="12091"/>
                    </a:cubicBezTo>
                    <a:close/>
                    <a:moveTo>
                      <a:pt x="764" y="12945"/>
                    </a:moveTo>
                    <a:cubicBezTo>
                      <a:pt x="600" y="12945"/>
                      <a:pt x="455" y="13018"/>
                      <a:pt x="382" y="13182"/>
                    </a:cubicBezTo>
                    <a:cubicBezTo>
                      <a:pt x="382" y="13327"/>
                      <a:pt x="455" y="13472"/>
                      <a:pt x="600" y="13563"/>
                    </a:cubicBezTo>
                    <a:lnTo>
                      <a:pt x="673" y="13563"/>
                    </a:lnTo>
                    <a:cubicBezTo>
                      <a:pt x="837" y="13563"/>
                      <a:pt x="909" y="13472"/>
                      <a:pt x="982" y="13327"/>
                    </a:cubicBezTo>
                    <a:cubicBezTo>
                      <a:pt x="982" y="13182"/>
                      <a:pt x="909" y="13018"/>
                      <a:pt x="764" y="12945"/>
                    </a:cubicBezTo>
                    <a:close/>
                    <a:moveTo>
                      <a:pt x="33253" y="13563"/>
                    </a:moveTo>
                    <a:cubicBezTo>
                      <a:pt x="33107" y="13636"/>
                      <a:pt x="32944" y="13781"/>
                      <a:pt x="33034" y="13927"/>
                    </a:cubicBezTo>
                    <a:cubicBezTo>
                      <a:pt x="33034" y="14091"/>
                      <a:pt x="33180" y="14163"/>
                      <a:pt x="33253" y="14163"/>
                    </a:cubicBezTo>
                    <a:lnTo>
                      <a:pt x="33325" y="14163"/>
                    </a:lnTo>
                    <a:cubicBezTo>
                      <a:pt x="33489" y="14163"/>
                      <a:pt x="33634" y="14018"/>
                      <a:pt x="33562" y="13854"/>
                    </a:cubicBezTo>
                    <a:cubicBezTo>
                      <a:pt x="33562" y="13636"/>
                      <a:pt x="33398" y="13563"/>
                      <a:pt x="33253" y="13563"/>
                    </a:cubicBezTo>
                    <a:close/>
                    <a:moveTo>
                      <a:pt x="366" y="14446"/>
                    </a:moveTo>
                    <a:cubicBezTo>
                      <a:pt x="247" y="14446"/>
                      <a:pt x="131" y="14574"/>
                      <a:pt x="73" y="14690"/>
                    </a:cubicBezTo>
                    <a:cubicBezTo>
                      <a:pt x="73" y="14836"/>
                      <a:pt x="218" y="15000"/>
                      <a:pt x="382" y="15072"/>
                    </a:cubicBezTo>
                    <a:cubicBezTo>
                      <a:pt x="527" y="15072"/>
                      <a:pt x="673" y="14927"/>
                      <a:pt x="673" y="14763"/>
                    </a:cubicBezTo>
                    <a:cubicBezTo>
                      <a:pt x="764" y="14618"/>
                      <a:pt x="600" y="14472"/>
                      <a:pt x="455" y="14472"/>
                    </a:cubicBezTo>
                    <a:cubicBezTo>
                      <a:pt x="426" y="14454"/>
                      <a:pt x="396" y="14446"/>
                      <a:pt x="366" y="14446"/>
                    </a:cubicBezTo>
                    <a:close/>
                    <a:moveTo>
                      <a:pt x="33489" y="15072"/>
                    </a:moveTo>
                    <a:cubicBezTo>
                      <a:pt x="33325" y="15072"/>
                      <a:pt x="33180" y="15218"/>
                      <a:pt x="33180" y="15454"/>
                    </a:cubicBezTo>
                    <a:cubicBezTo>
                      <a:pt x="33253" y="15600"/>
                      <a:pt x="33325" y="15672"/>
                      <a:pt x="33489" y="15672"/>
                    </a:cubicBezTo>
                    <a:lnTo>
                      <a:pt x="33562" y="15672"/>
                    </a:lnTo>
                    <a:cubicBezTo>
                      <a:pt x="33707" y="15672"/>
                      <a:pt x="33780" y="15527"/>
                      <a:pt x="33780" y="15381"/>
                    </a:cubicBezTo>
                    <a:cubicBezTo>
                      <a:pt x="33780" y="15218"/>
                      <a:pt x="33634" y="15072"/>
                      <a:pt x="33489" y="15072"/>
                    </a:cubicBezTo>
                    <a:close/>
                    <a:moveTo>
                      <a:pt x="222" y="15962"/>
                    </a:moveTo>
                    <a:cubicBezTo>
                      <a:pt x="97" y="15962"/>
                      <a:pt x="0" y="16081"/>
                      <a:pt x="0" y="16199"/>
                    </a:cubicBezTo>
                    <a:cubicBezTo>
                      <a:pt x="0" y="16436"/>
                      <a:pt x="73" y="16509"/>
                      <a:pt x="218" y="16581"/>
                    </a:cubicBezTo>
                    <a:lnTo>
                      <a:pt x="309" y="16581"/>
                    </a:lnTo>
                    <a:cubicBezTo>
                      <a:pt x="455" y="16581"/>
                      <a:pt x="600" y="16436"/>
                      <a:pt x="600" y="16290"/>
                    </a:cubicBezTo>
                    <a:cubicBezTo>
                      <a:pt x="600" y="16127"/>
                      <a:pt x="455" y="15981"/>
                      <a:pt x="309" y="15981"/>
                    </a:cubicBezTo>
                    <a:cubicBezTo>
                      <a:pt x="279" y="15968"/>
                      <a:pt x="250" y="15962"/>
                      <a:pt x="222" y="15962"/>
                    </a:cubicBezTo>
                    <a:close/>
                    <a:moveTo>
                      <a:pt x="33562" y="16581"/>
                    </a:moveTo>
                    <a:cubicBezTo>
                      <a:pt x="33398" y="16581"/>
                      <a:pt x="33253" y="16745"/>
                      <a:pt x="33253" y="16890"/>
                    </a:cubicBezTo>
                    <a:lnTo>
                      <a:pt x="33253" y="16963"/>
                    </a:lnTo>
                    <a:cubicBezTo>
                      <a:pt x="33253" y="17109"/>
                      <a:pt x="33398" y="17272"/>
                      <a:pt x="33562" y="17272"/>
                    </a:cubicBezTo>
                    <a:cubicBezTo>
                      <a:pt x="33707" y="17272"/>
                      <a:pt x="33853" y="17109"/>
                      <a:pt x="33853" y="16963"/>
                    </a:cubicBezTo>
                    <a:lnTo>
                      <a:pt x="33853" y="16890"/>
                    </a:lnTo>
                    <a:cubicBezTo>
                      <a:pt x="33853" y="16745"/>
                      <a:pt x="33707" y="16581"/>
                      <a:pt x="33562" y="16581"/>
                    </a:cubicBezTo>
                    <a:close/>
                    <a:moveTo>
                      <a:pt x="338" y="17471"/>
                    </a:moveTo>
                    <a:cubicBezTo>
                      <a:pt x="301" y="17471"/>
                      <a:pt x="261" y="17477"/>
                      <a:pt x="218" y="17490"/>
                    </a:cubicBezTo>
                    <a:cubicBezTo>
                      <a:pt x="73" y="17490"/>
                      <a:pt x="0" y="17654"/>
                      <a:pt x="0" y="17799"/>
                    </a:cubicBezTo>
                    <a:cubicBezTo>
                      <a:pt x="0" y="17945"/>
                      <a:pt x="146" y="18108"/>
                      <a:pt x="309" y="18108"/>
                    </a:cubicBezTo>
                    <a:cubicBezTo>
                      <a:pt x="455" y="18018"/>
                      <a:pt x="600" y="17945"/>
                      <a:pt x="600" y="17727"/>
                    </a:cubicBezTo>
                    <a:cubicBezTo>
                      <a:pt x="600" y="17593"/>
                      <a:pt x="503" y="17471"/>
                      <a:pt x="338" y="17471"/>
                    </a:cubicBezTo>
                    <a:close/>
                    <a:moveTo>
                      <a:pt x="33562" y="18181"/>
                    </a:moveTo>
                    <a:cubicBezTo>
                      <a:pt x="33398" y="18181"/>
                      <a:pt x="33253" y="18327"/>
                      <a:pt x="33180" y="18472"/>
                    </a:cubicBezTo>
                    <a:cubicBezTo>
                      <a:pt x="33180" y="18636"/>
                      <a:pt x="33325" y="18781"/>
                      <a:pt x="33489" y="18781"/>
                    </a:cubicBezTo>
                    <a:cubicBezTo>
                      <a:pt x="33634" y="18781"/>
                      <a:pt x="33780" y="18708"/>
                      <a:pt x="33780" y="18472"/>
                    </a:cubicBezTo>
                    <a:cubicBezTo>
                      <a:pt x="33853" y="18327"/>
                      <a:pt x="33707" y="18181"/>
                      <a:pt x="33562" y="18181"/>
                    </a:cubicBezTo>
                    <a:close/>
                    <a:moveTo>
                      <a:pt x="468" y="18991"/>
                    </a:moveTo>
                    <a:cubicBezTo>
                      <a:pt x="440" y="18991"/>
                      <a:pt x="411" y="18999"/>
                      <a:pt x="382" y="19017"/>
                    </a:cubicBezTo>
                    <a:cubicBezTo>
                      <a:pt x="218" y="19017"/>
                      <a:pt x="73" y="19163"/>
                      <a:pt x="146" y="19308"/>
                    </a:cubicBezTo>
                    <a:cubicBezTo>
                      <a:pt x="146" y="19472"/>
                      <a:pt x="309" y="19545"/>
                      <a:pt x="455" y="19545"/>
                    </a:cubicBezTo>
                    <a:cubicBezTo>
                      <a:pt x="600" y="19545"/>
                      <a:pt x="764" y="19381"/>
                      <a:pt x="673" y="19236"/>
                    </a:cubicBezTo>
                    <a:cubicBezTo>
                      <a:pt x="673" y="19119"/>
                      <a:pt x="580" y="18991"/>
                      <a:pt x="468" y="18991"/>
                    </a:cubicBezTo>
                    <a:close/>
                    <a:moveTo>
                      <a:pt x="33325" y="19690"/>
                    </a:moveTo>
                    <a:cubicBezTo>
                      <a:pt x="33180" y="19690"/>
                      <a:pt x="33034" y="19763"/>
                      <a:pt x="33034" y="19927"/>
                    </a:cubicBezTo>
                    <a:cubicBezTo>
                      <a:pt x="32944" y="20072"/>
                      <a:pt x="33107" y="20217"/>
                      <a:pt x="33253" y="20290"/>
                    </a:cubicBezTo>
                    <a:lnTo>
                      <a:pt x="33325" y="20290"/>
                    </a:lnTo>
                    <a:cubicBezTo>
                      <a:pt x="33489" y="20290"/>
                      <a:pt x="33562" y="20217"/>
                      <a:pt x="33634" y="20072"/>
                    </a:cubicBezTo>
                    <a:cubicBezTo>
                      <a:pt x="33634" y="19836"/>
                      <a:pt x="33562" y="19690"/>
                      <a:pt x="33325" y="19690"/>
                    </a:cubicBezTo>
                    <a:close/>
                    <a:moveTo>
                      <a:pt x="600" y="20454"/>
                    </a:moveTo>
                    <a:cubicBezTo>
                      <a:pt x="455" y="20526"/>
                      <a:pt x="382" y="20672"/>
                      <a:pt x="382" y="20836"/>
                    </a:cubicBezTo>
                    <a:cubicBezTo>
                      <a:pt x="455" y="20981"/>
                      <a:pt x="527" y="21054"/>
                      <a:pt x="673" y="21054"/>
                    </a:cubicBezTo>
                    <a:lnTo>
                      <a:pt x="764" y="21054"/>
                    </a:lnTo>
                    <a:cubicBezTo>
                      <a:pt x="909" y="21054"/>
                      <a:pt x="1055" y="20836"/>
                      <a:pt x="982" y="20672"/>
                    </a:cubicBezTo>
                    <a:cubicBezTo>
                      <a:pt x="982" y="20526"/>
                      <a:pt x="764" y="20454"/>
                      <a:pt x="600" y="20454"/>
                    </a:cubicBezTo>
                    <a:close/>
                    <a:moveTo>
                      <a:pt x="32910" y="21171"/>
                    </a:moveTo>
                    <a:cubicBezTo>
                      <a:pt x="32799" y="21171"/>
                      <a:pt x="32706" y="21242"/>
                      <a:pt x="32653" y="21363"/>
                    </a:cubicBezTo>
                    <a:cubicBezTo>
                      <a:pt x="32653" y="21508"/>
                      <a:pt x="32725" y="21745"/>
                      <a:pt x="32871" y="21745"/>
                    </a:cubicBezTo>
                    <a:lnTo>
                      <a:pt x="32944" y="21745"/>
                    </a:lnTo>
                    <a:cubicBezTo>
                      <a:pt x="33107" y="21745"/>
                      <a:pt x="33253" y="21654"/>
                      <a:pt x="33253" y="21508"/>
                    </a:cubicBezTo>
                    <a:cubicBezTo>
                      <a:pt x="33325" y="21363"/>
                      <a:pt x="33180" y="21199"/>
                      <a:pt x="33034" y="21199"/>
                    </a:cubicBezTo>
                    <a:cubicBezTo>
                      <a:pt x="32991" y="21180"/>
                      <a:pt x="32950" y="21171"/>
                      <a:pt x="32910" y="21171"/>
                    </a:cubicBezTo>
                    <a:close/>
                    <a:moveTo>
                      <a:pt x="1112" y="21934"/>
                    </a:moveTo>
                    <a:cubicBezTo>
                      <a:pt x="1066" y="21934"/>
                      <a:pt x="1021" y="21943"/>
                      <a:pt x="982" y="21963"/>
                    </a:cubicBezTo>
                    <a:cubicBezTo>
                      <a:pt x="837" y="21963"/>
                      <a:pt x="764" y="22199"/>
                      <a:pt x="837" y="22345"/>
                    </a:cubicBezTo>
                    <a:cubicBezTo>
                      <a:pt x="837" y="22417"/>
                      <a:pt x="982" y="22490"/>
                      <a:pt x="1127" y="22490"/>
                    </a:cubicBezTo>
                    <a:lnTo>
                      <a:pt x="1218" y="22490"/>
                    </a:lnTo>
                    <a:cubicBezTo>
                      <a:pt x="1364" y="22490"/>
                      <a:pt x="1436" y="22272"/>
                      <a:pt x="1364" y="22108"/>
                    </a:cubicBezTo>
                    <a:cubicBezTo>
                      <a:pt x="1364" y="22002"/>
                      <a:pt x="1237" y="21934"/>
                      <a:pt x="1112" y="21934"/>
                    </a:cubicBezTo>
                    <a:close/>
                    <a:moveTo>
                      <a:pt x="32449" y="22617"/>
                    </a:moveTo>
                    <a:cubicBezTo>
                      <a:pt x="32341" y="22617"/>
                      <a:pt x="32251" y="22694"/>
                      <a:pt x="32198" y="22799"/>
                    </a:cubicBezTo>
                    <a:cubicBezTo>
                      <a:pt x="32125" y="22945"/>
                      <a:pt x="32198" y="23108"/>
                      <a:pt x="32344" y="23181"/>
                    </a:cubicBezTo>
                    <a:lnTo>
                      <a:pt x="32489" y="23181"/>
                    </a:lnTo>
                    <a:cubicBezTo>
                      <a:pt x="32653" y="23181"/>
                      <a:pt x="32725" y="23108"/>
                      <a:pt x="32798" y="23017"/>
                    </a:cubicBezTo>
                    <a:cubicBezTo>
                      <a:pt x="32798" y="22872"/>
                      <a:pt x="32725" y="22654"/>
                      <a:pt x="32580" y="22654"/>
                    </a:cubicBezTo>
                    <a:cubicBezTo>
                      <a:pt x="32535" y="22628"/>
                      <a:pt x="32491" y="22617"/>
                      <a:pt x="32449" y="22617"/>
                    </a:cubicBezTo>
                    <a:close/>
                    <a:moveTo>
                      <a:pt x="1509" y="23326"/>
                    </a:moveTo>
                    <a:cubicBezTo>
                      <a:pt x="1364" y="23399"/>
                      <a:pt x="1291" y="23635"/>
                      <a:pt x="1364" y="23781"/>
                    </a:cubicBezTo>
                    <a:cubicBezTo>
                      <a:pt x="1436" y="23854"/>
                      <a:pt x="1509" y="23926"/>
                      <a:pt x="1673" y="23926"/>
                    </a:cubicBezTo>
                    <a:lnTo>
                      <a:pt x="1746" y="23926"/>
                    </a:lnTo>
                    <a:cubicBezTo>
                      <a:pt x="1891" y="23854"/>
                      <a:pt x="1964" y="23708"/>
                      <a:pt x="1891" y="23472"/>
                    </a:cubicBezTo>
                    <a:cubicBezTo>
                      <a:pt x="1891" y="23326"/>
                      <a:pt x="1673" y="23326"/>
                      <a:pt x="1509" y="23326"/>
                    </a:cubicBezTo>
                    <a:close/>
                    <a:moveTo>
                      <a:pt x="31901" y="23981"/>
                    </a:moveTo>
                    <a:cubicBezTo>
                      <a:pt x="31778" y="23981"/>
                      <a:pt x="31646" y="24057"/>
                      <a:pt x="31580" y="24163"/>
                    </a:cubicBezTo>
                    <a:cubicBezTo>
                      <a:pt x="31507" y="24308"/>
                      <a:pt x="31580" y="24472"/>
                      <a:pt x="31744" y="24544"/>
                    </a:cubicBezTo>
                    <a:cubicBezTo>
                      <a:pt x="31816" y="24617"/>
                      <a:pt x="31816" y="24617"/>
                      <a:pt x="31889" y="24617"/>
                    </a:cubicBezTo>
                    <a:cubicBezTo>
                      <a:pt x="31962" y="24617"/>
                      <a:pt x="32125" y="24544"/>
                      <a:pt x="32198" y="24472"/>
                    </a:cubicBezTo>
                    <a:cubicBezTo>
                      <a:pt x="32271" y="24308"/>
                      <a:pt x="32198" y="24090"/>
                      <a:pt x="32034" y="24017"/>
                    </a:cubicBezTo>
                    <a:cubicBezTo>
                      <a:pt x="31994" y="23992"/>
                      <a:pt x="31948" y="23981"/>
                      <a:pt x="31901" y="23981"/>
                    </a:cubicBezTo>
                    <a:close/>
                    <a:moveTo>
                      <a:pt x="2364" y="24683"/>
                    </a:moveTo>
                    <a:cubicBezTo>
                      <a:pt x="2311" y="24683"/>
                      <a:pt x="2256" y="24707"/>
                      <a:pt x="2200" y="24763"/>
                    </a:cubicBezTo>
                    <a:cubicBezTo>
                      <a:pt x="2036" y="24835"/>
                      <a:pt x="1964" y="24999"/>
                      <a:pt x="2036" y="25144"/>
                    </a:cubicBezTo>
                    <a:cubicBezTo>
                      <a:pt x="2127" y="25217"/>
                      <a:pt x="2200" y="25290"/>
                      <a:pt x="2346" y="25290"/>
                    </a:cubicBezTo>
                    <a:lnTo>
                      <a:pt x="2491" y="25290"/>
                    </a:lnTo>
                    <a:cubicBezTo>
                      <a:pt x="2582" y="25144"/>
                      <a:pt x="2655" y="24999"/>
                      <a:pt x="2582" y="24835"/>
                    </a:cubicBezTo>
                    <a:cubicBezTo>
                      <a:pt x="2526" y="24745"/>
                      <a:pt x="2449" y="24683"/>
                      <a:pt x="2364" y="24683"/>
                    </a:cubicBezTo>
                    <a:close/>
                    <a:moveTo>
                      <a:pt x="31132" y="25320"/>
                    </a:moveTo>
                    <a:cubicBezTo>
                      <a:pt x="31044" y="25320"/>
                      <a:pt x="30949" y="25360"/>
                      <a:pt x="30907" y="25453"/>
                    </a:cubicBezTo>
                    <a:cubicBezTo>
                      <a:pt x="30835" y="25599"/>
                      <a:pt x="30835" y="25835"/>
                      <a:pt x="30980" y="25908"/>
                    </a:cubicBezTo>
                    <a:lnTo>
                      <a:pt x="31125" y="25908"/>
                    </a:lnTo>
                    <a:cubicBezTo>
                      <a:pt x="31289" y="25908"/>
                      <a:pt x="31362" y="25908"/>
                      <a:pt x="31435" y="25744"/>
                    </a:cubicBezTo>
                    <a:cubicBezTo>
                      <a:pt x="31507" y="25599"/>
                      <a:pt x="31435" y="25453"/>
                      <a:pt x="31289" y="25381"/>
                    </a:cubicBezTo>
                    <a:cubicBezTo>
                      <a:pt x="31258" y="25342"/>
                      <a:pt x="31197" y="25320"/>
                      <a:pt x="31132" y="25320"/>
                    </a:cubicBezTo>
                    <a:close/>
                    <a:moveTo>
                      <a:pt x="3136" y="26006"/>
                    </a:moveTo>
                    <a:cubicBezTo>
                      <a:pt x="3078" y="26006"/>
                      <a:pt x="3013" y="26023"/>
                      <a:pt x="2945" y="26053"/>
                    </a:cubicBezTo>
                    <a:cubicBezTo>
                      <a:pt x="2800" y="26126"/>
                      <a:pt x="2727" y="26290"/>
                      <a:pt x="2873" y="26435"/>
                    </a:cubicBezTo>
                    <a:cubicBezTo>
                      <a:pt x="2873" y="26508"/>
                      <a:pt x="3036" y="26581"/>
                      <a:pt x="3109" y="26581"/>
                    </a:cubicBezTo>
                    <a:cubicBezTo>
                      <a:pt x="3182" y="26581"/>
                      <a:pt x="3255" y="26581"/>
                      <a:pt x="3255" y="26508"/>
                    </a:cubicBezTo>
                    <a:cubicBezTo>
                      <a:pt x="3400" y="26435"/>
                      <a:pt x="3491" y="26290"/>
                      <a:pt x="3327" y="26126"/>
                    </a:cubicBezTo>
                    <a:cubicBezTo>
                      <a:pt x="3285" y="26041"/>
                      <a:pt x="3217" y="26006"/>
                      <a:pt x="3136" y="26006"/>
                    </a:cubicBezTo>
                    <a:close/>
                    <a:moveTo>
                      <a:pt x="30337" y="26575"/>
                    </a:moveTo>
                    <a:cubicBezTo>
                      <a:pt x="30226" y="26575"/>
                      <a:pt x="30116" y="26642"/>
                      <a:pt x="30071" y="26744"/>
                    </a:cubicBezTo>
                    <a:cubicBezTo>
                      <a:pt x="29998" y="26817"/>
                      <a:pt x="29998" y="27035"/>
                      <a:pt x="30144" y="27108"/>
                    </a:cubicBezTo>
                    <a:cubicBezTo>
                      <a:pt x="30144" y="27199"/>
                      <a:pt x="30216" y="27199"/>
                      <a:pt x="30307" y="27199"/>
                    </a:cubicBezTo>
                    <a:cubicBezTo>
                      <a:pt x="30380" y="27199"/>
                      <a:pt x="30525" y="27108"/>
                      <a:pt x="30525" y="27035"/>
                    </a:cubicBezTo>
                    <a:cubicBezTo>
                      <a:pt x="30671" y="26962"/>
                      <a:pt x="30598" y="26744"/>
                      <a:pt x="30525" y="26653"/>
                    </a:cubicBezTo>
                    <a:cubicBezTo>
                      <a:pt x="30471" y="26599"/>
                      <a:pt x="30404" y="26575"/>
                      <a:pt x="30337" y="26575"/>
                    </a:cubicBezTo>
                    <a:close/>
                    <a:moveTo>
                      <a:pt x="3999" y="27224"/>
                    </a:moveTo>
                    <a:cubicBezTo>
                      <a:pt x="3927" y="27224"/>
                      <a:pt x="3850" y="27241"/>
                      <a:pt x="3782" y="27271"/>
                    </a:cubicBezTo>
                    <a:cubicBezTo>
                      <a:pt x="3709" y="27344"/>
                      <a:pt x="3636" y="27562"/>
                      <a:pt x="3782" y="27726"/>
                    </a:cubicBezTo>
                    <a:cubicBezTo>
                      <a:pt x="3855" y="27799"/>
                      <a:pt x="3945" y="27799"/>
                      <a:pt x="4018" y="27799"/>
                    </a:cubicBezTo>
                    <a:cubicBezTo>
                      <a:pt x="4091" y="27799"/>
                      <a:pt x="4164" y="27799"/>
                      <a:pt x="4164" y="27726"/>
                    </a:cubicBezTo>
                    <a:cubicBezTo>
                      <a:pt x="4309" y="27653"/>
                      <a:pt x="4309" y="27417"/>
                      <a:pt x="4236" y="27344"/>
                    </a:cubicBezTo>
                    <a:cubicBezTo>
                      <a:pt x="4194" y="27259"/>
                      <a:pt x="4101" y="27224"/>
                      <a:pt x="3999" y="27224"/>
                    </a:cubicBezTo>
                    <a:close/>
                    <a:moveTo>
                      <a:pt x="29392" y="27751"/>
                    </a:moveTo>
                    <a:cubicBezTo>
                      <a:pt x="29303" y="27751"/>
                      <a:pt x="29205" y="27786"/>
                      <a:pt x="29162" y="27871"/>
                    </a:cubicBezTo>
                    <a:cubicBezTo>
                      <a:pt x="29016" y="27944"/>
                      <a:pt x="29016" y="28181"/>
                      <a:pt x="29162" y="28253"/>
                    </a:cubicBezTo>
                    <a:cubicBezTo>
                      <a:pt x="29235" y="28326"/>
                      <a:pt x="29307" y="28326"/>
                      <a:pt x="29398" y="28326"/>
                    </a:cubicBezTo>
                    <a:cubicBezTo>
                      <a:pt x="29471" y="28326"/>
                      <a:pt x="29544" y="28326"/>
                      <a:pt x="29544" y="28253"/>
                    </a:cubicBezTo>
                    <a:cubicBezTo>
                      <a:pt x="29689" y="28108"/>
                      <a:pt x="29689" y="27944"/>
                      <a:pt x="29544" y="27799"/>
                    </a:cubicBezTo>
                    <a:cubicBezTo>
                      <a:pt x="29514" y="27769"/>
                      <a:pt x="29455" y="27751"/>
                      <a:pt x="29392" y="27751"/>
                    </a:cubicBezTo>
                    <a:close/>
                    <a:moveTo>
                      <a:pt x="5036" y="28344"/>
                    </a:moveTo>
                    <a:cubicBezTo>
                      <a:pt x="4964" y="28344"/>
                      <a:pt x="4891" y="28362"/>
                      <a:pt x="4854" y="28399"/>
                    </a:cubicBezTo>
                    <a:cubicBezTo>
                      <a:pt x="4691" y="28562"/>
                      <a:pt x="4691" y="28708"/>
                      <a:pt x="4764" y="28853"/>
                    </a:cubicBezTo>
                    <a:cubicBezTo>
                      <a:pt x="4854" y="28926"/>
                      <a:pt x="4927" y="28926"/>
                      <a:pt x="5000" y="28926"/>
                    </a:cubicBezTo>
                    <a:cubicBezTo>
                      <a:pt x="5073" y="28926"/>
                      <a:pt x="5145" y="28926"/>
                      <a:pt x="5218" y="28853"/>
                    </a:cubicBezTo>
                    <a:cubicBezTo>
                      <a:pt x="5382" y="28708"/>
                      <a:pt x="5382" y="28562"/>
                      <a:pt x="5218" y="28399"/>
                    </a:cubicBezTo>
                    <a:cubicBezTo>
                      <a:pt x="5182" y="28362"/>
                      <a:pt x="5109" y="28344"/>
                      <a:pt x="5036" y="28344"/>
                    </a:cubicBezTo>
                    <a:close/>
                    <a:moveTo>
                      <a:pt x="28292" y="28817"/>
                    </a:moveTo>
                    <a:cubicBezTo>
                      <a:pt x="28217" y="28817"/>
                      <a:pt x="28144" y="28853"/>
                      <a:pt x="28107" y="28926"/>
                    </a:cubicBezTo>
                    <a:cubicBezTo>
                      <a:pt x="27944" y="29017"/>
                      <a:pt x="27944" y="29235"/>
                      <a:pt x="28107" y="29308"/>
                    </a:cubicBezTo>
                    <a:cubicBezTo>
                      <a:pt x="28107" y="29380"/>
                      <a:pt x="28180" y="29471"/>
                      <a:pt x="28326" y="29471"/>
                    </a:cubicBezTo>
                    <a:cubicBezTo>
                      <a:pt x="28398" y="29471"/>
                      <a:pt x="28398" y="29380"/>
                      <a:pt x="28489" y="29380"/>
                    </a:cubicBezTo>
                    <a:cubicBezTo>
                      <a:pt x="28635" y="29235"/>
                      <a:pt x="28635" y="29090"/>
                      <a:pt x="28489" y="28926"/>
                    </a:cubicBezTo>
                    <a:cubicBezTo>
                      <a:pt x="28444" y="28853"/>
                      <a:pt x="28367" y="28817"/>
                      <a:pt x="28292" y="28817"/>
                    </a:cubicBezTo>
                    <a:close/>
                    <a:moveTo>
                      <a:pt x="6109" y="29349"/>
                    </a:moveTo>
                    <a:cubicBezTo>
                      <a:pt x="6023" y="29349"/>
                      <a:pt x="5945" y="29390"/>
                      <a:pt x="5909" y="29471"/>
                    </a:cubicBezTo>
                    <a:cubicBezTo>
                      <a:pt x="5763" y="29617"/>
                      <a:pt x="5836" y="29762"/>
                      <a:pt x="5909" y="29926"/>
                    </a:cubicBezTo>
                    <a:cubicBezTo>
                      <a:pt x="5982" y="29926"/>
                      <a:pt x="6054" y="29999"/>
                      <a:pt x="6127" y="29999"/>
                    </a:cubicBezTo>
                    <a:cubicBezTo>
                      <a:pt x="6218" y="29999"/>
                      <a:pt x="6291" y="29926"/>
                      <a:pt x="6363" y="29835"/>
                    </a:cubicBezTo>
                    <a:cubicBezTo>
                      <a:pt x="6436" y="29762"/>
                      <a:pt x="6436" y="29544"/>
                      <a:pt x="6363" y="29471"/>
                    </a:cubicBezTo>
                    <a:cubicBezTo>
                      <a:pt x="6291" y="29390"/>
                      <a:pt x="6195" y="29349"/>
                      <a:pt x="6109" y="29349"/>
                    </a:cubicBezTo>
                    <a:close/>
                    <a:moveTo>
                      <a:pt x="27160" y="29829"/>
                    </a:moveTo>
                    <a:cubicBezTo>
                      <a:pt x="27100" y="29829"/>
                      <a:pt x="27033" y="29855"/>
                      <a:pt x="26962" y="29926"/>
                    </a:cubicBezTo>
                    <a:cubicBezTo>
                      <a:pt x="26817" y="29999"/>
                      <a:pt x="26817" y="30144"/>
                      <a:pt x="26889" y="30289"/>
                    </a:cubicBezTo>
                    <a:cubicBezTo>
                      <a:pt x="26962" y="30380"/>
                      <a:pt x="27035" y="30453"/>
                      <a:pt x="27126" y="30453"/>
                    </a:cubicBezTo>
                    <a:cubicBezTo>
                      <a:pt x="27198" y="30453"/>
                      <a:pt x="27271" y="30380"/>
                      <a:pt x="27344" y="30380"/>
                    </a:cubicBezTo>
                    <a:cubicBezTo>
                      <a:pt x="27489" y="30289"/>
                      <a:pt x="27489" y="30071"/>
                      <a:pt x="27344" y="29926"/>
                    </a:cubicBezTo>
                    <a:cubicBezTo>
                      <a:pt x="27303" y="29874"/>
                      <a:pt x="27238" y="29829"/>
                      <a:pt x="27160" y="29829"/>
                    </a:cubicBezTo>
                    <a:close/>
                    <a:moveTo>
                      <a:pt x="7323" y="30288"/>
                    </a:moveTo>
                    <a:cubicBezTo>
                      <a:pt x="7242" y="30288"/>
                      <a:pt x="7171" y="30354"/>
                      <a:pt x="7127" y="30453"/>
                    </a:cubicBezTo>
                    <a:cubicBezTo>
                      <a:pt x="6963" y="30526"/>
                      <a:pt x="7036" y="30744"/>
                      <a:pt x="7127" y="30835"/>
                    </a:cubicBezTo>
                    <a:cubicBezTo>
                      <a:pt x="7200" y="30908"/>
                      <a:pt x="7272" y="30908"/>
                      <a:pt x="7345" y="30908"/>
                    </a:cubicBezTo>
                    <a:cubicBezTo>
                      <a:pt x="7418" y="30908"/>
                      <a:pt x="7491" y="30835"/>
                      <a:pt x="7582" y="30744"/>
                    </a:cubicBezTo>
                    <a:cubicBezTo>
                      <a:pt x="7654" y="30599"/>
                      <a:pt x="7654" y="30453"/>
                      <a:pt x="7491" y="30380"/>
                    </a:cubicBezTo>
                    <a:cubicBezTo>
                      <a:pt x="7433" y="30316"/>
                      <a:pt x="7376" y="30288"/>
                      <a:pt x="7323" y="30288"/>
                    </a:cubicBezTo>
                    <a:close/>
                    <a:moveTo>
                      <a:pt x="25932" y="30697"/>
                    </a:moveTo>
                    <a:cubicBezTo>
                      <a:pt x="25879" y="30697"/>
                      <a:pt x="25820" y="30715"/>
                      <a:pt x="25762" y="30744"/>
                    </a:cubicBezTo>
                    <a:cubicBezTo>
                      <a:pt x="25599" y="30835"/>
                      <a:pt x="25526" y="31053"/>
                      <a:pt x="25671" y="31126"/>
                    </a:cubicBezTo>
                    <a:cubicBezTo>
                      <a:pt x="25671" y="31289"/>
                      <a:pt x="25835" y="31289"/>
                      <a:pt x="25908" y="31289"/>
                    </a:cubicBezTo>
                    <a:lnTo>
                      <a:pt x="26053" y="31289"/>
                    </a:lnTo>
                    <a:cubicBezTo>
                      <a:pt x="26217" y="31126"/>
                      <a:pt x="26289" y="30980"/>
                      <a:pt x="26126" y="30835"/>
                    </a:cubicBezTo>
                    <a:cubicBezTo>
                      <a:pt x="26082" y="30737"/>
                      <a:pt x="26012" y="30697"/>
                      <a:pt x="25932" y="30697"/>
                    </a:cubicBezTo>
                    <a:close/>
                    <a:moveTo>
                      <a:pt x="8652" y="31098"/>
                    </a:moveTo>
                    <a:cubicBezTo>
                      <a:pt x="8523" y="31098"/>
                      <a:pt x="8381" y="31169"/>
                      <a:pt x="8327" y="31289"/>
                    </a:cubicBezTo>
                    <a:cubicBezTo>
                      <a:pt x="8254" y="31435"/>
                      <a:pt x="8327" y="31580"/>
                      <a:pt x="8491" y="31653"/>
                    </a:cubicBezTo>
                    <a:cubicBezTo>
                      <a:pt x="8491" y="31744"/>
                      <a:pt x="8563" y="31744"/>
                      <a:pt x="8636" y="31744"/>
                    </a:cubicBezTo>
                    <a:cubicBezTo>
                      <a:pt x="8709" y="31744"/>
                      <a:pt x="8781" y="31653"/>
                      <a:pt x="8854" y="31580"/>
                    </a:cubicBezTo>
                    <a:cubicBezTo>
                      <a:pt x="8945" y="31435"/>
                      <a:pt x="8945" y="31199"/>
                      <a:pt x="8781" y="31126"/>
                    </a:cubicBezTo>
                    <a:cubicBezTo>
                      <a:pt x="8743" y="31107"/>
                      <a:pt x="8699" y="31098"/>
                      <a:pt x="8652" y="31098"/>
                    </a:cubicBezTo>
                    <a:close/>
                    <a:moveTo>
                      <a:pt x="24598" y="31477"/>
                    </a:moveTo>
                    <a:cubicBezTo>
                      <a:pt x="24557" y="31477"/>
                      <a:pt x="24514" y="31486"/>
                      <a:pt x="24471" y="31508"/>
                    </a:cubicBezTo>
                    <a:cubicBezTo>
                      <a:pt x="24308" y="31580"/>
                      <a:pt x="24235" y="31744"/>
                      <a:pt x="24308" y="31889"/>
                    </a:cubicBezTo>
                    <a:cubicBezTo>
                      <a:pt x="24399" y="32035"/>
                      <a:pt x="24471" y="32035"/>
                      <a:pt x="24617" y="32035"/>
                    </a:cubicBezTo>
                    <a:lnTo>
                      <a:pt x="24762" y="32035"/>
                    </a:lnTo>
                    <a:cubicBezTo>
                      <a:pt x="24853" y="31962"/>
                      <a:pt x="24926" y="31744"/>
                      <a:pt x="24853" y="31580"/>
                    </a:cubicBezTo>
                    <a:cubicBezTo>
                      <a:pt x="24789" y="31529"/>
                      <a:pt x="24697" y="31477"/>
                      <a:pt x="24598" y="31477"/>
                    </a:cubicBezTo>
                    <a:close/>
                    <a:moveTo>
                      <a:pt x="9954" y="31788"/>
                    </a:moveTo>
                    <a:cubicBezTo>
                      <a:pt x="9846" y="31788"/>
                      <a:pt x="9744" y="31856"/>
                      <a:pt x="9690" y="31962"/>
                    </a:cubicBezTo>
                    <a:cubicBezTo>
                      <a:pt x="9618" y="32108"/>
                      <a:pt x="9690" y="32344"/>
                      <a:pt x="9854" y="32417"/>
                    </a:cubicBezTo>
                    <a:lnTo>
                      <a:pt x="9927" y="32417"/>
                    </a:lnTo>
                    <a:cubicBezTo>
                      <a:pt x="10072" y="32417"/>
                      <a:pt x="10145" y="32344"/>
                      <a:pt x="10218" y="32271"/>
                    </a:cubicBezTo>
                    <a:cubicBezTo>
                      <a:pt x="10309" y="32108"/>
                      <a:pt x="10218" y="31889"/>
                      <a:pt x="10072" y="31817"/>
                    </a:cubicBezTo>
                    <a:cubicBezTo>
                      <a:pt x="10033" y="31797"/>
                      <a:pt x="9993" y="31788"/>
                      <a:pt x="9954" y="31788"/>
                    </a:cubicBezTo>
                    <a:close/>
                    <a:moveTo>
                      <a:pt x="23222" y="32079"/>
                    </a:moveTo>
                    <a:cubicBezTo>
                      <a:pt x="23184" y="32079"/>
                      <a:pt x="23146" y="32088"/>
                      <a:pt x="23108" y="32108"/>
                    </a:cubicBezTo>
                    <a:cubicBezTo>
                      <a:pt x="22944" y="32198"/>
                      <a:pt x="22871" y="32344"/>
                      <a:pt x="22944" y="32489"/>
                    </a:cubicBezTo>
                    <a:cubicBezTo>
                      <a:pt x="22944" y="32653"/>
                      <a:pt x="23108" y="32726"/>
                      <a:pt x="23253" y="32726"/>
                    </a:cubicBezTo>
                    <a:cubicBezTo>
                      <a:pt x="23253" y="32726"/>
                      <a:pt x="23326" y="32726"/>
                      <a:pt x="23326" y="32653"/>
                    </a:cubicBezTo>
                    <a:cubicBezTo>
                      <a:pt x="23490" y="32653"/>
                      <a:pt x="23562" y="32417"/>
                      <a:pt x="23490" y="32271"/>
                    </a:cubicBezTo>
                    <a:cubicBezTo>
                      <a:pt x="23423" y="32151"/>
                      <a:pt x="23326" y="32079"/>
                      <a:pt x="23222" y="32079"/>
                    </a:cubicBezTo>
                    <a:close/>
                    <a:moveTo>
                      <a:pt x="11317" y="32388"/>
                    </a:moveTo>
                    <a:cubicBezTo>
                      <a:pt x="11209" y="32388"/>
                      <a:pt x="11107" y="32456"/>
                      <a:pt x="11054" y="32562"/>
                    </a:cubicBezTo>
                    <a:cubicBezTo>
                      <a:pt x="10981" y="32726"/>
                      <a:pt x="11127" y="32871"/>
                      <a:pt x="11290" y="32944"/>
                    </a:cubicBezTo>
                    <a:lnTo>
                      <a:pt x="11363" y="32944"/>
                    </a:lnTo>
                    <a:cubicBezTo>
                      <a:pt x="11509" y="32944"/>
                      <a:pt x="11581" y="32871"/>
                      <a:pt x="11672" y="32798"/>
                    </a:cubicBezTo>
                    <a:cubicBezTo>
                      <a:pt x="11672" y="32653"/>
                      <a:pt x="11581" y="32417"/>
                      <a:pt x="11436" y="32417"/>
                    </a:cubicBezTo>
                    <a:cubicBezTo>
                      <a:pt x="11397" y="32397"/>
                      <a:pt x="11357" y="32388"/>
                      <a:pt x="11317" y="32388"/>
                    </a:cubicBezTo>
                    <a:close/>
                    <a:moveTo>
                      <a:pt x="21864" y="32617"/>
                    </a:moveTo>
                    <a:cubicBezTo>
                      <a:pt x="21825" y="32617"/>
                      <a:pt x="21785" y="32628"/>
                      <a:pt x="21744" y="32653"/>
                    </a:cubicBezTo>
                    <a:cubicBezTo>
                      <a:pt x="21508" y="32653"/>
                      <a:pt x="21435" y="32871"/>
                      <a:pt x="21508" y="33017"/>
                    </a:cubicBezTo>
                    <a:cubicBezTo>
                      <a:pt x="21508" y="33107"/>
                      <a:pt x="21672" y="33180"/>
                      <a:pt x="21817" y="33180"/>
                    </a:cubicBezTo>
                    <a:lnTo>
                      <a:pt x="21890" y="33180"/>
                    </a:lnTo>
                    <a:cubicBezTo>
                      <a:pt x="22035" y="33180"/>
                      <a:pt x="22126" y="32944"/>
                      <a:pt x="22126" y="32798"/>
                    </a:cubicBezTo>
                    <a:cubicBezTo>
                      <a:pt x="22060" y="32693"/>
                      <a:pt x="21966" y="32617"/>
                      <a:pt x="21864" y="32617"/>
                    </a:cubicBezTo>
                    <a:close/>
                    <a:moveTo>
                      <a:pt x="12872" y="32798"/>
                    </a:moveTo>
                    <a:cubicBezTo>
                      <a:pt x="12727" y="32798"/>
                      <a:pt x="12581" y="32871"/>
                      <a:pt x="12490" y="33017"/>
                    </a:cubicBezTo>
                    <a:cubicBezTo>
                      <a:pt x="12490" y="33180"/>
                      <a:pt x="12581" y="33398"/>
                      <a:pt x="12727" y="33398"/>
                    </a:cubicBezTo>
                    <a:lnTo>
                      <a:pt x="12799" y="33398"/>
                    </a:lnTo>
                    <a:cubicBezTo>
                      <a:pt x="12945" y="33398"/>
                      <a:pt x="13108" y="33326"/>
                      <a:pt x="13108" y="33180"/>
                    </a:cubicBezTo>
                    <a:cubicBezTo>
                      <a:pt x="13181" y="33017"/>
                      <a:pt x="13036" y="32871"/>
                      <a:pt x="12872" y="32798"/>
                    </a:cubicBezTo>
                    <a:close/>
                    <a:moveTo>
                      <a:pt x="20217" y="32944"/>
                    </a:moveTo>
                    <a:cubicBezTo>
                      <a:pt x="20072" y="33017"/>
                      <a:pt x="19999" y="33180"/>
                      <a:pt x="19999" y="33326"/>
                    </a:cubicBezTo>
                    <a:cubicBezTo>
                      <a:pt x="20072" y="33471"/>
                      <a:pt x="20144" y="33562"/>
                      <a:pt x="20308" y="33562"/>
                    </a:cubicBezTo>
                    <a:lnTo>
                      <a:pt x="20381" y="33562"/>
                    </a:lnTo>
                    <a:cubicBezTo>
                      <a:pt x="20526" y="33562"/>
                      <a:pt x="20672" y="33398"/>
                      <a:pt x="20599" y="33253"/>
                    </a:cubicBezTo>
                    <a:cubicBezTo>
                      <a:pt x="20599" y="33017"/>
                      <a:pt x="20453" y="32944"/>
                      <a:pt x="20217" y="32944"/>
                    </a:cubicBezTo>
                    <a:close/>
                    <a:moveTo>
                      <a:pt x="14308" y="33107"/>
                    </a:moveTo>
                    <a:cubicBezTo>
                      <a:pt x="14163" y="33107"/>
                      <a:pt x="14017" y="33180"/>
                      <a:pt x="14017" y="33398"/>
                    </a:cubicBezTo>
                    <a:cubicBezTo>
                      <a:pt x="13945" y="33562"/>
                      <a:pt x="14090" y="33707"/>
                      <a:pt x="14236" y="33707"/>
                    </a:cubicBezTo>
                    <a:lnTo>
                      <a:pt x="14308" y="33707"/>
                    </a:lnTo>
                    <a:cubicBezTo>
                      <a:pt x="14472" y="33707"/>
                      <a:pt x="14545" y="33635"/>
                      <a:pt x="14617" y="33471"/>
                    </a:cubicBezTo>
                    <a:cubicBezTo>
                      <a:pt x="14617" y="33326"/>
                      <a:pt x="14545" y="33180"/>
                      <a:pt x="14308" y="33107"/>
                    </a:cubicBezTo>
                    <a:close/>
                    <a:moveTo>
                      <a:pt x="18869" y="33234"/>
                    </a:moveTo>
                    <a:cubicBezTo>
                      <a:pt x="18840" y="33234"/>
                      <a:pt x="18811" y="33240"/>
                      <a:pt x="18781" y="33253"/>
                    </a:cubicBezTo>
                    <a:cubicBezTo>
                      <a:pt x="18635" y="33253"/>
                      <a:pt x="18490" y="33398"/>
                      <a:pt x="18563" y="33562"/>
                    </a:cubicBezTo>
                    <a:cubicBezTo>
                      <a:pt x="18563" y="33707"/>
                      <a:pt x="18708" y="33853"/>
                      <a:pt x="18854" y="33853"/>
                    </a:cubicBezTo>
                    <a:cubicBezTo>
                      <a:pt x="19017" y="33780"/>
                      <a:pt x="19163" y="33635"/>
                      <a:pt x="19163" y="33471"/>
                    </a:cubicBezTo>
                    <a:cubicBezTo>
                      <a:pt x="19103" y="33352"/>
                      <a:pt x="18995" y="33234"/>
                      <a:pt x="18869" y="33234"/>
                    </a:cubicBezTo>
                    <a:close/>
                    <a:moveTo>
                      <a:pt x="15749" y="33306"/>
                    </a:moveTo>
                    <a:cubicBezTo>
                      <a:pt x="15624" y="33306"/>
                      <a:pt x="15526" y="33428"/>
                      <a:pt x="15526" y="33562"/>
                    </a:cubicBezTo>
                    <a:cubicBezTo>
                      <a:pt x="15454" y="33707"/>
                      <a:pt x="15599" y="33853"/>
                      <a:pt x="15763" y="33926"/>
                    </a:cubicBezTo>
                    <a:lnTo>
                      <a:pt x="15836" y="33926"/>
                    </a:lnTo>
                    <a:cubicBezTo>
                      <a:pt x="15981" y="33926"/>
                      <a:pt x="16054" y="33780"/>
                      <a:pt x="16126" y="33635"/>
                    </a:cubicBezTo>
                    <a:cubicBezTo>
                      <a:pt x="16126" y="33471"/>
                      <a:pt x="15981" y="33326"/>
                      <a:pt x="15836" y="33326"/>
                    </a:cubicBezTo>
                    <a:cubicBezTo>
                      <a:pt x="15806" y="33312"/>
                      <a:pt x="15777" y="33306"/>
                      <a:pt x="15749" y="33306"/>
                    </a:cubicBezTo>
                    <a:close/>
                    <a:moveTo>
                      <a:pt x="17272" y="33326"/>
                    </a:moveTo>
                    <a:cubicBezTo>
                      <a:pt x="17126" y="33326"/>
                      <a:pt x="17035" y="33471"/>
                      <a:pt x="17035" y="33635"/>
                    </a:cubicBezTo>
                    <a:cubicBezTo>
                      <a:pt x="17035" y="33780"/>
                      <a:pt x="17126" y="33926"/>
                      <a:pt x="17345" y="33926"/>
                    </a:cubicBezTo>
                    <a:cubicBezTo>
                      <a:pt x="17490" y="33926"/>
                      <a:pt x="17654" y="33780"/>
                      <a:pt x="17654" y="33635"/>
                    </a:cubicBezTo>
                    <a:cubicBezTo>
                      <a:pt x="17654" y="33471"/>
                      <a:pt x="17490" y="33326"/>
                      <a:pt x="17272" y="3332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p29"/>
              <p:cNvSpPr/>
              <p:nvPr/>
            </p:nvSpPr>
            <p:spPr>
              <a:xfrm>
                <a:off x="3416825" y="4186950"/>
                <a:ext cx="778150" cy="778150"/>
              </a:xfrm>
              <a:custGeom>
                <a:rect b="b" l="l" r="r" t="t"/>
                <a:pathLst>
                  <a:path extrusionOk="0" h="31126" w="31126">
                    <a:moveTo>
                      <a:pt x="15527" y="600"/>
                    </a:moveTo>
                    <a:cubicBezTo>
                      <a:pt x="19690" y="600"/>
                      <a:pt x="23399" y="2273"/>
                      <a:pt x="26126" y="5000"/>
                    </a:cubicBezTo>
                    <a:cubicBezTo>
                      <a:pt x="28853" y="7727"/>
                      <a:pt x="30526" y="11436"/>
                      <a:pt x="30526" y="15599"/>
                    </a:cubicBezTo>
                    <a:cubicBezTo>
                      <a:pt x="30526" y="19690"/>
                      <a:pt x="28853" y="23472"/>
                      <a:pt x="26126" y="26126"/>
                    </a:cubicBezTo>
                    <a:cubicBezTo>
                      <a:pt x="23399" y="28853"/>
                      <a:pt x="19690" y="30526"/>
                      <a:pt x="15527" y="30526"/>
                    </a:cubicBezTo>
                    <a:cubicBezTo>
                      <a:pt x="11436" y="30526"/>
                      <a:pt x="7655" y="28853"/>
                      <a:pt x="5000" y="26126"/>
                    </a:cubicBezTo>
                    <a:cubicBezTo>
                      <a:pt x="2273" y="23472"/>
                      <a:pt x="601" y="19690"/>
                      <a:pt x="601" y="15599"/>
                    </a:cubicBezTo>
                    <a:cubicBezTo>
                      <a:pt x="601" y="11436"/>
                      <a:pt x="2273" y="7727"/>
                      <a:pt x="5000" y="5000"/>
                    </a:cubicBezTo>
                    <a:cubicBezTo>
                      <a:pt x="7655" y="2273"/>
                      <a:pt x="11436" y="600"/>
                      <a:pt x="15527" y="600"/>
                    </a:cubicBezTo>
                    <a:close/>
                    <a:moveTo>
                      <a:pt x="15527" y="0"/>
                    </a:moveTo>
                    <a:cubicBezTo>
                      <a:pt x="6964" y="0"/>
                      <a:pt x="1" y="6964"/>
                      <a:pt x="1" y="15599"/>
                    </a:cubicBezTo>
                    <a:cubicBezTo>
                      <a:pt x="1" y="24162"/>
                      <a:pt x="6964" y="31126"/>
                      <a:pt x="15527" y="31126"/>
                    </a:cubicBezTo>
                    <a:cubicBezTo>
                      <a:pt x="24163" y="31126"/>
                      <a:pt x="31126" y="24162"/>
                      <a:pt x="31126" y="15599"/>
                    </a:cubicBezTo>
                    <a:cubicBezTo>
                      <a:pt x="31126" y="6964"/>
                      <a:pt x="24163" y="0"/>
                      <a:pt x="1552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9" name="Google Shape;2129;p29"/>
              <p:cNvSpPr/>
              <p:nvPr/>
            </p:nvSpPr>
            <p:spPr>
              <a:xfrm>
                <a:off x="3437750" y="4209675"/>
                <a:ext cx="736775" cy="734525"/>
              </a:xfrm>
              <a:custGeom>
                <a:rect b="b" l="l" r="r" t="t"/>
                <a:pathLst>
                  <a:path extrusionOk="0" h="29381" w="29471">
                    <a:moveTo>
                      <a:pt x="14690" y="146"/>
                    </a:moveTo>
                    <a:cubicBezTo>
                      <a:pt x="18708" y="146"/>
                      <a:pt x="22344" y="1728"/>
                      <a:pt x="24998" y="4382"/>
                    </a:cubicBezTo>
                    <a:cubicBezTo>
                      <a:pt x="27653" y="7036"/>
                      <a:pt x="29307" y="10672"/>
                      <a:pt x="29307" y="14690"/>
                    </a:cubicBezTo>
                    <a:cubicBezTo>
                      <a:pt x="29307" y="18708"/>
                      <a:pt x="27653" y="22344"/>
                      <a:pt x="24998" y="24999"/>
                    </a:cubicBezTo>
                    <a:cubicBezTo>
                      <a:pt x="22344" y="27562"/>
                      <a:pt x="18708" y="29235"/>
                      <a:pt x="14690" y="29235"/>
                    </a:cubicBezTo>
                    <a:cubicBezTo>
                      <a:pt x="10672" y="29235"/>
                      <a:pt x="7036" y="27562"/>
                      <a:pt x="4382" y="24999"/>
                    </a:cubicBezTo>
                    <a:cubicBezTo>
                      <a:pt x="1818" y="22344"/>
                      <a:pt x="146" y="18708"/>
                      <a:pt x="146" y="14690"/>
                    </a:cubicBezTo>
                    <a:cubicBezTo>
                      <a:pt x="146" y="10672"/>
                      <a:pt x="1818" y="7036"/>
                      <a:pt x="4382" y="4382"/>
                    </a:cubicBezTo>
                    <a:cubicBezTo>
                      <a:pt x="7036" y="1728"/>
                      <a:pt x="10672" y="146"/>
                      <a:pt x="14690" y="146"/>
                    </a:cubicBezTo>
                    <a:close/>
                    <a:moveTo>
                      <a:pt x="14690" y="0"/>
                    </a:moveTo>
                    <a:cubicBezTo>
                      <a:pt x="6581" y="0"/>
                      <a:pt x="0" y="6582"/>
                      <a:pt x="0" y="14690"/>
                    </a:cubicBezTo>
                    <a:cubicBezTo>
                      <a:pt x="0" y="22799"/>
                      <a:pt x="6581" y="29380"/>
                      <a:pt x="14690" y="29380"/>
                    </a:cubicBezTo>
                    <a:cubicBezTo>
                      <a:pt x="22871" y="29380"/>
                      <a:pt x="29471" y="22799"/>
                      <a:pt x="29471" y="14690"/>
                    </a:cubicBezTo>
                    <a:cubicBezTo>
                      <a:pt x="29471" y="6582"/>
                      <a:pt x="22871" y="0"/>
                      <a:pt x="1469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30" name="Google Shape;2130;p29"/>
            <p:cNvSpPr/>
            <p:nvPr/>
          </p:nvSpPr>
          <p:spPr>
            <a:xfrm>
              <a:off x="7994194" y="371057"/>
              <a:ext cx="160076" cy="166266"/>
            </a:xfrm>
            <a:custGeom>
              <a:rect b="b" l="l" r="r" t="t"/>
              <a:pathLst>
                <a:path extrusionOk="0" h="6393" w="6155">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1" name="Google Shape;2131;p29"/>
            <p:cNvSpPr/>
            <p:nvPr/>
          </p:nvSpPr>
          <p:spPr>
            <a:xfrm>
              <a:off x="8483157" y="874969"/>
              <a:ext cx="170843" cy="147983"/>
            </a:xfrm>
            <a:custGeom>
              <a:rect b="b" l="l" r="r" t="t"/>
              <a:pathLst>
                <a:path extrusionOk="0" h="5690" w="6569">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p29"/>
            <p:cNvSpPr/>
            <p:nvPr/>
          </p:nvSpPr>
          <p:spPr>
            <a:xfrm>
              <a:off x="8479884" y="1594366"/>
              <a:ext cx="162833" cy="166032"/>
            </a:xfrm>
            <a:custGeom>
              <a:rect b="b" l="l" r="r" t="t"/>
              <a:pathLst>
                <a:path extrusionOk="0" h="6384" w="6261">
                  <a:moveTo>
                    <a:pt x="3492" y="1388"/>
                  </a:moveTo>
                  <a:lnTo>
                    <a:pt x="3492" y="1388"/>
                  </a:lnTo>
                  <a:cubicBezTo>
                    <a:pt x="3479" y="1760"/>
                    <a:pt x="3522" y="2134"/>
                    <a:pt x="3701" y="2493"/>
                  </a:cubicBezTo>
                  <a:cubicBezTo>
                    <a:pt x="3997" y="3015"/>
                    <a:pt x="4444" y="3151"/>
                    <a:pt x="4922" y="3341"/>
                  </a:cubicBezTo>
                  <a:lnTo>
                    <a:pt x="4922" y="3341"/>
                  </a:lnTo>
                  <a:cubicBezTo>
                    <a:pt x="4821" y="3354"/>
                    <a:pt x="4713" y="3360"/>
                    <a:pt x="4590" y="3360"/>
                  </a:cubicBezTo>
                  <a:cubicBezTo>
                    <a:pt x="4399" y="3360"/>
                    <a:pt x="4230" y="3551"/>
                    <a:pt x="4315" y="3804"/>
                  </a:cubicBezTo>
                  <a:cubicBezTo>
                    <a:pt x="4460" y="4185"/>
                    <a:pt x="4553" y="4561"/>
                    <a:pt x="4607" y="4945"/>
                  </a:cubicBezTo>
                  <a:lnTo>
                    <a:pt x="4607" y="4945"/>
                  </a:lnTo>
                  <a:cubicBezTo>
                    <a:pt x="4317" y="4614"/>
                    <a:pt x="4003" y="4328"/>
                    <a:pt x="3687" y="4328"/>
                  </a:cubicBezTo>
                  <a:cubicBezTo>
                    <a:pt x="3663" y="4328"/>
                    <a:pt x="3640" y="4330"/>
                    <a:pt x="3617" y="4333"/>
                  </a:cubicBezTo>
                  <a:cubicBezTo>
                    <a:pt x="3322" y="4333"/>
                    <a:pt x="3027" y="4577"/>
                    <a:pt x="2761" y="4871"/>
                  </a:cubicBezTo>
                  <a:lnTo>
                    <a:pt x="2761" y="4871"/>
                  </a:lnTo>
                  <a:cubicBezTo>
                    <a:pt x="2823" y="4457"/>
                    <a:pt x="2835" y="4043"/>
                    <a:pt x="2559" y="3635"/>
                  </a:cubicBezTo>
                  <a:cubicBezTo>
                    <a:pt x="2323" y="3399"/>
                    <a:pt x="2031" y="3234"/>
                    <a:pt x="1726" y="3115"/>
                  </a:cubicBezTo>
                  <a:lnTo>
                    <a:pt x="1726" y="3115"/>
                  </a:lnTo>
                  <a:cubicBezTo>
                    <a:pt x="1998" y="2994"/>
                    <a:pt x="2279" y="2873"/>
                    <a:pt x="2559" y="2747"/>
                  </a:cubicBezTo>
                  <a:cubicBezTo>
                    <a:pt x="2665" y="2673"/>
                    <a:pt x="2708" y="2574"/>
                    <a:pt x="2708" y="2477"/>
                  </a:cubicBezTo>
                  <a:lnTo>
                    <a:pt x="2708" y="2477"/>
                  </a:lnTo>
                  <a:cubicBezTo>
                    <a:pt x="2952" y="2098"/>
                    <a:pt x="3199" y="1737"/>
                    <a:pt x="3492" y="1388"/>
                  </a:cubicBezTo>
                  <a:close/>
                  <a:moveTo>
                    <a:pt x="3939" y="1"/>
                  </a:moveTo>
                  <a:cubicBezTo>
                    <a:pt x="3861" y="1"/>
                    <a:pt x="3779" y="32"/>
                    <a:pt x="3701" y="103"/>
                  </a:cubicBezTo>
                  <a:cubicBezTo>
                    <a:pt x="3007" y="713"/>
                    <a:pt x="2480" y="1428"/>
                    <a:pt x="2037" y="2206"/>
                  </a:cubicBezTo>
                  <a:lnTo>
                    <a:pt x="2037" y="2206"/>
                  </a:lnTo>
                  <a:cubicBezTo>
                    <a:pt x="1554" y="2420"/>
                    <a:pt x="1076" y="2623"/>
                    <a:pt x="643" y="2837"/>
                  </a:cubicBezTo>
                  <a:lnTo>
                    <a:pt x="643" y="2837"/>
                  </a:lnTo>
                  <a:cubicBezTo>
                    <a:pt x="633" y="2835"/>
                    <a:pt x="623" y="2833"/>
                    <a:pt x="613" y="2832"/>
                  </a:cubicBezTo>
                  <a:lnTo>
                    <a:pt x="613" y="2832"/>
                  </a:lnTo>
                  <a:cubicBezTo>
                    <a:pt x="613" y="2838"/>
                    <a:pt x="613" y="2845"/>
                    <a:pt x="614" y="2851"/>
                  </a:cubicBezTo>
                  <a:lnTo>
                    <a:pt x="614" y="2851"/>
                  </a:lnTo>
                  <a:cubicBezTo>
                    <a:pt x="556" y="2880"/>
                    <a:pt x="500" y="2908"/>
                    <a:pt x="444" y="2937"/>
                  </a:cubicBezTo>
                  <a:cubicBezTo>
                    <a:pt x="0" y="3106"/>
                    <a:pt x="275" y="3551"/>
                    <a:pt x="613" y="3551"/>
                  </a:cubicBezTo>
                  <a:cubicBezTo>
                    <a:pt x="1142" y="3635"/>
                    <a:pt x="2030" y="3804"/>
                    <a:pt x="2115" y="4524"/>
                  </a:cubicBezTo>
                  <a:cubicBezTo>
                    <a:pt x="2200" y="5052"/>
                    <a:pt x="1861" y="5475"/>
                    <a:pt x="1946" y="6004"/>
                  </a:cubicBezTo>
                  <a:cubicBezTo>
                    <a:pt x="2006" y="6199"/>
                    <a:pt x="2204" y="6383"/>
                    <a:pt x="2375" y="6383"/>
                  </a:cubicBezTo>
                  <a:cubicBezTo>
                    <a:pt x="2445" y="6383"/>
                    <a:pt x="2510" y="6353"/>
                    <a:pt x="2559" y="6279"/>
                  </a:cubicBezTo>
                  <a:cubicBezTo>
                    <a:pt x="2728" y="6004"/>
                    <a:pt x="3342" y="5052"/>
                    <a:pt x="3617" y="5052"/>
                  </a:cubicBezTo>
                  <a:cubicBezTo>
                    <a:pt x="3870" y="5137"/>
                    <a:pt x="4590" y="6004"/>
                    <a:pt x="4759" y="6194"/>
                  </a:cubicBezTo>
                  <a:cubicBezTo>
                    <a:pt x="4817" y="6282"/>
                    <a:pt x="4908" y="6319"/>
                    <a:pt x="5002" y="6319"/>
                  </a:cubicBezTo>
                  <a:cubicBezTo>
                    <a:pt x="5181" y="6319"/>
                    <a:pt x="5372" y="6184"/>
                    <a:pt x="5372" y="6004"/>
                  </a:cubicBezTo>
                  <a:cubicBezTo>
                    <a:pt x="5372" y="5282"/>
                    <a:pt x="5313" y="4663"/>
                    <a:pt x="5087" y="4025"/>
                  </a:cubicBezTo>
                  <a:lnTo>
                    <a:pt x="5087" y="4025"/>
                  </a:lnTo>
                  <a:cubicBezTo>
                    <a:pt x="5408" y="3956"/>
                    <a:pt x="5702" y="3833"/>
                    <a:pt x="5985" y="3720"/>
                  </a:cubicBezTo>
                  <a:cubicBezTo>
                    <a:pt x="6260" y="3551"/>
                    <a:pt x="6176" y="3276"/>
                    <a:pt x="5985" y="3106"/>
                  </a:cubicBezTo>
                  <a:cubicBezTo>
                    <a:pt x="5457" y="2747"/>
                    <a:pt x="4759" y="2747"/>
                    <a:pt x="4399" y="2218"/>
                  </a:cubicBezTo>
                  <a:cubicBezTo>
                    <a:pt x="4061" y="1689"/>
                    <a:pt x="4230" y="992"/>
                    <a:pt x="4315" y="463"/>
                  </a:cubicBezTo>
                  <a:cubicBezTo>
                    <a:pt x="4315" y="204"/>
                    <a:pt x="4140" y="1"/>
                    <a:pt x="39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3" name="Google Shape;2133;p29"/>
            <p:cNvSpPr/>
            <p:nvPr/>
          </p:nvSpPr>
          <p:spPr>
            <a:xfrm>
              <a:off x="6479751" y="-57130"/>
              <a:ext cx="505144" cy="599525"/>
            </a:xfrm>
            <a:custGeom>
              <a:rect b="b" l="l" r="r" t="t"/>
              <a:pathLst>
                <a:path extrusionOk="0" h="23052" w="19423">
                  <a:moveTo>
                    <a:pt x="5990" y="1452"/>
                  </a:moveTo>
                  <a:cubicBezTo>
                    <a:pt x="6690" y="3223"/>
                    <a:pt x="7659" y="5104"/>
                    <a:pt x="9059" y="6361"/>
                  </a:cubicBezTo>
                  <a:cubicBezTo>
                    <a:pt x="9397" y="6615"/>
                    <a:pt x="9926" y="7059"/>
                    <a:pt x="10455" y="7059"/>
                  </a:cubicBezTo>
                  <a:cubicBezTo>
                    <a:pt x="10730" y="7059"/>
                    <a:pt x="11089" y="6890"/>
                    <a:pt x="11427" y="6784"/>
                  </a:cubicBezTo>
                  <a:cubicBezTo>
                    <a:pt x="13343" y="6416"/>
                    <a:pt x="15274" y="5967"/>
                    <a:pt x="17194" y="5508"/>
                  </a:cubicBezTo>
                  <a:lnTo>
                    <a:pt x="17194" y="5508"/>
                  </a:lnTo>
                  <a:cubicBezTo>
                    <a:pt x="16274" y="6923"/>
                    <a:pt x="15106" y="8416"/>
                    <a:pt x="13733" y="9259"/>
                  </a:cubicBezTo>
                  <a:cubicBezTo>
                    <a:pt x="13458" y="9343"/>
                    <a:pt x="13458" y="9703"/>
                    <a:pt x="13733" y="9872"/>
                  </a:cubicBezTo>
                  <a:cubicBezTo>
                    <a:pt x="15213" y="10929"/>
                    <a:pt x="16376" y="12346"/>
                    <a:pt x="17159" y="14017"/>
                  </a:cubicBezTo>
                  <a:cubicBezTo>
                    <a:pt x="17542" y="14907"/>
                    <a:pt x="17881" y="15852"/>
                    <a:pt x="18240" y="16740"/>
                  </a:cubicBezTo>
                  <a:lnTo>
                    <a:pt x="18240" y="16740"/>
                  </a:lnTo>
                  <a:cubicBezTo>
                    <a:pt x="17787" y="16421"/>
                    <a:pt x="17372" y="16018"/>
                    <a:pt x="16990" y="15688"/>
                  </a:cubicBezTo>
                  <a:cubicBezTo>
                    <a:pt x="16376" y="15075"/>
                    <a:pt x="15657" y="14546"/>
                    <a:pt x="14875" y="14186"/>
                  </a:cubicBezTo>
                  <a:cubicBezTo>
                    <a:pt x="14392" y="13924"/>
                    <a:pt x="13778" y="13729"/>
                    <a:pt x="13197" y="13729"/>
                  </a:cubicBezTo>
                  <a:cubicBezTo>
                    <a:pt x="12609" y="13729"/>
                    <a:pt x="12054" y="13929"/>
                    <a:pt x="11702" y="14461"/>
                  </a:cubicBezTo>
                  <a:cubicBezTo>
                    <a:pt x="10983" y="15688"/>
                    <a:pt x="10455" y="17105"/>
                    <a:pt x="9926" y="18416"/>
                  </a:cubicBezTo>
                  <a:cubicBezTo>
                    <a:pt x="9724" y="18854"/>
                    <a:pt x="9523" y="19301"/>
                    <a:pt x="9334" y="19757"/>
                  </a:cubicBezTo>
                  <a:lnTo>
                    <a:pt x="9334" y="19757"/>
                  </a:lnTo>
                  <a:cubicBezTo>
                    <a:pt x="9363" y="18453"/>
                    <a:pt x="9273" y="17154"/>
                    <a:pt x="8868" y="15963"/>
                  </a:cubicBezTo>
                  <a:cubicBezTo>
                    <a:pt x="8259" y="14167"/>
                    <a:pt x="6779" y="13586"/>
                    <a:pt x="5130" y="13586"/>
                  </a:cubicBezTo>
                  <a:cubicBezTo>
                    <a:pt x="3877" y="13586"/>
                    <a:pt x="2527" y="13921"/>
                    <a:pt x="1386" y="14313"/>
                  </a:cubicBezTo>
                  <a:lnTo>
                    <a:pt x="1386" y="14313"/>
                  </a:lnTo>
                  <a:cubicBezTo>
                    <a:pt x="2486" y="12831"/>
                    <a:pt x="3542" y="11305"/>
                    <a:pt x="4659" y="9840"/>
                  </a:cubicBezTo>
                  <a:lnTo>
                    <a:pt x="4659" y="9840"/>
                  </a:lnTo>
                  <a:cubicBezTo>
                    <a:pt x="4797" y="9809"/>
                    <a:pt x="4913" y="9707"/>
                    <a:pt x="4913" y="9534"/>
                  </a:cubicBezTo>
                  <a:cubicBezTo>
                    <a:pt x="4839" y="6801"/>
                    <a:pt x="5178" y="4068"/>
                    <a:pt x="5990" y="1452"/>
                  </a:cubicBezTo>
                  <a:close/>
                  <a:moveTo>
                    <a:pt x="5963" y="0"/>
                  </a:moveTo>
                  <a:cubicBezTo>
                    <a:pt x="5807" y="0"/>
                    <a:pt x="5654" y="90"/>
                    <a:pt x="5611" y="270"/>
                  </a:cubicBezTo>
                  <a:cubicBezTo>
                    <a:pt x="4583" y="3190"/>
                    <a:pt x="4135" y="6189"/>
                    <a:pt x="4208" y="9269"/>
                  </a:cubicBezTo>
                  <a:lnTo>
                    <a:pt x="4208" y="9269"/>
                  </a:lnTo>
                  <a:cubicBezTo>
                    <a:pt x="2794" y="11127"/>
                    <a:pt x="1464" y="13048"/>
                    <a:pt x="155" y="14905"/>
                  </a:cubicBezTo>
                  <a:cubicBezTo>
                    <a:pt x="0" y="15060"/>
                    <a:pt x="199" y="15445"/>
                    <a:pt x="444" y="15445"/>
                  </a:cubicBezTo>
                  <a:cubicBezTo>
                    <a:pt x="467" y="15445"/>
                    <a:pt x="491" y="15441"/>
                    <a:pt x="514" y="15434"/>
                  </a:cubicBezTo>
                  <a:cubicBezTo>
                    <a:pt x="1802" y="14878"/>
                    <a:pt x="3527" y="14296"/>
                    <a:pt x="5038" y="14296"/>
                  </a:cubicBezTo>
                  <a:cubicBezTo>
                    <a:pt x="6628" y="14296"/>
                    <a:pt x="7982" y="14940"/>
                    <a:pt x="8340" y="16936"/>
                  </a:cubicBezTo>
                  <a:cubicBezTo>
                    <a:pt x="8686" y="18788"/>
                    <a:pt x="8620" y="20737"/>
                    <a:pt x="8464" y="22540"/>
                  </a:cubicBezTo>
                  <a:lnTo>
                    <a:pt x="8464" y="22540"/>
                  </a:lnTo>
                  <a:cubicBezTo>
                    <a:pt x="8458" y="22575"/>
                    <a:pt x="8451" y="22611"/>
                    <a:pt x="8445" y="22646"/>
                  </a:cubicBezTo>
                  <a:cubicBezTo>
                    <a:pt x="8448" y="22646"/>
                    <a:pt x="8452" y="22646"/>
                    <a:pt x="8455" y="22646"/>
                  </a:cubicBezTo>
                  <a:lnTo>
                    <a:pt x="8455" y="22646"/>
                  </a:lnTo>
                  <a:cubicBezTo>
                    <a:pt x="8452" y="22682"/>
                    <a:pt x="8449" y="22717"/>
                    <a:pt x="8445" y="22752"/>
                  </a:cubicBezTo>
                  <a:cubicBezTo>
                    <a:pt x="8386" y="22942"/>
                    <a:pt x="8587" y="23052"/>
                    <a:pt x="8789" y="23052"/>
                  </a:cubicBezTo>
                  <a:cubicBezTo>
                    <a:pt x="8947" y="23052"/>
                    <a:pt x="9106" y="22985"/>
                    <a:pt x="9143" y="22836"/>
                  </a:cubicBezTo>
                  <a:cubicBezTo>
                    <a:pt x="9312" y="21589"/>
                    <a:pt x="9841" y="20362"/>
                    <a:pt x="10370" y="19135"/>
                  </a:cubicBezTo>
                  <a:cubicBezTo>
                    <a:pt x="10899" y="17803"/>
                    <a:pt x="11427" y="16492"/>
                    <a:pt x="12147" y="15159"/>
                  </a:cubicBezTo>
                  <a:cubicBezTo>
                    <a:pt x="12400" y="14715"/>
                    <a:pt x="12400" y="14461"/>
                    <a:pt x="12929" y="14461"/>
                  </a:cubicBezTo>
                  <a:cubicBezTo>
                    <a:pt x="13010" y="14454"/>
                    <a:pt x="13089" y="14451"/>
                    <a:pt x="13167" y="14451"/>
                  </a:cubicBezTo>
                  <a:cubicBezTo>
                    <a:pt x="14031" y="14451"/>
                    <a:pt x="14744" y="14865"/>
                    <a:pt x="15404" y="15350"/>
                  </a:cubicBezTo>
                  <a:cubicBezTo>
                    <a:pt x="16546" y="16132"/>
                    <a:pt x="17518" y="17465"/>
                    <a:pt x="18914" y="17888"/>
                  </a:cubicBezTo>
                  <a:cubicBezTo>
                    <a:pt x="18948" y="17900"/>
                    <a:pt x="18981" y="17906"/>
                    <a:pt x="19014" y="17906"/>
                  </a:cubicBezTo>
                  <a:cubicBezTo>
                    <a:pt x="19245" y="17906"/>
                    <a:pt x="19422" y="17600"/>
                    <a:pt x="19274" y="17359"/>
                  </a:cubicBezTo>
                  <a:cubicBezTo>
                    <a:pt x="18661" y="16048"/>
                    <a:pt x="18216" y="14631"/>
                    <a:pt x="17603" y="13319"/>
                  </a:cubicBezTo>
                  <a:cubicBezTo>
                    <a:pt x="16804" y="11816"/>
                    <a:pt x="15730" y="10586"/>
                    <a:pt x="14491" y="9585"/>
                  </a:cubicBezTo>
                  <a:lnTo>
                    <a:pt x="14491" y="9585"/>
                  </a:lnTo>
                  <a:cubicBezTo>
                    <a:pt x="15980" y="8489"/>
                    <a:pt x="17249" y="6746"/>
                    <a:pt x="18216" y="5198"/>
                  </a:cubicBezTo>
                  <a:cubicBezTo>
                    <a:pt x="18365" y="4901"/>
                    <a:pt x="18188" y="4654"/>
                    <a:pt x="17957" y="4654"/>
                  </a:cubicBezTo>
                  <a:cubicBezTo>
                    <a:pt x="17925" y="4654"/>
                    <a:pt x="17891" y="4659"/>
                    <a:pt x="17857" y="4669"/>
                  </a:cubicBezTo>
                  <a:cubicBezTo>
                    <a:pt x="15848" y="5113"/>
                    <a:pt x="13902" y="5557"/>
                    <a:pt x="11956" y="6002"/>
                  </a:cubicBezTo>
                  <a:lnTo>
                    <a:pt x="10645" y="6255"/>
                  </a:lnTo>
                  <a:cubicBezTo>
                    <a:pt x="10489" y="6293"/>
                    <a:pt x="10387" y="6317"/>
                    <a:pt x="10306" y="6317"/>
                  </a:cubicBezTo>
                  <a:cubicBezTo>
                    <a:pt x="10156" y="6317"/>
                    <a:pt x="10074" y="6235"/>
                    <a:pt x="9841" y="6002"/>
                  </a:cubicBezTo>
                  <a:cubicBezTo>
                    <a:pt x="8086" y="4775"/>
                    <a:pt x="6944" y="2216"/>
                    <a:pt x="6330" y="270"/>
                  </a:cubicBezTo>
                  <a:cubicBezTo>
                    <a:pt x="6278" y="90"/>
                    <a:pt x="6119" y="0"/>
                    <a:pt x="596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4" name="Google Shape;2134;p29"/>
            <p:cNvSpPr/>
            <p:nvPr/>
          </p:nvSpPr>
          <p:spPr>
            <a:xfrm>
              <a:off x="380982" y="4021162"/>
              <a:ext cx="505898" cy="601814"/>
            </a:xfrm>
            <a:custGeom>
              <a:rect b="b" l="l" r="r" t="t"/>
              <a:pathLst>
                <a:path extrusionOk="0" h="23140" w="19452">
                  <a:moveTo>
                    <a:pt x="6007" y="1504"/>
                  </a:moveTo>
                  <a:cubicBezTo>
                    <a:pt x="6695" y="3298"/>
                    <a:pt x="7664" y="5109"/>
                    <a:pt x="9075" y="6362"/>
                  </a:cubicBezTo>
                  <a:cubicBezTo>
                    <a:pt x="9463" y="6672"/>
                    <a:pt x="9868" y="7070"/>
                    <a:pt x="10339" y="7070"/>
                  </a:cubicBezTo>
                  <a:cubicBezTo>
                    <a:pt x="10383" y="7070"/>
                    <a:pt x="10427" y="7067"/>
                    <a:pt x="10471" y="7060"/>
                  </a:cubicBezTo>
                  <a:cubicBezTo>
                    <a:pt x="10831" y="7060"/>
                    <a:pt x="11085" y="6975"/>
                    <a:pt x="11444" y="6890"/>
                  </a:cubicBezTo>
                  <a:cubicBezTo>
                    <a:pt x="13341" y="6434"/>
                    <a:pt x="15238" y="6041"/>
                    <a:pt x="17148" y="5603"/>
                  </a:cubicBezTo>
                  <a:lnTo>
                    <a:pt x="17148" y="5603"/>
                  </a:lnTo>
                  <a:cubicBezTo>
                    <a:pt x="16233" y="6990"/>
                    <a:pt x="15072" y="8435"/>
                    <a:pt x="13728" y="9259"/>
                  </a:cubicBezTo>
                  <a:cubicBezTo>
                    <a:pt x="13475" y="9428"/>
                    <a:pt x="13559" y="9703"/>
                    <a:pt x="13728" y="9872"/>
                  </a:cubicBezTo>
                  <a:cubicBezTo>
                    <a:pt x="15230" y="11014"/>
                    <a:pt x="16372" y="12431"/>
                    <a:pt x="17176" y="14102"/>
                  </a:cubicBezTo>
                  <a:cubicBezTo>
                    <a:pt x="17638" y="14964"/>
                    <a:pt x="17956" y="15933"/>
                    <a:pt x="18348" y="16884"/>
                  </a:cubicBezTo>
                  <a:lnTo>
                    <a:pt x="18348" y="16884"/>
                  </a:lnTo>
                  <a:cubicBezTo>
                    <a:pt x="17859" y="16551"/>
                    <a:pt x="17414" y="16096"/>
                    <a:pt x="17006" y="15688"/>
                  </a:cubicBezTo>
                  <a:cubicBezTo>
                    <a:pt x="16372" y="15160"/>
                    <a:pt x="15674" y="14546"/>
                    <a:pt x="14892" y="14187"/>
                  </a:cubicBezTo>
                  <a:cubicBezTo>
                    <a:pt x="14391" y="13969"/>
                    <a:pt x="13751" y="13769"/>
                    <a:pt x="13164" y="13769"/>
                  </a:cubicBezTo>
                  <a:cubicBezTo>
                    <a:pt x="12609" y="13769"/>
                    <a:pt x="12102" y="13948"/>
                    <a:pt x="11804" y="14462"/>
                  </a:cubicBezTo>
                  <a:cubicBezTo>
                    <a:pt x="11000" y="15688"/>
                    <a:pt x="10471" y="17105"/>
                    <a:pt x="9943" y="18417"/>
                  </a:cubicBezTo>
                  <a:cubicBezTo>
                    <a:pt x="9754" y="18826"/>
                    <a:pt x="9566" y="19251"/>
                    <a:pt x="9387" y="19684"/>
                  </a:cubicBezTo>
                  <a:lnTo>
                    <a:pt x="9387" y="19684"/>
                  </a:lnTo>
                  <a:cubicBezTo>
                    <a:pt x="9399" y="18420"/>
                    <a:pt x="9277" y="17155"/>
                    <a:pt x="8885" y="16048"/>
                  </a:cubicBezTo>
                  <a:cubicBezTo>
                    <a:pt x="8314" y="14240"/>
                    <a:pt x="6818" y="13669"/>
                    <a:pt x="5144" y="13669"/>
                  </a:cubicBezTo>
                  <a:cubicBezTo>
                    <a:pt x="3904" y="13669"/>
                    <a:pt x="2567" y="13982"/>
                    <a:pt x="1437" y="14338"/>
                  </a:cubicBezTo>
                  <a:lnTo>
                    <a:pt x="1437" y="14338"/>
                  </a:lnTo>
                  <a:cubicBezTo>
                    <a:pt x="2509" y="12863"/>
                    <a:pt x="3628" y="11379"/>
                    <a:pt x="4697" y="9908"/>
                  </a:cubicBezTo>
                  <a:lnTo>
                    <a:pt x="4697" y="9908"/>
                  </a:lnTo>
                  <a:cubicBezTo>
                    <a:pt x="4826" y="9860"/>
                    <a:pt x="4930" y="9735"/>
                    <a:pt x="4930" y="9534"/>
                  </a:cubicBezTo>
                  <a:cubicBezTo>
                    <a:pt x="4856" y="6811"/>
                    <a:pt x="5258" y="4154"/>
                    <a:pt x="6007" y="1504"/>
                  </a:cubicBezTo>
                  <a:close/>
                  <a:moveTo>
                    <a:pt x="6009" y="1"/>
                  </a:moveTo>
                  <a:cubicBezTo>
                    <a:pt x="5866" y="1"/>
                    <a:pt x="5713" y="91"/>
                    <a:pt x="5628" y="271"/>
                  </a:cubicBezTo>
                  <a:cubicBezTo>
                    <a:pt x="4675" y="3214"/>
                    <a:pt x="4148" y="6320"/>
                    <a:pt x="4207" y="9350"/>
                  </a:cubicBezTo>
                  <a:lnTo>
                    <a:pt x="4207" y="9350"/>
                  </a:lnTo>
                  <a:cubicBezTo>
                    <a:pt x="2897" y="11209"/>
                    <a:pt x="1481" y="13047"/>
                    <a:pt x="172" y="14906"/>
                  </a:cubicBezTo>
                  <a:cubicBezTo>
                    <a:pt x="1" y="15134"/>
                    <a:pt x="205" y="15447"/>
                    <a:pt x="432" y="15447"/>
                  </a:cubicBezTo>
                  <a:cubicBezTo>
                    <a:pt x="458" y="15447"/>
                    <a:pt x="484" y="15443"/>
                    <a:pt x="510" y="15435"/>
                  </a:cubicBezTo>
                  <a:cubicBezTo>
                    <a:pt x="1786" y="14924"/>
                    <a:pt x="3515" y="14370"/>
                    <a:pt x="5041" y="14370"/>
                  </a:cubicBezTo>
                  <a:cubicBezTo>
                    <a:pt x="6677" y="14370"/>
                    <a:pt x="8080" y="15007"/>
                    <a:pt x="8441" y="17021"/>
                  </a:cubicBezTo>
                  <a:cubicBezTo>
                    <a:pt x="8787" y="18791"/>
                    <a:pt x="8643" y="20738"/>
                    <a:pt x="8462" y="22541"/>
                  </a:cubicBezTo>
                  <a:lnTo>
                    <a:pt x="8462" y="22541"/>
                  </a:lnTo>
                  <a:cubicBezTo>
                    <a:pt x="8455" y="22576"/>
                    <a:pt x="8448" y="22611"/>
                    <a:pt x="8441" y="22647"/>
                  </a:cubicBezTo>
                  <a:cubicBezTo>
                    <a:pt x="8444" y="22648"/>
                    <a:pt x="8448" y="22649"/>
                    <a:pt x="8451" y="22651"/>
                  </a:cubicBezTo>
                  <a:lnTo>
                    <a:pt x="8451" y="22651"/>
                  </a:lnTo>
                  <a:cubicBezTo>
                    <a:pt x="8448" y="22685"/>
                    <a:pt x="8444" y="22718"/>
                    <a:pt x="8441" y="22752"/>
                  </a:cubicBezTo>
                  <a:cubicBezTo>
                    <a:pt x="8391" y="23000"/>
                    <a:pt x="8618" y="23139"/>
                    <a:pt x="8831" y="23139"/>
                  </a:cubicBezTo>
                  <a:cubicBezTo>
                    <a:pt x="8982" y="23139"/>
                    <a:pt x="9125" y="23070"/>
                    <a:pt x="9160" y="22922"/>
                  </a:cubicBezTo>
                  <a:cubicBezTo>
                    <a:pt x="9329" y="21589"/>
                    <a:pt x="9858" y="20362"/>
                    <a:pt x="10387" y="19220"/>
                  </a:cubicBezTo>
                  <a:cubicBezTo>
                    <a:pt x="10915" y="17803"/>
                    <a:pt x="11529" y="16492"/>
                    <a:pt x="12142" y="15244"/>
                  </a:cubicBezTo>
                  <a:cubicBezTo>
                    <a:pt x="12417" y="14821"/>
                    <a:pt x="12417" y="14546"/>
                    <a:pt x="13030" y="14546"/>
                  </a:cubicBezTo>
                  <a:cubicBezTo>
                    <a:pt x="13118" y="14538"/>
                    <a:pt x="13204" y="14534"/>
                    <a:pt x="13289" y="14534"/>
                  </a:cubicBezTo>
                  <a:cubicBezTo>
                    <a:pt x="14072" y="14534"/>
                    <a:pt x="14772" y="14873"/>
                    <a:pt x="15420" y="15350"/>
                  </a:cubicBezTo>
                  <a:cubicBezTo>
                    <a:pt x="16647" y="16133"/>
                    <a:pt x="17535" y="17465"/>
                    <a:pt x="18931" y="17994"/>
                  </a:cubicBezTo>
                  <a:cubicBezTo>
                    <a:pt x="18968" y="18002"/>
                    <a:pt x="19002" y="18006"/>
                    <a:pt x="19035" y="18006"/>
                  </a:cubicBezTo>
                  <a:cubicBezTo>
                    <a:pt x="19322" y="18006"/>
                    <a:pt x="19451" y="17693"/>
                    <a:pt x="19375" y="17465"/>
                  </a:cubicBezTo>
                  <a:cubicBezTo>
                    <a:pt x="18677" y="16133"/>
                    <a:pt x="18318" y="14631"/>
                    <a:pt x="17620" y="13320"/>
                  </a:cubicBezTo>
                  <a:cubicBezTo>
                    <a:pt x="16822" y="11895"/>
                    <a:pt x="15750" y="10674"/>
                    <a:pt x="14513" y="9613"/>
                  </a:cubicBezTo>
                  <a:lnTo>
                    <a:pt x="14513" y="9613"/>
                  </a:lnTo>
                  <a:cubicBezTo>
                    <a:pt x="16073" y="8572"/>
                    <a:pt x="17340" y="6752"/>
                    <a:pt x="18233" y="5198"/>
                  </a:cubicBezTo>
                  <a:cubicBezTo>
                    <a:pt x="18385" y="4970"/>
                    <a:pt x="18196" y="4657"/>
                    <a:pt x="17956" y="4657"/>
                  </a:cubicBezTo>
                  <a:cubicBezTo>
                    <a:pt x="17929" y="4657"/>
                    <a:pt x="17902" y="4661"/>
                    <a:pt x="17874" y="4670"/>
                  </a:cubicBezTo>
                  <a:cubicBezTo>
                    <a:pt x="15949" y="5114"/>
                    <a:pt x="13919" y="5558"/>
                    <a:pt x="11973" y="6002"/>
                  </a:cubicBezTo>
                  <a:cubicBezTo>
                    <a:pt x="11529" y="6087"/>
                    <a:pt x="11085" y="6171"/>
                    <a:pt x="10662" y="6362"/>
                  </a:cubicBezTo>
                  <a:cubicBezTo>
                    <a:pt x="10552" y="6382"/>
                    <a:pt x="10470" y="6393"/>
                    <a:pt x="10402" y="6393"/>
                  </a:cubicBezTo>
                  <a:cubicBezTo>
                    <a:pt x="10196" y="6393"/>
                    <a:pt x="10129" y="6294"/>
                    <a:pt x="9858" y="6087"/>
                  </a:cubicBezTo>
                  <a:cubicBezTo>
                    <a:pt x="8103" y="4775"/>
                    <a:pt x="7045" y="2301"/>
                    <a:pt x="6326" y="271"/>
                  </a:cubicBezTo>
                  <a:cubicBezTo>
                    <a:pt x="6284" y="91"/>
                    <a:pt x="6152" y="1"/>
                    <a:pt x="600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5" name="Google Shape;2135;p29"/>
            <p:cNvSpPr/>
            <p:nvPr/>
          </p:nvSpPr>
          <p:spPr>
            <a:xfrm>
              <a:off x="8638304" y="2005782"/>
              <a:ext cx="402310" cy="477394"/>
            </a:xfrm>
            <a:custGeom>
              <a:rect b="b" l="l" r="r" t="t"/>
              <a:pathLst>
                <a:path extrusionOk="0" h="18356" w="15469">
                  <a:moveTo>
                    <a:pt x="10626" y="1440"/>
                  </a:moveTo>
                  <a:cubicBezTo>
                    <a:pt x="11192" y="3415"/>
                    <a:pt x="11455" y="5455"/>
                    <a:pt x="11455" y="7572"/>
                  </a:cubicBezTo>
                  <a:cubicBezTo>
                    <a:pt x="11455" y="7719"/>
                    <a:pt x="11531" y="7817"/>
                    <a:pt x="11633" y="7867"/>
                  </a:cubicBezTo>
                  <a:lnTo>
                    <a:pt x="11633" y="7867"/>
                  </a:lnTo>
                  <a:cubicBezTo>
                    <a:pt x="12434" y="8943"/>
                    <a:pt x="13234" y="10066"/>
                    <a:pt x="14034" y="11199"/>
                  </a:cubicBezTo>
                  <a:lnTo>
                    <a:pt x="14034" y="11199"/>
                  </a:lnTo>
                  <a:cubicBezTo>
                    <a:pt x="13169" y="10908"/>
                    <a:pt x="12181" y="10677"/>
                    <a:pt x="11265" y="10677"/>
                  </a:cubicBezTo>
                  <a:cubicBezTo>
                    <a:pt x="9984" y="10677"/>
                    <a:pt x="8842" y="11129"/>
                    <a:pt x="8367" y="12500"/>
                  </a:cubicBezTo>
                  <a:cubicBezTo>
                    <a:pt x="8059" y="13350"/>
                    <a:pt x="7949" y="14307"/>
                    <a:pt x="7936" y="15260"/>
                  </a:cubicBezTo>
                  <a:lnTo>
                    <a:pt x="7936" y="15260"/>
                  </a:lnTo>
                  <a:cubicBezTo>
                    <a:pt x="7815" y="14988"/>
                    <a:pt x="7689" y="14717"/>
                    <a:pt x="7564" y="14445"/>
                  </a:cubicBezTo>
                  <a:cubicBezTo>
                    <a:pt x="7225" y="13473"/>
                    <a:pt x="6781" y="12330"/>
                    <a:pt x="6168" y="11358"/>
                  </a:cubicBezTo>
                  <a:cubicBezTo>
                    <a:pt x="5904" y="10966"/>
                    <a:pt x="5486" y="10834"/>
                    <a:pt x="5034" y="10834"/>
                  </a:cubicBezTo>
                  <a:cubicBezTo>
                    <a:pt x="4582" y="10834"/>
                    <a:pt x="4095" y="10966"/>
                    <a:pt x="3693" y="11104"/>
                  </a:cubicBezTo>
                  <a:cubicBezTo>
                    <a:pt x="2727" y="11587"/>
                    <a:pt x="1971" y="12568"/>
                    <a:pt x="1095" y="13170"/>
                  </a:cubicBezTo>
                  <a:lnTo>
                    <a:pt x="1095" y="13170"/>
                  </a:lnTo>
                  <a:cubicBezTo>
                    <a:pt x="1372" y="12514"/>
                    <a:pt x="1635" y="11851"/>
                    <a:pt x="1938" y="11188"/>
                  </a:cubicBezTo>
                  <a:cubicBezTo>
                    <a:pt x="2551" y="9856"/>
                    <a:pt x="3440" y="8798"/>
                    <a:pt x="4582" y="7931"/>
                  </a:cubicBezTo>
                  <a:cubicBezTo>
                    <a:pt x="4836" y="7741"/>
                    <a:pt x="4836" y="7487"/>
                    <a:pt x="4582" y="7318"/>
                  </a:cubicBezTo>
                  <a:cubicBezTo>
                    <a:pt x="3549" y="6653"/>
                    <a:pt x="2646" y="5567"/>
                    <a:pt x="1970" y="4517"/>
                  </a:cubicBezTo>
                  <a:lnTo>
                    <a:pt x="1970" y="4517"/>
                  </a:lnTo>
                  <a:cubicBezTo>
                    <a:pt x="3462" y="4868"/>
                    <a:pt x="4942" y="5167"/>
                    <a:pt x="6422" y="5542"/>
                  </a:cubicBezTo>
                  <a:cubicBezTo>
                    <a:pt x="6706" y="5609"/>
                    <a:pt x="6932" y="5652"/>
                    <a:pt x="7138" y="5652"/>
                  </a:cubicBezTo>
                  <a:cubicBezTo>
                    <a:pt x="7513" y="5652"/>
                    <a:pt x="7818" y="5507"/>
                    <a:pt x="8283" y="5097"/>
                  </a:cubicBezTo>
                  <a:cubicBezTo>
                    <a:pt x="9337" y="4179"/>
                    <a:pt x="10063" y="2810"/>
                    <a:pt x="10626" y="1440"/>
                  </a:cubicBezTo>
                  <a:close/>
                  <a:moveTo>
                    <a:pt x="10694" y="0"/>
                  </a:moveTo>
                  <a:cubicBezTo>
                    <a:pt x="10551" y="0"/>
                    <a:pt x="10398" y="85"/>
                    <a:pt x="10313" y="254"/>
                  </a:cubicBezTo>
                  <a:cubicBezTo>
                    <a:pt x="9784" y="1756"/>
                    <a:pt x="8981" y="3617"/>
                    <a:pt x="7670" y="4674"/>
                  </a:cubicBezTo>
                  <a:cubicBezTo>
                    <a:pt x="7430" y="4900"/>
                    <a:pt x="7388" y="4975"/>
                    <a:pt x="7279" y="4975"/>
                  </a:cubicBezTo>
                  <a:cubicBezTo>
                    <a:pt x="7225" y="4975"/>
                    <a:pt x="7155" y="4956"/>
                    <a:pt x="7035" y="4928"/>
                  </a:cubicBezTo>
                  <a:cubicBezTo>
                    <a:pt x="6697" y="4928"/>
                    <a:pt x="6253" y="4759"/>
                    <a:pt x="5893" y="4674"/>
                  </a:cubicBezTo>
                  <a:cubicBezTo>
                    <a:pt x="4391" y="4399"/>
                    <a:pt x="2911" y="4040"/>
                    <a:pt x="1325" y="3702"/>
                  </a:cubicBezTo>
                  <a:cubicBezTo>
                    <a:pt x="1295" y="3692"/>
                    <a:pt x="1266" y="3688"/>
                    <a:pt x="1238" y="3688"/>
                  </a:cubicBezTo>
                  <a:cubicBezTo>
                    <a:pt x="1000" y="3688"/>
                    <a:pt x="814" y="3985"/>
                    <a:pt x="965" y="4230"/>
                  </a:cubicBezTo>
                  <a:cubicBezTo>
                    <a:pt x="1666" y="5405"/>
                    <a:pt x="2673" y="6733"/>
                    <a:pt x="3818" y="7635"/>
                  </a:cubicBezTo>
                  <a:lnTo>
                    <a:pt x="3818" y="7635"/>
                  </a:lnTo>
                  <a:cubicBezTo>
                    <a:pt x="2852" y="8424"/>
                    <a:pt x="2034" y="9318"/>
                    <a:pt x="1494" y="10490"/>
                  </a:cubicBezTo>
                  <a:cubicBezTo>
                    <a:pt x="965" y="11548"/>
                    <a:pt x="606" y="12690"/>
                    <a:pt x="77" y="13747"/>
                  </a:cubicBezTo>
                  <a:cubicBezTo>
                    <a:pt x="1" y="13975"/>
                    <a:pt x="130" y="14289"/>
                    <a:pt x="417" y="14289"/>
                  </a:cubicBezTo>
                  <a:cubicBezTo>
                    <a:pt x="450" y="14289"/>
                    <a:pt x="484" y="14285"/>
                    <a:pt x="521" y="14276"/>
                  </a:cubicBezTo>
                  <a:cubicBezTo>
                    <a:pt x="1494" y="13917"/>
                    <a:pt x="2192" y="12944"/>
                    <a:pt x="3080" y="12330"/>
                  </a:cubicBezTo>
                  <a:cubicBezTo>
                    <a:pt x="3609" y="11886"/>
                    <a:pt x="4222" y="11548"/>
                    <a:pt x="4920" y="11548"/>
                  </a:cubicBezTo>
                  <a:cubicBezTo>
                    <a:pt x="5555" y="11548"/>
                    <a:pt x="5555" y="11633"/>
                    <a:pt x="5724" y="12077"/>
                  </a:cubicBezTo>
                  <a:cubicBezTo>
                    <a:pt x="6697" y="13917"/>
                    <a:pt x="7754" y="16032"/>
                    <a:pt x="8093" y="18062"/>
                  </a:cubicBezTo>
                  <a:cubicBezTo>
                    <a:pt x="8140" y="18263"/>
                    <a:pt x="8310" y="18356"/>
                    <a:pt x="8473" y="18356"/>
                  </a:cubicBezTo>
                  <a:cubicBezTo>
                    <a:pt x="8670" y="18356"/>
                    <a:pt x="8858" y="18220"/>
                    <a:pt x="8812" y="17977"/>
                  </a:cubicBezTo>
                  <a:cubicBezTo>
                    <a:pt x="8808" y="17949"/>
                    <a:pt x="8804" y="17921"/>
                    <a:pt x="8800" y="17893"/>
                  </a:cubicBezTo>
                  <a:lnTo>
                    <a:pt x="8800" y="17893"/>
                  </a:lnTo>
                  <a:cubicBezTo>
                    <a:pt x="8804" y="17893"/>
                    <a:pt x="8808" y="17893"/>
                    <a:pt x="8812" y="17893"/>
                  </a:cubicBezTo>
                  <a:cubicBezTo>
                    <a:pt x="8800" y="17824"/>
                    <a:pt x="8788" y="17756"/>
                    <a:pt x="8774" y="17687"/>
                  </a:cubicBezTo>
                  <a:lnTo>
                    <a:pt x="8774" y="17687"/>
                  </a:lnTo>
                  <a:cubicBezTo>
                    <a:pt x="8611" y="16346"/>
                    <a:pt x="8555" y="14878"/>
                    <a:pt x="8812" y="13557"/>
                  </a:cubicBezTo>
                  <a:cubicBezTo>
                    <a:pt x="9089" y="11951"/>
                    <a:pt x="10184" y="11447"/>
                    <a:pt x="11468" y="11447"/>
                  </a:cubicBezTo>
                  <a:cubicBezTo>
                    <a:pt x="12536" y="11447"/>
                    <a:pt x="13735" y="11795"/>
                    <a:pt x="14703" y="12148"/>
                  </a:cubicBezTo>
                  <a:lnTo>
                    <a:pt x="14703" y="12148"/>
                  </a:lnTo>
                  <a:cubicBezTo>
                    <a:pt x="14706" y="12152"/>
                    <a:pt x="14709" y="12157"/>
                    <a:pt x="14712" y="12161"/>
                  </a:cubicBezTo>
                  <a:cubicBezTo>
                    <a:pt x="14715" y="12159"/>
                    <a:pt x="14717" y="12156"/>
                    <a:pt x="14719" y="12154"/>
                  </a:cubicBezTo>
                  <a:lnTo>
                    <a:pt x="14719" y="12154"/>
                  </a:lnTo>
                  <a:cubicBezTo>
                    <a:pt x="14803" y="12184"/>
                    <a:pt x="14886" y="12215"/>
                    <a:pt x="14966" y="12246"/>
                  </a:cubicBezTo>
                  <a:cubicBezTo>
                    <a:pt x="15009" y="12272"/>
                    <a:pt x="15051" y="12284"/>
                    <a:pt x="15091" y="12284"/>
                  </a:cubicBezTo>
                  <a:cubicBezTo>
                    <a:pt x="15310" y="12284"/>
                    <a:pt x="15469" y="11945"/>
                    <a:pt x="15326" y="11802"/>
                  </a:cubicBezTo>
                  <a:cubicBezTo>
                    <a:pt x="14268" y="10300"/>
                    <a:pt x="13211" y="8798"/>
                    <a:pt x="12153" y="7403"/>
                  </a:cubicBezTo>
                  <a:cubicBezTo>
                    <a:pt x="12153" y="7402"/>
                    <a:pt x="12153" y="7402"/>
                    <a:pt x="12153" y="7402"/>
                  </a:cubicBezTo>
                  <a:lnTo>
                    <a:pt x="12153" y="7402"/>
                  </a:lnTo>
                  <a:cubicBezTo>
                    <a:pt x="12136" y="4985"/>
                    <a:pt x="11776" y="2589"/>
                    <a:pt x="11011" y="254"/>
                  </a:cubicBezTo>
                  <a:cubicBezTo>
                    <a:pt x="10969" y="85"/>
                    <a:pt x="10837" y="0"/>
                    <a:pt x="1069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6" name="Google Shape;2136;p29"/>
            <p:cNvSpPr/>
            <p:nvPr/>
          </p:nvSpPr>
          <p:spPr>
            <a:xfrm>
              <a:off x="3309905" y="87524"/>
              <a:ext cx="351855" cy="413623"/>
            </a:xfrm>
            <a:custGeom>
              <a:rect b="b" l="l" r="r" t="t"/>
              <a:pathLst>
                <a:path extrusionOk="0" h="15904" w="13529">
                  <a:moveTo>
                    <a:pt x="9252" y="1437"/>
                  </a:moveTo>
                  <a:cubicBezTo>
                    <a:pt x="9691" y="3137"/>
                    <a:pt x="9931" y="4847"/>
                    <a:pt x="9860" y="6615"/>
                  </a:cubicBezTo>
                  <a:cubicBezTo>
                    <a:pt x="9860" y="6751"/>
                    <a:pt x="9932" y="6843"/>
                    <a:pt x="10030" y="6892"/>
                  </a:cubicBezTo>
                  <a:lnTo>
                    <a:pt x="10030" y="6892"/>
                  </a:lnTo>
                  <a:cubicBezTo>
                    <a:pt x="10745" y="7800"/>
                    <a:pt x="11406" y="8721"/>
                    <a:pt x="12097" y="9671"/>
                  </a:cubicBezTo>
                  <a:lnTo>
                    <a:pt x="12097" y="9671"/>
                  </a:lnTo>
                  <a:cubicBezTo>
                    <a:pt x="11402" y="9455"/>
                    <a:pt x="10610" y="9285"/>
                    <a:pt x="9858" y="9285"/>
                  </a:cubicBezTo>
                  <a:cubicBezTo>
                    <a:pt x="8732" y="9285"/>
                    <a:pt x="7696" y="9666"/>
                    <a:pt x="7217" y="10845"/>
                  </a:cubicBezTo>
                  <a:cubicBezTo>
                    <a:pt x="6990" y="11443"/>
                    <a:pt x="6892" y="12127"/>
                    <a:pt x="6866" y="12831"/>
                  </a:cubicBezTo>
                  <a:lnTo>
                    <a:pt x="6866" y="12831"/>
                  </a:lnTo>
                  <a:cubicBezTo>
                    <a:pt x="6835" y="12754"/>
                    <a:pt x="6803" y="12677"/>
                    <a:pt x="6772" y="12600"/>
                  </a:cubicBezTo>
                  <a:cubicBezTo>
                    <a:pt x="6328" y="11712"/>
                    <a:pt x="5969" y="10655"/>
                    <a:pt x="5440" y="9872"/>
                  </a:cubicBezTo>
                  <a:cubicBezTo>
                    <a:pt x="5219" y="9497"/>
                    <a:pt x="4848" y="9369"/>
                    <a:pt x="4457" y="9369"/>
                  </a:cubicBezTo>
                  <a:cubicBezTo>
                    <a:pt x="4099" y="9369"/>
                    <a:pt x="3724" y="9476"/>
                    <a:pt x="3431" y="9597"/>
                  </a:cubicBezTo>
                  <a:cubicBezTo>
                    <a:pt x="2520" y="9922"/>
                    <a:pt x="1902" y="10663"/>
                    <a:pt x="1190" y="11212"/>
                  </a:cubicBezTo>
                  <a:lnTo>
                    <a:pt x="1190" y="11212"/>
                  </a:lnTo>
                  <a:cubicBezTo>
                    <a:pt x="1368" y="10729"/>
                    <a:pt x="1543" y="10241"/>
                    <a:pt x="1739" y="9788"/>
                  </a:cubicBezTo>
                  <a:cubicBezTo>
                    <a:pt x="2268" y="8624"/>
                    <a:pt x="3071" y="7673"/>
                    <a:pt x="4129" y="6954"/>
                  </a:cubicBezTo>
                  <a:cubicBezTo>
                    <a:pt x="4298" y="6784"/>
                    <a:pt x="4298" y="6425"/>
                    <a:pt x="4129" y="6340"/>
                  </a:cubicBezTo>
                  <a:cubicBezTo>
                    <a:pt x="3244" y="5799"/>
                    <a:pt x="2511" y="4928"/>
                    <a:pt x="1941" y="4071"/>
                  </a:cubicBezTo>
                  <a:lnTo>
                    <a:pt x="1941" y="4071"/>
                  </a:lnTo>
                  <a:cubicBezTo>
                    <a:pt x="3203" y="4362"/>
                    <a:pt x="4431" y="4649"/>
                    <a:pt x="5715" y="4923"/>
                  </a:cubicBezTo>
                  <a:cubicBezTo>
                    <a:pt x="5916" y="4958"/>
                    <a:pt x="6090" y="4981"/>
                    <a:pt x="6251" y="4981"/>
                  </a:cubicBezTo>
                  <a:cubicBezTo>
                    <a:pt x="6582" y="4981"/>
                    <a:pt x="6861" y="4883"/>
                    <a:pt x="7217" y="4585"/>
                  </a:cubicBezTo>
                  <a:cubicBezTo>
                    <a:pt x="8173" y="3760"/>
                    <a:pt x="8808" y="2614"/>
                    <a:pt x="9252" y="1437"/>
                  </a:cubicBezTo>
                  <a:close/>
                  <a:moveTo>
                    <a:pt x="9279" y="1"/>
                  </a:moveTo>
                  <a:cubicBezTo>
                    <a:pt x="9146" y="1"/>
                    <a:pt x="9014" y="91"/>
                    <a:pt x="8972" y="270"/>
                  </a:cubicBezTo>
                  <a:cubicBezTo>
                    <a:pt x="8528" y="1582"/>
                    <a:pt x="7745" y="3337"/>
                    <a:pt x="6603" y="4141"/>
                  </a:cubicBezTo>
                  <a:cubicBezTo>
                    <a:pt x="6438" y="4293"/>
                    <a:pt x="6403" y="4323"/>
                    <a:pt x="6328" y="4323"/>
                  </a:cubicBezTo>
                  <a:cubicBezTo>
                    <a:pt x="6277" y="4323"/>
                    <a:pt x="6210" y="4310"/>
                    <a:pt x="6074" y="4310"/>
                  </a:cubicBezTo>
                  <a:cubicBezTo>
                    <a:pt x="5799" y="4225"/>
                    <a:pt x="5440" y="4141"/>
                    <a:pt x="5186" y="4056"/>
                  </a:cubicBezTo>
                  <a:cubicBezTo>
                    <a:pt x="3854" y="3781"/>
                    <a:pt x="2542" y="3527"/>
                    <a:pt x="1316" y="3168"/>
                  </a:cubicBezTo>
                  <a:cubicBezTo>
                    <a:pt x="956" y="3168"/>
                    <a:pt x="681" y="3443"/>
                    <a:pt x="872" y="3697"/>
                  </a:cubicBezTo>
                  <a:cubicBezTo>
                    <a:pt x="1485" y="4775"/>
                    <a:pt x="2311" y="5869"/>
                    <a:pt x="3335" y="6650"/>
                  </a:cubicBezTo>
                  <a:lnTo>
                    <a:pt x="3335" y="6650"/>
                  </a:lnTo>
                  <a:cubicBezTo>
                    <a:pt x="2494" y="7294"/>
                    <a:pt x="1854" y="8077"/>
                    <a:pt x="1400" y="8984"/>
                  </a:cubicBezTo>
                  <a:cubicBezTo>
                    <a:pt x="872" y="9957"/>
                    <a:pt x="597" y="10930"/>
                    <a:pt x="153" y="11903"/>
                  </a:cubicBezTo>
                  <a:cubicBezTo>
                    <a:pt x="1" y="12131"/>
                    <a:pt x="207" y="12444"/>
                    <a:pt x="435" y="12444"/>
                  </a:cubicBezTo>
                  <a:cubicBezTo>
                    <a:pt x="460" y="12444"/>
                    <a:pt x="486" y="12440"/>
                    <a:pt x="512" y="12431"/>
                  </a:cubicBezTo>
                  <a:cubicBezTo>
                    <a:pt x="1485" y="12072"/>
                    <a:pt x="2098" y="11268"/>
                    <a:pt x="2796" y="10655"/>
                  </a:cubicBezTo>
                  <a:cubicBezTo>
                    <a:pt x="3167" y="10443"/>
                    <a:pt x="3846" y="9981"/>
                    <a:pt x="4368" y="9981"/>
                  </a:cubicBezTo>
                  <a:cubicBezTo>
                    <a:pt x="4472" y="9981"/>
                    <a:pt x="4570" y="9999"/>
                    <a:pt x="4657" y="10041"/>
                  </a:cubicBezTo>
                  <a:cubicBezTo>
                    <a:pt x="4827" y="10126"/>
                    <a:pt x="4911" y="10401"/>
                    <a:pt x="5102" y="10570"/>
                  </a:cubicBezTo>
                  <a:cubicBezTo>
                    <a:pt x="5884" y="12156"/>
                    <a:pt x="6772" y="13912"/>
                    <a:pt x="7026" y="15688"/>
                  </a:cubicBezTo>
                  <a:cubicBezTo>
                    <a:pt x="7073" y="15837"/>
                    <a:pt x="7233" y="15904"/>
                    <a:pt x="7391" y="15904"/>
                  </a:cubicBezTo>
                  <a:cubicBezTo>
                    <a:pt x="7593" y="15904"/>
                    <a:pt x="7793" y="15794"/>
                    <a:pt x="7745" y="15604"/>
                  </a:cubicBezTo>
                  <a:cubicBezTo>
                    <a:pt x="7740" y="15568"/>
                    <a:pt x="7735" y="15533"/>
                    <a:pt x="7730" y="15498"/>
                  </a:cubicBezTo>
                  <a:lnTo>
                    <a:pt x="7730" y="15498"/>
                  </a:lnTo>
                  <a:cubicBezTo>
                    <a:pt x="7735" y="15498"/>
                    <a:pt x="7740" y="15498"/>
                    <a:pt x="7745" y="15498"/>
                  </a:cubicBezTo>
                  <a:cubicBezTo>
                    <a:pt x="7731" y="15416"/>
                    <a:pt x="7715" y="15336"/>
                    <a:pt x="7697" y="15255"/>
                  </a:cubicBezTo>
                  <a:lnTo>
                    <a:pt x="7697" y="15255"/>
                  </a:lnTo>
                  <a:cubicBezTo>
                    <a:pt x="7557" y="14114"/>
                    <a:pt x="7573" y="12929"/>
                    <a:pt x="7745" y="11797"/>
                  </a:cubicBezTo>
                  <a:cubicBezTo>
                    <a:pt x="7979" y="10406"/>
                    <a:pt x="8915" y="9969"/>
                    <a:pt x="10008" y="9969"/>
                  </a:cubicBezTo>
                  <a:cubicBezTo>
                    <a:pt x="10993" y="9969"/>
                    <a:pt x="12106" y="10324"/>
                    <a:pt x="12948" y="10655"/>
                  </a:cubicBezTo>
                  <a:cubicBezTo>
                    <a:pt x="12991" y="10687"/>
                    <a:pt x="13038" y="10701"/>
                    <a:pt x="13084" y="10701"/>
                  </a:cubicBezTo>
                  <a:cubicBezTo>
                    <a:pt x="13308" y="10701"/>
                    <a:pt x="13529" y="10369"/>
                    <a:pt x="13371" y="10211"/>
                  </a:cubicBezTo>
                  <a:cubicBezTo>
                    <a:pt x="12421" y="8902"/>
                    <a:pt x="11535" y="7678"/>
                    <a:pt x="10564" y="6433"/>
                  </a:cubicBezTo>
                  <a:lnTo>
                    <a:pt x="10564" y="6433"/>
                  </a:lnTo>
                  <a:cubicBezTo>
                    <a:pt x="10624" y="4279"/>
                    <a:pt x="10285" y="2224"/>
                    <a:pt x="9585" y="270"/>
                  </a:cubicBezTo>
                  <a:cubicBezTo>
                    <a:pt x="9543" y="91"/>
                    <a:pt x="9411" y="1"/>
                    <a:pt x="927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7" name="Google Shape;2137;p29"/>
            <p:cNvSpPr/>
            <p:nvPr/>
          </p:nvSpPr>
          <p:spPr>
            <a:xfrm>
              <a:off x="5021745" y="-63372"/>
              <a:ext cx="380100" cy="396640"/>
            </a:xfrm>
            <a:custGeom>
              <a:rect b="b" l="l" r="r" t="t"/>
              <a:pathLst>
                <a:path extrusionOk="0" h="15251" w="14615">
                  <a:moveTo>
                    <a:pt x="6276" y="1246"/>
                  </a:moveTo>
                  <a:lnTo>
                    <a:pt x="6276" y="1246"/>
                  </a:lnTo>
                  <a:cubicBezTo>
                    <a:pt x="7514" y="2408"/>
                    <a:pt x="8578" y="3741"/>
                    <a:pt x="9456" y="5247"/>
                  </a:cubicBezTo>
                  <a:lnTo>
                    <a:pt x="9456" y="5247"/>
                  </a:lnTo>
                  <a:cubicBezTo>
                    <a:pt x="9465" y="5310"/>
                    <a:pt x="9496" y="5368"/>
                    <a:pt x="9555" y="5410"/>
                  </a:cubicBezTo>
                  <a:lnTo>
                    <a:pt x="9555" y="5410"/>
                  </a:lnTo>
                  <a:cubicBezTo>
                    <a:pt x="9632" y="5513"/>
                    <a:pt x="9727" y="5557"/>
                    <a:pt x="9819" y="5557"/>
                  </a:cubicBezTo>
                  <a:cubicBezTo>
                    <a:pt x="9837" y="5557"/>
                    <a:pt x="9855" y="5555"/>
                    <a:pt x="9872" y="5552"/>
                  </a:cubicBezTo>
                  <a:lnTo>
                    <a:pt x="9872" y="5552"/>
                  </a:lnTo>
                  <a:cubicBezTo>
                    <a:pt x="10910" y="5993"/>
                    <a:pt x="11900" y="6423"/>
                    <a:pt x="12885" y="6851"/>
                  </a:cubicBezTo>
                  <a:lnTo>
                    <a:pt x="12885" y="6851"/>
                  </a:lnTo>
                  <a:cubicBezTo>
                    <a:pt x="11171" y="7303"/>
                    <a:pt x="9138" y="8208"/>
                    <a:pt x="9412" y="10197"/>
                  </a:cubicBezTo>
                  <a:cubicBezTo>
                    <a:pt x="9503" y="10913"/>
                    <a:pt x="9811" y="11649"/>
                    <a:pt x="10204" y="12359"/>
                  </a:cubicBezTo>
                  <a:lnTo>
                    <a:pt x="10204" y="12359"/>
                  </a:lnTo>
                  <a:cubicBezTo>
                    <a:pt x="10061" y="12258"/>
                    <a:pt x="9917" y="12158"/>
                    <a:pt x="9772" y="12058"/>
                  </a:cubicBezTo>
                  <a:cubicBezTo>
                    <a:pt x="9074" y="11529"/>
                    <a:pt x="8185" y="10831"/>
                    <a:pt x="7297" y="10387"/>
                  </a:cubicBezTo>
                  <a:cubicBezTo>
                    <a:pt x="7179" y="10345"/>
                    <a:pt x="7061" y="10327"/>
                    <a:pt x="6943" y="10327"/>
                  </a:cubicBezTo>
                  <a:cubicBezTo>
                    <a:pt x="6281" y="10327"/>
                    <a:pt x="5647" y="10924"/>
                    <a:pt x="5288" y="11444"/>
                  </a:cubicBezTo>
                  <a:cubicBezTo>
                    <a:pt x="4831" y="12145"/>
                    <a:pt x="4703" y="13020"/>
                    <a:pt x="4407" y="13819"/>
                  </a:cubicBezTo>
                  <a:lnTo>
                    <a:pt x="4407" y="13819"/>
                  </a:lnTo>
                  <a:cubicBezTo>
                    <a:pt x="4305" y="13281"/>
                    <a:pt x="4188" y="12727"/>
                    <a:pt x="4125" y="12142"/>
                  </a:cubicBezTo>
                  <a:cubicBezTo>
                    <a:pt x="4040" y="10916"/>
                    <a:pt x="4315" y="9774"/>
                    <a:pt x="4759" y="8526"/>
                  </a:cubicBezTo>
                  <a:cubicBezTo>
                    <a:pt x="4844" y="8357"/>
                    <a:pt x="4569" y="8082"/>
                    <a:pt x="4400" y="8082"/>
                  </a:cubicBezTo>
                  <a:cubicBezTo>
                    <a:pt x="3344" y="8082"/>
                    <a:pt x="2302" y="7697"/>
                    <a:pt x="1346" y="7274"/>
                  </a:cubicBezTo>
                  <a:lnTo>
                    <a:pt x="1346" y="7274"/>
                  </a:lnTo>
                  <a:cubicBezTo>
                    <a:pt x="2584" y="6867"/>
                    <a:pt x="3869" y="6505"/>
                    <a:pt x="5098" y="6072"/>
                  </a:cubicBezTo>
                  <a:cubicBezTo>
                    <a:pt x="5711" y="5882"/>
                    <a:pt x="5986" y="5544"/>
                    <a:pt x="6155" y="4825"/>
                  </a:cubicBezTo>
                  <a:cubicBezTo>
                    <a:pt x="6502" y="3653"/>
                    <a:pt x="6475" y="2430"/>
                    <a:pt x="6276" y="1246"/>
                  </a:cubicBezTo>
                  <a:close/>
                  <a:moveTo>
                    <a:pt x="5763" y="0"/>
                  </a:moveTo>
                  <a:cubicBezTo>
                    <a:pt x="5561" y="0"/>
                    <a:pt x="5395" y="161"/>
                    <a:pt x="5457" y="426"/>
                  </a:cubicBezTo>
                  <a:cubicBezTo>
                    <a:pt x="5711" y="1927"/>
                    <a:pt x="5901" y="3513"/>
                    <a:pt x="5457" y="4909"/>
                  </a:cubicBezTo>
                  <a:cubicBezTo>
                    <a:pt x="5288" y="5438"/>
                    <a:pt x="4759" y="5438"/>
                    <a:pt x="4230" y="5628"/>
                  </a:cubicBezTo>
                  <a:cubicBezTo>
                    <a:pt x="2898" y="6072"/>
                    <a:pt x="1671" y="6495"/>
                    <a:pt x="339" y="6855"/>
                  </a:cubicBezTo>
                  <a:cubicBezTo>
                    <a:pt x="85" y="6940"/>
                    <a:pt x="1" y="7384"/>
                    <a:pt x="254" y="7553"/>
                  </a:cubicBezTo>
                  <a:cubicBezTo>
                    <a:pt x="1334" y="8111"/>
                    <a:pt x="2627" y="8653"/>
                    <a:pt x="3887" y="8775"/>
                  </a:cubicBezTo>
                  <a:lnTo>
                    <a:pt x="3887" y="8775"/>
                  </a:lnTo>
                  <a:cubicBezTo>
                    <a:pt x="3539" y="9796"/>
                    <a:pt x="3352" y="10876"/>
                    <a:pt x="3427" y="11973"/>
                  </a:cubicBezTo>
                  <a:cubicBezTo>
                    <a:pt x="3511" y="12946"/>
                    <a:pt x="3786" y="13898"/>
                    <a:pt x="3871" y="14871"/>
                  </a:cubicBezTo>
                  <a:cubicBezTo>
                    <a:pt x="3871" y="15066"/>
                    <a:pt x="4052" y="15250"/>
                    <a:pt x="4248" y="15250"/>
                  </a:cubicBezTo>
                  <a:cubicBezTo>
                    <a:pt x="4328" y="15250"/>
                    <a:pt x="4411" y="15219"/>
                    <a:pt x="4484" y="15145"/>
                  </a:cubicBezTo>
                  <a:cubicBezTo>
                    <a:pt x="5039" y="14419"/>
                    <a:pt x="5680" y="11048"/>
                    <a:pt x="6829" y="11048"/>
                  </a:cubicBezTo>
                  <a:cubicBezTo>
                    <a:pt x="6951" y="11048"/>
                    <a:pt x="7079" y="11086"/>
                    <a:pt x="7213" y="11169"/>
                  </a:cubicBezTo>
                  <a:cubicBezTo>
                    <a:pt x="8725" y="12097"/>
                    <a:pt x="10410" y="13101"/>
                    <a:pt x="11553" y="14421"/>
                  </a:cubicBezTo>
                  <a:lnTo>
                    <a:pt x="11553" y="14421"/>
                  </a:lnTo>
                  <a:cubicBezTo>
                    <a:pt x="11580" y="14458"/>
                    <a:pt x="11607" y="14495"/>
                    <a:pt x="11633" y="14532"/>
                  </a:cubicBezTo>
                  <a:cubicBezTo>
                    <a:pt x="11636" y="14530"/>
                    <a:pt x="11639" y="14527"/>
                    <a:pt x="11642" y="14525"/>
                  </a:cubicBezTo>
                  <a:lnTo>
                    <a:pt x="11642" y="14525"/>
                  </a:lnTo>
                  <a:cubicBezTo>
                    <a:pt x="11668" y="14555"/>
                    <a:pt x="11693" y="14586"/>
                    <a:pt x="11717" y="14617"/>
                  </a:cubicBezTo>
                  <a:cubicBezTo>
                    <a:pt x="11779" y="14678"/>
                    <a:pt x="11857" y="14705"/>
                    <a:pt x="11936" y="14705"/>
                  </a:cubicBezTo>
                  <a:cubicBezTo>
                    <a:pt x="12182" y="14705"/>
                    <a:pt x="12438" y="14445"/>
                    <a:pt x="12246" y="14173"/>
                  </a:cubicBezTo>
                  <a:cubicBezTo>
                    <a:pt x="12233" y="14156"/>
                    <a:pt x="12220" y="14139"/>
                    <a:pt x="12207" y="14122"/>
                  </a:cubicBezTo>
                  <a:lnTo>
                    <a:pt x="12207" y="14122"/>
                  </a:lnTo>
                  <a:cubicBezTo>
                    <a:pt x="12220" y="14111"/>
                    <a:pt x="12233" y="14100"/>
                    <a:pt x="12246" y="14088"/>
                  </a:cubicBezTo>
                  <a:cubicBezTo>
                    <a:pt x="12148" y="13979"/>
                    <a:pt x="12048" y="13873"/>
                    <a:pt x="11945" y="13771"/>
                  </a:cubicBezTo>
                  <a:lnTo>
                    <a:pt x="11945" y="13771"/>
                  </a:lnTo>
                  <a:cubicBezTo>
                    <a:pt x="11251" y="12827"/>
                    <a:pt x="10604" y="11817"/>
                    <a:pt x="10216" y="10725"/>
                  </a:cubicBezTo>
                  <a:cubicBezTo>
                    <a:pt x="9412" y="8357"/>
                    <a:pt x="12500" y="7553"/>
                    <a:pt x="14276" y="7299"/>
                  </a:cubicBezTo>
                  <a:cubicBezTo>
                    <a:pt x="14530" y="7299"/>
                    <a:pt x="14615" y="6770"/>
                    <a:pt x="14361" y="6686"/>
                  </a:cubicBezTo>
                  <a:cubicBezTo>
                    <a:pt x="12895" y="6087"/>
                    <a:pt x="11509" y="5468"/>
                    <a:pt x="10047" y="4868"/>
                  </a:cubicBezTo>
                  <a:lnTo>
                    <a:pt x="10047" y="4868"/>
                  </a:lnTo>
                  <a:cubicBezTo>
                    <a:pt x="8999" y="3066"/>
                    <a:pt x="7613" y="1446"/>
                    <a:pt x="5986" y="66"/>
                  </a:cubicBezTo>
                  <a:cubicBezTo>
                    <a:pt x="5913" y="21"/>
                    <a:pt x="5835" y="0"/>
                    <a:pt x="576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8" name="Google Shape;2138;p29"/>
            <p:cNvSpPr/>
            <p:nvPr/>
          </p:nvSpPr>
          <p:spPr>
            <a:xfrm>
              <a:off x="5660905" y="-113098"/>
              <a:ext cx="153470" cy="165850"/>
            </a:xfrm>
            <a:custGeom>
              <a:rect b="b" l="l" r="r" t="t"/>
              <a:pathLst>
                <a:path extrusionOk="0" h="6377" w="5901">
                  <a:moveTo>
                    <a:pt x="3767" y="1219"/>
                  </a:moveTo>
                  <a:cubicBezTo>
                    <a:pt x="3662" y="1606"/>
                    <a:pt x="3614" y="2017"/>
                    <a:pt x="3701" y="2422"/>
                  </a:cubicBezTo>
                  <a:cubicBezTo>
                    <a:pt x="3863" y="2945"/>
                    <a:pt x="4201" y="3189"/>
                    <a:pt x="4559" y="3427"/>
                  </a:cubicBezTo>
                  <a:lnTo>
                    <a:pt x="4559" y="3427"/>
                  </a:lnTo>
                  <a:cubicBezTo>
                    <a:pt x="4506" y="3418"/>
                    <a:pt x="4453" y="3408"/>
                    <a:pt x="4399" y="3395"/>
                  </a:cubicBezTo>
                  <a:cubicBezTo>
                    <a:pt x="4230" y="3395"/>
                    <a:pt x="3871" y="3480"/>
                    <a:pt x="3976" y="3755"/>
                  </a:cubicBezTo>
                  <a:cubicBezTo>
                    <a:pt x="4021" y="4163"/>
                    <a:pt x="4019" y="4549"/>
                    <a:pt x="3979" y="4927"/>
                  </a:cubicBezTo>
                  <a:lnTo>
                    <a:pt x="3979" y="4927"/>
                  </a:lnTo>
                  <a:cubicBezTo>
                    <a:pt x="3771" y="4513"/>
                    <a:pt x="3510" y="4139"/>
                    <a:pt x="3173" y="4093"/>
                  </a:cubicBezTo>
                  <a:cubicBezTo>
                    <a:pt x="3120" y="4078"/>
                    <a:pt x="3066" y="4072"/>
                    <a:pt x="3011" y="4072"/>
                  </a:cubicBezTo>
                  <a:cubicBezTo>
                    <a:pt x="2750" y="4072"/>
                    <a:pt x="2467" y="4222"/>
                    <a:pt x="2198" y="4409"/>
                  </a:cubicBezTo>
                  <a:lnTo>
                    <a:pt x="2198" y="4409"/>
                  </a:lnTo>
                  <a:cubicBezTo>
                    <a:pt x="2361" y="4011"/>
                    <a:pt x="2481" y="3607"/>
                    <a:pt x="2284" y="3120"/>
                  </a:cubicBezTo>
                  <a:cubicBezTo>
                    <a:pt x="2124" y="2830"/>
                    <a:pt x="1878" y="2601"/>
                    <a:pt x="1599" y="2411"/>
                  </a:cubicBezTo>
                  <a:lnTo>
                    <a:pt x="1599" y="2411"/>
                  </a:lnTo>
                  <a:cubicBezTo>
                    <a:pt x="1856" y="2359"/>
                    <a:pt x="2114" y="2307"/>
                    <a:pt x="2368" y="2268"/>
                  </a:cubicBezTo>
                  <a:lnTo>
                    <a:pt x="2368" y="2268"/>
                  </a:lnTo>
                  <a:cubicBezTo>
                    <a:pt x="2391" y="2275"/>
                    <a:pt x="2415" y="2278"/>
                    <a:pt x="2439" y="2278"/>
                  </a:cubicBezTo>
                  <a:cubicBezTo>
                    <a:pt x="2495" y="2278"/>
                    <a:pt x="2550" y="2260"/>
                    <a:pt x="2599" y="2218"/>
                  </a:cubicBezTo>
                  <a:lnTo>
                    <a:pt x="2599" y="2218"/>
                  </a:lnTo>
                  <a:cubicBezTo>
                    <a:pt x="2680" y="2181"/>
                    <a:pt x="2729" y="2125"/>
                    <a:pt x="2751" y="2060"/>
                  </a:cubicBezTo>
                  <a:lnTo>
                    <a:pt x="2751" y="2060"/>
                  </a:lnTo>
                  <a:cubicBezTo>
                    <a:pt x="3077" y="1735"/>
                    <a:pt x="3406" y="1467"/>
                    <a:pt x="3767" y="1219"/>
                  </a:cubicBezTo>
                  <a:close/>
                  <a:moveTo>
                    <a:pt x="4507" y="1"/>
                  </a:moveTo>
                  <a:cubicBezTo>
                    <a:pt x="4448" y="1"/>
                    <a:pt x="4384" y="17"/>
                    <a:pt x="4315" y="53"/>
                  </a:cubicBezTo>
                  <a:cubicBezTo>
                    <a:pt x="3600" y="440"/>
                    <a:pt x="2939" y="914"/>
                    <a:pt x="2363" y="1540"/>
                  </a:cubicBezTo>
                  <a:lnTo>
                    <a:pt x="2363" y="1540"/>
                  </a:lnTo>
                  <a:cubicBezTo>
                    <a:pt x="2337" y="1536"/>
                    <a:pt x="2311" y="1534"/>
                    <a:pt x="2284" y="1534"/>
                  </a:cubicBezTo>
                  <a:cubicBezTo>
                    <a:pt x="1671" y="1724"/>
                    <a:pt x="1058" y="1809"/>
                    <a:pt x="444" y="1893"/>
                  </a:cubicBezTo>
                  <a:cubicBezTo>
                    <a:pt x="0" y="1978"/>
                    <a:pt x="85" y="2507"/>
                    <a:pt x="444" y="2591"/>
                  </a:cubicBezTo>
                  <a:cubicBezTo>
                    <a:pt x="1142" y="2866"/>
                    <a:pt x="1946" y="3395"/>
                    <a:pt x="1502" y="4283"/>
                  </a:cubicBezTo>
                  <a:cubicBezTo>
                    <a:pt x="1333" y="4706"/>
                    <a:pt x="1142" y="4981"/>
                    <a:pt x="1142" y="5425"/>
                  </a:cubicBezTo>
                  <a:cubicBezTo>
                    <a:pt x="1082" y="5607"/>
                    <a:pt x="1249" y="5756"/>
                    <a:pt x="1442" y="5756"/>
                  </a:cubicBezTo>
                  <a:cubicBezTo>
                    <a:pt x="1519" y="5756"/>
                    <a:pt x="1599" y="5733"/>
                    <a:pt x="1671" y="5679"/>
                  </a:cubicBezTo>
                  <a:cubicBezTo>
                    <a:pt x="1850" y="5520"/>
                    <a:pt x="2625" y="4802"/>
                    <a:pt x="2946" y="4802"/>
                  </a:cubicBezTo>
                  <a:cubicBezTo>
                    <a:pt x="2967" y="4802"/>
                    <a:pt x="2987" y="4806"/>
                    <a:pt x="3003" y="4812"/>
                  </a:cubicBezTo>
                  <a:cubicBezTo>
                    <a:pt x="3257" y="4897"/>
                    <a:pt x="3701" y="5954"/>
                    <a:pt x="3786" y="6208"/>
                  </a:cubicBezTo>
                  <a:cubicBezTo>
                    <a:pt x="3867" y="6325"/>
                    <a:pt x="3990" y="6377"/>
                    <a:pt x="4104" y="6377"/>
                  </a:cubicBezTo>
                  <a:cubicBezTo>
                    <a:pt x="4259" y="6377"/>
                    <a:pt x="4399" y="6281"/>
                    <a:pt x="4399" y="6123"/>
                  </a:cubicBezTo>
                  <a:cubicBezTo>
                    <a:pt x="4628" y="5472"/>
                    <a:pt x="4725" y="4807"/>
                    <a:pt x="4702" y="4151"/>
                  </a:cubicBezTo>
                  <a:lnTo>
                    <a:pt x="4702" y="4151"/>
                  </a:lnTo>
                  <a:cubicBezTo>
                    <a:pt x="4770" y="4155"/>
                    <a:pt x="4838" y="4156"/>
                    <a:pt x="4907" y="4156"/>
                  </a:cubicBezTo>
                  <a:cubicBezTo>
                    <a:pt x="5140" y="4156"/>
                    <a:pt x="5383" y="4135"/>
                    <a:pt x="5647" y="4093"/>
                  </a:cubicBezTo>
                  <a:cubicBezTo>
                    <a:pt x="5901" y="4008"/>
                    <a:pt x="5901" y="3649"/>
                    <a:pt x="5732" y="3480"/>
                  </a:cubicBezTo>
                  <a:cubicBezTo>
                    <a:pt x="5457" y="3120"/>
                    <a:pt x="5034" y="2951"/>
                    <a:pt x="4674" y="2591"/>
                  </a:cubicBezTo>
                  <a:cubicBezTo>
                    <a:pt x="4146" y="1978"/>
                    <a:pt x="4505" y="1195"/>
                    <a:pt x="4759" y="582"/>
                  </a:cubicBezTo>
                  <a:cubicBezTo>
                    <a:pt x="4896" y="291"/>
                    <a:pt x="4756" y="1"/>
                    <a:pt x="450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9" name="Google Shape;2139;p29"/>
            <p:cNvSpPr/>
            <p:nvPr/>
          </p:nvSpPr>
          <p:spPr>
            <a:xfrm>
              <a:off x="6197830" y="36263"/>
              <a:ext cx="162209" cy="134173"/>
            </a:xfrm>
            <a:custGeom>
              <a:rect b="b" l="l" r="r" t="t"/>
              <a:pathLst>
                <a:path extrusionOk="0" h="5159" w="6237">
                  <a:moveTo>
                    <a:pt x="3455" y="1104"/>
                  </a:moveTo>
                  <a:cubicBezTo>
                    <a:pt x="3417" y="1191"/>
                    <a:pt x="3372" y="1275"/>
                    <a:pt x="3318" y="1353"/>
                  </a:cubicBezTo>
                  <a:cubicBezTo>
                    <a:pt x="3233" y="1522"/>
                    <a:pt x="3318" y="1882"/>
                    <a:pt x="3592" y="1882"/>
                  </a:cubicBezTo>
                  <a:cubicBezTo>
                    <a:pt x="3961" y="1927"/>
                    <a:pt x="4306" y="2024"/>
                    <a:pt x="4655" y="2169"/>
                  </a:cubicBezTo>
                  <a:lnTo>
                    <a:pt x="4655" y="2169"/>
                  </a:lnTo>
                  <a:cubicBezTo>
                    <a:pt x="4226" y="2256"/>
                    <a:pt x="3821" y="2388"/>
                    <a:pt x="3677" y="2664"/>
                  </a:cubicBezTo>
                  <a:cubicBezTo>
                    <a:pt x="3497" y="2982"/>
                    <a:pt x="3566" y="3379"/>
                    <a:pt x="3701" y="3763"/>
                  </a:cubicBezTo>
                  <a:lnTo>
                    <a:pt x="3701" y="3763"/>
                  </a:lnTo>
                  <a:cubicBezTo>
                    <a:pt x="3443" y="3554"/>
                    <a:pt x="3180" y="3377"/>
                    <a:pt x="2823" y="3377"/>
                  </a:cubicBezTo>
                  <a:cubicBezTo>
                    <a:pt x="2785" y="3377"/>
                    <a:pt x="2745" y="3379"/>
                    <a:pt x="2704" y="3383"/>
                  </a:cubicBezTo>
                  <a:cubicBezTo>
                    <a:pt x="2273" y="3383"/>
                    <a:pt x="1919" y="3569"/>
                    <a:pt x="1614" y="3825"/>
                  </a:cubicBezTo>
                  <a:lnTo>
                    <a:pt x="1614" y="3825"/>
                  </a:lnTo>
                  <a:cubicBezTo>
                    <a:pt x="1646" y="3494"/>
                    <a:pt x="1689" y="3164"/>
                    <a:pt x="1731" y="2855"/>
                  </a:cubicBezTo>
                  <a:cubicBezTo>
                    <a:pt x="1731" y="2730"/>
                    <a:pt x="1677" y="2641"/>
                    <a:pt x="1598" y="2586"/>
                  </a:cubicBezTo>
                  <a:lnTo>
                    <a:pt x="1598" y="2586"/>
                  </a:lnTo>
                  <a:cubicBezTo>
                    <a:pt x="1360" y="2197"/>
                    <a:pt x="1179" y="1783"/>
                    <a:pt x="1038" y="1354"/>
                  </a:cubicBezTo>
                  <a:lnTo>
                    <a:pt x="1038" y="1354"/>
                  </a:lnTo>
                  <a:cubicBezTo>
                    <a:pt x="1388" y="1562"/>
                    <a:pt x="1758" y="1713"/>
                    <a:pt x="2175" y="1713"/>
                  </a:cubicBezTo>
                  <a:cubicBezTo>
                    <a:pt x="2220" y="1717"/>
                    <a:pt x="2262" y="1719"/>
                    <a:pt x="2303" y="1719"/>
                  </a:cubicBezTo>
                  <a:cubicBezTo>
                    <a:pt x="2826" y="1719"/>
                    <a:pt x="3118" y="1393"/>
                    <a:pt x="3455" y="1104"/>
                  </a:cubicBezTo>
                  <a:close/>
                  <a:moveTo>
                    <a:pt x="3973" y="0"/>
                  </a:moveTo>
                  <a:cubicBezTo>
                    <a:pt x="3934" y="0"/>
                    <a:pt x="3891" y="7"/>
                    <a:pt x="3846" y="21"/>
                  </a:cubicBezTo>
                  <a:cubicBezTo>
                    <a:pt x="3508" y="211"/>
                    <a:pt x="3233" y="380"/>
                    <a:pt x="2979" y="655"/>
                  </a:cubicBezTo>
                  <a:cubicBezTo>
                    <a:pt x="2679" y="891"/>
                    <a:pt x="2401" y="987"/>
                    <a:pt x="2137" y="987"/>
                  </a:cubicBezTo>
                  <a:cubicBezTo>
                    <a:pt x="1617" y="987"/>
                    <a:pt x="1150" y="617"/>
                    <a:pt x="674" y="211"/>
                  </a:cubicBezTo>
                  <a:cubicBezTo>
                    <a:pt x="601" y="132"/>
                    <a:pt x="513" y="99"/>
                    <a:pt x="426" y="99"/>
                  </a:cubicBezTo>
                  <a:cubicBezTo>
                    <a:pt x="209" y="99"/>
                    <a:pt x="0" y="308"/>
                    <a:pt x="61" y="549"/>
                  </a:cubicBezTo>
                  <a:cubicBezTo>
                    <a:pt x="240" y="1387"/>
                    <a:pt x="551" y="2149"/>
                    <a:pt x="1029" y="2889"/>
                  </a:cubicBezTo>
                  <a:lnTo>
                    <a:pt x="1029" y="2889"/>
                  </a:lnTo>
                  <a:cubicBezTo>
                    <a:pt x="946" y="3494"/>
                    <a:pt x="864" y="4177"/>
                    <a:pt x="864" y="4779"/>
                  </a:cubicBezTo>
                  <a:cubicBezTo>
                    <a:pt x="804" y="4974"/>
                    <a:pt x="1000" y="5159"/>
                    <a:pt x="1217" y="5159"/>
                  </a:cubicBezTo>
                  <a:cubicBezTo>
                    <a:pt x="1305" y="5159"/>
                    <a:pt x="1398" y="5128"/>
                    <a:pt x="1478" y="5054"/>
                  </a:cubicBezTo>
                  <a:cubicBezTo>
                    <a:pt x="1853" y="4559"/>
                    <a:pt x="2228" y="4095"/>
                    <a:pt x="2733" y="4095"/>
                  </a:cubicBezTo>
                  <a:cubicBezTo>
                    <a:pt x="2938" y="4095"/>
                    <a:pt x="3166" y="4172"/>
                    <a:pt x="3423" y="4356"/>
                  </a:cubicBezTo>
                  <a:cubicBezTo>
                    <a:pt x="3762" y="4610"/>
                    <a:pt x="3952" y="4885"/>
                    <a:pt x="4375" y="5054"/>
                  </a:cubicBezTo>
                  <a:cubicBezTo>
                    <a:pt x="4412" y="5066"/>
                    <a:pt x="4448" y="5071"/>
                    <a:pt x="4483" y="5071"/>
                  </a:cubicBezTo>
                  <a:cubicBezTo>
                    <a:pt x="4712" y="5071"/>
                    <a:pt x="4892" y="4848"/>
                    <a:pt x="4819" y="4610"/>
                  </a:cubicBezTo>
                  <a:cubicBezTo>
                    <a:pt x="4735" y="4356"/>
                    <a:pt x="4206" y="3299"/>
                    <a:pt x="4290" y="3109"/>
                  </a:cubicBezTo>
                  <a:cubicBezTo>
                    <a:pt x="4481" y="2855"/>
                    <a:pt x="5623" y="2770"/>
                    <a:pt x="5877" y="2664"/>
                  </a:cubicBezTo>
                  <a:cubicBezTo>
                    <a:pt x="6152" y="2580"/>
                    <a:pt x="6236" y="2136"/>
                    <a:pt x="5961" y="2051"/>
                  </a:cubicBezTo>
                  <a:cubicBezTo>
                    <a:pt x="5378" y="1680"/>
                    <a:pt x="4795" y="1442"/>
                    <a:pt x="4150" y="1275"/>
                  </a:cubicBezTo>
                  <a:lnTo>
                    <a:pt x="4150" y="1275"/>
                  </a:lnTo>
                  <a:cubicBezTo>
                    <a:pt x="4252" y="977"/>
                    <a:pt x="4290" y="678"/>
                    <a:pt x="4290" y="380"/>
                  </a:cubicBezTo>
                  <a:cubicBezTo>
                    <a:pt x="4290" y="168"/>
                    <a:pt x="4172" y="0"/>
                    <a:pt x="397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0" name="Google Shape;2140;p29"/>
            <p:cNvSpPr/>
            <p:nvPr/>
          </p:nvSpPr>
          <p:spPr>
            <a:xfrm>
              <a:off x="8743964" y="467441"/>
              <a:ext cx="162209" cy="133939"/>
            </a:xfrm>
            <a:custGeom>
              <a:rect b="b" l="l" r="r" t="t"/>
              <a:pathLst>
                <a:path extrusionOk="0" h="5150" w="6237">
                  <a:moveTo>
                    <a:pt x="3462" y="1096"/>
                  </a:moveTo>
                  <a:cubicBezTo>
                    <a:pt x="3428" y="1182"/>
                    <a:pt x="3387" y="1262"/>
                    <a:pt x="3339" y="1334"/>
                  </a:cubicBezTo>
                  <a:cubicBezTo>
                    <a:pt x="3234" y="1524"/>
                    <a:pt x="3339" y="1863"/>
                    <a:pt x="3593" y="1863"/>
                  </a:cubicBezTo>
                  <a:cubicBezTo>
                    <a:pt x="3969" y="1908"/>
                    <a:pt x="4352" y="2009"/>
                    <a:pt x="4720" y="2162"/>
                  </a:cubicBezTo>
                  <a:lnTo>
                    <a:pt x="4720" y="2162"/>
                  </a:lnTo>
                  <a:cubicBezTo>
                    <a:pt x="4268" y="2262"/>
                    <a:pt x="3829" y="2414"/>
                    <a:pt x="3678" y="2751"/>
                  </a:cubicBezTo>
                  <a:cubicBezTo>
                    <a:pt x="3524" y="2991"/>
                    <a:pt x="3567" y="3339"/>
                    <a:pt x="3674" y="3690"/>
                  </a:cubicBezTo>
                  <a:lnTo>
                    <a:pt x="3674" y="3690"/>
                  </a:lnTo>
                  <a:cubicBezTo>
                    <a:pt x="3443" y="3505"/>
                    <a:pt x="3191" y="3358"/>
                    <a:pt x="2836" y="3358"/>
                  </a:cubicBezTo>
                  <a:cubicBezTo>
                    <a:pt x="2794" y="3358"/>
                    <a:pt x="2750" y="3360"/>
                    <a:pt x="2705" y="3364"/>
                  </a:cubicBezTo>
                  <a:cubicBezTo>
                    <a:pt x="2278" y="3364"/>
                    <a:pt x="1926" y="3547"/>
                    <a:pt x="1623" y="3799"/>
                  </a:cubicBezTo>
                  <a:lnTo>
                    <a:pt x="1623" y="3799"/>
                  </a:lnTo>
                  <a:cubicBezTo>
                    <a:pt x="1650" y="3547"/>
                    <a:pt x="1686" y="3289"/>
                    <a:pt x="1725" y="3022"/>
                  </a:cubicBezTo>
                  <a:lnTo>
                    <a:pt x="1725" y="3022"/>
                  </a:lnTo>
                  <a:cubicBezTo>
                    <a:pt x="1784" y="2925"/>
                    <a:pt x="1804" y="2801"/>
                    <a:pt x="1753" y="2666"/>
                  </a:cubicBezTo>
                  <a:cubicBezTo>
                    <a:pt x="1443" y="2244"/>
                    <a:pt x="1220" y="1800"/>
                    <a:pt x="1054" y="1342"/>
                  </a:cubicBezTo>
                  <a:lnTo>
                    <a:pt x="1054" y="1342"/>
                  </a:lnTo>
                  <a:cubicBezTo>
                    <a:pt x="1398" y="1546"/>
                    <a:pt x="1763" y="1694"/>
                    <a:pt x="2176" y="1694"/>
                  </a:cubicBezTo>
                  <a:cubicBezTo>
                    <a:pt x="2221" y="1698"/>
                    <a:pt x="2265" y="1700"/>
                    <a:pt x="2307" y="1700"/>
                  </a:cubicBezTo>
                  <a:cubicBezTo>
                    <a:pt x="2828" y="1700"/>
                    <a:pt x="3127" y="1385"/>
                    <a:pt x="3462" y="1096"/>
                  </a:cubicBezTo>
                  <a:close/>
                  <a:moveTo>
                    <a:pt x="3995" y="1"/>
                  </a:moveTo>
                  <a:cubicBezTo>
                    <a:pt x="3955" y="1"/>
                    <a:pt x="3913" y="8"/>
                    <a:pt x="3868" y="23"/>
                  </a:cubicBezTo>
                  <a:cubicBezTo>
                    <a:pt x="3509" y="192"/>
                    <a:pt x="3234" y="361"/>
                    <a:pt x="2980" y="636"/>
                  </a:cubicBezTo>
                  <a:cubicBezTo>
                    <a:pt x="2680" y="872"/>
                    <a:pt x="2402" y="968"/>
                    <a:pt x="2138" y="968"/>
                  </a:cubicBezTo>
                  <a:cubicBezTo>
                    <a:pt x="1620" y="968"/>
                    <a:pt x="1158" y="598"/>
                    <a:pt x="696" y="192"/>
                  </a:cubicBezTo>
                  <a:cubicBezTo>
                    <a:pt x="618" y="121"/>
                    <a:pt x="528" y="89"/>
                    <a:pt x="439" y="89"/>
                  </a:cubicBezTo>
                  <a:cubicBezTo>
                    <a:pt x="213" y="89"/>
                    <a:pt x="0" y="293"/>
                    <a:pt x="61" y="552"/>
                  </a:cubicBezTo>
                  <a:cubicBezTo>
                    <a:pt x="241" y="1369"/>
                    <a:pt x="552" y="2130"/>
                    <a:pt x="1030" y="2870"/>
                  </a:cubicBezTo>
                  <a:lnTo>
                    <a:pt x="1030" y="2870"/>
                  </a:lnTo>
                  <a:cubicBezTo>
                    <a:pt x="947" y="3555"/>
                    <a:pt x="865" y="4178"/>
                    <a:pt x="865" y="4781"/>
                  </a:cubicBezTo>
                  <a:cubicBezTo>
                    <a:pt x="805" y="4960"/>
                    <a:pt x="1050" y="5150"/>
                    <a:pt x="1259" y="5150"/>
                  </a:cubicBezTo>
                  <a:cubicBezTo>
                    <a:pt x="1347" y="5150"/>
                    <a:pt x="1428" y="5116"/>
                    <a:pt x="1478" y="5035"/>
                  </a:cubicBezTo>
                  <a:cubicBezTo>
                    <a:pt x="1854" y="4539"/>
                    <a:pt x="2230" y="4085"/>
                    <a:pt x="2736" y="4085"/>
                  </a:cubicBezTo>
                  <a:cubicBezTo>
                    <a:pt x="2941" y="4085"/>
                    <a:pt x="3167" y="4160"/>
                    <a:pt x="3424" y="4337"/>
                  </a:cubicBezTo>
                  <a:cubicBezTo>
                    <a:pt x="3762" y="4591"/>
                    <a:pt x="3953" y="4866"/>
                    <a:pt x="4397" y="5035"/>
                  </a:cubicBezTo>
                  <a:cubicBezTo>
                    <a:pt x="4431" y="5046"/>
                    <a:pt x="4465" y="5052"/>
                    <a:pt x="4499" y="5052"/>
                  </a:cubicBezTo>
                  <a:cubicBezTo>
                    <a:pt x="4717" y="5052"/>
                    <a:pt x="4912" y="4829"/>
                    <a:pt x="4820" y="4591"/>
                  </a:cubicBezTo>
                  <a:cubicBezTo>
                    <a:pt x="4735" y="4337"/>
                    <a:pt x="4207" y="3280"/>
                    <a:pt x="4291" y="3111"/>
                  </a:cubicBezTo>
                  <a:cubicBezTo>
                    <a:pt x="4481" y="2836"/>
                    <a:pt x="5624" y="2751"/>
                    <a:pt x="5877" y="2666"/>
                  </a:cubicBezTo>
                  <a:cubicBezTo>
                    <a:pt x="6152" y="2582"/>
                    <a:pt x="6237" y="2138"/>
                    <a:pt x="5983" y="2053"/>
                  </a:cubicBezTo>
                  <a:cubicBezTo>
                    <a:pt x="5382" y="1682"/>
                    <a:pt x="4796" y="1429"/>
                    <a:pt x="4151" y="1257"/>
                  </a:cubicBezTo>
                  <a:lnTo>
                    <a:pt x="4151" y="1257"/>
                  </a:lnTo>
                  <a:cubicBezTo>
                    <a:pt x="4253" y="959"/>
                    <a:pt x="4291" y="660"/>
                    <a:pt x="4291" y="361"/>
                  </a:cubicBezTo>
                  <a:cubicBezTo>
                    <a:pt x="4291" y="152"/>
                    <a:pt x="4177" y="1"/>
                    <a:pt x="399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1" name="Google Shape;2141;p29"/>
            <p:cNvSpPr/>
            <p:nvPr/>
          </p:nvSpPr>
          <p:spPr>
            <a:xfrm>
              <a:off x="7380365" y="-57338"/>
              <a:ext cx="162261" cy="134433"/>
            </a:xfrm>
            <a:custGeom>
              <a:rect b="b" l="l" r="r" t="t"/>
              <a:pathLst>
                <a:path extrusionOk="0" h="5169" w="6239">
                  <a:moveTo>
                    <a:pt x="3452" y="1141"/>
                  </a:moveTo>
                  <a:lnTo>
                    <a:pt x="3452" y="1141"/>
                  </a:lnTo>
                  <a:cubicBezTo>
                    <a:pt x="3415" y="1235"/>
                    <a:pt x="3371" y="1328"/>
                    <a:pt x="3320" y="1420"/>
                  </a:cubicBezTo>
                  <a:cubicBezTo>
                    <a:pt x="3235" y="1611"/>
                    <a:pt x="3320" y="1864"/>
                    <a:pt x="3510" y="1864"/>
                  </a:cubicBezTo>
                  <a:cubicBezTo>
                    <a:pt x="3906" y="1950"/>
                    <a:pt x="4259" y="2063"/>
                    <a:pt x="4604" y="2200"/>
                  </a:cubicBezTo>
                  <a:lnTo>
                    <a:pt x="4604" y="2200"/>
                  </a:lnTo>
                  <a:cubicBezTo>
                    <a:pt x="4180" y="2289"/>
                    <a:pt x="3777" y="2442"/>
                    <a:pt x="3595" y="2753"/>
                  </a:cubicBezTo>
                  <a:cubicBezTo>
                    <a:pt x="3466" y="3000"/>
                    <a:pt x="3537" y="3363"/>
                    <a:pt x="3665" y="3734"/>
                  </a:cubicBezTo>
                  <a:lnTo>
                    <a:pt x="3665" y="3734"/>
                  </a:lnTo>
                  <a:cubicBezTo>
                    <a:pt x="3407" y="3524"/>
                    <a:pt x="3131" y="3360"/>
                    <a:pt x="2753" y="3360"/>
                  </a:cubicBezTo>
                  <a:cubicBezTo>
                    <a:pt x="2711" y="3360"/>
                    <a:pt x="2667" y="3362"/>
                    <a:pt x="2622" y="3366"/>
                  </a:cubicBezTo>
                  <a:cubicBezTo>
                    <a:pt x="2243" y="3366"/>
                    <a:pt x="1914" y="3547"/>
                    <a:pt x="1621" y="3810"/>
                  </a:cubicBezTo>
                  <a:lnTo>
                    <a:pt x="1621" y="3810"/>
                  </a:lnTo>
                  <a:cubicBezTo>
                    <a:pt x="1652" y="3513"/>
                    <a:pt x="1693" y="3217"/>
                    <a:pt x="1734" y="2922"/>
                  </a:cubicBezTo>
                  <a:cubicBezTo>
                    <a:pt x="1734" y="2743"/>
                    <a:pt x="1654" y="2625"/>
                    <a:pt x="1549" y="2567"/>
                  </a:cubicBezTo>
                  <a:lnTo>
                    <a:pt x="1549" y="2567"/>
                  </a:lnTo>
                  <a:cubicBezTo>
                    <a:pt x="1334" y="2159"/>
                    <a:pt x="1168" y="1773"/>
                    <a:pt x="1036" y="1368"/>
                  </a:cubicBezTo>
                  <a:lnTo>
                    <a:pt x="1036" y="1368"/>
                  </a:lnTo>
                  <a:cubicBezTo>
                    <a:pt x="1388" y="1575"/>
                    <a:pt x="1775" y="1736"/>
                    <a:pt x="2178" y="1780"/>
                  </a:cubicBezTo>
                  <a:cubicBezTo>
                    <a:pt x="2780" y="1780"/>
                    <a:pt x="3090" y="1459"/>
                    <a:pt x="3452" y="1141"/>
                  </a:cubicBezTo>
                  <a:close/>
                  <a:moveTo>
                    <a:pt x="3940" y="1"/>
                  </a:moveTo>
                  <a:cubicBezTo>
                    <a:pt x="3909" y="1"/>
                    <a:pt x="3878" y="8"/>
                    <a:pt x="3849" y="24"/>
                  </a:cubicBezTo>
                  <a:cubicBezTo>
                    <a:pt x="3510" y="194"/>
                    <a:pt x="3235" y="447"/>
                    <a:pt x="2897" y="722"/>
                  </a:cubicBezTo>
                  <a:cubicBezTo>
                    <a:pt x="2644" y="915"/>
                    <a:pt x="2402" y="995"/>
                    <a:pt x="2167" y="995"/>
                  </a:cubicBezTo>
                  <a:cubicBezTo>
                    <a:pt x="1652" y="995"/>
                    <a:pt x="1169" y="614"/>
                    <a:pt x="676" y="194"/>
                  </a:cubicBezTo>
                  <a:cubicBezTo>
                    <a:pt x="609" y="149"/>
                    <a:pt x="528" y="128"/>
                    <a:pt x="447" y="128"/>
                  </a:cubicBezTo>
                  <a:cubicBezTo>
                    <a:pt x="224" y="128"/>
                    <a:pt x="1" y="289"/>
                    <a:pt x="63" y="553"/>
                  </a:cubicBezTo>
                  <a:cubicBezTo>
                    <a:pt x="250" y="1408"/>
                    <a:pt x="582" y="2283"/>
                    <a:pt x="1017" y="3058"/>
                  </a:cubicBezTo>
                  <a:lnTo>
                    <a:pt x="1017" y="3058"/>
                  </a:lnTo>
                  <a:cubicBezTo>
                    <a:pt x="939" y="3626"/>
                    <a:pt x="866" y="4195"/>
                    <a:pt x="866" y="4783"/>
                  </a:cubicBezTo>
                  <a:cubicBezTo>
                    <a:pt x="810" y="5009"/>
                    <a:pt x="979" y="5168"/>
                    <a:pt x="1155" y="5168"/>
                  </a:cubicBezTo>
                  <a:cubicBezTo>
                    <a:pt x="1242" y="5168"/>
                    <a:pt x="1332" y="5128"/>
                    <a:pt x="1395" y="5037"/>
                  </a:cubicBezTo>
                  <a:cubicBezTo>
                    <a:pt x="1767" y="4605"/>
                    <a:pt x="2181" y="4132"/>
                    <a:pt x="2703" y="4132"/>
                  </a:cubicBezTo>
                  <a:cubicBezTo>
                    <a:pt x="2923" y="4132"/>
                    <a:pt x="3162" y="4216"/>
                    <a:pt x="3426" y="4423"/>
                  </a:cubicBezTo>
                  <a:cubicBezTo>
                    <a:pt x="3764" y="4677"/>
                    <a:pt x="3954" y="4868"/>
                    <a:pt x="4377" y="5037"/>
                  </a:cubicBezTo>
                  <a:cubicBezTo>
                    <a:pt x="4414" y="5048"/>
                    <a:pt x="4450" y="5053"/>
                    <a:pt x="4485" y="5053"/>
                  </a:cubicBezTo>
                  <a:cubicBezTo>
                    <a:pt x="4714" y="5053"/>
                    <a:pt x="4895" y="4831"/>
                    <a:pt x="4821" y="4593"/>
                  </a:cubicBezTo>
                  <a:cubicBezTo>
                    <a:pt x="4737" y="4339"/>
                    <a:pt x="4208" y="3281"/>
                    <a:pt x="4293" y="3091"/>
                  </a:cubicBezTo>
                  <a:cubicBezTo>
                    <a:pt x="4483" y="2837"/>
                    <a:pt x="5625" y="2753"/>
                    <a:pt x="5879" y="2668"/>
                  </a:cubicBezTo>
                  <a:cubicBezTo>
                    <a:pt x="6154" y="2668"/>
                    <a:pt x="6238" y="2224"/>
                    <a:pt x="5964" y="2034"/>
                  </a:cubicBezTo>
                  <a:cubicBezTo>
                    <a:pt x="5373" y="1675"/>
                    <a:pt x="4782" y="1423"/>
                    <a:pt x="4127" y="1303"/>
                  </a:cubicBezTo>
                  <a:lnTo>
                    <a:pt x="4127" y="1303"/>
                  </a:lnTo>
                  <a:cubicBezTo>
                    <a:pt x="4222" y="1010"/>
                    <a:pt x="4293" y="704"/>
                    <a:pt x="4293" y="363"/>
                  </a:cubicBezTo>
                  <a:cubicBezTo>
                    <a:pt x="4293" y="220"/>
                    <a:pt x="4111" y="1"/>
                    <a:pt x="394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p29"/>
            <p:cNvSpPr/>
            <p:nvPr/>
          </p:nvSpPr>
          <p:spPr>
            <a:xfrm>
              <a:off x="4630150" y="-23190"/>
              <a:ext cx="160050" cy="134225"/>
            </a:xfrm>
            <a:custGeom>
              <a:rect b="b" l="l" r="r" t="t"/>
              <a:pathLst>
                <a:path extrusionOk="0" h="5161" w="6154">
                  <a:moveTo>
                    <a:pt x="3487" y="1026"/>
                  </a:moveTo>
                  <a:lnTo>
                    <a:pt x="3487" y="1026"/>
                  </a:lnTo>
                  <a:cubicBezTo>
                    <a:pt x="3444" y="1143"/>
                    <a:pt x="3389" y="1255"/>
                    <a:pt x="3320" y="1355"/>
                  </a:cubicBezTo>
                  <a:cubicBezTo>
                    <a:pt x="3235" y="1524"/>
                    <a:pt x="3235" y="1884"/>
                    <a:pt x="3510" y="1884"/>
                  </a:cubicBezTo>
                  <a:cubicBezTo>
                    <a:pt x="3866" y="1970"/>
                    <a:pt x="4221" y="2056"/>
                    <a:pt x="4568" y="2179"/>
                  </a:cubicBezTo>
                  <a:lnTo>
                    <a:pt x="4568" y="2179"/>
                  </a:lnTo>
                  <a:cubicBezTo>
                    <a:pt x="4135" y="2276"/>
                    <a:pt x="3728" y="2429"/>
                    <a:pt x="3595" y="2751"/>
                  </a:cubicBezTo>
                  <a:cubicBezTo>
                    <a:pt x="3464" y="3002"/>
                    <a:pt x="3515" y="3371"/>
                    <a:pt x="3633" y="3738"/>
                  </a:cubicBezTo>
                  <a:lnTo>
                    <a:pt x="3633" y="3738"/>
                  </a:lnTo>
                  <a:cubicBezTo>
                    <a:pt x="3390" y="3532"/>
                    <a:pt x="3131" y="3358"/>
                    <a:pt x="2749" y="3358"/>
                  </a:cubicBezTo>
                  <a:cubicBezTo>
                    <a:pt x="2708" y="3358"/>
                    <a:pt x="2666" y="3360"/>
                    <a:pt x="2622" y="3364"/>
                  </a:cubicBezTo>
                  <a:cubicBezTo>
                    <a:pt x="2225" y="3364"/>
                    <a:pt x="1893" y="3527"/>
                    <a:pt x="1605" y="3757"/>
                  </a:cubicBezTo>
                  <a:lnTo>
                    <a:pt x="1605" y="3757"/>
                  </a:lnTo>
                  <a:cubicBezTo>
                    <a:pt x="1624" y="3545"/>
                    <a:pt x="1639" y="3325"/>
                    <a:pt x="1645" y="3096"/>
                  </a:cubicBezTo>
                  <a:lnTo>
                    <a:pt x="1645" y="3096"/>
                  </a:lnTo>
                  <a:cubicBezTo>
                    <a:pt x="1730" y="2991"/>
                    <a:pt x="1753" y="2835"/>
                    <a:pt x="1649" y="2666"/>
                  </a:cubicBezTo>
                  <a:cubicBezTo>
                    <a:pt x="1387" y="2255"/>
                    <a:pt x="1162" y="1807"/>
                    <a:pt x="983" y="1348"/>
                  </a:cubicBezTo>
                  <a:lnTo>
                    <a:pt x="983" y="1348"/>
                  </a:lnTo>
                  <a:cubicBezTo>
                    <a:pt x="1316" y="1549"/>
                    <a:pt x="1685" y="1693"/>
                    <a:pt x="2093" y="1693"/>
                  </a:cubicBezTo>
                  <a:cubicBezTo>
                    <a:pt x="2138" y="1698"/>
                    <a:pt x="2182" y="1700"/>
                    <a:pt x="2224" y="1700"/>
                  </a:cubicBezTo>
                  <a:cubicBezTo>
                    <a:pt x="2786" y="1700"/>
                    <a:pt x="3083" y="1331"/>
                    <a:pt x="3487" y="1026"/>
                  </a:cubicBezTo>
                  <a:close/>
                  <a:moveTo>
                    <a:pt x="3953" y="1"/>
                  </a:moveTo>
                  <a:cubicBezTo>
                    <a:pt x="3917" y="1"/>
                    <a:pt x="3882" y="8"/>
                    <a:pt x="3848" y="23"/>
                  </a:cubicBezTo>
                  <a:cubicBezTo>
                    <a:pt x="3425" y="192"/>
                    <a:pt x="3235" y="467"/>
                    <a:pt x="2897" y="636"/>
                  </a:cubicBezTo>
                  <a:cubicBezTo>
                    <a:pt x="2593" y="882"/>
                    <a:pt x="2312" y="982"/>
                    <a:pt x="2045" y="982"/>
                  </a:cubicBezTo>
                  <a:cubicBezTo>
                    <a:pt x="1529" y="982"/>
                    <a:pt x="1065" y="610"/>
                    <a:pt x="591" y="192"/>
                  </a:cubicBezTo>
                  <a:cubicBezTo>
                    <a:pt x="524" y="147"/>
                    <a:pt x="449" y="126"/>
                    <a:pt x="377" y="126"/>
                  </a:cubicBezTo>
                  <a:cubicBezTo>
                    <a:pt x="178" y="126"/>
                    <a:pt x="0" y="287"/>
                    <a:pt x="63" y="551"/>
                  </a:cubicBezTo>
                  <a:cubicBezTo>
                    <a:pt x="241" y="1382"/>
                    <a:pt x="548" y="2121"/>
                    <a:pt x="951" y="2870"/>
                  </a:cubicBezTo>
                  <a:lnTo>
                    <a:pt x="951" y="2870"/>
                  </a:lnTo>
                  <a:cubicBezTo>
                    <a:pt x="948" y="3574"/>
                    <a:pt x="865" y="4178"/>
                    <a:pt x="782" y="4781"/>
                  </a:cubicBezTo>
                  <a:cubicBezTo>
                    <a:pt x="782" y="4976"/>
                    <a:pt x="995" y="5161"/>
                    <a:pt x="1186" y="5161"/>
                  </a:cubicBezTo>
                  <a:cubicBezTo>
                    <a:pt x="1265" y="5161"/>
                    <a:pt x="1340" y="5130"/>
                    <a:pt x="1395" y="5056"/>
                  </a:cubicBezTo>
                  <a:cubicBezTo>
                    <a:pt x="1760" y="4560"/>
                    <a:pt x="2164" y="4115"/>
                    <a:pt x="2637" y="4115"/>
                  </a:cubicBezTo>
                  <a:cubicBezTo>
                    <a:pt x="2850" y="4115"/>
                    <a:pt x="3077" y="4205"/>
                    <a:pt x="3320" y="4422"/>
                  </a:cubicBezTo>
                  <a:cubicBezTo>
                    <a:pt x="3679" y="4697"/>
                    <a:pt x="3954" y="4866"/>
                    <a:pt x="4293" y="5056"/>
                  </a:cubicBezTo>
                  <a:cubicBezTo>
                    <a:pt x="4327" y="5067"/>
                    <a:pt x="4362" y="5072"/>
                    <a:pt x="4395" y="5072"/>
                  </a:cubicBezTo>
                  <a:cubicBezTo>
                    <a:pt x="4626" y="5072"/>
                    <a:pt x="4811" y="4834"/>
                    <a:pt x="4737" y="4612"/>
                  </a:cubicBezTo>
                  <a:cubicBezTo>
                    <a:pt x="4652" y="4337"/>
                    <a:pt x="4123" y="3280"/>
                    <a:pt x="4293" y="3110"/>
                  </a:cubicBezTo>
                  <a:cubicBezTo>
                    <a:pt x="4377" y="2835"/>
                    <a:pt x="5625" y="2751"/>
                    <a:pt x="5794" y="2666"/>
                  </a:cubicBezTo>
                  <a:cubicBezTo>
                    <a:pt x="6154" y="2582"/>
                    <a:pt x="6154" y="2222"/>
                    <a:pt x="5879" y="2053"/>
                  </a:cubicBezTo>
                  <a:cubicBezTo>
                    <a:pt x="5294" y="1681"/>
                    <a:pt x="4710" y="1443"/>
                    <a:pt x="4064" y="1263"/>
                  </a:cubicBezTo>
                  <a:lnTo>
                    <a:pt x="4064" y="1263"/>
                  </a:lnTo>
                  <a:cubicBezTo>
                    <a:pt x="4179" y="970"/>
                    <a:pt x="4236" y="681"/>
                    <a:pt x="4293" y="382"/>
                  </a:cubicBezTo>
                  <a:cubicBezTo>
                    <a:pt x="4293" y="155"/>
                    <a:pt x="4120" y="1"/>
                    <a:pt x="395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3" name="Google Shape;2143;p29"/>
            <p:cNvSpPr/>
            <p:nvPr/>
          </p:nvSpPr>
          <p:spPr>
            <a:xfrm>
              <a:off x="60956" y="741684"/>
              <a:ext cx="162157" cy="133288"/>
            </a:xfrm>
            <a:custGeom>
              <a:rect b="b" l="l" r="r" t="t"/>
              <a:pathLst>
                <a:path extrusionOk="0" h="5125" w="6235">
                  <a:moveTo>
                    <a:pt x="3452" y="1051"/>
                  </a:moveTo>
                  <a:cubicBezTo>
                    <a:pt x="3415" y="1152"/>
                    <a:pt x="3369" y="1254"/>
                    <a:pt x="3316" y="1356"/>
                  </a:cubicBezTo>
                  <a:cubicBezTo>
                    <a:pt x="3231" y="1525"/>
                    <a:pt x="3316" y="1779"/>
                    <a:pt x="3591" y="1884"/>
                  </a:cubicBezTo>
                  <a:cubicBezTo>
                    <a:pt x="3946" y="1927"/>
                    <a:pt x="4307" y="2014"/>
                    <a:pt x="4657" y="2137"/>
                  </a:cubicBezTo>
                  <a:lnTo>
                    <a:pt x="4657" y="2137"/>
                  </a:lnTo>
                  <a:cubicBezTo>
                    <a:pt x="4226" y="2234"/>
                    <a:pt x="3820" y="2389"/>
                    <a:pt x="3675" y="2667"/>
                  </a:cubicBezTo>
                  <a:cubicBezTo>
                    <a:pt x="3497" y="2929"/>
                    <a:pt x="3563" y="3320"/>
                    <a:pt x="3695" y="3713"/>
                  </a:cubicBezTo>
                  <a:lnTo>
                    <a:pt x="3695" y="3713"/>
                  </a:lnTo>
                  <a:cubicBezTo>
                    <a:pt x="3431" y="3480"/>
                    <a:pt x="3146" y="3280"/>
                    <a:pt x="2702" y="3280"/>
                  </a:cubicBezTo>
                  <a:cubicBezTo>
                    <a:pt x="2287" y="3325"/>
                    <a:pt x="1943" y="3525"/>
                    <a:pt x="1645" y="3782"/>
                  </a:cubicBezTo>
                  <a:lnTo>
                    <a:pt x="1645" y="3782"/>
                  </a:lnTo>
                  <a:cubicBezTo>
                    <a:pt x="1663" y="3510"/>
                    <a:pt x="1681" y="3243"/>
                    <a:pt x="1712" y="2974"/>
                  </a:cubicBezTo>
                  <a:lnTo>
                    <a:pt x="1712" y="2974"/>
                  </a:lnTo>
                  <a:cubicBezTo>
                    <a:pt x="1770" y="2887"/>
                    <a:pt x="1788" y="2778"/>
                    <a:pt x="1729" y="2667"/>
                  </a:cubicBezTo>
                  <a:cubicBezTo>
                    <a:pt x="1483" y="2261"/>
                    <a:pt x="1259" y="1819"/>
                    <a:pt x="1081" y="1350"/>
                  </a:cubicBezTo>
                  <a:lnTo>
                    <a:pt x="1081" y="1350"/>
                  </a:lnTo>
                  <a:cubicBezTo>
                    <a:pt x="1418" y="1556"/>
                    <a:pt x="1774" y="1694"/>
                    <a:pt x="2174" y="1694"/>
                  </a:cubicBezTo>
                  <a:cubicBezTo>
                    <a:pt x="2778" y="1694"/>
                    <a:pt x="3089" y="1371"/>
                    <a:pt x="3452" y="1051"/>
                  </a:cubicBezTo>
                  <a:close/>
                  <a:moveTo>
                    <a:pt x="3990" y="1"/>
                  </a:moveTo>
                  <a:cubicBezTo>
                    <a:pt x="3944" y="1"/>
                    <a:pt x="3894" y="8"/>
                    <a:pt x="3844" y="23"/>
                  </a:cubicBezTo>
                  <a:cubicBezTo>
                    <a:pt x="3506" y="108"/>
                    <a:pt x="3316" y="383"/>
                    <a:pt x="2977" y="637"/>
                  </a:cubicBezTo>
                  <a:cubicBezTo>
                    <a:pt x="2693" y="833"/>
                    <a:pt x="2429" y="912"/>
                    <a:pt x="2177" y="912"/>
                  </a:cubicBezTo>
                  <a:cubicBezTo>
                    <a:pt x="1641" y="912"/>
                    <a:pt x="1161" y="552"/>
                    <a:pt x="672" y="192"/>
                  </a:cubicBezTo>
                  <a:cubicBezTo>
                    <a:pt x="591" y="112"/>
                    <a:pt x="491" y="74"/>
                    <a:pt x="396" y="74"/>
                  </a:cubicBezTo>
                  <a:cubicBezTo>
                    <a:pt x="189" y="74"/>
                    <a:pt x="1" y="249"/>
                    <a:pt x="59" y="552"/>
                  </a:cubicBezTo>
                  <a:cubicBezTo>
                    <a:pt x="317" y="1388"/>
                    <a:pt x="557" y="2130"/>
                    <a:pt x="1025" y="2884"/>
                  </a:cubicBezTo>
                  <a:lnTo>
                    <a:pt x="1025" y="2884"/>
                  </a:lnTo>
                  <a:cubicBezTo>
                    <a:pt x="947" y="3502"/>
                    <a:pt x="945" y="4102"/>
                    <a:pt x="862" y="4782"/>
                  </a:cubicBezTo>
                  <a:cubicBezTo>
                    <a:pt x="862" y="4981"/>
                    <a:pt x="1095" y="5124"/>
                    <a:pt x="1288" y="5124"/>
                  </a:cubicBezTo>
                  <a:cubicBezTo>
                    <a:pt x="1361" y="5124"/>
                    <a:pt x="1429" y="5103"/>
                    <a:pt x="1476" y="5057"/>
                  </a:cubicBezTo>
                  <a:cubicBezTo>
                    <a:pt x="1852" y="4545"/>
                    <a:pt x="2272" y="4086"/>
                    <a:pt x="2772" y="4086"/>
                  </a:cubicBezTo>
                  <a:cubicBezTo>
                    <a:pt x="2974" y="4086"/>
                    <a:pt x="3190" y="4161"/>
                    <a:pt x="3421" y="4338"/>
                  </a:cubicBezTo>
                  <a:cubicBezTo>
                    <a:pt x="3760" y="4613"/>
                    <a:pt x="4035" y="4866"/>
                    <a:pt x="4373" y="5057"/>
                  </a:cubicBezTo>
                  <a:cubicBezTo>
                    <a:pt x="4401" y="5065"/>
                    <a:pt x="4429" y="5069"/>
                    <a:pt x="4457" y="5069"/>
                  </a:cubicBezTo>
                  <a:cubicBezTo>
                    <a:pt x="4697" y="5069"/>
                    <a:pt x="4893" y="4764"/>
                    <a:pt x="4817" y="4613"/>
                  </a:cubicBezTo>
                  <a:cubicBezTo>
                    <a:pt x="4733" y="4338"/>
                    <a:pt x="4204" y="3280"/>
                    <a:pt x="4373" y="3026"/>
                  </a:cubicBezTo>
                  <a:cubicBezTo>
                    <a:pt x="4479" y="2836"/>
                    <a:pt x="5621" y="2667"/>
                    <a:pt x="5875" y="2667"/>
                  </a:cubicBezTo>
                  <a:cubicBezTo>
                    <a:pt x="6234" y="2582"/>
                    <a:pt x="6234" y="2138"/>
                    <a:pt x="5959" y="1969"/>
                  </a:cubicBezTo>
                  <a:cubicBezTo>
                    <a:pt x="5379" y="1670"/>
                    <a:pt x="4799" y="1371"/>
                    <a:pt x="4158" y="1230"/>
                  </a:cubicBezTo>
                  <a:lnTo>
                    <a:pt x="4158" y="1230"/>
                  </a:lnTo>
                  <a:cubicBezTo>
                    <a:pt x="4253" y="941"/>
                    <a:pt x="4288" y="642"/>
                    <a:pt x="4288" y="298"/>
                  </a:cubicBezTo>
                  <a:cubicBezTo>
                    <a:pt x="4358" y="142"/>
                    <a:pt x="4200" y="1"/>
                    <a:pt x="399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4" name="Google Shape;2144;p29"/>
            <p:cNvSpPr/>
            <p:nvPr/>
          </p:nvSpPr>
          <p:spPr>
            <a:xfrm>
              <a:off x="131826" y="113707"/>
              <a:ext cx="160024" cy="134511"/>
            </a:xfrm>
            <a:custGeom>
              <a:rect b="b" l="l" r="r" t="t"/>
              <a:pathLst>
                <a:path extrusionOk="0" h="5172" w="6153">
                  <a:moveTo>
                    <a:pt x="3485" y="1043"/>
                  </a:moveTo>
                  <a:cubicBezTo>
                    <a:pt x="3447" y="1151"/>
                    <a:pt x="3399" y="1254"/>
                    <a:pt x="3340" y="1349"/>
                  </a:cubicBezTo>
                  <a:cubicBezTo>
                    <a:pt x="3234" y="1518"/>
                    <a:pt x="3234" y="1878"/>
                    <a:pt x="3509" y="1878"/>
                  </a:cubicBezTo>
                  <a:cubicBezTo>
                    <a:pt x="3911" y="1965"/>
                    <a:pt x="4273" y="2057"/>
                    <a:pt x="4625" y="2183"/>
                  </a:cubicBezTo>
                  <a:lnTo>
                    <a:pt x="4625" y="2183"/>
                  </a:lnTo>
                  <a:cubicBezTo>
                    <a:pt x="4200" y="2270"/>
                    <a:pt x="3786" y="2428"/>
                    <a:pt x="3594" y="2766"/>
                  </a:cubicBezTo>
                  <a:cubicBezTo>
                    <a:pt x="3470" y="3024"/>
                    <a:pt x="3553" y="3408"/>
                    <a:pt x="3689" y="3783"/>
                  </a:cubicBezTo>
                  <a:lnTo>
                    <a:pt x="3689" y="3783"/>
                  </a:lnTo>
                  <a:cubicBezTo>
                    <a:pt x="3422" y="3563"/>
                    <a:pt x="3155" y="3373"/>
                    <a:pt x="2752" y="3373"/>
                  </a:cubicBezTo>
                  <a:cubicBezTo>
                    <a:pt x="2710" y="3373"/>
                    <a:pt x="2666" y="3375"/>
                    <a:pt x="2621" y="3379"/>
                  </a:cubicBezTo>
                  <a:cubicBezTo>
                    <a:pt x="2247" y="3379"/>
                    <a:pt x="1898" y="3555"/>
                    <a:pt x="1598" y="3813"/>
                  </a:cubicBezTo>
                  <a:lnTo>
                    <a:pt x="1598" y="3813"/>
                  </a:lnTo>
                  <a:cubicBezTo>
                    <a:pt x="1621" y="3581"/>
                    <a:pt x="1638" y="3342"/>
                    <a:pt x="1645" y="3094"/>
                  </a:cubicBezTo>
                  <a:lnTo>
                    <a:pt x="1645" y="3094"/>
                  </a:lnTo>
                  <a:cubicBezTo>
                    <a:pt x="1729" y="2985"/>
                    <a:pt x="1752" y="2829"/>
                    <a:pt x="1648" y="2660"/>
                  </a:cubicBezTo>
                  <a:cubicBezTo>
                    <a:pt x="1394" y="2241"/>
                    <a:pt x="1193" y="1821"/>
                    <a:pt x="1018" y="1361"/>
                  </a:cubicBezTo>
                  <a:lnTo>
                    <a:pt x="1018" y="1361"/>
                  </a:lnTo>
                  <a:cubicBezTo>
                    <a:pt x="1360" y="1563"/>
                    <a:pt x="1726" y="1709"/>
                    <a:pt x="2092" y="1709"/>
                  </a:cubicBezTo>
                  <a:cubicBezTo>
                    <a:pt x="2140" y="1713"/>
                    <a:pt x="2187" y="1715"/>
                    <a:pt x="2231" y="1715"/>
                  </a:cubicBezTo>
                  <a:cubicBezTo>
                    <a:pt x="2835" y="1715"/>
                    <a:pt x="3107" y="1345"/>
                    <a:pt x="3485" y="1043"/>
                  </a:cubicBezTo>
                  <a:close/>
                  <a:moveTo>
                    <a:pt x="3937" y="1"/>
                  </a:moveTo>
                  <a:cubicBezTo>
                    <a:pt x="3914" y="1"/>
                    <a:pt x="3890" y="6"/>
                    <a:pt x="3869" y="17"/>
                  </a:cubicBezTo>
                  <a:cubicBezTo>
                    <a:pt x="3425" y="207"/>
                    <a:pt x="3234" y="461"/>
                    <a:pt x="2896" y="736"/>
                  </a:cubicBezTo>
                  <a:cubicBezTo>
                    <a:pt x="2643" y="928"/>
                    <a:pt x="2393" y="1008"/>
                    <a:pt x="2146" y="1008"/>
                  </a:cubicBezTo>
                  <a:cubicBezTo>
                    <a:pt x="1607" y="1008"/>
                    <a:pt x="1084" y="628"/>
                    <a:pt x="591" y="207"/>
                  </a:cubicBezTo>
                  <a:cubicBezTo>
                    <a:pt x="521" y="155"/>
                    <a:pt x="444" y="131"/>
                    <a:pt x="371" y="131"/>
                  </a:cubicBezTo>
                  <a:cubicBezTo>
                    <a:pt x="174" y="131"/>
                    <a:pt x="0" y="299"/>
                    <a:pt x="62" y="545"/>
                  </a:cubicBezTo>
                  <a:cubicBezTo>
                    <a:pt x="240" y="1376"/>
                    <a:pt x="547" y="2207"/>
                    <a:pt x="950" y="2951"/>
                  </a:cubicBezTo>
                  <a:lnTo>
                    <a:pt x="950" y="2951"/>
                  </a:lnTo>
                  <a:cubicBezTo>
                    <a:pt x="942" y="3608"/>
                    <a:pt x="861" y="4191"/>
                    <a:pt x="781" y="4775"/>
                  </a:cubicBezTo>
                  <a:cubicBezTo>
                    <a:pt x="781" y="5016"/>
                    <a:pt x="980" y="5172"/>
                    <a:pt x="1163" y="5172"/>
                  </a:cubicBezTo>
                  <a:cubicBezTo>
                    <a:pt x="1253" y="5172"/>
                    <a:pt x="1338" y="5134"/>
                    <a:pt x="1394" y="5050"/>
                  </a:cubicBezTo>
                  <a:cubicBezTo>
                    <a:pt x="1758" y="4570"/>
                    <a:pt x="2162" y="4120"/>
                    <a:pt x="2668" y="4120"/>
                  </a:cubicBezTo>
                  <a:cubicBezTo>
                    <a:pt x="2897" y="4120"/>
                    <a:pt x="3147" y="4213"/>
                    <a:pt x="3425" y="4437"/>
                  </a:cubicBezTo>
                  <a:cubicBezTo>
                    <a:pt x="3678" y="4691"/>
                    <a:pt x="3953" y="4881"/>
                    <a:pt x="4398" y="5050"/>
                  </a:cubicBezTo>
                  <a:cubicBezTo>
                    <a:pt x="4420" y="5061"/>
                    <a:pt x="4446" y="5067"/>
                    <a:pt x="4474" y="5067"/>
                  </a:cubicBezTo>
                  <a:cubicBezTo>
                    <a:pt x="4653" y="5067"/>
                    <a:pt x="4901" y="4844"/>
                    <a:pt x="4736" y="4606"/>
                  </a:cubicBezTo>
                  <a:cubicBezTo>
                    <a:pt x="4651" y="4352"/>
                    <a:pt x="4123" y="3295"/>
                    <a:pt x="4292" y="3104"/>
                  </a:cubicBezTo>
                  <a:cubicBezTo>
                    <a:pt x="4482" y="2851"/>
                    <a:pt x="5624" y="2766"/>
                    <a:pt x="5878" y="2660"/>
                  </a:cubicBezTo>
                  <a:cubicBezTo>
                    <a:pt x="6153" y="2576"/>
                    <a:pt x="6153" y="2237"/>
                    <a:pt x="5984" y="2047"/>
                  </a:cubicBezTo>
                  <a:cubicBezTo>
                    <a:pt x="5387" y="1678"/>
                    <a:pt x="4746" y="1441"/>
                    <a:pt x="4086" y="1322"/>
                  </a:cubicBezTo>
                  <a:lnTo>
                    <a:pt x="4086" y="1322"/>
                  </a:lnTo>
                  <a:cubicBezTo>
                    <a:pt x="4174" y="1032"/>
                    <a:pt x="4233" y="745"/>
                    <a:pt x="4292" y="376"/>
                  </a:cubicBezTo>
                  <a:cubicBezTo>
                    <a:pt x="4292" y="229"/>
                    <a:pt x="4099" y="1"/>
                    <a:pt x="393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5" name="Google Shape;2145;p29"/>
            <p:cNvSpPr/>
            <p:nvPr/>
          </p:nvSpPr>
          <p:spPr>
            <a:xfrm>
              <a:off x="8625021" y="3209799"/>
              <a:ext cx="153496" cy="166448"/>
            </a:xfrm>
            <a:custGeom>
              <a:rect b="b" l="l" r="r" t="t"/>
              <a:pathLst>
                <a:path extrusionOk="0" h="6400" w="5902">
                  <a:moveTo>
                    <a:pt x="3768" y="1246"/>
                  </a:moveTo>
                  <a:lnTo>
                    <a:pt x="3768" y="1246"/>
                  </a:lnTo>
                  <a:cubicBezTo>
                    <a:pt x="3656" y="1644"/>
                    <a:pt x="3600" y="2041"/>
                    <a:pt x="3702" y="2414"/>
                  </a:cubicBezTo>
                  <a:cubicBezTo>
                    <a:pt x="3877" y="3025"/>
                    <a:pt x="4311" y="3256"/>
                    <a:pt x="4737" y="3539"/>
                  </a:cubicBezTo>
                  <a:lnTo>
                    <a:pt x="4737" y="3539"/>
                  </a:lnTo>
                  <a:cubicBezTo>
                    <a:pt x="4631" y="3531"/>
                    <a:pt x="4522" y="3508"/>
                    <a:pt x="4400" y="3472"/>
                  </a:cubicBezTo>
                  <a:cubicBezTo>
                    <a:pt x="4354" y="3457"/>
                    <a:pt x="4308" y="3451"/>
                    <a:pt x="4264" y="3451"/>
                  </a:cubicBezTo>
                  <a:cubicBezTo>
                    <a:pt x="4049" y="3451"/>
                    <a:pt x="3886" y="3606"/>
                    <a:pt x="3956" y="3747"/>
                  </a:cubicBezTo>
                  <a:cubicBezTo>
                    <a:pt x="3956" y="4135"/>
                    <a:pt x="3956" y="4508"/>
                    <a:pt x="3925" y="4871"/>
                  </a:cubicBezTo>
                  <a:lnTo>
                    <a:pt x="3925" y="4871"/>
                  </a:lnTo>
                  <a:cubicBezTo>
                    <a:pt x="3727" y="4489"/>
                    <a:pt x="3486" y="4149"/>
                    <a:pt x="3173" y="4106"/>
                  </a:cubicBezTo>
                  <a:cubicBezTo>
                    <a:pt x="3113" y="4088"/>
                    <a:pt x="3051" y="4080"/>
                    <a:pt x="2987" y="4080"/>
                  </a:cubicBezTo>
                  <a:cubicBezTo>
                    <a:pt x="2727" y="4080"/>
                    <a:pt x="2442" y="4218"/>
                    <a:pt x="2169" y="4401"/>
                  </a:cubicBezTo>
                  <a:lnTo>
                    <a:pt x="2169" y="4401"/>
                  </a:lnTo>
                  <a:cubicBezTo>
                    <a:pt x="2340" y="4007"/>
                    <a:pt x="2442" y="3604"/>
                    <a:pt x="2201" y="3133"/>
                  </a:cubicBezTo>
                  <a:cubicBezTo>
                    <a:pt x="2074" y="2852"/>
                    <a:pt x="1859" y="2624"/>
                    <a:pt x="1604" y="2443"/>
                  </a:cubicBezTo>
                  <a:lnTo>
                    <a:pt x="1604" y="2443"/>
                  </a:lnTo>
                  <a:cubicBezTo>
                    <a:pt x="1821" y="2401"/>
                    <a:pt x="2039" y="2353"/>
                    <a:pt x="2256" y="2298"/>
                  </a:cubicBezTo>
                  <a:lnTo>
                    <a:pt x="2256" y="2298"/>
                  </a:lnTo>
                  <a:cubicBezTo>
                    <a:pt x="2302" y="2319"/>
                    <a:pt x="2353" y="2331"/>
                    <a:pt x="2406" y="2331"/>
                  </a:cubicBezTo>
                  <a:cubicBezTo>
                    <a:pt x="2484" y="2331"/>
                    <a:pt x="2566" y="2305"/>
                    <a:pt x="2645" y="2245"/>
                  </a:cubicBezTo>
                  <a:cubicBezTo>
                    <a:pt x="3007" y="1882"/>
                    <a:pt x="3370" y="1549"/>
                    <a:pt x="3768" y="1246"/>
                  </a:cubicBezTo>
                  <a:close/>
                  <a:moveTo>
                    <a:pt x="4461" y="1"/>
                  </a:moveTo>
                  <a:cubicBezTo>
                    <a:pt x="4412" y="1"/>
                    <a:pt x="4362" y="15"/>
                    <a:pt x="4315" y="46"/>
                  </a:cubicBezTo>
                  <a:cubicBezTo>
                    <a:pt x="3457" y="475"/>
                    <a:pt x="2776" y="983"/>
                    <a:pt x="2178" y="1647"/>
                  </a:cubicBezTo>
                  <a:lnTo>
                    <a:pt x="2178" y="1647"/>
                  </a:lnTo>
                  <a:cubicBezTo>
                    <a:pt x="1600" y="1727"/>
                    <a:pt x="1017" y="1812"/>
                    <a:pt x="339" y="1991"/>
                  </a:cubicBezTo>
                  <a:cubicBezTo>
                    <a:pt x="1" y="1991"/>
                    <a:pt x="86" y="2520"/>
                    <a:pt x="339" y="2605"/>
                  </a:cubicBezTo>
                  <a:cubicBezTo>
                    <a:pt x="1143" y="2943"/>
                    <a:pt x="1841" y="3387"/>
                    <a:pt x="1481" y="4275"/>
                  </a:cubicBezTo>
                  <a:cubicBezTo>
                    <a:pt x="1312" y="4720"/>
                    <a:pt x="1143" y="4973"/>
                    <a:pt x="1058" y="5417"/>
                  </a:cubicBezTo>
                  <a:cubicBezTo>
                    <a:pt x="1058" y="5616"/>
                    <a:pt x="1236" y="5760"/>
                    <a:pt x="1438" y="5760"/>
                  </a:cubicBezTo>
                  <a:cubicBezTo>
                    <a:pt x="1515" y="5760"/>
                    <a:pt x="1596" y="5739"/>
                    <a:pt x="1672" y="5692"/>
                  </a:cubicBezTo>
                  <a:cubicBezTo>
                    <a:pt x="1841" y="5587"/>
                    <a:pt x="2729" y="4804"/>
                    <a:pt x="2983" y="4804"/>
                  </a:cubicBezTo>
                  <a:cubicBezTo>
                    <a:pt x="3258" y="4889"/>
                    <a:pt x="3596" y="6031"/>
                    <a:pt x="3787" y="6221"/>
                  </a:cubicBezTo>
                  <a:cubicBezTo>
                    <a:pt x="3864" y="6337"/>
                    <a:pt x="3981" y="6400"/>
                    <a:pt x="4093" y="6400"/>
                  </a:cubicBezTo>
                  <a:cubicBezTo>
                    <a:pt x="4227" y="6400"/>
                    <a:pt x="4354" y="6311"/>
                    <a:pt x="4400" y="6115"/>
                  </a:cubicBezTo>
                  <a:cubicBezTo>
                    <a:pt x="4613" y="5460"/>
                    <a:pt x="4721" y="4864"/>
                    <a:pt x="4689" y="4165"/>
                  </a:cubicBezTo>
                  <a:lnTo>
                    <a:pt x="4689" y="4165"/>
                  </a:lnTo>
                  <a:cubicBezTo>
                    <a:pt x="4751" y="4168"/>
                    <a:pt x="4814" y="4170"/>
                    <a:pt x="4876" y="4170"/>
                  </a:cubicBezTo>
                  <a:cubicBezTo>
                    <a:pt x="5119" y="4170"/>
                    <a:pt x="5362" y="4148"/>
                    <a:pt x="5627" y="4106"/>
                  </a:cubicBezTo>
                  <a:cubicBezTo>
                    <a:pt x="5902" y="4000"/>
                    <a:pt x="5902" y="3747"/>
                    <a:pt x="5711" y="3472"/>
                  </a:cubicBezTo>
                  <a:cubicBezTo>
                    <a:pt x="5458" y="3133"/>
                    <a:pt x="5013" y="2943"/>
                    <a:pt x="4654" y="2605"/>
                  </a:cubicBezTo>
                  <a:cubicBezTo>
                    <a:pt x="4125" y="2076"/>
                    <a:pt x="4485" y="1188"/>
                    <a:pt x="4760" y="574"/>
                  </a:cubicBezTo>
                  <a:cubicBezTo>
                    <a:pt x="4898" y="280"/>
                    <a:pt x="4683" y="1"/>
                    <a:pt x="446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6" name="Google Shape;2146;p29"/>
            <p:cNvSpPr/>
            <p:nvPr/>
          </p:nvSpPr>
          <p:spPr>
            <a:xfrm rot="5400000">
              <a:off x="7764630" y="4906741"/>
              <a:ext cx="153496" cy="165850"/>
            </a:xfrm>
            <a:custGeom>
              <a:rect b="b" l="l" r="r" t="t"/>
              <a:pathLst>
                <a:path extrusionOk="0" h="6377" w="5902">
                  <a:moveTo>
                    <a:pt x="3720" y="1238"/>
                  </a:moveTo>
                  <a:lnTo>
                    <a:pt x="3720" y="1238"/>
                  </a:lnTo>
                  <a:cubicBezTo>
                    <a:pt x="3629" y="1620"/>
                    <a:pt x="3605" y="2024"/>
                    <a:pt x="3702" y="2422"/>
                  </a:cubicBezTo>
                  <a:cubicBezTo>
                    <a:pt x="3854" y="2954"/>
                    <a:pt x="4203" y="3198"/>
                    <a:pt x="4550" y="3440"/>
                  </a:cubicBezTo>
                  <a:lnTo>
                    <a:pt x="4550" y="3440"/>
                  </a:lnTo>
                  <a:cubicBezTo>
                    <a:pt x="4471" y="3429"/>
                    <a:pt x="4393" y="3414"/>
                    <a:pt x="4315" y="3395"/>
                  </a:cubicBezTo>
                  <a:cubicBezTo>
                    <a:pt x="4125" y="3395"/>
                    <a:pt x="3871" y="3480"/>
                    <a:pt x="3871" y="3755"/>
                  </a:cubicBezTo>
                  <a:cubicBezTo>
                    <a:pt x="3912" y="4136"/>
                    <a:pt x="3934" y="4502"/>
                    <a:pt x="3915" y="4857"/>
                  </a:cubicBezTo>
                  <a:lnTo>
                    <a:pt x="3915" y="4857"/>
                  </a:lnTo>
                  <a:cubicBezTo>
                    <a:pt x="3719" y="4481"/>
                    <a:pt x="3481" y="4146"/>
                    <a:pt x="3173" y="4093"/>
                  </a:cubicBezTo>
                  <a:cubicBezTo>
                    <a:pt x="3119" y="4078"/>
                    <a:pt x="3063" y="4072"/>
                    <a:pt x="3005" y="4072"/>
                  </a:cubicBezTo>
                  <a:cubicBezTo>
                    <a:pt x="2726" y="4072"/>
                    <a:pt x="2417" y="4230"/>
                    <a:pt x="2124" y="4424"/>
                  </a:cubicBezTo>
                  <a:lnTo>
                    <a:pt x="2124" y="4424"/>
                  </a:lnTo>
                  <a:cubicBezTo>
                    <a:pt x="2310" y="4024"/>
                    <a:pt x="2446" y="3622"/>
                    <a:pt x="2200" y="3141"/>
                  </a:cubicBezTo>
                  <a:cubicBezTo>
                    <a:pt x="2076" y="2855"/>
                    <a:pt x="1866" y="2629"/>
                    <a:pt x="1608" y="2442"/>
                  </a:cubicBezTo>
                  <a:lnTo>
                    <a:pt x="1608" y="2442"/>
                  </a:lnTo>
                  <a:cubicBezTo>
                    <a:pt x="1849" y="2398"/>
                    <a:pt x="2084" y="2349"/>
                    <a:pt x="2318" y="2289"/>
                  </a:cubicBezTo>
                  <a:lnTo>
                    <a:pt x="2318" y="2289"/>
                  </a:lnTo>
                  <a:cubicBezTo>
                    <a:pt x="2332" y="2291"/>
                    <a:pt x="2347" y="2292"/>
                    <a:pt x="2363" y="2292"/>
                  </a:cubicBezTo>
                  <a:cubicBezTo>
                    <a:pt x="2453" y="2292"/>
                    <a:pt x="2552" y="2256"/>
                    <a:pt x="2645" y="2168"/>
                  </a:cubicBezTo>
                  <a:cubicBezTo>
                    <a:pt x="2952" y="1812"/>
                    <a:pt x="3316" y="1513"/>
                    <a:pt x="3720" y="1238"/>
                  </a:cubicBezTo>
                  <a:close/>
                  <a:moveTo>
                    <a:pt x="4424" y="1"/>
                  </a:moveTo>
                  <a:cubicBezTo>
                    <a:pt x="4361" y="1"/>
                    <a:pt x="4296" y="17"/>
                    <a:pt x="4231" y="53"/>
                  </a:cubicBezTo>
                  <a:cubicBezTo>
                    <a:pt x="3454" y="483"/>
                    <a:pt x="2776" y="991"/>
                    <a:pt x="2178" y="1654"/>
                  </a:cubicBezTo>
                  <a:lnTo>
                    <a:pt x="2178" y="1654"/>
                  </a:lnTo>
                  <a:cubicBezTo>
                    <a:pt x="1600" y="1734"/>
                    <a:pt x="1017" y="1814"/>
                    <a:pt x="339" y="1893"/>
                  </a:cubicBezTo>
                  <a:cubicBezTo>
                    <a:pt x="1" y="1978"/>
                    <a:pt x="86" y="2507"/>
                    <a:pt x="339" y="2613"/>
                  </a:cubicBezTo>
                  <a:cubicBezTo>
                    <a:pt x="1143" y="2951"/>
                    <a:pt x="1841" y="3395"/>
                    <a:pt x="1481" y="4283"/>
                  </a:cubicBezTo>
                  <a:cubicBezTo>
                    <a:pt x="1312" y="4727"/>
                    <a:pt x="1143" y="4981"/>
                    <a:pt x="1058" y="5425"/>
                  </a:cubicBezTo>
                  <a:cubicBezTo>
                    <a:pt x="1058" y="5607"/>
                    <a:pt x="1232" y="5757"/>
                    <a:pt x="1401" y="5757"/>
                  </a:cubicBezTo>
                  <a:cubicBezTo>
                    <a:pt x="1467" y="5757"/>
                    <a:pt x="1533" y="5733"/>
                    <a:pt x="1587" y="5679"/>
                  </a:cubicBezTo>
                  <a:cubicBezTo>
                    <a:pt x="1828" y="5519"/>
                    <a:pt x="2640" y="4806"/>
                    <a:pt x="2939" y="4806"/>
                  </a:cubicBezTo>
                  <a:cubicBezTo>
                    <a:pt x="2955" y="4806"/>
                    <a:pt x="2970" y="4808"/>
                    <a:pt x="2983" y="4812"/>
                  </a:cubicBezTo>
                  <a:cubicBezTo>
                    <a:pt x="3258" y="4897"/>
                    <a:pt x="3596" y="6039"/>
                    <a:pt x="3787" y="6208"/>
                  </a:cubicBezTo>
                  <a:cubicBezTo>
                    <a:pt x="3823" y="6325"/>
                    <a:pt x="3923" y="6377"/>
                    <a:pt x="4034" y="6377"/>
                  </a:cubicBezTo>
                  <a:cubicBezTo>
                    <a:pt x="4184" y="6377"/>
                    <a:pt x="4351" y="6281"/>
                    <a:pt x="4400" y="6123"/>
                  </a:cubicBezTo>
                  <a:cubicBezTo>
                    <a:pt x="4613" y="5466"/>
                    <a:pt x="4647" y="4854"/>
                    <a:pt x="4603" y="4161"/>
                  </a:cubicBezTo>
                  <a:lnTo>
                    <a:pt x="4603" y="4161"/>
                  </a:lnTo>
                  <a:cubicBezTo>
                    <a:pt x="4692" y="4169"/>
                    <a:pt x="4779" y="4172"/>
                    <a:pt x="4865" y="4172"/>
                  </a:cubicBezTo>
                  <a:cubicBezTo>
                    <a:pt x="5098" y="4172"/>
                    <a:pt x="5320" y="4146"/>
                    <a:pt x="5542" y="4093"/>
                  </a:cubicBezTo>
                  <a:cubicBezTo>
                    <a:pt x="5902" y="4008"/>
                    <a:pt x="5902" y="3670"/>
                    <a:pt x="5711" y="3480"/>
                  </a:cubicBezTo>
                  <a:cubicBezTo>
                    <a:pt x="5457" y="3141"/>
                    <a:pt x="4929" y="2951"/>
                    <a:pt x="4654" y="2613"/>
                  </a:cubicBezTo>
                  <a:cubicBezTo>
                    <a:pt x="4040" y="2084"/>
                    <a:pt x="4485" y="1196"/>
                    <a:pt x="4760" y="582"/>
                  </a:cubicBezTo>
                  <a:cubicBezTo>
                    <a:pt x="4896" y="291"/>
                    <a:pt x="4687" y="1"/>
                    <a:pt x="442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7" name="Google Shape;2147;p29"/>
            <p:cNvSpPr/>
            <p:nvPr/>
          </p:nvSpPr>
          <p:spPr>
            <a:xfrm flipH="1" rot="5589782">
              <a:off x="8295603" y="4664828"/>
              <a:ext cx="153468" cy="166862"/>
            </a:xfrm>
            <a:custGeom>
              <a:rect b="b" l="l" r="r" t="t"/>
              <a:pathLst>
                <a:path extrusionOk="0" h="6416" w="5901">
                  <a:moveTo>
                    <a:pt x="3704" y="1268"/>
                  </a:moveTo>
                  <a:cubicBezTo>
                    <a:pt x="3588" y="1665"/>
                    <a:pt x="3556" y="2064"/>
                    <a:pt x="3701" y="2433"/>
                  </a:cubicBezTo>
                  <a:cubicBezTo>
                    <a:pt x="3816" y="3033"/>
                    <a:pt x="4258" y="3267"/>
                    <a:pt x="4670" y="3544"/>
                  </a:cubicBezTo>
                  <a:lnTo>
                    <a:pt x="4670" y="3544"/>
                  </a:lnTo>
                  <a:cubicBezTo>
                    <a:pt x="4553" y="3538"/>
                    <a:pt x="4435" y="3519"/>
                    <a:pt x="4315" y="3491"/>
                  </a:cubicBezTo>
                  <a:cubicBezTo>
                    <a:pt x="4284" y="3475"/>
                    <a:pt x="4249" y="3468"/>
                    <a:pt x="4213" y="3468"/>
                  </a:cubicBezTo>
                  <a:cubicBezTo>
                    <a:pt x="4054" y="3468"/>
                    <a:pt x="3870" y="3606"/>
                    <a:pt x="3870" y="3745"/>
                  </a:cubicBezTo>
                  <a:cubicBezTo>
                    <a:pt x="3915" y="4164"/>
                    <a:pt x="3913" y="4554"/>
                    <a:pt x="3877" y="4934"/>
                  </a:cubicBezTo>
                  <a:lnTo>
                    <a:pt x="3877" y="4934"/>
                  </a:lnTo>
                  <a:cubicBezTo>
                    <a:pt x="3671" y="4527"/>
                    <a:pt x="3416" y="4149"/>
                    <a:pt x="3088" y="4104"/>
                  </a:cubicBezTo>
                  <a:cubicBezTo>
                    <a:pt x="3034" y="4089"/>
                    <a:pt x="2979" y="4082"/>
                    <a:pt x="2923" y="4082"/>
                  </a:cubicBezTo>
                  <a:cubicBezTo>
                    <a:pt x="2672" y="4082"/>
                    <a:pt x="2399" y="4220"/>
                    <a:pt x="2137" y="4404"/>
                  </a:cubicBezTo>
                  <a:lnTo>
                    <a:pt x="2137" y="4404"/>
                  </a:lnTo>
                  <a:cubicBezTo>
                    <a:pt x="2315" y="4011"/>
                    <a:pt x="2440" y="3611"/>
                    <a:pt x="2200" y="3131"/>
                  </a:cubicBezTo>
                  <a:cubicBezTo>
                    <a:pt x="2039" y="2857"/>
                    <a:pt x="1811" y="2634"/>
                    <a:pt x="1553" y="2455"/>
                  </a:cubicBezTo>
                  <a:lnTo>
                    <a:pt x="1553" y="2455"/>
                  </a:lnTo>
                  <a:cubicBezTo>
                    <a:pt x="1793" y="2416"/>
                    <a:pt x="2034" y="2371"/>
                    <a:pt x="2269" y="2316"/>
                  </a:cubicBezTo>
                  <a:lnTo>
                    <a:pt x="2269" y="2316"/>
                  </a:lnTo>
                  <a:cubicBezTo>
                    <a:pt x="2313" y="2331"/>
                    <a:pt x="2361" y="2339"/>
                    <a:pt x="2409" y="2339"/>
                  </a:cubicBezTo>
                  <a:cubicBezTo>
                    <a:pt x="2488" y="2339"/>
                    <a:pt x="2570" y="2316"/>
                    <a:pt x="2644" y="2264"/>
                  </a:cubicBezTo>
                  <a:cubicBezTo>
                    <a:pt x="2950" y="1897"/>
                    <a:pt x="3313" y="1565"/>
                    <a:pt x="3704" y="1268"/>
                  </a:cubicBezTo>
                  <a:close/>
                  <a:moveTo>
                    <a:pt x="4409" y="0"/>
                  </a:moveTo>
                  <a:cubicBezTo>
                    <a:pt x="4353" y="0"/>
                    <a:pt x="4293" y="14"/>
                    <a:pt x="4230" y="43"/>
                  </a:cubicBezTo>
                  <a:cubicBezTo>
                    <a:pt x="3461" y="468"/>
                    <a:pt x="2789" y="971"/>
                    <a:pt x="2195" y="1643"/>
                  </a:cubicBezTo>
                  <a:lnTo>
                    <a:pt x="2195" y="1643"/>
                  </a:lnTo>
                  <a:cubicBezTo>
                    <a:pt x="1534" y="1743"/>
                    <a:pt x="947" y="1827"/>
                    <a:pt x="360" y="1989"/>
                  </a:cubicBezTo>
                  <a:cubicBezTo>
                    <a:pt x="0" y="1989"/>
                    <a:pt x="85" y="2518"/>
                    <a:pt x="360" y="2602"/>
                  </a:cubicBezTo>
                  <a:cubicBezTo>
                    <a:pt x="1058" y="2962"/>
                    <a:pt x="1840" y="3406"/>
                    <a:pt x="1417" y="4273"/>
                  </a:cubicBezTo>
                  <a:cubicBezTo>
                    <a:pt x="1227" y="4717"/>
                    <a:pt x="1142" y="4992"/>
                    <a:pt x="1058" y="5436"/>
                  </a:cubicBezTo>
                  <a:cubicBezTo>
                    <a:pt x="1058" y="5619"/>
                    <a:pt x="1244" y="5758"/>
                    <a:pt x="1412" y="5758"/>
                  </a:cubicBezTo>
                  <a:cubicBezTo>
                    <a:pt x="1477" y="5758"/>
                    <a:pt x="1539" y="5738"/>
                    <a:pt x="1586" y="5690"/>
                  </a:cubicBezTo>
                  <a:cubicBezTo>
                    <a:pt x="1840" y="5606"/>
                    <a:pt x="2644" y="4802"/>
                    <a:pt x="2898" y="4802"/>
                  </a:cubicBezTo>
                  <a:cubicBezTo>
                    <a:pt x="3173" y="4908"/>
                    <a:pt x="3617" y="6050"/>
                    <a:pt x="3701" y="6219"/>
                  </a:cubicBezTo>
                  <a:cubicBezTo>
                    <a:pt x="3780" y="6347"/>
                    <a:pt x="3919" y="6416"/>
                    <a:pt x="4053" y="6416"/>
                  </a:cubicBezTo>
                  <a:cubicBezTo>
                    <a:pt x="4207" y="6416"/>
                    <a:pt x="4354" y="6326"/>
                    <a:pt x="4399" y="6134"/>
                  </a:cubicBezTo>
                  <a:cubicBezTo>
                    <a:pt x="4559" y="5460"/>
                    <a:pt x="4644" y="4859"/>
                    <a:pt x="4617" y="4159"/>
                  </a:cubicBezTo>
                  <a:lnTo>
                    <a:pt x="4617" y="4159"/>
                  </a:lnTo>
                  <a:cubicBezTo>
                    <a:pt x="4708" y="4165"/>
                    <a:pt x="4797" y="4168"/>
                    <a:pt x="4883" y="4168"/>
                  </a:cubicBezTo>
                  <a:cubicBezTo>
                    <a:pt x="5113" y="4168"/>
                    <a:pt x="5330" y="4146"/>
                    <a:pt x="5541" y="4104"/>
                  </a:cubicBezTo>
                  <a:cubicBezTo>
                    <a:pt x="5816" y="4019"/>
                    <a:pt x="5901" y="3745"/>
                    <a:pt x="5732" y="3491"/>
                  </a:cubicBezTo>
                  <a:cubicBezTo>
                    <a:pt x="5372" y="3131"/>
                    <a:pt x="4928" y="2962"/>
                    <a:pt x="4590" y="2602"/>
                  </a:cubicBezTo>
                  <a:cubicBezTo>
                    <a:pt x="4061" y="2074"/>
                    <a:pt x="4399" y="1207"/>
                    <a:pt x="4759" y="572"/>
                  </a:cubicBezTo>
                  <a:cubicBezTo>
                    <a:pt x="4828" y="293"/>
                    <a:pt x="4668" y="0"/>
                    <a:pt x="440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p29"/>
            <p:cNvSpPr/>
            <p:nvPr/>
          </p:nvSpPr>
          <p:spPr>
            <a:xfrm flipH="1">
              <a:off x="161659" y="3931500"/>
              <a:ext cx="151286" cy="166474"/>
            </a:xfrm>
            <a:custGeom>
              <a:rect b="b" l="l" r="r" t="t"/>
              <a:pathLst>
                <a:path extrusionOk="0" h="6401" w="5817">
                  <a:moveTo>
                    <a:pt x="3712" y="1259"/>
                  </a:moveTo>
                  <a:cubicBezTo>
                    <a:pt x="3599" y="1654"/>
                    <a:pt x="3567" y="2053"/>
                    <a:pt x="3702" y="2434"/>
                  </a:cubicBezTo>
                  <a:cubicBezTo>
                    <a:pt x="3831" y="3023"/>
                    <a:pt x="4273" y="3261"/>
                    <a:pt x="4682" y="3545"/>
                  </a:cubicBezTo>
                  <a:lnTo>
                    <a:pt x="4682" y="3545"/>
                  </a:lnTo>
                  <a:cubicBezTo>
                    <a:pt x="4560" y="3539"/>
                    <a:pt x="4438" y="3520"/>
                    <a:pt x="4315" y="3491"/>
                  </a:cubicBezTo>
                  <a:cubicBezTo>
                    <a:pt x="4284" y="3476"/>
                    <a:pt x="4250" y="3469"/>
                    <a:pt x="4216" y="3469"/>
                  </a:cubicBezTo>
                  <a:cubicBezTo>
                    <a:pt x="4061" y="3469"/>
                    <a:pt x="3892" y="3607"/>
                    <a:pt x="3892" y="3745"/>
                  </a:cubicBezTo>
                  <a:cubicBezTo>
                    <a:pt x="3937" y="4174"/>
                    <a:pt x="3934" y="4572"/>
                    <a:pt x="3893" y="4956"/>
                  </a:cubicBezTo>
                  <a:lnTo>
                    <a:pt x="3893" y="4956"/>
                  </a:lnTo>
                  <a:cubicBezTo>
                    <a:pt x="3685" y="4541"/>
                    <a:pt x="3425" y="4151"/>
                    <a:pt x="3088" y="4105"/>
                  </a:cubicBezTo>
                  <a:cubicBezTo>
                    <a:pt x="3035" y="4090"/>
                    <a:pt x="2980" y="4083"/>
                    <a:pt x="2924" y="4083"/>
                  </a:cubicBezTo>
                  <a:cubicBezTo>
                    <a:pt x="2663" y="4083"/>
                    <a:pt x="2379" y="4232"/>
                    <a:pt x="2110" y="4426"/>
                  </a:cubicBezTo>
                  <a:lnTo>
                    <a:pt x="2110" y="4426"/>
                  </a:lnTo>
                  <a:cubicBezTo>
                    <a:pt x="2275" y="4028"/>
                    <a:pt x="2399" y="3622"/>
                    <a:pt x="2200" y="3132"/>
                  </a:cubicBezTo>
                  <a:cubicBezTo>
                    <a:pt x="2048" y="2856"/>
                    <a:pt x="1820" y="2632"/>
                    <a:pt x="1558" y="2453"/>
                  </a:cubicBezTo>
                  <a:lnTo>
                    <a:pt x="1558" y="2453"/>
                  </a:lnTo>
                  <a:cubicBezTo>
                    <a:pt x="1794" y="2413"/>
                    <a:pt x="2028" y="2366"/>
                    <a:pt x="2253" y="2307"/>
                  </a:cubicBezTo>
                  <a:lnTo>
                    <a:pt x="2253" y="2307"/>
                  </a:lnTo>
                  <a:cubicBezTo>
                    <a:pt x="2290" y="2321"/>
                    <a:pt x="2328" y="2329"/>
                    <a:pt x="2367" y="2329"/>
                  </a:cubicBezTo>
                  <a:cubicBezTo>
                    <a:pt x="2436" y="2329"/>
                    <a:pt x="2505" y="2303"/>
                    <a:pt x="2560" y="2244"/>
                  </a:cubicBezTo>
                  <a:cubicBezTo>
                    <a:pt x="2579" y="2224"/>
                    <a:pt x="2599" y="2205"/>
                    <a:pt x="2618" y="2186"/>
                  </a:cubicBezTo>
                  <a:lnTo>
                    <a:pt x="2618" y="2186"/>
                  </a:lnTo>
                  <a:cubicBezTo>
                    <a:pt x="2642" y="2169"/>
                    <a:pt x="2662" y="2149"/>
                    <a:pt x="2677" y="2128"/>
                  </a:cubicBezTo>
                  <a:lnTo>
                    <a:pt x="2677" y="2128"/>
                  </a:lnTo>
                  <a:cubicBezTo>
                    <a:pt x="3002" y="1816"/>
                    <a:pt x="3353" y="1526"/>
                    <a:pt x="3712" y="1259"/>
                  </a:cubicBezTo>
                  <a:close/>
                  <a:moveTo>
                    <a:pt x="4409" y="1"/>
                  </a:moveTo>
                  <a:cubicBezTo>
                    <a:pt x="4354" y="1"/>
                    <a:pt x="4294" y="14"/>
                    <a:pt x="4231" y="44"/>
                  </a:cubicBezTo>
                  <a:cubicBezTo>
                    <a:pt x="3474" y="473"/>
                    <a:pt x="2777" y="982"/>
                    <a:pt x="2177" y="1646"/>
                  </a:cubicBezTo>
                  <a:lnTo>
                    <a:pt x="2177" y="1646"/>
                  </a:lnTo>
                  <a:cubicBezTo>
                    <a:pt x="1513" y="1728"/>
                    <a:pt x="937" y="1831"/>
                    <a:pt x="360" y="1990"/>
                  </a:cubicBezTo>
                  <a:cubicBezTo>
                    <a:pt x="1" y="1990"/>
                    <a:pt x="85" y="2518"/>
                    <a:pt x="360" y="2603"/>
                  </a:cubicBezTo>
                  <a:cubicBezTo>
                    <a:pt x="1058" y="2963"/>
                    <a:pt x="1862" y="3407"/>
                    <a:pt x="1418" y="4274"/>
                  </a:cubicBezTo>
                  <a:cubicBezTo>
                    <a:pt x="1248" y="4718"/>
                    <a:pt x="1143" y="4993"/>
                    <a:pt x="1058" y="5416"/>
                  </a:cubicBezTo>
                  <a:cubicBezTo>
                    <a:pt x="1058" y="5615"/>
                    <a:pt x="1246" y="5759"/>
                    <a:pt x="1415" y="5759"/>
                  </a:cubicBezTo>
                  <a:cubicBezTo>
                    <a:pt x="1479" y="5759"/>
                    <a:pt x="1540" y="5738"/>
                    <a:pt x="1587" y="5691"/>
                  </a:cubicBezTo>
                  <a:cubicBezTo>
                    <a:pt x="1862" y="5606"/>
                    <a:pt x="2644" y="4803"/>
                    <a:pt x="2919" y="4803"/>
                  </a:cubicBezTo>
                  <a:cubicBezTo>
                    <a:pt x="3173" y="4887"/>
                    <a:pt x="3617" y="6050"/>
                    <a:pt x="3702" y="6220"/>
                  </a:cubicBezTo>
                  <a:cubicBezTo>
                    <a:pt x="3790" y="6337"/>
                    <a:pt x="3929" y="6401"/>
                    <a:pt x="4062" y="6401"/>
                  </a:cubicBezTo>
                  <a:cubicBezTo>
                    <a:pt x="4216" y="6401"/>
                    <a:pt x="4364" y="6316"/>
                    <a:pt x="4421" y="6135"/>
                  </a:cubicBezTo>
                  <a:cubicBezTo>
                    <a:pt x="4563" y="5461"/>
                    <a:pt x="4645" y="4861"/>
                    <a:pt x="4618" y="4160"/>
                  </a:cubicBezTo>
                  <a:lnTo>
                    <a:pt x="4618" y="4160"/>
                  </a:lnTo>
                  <a:cubicBezTo>
                    <a:pt x="4698" y="4166"/>
                    <a:pt x="4776" y="4168"/>
                    <a:pt x="4854" y="4168"/>
                  </a:cubicBezTo>
                  <a:cubicBezTo>
                    <a:pt x="5077" y="4168"/>
                    <a:pt x="5299" y="4147"/>
                    <a:pt x="5563" y="4105"/>
                  </a:cubicBezTo>
                  <a:cubicBezTo>
                    <a:pt x="5817" y="4020"/>
                    <a:pt x="5817" y="3745"/>
                    <a:pt x="5732" y="3491"/>
                  </a:cubicBezTo>
                  <a:cubicBezTo>
                    <a:pt x="5373" y="3132"/>
                    <a:pt x="4950" y="2963"/>
                    <a:pt x="4590" y="2603"/>
                  </a:cubicBezTo>
                  <a:cubicBezTo>
                    <a:pt x="4061" y="2074"/>
                    <a:pt x="4421" y="1186"/>
                    <a:pt x="4759" y="573"/>
                  </a:cubicBezTo>
                  <a:cubicBezTo>
                    <a:pt x="4829" y="294"/>
                    <a:pt x="4669" y="1"/>
                    <a:pt x="440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9" name="Google Shape;2149;p29"/>
            <p:cNvSpPr/>
            <p:nvPr/>
          </p:nvSpPr>
          <p:spPr>
            <a:xfrm flipH="1">
              <a:off x="518184" y="4850290"/>
              <a:ext cx="153470" cy="165876"/>
            </a:xfrm>
            <a:custGeom>
              <a:rect b="b" l="l" r="r" t="t"/>
              <a:pathLst>
                <a:path extrusionOk="0" h="6378" w="5901">
                  <a:moveTo>
                    <a:pt x="3708" y="1193"/>
                  </a:moveTo>
                  <a:cubicBezTo>
                    <a:pt x="3598" y="1597"/>
                    <a:pt x="3568" y="2013"/>
                    <a:pt x="3701" y="2423"/>
                  </a:cubicBezTo>
                  <a:cubicBezTo>
                    <a:pt x="3825" y="2948"/>
                    <a:pt x="4239" y="3166"/>
                    <a:pt x="4634" y="3449"/>
                  </a:cubicBezTo>
                  <a:lnTo>
                    <a:pt x="4634" y="3449"/>
                  </a:lnTo>
                  <a:cubicBezTo>
                    <a:pt x="4528" y="3439"/>
                    <a:pt x="4421" y="3421"/>
                    <a:pt x="4314" y="3396"/>
                  </a:cubicBezTo>
                  <a:cubicBezTo>
                    <a:pt x="4285" y="3381"/>
                    <a:pt x="4252" y="3374"/>
                    <a:pt x="4219" y="3374"/>
                  </a:cubicBezTo>
                  <a:cubicBezTo>
                    <a:pt x="4064" y="3374"/>
                    <a:pt x="3892" y="3529"/>
                    <a:pt x="3892" y="3755"/>
                  </a:cubicBezTo>
                  <a:cubicBezTo>
                    <a:pt x="3937" y="4135"/>
                    <a:pt x="3933" y="4514"/>
                    <a:pt x="3890" y="4910"/>
                  </a:cubicBezTo>
                  <a:lnTo>
                    <a:pt x="3890" y="4910"/>
                  </a:lnTo>
                  <a:cubicBezTo>
                    <a:pt x="3682" y="4490"/>
                    <a:pt x="3423" y="4102"/>
                    <a:pt x="3088" y="4009"/>
                  </a:cubicBezTo>
                  <a:cubicBezTo>
                    <a:pt x="3057" y="4005"/>
                    <a:pt x="3025" y="4003"/>
                    <a:pt x="2993" y="4003"/>
                  </a:cubicBezTo>
                  <a:cubicBezTo>
                    <a:pt x="2728" y="4003"/>
                    <a:pt x="2435" y="4144"/>
                    <a:pt x="2156" y="4331"/>
                  </a:cubicBezTo>
                  <a:lnTo>
                    <a:pt x="2156" y="4331"/>
                  </a:lnTo>
                  <a:cubicBezTo>
                    <a:pt x="2325" y="3966"/>
                    <a:pt x="2436" y="3594"/>
                    <a:pt x="2200" y="3121"/>
                  </a:cubicBezTo>
                  <a:cubicBezTo>
                    <a:pt x="2075" y="2819"/>
                    <a:pt x="1816" y="2583"/>
                    <a:pt x="1513" y="2389"/>
                  </a:cubicBezTo>
                  <a:lnTo>
                    <a:pt x="1513" y="2389"/>
                  </a:lnTo>
                  <a:cubicBezTo>
                    <a:pt x="1793" y="2345"/>
                    <a:pt x="2073" y="2308"/>
                    <a:pt x="2337" y="2273"/>
                  </a:cubicBezTo>
                  <a:lnTo>
                    <a:pt x="2337" y="2273"/>
                  </a:lnTo>
                  <a:cubicBezTo>
                    <a:pt x="2357" y="2276"/>
                    <a:pt x="2377" y="2278"/>
                    <a:pt x="2397" y="2278"/>
                  </a:cubicBezTo>
                  <a:cubicBezTo>
                    <a:pt x="2481" y="2278"/>
                    <a:pt x="2567" y="2246"/>
                    <a:pt x="2644" y="2169"/>
                  </a:cubicBezTo>
                  <a:cubicBezTo>
                    <a:pt x="2949" y="1803"/>
                    <a:pt x="3317" y="1472"/>
                    <a:pt x="3708" y="1193"/>
                  </a:cubicBezTo>
                  <a:close/>
                  <a:moveTo>
                    <a:pt x="4427" y="1"/>
                  </a:moveTo>
                  <a:cubicBezTo>
                    <a:pt x="4367" y="1"/>
                    <a:pt x="4300" y="17"/>
                    <a:pt x="4230" y="54"/>
                  </a:cubicBezTo>
                  <a:cubicBezTo>
                    <a:pt x="3484" y="458"/>
                    <a:pt x="2795" y="957"/>
                    <a:pt x="2201" y="1552"/>
                  </a:cubicBezTo>
                  <a:lnTo>
                    <a:pt x="2201" y="1552"/>
                  </a:lnTo>
                  <a:cubicBezTo>
                    <a:pt x="1595" y="1659"/>
                    <a:pt x="940" y="1814"/>
                    <a:pt x="360" y="1894"/>
                  </a:cubicBezTo>
                  <a:cubicBezTo>
                    <a:pt x="0" y="1979"/>
                    <a:pt x="85" y="2423"/>
                    <a:pt x="360" y="2592"/>
                  </a:cubicBezTo>
                  <a:cubicBezTo>
                    <a:pt x="1057" y="2867"/>
                    <a:pt x="1861" y="3396"/>
                    <a:pt x="1417" y="4284"/>
                  </a:cubicBezTo>
                  <a:cubicBezTo>
                    <a:pt x="1248" y="4622"/>
                    <a:pt x="1142" y="4982"/>
                    <a:pt x="1057" y="5342"/>
                  </a:cubicBezTo>
                  <a:cubicBezTo>
                    <a:pt x="1057" y="5536"/>
                    <a:pt x="1269" y="5743"/>
                    <a:pt x="1444" y="5743"/>
                  </a:cubicBezTo>
                  <a:cubicBezTo>
                    <a:pt x="1497" y="5743"/>
                    <a:pt x="1547" y="5724"/>
                    <a:pt x="1586" y="5680"/>
                  </a:cubicBezTo>
                  <a:cubicBezTo>
                    <a:pt x="1844" y="5521"/>
                    <a:pt x="2624" y="4803"/>
                    <a:pt x="2876" y="4803"/>
                  </a:cubicBezTo>
                  <a:cubicBezTo>
                    <a:pt x="2893" y="4803"/>
                    <a:pt x="2907" y="4806"/>
                    <a:pt x="2919" y="4813"/>
                  </a:cubicBezTo>
                  <a:cubicBezTo>
                    <a:pt x="3172" y="4897"/>
                    <a:pt x="3617" y="5955"/>
                    <a:pt x="3701" y="6209"/>
                  </a:cubicBezTo>
                  <a:cubicBezTo>
                    <a:pt x="3782" y="6325"/>
                    <a:pt x="3905" y="6377"/>
                    <a:pt x="4028" y="6377"/>
                  </a:cubicBezTo>
                  <a:cubicBezTo>
                    <a:pt x="4194" y="6377"/>
                    <a:pt x="4359" y="6282"/>
                    <a:pt x="4420" y="6124"/>
                  </a:cubicBezTo>
                  <a:cubicBezTo>
                    <a:pt x="4561" y="5472"/>
                    <a:pt x="4643" y="4805"/>
                    <a:pt x="4618" y="4148"/>
                  </a:cubicBezTo>
                  <a:lnTo>
                    <a:pt x="4618" y="4148"/>
                  </a:lnTo>
                  <a:cubicBezTo>
                    <a:pt x="4709" y="4154"/>
                    <a:pt x="4798" y="4157"/>
                    <a:pt x="4886" y="4157"/>
                  </a:cubicBezTo>
                  <a:cubicBezTo>
                    <a:pt x="5118" y="4157"/>
                    <a:pt x="5340" y="4136"/>
                    <a:pt x="5562" y="4094"/>
                  </a:cubicBezTo>
                  <a:cubicBezTo>
                    <a:pt x="5816" y="4009"/>
                    <a:pt x="5901" y="3650"/>
                    <a:pt x="5732" y="3480"/>
                  </a:cubicBezTo>
                  <a:cubicBezTo>
                    <a:pt x="5372" y="3121"/>
                    <a:pt x="4949" y="2952"/>
                    <a:pt x="4674" y="2592"/>
                  </a:cubicBezTo>
                  <a:cubicBezTo>
                    <a:pt x="4061" y="1979"/>
                    <a:pt x="4420" y="1196"/>
                    <a:pt x="4759" y="477"/>
                  </a:cubicBezTo>
                  <a:cubicBezTo>
                    <a:pt x="4827" y="273"/>
                    <a:pt x="4676" y="1"/>
                    <a:pt x="442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0" name="Google Shape;2150;p29"/>
            <p:cNvSpPr/>
            <p:nvPr/>
          </p:nvSpPr>
          <p:spPr>
            <a:xfrm flipH="1">
              <a:off x="1944343" y="4907822"/>
              <a:ext cx="151286" cy="165746"/>
            </a:xfrm>
            <a:custGeom>
              <a:rect b="b" l="l" r="r" t="t"/>
              <a:pathLst>
                <a:path extrusionOk="0" h="6373" w="5817">
                  <a:moveTo>
                    <a:pt x="3708" y="1158"/>
                  </a:moveTo>
                  <a:cubicBezTo>
                    <a:pt x="3590" y="1573"/>
                    <a:pt x="3553" y="2000"/>
                    <a:pt x="3701" y="2434"/>
                  </a:cubicBezTo>
                  <a:cubicBezTo>
                    <a:pt x="3806" y="2918"/>
                    <a:pt x="4145" y="3175"/>
                    <a:pt x="4514" y="3447"/>
                  </a:cubicBezTo>
                  <a:lnTo>
                    <a:pt x="4514" y="3447"/>
                  </a:lnTo>
                  <a:cubicBezTo>
                    <a:pt x="4447" y="3436"/>
                    <a:pt x="4381" y="3423"/>
                    <a:pt x="4315" y="3407"/>
                  </a:cubicBezTo>
                  <a:cubicBezTo>
                    <a:pt x="4124" y="3407"/>
                    <a:pt x="3871" y="3491"/>
                    <a:pt x="3871" y="3745"/>
                  </a:cubicBezTo>
                  <a:cubicBezTo>
                    <a:pt x="3916" y="4130"/>
                    <a:pt x="3913" y="4509"/>
                    <a:pt x="3874" y="4899"/>
                  </a:cubicBezTo>
                  <a:lnTo>
                    <a:pt x="3874" y="4899"/>
                  </a:lnTo>
                  <a:cubicBezTo>
                    <a:pt x="3667" y="4488"/>
                    <a:pt x="3410" y="4112"/>
                    <a:pt x="3067" y="4020"/>
                  </a:cubicBezTo>
                  <a:cubicBezTo>
                    <a:pt x="3039" y="4016"/>
                    <a:pt x="3010" y="4014"/>
                    <a:pt x="2981" y="4014"/>
                  </a:cubicBezTo>
                  <a:cubicBezTo>
                    <a:pt x="2695" y="4014"/>
                    <a:pt x="2378" y="4197"/>
                    <a:pt x="2079" y="4417"/>
                  </a:cubicBezTo>
                  <a:lnTo>
                    <a:pt x="2079" y="4417"/>
                  </a:lnTo>
                  <a:cubicBezTo>
                    <a:pt x="2252" y="4020"/>
                    <a:pt x="2391" y="3633"/>
                    <a:pt x="2200" y="3132"/>
                  </a:cubicBezTo>
                  <a:cubicBezTo>
                    <a:pt x="2031" y="2844"/>
                    <a:pt x="1787" y="2612"/>
                    <a:pt x="1513" y="2420"/>
                  </a:cubicBezTo>
                  <a:lnTo>
                    <a:pt x="1513" y="2420"/>
                  </a:lnTo>
                  <a:cubicBezTo>
                    <a:pt x="1758" y="2369"/>
                    <a:pt x="2010" y="2317"/>
                    <a:pt x="2273" y="2273"/>
                  </a:cubicBezTo>
                  <a:lnTo>
                    <a:pt x="2273" y="2273"/>
                  </a:lnTo>
                  <a:cubicBezTo>
                    <a:pt x="2291" y="2277"/>
                    <a:pt x="2310" y="2279"/>
                    <a:pt x="2329" y="2279"/>
                  </a:cubicBezTo>
                  <a:cubicBezTo>
                    <a:pt x="2370" y="2279"/>
                    <a:pt x="2412" y="2268"/>
                    <a:pt x="2451" y="2244"/>
                  </a:cubicBezTo>
                  <a:lnTo>
                    <a:pt x="2451" y="2244"/>
                  </a:lnTo>
                  <a:cubicBezTo>
                    <a:pt x="2452" y="2244"/>
                    <a:pt x="2453" y="2244"/>
                    <a:pt x="2454" y="2244"/>
                  </a:cubicBezTo>
                  <a:cubicBezTo>
                    <a:pt x="2606" y="2215"/>
                    <a:pt x="2686" y="2114"/>
                    <a:pt x="2708" y="1997"/>
                  </a:cubicBezTo>
                  <a:lnTo>
                    <a:pt x="2708" y="1997"/>
                  </a:lnTo>
                  <a:cubicBezTo>
                    <a:pt x="3033" y="1689"/>
                    <a:pt x="3358" y="1406"/>
                    <a:pt x="3708" y="1158"/>
                  </a:cubicBezTo>
                  <a:close/>
                  <a:moveTo>
                    <a:pt x="4404" y="0"/>
                  </a:moveTo>
                  <a:cubicBezTo>
                    <a:pt x="4350" y="0"/>
                    <a:pt x="4291" y="14"/>
                    <a:pt x="4230" y="44"/>
                  </a:cubicBezTo>
                  <a:cubicBezTo>
                    <a:pt x="3452" y="474"/>
                    <a:pt x="2773" y="983"/>
                    <a:pt x="2174" y="1572"/>
                  </a:cubicBezTo>
                  <a:lnTo>
                    <a:pt x="2174" y="1572"/>
                  </a:lnTo>
                  <a:cubicBezTo>
                    <a:pt x="1519" y="1726"/>
                    <a:pt x="920" y="1825"/>
                    <a:pt x="339" y="1905"/>
                  </a:cubicBezTo>
                  <a:cubicBezTo>
                    <a:pt x="0" y="1990"/>
                    <a:pt x="85" y="2519"/>
                    <a:pt x="339" y="2603"/>
                  </a:cubicBezTo>
                  <a:cubicBezTo>
                    <a:pt x="1058" y="2878"/>
                    <a:pt x="1840" y="3407"/>
                    <a:pt x="1396" y="4274"/>
                  </a:cubicBezTo>
                  <a:cubicBezTo>
                    <a:pt x="1227" y="4633"/>
                    <a:pt x="1058" y="4993"/>
                    <a:pt x="1058" y="5416"/>
                  </a:cubicBezTo>
                  <a:cubicBezTo>
                    <a:pt x="1058" y="5562"/>
                    <a:pt x="1258" y="5746"/>
                    <a:pt x="1437" y="5746"/>
                  </a:cubicBezTo>
                  <a:cubicBezTo>
                    <a:pt x="1491" y="5746"/>
                    <a:pt x="1543" y="5730"/>
                    <a:pt x="1587" y="5691"/>
                  </a:cubicBezTo>
                  <a:cubicBezTo>
                    <a:pt x="1828" y="5530"/>
                    <a:pt x="2565" y="4796"/>
                    <a:pt x="2856" y="4796"/>
                  </a:cubicBezTo>
                  <a:cubicBezTo>
                    <a:pt x="2871" y="4796"/>
                    <a:pt x="2885" y="4798"/>
                    <a:pt x="2898" y="4803"/>
                  </a:cubicBezTo>
                  <a:cubicBezTo>
                    <a:pt x="3173" y="4887"/>
                    <a:pt x="3596" y="5945"/>
                    <a:pt x="3701" y="6220"/>
                  </a:cubicBezTo>
                  <a:cubicBezTo>
                    <a:pt x="3772" y="6326"/>
                    <a:pt x="3891" y="6373"/>
                    <a:pt x="4012" y="6373"/>
                  </a:cubicBezTo>
                  <a:cubicBezTo>
                    <a:pt x="4180" y="6373"/>
                    <a:pt x="4350" y="6283"/>
                    <a:pt x="4399" y="6135"/>
                  </a:cubicBezTo>
                  <a:cubicBezTo>
                    <a:pt x="4539" y="5471"/>
                    <a:pt x="4621" y="4822"/>
                    <a:pt x="4598" y="4163"/>
                  </a:cubicBezTo>
                  <a:lnTo>
                    <a:pt x="4598" y="4163"/>
                  </a:lnTo>
                  <a:cubicBezTo>
                    <a:pt x="4665" y="4166"/>
                    <a:pt x="4733" y="4168"/>
                    <a:pt x="4801" y="4168"/>
                  </a:cubicBezTo>
                  <a:cubicBezTo>
                    <a:pt x="5034" y="4168"/>
                    <a:pt x="5277" y="4147"/>
                    <a:pt x="5541" y="4105"/>
                  </a:cubicBezTo>
                  <a:cubicBezTo>
                    <a:pt x="5816" y="4020"/>
                    <a:pt x="5816" y="3661"/>
                    <a:pt x="5711" y="3491"/>
                  </a:cubicBezTo>
                  <a:cubicBezTo>
                    <a:pt x="5372" y="3132"/>
                    <a:pt x="4928" y="2963"/>
                    <a:pt x="4569" y="2603"/>
                  </a:cubicBezTo>
                  <a:cubicBezTo>
                    <a:pt x="4040" y="1990"/>
                    <a:pt x="4399" y="1186"/>
                    <a:pt x="4653" y="488"/>
                  </a:cubicBezTo>
                  <a:cubicBezTo>
                    <a:pt x="4809" y="280"/>
                    <a:pt x="4652" y="0"/>
                    <a:pt x="440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1" name="Google Shape;2151;p29"/>
            <p:cNvSpPr/>
            <p:nvPr/>
          </p:nvSpPr>
          <p:spPr>
            <a:xfrm rot="5400000">
              <a:off x="7054417" y="4906871"/>
              <a:ext cx="153496" cy="165590"/>
            </a:xfrm>
            <a:custGeom>
              <a:rect b="b" l="l" r="r" t="t"/>
              <a:pathLst>
                <a:path extrusionOk="0" h="6367" w="5902">
                  <a:moveTo>
                    <a:pt x="3727" y="1192"/>
                  </a:moveTo>
                  <a:cubicBezTo>
                    <a:pt x="3630" y="1581"/>
                    <a:pt x="3603" y="1974"/>
                    <a:pt x="3702" y="2350"/>
                  </a:cubicBezTo>
                  <a:cubicBezTo>
                    <a:pt x="3876" y="2942"/>
                    <a:pt x="4306" y="3179"/>
                    <a:pt x="4696" y="3466"/>
                  </a:cubicBezTo>
                  <a:lnTo>
                    <a:pt x="4696" y="3466"/>
                  </a:lnTo>
                  <a:cubicBezTo>
                    <a:pt x="4567" y="3458"/>
                    <a:pt x="4440" y="3438"/>
                    <a:pt x="4315" y="3407"/>
                  </a:cubicBezTo>
                  <a:cubicBezTo>
                    <a:pt x="4282" y="3392"/>
                    <a:pt x="4246" y="3385"/>
                    <a:pt x="4210" y="3385"/>
                  </a:cubicBezTo>
                  <a:cubicBezTo>
                    <a:pt x="4043" y="3385"/>
                    <a:pt x="3871" y="3537"/>
                    <a:pt x="3871" y="3745"/>
                  </a:cubicBezTo>
                  <a:cubicBezTo>
                    <a:pt x="3913" y="4100"/>
                    <a:pt x="3934" y="4450"/>
                    <a:pt x="3914" y="4796"/>
                  </a:cubicBezTo>
                  <a:lnTo>
                    <a:pt x="3914" y="4796"/>
                  </a:lnTo>
                  <a:cubicBezTo>
                    <a:pt x="3719" y="4434"/>
                    <a:pt x="3480" y="4105"/>
                    <a:pt x="3173" y="4020"/>
                  </a:cubicBezTo>
                  <a:cubicBezTo>
                    <a:pt x="3141" y="4016"/>
                    <a:pt x="3108" y="4014"/>
                    <a:pt x="3075" y="4014"/>
                  </a:cubicBezTo>
                  <a:cubicBezTo>
                    <a:pt x="2772" y="4014"/>
                    <a:pt x="2426" y="4185"/>
                    <a:pt x="2102" y="4401"/>
                  </a:cubicBezTo>
                  <a:lnTo>
                    <a:pt x="2102" y="4401"/>
                  </a:lnTo>
                  <a:cubicBezTo>
                    <a:pt x="2298" y="3995"/>
                    <a:pt x="2456" y="3595"/>
                    <a:pt x="2200" y="3132"/>
                  </a:cubicBezTo>
                  <a:cubicBezTo>
                    <a:pt x="2073" y="2807"/>
                    <a:pt x="1853" y="2574"/>
                    <a:pt x="1585" y="2392"/>
                  </a:cubicBezTo>
                  <a:lnTo>
                    <a:pt x="1585" y="2392"/>
                  </a:lnTo>
                  <a:cubicBezTo>
                    <a:pt x="1848" y="2349"/>
                    <a:pt x="2104" y="2313"/>
                    <a:pt x="2360" y="2278"/>
                  </a:cubicBezTo>
                  <a:lnTo>
                    <a:pt x="2360" y="2278"/>
                  </a:lnTo>
                  <a:cubicBezTo>
                    <a:pt x="2369" y="2279"/>
                    <a:pt x="2378" y="2279"/>
                    <a:pt x="2387" y="2279"/>
                  </a:cubicBezTo>
                  <a:cubicBezTo>
                    <a:pt x="2471" y="2279"/>
                    <a:pt x="2560" y="2244"/>
                    <a:pt x="2645" y="2159"/>
                  </a:cubicBezTo>
                  <a:cubicBezTo>
                    <a:pt x="2953" y="1801"/>
                    <a:pt x="3320" y="1472"/>
                    <a:pt x="3727" y="1192"/>
                  </a:cubicBezTo>
                  <a:close/>
                  <a:moveTo>
                    <a:pt x="4412" y="1"/>
                  </a:moveTo>
                  <a:cubicBezTo>
                    <a:pt x="4353" y="1"/>
                    <a:pt x="4291" y="14"/>
                    <a:pt x="4231" y="44"/>
                  </a:cubicBezTo>
                  <a:cubicBezTo>
                    <a:pt x="3458" y="390"/>
                    <a:pt x="2783" y="971"/>
                    <a:pt x="2186" y="1560"/>
                  </a:cubicBezTo>
                  <a:lnTo>
                    <a:pt x="2186" y="1560"/>
                  </a:lnTo>
                  <a:cubicBezTo>
                    <a:pt x="1606" y="1651"/>
                    <a:pt x="1020" y="1825"/>
                    <a:pt x="339" y="1905"/>
                  </a:cubicBezTo>
                  <a:cubicBezTo>
                    <a:pt x="1" y="1990"/>
                    <a:pt x="86" y="2434"/>
                    <a:pt x="339" y="2603"/>
                  </a:cubicBezTo>
                  <a:cubicBezTo>
                    <a:pt x="1143" y="2878"/>
                    <a:pt x="1841" y="3322"/>
                    <a:pt x="1481" y="4274"/>
                  </a:cubicBezTo>
                  <a:cubicBezTo>
                    <a:pt x="1312" y="4634"/>
                    <a:pt x="1143" y="4909"/>
                    <a:pt x="1058" y="5332"/>
                  </a:cubicBezTo>
                  <a:cubicBezTo>
                    <a:pt x="1058" y="5558"/>
                    <a:pt x="1288" y="5713"/>
                    <a:pt x="1476" y="5713"/>
                  </a:cubicBezTo>
                  <a:cubicBezTo>
                    <a:pt x="1516" y="5713"/>
                    <a:pt x="1554" y="5706"/>
                    <a:pt x="1587" y="5691"/>
                  </a:cubicBezTo>
                  <a:cubicBezTo>
                    <a:pt x="1828" y="5530"/>
                    <a:pt x="2642" y="4797"/>
                    <a:pt x="2941" y="4797"/>
                  </a:cubicBezTo>
                  <a:cubicBezTo>
                    <a:pt x="2956" y="4797"/>
                    <a:pt x="2970" y="4799"/>
                    <a:pt x="2983" y="4803"/>
                  </a:cubicBezTo>
                  <a:cubicBezTo>
                    <a:pt x="3258" y="4909"/>
                    <a:pt x="3596" y="5966"/>
                    <a:pt x="3787" y="6135"/>
                  </a:cubicBezTo>
                  <a:cubicBezTo>
                    <a:pt x="3825" y="6300"/>
                    <a:pt x="3940" y="6367"/>
                    <a:pt x="4060" y="6367"/>
                  </a:cubicBezTo>
                  <a:cubicBezTo>
                    <a:pt x="4203" y="6367"/>
                    <a:pt x="4354" y="6273"/>
                    <a:pt x="4400" y="6135"/>
                  </a:cubicBezTo>
                  <a:cubicBezTo>
                    <a:pt x="4613" y="5460"/>
                    <a:pt x="4647" y="4800"/>
                    <a:pt x="4603" y="4130"/>
                  </a:cubicBezTo>
                  <a:lnTo>
                    <a:pt x="4603" y="4130"/>
                  </a:lnTo>
                  <a:cubicBezTo>
                    <a:pt x="4692" y="4141"/>
                    <a:pt x="4779" y="4147"/>
                    <a:pt x="4865" y="4147"/>
                  </a:cubicBezTo>
                  <a:cubicBezTo>
                    <a:pt x="5098" y="4147"/>
                    <a:pt x="5320" y="4105"/>
                    <a:pt x="5542" y="4020"/>
                  </a:cubicBezTo>
                  <a:cubicBezTo>
                    <a:pt x="5902" y="4020"/>
                    <a:pt x="5902" y="3661"/>
                    <a:pt x="5711" y="3492"/>
                  </a:cubicBezTo>
                  <a:cubicBezTo>
                    <a:pt x="5457" y="3047"/>
                    <a:pt x="4929" y="2963"/>
                    <a:pt x="4654" y="2603"/>
                  </a:cubicBezTo>
                  <a:cubicBezTo>
                    <a:pt x="4040" y="1990"/>
                    <a:pt x="4485" y="1102"/>
                    <a:pt x="4760" y="488"/>
                  </a:cubicBezTo>
                  <a:cubicBezTo>
                    <a:pt x="4898" y="280"/>
                    <a:pt x="4681" y="1"/>
                    <a:pt x="441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2" name="Google Shape;2152;p29"/>
            <p:cNvSpPr/>
            <p:nvPr/>
          </p:nvSpPr>
          <p:spPr>
            <a:xfrm flipH="1">
              <a:off x="309993" y="2735806"/>
              <a:ext cx="154042" cy="166006"/>
            </a:xfrm>
            <a:custGeom>
              <a:rect b="b" l="l" r="r" t="t"/>
              <a:pathLst>
                <a:path extrusionOk="0" h="6383" w="5923">
                  <a:moveTo>
                    <a:pt x="3784" y="1184"/>
                  </a:moveTo>
                  <a:lnTo>
                    <a:pt x="3784" y="1184"/>
                  </a:lnTo>
                  <a:cubicBezTo>
                    <a:pt x="3671" y="1588"/>
                    <a:pt x="3612" y="2008"/>
                    <a:pt x="3702" y="2434"/>
                  </a:cubicBezTo>
                  <a:cubicBezTo>
                    <a:pt x="3872" y="2918"/>
                    <a:pt x="4236" y="3176"/>
                    <a:pt x="4615" y="3447"/>
                  </a:cubicBezTo>
                  <a:lnTo>
                    <a:pt x="4615" y="3447"/>
                  </a:lnTo>
                  <a:cubicBezTo>
                    <a:pt x="4552" y="3437"/>
                    <a:pt x="4488" y="3424"/>
                    <a:pt x="4421" y="3407"/>
                  </a:cubicBezTo>
                  <a:cubicBezTo>
                    <a:pt x="4146" y="3407"/>
                    <a:pt x="3892" y="3492"/>
                    <a:pt x="3977" y="3745"/>
                  </a:cubicBezTo>
                  <a:cubicBezTo>
                    <a:pt x="3977" y="4113"/>
                    <a:pt x="3977" y="4475"/>
                    <a:pt x="3954" y="4848"/>
                  </a:cubicBezTo>
                  <a:lnTo>
                    <a:pt x="3954" y="4848"/>
                  </a:lnTo>
                  <a:cubicBezTo>
                    <a:pt x="3752" y="4458"/>
                    <a:pt x="3502" y="4108"/>
                    <a:pt x="3173" y="4020"/>
                  </a:cubicBezTo>
                  <a:cubicBezTo>
                    <a:pt x="3145" y="4016"/>
                    <a:pt x="3116" y="4014"/>
                    <a:pt x="3086" y="4014"/>
                  </a:cubicBezTo>
                  <a:cubicBezTo>
                    <a:pt x="2808" y="4014"/>
                    <a:pt x="2488" y="4183"/>
                    <a:pt x="2190" y="4391"/>
                  </a:cubicBezTo>
                  <a:lnTo>
                    <a:pt x="2190" y="4391"/>
                  </a:lnTo>
                  <a:cubicBezTo>
                    <a:pt x="2347" y="4000"/>
                    <a:pt x="2454" y="3621"/>
                    <a:pt x="2221" y="3132"/>
                  </a:cubicBezTo>
                  <a:cubicBezTo>
                    <a:pt x="2093" y="2845"/>
                    <a:pt x="1872" y="2614"/>
                    <a:pt x="1610" y="2423"/>
                  </a:cubicBezTo>
                  <a:lnTo>
                    <a:pt x="1610" y="2423"/>
                  </a:lnTo>
                  <a:cubicBezTo>
                    <a:pt x="1864" y="2370"/>
                    <a:pt x="2118" y="2319"/>
                    <a:pt x="2372" y="2280"/>
                  </a:cubicBezTo>
                  <a:lnTo>
                    <a:pt x="2372" y="2280"/>
                  </a:lnTo>
                  <a:cubicBezTo>
                    <a:pt x="2379" y="2280"/>
                    <a:pt x="2386" y="2281"/>
                    <a:pt x="2393" y="2281"/>
                  </a:cubicBezTo>
                  <a:cubicBezTo>
                    <a:pt x="2436" y="2281"/>
                    <a:pt x="2480" y="2271"/>
                    <a:pt x="2524" y="2250"/>
                  </a:cubicBezTo>
                  <a:lnTo>
                    <a:pt x="2524" y="2250"/>
                  </a:lnTo>
                  <a:cubicBezTo>
                    <a:pt x="2598" y="2222"/>
                    <a:pt x="2651" y="2176"/>
                    <a:pt x="2685" y="2119"/>
                  </a:cubicBezTo>
                  <a:lnTo>
                    <a:pt x="2685" y="2119"/>
                  </a:lnTo>
                  <a:cubicBezTo>
                    <a:pt x="3045" y="1773"/>
                    <a:pt x="3400" y="1455"/>
                    <a:pt x="3784" y="1184"/>
                  </a:cubicBezTo>
                  <a:close/>
                  <a:moveTo>
                    <a:pt x="4479" y="0"/>
                  </a:moveTo>
                  <a:cubicBezTo>
                    <a:pt x="4431" y="0"/>
                    <a:pt x="4382" y="14"/>
                    <a:pt x="4336" y="44"/>
                  </a:cubicBezTo>
                  <a:cubicBezTo>
                    <a:pt x="3528" y="448"/>
                    <a:pt x="2948" y="922"/>
                    <a:pt x="2309" y="1545"/>
                  </a:cubicBezTo>
                  <a:lnTo>
                    <a:pt x="2309" y="1545"/>
                  </a:lnTo>
                  <a:cubicBezTo>
                    <a:pt x="2308" y="1545"/>
                    <a:pt x="2307" y="1546"/>
                    <a:pt x="2306" y="1546"/>
                  </a:cubicBezTo>
                  <a:cubicBezTo>
                    <a:pt x="1693" y="1736"/>
                    <a:pt x="1058" y="1821"/>
                    <a:pt x="445" y="1905"/>
                  </a:cubicBezTo>
                  <a:cubicBezTo>
                    <a:pt x="1" y="1990"/>
                    <a:pt x="106" y="2519"/>
                    <a:pt x="445" y="2603"/>
                  </a:cubicBezTo>
                  <a:cubicBezTo>
                    <a:pt x="1164" y="2878"/>
                    <a:pt x="1862" y="3407"/>
                    <a:pt x="1502" y="4274"/>
                  </a:cubicBezTo>
                  <a:cubicBezTo>
                    <a:pt x="1333" y="4634"/>
                    <a:pt x="1164" y="4993"/>
                    <a:pt x="1164" y="5437"/>
                  </a:cubicBezTo>
                  <a:cubicBezTo>
                    <a:pt x="1088" y="5620"/>
                    <a:pt x="1253" y="5759"/>
                    <a:pt x="1454" y="5759"/>
                  </a:cubicBezTo>
                  <a:cubicBezTo>
                    <a:pt x="1532" y="5759"/>
                    <a:pt x="1616" y="5738"/>
                    <a:pt x="1693" y="5691"/>
                  </a:cubicBezTo>
                  <a:cubicBezTo>
                    <a:pt x="1853" y="5530"/>
                    <a:pt x="2663" y="4797"/>
                    <a:pt x="2961" y="4797"/>
                  </a:cubicBezTo>
                  <a:cubicBezTo>
                    <a:pt x="2977" y="4797"/>
                    <a:pt x="2991" y="4799"/>
                    <a:pt x="3004" y="4803"/>
                  </a:cubicBezTo>
                  <a:cubicBezTo>
                    <a:pt x="3279" y="4909"/>
                    <a:pt x="3702" y="5966"/>
                    <a:pt x="3807" y="6220"/>
                  </a:cubicBezTo>
                  <a:cubicBezTo>
                    <a:pt x="3877" y="6333"/>
                    <a:pt x="3980" y="6382"/>
                    <a:pt x="4082" y="6382"/>
                  </a:cubicBezTo>
                  <a:cubicBezTo>
                    <a:pt x="4227" y="6382"/>
                    <a:pt x="4371" y="6284"/>
                    <a:pt x="4421" y="6135"/>
                  </a:cubicBezTo>
                  <a:cubicBezTo>
                    <a:pt x="4630" y="5471"/>
                    <a:pt x="4725" y="4822"/>
                    <a:pt x="4703" y="4163"/>
                  </a:cubicBezTo>
                  <a:lnTo>
                    <a:pt x="4703" y="4163"/>
                  </a:lnTo>
                  <a:cubicBezTo>
                    <a:pt x="4771" y="4166"/>
                    <a:pt x="4838" y="4168"/>
                    <a:pt x="4907" y="4168"/>
                  </a:cubicBezTo>
                  <a:cubicBezTo>
                    <a:pt x="5140" y="4168"/>
                    <a:pt x="5383" y="4147"/>
                    <a:pt x="5647" y="4105"/>
                  </a:cubicBezTo>
                  <a:cubicBezTo>
                    <a:pt x="5922" y="4020"/>
                    <a:pt x="5922" y="3661"/>
                    <a:pt x="5732" y="3492"/>
                  </a:cubicBezTo>
                  <a:cubicBezTo>
                    <a:pt x="5478" y="3132"/>
                    <a:pt x="5034" y="2963"/>
                    <a:pt x="4675" y="2603"/>
                  </a:cubicBezTo>
                  <a:cubicBezTo>
                    <a:pt x="4146" y="1990"/>
                    <a:pt x="4505" y="1207"/>
                    <a:pt x="4759" y="488"/>
                  </a:cubicBezTo>
                  <a:cubicBezTo>
                    <a:pt x="4915" y="280"/>
                    <a:pt x="4701" y="0"/>
                    <a:pt x="447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3" name="Google Shape;2153;p29"/>
            <p:cNvSpPr/>
            <p:nvPr/>
          </p:nvSpPr>
          <p:spPr>
            <a:xfrm>
              <a:off x="8952299" y="4149320"/>
              <a:ext cx="154042" cy="166474"/>
            </a:xfrm>
            <a:custGeom>
              <a:rect b="b" l="l" r="r" t="t"/>
              <a:pathLst>
                <a:path extrusionOk="0" h="6401" w="5923">
                  <a:moveTo>
                    <a:pt x="3810" y="1203"/>
                  </a:moveTo>
                  <a:cubicBezTo>
                    <a:pt x="3698" y="1616"/>
                    <a:pt x="3655" y="2034"/>
                    <a:pt x="3808" y="2433"/>
                  </a:cubicBezTo>
                  <a:cubicBezTo>
                    <a:pt x="3920" y="3010"/>
                    <a:pt x="4303" y="3250"/>
                    <a:pt x="4703" y="3526"/>
                  </a:cubicBezTo>
                  <a:lnTo>
                    <a:pt x="4703" y="3526"/>
                  </a:lnTo>
                  <a:cubicBezTo>
                    <a:pt x="4608" y="3525"/>
                    <a:pt x="4514" y="3514"/>
                    <a:pt x="4421" y="3491"/>
                  </a:cubicBezTo>
                  <a:cubicBezTo>
                    <a:pt x="4386" y="3475"/>
                    <a:pt x="4349" y="3468"/>
                    <a:pt x="4312" y="3468"/>
                  </a:cubicBezTo>
                  <a:cubicBezTo>
                    <a:pt x="4146" y="3468"/>
                    <a:pt x="3977" y="3607"/>
                    <a:pt x="3977" y="3745"/>
                  </a:cubicBezTo>
                  <a:cubicBezTo>
                    <a:pt x="4022" y="4169"/>
                    <a:pt x="4019" y="4563"/>
                    <a:pt x="3982" y="4944"/>
                  </a:cubicBezTo>
                  <a:lnTo>
                    <a:pt x="3982" y="4944"/>
                  </a:lnTo>
                  <a:cubicBezTo>
                    <a:pt x="3775" y="4533"/>
                    <a:pt x="3518" y="4150"/>
                    <a:pt x="3173" y="4104"/>
                  </a:cubicBezTo>
                  <a:cubicBezTo>
                    <a:pt x="3120" y="4090"/>
                    <a:pt x="3065" y="4083"/>
                    <a:pt x="3009" y="4083"/>
                  </a:cubicBezTo>
                  <a:cubicBezTo>
                    <a:pt x="2747" y="4083"/>
                    <a:pt x="2464" y="4234"/>
                    <a:pt x="2194" y="4431"/>
                  </a:cubicBezTo>
                  <a:lnTo>
                    <a:pt x="2194" y="4431"/>
                  </a:lnTo>
                  <a:cubicBezTo>
                    <a:pt x="2363" y="4032"/>
                    <a:pt x="2494" y="3624"/>
                    <a:pt x="2306" y="3131"/>
                  </a:cubicBezTo>
                  <a:cubicBezTo>
                    <a:pt x="2143" y="2853"/>
                    <a:pt x="1911" y="2628"/>
                    <a:pt x="1648" y="2448"/>
                  </a:cubicBezTo>
                  <a:lnTo>
                    <a:pt x="1648" y="2448"/>
                  </a:lnTo>
                  <a:cubicBezTo>
                    <a:pt x="1869" y="2408"/>
                    <a:pt x="2094" y="2361"/>
                    <a:pt x="2329" y="2303"/>
                  </a:cubicBezTo>
                  <a:lnTo>
                    <a:pt x="2329" y="2303"/>
                  </a:lnTo>
                  <a:cubicBezTo>
                    <a:pt x="2369" y="2320"/>
                    <a:pt x="2410" y="2329"/>
                    <a:pt x="2452" y="2329"/>
                  </a:cubicBezTo>
                  <a:cubicBezTo>
                    <a:pt x="2521" y="2329"/>
                    <a:pt x="2589" y="2303"/>
                    <a:pt x="2645" y="2243"/>
                  </a:cubicBezTo>
                  <a:cubicBezTo>
                    <a:pt x="2661" y="2225"/>
                    <a:pt x="2677" y="2208"/>
                    <a:pt x="2693" y="2190"/>
                  </a:cubicBezTo>
                  <a:lnTo>
                    <a:pt x="2693" y="2190"/>
                  </a:lnTo>
                  <a:cubicBezTo>
                    <a:pt x="2722" y="2170"/>
                    <a:pt x="2744" y="2145"/>
                    <a:pt x="2760" y="2118"/>
                  </a:cubicBezTo>
                  <a:lnTo>
                    <a:pt x="2760" y="2118"/>
                  </a:lnTo>
                  <a:cubicBezTo>
                    <a:pt x="3103" y="1757"/>
                    <a:pt x="3443" y="1465"/>
                    <a:pt x="3810" y="1203"/>
                  </a:cubicBezTo>
                  <a:close/>
                  <a:moveTo>
                    <a:pt x="4507" y="0"/>
                  </a:moveTo>
                  <a:cubicBezTo>
                    <a:pt x="4454" y="0"/>
                    <a:pt x="4396" y="14"/>
                    <a:pt x="4337" y="44"/>
                  </a:cubicBezTo>
                  <a:cubicBezTo>
                    <a:pt x="3565" y="470"/>
                    <a:pt x="2891" y="974"/>
                    <a:pt x="2296" y="1631"/>
                  </a:cubicBezTo>
                  <a:lnTo>
                    <a:pt x="2296" y="1631"/>
                  </a:lnTo>
                  <a:cubicBezTo>
                    <a:pt x="1686" y="1716"/>
                    <a:pt x="1055" y="1821"/>
                    <a:pt x="445" y="1989"/>
                  </a:cubicBezTo>
                  <a:cubicBezTo>
                    <a:pt x="1" y="1989"/>
                    <a:pt x="191" y="2518"/>
                    <a:pt x="445" y="2603"/>
                  </a:cubicBezTo>
                  <a:cubicBezTo>
                    <a:pt x="1164" y="2962"/>
                    <a:pt x="1947" y="3406"/>
                    <a:pt x="1503" y="4273"/>
                  </a:cubicBezTo>
                  <a:cubicBezTo>
                    <a:pt x="1333" y="4718"/>
                    <a:pt x="1164" y="4993"/>
                    <a:pt x="1164" y="5416"/>
                  </a:cubicBezTo>
                  <a:cubicBezTo>
                    <a:pt x="1088" y="5615"/>
                    <a:pt x="1255" y="5758"/>
                    <a:pt x="1457" y="5758"/>
                  </a:cubicBezTo>
                  <a:cubicBezTo>
                    <a:pt x="1534" y="5758"/>
                    <a:pt x="1617" y="5737"/>
                    <a:pt x="1693" y="5690"/>
                  </a:cubicBezTo>
                  <a:cubicBezTo>
                    <a:pt x="1862" y="5521"/>
                    <a:pt x="2750" y="4802"/>
                    <a:pt x="3004" y="4802"/>
                  </a:cubicBezTo>
                  <a:cubicBezTo>
                    <a:pt x="3279" y="4887"/>
                    <a:pt x="3702" y="6050"/>
                    <a:pt x="3808" y="6219"/>
                  </a:cubicBezTo>
                  <a:cubicBezTo>
                    <a:pt x="3886" y="6337"/>
                    <a:pt x="4024" y="6400"/>
                    <a:pt x="4149" y="6400"/>
                  </a:cubicBezTo>
                  <a:cubicBezTo>
                    <a:pt x="4294" y="6400"/>
                    <a:pt x="4421" y="6316"/>
                    <a:pt x="4421" y="6135"/>
                  </a:cubicBezTo>
                  <a:cubicBezTo>
                    <a:pt x="4634" y="5461"/>
                    <a:pt x="4728" y="4862"/>
                    <a:pt x="4703" y="4162"/>
                  </a:cubicBezTo>
                  <a:lnTo>
                    <a:pt x="4703" y="4162"/>
                  </a:lnTo>
                  <a:cubicBezTo>
                    <a:pt x="4770" y="4166"/>
                    <a:pt x="4838" y="4168"/>
                    <a:pt x="4908" y="4168"/>
                  </a:cubicBezTo>
                  <a:cubicBezTo>
                    <a:pt x="5140" y="4168"/>
                    <a:pt x="5383" y="4147"/>
                    <a:pt x="5648" y="4104"/>
                  </a:cubicBezTo>
                  <a:cubicBezTo>
                    <a:pt x="5923" y="4020"/>
                    <a:pt x="5923" y="3745"/>
                    <a:pt x="5817" y="3491"/>
                  </a:cubicBezTo>
                  <a:cubicBezTo>
                    <a:pt x="5479" y="3131"/>
                    <a:pt x="5034" y="2962"/>
                    <a:pt x="4675" y="2603"/>
                  </a:cubicBezTo>
                  <a:cubicBezTo>
                    <a:pt x="4146" y="2074"/>
                    <a:pt x="4506" y="1186"/>
                    <a:pt x="4760" y="572"/>
                  </a:cubicBezTo>
                  <a:cubicBezTo>
                    <a:pt x="4916" y="294"/>
                    <a:pt x="4757" y="0"/>
                    <a:pt x="450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4" name="Google Shape;2154;p29"/>
            <p:cNvSpPr/>
            <p:nvPr/>
          </p:nvSpPr>
          <p:spPr>
            <a:xfrm>
              <a:off x="4495253" y="4793119"/>
              <a:ext cx="153496" cy="165798"/>
            </a:xfrm>
            <a:custGeom>
              <a:rect b="b" l="l" r="r" t="t"/>
              <a:pathLst>
                <a:path extrusionOk="0" h="6375" w="5902">
                  <a:moveTo>
                    <a:pt x="3794" y="1205"/>
                  </a:moveTo>
                  <a:lnTo>
                    <a:pt x="3794" y="1205"/>
                  </a:lnTo>
                  <a:cubicBezTo>
                    <a:pt x="3683" y="1597"/>
                    <a:pt x="3653" y="2013"/>
                    <a:pt x="3786" y="2435"/>
                  </a:cubicBezTo>
                  <a:cubicBezTo>
                    <a:pt x="3886" y="2948"/>
                    <a:pt x="4208" y="3187"/>
                    <a:pt x="4563" y="3428"/>
                  </a:cubicBezTo>
                  <a:lnTo>
                    <a:pt x="4563" y="3428"/>
                  </a:lnTo>
                  <a:cubicBezTo>
                    <a:pt x="4509" y="3417"/>
                    <a:pt x="4454" y="3403"/>
                    <a:pt x="4399" y="3387"/>
                  </a:cubicBezTo>
                  <a:cubicBezTo>
                    <a:pt x="4230" y="3387"/>
                    <a:pt x="3955" y="3577"/>
                    <a:pt x="3955" y="3746"/>
                  </a:cubicBezTo>
                  <a:cubicBezTo>
                    <a:pt x="4011" y="4169"/>
                    <a:pt x="4008" y="4561"/>
                    <a:pt x="3968" y="4940"/>
                  </a:cubicBezTo>
                  <a:lnTo>
                    <a:pt x="3968" y="4940"/>
                  </a:lnTo>
                  <a:cubicBezTo>
                    <a:pt x="3762" y="4531"/>
                    <a:pt x="3504" y="4152"/>
                    <a:pt x="3173" y="4106"/>
                  </a:cubicBezTo>
                  <a:cubicBezTo>
                    <a:pt x="3115" y="4088"/>
                    <a:pt x="3055" y="4080"/>
                    <a:pt x="2993" y="4080"/>
                  </a:cubicBezTo>
                  <a:cubicBezTo>
                    <a:pt x="2738" y="4080"/>
                    <a:pt x="2460" y="4225"/>
                    <a:pt x="2195" y="4416"/>
                  </a:cubicBezTo>
                  <a:lnTo>
                    <a:pt x="2195" y="4416"/>
                  </a:lnTo>
                  <a:cubicBezTo>
                    <a:pt x="2361" y="4023"/>
                    <a:pt x="2481" y="3619"/>
                    <a:pt x="2284" y="3133"/>
                  </a:cubicBezTo>
                  <a:cubicBezTo>
                    <a:pt x="2133" y="2858"/>
                    <a:pt x="1904" y="2634"/>
                    <a:pt x="1643" y="2447"/>
                  </a:cubicBezTo>
                  <a:lnTo>
                    <a:pt x="1643" y="2447"/>
                  </a:lnTo>
                  <a:cubicBezTo>
                    <a:pt x="1860" y="2408"/>
                    <a:pt x="2083" y="2362"/>
                    <a:pt x="2317" y="2306"/>
                  </a:cubicBezTo>
                  <a:lnTo>
                    <a:pt x="2317" y="2306"/>
                  </a:lnTo>
                  <a:cubicBezTo>
                    <a:pt x="2357" y="2322"/>
                    <a:pt x="2398" y="2330"/>
                    <a:pt x="2440" y="2330"/>
                  </a:cubicBezTo>
                  <a:cubicBezTo>
                    <a:pt x="2512" y="2330"/>
                    <a:pt x="2584" y="2305"/>
                    <a:pt x="2644" y="2245"/>
                  </a:cubicBezTo>
                  <a:cubicBezTo>
                    <a:pt x="2658" y="2229"/>
                    <a:pt x="2672" y="2214"/>
                    <a:pt x="2685" y="2198"/>
                  </a:cubicBezTo>
                  <a:lnTo>
                    <a:pt x="2685" y="2198"/>
                  </a:lnTo>
                  <a:cubicBezTo>
                    <a:pt x="2733" y="2169"/>
                    <a:pt x="2767" y="2130"/>
                    <a:pt x="2787" y="2087"/>
                  </a:cubicBezTo>
                  <a:lnTo>
                    <a:pt x="2787" y="2087"/>
                  </a:lnTo>
                  <a:cubicBezTo>
                    <a:pt x="3109" y="1741"/>
                    <a:pt x="3436" y="1459"/>
                    <a:pt x="3794" y="1205"/>
                  </a:cubicBezTo>
                  <a:close/>
                  <a:moveTo>
                    <a:pt x="4499" y="0"/>
                  </a:moveTo>
                  <a:cubicBezTo>
                    <a:pt x="4443" y="0"/>
                    <a:pt x="4381" y="14"/>
                    <a:pt x="4315" y="45"/>
                  </a:cubicBezTo>
                  <a:cubicBezTo>
                    <a:pt x="3559" y="474"/>
                    <a:pt x="2863" y="982"/>
                    <a:pt x="2264" y="1644"/>
                  </a:cubicBezTo>
                  <a:lnTo>
                    <a:pt x="2264" y="1644"/>
                  </a:lnTo>
                  <a:cubicBezTo>
                    <a:pt x="1609" y="1725"/>
                    <a:pt x="1027" y="1806"/>
                    <a:pt x="444" y="1906"/>
                  </a:cubicBezTo>
                  <a:cubicBezTo>
                    <a:pt x="0" y="1991"/>
                    <a:pt x="170" y="2520"/>
                    <a:pt x="444" y="2604"/>
                  </a:cubicBezTo>
                  <a:cubicBezTo>
                    <a:pt x="1142" y="2964"/>
                    <a:pt x="1946" y="3387"/>
                    <a:pt x="1502" y="4275"/>
                  </a:cubicBezTo>
                  <a:cubicBezTo>
                    <a:pt x="1312" y="4719"/>
                    <a:pt x="1142" y="4973"/>
                    <a:pt x="1142" y="5417"/>
                  </a:cubicBezTo>
                  <a:cubicBezTo>
                    <a:pt x="1081" y="5616"/>
                    <a:pt x="1297" y="5760"/>
                    <a:pt x="1485" y="5760"/>
                  </a:cubicBezTo>
                  <a:cubicBezTo>
                    <a:pt x="1557" y="5760"/>
                    <a:pt x="1624" y="5739"/>
                    <a:pt x="1671" y="5692"/>
                  </a:cubicBezTo>
                  <a:cubicBezTo>
                    <a:pt x="1932" y="5512"/>
                    <a:pt x="2650" y="4798"/>
                    <a:pt x="2958" y="4798"/>
                  </a:cubicBezTo>
                  <a:cubicBezTo>
                    <a:pt x="2974" y="4798"/>
                    <a:pt x="2990" y="4800"/>
                    <a:pt x="3004" y="4804"/>
                  </a:cubicBezTo>
                  <a:cubicBezTo>
                    <a:pt x="3257" y="4889"/>
                    <a:pt x="3702" y="6031"/>
                    <a:pt x="3786" y="6221"/>
                  </a:cubicBezTo>
                  <a:cubicBezTo>
                    <a:pt x="3857" y="6327"/>
                    <a:pt x="3976" y="6374"/>
                    <a:pt x="4097" y="6374"/>
                  </a:cubicBezTo>
                  <a:cubicBezTo>
                    <a:pt x="4264" y="6374"/>
                    <a:pt x="4435" y="6284"/>
                    <a:pt x="4484" y="6136"/>
                  </a:cubicBezTo>
                  <a:cubicBezTo>
                    <a:pt x="4644" y="5463"/>
                    <a:pt x="4729" y="4863"/>
                    <a:pt x="4702" y="4164"/>
                  </a:cubicBezTo>
                  <a:lnTo>
                    <a:pt x="4702" y="4164"/>
                  </a:lnTo>
                  <a:cubicBezTo>
                    <a:pt x="4770" y="4168"/>
                    <a:pt x="4838" y="4169"/>
                    <a:pt x="4907" y="4169"/>
                  </a:cubicBezTo>
                  <a:cubicBezTo>
                    <a:pt x="5140" y="4169"/>
                    <a:pt x="5383" y="4148"/>
                    <a:pt x="5647" y="4106"/>
                  </a:cubicBezTo>
                  <a:cubicBezTo>
                    <a:pt x="5901" y="4021"/>
                    <a:pt x="5901" y="3746"/>
                    <a:pt x="5816" y="3493"/>
                  </a:cubicBezTo>
                  <a:cubicBezTo>
                    <a:pt x="5457" y="3133"/>
                    <a:pt x="5013" y="2964"/>
                    <a:pt x="4674" y="2604"/>
                  </a:cubicBezTo>
                  <a:cubicBezTo>
                    <a:pt x="4146" y="2076"/>
                    <a:pt x="4484" y="1187"/>
                    <a:pt x="4759" y="574"/>
                  </a:cubicBezTo>
                  <a:cubicBezTo>
                    <a:pt x="4897" y="280"/>
                    <a:pt x="4753" y="0"/>
                    <a:pt x="449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5" name="Google Shape;2155;p29"/>
            <p:cNvSpPr/>
            <p:nvPr/>
          </p:nvSpPr>
          <p:spPr>
            <a:xfrm flipH="1">
              <a:off x="3725389" y="4793363"/>
              <a:ext cx="153496" cy="165278"/>
            </a:xfrm>
            <a:custGeom>
              <a:rect b="b" l="l" r="r" t="t"/>
              <a:pathLst>
                <a:path extrusionOk="0" h="6355" w="5902">
                  <a:moveTo>
                    <a:pt x="3805" y="1137"/>
                  </a:moveTo>
                  <a:cubicBezTo>
                    <a:pt x="3685" y="1543"/>
                    <a:pt x="3649" y="1952"/>
                    <a:pt x="3787" y="2330"/>
                  </a:cubicBezTo>
                  <a:cubicBezTo>
                    <a:pt x="3901" y="2930"/>
                    <a:pt x="4304" y="3163"/>
                    <a:pt x="4717" y="3440"/>
                  </a:cubicBezTo>
                  <a:lnTo>
                    <a:pt x="4717" y="3440"/>
                  </a:lnTo>
                  <a:cubicBezTo>
                    <a:pt x="4612" y="3430"/>
                    <a:pt x="4506" y="3413"/>
                    <a:pt x="4400" y="3388"/>
                  </a:cubicBezTo>
                  <a:cubicBezTo>
                    <a:pt x="4370" y="3373"/>
                    <a:pt x="4337" y="3366"/>
                    <a:pt x="4303" y="3366"/>
                  </a:cubicBezTo>
                  <a:cubicBezTo>
                    <a:pt x="4143" y="3366"/>
                    <a:pt x="3956" y="3521"/>
                    <a:pt x="3956" y="3747"/>
                  </a:cubicBezTo>
                  <a:cubicBezTo>
                    <a:pt x="4012" y="4121"/>
                    <a:pt x="4008" y="4500"/>
                    <a:pt x="3967" y="4879"/>
                  </a:cubicBezTo>
                  <a:lnTo>
                    <a:pt x="3967" y="4879"/>
                  </a:lnTo>
                  <a:cubicBezTo>
                    <a:pt x="3760" y="4482"/>
                    <a:pt x="3504" y="4103"/>
                    <a:pt x="3173" y="4001"/>
                  </a:cubicBezTo>
                  <a:cubicBezTo>
                    <a:pt x="3143" y="3997"/>
                    <a:pt x="3112" y="3995"/>
                    <a:pt x="3081" y="3995"/>
                  </a:cubicBezTo>
                  <a:cubicBezTo>
                    <a:pt x="2795" y="3995"/>
                    <a:pt x="2476" y="4163"/>
                    <a:pt x="2174" y="4375"/>
                  </a:cubicBezTo>
                  <a:lnTo>
                    <a:pt x="2174" y="4375"/>
                  </a:lnTo>
                  <a:cubicBezTo>
                    <a:pt x="2351" y="3972"/>
                    <a:pt x="2490" y="3580"/>
                    <a:pt x="2285" y="3134"/>
                  </a:cubicBezTo>
                  <a:cubicBezTo>
                    <a:pt x="2125" y="2795"/>
                    <a:pt x="1881" y="2559"/>
                    <a:pt x="1604" y="2376"/>
                  </a:cubicBezTo>
                  <a:lnTo>
                    <a:pt x="1604" y="2376"/>
                  </a:lnTo>
                  <a:cubicBezTo>
                    <a:pt x="1843" y="2336"/>
                    <a:pt x="2090" y="2303"/>
                    <a:pt x="2350" y="2271"/>
                  </a:cubicBezTo>
                  <a:lnTo>
                    <a:pt x="2350" y="2271"/>
                  </a:lnTo>
                  <a:cubicBezTo>
                    <a:pt x="2374" y="2277"/>
                    <a:pt x="2398" y="2281"/>
                    <a:pt x="2423" y="2281"/>
                  </a:cubicBezTo>
                  <a:cubicBezTo>
                    <a:pt x="2466" y="2281"/>
                    <a:pt x="2509" y="2270"/>
                    <a:pt x="2550" y="2247"/>
                  </a:cubicBezTo>
                  <a:lnTo>
                    <a:pt x="2550" y="2247"/>
                  </a:lnTo>
                  <a:cubicBezTo>
                    <a:pt x="2553" y="2246"/>
                    <a:pt x="2557" y="2246"/>
                    <a:pt x="2560" y="2246"/>
                  </a:cubicBezTo>
                  <a:cubicBezTo>
                    <a:pt x="2710" y="2217"/>
                    <a:pt x="2788" y="2118"/>
                    <a:pt x="2804" y="2003"/>
                  </a:cubicBezTo>
                  <a:lnTo>
                    <a:pt x="2804" y="2003"/>
                  </a:lnTo>
                  <a:cubicBezTo>
                    <a:pt x="3124" y="1692"/>
                    <a:pt x="3449" y="1403"/>
                    <a:pt x="3805" y="1137"/>
                  </a:cubicBezTo>
                  <a:close/>
                  <a:moveTo>
                    <a:pt x="4503" y="1"/>
                  </a:moveTo>
                  <a:cubicBezTo>
                    <a:pt x="4446" y="1"/>
                    <a:pt x="4382" y="15"/>
                    <a:pt x="4315" y="46"/>
                  </a:cubicBezTo>
                  <a:cubicBezTo>
                    <a:pt x="3569" y="389"/>
                    <a:pt x="2880" y="963"/>
                    <a:pt x="2286" y="1547"/>
                  </a:cubicBezTo>
                  <a:lnTo>
                    <a:pt x="2286" y="1547"/>
                  </a:lnTo>
                  <a:cubicBezTo>
                    <a:pt x="2286" y="1548"/>
                    <a:pt x="2285" y="1548"/>
                    <a:pt x="2285" y="1548"/>
                  </a:cubicBezTo>
                  <a:cubicBezTo>
                    <a:pt x="1672" y="1632"/>
                    <a:pt x="1058" y="1801"/>
                    <a:pt x="445" y="1886"/>
                  </a:cubicBezTo>
                  <a:cubicBezTo>
                    <a:pt x="1" y="1992"/>
                    <a:pt x="170" y="2415"/>
                    <a:pt x="445" y="2605"/>
                  </a:cubicBezTo>
                  <a:cubicBezTo>
                    <a:pt x="1143" y="2859"/>
                    <a:pt x="1947" y="3303"/>
                    <a:pt x="1502" y="4276"/>
                  </a:cubicBezTo>
                  <a:cubicBezTo>
                    <a:pt x="1312" y="4635"/>
                    <a:pt x="1143" y="4889"/>
                    <a:pt x="1143" y="5333"/>
                  </a:cubicBezTo>
                  <a:cubicBezTo>
                    <a:pt x="1072" y="5545"/>
                    <a:pt x="1371" y="5713"/>
                    <a:pt x="1570" y="5713"/>
                  </a:cubicBezTo>
                  <a:cubicBezTo>
                    <a:pt x="1609" y="5713"/>
                    <a:pt x="1644" y="5707"/>
                    <a:pt x="1672" y="5693"/>
                  </a:cubicBezTo>
                  <a:cubicBezTo>
                    <a:pt x="1832" y="5512"/>
                    <a:pt x="2640" y="4798"/>
                    <a:pt x="2957" y="4798"/>
                  </a:cubicBezTo>
                  <a:cubicBezTo>
                    <a:pt x="2974" y="4798"/>
                    <a:pt x="2990" y="4800"/>
                    <a:pt x="3004" y="4805"/>
                  </a:cubicBezTo>
                  <a:cubicBezTo>
                    <a:pt x="3258" y="4889"/>
                    <a:pt x="3702" y="5947"/>
                    <a:pt x="3787" y="6116"/>
                  </a:cubicBezTo>
                  <a:cubicBezTo>
                    <a:pt x="3866" y="6284"/>
                    <a:pt x="4005" y="6355"/>
                    <a:pt x="4139" y="6355"/>
                  </a:cubicBezTo>
                  <a:cubicBezTo>
                    <a:pt x="4292" y="6355"/>
                    <a:pt x="4439" y="6262"/>
                    <a:pt x="4485" y="6116"/>
                  </a:cubicBezTo>
                  <a:cubicBezTo>
                    <a:pt x="4644" y="5461"/>
                    <a:pt x="4729" y="4791"/>
                    <a:pt x="4703" y="4131"/>
                  </a:cubicBezTo>
                  <a:lnTo>
                    <a:pt x="4703" y="4131"/>
                  </a:lnTo>
                  <a:cubicBezTo>
                    <a:pt x="4770" y="4140"/>
                    <a:pt x="4839" y="4144"/>
                    <a:pt x="4908" y="4144"/>
                  </a:cubicBezTo>
                  <a:cubicBezTo>
                    <a:pt x="5140" y="4144"/>
                    <a:pt x="5383" y="4096"/>
                    <a:pt x="5648" y="4001"/>
                  </a:cubicBezTo>
                  <a:cubicBezTo>
                    <a:pt x="5902" y="4001"/>
                    <a:pt x="5902" y="3663"/>
                    <a:pt x="5817" y="3472"/>
                  </a:cubicBezTo>
                  <a:cubicBezTo>
                    <a:pt x="5457" y="3049"/>
                    <a:pt x="5013" y="2943"/>
                    <a:pt x="4675" y="2605"/>
                  </a:cubicBezTo>
                  <a:cubicBezTo>
                    <a:pt x="4146" y="1992"/>
                    <a:pt x="4485" y="1103"/>
                    <a:pt x="4760" y="490"/>
                  </a:cubicBezTo>
                  <a:cubicBezTo>
                    <a:pt x="4897" y="266"/>
                    <a:pt x="4755" y="1"/>
                    <a:pt x="450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p29"/>
            <p:cNvSpPr/>
            <p:nvPr/>
          </p:nvSpPr>
          <p:spPr>
            <a:xfrm>
              <a:off x="8620750" y="4436611"/>
              <a:ext cx="162053" cy="134199"/>
            </a:xfrm>
            <a:custGeom>
              <a:rect b="b" l="l" r="r" t="t"/>
              <a:pathLst>
                <a:path extrusionOk="0" h="5160" w="6231">
                  <a:moveTo>
                    <a:pt x="3455" y="1107"/>
                  </a:moveTo>
                  <a:lnTo>
                    <a:pt x="3455" y="1107"/>
                  </a:lnTo>
                  <a:cubicBezTo>
                    <a:pt x="3421" y="1194"/>
                    <a:pt x="3380" y="1276"/>
                    <a:pt x="3333" y="1353"/>
                  </a:cubicBezTo>
                  <a:cubicBezTo>
                    <a:pt x="3248" y="1523"/>
                    <a:pt x="3333" y="1882"/>
                    <a:pt x="3586" y="1882"/>
                  </a:cubicBezTo>
                  <a:cubicBezTo>
                    <a:pt x="3966" y="1927"/>
                    <a:pt x="4340" y="2025"/>
                    <a:pt x="4698" y="2169"/>
                  </a:cubicBezTo>
                  <a:lnTo>
                    <a:pt x="4698" y="2169"/>
                  </a:lnTo>
                  <a:cubicBezTo>
                    <a:pt x="4251" y="2268"/>
                    <a:pt x="3820" y="2425"/>
                    <a:pt x="3671" y="2770"/>
                  </a:cubicBezTo>
                  <a:cubicBezTo>
                    <a:pt x="3518" y="3010"/>
                    <a:pt x="3560" y="3358"/>
                    <a:pt x="3667" y="3706"/>
                  </a:cubicBezTo>
                  <a:lnTo>
                    <a:pt x="3667" y="3706"/>
                  </a:lnTo>
                  <a:cubicBezTo>
                    <a:pt x="3440" y="3523"/>
                    <a:pt x="3193" y="3377"/>
                    <a:pt x="2847" y="3377"/>
                  </a:cubicBezTo>
                  <a:cubicBezTo>
                    <a:pt x="2806" y="3377"/>
                    <a:pt x="2763" y="3379"/>
                    <a:pt x="2719" y="3384"/>
                  </a:cubicBezTo>
                  <a:cubicBezTo>
                    <a:pt x="2281" y="3384"/>
                    <a:pt x="1925" y="3566"/>
                    <a:pt x="1619" y="3817"/>
                  </a:cubicBezTo>
                  <a:lnTo>
                    <a:pt x="1619" y="3817"/>
                  </a:lnTo>
                  <a:cubicBezTo>
                    <a:pt x="1656" y="3489"/>
                    <a:pt x="1704" y="3162"/>
                    <a:pt x="1746" y="2855"/>
                  </a:cubicBezTo>
                  <a:cubicBezTo>
                    <a:pt x="1746" y="2734"/>
                    <a:pt x="1693" y="2646"/>
                    <a:pt x="1616" y="2591"/>
                  </a:cubicBezTo>
                  <a:lnTo>
                    <a:pt x="1616" y="2591"/>
                  </a:lnTo>
                  <a:cubicBezTo>
                    <a:pt x="1376" y="2201"/>
                    <a:pt x="1188" y="1786"/>
                    <a:pt x="1040" y="1356"/>
                  </a:cubicBezTo>
                  <a:lnTo>
                    <a:pt x="1040" y="1356"/>
                  </a:lnTo>
                  <a:cubicBezTo>
                    <a:pt x="1389" y="1563"/>
                    <a:pt x="1763" y="1713"/>
                    <a:pt x="2191" y="1713"/>
                  </a:cubicBezTo>
                  <a:cubicBezTo>
                    <a:pt x="2234" y="1717"/>
                    <a:pt x="2275" y="1719"/>
                    <a:pt x="2315" y="1719"/>
                  </a:cubicBezTo>
                  <a:cubicBezTo>
                    <a:pt x="2826" y="1719"/>
                    <a:pt x="3121" y="1396"/>
                    <a:pt x="3455" y="1107"/>
                  </a:cubicBezTo>
                  <a:close/>
                  <a:moveTo>
                    <a:pt x="3981" y="1"/>
                  </a:moveTo>
                  <a:cubicBezTo>
                    <a:pt x="3943" y="1"/>
                    <a:pt x="3903" y="7"/>
                    <a:pt x="3861" y="21"/>
                  </a:cubicBezTo>
                  <a:cubicBezTo>
                    <a:pt x="3502" y="211"/>
                    <a:pt x="3248" y="381"/>
                    <a:pt x="2973" y="655"/>
                  </a:cubicBezTo>
                  <a:cubicBezTo>
                    <a:pt x="2673" y="891"/>
                    <a:pt x="2395" y="987"/>
                    <a:pt x="2131" y="987"/>
                  </a:cubicBezTo>
                  <a:cubicBezTo>
                    <a:pt x="1614" y="987"/>
                    <a:pt x="1151" y="618"/>
                    <a:pt x="689" y="211"/>
                  </a:cubicBezTo>
                  <a:cubicBezTo>
                    <a:pt x="610" y="133"/>
                    <a:pt x="518" y="99"/>
                    <a:pt x="428" y="99"/>
                  </a:cubicBezTo>
                  <a:cubicBezTo>
                    <a:pt x="205" y="99"/>
                    <a:pt x="0" y="308"/>
                    <a:pt x="76" y="550"/>
                  </a:cubicBezTo>
                  <a:cubicBezTo>
                    <a:pt x="233" y="1377"/>
                    <a:pt x="556" y="2131"/>
                    <a:pt x="1026" y="2862"/>
                  </a:cubicBezTo>
                  <a:lnTo>
                    <a:pt x="1026" y="2862"/>
                  </a:lnTo>
                  <a:cubicBezTo>
                    <a:pt x="942" y="3474"/>
                    <a:pt x="858" y="4169"/>
                    <a:pt x="858" y="4780"/>
                  </a:cubicBezTo>
                  <a:cubicBezTo>
                    <a:pt x="798" y="4975"/>
                    <a:pt x="1047" y="5159"/>
                    <a:pt x="1257" y="5159"/>
                  </a:cubicBezTo>
                  <a:cubicBezTo>
                    <a:pt x="1343" y="5159"/>
                    <a:pt x="1422" y="5128"/>
                    <a:pt x="1471" y="5055"/>
                  </a:cubicBezTo>
                  <a:cubicBezTo>
                    <a:pt x="1847" y="4559"/>
                    <a:pt x="2222" y="4095"/>
                    <a:pt x="2726" y="4095"/>
                  </a:cubicBezTo>
                  <a:cubicBezTo>
                    <a:pt x="2932" y="4095"/>
                    <a:pt x="3160" y="4173"/>
                    <a:pt x="3417" y="4357"/>
                  </a:cubicBezTo>
                  <a:cubicBezTo>
                    <a:pt x="3777" y="4610"/>
                    <a:pt x="3946" y="4885"/>
                    <a:pt x="4390" y="5055"/>
                  </a:cubicBezTo>
                  <a:cubicBezTo>
                    <a:pt x="4424" y="5066"/>
                    <a:pt x="4458" y="5071"/>
                    <a:pt x="4492" y="5071"/>
                  </a:cubicBezTo>
                  <a:cubicBezTo>
                    <a:pt x="4711" y="5071"/>
                    <a:pt x="4908" y="4849"/>
                    <a:pt x="4834" y="4610"/>
                  </a:cubicBezTo>
                  <a:cubicBezTo>
                    <a:pt x="4728" y="4357"/>
                    <a:pt x="4200" y="3299"/>
                    <a:pt x="4305" y="3109"/>
                  </a:cubicBezTo>
                  <a:cubicBezTo>
                    <a:pt x="4475" y="2855"/>
                    <a:pt x="5617" y="2770"/>
                    <a:pt x="5892" y="2665"/>
                  </a:cubicBezTo>
                  <a:cubicBezTo>
                    <a:pt x="6145" y="2580"/>
                    <a:pt x="6230" y="2136"/>
                    <a:pt x="5976" y="2051"/>
                  </a:cubicBezTo>
                  <a:cubicBezTo>
                    <a:pt x="5373" y="1679"/>
                    <a:pt x="4786" y="1441"/>
                    <a:pt x="4150" y="1273"/>
                  </a:cubicBezTo>
                  <a:lnTo>
                    <a:pt x="4150" y="1273"/>
                  </a:lnTo>
                  <a:cubicBezTo>
                    <a:pt x="4258" y="976"/>
                    <a:pt x="4305" y="678"/>
                    <a:pt x="4305" y="381"/>
                  </a:cubicBezTo>
                  <a:cubicBezTo>
                    <a:pt x="4305" y="168"/>
                    <a:pt x="4172" y="1"/>
                    <a:pt x="39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7" name="Google Shape;2157;p29"/>
            <p:cNvSpPr/>
            <p:nvPr/>
          </p:nvSpPr>
          <p:spPr>
            <a:xfrm>
              <a:off x="8483150" y="3886540"/>
              <a:ext cx="160050" cy="134615"/>
            </a:xfrm>
            <a:custGeom>
              <a:rect b="b" l="l" r="r" t="t"/>
              <a:pathLst>
                <a:path extrusionOk="0" h="5176" w="6154">
                  <a:moveTo>
                    <a:pt x="3483" y="1073"/>
                  </a:moveTo>
                  <a:cubicBezTo>
                    <a:pt x="3445" y="1193"/>
                    <a:pt x="3398" y="1313"/>
                    <a:pt x="3341" y="1434"/>
                  </a:cubicBezTo>
                  <a:cubicBezTo>
                    <a:pt x="3235" y="1603"/>
                    <a:pt x="3235" y="1878"/>
                    <a:pt x="3510" y="1878"/>
                  </a:cubicBezTo>
                  <a:cubicBezTo>
                    <a:pt x="3894" y="1961"/>
                    <a:pt x="4243" y="2065"/>
                    <a:pt x="4580" y="2191"/>
                  </a:cubicBezTo>
                  <a:lnTo>
                    <a:pt x="4580" y="2191"/>
                  </a:lnTo>
                  <a:cubicBezTo>
                    <a:pt x="4171" y="2277"/>
                    <a:pt x="3780" y="2430"/>
                    <a:pt x="3595" y="2745"/>
                  </a:cubicBezTo>
                  <a:cubicBezTo>
                    <a:pt x="3470" y="3006"/>
                    <a:pt x="3556" y="3396"/>
                    <a:pt x="3695" y="3788"/>
                  </a:cubicBezTo>
                  <a:lnTo>
                    <a:pt x="3695" y="3788"/>
                  </a:lnTo>
                  <a:cubicBezTo>
                    <a:pt x="3425" y="3551"/>
                    <a:pt x="3157" y="3352"/>
                    <a:pt x="2749" y="3352"/>
                  </a:cubicBezTo>
                  <a:cubicBezTo>
                    <a:pt x="2708" y="3352"/>
                    <a:pt x="2666" y="3354"/>
                    <a:pt x="2622" y="3359"/>
                  </a:cubicBezTo>
                  <a:cubicBezTo>
                    <a:pt x="2250" y="3359"/>
                    <a:pt x="1901" y="3539"/>
                    <a:pt x="1603" y="3801"/>
                  </a:cubicBezTo>
                  <a:lnTo>
                    <a:pt x="1603" y="3801"/>
                  </a:lnTo>
                  <a:cubicBezTo>
                    <a:pt x="1625" y="3568"/>
                    <a:pt x="1641" y="3340"/>
                    <a:pt x="1647" y="3114"/>
                  </a:cubicBezTo>
                  <a:lnTo>
                    <a:pt x="1647" y="3114"/>
                  </a:lnTo>
                  <a:cubicBezTo>
                    <a:pt x="1730" y="3017"/>
                    <a:pt x="1753" y="2881"/>
                    <a:pt x="1649" y="2745"/>
                  </a:cubicBezTo>
                  <a:cubicBezTo>
                    <a:pt x="1393" y="2271"/>
                    <a:pt x="1191" y="1821"/>
                    <a:pt x="1015" y="1347"/>
                  </a:cubicBezTo>
                  <a:lnTo>
                    <a:pt x="1015" y="1347"/>
                  </a:lnTo>
                  <a:cubicBezTo>
                    <a:pt x="1358" y="1560"/>
                    <a:pt x="1726" y="1728"/>
                    <a:pt x="2093" y="1772"/>
                  </a:cubicBezTo>
                  <a:cubicBezTo>
                    <a:pt x="2794" y="1772"/>
                    <a:pt x="3078" y="1410"/>
                    <a:pt x="3483" y="1073"/>
                  </a:cubicBezTo>
                  <a:close/>
                  <a:moveTo>
                    <a:pt x="3943" y="0"/>
                  </a:moveTo>
                  <a:cubicBezTo>
                    <a:pt x="3917" y="0"/>
                    <a:pt x="3893" y="6"/>
                    <a:pt x="3870" y="17"/>
                  </a:cubicBezTo>
                  <a:cubicBezTo>
                    <a:pt x="3426" y="186"/>
                    <a:pt x="3235" y="461"/>
                    <a:pt x="2897" y="715"/>
                  </a:cubicBezTo>
                  <a:cubicBezTo>
                    <a:pt x="2641" y="917"/>
                    <a:pt x="2386" y="1001"/>
                    <a:pt x="2136" y="1001"/>
                  </a:cubicBezTo>
                  <a:cubicBezTo>
                    <a:pt x="1600" y="1001"/>
                    <a:pt x="1081" y="618"/>
                    <a:pt x="592" y="186"/>
                  </a:cubicBezTo>
                  <a:cubicBezTo>
                    <a:pt x="524" y="141"/>
                    <a:pt x="449" y="120"/>
                    <a:pt x="377" y="120"/>
                  </a:cubicBezTo>
                  <a:cubicBezTo>
                    <a:pt x="178" y="120"/>
                    <a:pt x="1" y="282"/>
                    <a:pt x="63" y="546"/>
                  </a:cubicBezTo>
                  <a:cubicBezTo>
                    <a:pt x="241" y="1456"/>
                    <a:pt x="549" y="2199"/>
                    <a:pt x="951" y="2950"/>
                  </a:cubicBezTo>
                  <a:lnTo>
                    <a:pt x="951" y="2950"/>
                  </a:lnTo>
                  <a:cubicBezTo>
                    <a:pt x="950" y="3558"/>
                    <a:pt x="866" y="4168"/>
                    <a:pt x="782" y="4860"/>
                  </a:cubicBezTo>
                  <a:cubicBezTo>
                    <a:pt x="782" y="5040"/>
                    <a:pt x="973" y="5175"/>
                    <a:pt x="1152" y="5175"/>
                  </a:cubicBezTo>
                  <a:cubicBezTo>
                    <a:pt x="1246" y="5175"/>
                    <a:pt x="1337" y="5138"/>
                    <a:pt x="1395" y="5051"/>
                  </a:cubicBezTo>
                  <a:cubicBezTo>
                    <a:pt x="1768" y="4604"/>
                    <a:pt x="2182" y="4125"/>
                    <a:pt x="2705" y="4125"/>
                  </a:cubicBezTo>
                  <a:cubicBezTo>
                    <a:pt x="2924" y="4125"/>
                    <a:pt x="3163" y="4210"/>
                    <a:pt x="3426" y="4416"/>
                  </a:cubicBezTo>
                  <a:cubicBezTo>
                    <a:pt x="3679" y="4691"/>
                    <a:pt x="3954" y="4945"/>
                    <a:pt x="4399" y="5051"/>
                  </a:cubicBezTo>
                  <a:cubicBezTo>
                    <a:pt x="4420" y="5061"/>
                    <a:pt x="4444" y="5066"/>
                    <a:pt x="4470" y="5066"/>
                  </a:cubicBezTo>
                  <a:cubicBezTo>
                    <a:pt x="4650" y="5066"/>
                    <a:pt x="4903" y="4828"/>
                    <a:pt x="4737" y="4606"/>
                  </a:cubicBezTo>
                  <a:cubicBezTo>
                    <a:pt x="4652" y="4332"/>
                    <a:pt x="4124" y="3359"/>
                    <a:pt x="4293" y="3105"/>
                  </a:cubicBezTo>
                  <a:cubicBezTo>
                    <a:pt x="4483" y="2830"/>
                    <a:pt x="5625" y="2745"/>
                    <a:pt x="5879" y="2745"/>
                  </a:cubicBezTo>
                  <a:cubicBezTo>
                    <a:pt x="6154" y="2661"/>
                    <a:pt x="6154" y="2217"/>
                    <a:pt x="5985" y="2047"/>
                  </a:cubicBezTo>
                  <a:cubicBezTo>
                    <a:pt x="5393" y="1682"/>
                    <a:pt x="4759" y="1446"/>
                    <a:pt x="4106" y="1314"/>
                  </a:cubicBezTo>
                  <a:lnTo>
                    <a:pt x="4106" y="1314"/>
                  </a:lnTo>
                  <a:cubicBezTo>
                    <a:pt x="4183" y="1026"/>
                    <a:pt x="4238" y="719"/>
                    <a:pt x="4293" y="377"/>
                  </a:cubicBezTo>
                  <a:cubicBezTo>
                    <a:pt x="4293" y="212"/>
                    <a:pt x="4103" y="0"/>
                    <a:pt x="394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8" name="Google Shape;2158;p29"/>
            <p:cNvSpPr/>
            <p:nvPr/>
          </p:nvSpPr>
          <p:spPr>
            <a:xfrm flipH="1">
              <a:off x="380983" y="3549240"/>
              <a:ext cx="161715" cy="134615"/>
            </a:xfrm>
            <a:custGeom>
              <a:rect b="b" l="l" r="r" t="t"/>
              <a:pathLst>
                <a:path extrusionOk="0" h="5176" w="6218">
                  <a:moveTo>
                    <a:pt x="3442" y="1132"/>
                  </a:moveTo>
                  <a:cubicBezTo>
                    <a:pt x="3408" y="1232"/>
                    <a:pt x="3367" y="1333"/>
                    <a:pt x="3320" y="1434"/>
                  </a:cubicBezTo>
                  <a:cubicBezTo>
                    <a:pt x="3235" y="1603"/>
                    <a:pt x="3320" y="1878"/>
                    <a:pt x="3573" y="1878"/>
                  </a:cubicBezTo>
                  <a:cubicBezTo>
                    <a:pt x="3927" y="1961"/>
                    <a:pt x="4275" y="2065"/>
                    <a:pt x="4611" y="2192"/>
                  </a:cubicBezTo>
                  <a:lnTo>
                    <a:pt x="4611" y="2192"/>
                  </a:lnTo>
                  <a:cubicBezTo>
                    <a:pt x="4195" y="2278"/>
                    <a:pt x="3809" y="2431"/>
                    <a:pt x="3679" y="2745"/>
                  </a:cubicBezTo>
                  <a:cubicBezTo>
                    <a:pt x="3514" y="2988"/>
                    <a:pt x="3554" y="3341"/>
                    <a:pt x="3662" y="3704"/>
                  </a:cubicBezTo>
                  <a:lnTo>
                    <a:pt x="3662" y="3704"/>
                  </a:lnTo>
                  <a:cubicBezTo>
                    <a:pt x="3431" y="3506"/>
                    <a:pt x="3182" y="3352"/>
                    <a:pt x="2831" y="3352"/>
                  </a:cubicBezTo>
                  <a:cubicBezTo>
                    <a:pt x="2791" y="3352"/>
                    <a:pt x="2749" y="3354"/>
                    <a:pt x="2706" y="3359"/>
                  </a:cubicBezTo>
                  <a:cubicBezTo>
                    <a:pt x="2291" y="3359"/>
                    <a:pt x="1950" y="3528"/>
                    <a:pt x="1655" y="3776"/>
                  </a:cubicBezTo>
                  <a:lnTo>
                    <a:pt x="1655" y="3776"/>
                  </a:lnTo>
                  <a:cubicBezTo>
                    <a:pt x="1672" y="3522"/>
                    <a:pt x="1691" y="3273"/>
                    <a:pt x="1722" y="3026"/>
                  </a:cubicBezTo>
                  <a:lnTo>
                    <a:pt x="1722" y="3026"/>
                  </a:lnTo>
                  <a:cubicBezTo>
                    <a:pt x="1767" y="2942"/>
                    <a:pt x="1780" y="2844"/>
                    <a:pt x="1733" y="2745"/>
                  </a:cubicBezTo>
                  <a:cubicBezTo>
                    <a:pt x="1465" y="2273"/>
                    <a:pt x="1228" y="1823"/>
                    <a:pt x="1045" y="1350"/>
                  </a:cubicBezTo>
                  <a:lnTo>
                    <a:pt x="1045" y="1350"/>
                  </a:lnTo>
                  <a:cubicBezTo>
                    <a:pt x="1388" y="1562"/>
                    <a:pt x="1757" y="1728"/>
                    <a:pt x="2178" y="1772"/>
                  </a:cubicBezTo>
                  <a:cubicBezTo>
                    <a:pt x="2766" y="1772"/>
                    <a:pt x="3082" y="1451"/>
                    <a:pt x="3442" y="1132"/>
                  </a:cubicBezTo>
                  <a:close/>
                  <a:moveTo>
                    <a:pt x="3952" y="0"/>
                  </a:moveTo>
                  <a:cubicBezTo>
                    <a:pt x="3918" y="0"/>
                    <a:pt x="3883" y="6"/>
                    <a:pt x="3848" y="17"/>
                  </a:cubicBezTo>
                  <a:cubicBezTo>
                    <a:pt x="3489" y="186"/>
                    <a:pt x="3320" y="461"/>
                    <a:pt x="2960" y="715"/>
                  </a:cubicBezTo>
                  <a:cubicBezTo>
                    <a:pt x="2684" y="917"/>
                    <a:pt x="2422" y="1001"/>
                    <a:pt x="2171" y="1001"/>
                  </a:cubicBezTo>
                  <a:cubicBezTo>
                    <a:pt x="1636" y="1001"/>
                    <a:pt x="1151" y="618"/>
                    <a:pt x="676" y="186"/>
                  </a:cubicBezTo>
                  <a:cubicBezTo>
                    <a:pt x="603" y="141"/>
                    <a:pt x="520" y="120"/>
                    <a:pt x="438" y="120"/>
                  </a:cubicBezTo>
                  <a:cubicBezTo>
                    <a:pt x="212" y="120"/>
                    <a:pt x="1" y="282"/>
                    <a:pt x="63" y="546"/>
                  </a:cubicBezTo>
                  <a:cubicBezTo>
                    <a:pt x="302" y="1462"/>
                    <a:pt x="560" y="2210"/>
                    <a:pt x="1031" y="2965"/>
                  </a:cubicBezTo>
                  <a:lnTo>
                    <a:pt x="1031" y="2965"/>
                  </a:lnTo>
                  <a:cubicBezTo>
                    <a:pt x="930" y="3569"/>
                    <a:pt x="928" y="4173"/>
                    <a:pt x="845" y="4860"/>
                  </a:cubicBezTo>
                  <a:cubicBezTo>
                    <a:pt x="845" y="5040"/>
                    <a:pt x="1036" y="5175"/>
                    <a:pt x="1215" y="5175"/>
                  </a:cubicBezTo>
                  <a:cubicBezTo>
                    <a:pt x="1309" y="5175"/>
                    <a:pt x="1400" y="5138"/>
                    <a:pt x="1459" y="5051"/>
                  </a:cubicBezTo>
                  <a:cubicBezTo>
                    <a:pt x="1831" y="4604"/>
                    <a:pt x="2256" y="4125"/>
                    <a:pt x="2748" y="4125"/>
                  </a:cubicBezTo>
                  <a:cubicBezTo>
                    <a:pt x="2954" y="4125"/>
                    <a:pt x="3173" y="4210"/>
                    <a:pt x="3404" y="4416"/>
                  </a:cubicBezTo>
                  <a:cubicBezTo>
                    <a:pt x="3764" y="4691"/>
                    <a:pt x="4018" y="4945"/>
                    <a:pt x="4377" y="5051"/>
                  </a:cubicBezTo>
                  <a:cubicBezTo>
                    <a:pt x="4409" y="5061"/>
                    <a:pt x="4441" y="5066"/>
                    <a:pt x="4473" y="5066"/>
                  </a:cubicBezTo>
                  <a:cubicBezTo>
                    <a:pt x="4695" y="5066"/>
                    <a:pt x="4895" y="4828"/>
                    <a:pt x="4821" y="4606"/>
                  </a:cubicBezTo>
                  <a:cubicBezTo>
                    <a:pt x="4737" y="4332"/>
                    <a:pt x="4208" y="3359"/>
                    <a:pt x="4377" y="3105"/>
                  </a:cubicBezTo>
                  <a:cubicBezTo>
                    <a:pt x="4462" y="2830"/>
                    <a:pt x="5604" y="2745"/>
                    <a:pt x="5879" y="2745"/>
                  </a:cubicBezTo>
                  <a:cubicBezTo>
                    <a:pt x="6217" y="2661"/>
                    <a:pt x="6217" y="2217"/>
                    <a:pt x="5963" y="2047"/>
                  </a:cubicBezTo>
                  <a:cubicBezTo>
                    <a:pt x="5384" y="1679"/>
                    <a:pt x="4791" y="1442"/>
                    <a:pt x="4159" y="1311"/>
                  </a:cubicBezTo>
                  <a:lnTo>
                    <a:pt x="4159" y="1311"/>
                  </a:lnTo>
                  <a:cubicBezTo>
                    <a:pt x="4257" y="1023"/>
                    <a:pt x="4293" y="718"/>
                    <a:pt x="4293" y="377"/>
                  </a:cubicBezTo>
                  <a:cubicBezTo>
                    <a:pt x="4366" y="212"/>
                    <a:pt x="4170" y="0"/>
                    <a:pt x="39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9" name="Google Shape;2159;p29"/>
            <p:cNvSpPr/>
            <p:nvPr/>
          </p:nvSpPr>
          <p:spPr>
            <a:xfrm flipH="1">
              <a:off x="1103339" y="4913127"/>
              <a:ext cx="160622" cy="134147"/>
            </a:xfrm>
            <a:custGeom>
              <a:rect b="b" l="l" r="r" t="t"/>
              <a:pathLst>
                <a:path extrusionOk="0" h="5158" w="6176">
                  <a:moveTo>
                    <a:pt x="3389" y="1119"/>
                  </a:moveTo>
                  <a:cubicBezTo>
                    <a:pt x="3351" y="1199"/>
                    <a:pt x="3308" y="1274"/>
                    <a:pt x="3257" y="1342"/>
                  </a:cubicBezTo>
                  <a:cubicBezTo>
                    <a:pt x="3173" y="1511"/>
                    <a:pt x="3257" y="1870"/>
                    <a:pt x="3532" y="1870"/>
                  </a:cubicBezTo>
                  <a:cubicBezTo>
                    <a:pt x="3904" y="1916"/>
                    <a:pt x="4276" y="2015"/>
                    <a:pt x="4639" y="2165"/>
                  </a:cubicBezTo>
                  <a:lnTo>
                    <a:pt x="4639" y="2165"/>
                  </a:lnTo>
                  <a:cubicBezTo>
                    <a:pt x="4188" y="2255"/>
                    <a:pt x="3755" y="2386"/>
                    <a:pt x="3617" y="2674"/>
                  </a:cubicBezTo>
                  <a:cubicBezTo>
                    <a:pt x="3446" y="2965"/>
                    <a:pt x="3495" y="3336"/>
                    <a:pt x="3613" y="3703"/>
                  </a:cubicBezTo>
                  <a:lnTo>
                    <a:pt x="3613" y="3703"/>
                  </a:lnTo>
                  <a:cubicBezTo>
                    <a:pt x="3382" y="3515"/>
                    <a:pt x="3133" y="3366"/>
                    <a:pt x="2775" y="3366"/>
                  </a:cubicBezTo>
                  <a:cubicBezTo>
                    <a:pt x="2733" y="3366"/>
                    <a:pt x="2689" y="3368"/>
                    <a:pt x="2644" y="3372"/>
                  </a:cubicBezTo>
                  <a:cubicBezTo>
                    <a:pt x="2229" y="3372"/>
                    <a:pt x="1885" y="3544"/>
                    <a:pt x="1588" y="3785"/>
                  </a:cubicBezTo>
                  <a:lnTo>
                    <a:pt x="1588" y="3785"/>
                  </a:lnTo>
                  <a:cubicBezTo>
                    <a:pt x="1604" y="3543"/>
                    <a:pt x="1619" y="3302"/>
                    <a:pt x="1644" y="3070"/>
                  </a:cubicBezTo>
                  <a:lnTo>
                    <a:pt x="1644" y="3070"/>
                  </a:lnTo>
                  <a:cubicBezTo>
                    <a:pt x="1715" y="2969"/>
                    <a:pt x="1739" y="2825"/>
                    <a:pt x="1671" y="2674"/>
                  </a:cubicBezTo>
                  <a:cubicBezTo>
                    <a:pt x="1414" y="2257"/>
                    <a:pt x="1192" y="1819"/>
                    <a:pt x="1014" y="1368"/>
                  </a:cubicBezTo>
                  <a:lnTo>
                    <a:pt x="1014" y="1368"/>
                  </a:lnTo>
                  <a:cubicBezTo>
                    <a:pt x="1354" y="1563"/>
                    <a:pt x="1715" y="1701"/>
                    <a:pt x="2115" y="1701"/>
                  </a:cubicBezTo>
                  <a:cubicBezTo>
                    <a:pt x="2159" y="1705"/>
                    <a:pt x="2202" y="1707"/>
                    <a:pt x="2243" y="1707"/>
                  </a:cubicBezTo>
                  <a:cubicBezTo>
                    <a:pt x="2750" y="1707"/>
                    <a:pt x="3041" y="1401"/>
                    <a:pt x="3389" y="1119"/>
                  </a:cubicBezTo>
                  <a:close/>
                  <a:moveTo>
                    <a:pt x="3941" y="1"/>
                  </a:moveTo>
                  <a:cubicBezTo>
                    <a:pt x="3892" y="1"/>
                    <a:pt x="3839" y="10"/>
                    <a:pt x="3786" y="30"/>
                  </a:cubicBezTo>
                  <a:cubicBezTo>
                    <a:pt x="3448" y="200"/>
                    <a:pt x="3257" y="369"/>
                    <a:pt x="2919" y="644"/>
                  </a:cubicBezTo>
                  <a:cubicBezTo>
                    <a:pt x="2619" y="879"/>
                    <a:pt x="2341" y="975"/>
                    <a:pt x="2076" y="975"/>
                  </a:cubicBezTo>
                  <a:cubicBezTo>
                    <a:pt x="1557" y="975"/>
                    <a:pt x="1090" y="606"/>
                    <a:pt x="614" y="200"/>
                  </a:cubicBezTo>
                  <a:cubicBezTo>
                    <a:pt x="542" y="121"/>
                    <a:pt x="461" y="88"/>
                    <a:pt x="382" y="88"/>
                  </a:cubicBezTo>
                  <a:cubicBezTo>
                    <a:pt x="185" y="88"/>
                    <a:pt x="0" y="302"/>
                    <a:pt x="0" y="559"/>
                  </a:cubicBezTo>
                  <a:cubicBezTo>
                    <a:pt x="259" y="1376"/>
                    <a:pt x="500" y="2137"/>
                    <a:pt x="969" y="2876"/>
                  </a:cubicBezTo>
                  <a:lnTo>
                    <a:pt x="969" y="2876"/>
                  </a:lnTo>
                  <a:cubicBezTo>
                    <a:pt x="889" y="3482"/>
                    <a:pt x="887" y="4166"/>
                    <a:pt x="804" y="4789"/>
                  </a:cubicBezTo>
                  <a:cubicBezTo>
                    <a:pt x="804" y="4968"/>
                    <a:pt x="1014" y="5157"/>
                    <a:pt x="1205" y="5157"/>
                  </a:cubicBezTo>
                  <a:cubicBezTo>
                    <a:pt x="1285" y="5157"/>
                    <a:pt x="1361" y="5124"/>
                    <a:pt x="1417" y="5043"/>
                  </a:cubicBezTo>
                  <a:cubicBezTo>
                    <a:pt x="1793" y="4546"/>
                    <a:pt x="2212" y="4093"/>
                    <a:pt x="2704" y="4093"/>
                  </a:cubicBezTo>
                  <a:cubicBezTo>
                    <a:pt x="2904" y="4093"/>
                    <a:pt x="3116" y="4168"/>
                    <a:pt x="3342" y="4345"/>
                  </a:cubicBezTo>
                  <a:cubicBezTo>
                    <a:pt x="3701" y="4599"/>
                    <a:pt x="3976" y="4874"/>
                    <a:pt x="4315" y="5043"/>
                  </a:cubicBezTo>
                  <a:cubicBezTo>
                    <a:pt x="4351" y="5054"/>
                    <a:pt x="4388" y="5059"/>
                    <a:pt x="4423" y="5059"/>
                  </a:cubicBezTo>
                  <a:cubicBezTo>
                    <a:pt x="4651" y="5059"/>
                    <a:pt x="4832" y="4837"/>
                    <a:pt x="4759" y="4599"/>
                  </a:cubicBezTo>
                  <a:cubicBezTo>
                    <a:pt x="4674" y="4345"/>
                    <a:pt x="4146" y="3287"/>
                    <a:pt x="4315" y="3012"/>
                  </a:cubicBezTo>
                  <a:cubicBezTo>
                    <a:pt x="4399" y="2843"/>
                    <a:pt x="5563" y="2759"/>
                    <a:pt x="5816" y="2674"/>
                  </a:cubicBezTo>
                  <a:cubicBezTo>
                    <a:pt x="6176" y="2568"/>
                    <a:pt x="6176" y="2145"/>
                    <a:pt x="5901" y="2040"/>
                  </a:cubicBezTo>
                  <a:cubicBezTo>
                    <a:pt x="5317" y="1686"/>
                    <a:pt x="4733" y="1435"/>
                    <a:pt x="4087" y="1264"/>
                  </a:cubicBezTo>
                  <a:lnTo>
                    <a:pt x="4087" y="1264"/>
                  </a:lnTo>
                  <a:cubicBezTo>
                    <a:pt x="4201" y="966"/>
                    <a:pt x="4258" y="667"/>
                    <a:pt x="4315" y="369"/>
                  </a:cubicBezTo>
                  <a:cubicBezTo>
                    <a:pt x="4315" y="164"/>
                    <a:pt x="4150" y="1"/>
                    <a:pt x="394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0" name="Google Shape;2160;p29"/>
            <p:cNvSpPr/>
            <p:nvPr/>
          </p:nvSpPr>
          <p:spPr>
            <a:xfrm flipH="1">
              <a:off x="3163812" y="4808848"/>
              <a:ext cx="162105" cy="134329"/>
            </a:xfrm>
            <a:custGeom>
              <a:rect b="b" l="l" r="r" t="t"/>
              <a:pathLst>
                <a:path extrusionOk="0" h="5165" w="6233">
                  <a:moveTo>
                    <a:pt x="3454" y="1135"/>
                  </a:moveTo>
                  <a:lnTo>
                    <a:pt x="3454" y="1135"/>
                  </a:lnTo>
                  <a:cubicBezTo>
                    <a:pt x="3421" y="1229"/>
                    <a:pt x="3381" y="1322"/>
                    <a:pt x="3335" y="1413"/>
                  </a:cubicBezTo>
                  <a:cubicBezTo>
                    <a:pt x="3230" y="1604"/>
                    <a:pt x="3335" y="1857"/>
                    <a:pt x="3589" y="1942"/>
                  </a:cubicBezTo>
                  <a:cubicBezTo>
                    <a:pt x="3946" y="1996"/>
                    <a:pt x="4309" y="2089"/>
                    <a:pt x="4660" y="2215"/>
                  </a:cubicBezTo>
                  <a:lnTo>
                    <a:pt x="4660" y="2215"/>
                  </a:lnTo>
                  <a:cubicBezTo>
                    <a:pt x="4228" y="2312"/>
                    <a:pt x="3819" y="2467"/>
                    <a:pt x="3674" y="2746"/>
                  </a:cubicBezTo>
                  <a:cubicBezTo>
                    <a:pt x="3520" y="2986"/>
                    <a:pt x="3563" y="3335"/>
                    <a:pt x="3671" y="3694"/>
                  </a:cubicBezTo>
                  <a:lnTo>
                    <a:pt x="3671" y="3694"/>
                  </a:lnTo>
                  <a:cubicBezTo>
                    <a:pt x="3440" y="3500"/>
                    <a:pt x="3187" y="3353"/>
                    <a:pt x="2831" y="3353"/>
                  </a:cubicBezTo>
                  <a:cubicBezTo>
                    <a:pt x="2789" y="3353"/>
                    <a:pt x="2746" y="3355"/>
                    <a:pt x="2701" y="3359"/>
                  </a:cubicBezTo>
                  <a:cubicBezTo>
                    <a:pt x="2274" y="3359"/>
                    <a:pt x="1923" y="3541"/>
                    <a:pt x="1620" y="3807"/>
                  </a:cubicBezTo>
                  <a:lnTo>
                    <a:pt x="1620" y="3807"/>
                  </a:lnTo>
                  <a:cubicBezTo>
                    <a:pt x="1649" y="3544"/>
                    <a:pt x="1687" y="3288"/>
                    <a:pt x="1729" y="3037"/>
                  </a:cubicBezTo>
                  <a:lnTo>
                    <a:pt x="1729" y="3037"/>
                  </a:lnTo>
                  <a:cubicBezTo>
                    <a:pt x="1782" y="2952"/>
                    <a:pt x="1798" y="2850"/>
                    <a:pt x="1749" y="2746"/>
                  </a:cubicBezTo>
                  <a:cubicBezTo>
                    <a:pt x="1439" y="2274"/>
                    <a:pt x="1216" y="1838"/>
                    <a:pt x="1050" y="1379"/>
                  </a:cubicBezTo>
                  <a:lnTo>
                    <a:pt x="1050" y="1379"/>
                  </a:lnTo>
                  <a:cubicBezTo>
                    <a:pt x="1394" y="1583"/>
                    <a:pt x="1759" y="1728"/>
                    <a:pt x="2172" y="1773"/>
                  </a:cubicBezTo>
                  <a:cubicBezTo>
                    <a:pt x="2773" y="1773"/>
                    <a:pt x="3093" y="1453"/>
                    <a:pt x="3454" y="1135"/>
                  </a:cubicBezTo>
                  <a:close/>
                  <a:moveTo>
                    <a:pt x="3963" y="1"/>
                  </a:moveTo>
                  <a:cubicBezTo>
                    <a:pt x="3932" y="1"/>
                    <a:pt x="3899" y="6"/>
                    <a:pt x="3864" y="17"/>
                  </a:cubicBezTo>
                  <a:cubicBezTo>
                    <a:pt x="3505" y="187"/>
                    <a:pt x="3230" y="461"/>
                    <a:pt x="2976" y="715"/>
                  </a:cubicBezTo>
                  <a:cubicBezTo>
                    <a:pt x="2692" y="911"/>
                    <a:pt x="2428" y="991"/>
                    <a:pt x="2176" y="991"/>
                  </a:cubicBezTo>
                  <a:cubicBezTo>
                    <a:pt x="1642" y="991"/>
                    <a:pt x="1167" y="631"/>
                    <a:pt x="692" y="271"/>
                  </a:cubicBezTo>
                  <a:cubicBezTo>
                    <a:pt x="601" y="187"/>
                    <a:pt x="492" y="150"/>
                    <a:pt x="389" y="150"/>
                  </a:cubicBezTo>
                  <a:cubicBezTo>
                    <a:pt x="181" y="150"/>
                    <a:pt x="1" y="305"/>
                    <a:pt x="57" y="546"/>
                  </a:cubicBezTo>
                  <a:cubicBezTo>
                    <a:pt x="236" y="1462"/>
                    <a:pt x="547" y="2209"/>
                    <a:pt x="1023" y="2964"/>
                  </a:cubicBezTo>
                  <a:lnTo>
                    <a:pt x="1023" y="2964"/>
                  </a:lnTo>
                  <a:cubicBezTo>
                    <a:pt x="941" y="3562"/>
                    <a:pt x="861" y="4181"/>
                    <a:pt x="861" y="4861"/>
                  </a:cubicBezTo>
                  <a:cubicBezTo>
                    <a:pt x="806" y="5026"/>
                    <a:pt x="1012" y="5165"/>
                    <a:pt x="1208" y="5165"/>
                  </a:cubicBezTo>
                  <a:cubicBezTo>
                    <a:pt x="1313" y="5165"/>
                    <a:pt x="1415" y="5125"/>
                    <a:pt x="1474" y="5030"/>
                  </a:cubicBezTo>
                  <a:cubicBezTo>
                    <a:pt x="1846" y="4598"/>
                    <a:pt x="2218" y="4125"/>
                    <a:pt x="2715" y="4125"/>
                  </a:cubicBezTo>
                  <a:cubicBezTo>
                    <a:pt x="2925" y="4125"/>
                    <a:pt x="3156" y="4209"/>
                    <a:pt x="3420" y="4416"/>
                  </a:cubicBezTo>
                  <a:cubicBezTo>
                    <a:pt x="3758" y="4691"/>
                    <a:pt x="3949" y="4945"/>
                    <a:pt x="4393" y="5030"/>
                  </a:cubicBezTo>
                  <a:cubicBezTo>
                    <a:pt x="4442" y="5067"/>
                    <a:pt x="4493" y="5083"/>
                    <a:pt x="4541" y="5083"/>
                  </a:cubicBezTo>
                  <a:cubicBezTo>
                    <a:pt x="4739" y="5083"/>
                    <a:pt x="4901" y="4807"/>
                    <a:pt x="4816" y="4586"/>
                  </a:cubicBezTo>
                  <a:cubicBezTo>
                    <a:pt x="4731" y="4332"/>
                    <a:pt x="4203" y="3359"/>
                    <a:pt x="4287" y="3105"/>
                  </a:cubicBezTo>
                  <a:cubicBezTo>
                    <a:pt x="4477" y="2915"/>
                    <a:pt x="5620" y="2746"/>
                    <a:pt x="5873" y="2746"/>
                  </a:cubicBezTo>
                  <a:cubicBezTo>
                    <a:pt x="6148" y="2661"/>
                    <a:pt x="6233" y="2217"/>
                    <a:pt x="5979" y="2048"/>
                  </a:cubicBezTo>
                  <a:cubicBezTo>
                    <a:pt x="5381" y="1678"/>
                    <a:pt x="4798" y="1426"/>
                    <a:pt x="4157" y="1303"/>
                  </a:cubicBezTo>
                  <a:lnTo>
                    <a:pt x="4157" y="1303"/>
                  </a:lnTo>
                  <a:cubicBezTo>
                    <a:pt x="4251" y="1007"/>
                    <a:pt x="4287" y="699"/>
                    <a:pt x="4287" y="356"/>
                  </a:cubicBezTo>
                  <a:cubicBezTo>
                    <a:pt x="4287" y="210"/>
                    <a:pt x="4161" y="1"/>
                    <a:pt x="39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1" name="Google Shape;2161;p29"/>
            <p:cNvSpPr/>
            <p:nvPr/>
          </p:nvSpPr>
          <p:spPr>
            <a:xfrm flipH="1">
              <a:off x="480121" y="2075839"/>
              <a:ext cx="162235" cy="134069"/>
            </a:xfrm>
            <a:custGeom>
              <a:rect b="b" l="l" r="r" t="t"/>
              <a:pathLst>
                <a:path extrusionOk="0" h="5155" w="6238">
                  <a:moveTo>
                    <a:pt x="3463" y="1100"/>
                  </a:moveTo>
                  <a:cubicBezTo>
                    <a:pt x="3429" y="1187"/>
                    <a:pt x="3388" y="1270"/>
                    <a:pt x="3340" y="1348"/>
                  </a:cubicBezTo>
                  <a:cubicBezTo>
                    <a:pt x="3234" y="1518"/>
                    <a:pt x="3340" y="1877"/>
                    <a:pt x="3594" y="1877"/>
                  </a:cubicBezTo>
                  <a:cubicBezTo>
                    <a:pt x="3949" y="1963"/>
                    <a:pt x="4310" y="2049"/>
                    <a:pt x="4660" y="2172"/>
                  </a:cubicBezTo>
                  <a:lnTo>
                    <a:pt x="4660" y="2172"/>
                  </a:lnTo>
                  <a:cubicBezTo>
                    <a:pt x="4229" y="2269"/>
                    <a:pt x="3823" y="2422"/>
                    <a:pt x="3678" y="2744"/>
                  </a:cubicBezTo>
                  <a:cubicBezTo>
                    <a:pt x="3523" y="2987"/>
                    <a:pt x="3568" y="3341"/>
                    <a:pt x="3679" y="3697"/>
                  </a:cubicBezTo>
                  <a:lnTo>
                    <a:pt x="3679" y="3697"/>
                  </a:lnTo>
                  <a:cubicBezTo>
                    <a:pt x="3452" y="3515"/>
                    <a:pt x="3206" y="3369"/>
                    <a:pt x="2862" y="3369"/>
                  </a:cubicBezTo>
                  <a:cubicBezTo>
                    <a:pt x="2812" y="3369"/>
                    <a:pt x="2760" y="3372"/>
                    <a:pt x="2705" y="3379"/>
                  </a:cubicBezTo>
                  <a:cubicBezTo>
                    <a:pt x="2293" y="3379"/>
                    <a:pt x="1951" y="3549"/>
                    <a:pt x="1655" y="3788"/>
                  </a:cubicBezTo>
                  <a:lnTo>
                    <a:pt x="1655" y="3788"/>
                  </a:lnTo>
                  <a:cubicBezTo>
                    <a:pt x="1674" y="3537"/>
                    <a:pt x="1695" y="3280"/>
                    <a:pt x="1731" y="3011"/>
                  </a:cubicBezTo>
                  <a:lnTo>
                    <a:pt x="1731" y="3011"/>
                  </a:lnTo>
                  <a:cubicBezTo>
                    <a:pt x="1785" y="2913"/>
                    <a:pt x="1803" y="2790"/>
                    <a:pt x="1754" y="2660"/>
                  </a:cubicBezTo>
                  <a:cubicBezTo>
                    <a:pt x="1494" y="2252"/>
                    <a:pt x="1264" y="1809"/>
                    <a:pt x="1084" y="1355"/>
                  </a:cubicBezTo>
                  <a:lnTo>
                    <a:pt x="1084" y="1355"/>
                  </a:lnTo>
                  <a:cubicBezTo>
                    <a:pt x="1419" y="1548"/>
                    <a:pt x="1775" y="1687"/>
                    <a:pt x="2177" y="1687"/>
                  </a:cubicBezTo>
                  <a:cubicBezTo>
                    <a:pt x="2231" y="1693"/>
                    <a:pt x="2283" y="1696"/>
                    <a:pt x="2333" y="1696"/>
                  </a:cubicBezTo>
                  <a:cubicBezTo>
                    <a:pt x="2838" y="1696"/>
                    <a:pt x="3133" y="1382"/>
                    <a:pt x="3463" y="1100"/>
                  </a:cubicBezTo>
                  <a:close/>
                  <a:moveTo>
                    <a:pt x="3966" y="0"/>
                  </a:moveTo>
                  <a:cubicBezTo>
                    <a:pt x="3934" y="0"/>
                    <a:pt x="3901" y="5"/>
                    <a:pt x="3869" y="16"/>
                  </a:cubicBezTo>
                  <a:cubicBezTo>
                    <a:pt x="3509" y="206"/>
                    <a:pt x="3234" y="460"/>
                    <a:pt x="2980" y="629"/>
                  </a:cubicBezTo>
                  <a:cubicBezTo>
                    <a:pt x="2676" y="876"/>
                    <a:pt x="2393" y="976"/>
                    <a:pt x="2126" y="976"/>
                  </a:cubicBezTo>
                  <a:cubicBezTo>
                    <a:pt x="1613" y="976"/>
                    <a:pt x="1155" y="609"/>
                    <a:pt x="696" y="206"/>
                  </a:cubicBezTo>
                  <a:cubicBezTo>
                    <a:pt x="621" y="154"/>
                    <a:pt x="534" y="131"/>
                    <a:pt x="448" y="131"/>
                  </a:cubicBezTo>
                  <a:cubicBezTo>
                    <a:pt x="218" y="131"/>
                    <a:pt x="0" y="299"/>
                    <a:pt x="62" y="545"/>
                  </a:cubicBezTo>
                  <a:cubicBezTo>
                    <a:pt x="320" y="1381"/>
                    <a:pt x="561" y="2217"/>
                    <a:pt x="1029" y="2895"/>
                  </a:cubicBezTo>
                  <a:lnTo>
                    <a:pt x="1029" y="2895"/>
                  </a:lnTo>
                  <a:cubicBezTo>
                    <a:pt x="950" y="3574"/>
                    <a:pt x="948" y="4174"/>
                    <a:pt x="865" y="4775"/>
                  </a:cubicBezTo>
                  <a:cubicBezTo>
                    <a:pt x="865" y="4970"/>
                    <a:pt x="1089" y="5154"/>
                    <a:pt x="1279" y="5154"/>
                  </a:cubicBezTo>
                  <a:cubicBezTo>
                    <a:pt x="1357" y="5154"/>
                    <a:pt x="1429" y="5123"/>
                    <a:pt x="1479" y="5050"/>
                  </a:cubicBezTo>
                  <a:cubicBezTo>
                    <a:pt x="1840" y="4557"/>
                    <a:pt x="2242" y="4115"/>
                    <a:pt x="2717" y="4115"/>
                  </a:cubicBezTo>
                  <a:cubicBezTo>
                    <a:pt x="2936" y="4115"/>
                    <a:pt x="3171" y="4209"/>
                    <a:pt x="3424" y="4436"/>
                  </a:cubicBezTo>
                  <a:cubicBezTo>
                    <a:pt x="3763" y="4690"/>
                    <a:pt x="3953" y="4859"/>
                    <a:pt x="4397" y="5050"/>
                  </a:cubicBezTo>
                  <a:cubicBezTo>
                    <a:pt x="4429" y="5060"/>
                    <a:pt x="4462" y="5065"/>
                    <a:pt x="4493" y="5065"/>
                  </a:cubicBezTo>
                  <a:cubicBezTo>
                    <a:pt x="4714" y="5065"/>
                    <a:pt x="4913" y="4827"/>
                    <a:pt x="4820" y="4605"/>
                  </a:cubicBezTo>
                  <a:cubicBezTo>
                    <a:pt x="4736" y="4330"/>
                    <a:pt x="4207" y="3273"/>
                    <a:pt x="4397" y="3104"/>
                  </a:cubicBezTo>
                  <a:cubicBezTo>
                    <a:pt x="4482" y="2850"/>
                    <a:pt x="5624" y="2744"/>
                    <a:pt x="5878" y="2660"/>
                  </a:cubicBezTo>
                  <a:cubicBezTo>
                    <a:pt x="6237" y="2575"/>
                    <a:pt x="6237" y="2215"/>
                    <a:pt x="5983" y="2046"/>
                  </a:cubicBezTo>
                  <a:cubicBezTo>
                    <a:pt x="5385" y="1677"/>
                    <a:pt x="4802" y="1439"/>
                    <a:pt x="4160" y="1260"/>
                  </a:cubicBezTo>
                  <a:lnTo>
                    <a:pt x="4160" y="1260"/>
                  </a:lnTo>
                  <a:cubicBezTo>
                    <a:pt x="4255" y="994"/>
                    <a:pt x="4291" y="721"/>
                    <a:pt x="4291" y="376"/>
                  </a:cubicBezTo>
                  <a:cubicBezTo>
                    <a:pt x="4384" y="228"/>
                    <a:pt x="4187" y="0"/>
                    <a:pt x="396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2" name="Google Shape;2162;p29"/>
            <p:cNvSpPr/>
            <p:nvPr/>
          </p:nvSpPr>
          <p:spPr>
            <a:xfrm>
              <a:off x="8471785" y="2575658"/>
              <a:ext cx="159868" cy="132950"/>
            </a:xfrm>
            <a:custGeom>
              <a:rect b="b" l="l" r="r" t="t"/>
              <a:pathLst>
                <a:path extrusionOk="0" h="5112" w="6147">
                  <a:moveTo>
                    <a:pt x="3480" y="998"/>
                  </a:moveTo>
                  <a:cubicBezTo>
                    <a:pt x="3441" y="1106"/>
                    <a:pt x="3393" y="1216"/>
                    <a:pt x="3334" y="1333"/>
                  </a:cubicBezTo>
                  <a:cubicBezTo>
                    <a:pt x="3249" y="1524"/>
                    <a:pt x="3249" y="1778"/>
                    <a:pt x="3503" y="1862"/>
                  </a:cubicBezTo>
                  <a:cubicBezTo>
                    <a:pt x="3935" y="1908"/>
                    <a:pt x="4312" y="2008"/>
                    <a:pt x="4664" y="2147"/>
                  </a:cubicBezTo>
                  <a:lnTo>
                    <a:pt x="4664" y="2147"/>
                  </a:lnTo>
                  <a:cubicBezTo>
                    <a:pt x="4199" y="2238"/>
                    <a:pt x="3743" y="2368"/>
                    <a:pt x="3588" y="2666"/>
                  </a:cubicBezTo>
                  <a:cubicBezTo>
                    <a:pt x="3460" y="2975"/>
                    <a:pt x="3552" y="3374"/>
                    <a:pt x="3696" y="3763"/>
                  </a:cubicBezTo>
                  <a:lnTo>
                    <a:pt x="3696" y="3763"/>
                  </a:lnTo>
                  <a:cubicBezTo>
                    <a:pt x="3397" y="3509"/>
                    <a:pt x="3096" y="3279"/>
                    <a:pt x="2615" y="3279"/>
                  </a:cubicBezTo>
                  <a:cubicBezTo>
                    <a:pt x="2251" y="3323"/>
                    <a:pt x="1911" y="3511"/>
                    <a:pt x="1605" y="3755"/>
                  </a:cubicBezTo>
                  <a:lnTo>
                    <a:pt x="1605" y="3755"/>
                  </a:lnTo>
                  <a:cubicBezTo>
                    <a:pt x="1630" y="3523"/>
                    <a:pt x="1650" y="3292"/>
                    <a:pt x="1658" y="3070"/>
                  </a:cubicBezTo>
                  <a:lnTo>
                    <a:pt x="1658" y="3070"/>
                  </a:lnTo>
                  <a:cubicBezTo>
                    <a:pt x="1734" y="2969"/>
                    <a:pt x="1754" y="2824"/>
                    <a:pt x="1663" y="2666"/>
                  </a:cubicBezTo>
                  <a:cubicBezTo>
                    <a:pt x="1407" y="2251"/>
                    <a:pt x="1207" y="1815"/>
                    <a:pt x="1035" y="1367"/>
                  </a:cubicBezTo>
                  <a:lnTo>
                    <a:pt x="1035" y="1367"/>
                  </a:lnTo>
                  <a:cubicBezTo>
                    <a:pt x="1351" y="1563"/>
                    <a:pt x="1697" y="1693"/>
                    <a:pt x="2086" y="1693"/>
                  </a:cubicBezTo>
                  <a:cubicBezTo>
                    <a:pt x="2784" y="1693"/>
                    <a:pt x="3079" y="1334"/>
                    <a:pt x="3480" y="998"/>
                  </a:cubicBezTo>
                  <a:close/>
                  <a:moveTo>
                    <a:pt x="3960" y="0"/>
                  </a:moveTo>
                  <a:cubicBezTo>
                    <a:pt x="3926" y="0"/>
                    <a:pt x="3893" y="7"/>
                    <a:pt x="3863" y="22"/>
                  </a:cubicBezTo>
                  <a:cubicBezTo>
                    <a:pt x="3418" y="191"/>
                    <a:pt x="3249" y="361"/>
                    <a:pt x="2890" y="636"/>
                  </a:cubicBezTo>
                  <a:cubicBezTo>
                    <a:pt x="2633" y="832"/>
                    <a:pt x="2378" y="911"/>
                    <a:pt x="2128" y="911"/>
                  </a:cubicBezTo>
                  <a:cubicBezTo>
                    <a:pt x="1595" y="911"/>
                    <a:pt x="1081" y="551"/>
                    <a:pt x="606" y="191"/>
                  </a:cubicBezTo>
                  <a:cubicBezTo>
                    <a:pt x="528" y="120"/>
                    <a:pt x="444" y="89"/>
                    <a:pt x="366" y="89"/>
                  </a:cubicBezTo>
                  <a:cubicBezTo>
                    <a:pt x="165" y="89"/>
                    <a:pt x="1" y="293"/>
                    <a:pt x="77" y="551"/>
                  </a:cubicBezTo>
                  <a:cubicBezTo>
                    <a:pt x="235" y="1360"/>
                    <a:pt x="558" y="2113"/>
                    <a:pt x="944" y="2846"/>
                  </a:cubicBezTo>
                  <a:lnTo>
                    <a:pt x="944" y="2846"/>
                  </a:lnTo>
                  <a:cubicBezTo>
                    <a:pt x="943" y="3457"/>
                    <a:pt x="859" y="4171"/>
                    <a:pt x="775" y="4781"/>
                  </a:cubicBezTo>
                  <a:cubicBezTo>
                    <a:pt x="775" y="4963"/>
                    <a:pt x="1003" y="5112"/>
                    <a:pt x="1194" y="5112"/>
                  </a:cubicBezTo>
                  <a:cubicBezTo>
                    <a:pt x="1270" y="5112"/>
                    <a:pt x="1340" y="5089"/>
                    <a:pt x="1388" y="5035"/>
                  </a:cubicBezTo>
                  <a:cubicBezTo>
                    <a:pt x="1764" y="4538"/>
                    <a:pt x="2183" y="4085"/>
                    <a:pt x="2713" y="4085"/>
                  </a:cubicBezTo>
                  <a:cubicBezTo>
                    <a:pt x="2928" y="4085"/>
                    <a:pt x="3162" y="4159"/>
                    <a:pt x="3418" y="4337"/>
                  </a:cubicBezTo>
                  <a:cubicBezTo>
                    <a:pt x="3672" y="4590"/>
                    <a:pt x="3947" y="4865"/>
                    <a:pt x="4307" y="5035"/>
                  </a:cubicBezTo>
                  <a:cubicBezTo>
                    <a:pt x="4341" y="5046"/>
                    <a:pt x="4375" y="5051"/>
                    <a:pt x="4408" y="5051"/>
                  </a:cubicBezTo>
                  <a:cubicBezTo>
                    <a:pt x="4627" y="5051"/>
                    <a:pt x="4821" y="4829"/>
                    <a:pt x="4730" y="4590"/>
                  </a:cubicBezTo>
                  <a:cubicBezTo>
                    <a:pt x="4645" y="4337"/>
                    <a:pt x="4116" y="3279"/>
                    <a:pt x="4307" y="3004"/>
                  </a:cubicBezTo>
                  <a:cubicBezTo>
                    <a:pt x="4476" y="2835"/>
                    <a:pt x="5618" y="2750"/>
                    <a:pt x="5893" y="2666"/>
                  </a:cubicBezTo>
                  <a:cubicBezTo>
                    <a:pt x="6147" y="2581"/>
                    <a:pt x="6147" y="2137"/>
                    <a:pt x="5893" y="2053"/>
                  </a:cubicBezTo>
                  <a:cubicBezTo>
                    <a:pt x="5369" y="1686"/>
                    <a:pt x="4743" y="1434"/>
                    <a:pt x="4088" y="1262"/>
                  </a:cubicBezTo>
                  <a:lnTo>
                    <a:pt x="4088" y="1262"/>
                  </a:lnTo>
                  <a:cubicBezTo>
                    <a:pt x="4173" y="962"/>
                    <a:pt x="4235" y="661"/>
                    <a:pt x="4307" y="361"/>
                  </a:cubicBezTo>
                  <a:cubicBezTo>
                    <a:pt x="4307" y="152"/>
                    <a:pt x="4121" y="0"/>
                    <a:pt x="396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3" name="Google Shape;2163;p29"/>
            <p:cNvSpPr/>
            <p:nvPr/>
          </p:nvSpPr>
          <p:spPr>
            <a:xfrm flipH="1" rot="5589782">
              <a:off x="8758361" y="4787274"/>
              <a:ext cx="162206" cy="133260"/>
            </a:xfrm>
            <a:custGeom>
              <a:rect b="b" l="l" r="r" t="t"/>
              <a:pathLst>
                <a:path extrusionOk="0" h="5124" w="6237">
                  <a:moveTo>
                    <a:pt x="3457" y="1042"/>
                  </a:moveTo>
                  <a:cubicBezTo>
                    <a:pt x="3417" y="1140"/>
                    <a:pt x="3371" y="1243"/>
                    <a:pt x="3318" y="1355"/>
                  </a:cubicBezTo>
                  <a:cubicBezTo>
                    <a:pt x="3233" y="1524"/>
                    <a:pt x="3318" y="1799"/>
                    <a:pt x="3593" y="1884"/>
                  </a:cubicBezTo>
                  <a:cubicBezTo>
                    <a:pt x="3969" y="1929"/>
                    <a:pt x="4346" y="2024"/>
                    <a:pt x="4709" y="2158"/>
                  </a:cubicBezTo>
                  <a:lnTo>
                    <a:pt x="4709" y="2158"/>
                  </a:lnTo>
                  <a:cubicBezTo>
                    <a:pt x="4254" y="2245"/>
                    <a:pt x="3816" y="2376"/>
                    <a:pt x="3677" y="2666"/>
                  </a:cubicBezTo>
                  <a:cubicBezTo>
                    <a:pt x="3507" y="2956"/>
                    <a:pt x="3555" y="3327"/>
                    <a:pt x="3672" y="3692"/>
                  </a:cubicBezTo>
                  <a:lnTo>
                    <a:pt x="3672" y="3692"/>
                  </a:lnTo>
                  <a:cubicBezTo>
                    <a:pt x="3417" y="3469"/>
                    <a:pt x="3135" y="3280"/>
                    <a:pt x="2704" y="3280"/>
                  </a:cubicBezTo>
                  <a:cubicBezTo>
                    <a:pt x="2286" y="3335"/>
                    <a:pt x="1943" y="3527"/>
                    <a:pt x="1650" y="3773"/>
                  </a:cubicBezTo>
                  <a:lnTo>
                    <a:pt x="1650" y="3773"/>
                  </a:lnTo>
                  <a:cubicBezTo>
                    <a:pt x="1668" y="3492"/>
                    <a:pt x="1687" y="3213"/>
                    <a:pt x="1720" y="2947"/>
                  </a:cubicBezTo>
                  <a:lnTo>
                    <a:pt x="1720" y="2947"/>
                  </a:lnTo>
                  <a:cubicBezTo>
                    <a:pt x="1766" y="2863"/>
                    <a:pt x="1778" y="2765"/>
                    <a:pt x="1732" y="2666"/>
                  </a:cubicBezTo>
                  <a:cubicBezTo>
                    <a:pt x="1470" y="2255"/>
                    <a:pt x="1245" y="1807"/>
                    <a:pt x="1065" y="1348"/>
                  </a:cubicBezTo>
                  <a:lnTo>
                    <a:pt x="1065" y="1348"/>
                  </a:lnTo>
                  <a:cubicBezTo>
                    <a:pt x="1403" y="1555"/>
                    <a:pt x="1764" y="1693"/>
                    <a:pt x="2176" y="1693"/>
                  </a:cubicBezTo>
                  <a:cubicBezTo>
                    <a:pt x="2785" y="1693"/>
                    <a:pt x="3096" y="1365"/>
                    <a:pt x="3457" y="1042"/>
                  </a:cubicBezTo>
                  <a:close/>
                  <a:moveTo>
                    <a:pt x="3988" y="1"/>
                  </a:moveTo>
                  <a:cubicBezTo>
                    <a:pt x="3942" y="1"/>
                    <a:pt x="3895" y="8"/>
                    <a:pt x="3846" y="23"/>
                  </a:cubicBezTo>
                  <a:cubicBezTo>
                    <a:pt x="3487" y="213"/>
                    <a:pt x="3318" y="382"/>
                    <a:pt x="2958" y="636"/>
                  </a:cubicBezTo>
                  <a:cubicBezTo>
                    <a:pt x="2676" y="843"/>
                    <a:pt x="2409" y="926"/>
                    <a:pt x="2153" y="926"/>
                  </a:cubicBezTo>
                  <a:cubicBezTo>
                    <a:pt x="1625" y="926"/>
                    <a:pt x="1145" y="569"/>
                    <a:pt x="674" y="213"/>
                  </a:cubicBezTo>
                  <a:cubicBezTo>
                    <a:pt x="601" y="134"/>
                    <a:pt x="513" y="101"/>
                    <a:pt x="426" y="101"/>
                  </a:cubicBezTo>
                  <a:cubicBezTo>
                    <a:pt x="209" y="101"/>
                    <a:pt x="0" y="310"/>
                    <a:pt x="61" y="551"/>
                  </a:cubicBezTo>
                  <a:cubicBezTo>
                    <a:pt x="300" y="1388"/>
                    <a:pt x="558" y="2132"/>
                    <a:pt x="1029" y="2887"/>
                  </a:cubicBezTo>
                  <a:lnTo>
                    <a:pt x="1029" y="2887"/>
                  </a:lnTo>
                  <a:cubicBezTo>
                    <a:pt x="949" y="3493"/>
                    <a:pt x="947" y="4178"/>
                    <a:pt x="843" y="4781"/>
                  </a:cubicBezTo>
                  <a:cubicBezTo>
                    <a:pt x="843" y="4980"/>
                    <a:pt x="1076" y="5124"/>
                    <a:pt x="1277" y="5124"/>
                  </a:cubicBezTo>
                  <a:cubicBezTo>
                    <a:pt x="1353" y="5124"/>
                    <a:pt x="1425" y="5103"/>
                    <a:pt x="1478" y="5056"/>
                  </a:cubicBezTo>
                  <a:cubicBezTo>
                    <a:pt x="1854" y="4544"/>
                    <a:pt x="2274" y="4086"/>
                    <a:pt x="2767" y="4086"/>
                  </a:cubicBezTo>
                  <a:cubicBezTo>
                    <a:pt x="2966" y="4086"/>
                    <a:pt x="3177" y="4160"/>
                    <a:pt x="3402" y="4337"/>
                  </a:cubicBezTo>
                  <a:cubicBezTo>
                    <a:pt x="3762" y="4612"/>
                    <a:pt x="4016" y="4866"/>
                    <a:pt x="4375" y="5056"/>
                  </a:cubicBezTo>
                  <a:cubicBezTo>
                    <a:pt x="4410" y="5067"/>
                    <a:pt x="4444" y="5072"/>
                    <a:pt x="4478" y="5072"/>
                  </a:cubicBezTo>
                  <a:cubicBezTo>
                    <a:pt x="4709" y="5072"/>
                    <a:pt x="4893" y="4834"/>
                    <a:pt x="4819" y="4612"/>
                  </a:cubicBezTo>
                  <a:cubicBezTo>
                    <a:pt x="4735" y="4337"/>
                    <a:pt x="4206" y="3280"/>
                    <a:pt x="4375" y="3026"/>
                  </a:cubicBezTo>
                  <a:cubicBezTo>
                    <a:pt x="4460" y="2857"/>
                    <a:pt x="5602" y="2751"/>
                    <a:pt x="5877" y="2666"/>
                  </a:cubicBezTo>
                  <a:cubicBezTo>
                    <a:pt x="6236" y="2582"/>
                    <a:pt x="6236" y="2138"/>
                    <a:pt x="5961" y="2053"/>
                  </a:cubicBezTo>
                  <a:cubicBezTo>
                    <a:pt x="5379" y="1682"/>
                    <a:pt x="4782" y="1444"/>
                    <a:pt x="4146" y="1265"/>
                  </a:cubicBezTo>
                  <a:lnTo>
                    <a:pt x="4146" y="1265"/>
                  </a:lnTo>
                  <a:cubicBezTo>
                    <a:pt x="4253" y="975"/>
                    <a:pt x="4291" y="679"/>
                    <a:pt x="4291" y="382"/>
                  </a:cubicBezTo>
                  <a:cubicBezTo>
                    <a:pt x="4360" y="155"/>
                    <a:pt x="4200" y="1"/>
                    <a:pt x="398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4" name="Google Shape;2164;p29"/>
            <p:cNvSpPr/>
            <p:nvPr/>
          </p:nvSpPr>
          <p:spPr>
            <a:xfrm>
              <a:off x="6244499" y="4735556"/>
              <a:ext cx="161689" cy="134485"/>
            </a:xfrm>
            <a:custGeom>
              <a:rect b="b" l="l" r="r" t="t"/>
              <a:pathLst>
                <a:path extrusionOk="0" h="5171" w="6217">
                  <a:moveTo>
                    <a:pt x="3430" y="1133"/>
                  </a:moveTo>
                  <a:cubicBezTo>
                    <a:pt x="3398" y="1208"/>
                    <a:pt x="3361" y="1280"/>
                    <a:pt x="3319" y="1348"/>
                  </a:cubicBezTo>
                  <a:cubicBezTo>
                    <a:pt x="3235" y="1518"/>
                    <a:pt x="3319" y="1877"/>
                    <a:pt x="3573" y="1877"/>
                  </a:cubicBezTo>
                  <a:cubicBezTo>
                    <a:pt x="3947" y="1965"/>
                    <a:pt x="4314" y="2053"/>
                    <a:pt x="4668" y="2179"/>
                  </a:cubicBezTo>
                  <a:lnTo>
                    <a:pt x="4668" y="2179"/>
                  </a:lnTo>
                  <a:cubicBezTo>
                    <a:pt x="4230" y="2263"/>
                    <a:pt x="3815" y="2416"/>
                    <a:pt x="3679" y="2744"/>
                  </a:cubicBezTo>
                  <a:cubicBezTo>
                    <a:pt x="3514" y="2987"/>
                    <a:pt x="3554" y="3342"/>
                    <a:pt x="3662" y="3697"/>
                  </a:cubicBezTo>
                  <a:lnTo>
                    <a:pt x="3662" y="3697"/>
                  </a:lnTo>
                  <a:cubicBezTo>
                    <a:pt x="3438" y="3515"/>
                    <a:pt x="3195" y="3369"/>
                    <a:pt x="2859" y="3369"/>
                  </a:cubicBezTo>
                  <a:cubicBezTo>
                    <a:pt x="2810" y="3369"/>
                    <a:pt x="2759" y="3372"/>
                    <a:pt x="2706" y="3379"/>
                  </a:cubicBezTo>
                  <a:cubicBezTo>
                    <a:pt x="2290" y="3379"/>
                    <a:pt x="1948" y="3543"/>
                    <a:pt x="1652" y="3787"/>
                  </a:cubicBezTo>
                  <a:lnTo>
                    <a:pt x="1652" y="3787"/>
                  </a:lnTo>
                  <a:cubicBezTo>
                    <a:pt x="1668" y="3546"/>
                    <a:pt x="1685" y="3299"/>
                    <a:pt x="1712" y="3041"/>
                  </a:cubicBezTo>
                  <a:lnTo>
                    <a:pt x="1712" y="3041"/>
                  </a:lnTo>
                  <a:cubicBezTo>
                    <a:pt x="1765" y="2954"/>
                    <a:pt x="1783" y="2849"/>
                    <a:pt x="1733" y="2744"/>
                  </a:cubicBezTo>
                  <a:cubicBezTo>
                    <a:pt x="1461" y="2265"/>
                    <a:pt x="1221" y="1818"/>
                    <a:pt x="1037" y="1339"/>
                  </a:cubicBezTo>
                  <a:lnTo>
                    <a:pt x="1037" y="1339"/>
                  </a:lnTo>
                  <a:cubicBezTo>
                    <a:pt x="1383" y="1540"/>
                    <a:pt x="1754" y="1687"/>
                    <a:pt x="2177" y="1687"/>
                  </a:cubicBezTo>
                  <a:cubicBezTo>
                    <a:pt x="2230" y="1693"/>
                    <a:pt x="2281" y="1696"/>
                    <a:pt x="2330" y="1696"/>
                  </a:cubicBezTo>
                  <a:cubicBezTo>
                    <a:pt x="2805" y="1696"/>
                    <a:pt x="3095" y="1406"/>
                    <a:pt x="3430" y="1133"/>
                  </a:cubicBezTo>
                  <a:close/>
                  <a:moveTo>
                    <a:pt x="3946" y="0"/>
                  </a:moveTo>
                  <a:cubicBezTo>
                    <a:pt x="3914" y="0"/>
                    <a:pt x="3881" y="5"/>
                    <a:pt x="3848" y="16"/>
                  </a:cubicBezTo>
                  <a:cubicBezTo>
                    <a:pt x="3489" y="206"/>
                    <a:pt x="3319" y="460"/>
                    <a:pt x="2960" y="735"/>
                  </a:cubicBezTo>
                  <a:cubicBezTo>
                    <a:pt x="2687" y="928"/>
                    <a:pt x="2430" y="1008"/>
                    <a:pt x="2182" y="1008"/>
                  </a:cubicBezTo>
                  <a:cubicBezTo>
                    <a:pt x="1643" y="1008"/>
                    <a:pt x="1154" y="627"/>
                    <a:pt x="676" y="206"/>
                  </a:cubicBezTo>
                  <a:cubicBezTo>
                    <a:pt x="601" y="154"/>
                    <a:pt x="515" y="131"/>
                    <a:pt x="431" y="131"/>
                  </a:cubicBezTo>
                  <a:cubicBezTo>
                    <a:pt x="208" y="131"/>
                    <a:pt x="1" y="299"/>
                    <a:pt x="62" y="545"/>
                  </a:cubicBezTo>
                  <a:cubicBezTo>
                    <a:pt x="300" y="1376"/>
                    <a:pt x="556" y="2207"/>
                    <a:pt x="1021" y="2951"/>
                  </a:cubicBezTo>
                  <a:lnTo>
                    <a:pt x="1021" y="2951"/>
                  </a:lnTo>
                  <a:cubicBezTo>
                    <a:pt x="929" y="3607"/>
                    <a:pt x="925" y="4191"/>
                    <a:pt x="845" y="4775"/>
                  </a:cubicBezTo>
                  <a:cubicBezTo>
                    <a:pt x="845" y="5015"/>
                    <a:pt x="1044" y="5171"/>
                    <a:pt x="1227" y="5171"/>
                  </a:cubicBezTo>
                  <a:cubicBezTo>
                    <a:pt x="1317" y="5171"/>
                    <a:pt x="1402" y="5133"/>
                    <a:pt x="1458" y="5049"/>
                  </a:cubicBezTo>
                  <a:cubicBezTo>
                    <a:pt x="1820" y="4557"/>
                    <a:pt x="2231" y="4115"/>
                    <a:pt x="2706" y="4115"/>
                  </a:cubicBezTo>
                  <a:cubicBezTo>
                    <a:pt x="2925" y="4115"/>
                    <a:pt x="3157" y="4209"/>
                    <a:pt x="3404" y="4436"/>
                  </a:cubicBezTo>
                  <a:cubicBezTo>
                    <a:pt x="3764" y="4690"/>
                    <a:pt x="4017" y="4859"/>
                    <a:pt x="4377" y="5049"/>
                  </a:cubicBezTo>
                  <a:cubicBezTo>
                    <a:pt x="4409" y="5060"/>
                    <a:pt x="4441" y="5065"/>
                    <a:pt x="4473" y="5065"/>
                  </a:cubicBezTo>
                  <a:cubicBezTo>
                    <a:pt x="4694" y="5065"/>
                    <a:pt x="4895" y="4827"/>
                    <a:pt x="4821" y="4605"/>
                  </a:cubicBezTo>
                  <a:cubicBezTo>
                    <a:pt x="4736" y="4330"/>
                    <a:pt x="4208" y="3273"/>
                    <a:pt x="4377" y="3104"/>
                  </a:cubicBezTo>
                  <a:cubicBezTo>
                    <a:pt x="4462" y="2850"/>
                    <a:pt x="5604" y="2744"/>
                    <a:pt x="5879" y="2660"/>
                  </a:cubicBezTo>
                  <a:cubicBezTo>
                    <a:pt x="6217" y="2660"/>
                    <a:pt x="6217" y="2215"/>
                    <a:pt x="5963" y="2046"/>
                  </a:cubicBezTo>
                  <a:cubicBezTo>
                    <a:pt x="5376" y="1673"/>
                    <a:pt x="4774" y="1434"/>
                    <a:pt x="4132" y="1317"/>
                  </a:cubicBezTo>
                  <a:lnTo>
                    <a:pt x="4132" y="1317"/>
                  </a:lnTo>
                  <a:cubicBezTo>
                    <a:pt x="4251" y="1033"/>
                    <a:pt x="4292" y="746"/>
                    <a:pt x="4292" y="375"/>
                  </a:cubicBezTo>
                  <a:cubicBezTo>
                    <a:pt x="4366" y="228"/>
                    <a:pt x="4167" y="0"/>
                    <a:pt x="39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5" name="Google Shape;2165;p29"/>
            <p:cNvSpPr/>
            <p:nvPr/>
          </p:nvSpPr>
          <p:spPr>
            <a:xfrm>
              <a:off x="6479742" y="4866588"/>
              <a:ext cx="160024" cy="133288"/>
            </a:xfrm>
            <a:custGeom>
              <a:rect b="b" l="l" r="r" t="t"/>
              <a:pathLst>
                <a:path extrusionOk="0" h="5125" w="6153">
                  <a:moveTo>
                    <a:pt x="3482" y="994"/>
                  </a:moveTo>
                  <a:cubicBezTo>
                    <a:pt x="3440" y="1111"/>
                    <a:pt x="3386" y="1228"/>
                    <a:pt x="3318" y="1356"/>
                  </a:cubicBezTo>
                  <a:cubicBezTo>
                    <a:pt x="3234" y="1525"/>
                    <a:pt x="3234" y="1779"/>
                    <a:pt x="3508" y="1884"/>
                  </a:cubicBezTo>
                  <a:cubicBezTo>
                    <a:pt x="3908" y="1928"/>
                    <a:pt x="4264" y="2015"/>
                    <a:pt x="4601" y="2138"/>
                  </a:cubicBezTo>
                  <a:lnTo>
                    <a:pt x="4601" y="2138"/>
                  </a:lnTo>
                  <a:cubicBezTo>
                    <a:pt x="4184" y="2235"/>
                    <a:pt x="3781" y="2390"/>
                    <a:pt x="3593" y="2667"/>
                  </a:cubicBezTo>
                  <a:cubicBezTo>
                    <a:pt x="3448" y="2946"/>
                    <a:pt x="3556" y="3374"/>
                    <a:pt x="3716" y="3792"/>
                  </a:cubicBezTo>
                  <a:lnTo>
                    <a:pt x="3716" y="3792"/>
                  </a:lnTo>
                  <a:cubicBezTo>
                    <a:pt x="3411" y="3528"/>
                    <a:pt x="3114" y="3280"/>
                    <a:pt x="2620" y="3280"/>
                  </a:cubicBezTo>
                  <a:cubicBezTo>
                    <a:pt x="2245" y="3326"/>
                    <a:pt x="1894" y="3530"/>
                    <a:pt x="1594" y="3792"/>
                  </a:cubicBezTo>
                  <a:lnTo>
                    <a:pt x="1594" y="3792"/>
                  </a:lnTo>
                  <a:cubicBezTo>
                    <a:pt x="1619" y="3535"/>
                    <a:pt x="1638" y="3283"/>
                    <a:pt x="1645" y="3030"/>
                  </a:cubicBezTo>
                  <a:lnTo>
                    <a:pt x="1645" y="3030"/>
                  </a:lnTo>
                  <a:cubicBezTo>
                    <a:pt x="1728" y="2936"/>
                    <a:pt x="1751" y="2803"/>
                    <a:pt x="1647" y="2667"/>
                  </a:cubicBezTo>
                  <a:cubicBezTo>
                    <a:pt x="1388" y="2259"/>
                    <a:pt x="1193" y="1815"/>
                    <a:pt x="1021" y="1343"/>
                  </a:cubicBezTo>
                  <a:lnTo>
                    <a:pt x="1021" y="1343"/>
                  </a:lnTo>
                  <a:cubicBezTo>
                    <a:pt x="1364" y="1553"/>
                    <a:pt x="1731" y="1694"/>
                    <a:pt x="2091" y="1694"/>
                  </a:cubicBezTo>
                  <a:cubicBezTo>
                    <a:pt x="2793" y="1694"/>
                    <a:pt x="3077" y="1331"/>
                    <a:pt x="3482" y="994"/>
                  </a:cubicBezTo>
                  <a:close/>
                  <a:moveTo>
                    <a:pt x="3955" y="1"/>
                  </a:moveTo>
                  <a:cubicBezTo>
                    <a:pt x="3918" y="1"/>
                    <a:pt x="3881" y="8"/>
                    <a:pt x="3847" y="23"/>
                  </a:cubicBezTo>
                  <a:cubicBezTo>
                    <a:pt x="3424" y="108"/>
                    <a:pt x="3234" y="383"/>
                    <a:pt x="2895" y="637"/>
                  </a:cubicBezTo>
                  <a:cubicBezTo>
                    <a:pt x="2638" y="833"/>
                    <a:pt x="2384" y="912"/>
                    <a:pt x="2132" y="912"/>
                  </a:cubicBezTo>
                  <a:cubicBezTo>
                    <a:pt x="1598" y="912"/>
                    <a:pt x="1079" y="552"/>
                    <a:pt x="590" y="192"/>
                  </a:cubicBezTo>
                  <a:cubicBezTo>
                    <a:pt x="518" y="121"/>
                    <a:pt x="439" y="90"/>
                    <a:pt x="363" y="90"/>
                  </a:cubicBezTo>
                  <a:cubicBezTo>
                    <a:pt x="169" y="90"/>
                    <a:pt x="0" y="294"/>
                    <a:pt x="61" y="552"/>
                  </a:cubicBezTo>
                  <a:cubicBezTo>
                    <a:pt x="239" y="1383"/>
                    <a:pt x="547" y="2121"/>
                    <a:pt x="949" y="2871"/>
                  </a:cubicBezTo>
                  <a:lnTo>
                    <a:pt x="949" y="2871"/>
                  </a:lnTo>
                  <a:cubicBezTo>
                    <a:pt x="946" y="3493"/>
                    <a:pt x="863" y="4097"/>
                    <a:pt x="780" y="4782"/>
                  </a:cubicBezTo>
                  <a:cubicBezTo>
                    <a:pt x="780" y="4981"/>
                    <a:pt x="1002" y="5124"/>
                    <a:pt x="1196" y="5124"/>
                  </a:cubicBezTo>
                  <a:cubicBezTo>
                    <a:pt x="1271" y="5124"/>
                    <a:pt x="1341" y="5104"/>
                    <a:pt x="1394" y="5057"/>
                  </a:cubicBezTo>
                  <a:cubicBezTo>
                    <a:pt x="1770" y="4545"/>
                    <a:pt x="2189" y="4086"/>
                    <a:pt x="2721" y="4086"/>
                  </a:cubicBezTo>
                  <a:cubicBezTo>
                    <a:pt x="2935" y="4086"/>
                    <a:pt x="3168" y="4161"/>
                    <a:pt x="3424" y="4338"/>
                  </a:cubicBezTo>
                  <a:cubicBezTo>
                    <a:pt x="3678" y="4613"/>
                    <a:pt x="3953" y="4866"/>
                    <a:pt x="4376" y="5057"/>
                  </a:cubicBezTo>
                  <a:cubicBezTo>
                    <a:pt x="4395" y="5066"/>
                    <a:pt x="4415" y="5070"/>
                    <a:pt x="4436" y="5070"/>
                  </a:cubicBezTo>
                  <a:cubicBezTo>
                    <a:pt x="4615" y="5070"/>
                    <a:pt x="4811" y="4764"/>
                    <a:pt x="4735" y="4613"/>
                  </a:cubicBezTo>
                  <a:cubicBezTo>
                    <a:pt x="4651" y="4338"/>
                    <a:pt x="4122" y="3280"/>
                    <a:pt x="4291" y="3026"/>
                  </a:cubicBezTo>
                  <a:cubicBezTo>
                    <a:pt x="4481" y="2836"/>
                    <a:pt x="5623" y="2667"/>
                    <a:pt x="5877" y="2667"/>
                  </a:cubicBezTo>
                  <a:cubicBezTo>
                    <a:pt x="6152" y="2582"/>
                    <a:pt x="6152" y="2138"/>
                    <a:pt x="5877" y="1969"/>
                  </a:cubicBezTo>
                  <a:cubicBezTo>
                    <a:pt x="5372" y="1673"/>
                    <a:pt x="4753" y="1377"/>
                    <a:pt x="4102" y="1235"/>
                  </a:cubicBezTo>
                  <a:lnTo>
                    <a:pt x="4102" y="1235"/>
                  </a:lnTo>
                  <a:cubicBezTo>
                    <a:pt x="4180" y="944"/>
                    <a:pt x="4236" y="644"/>
                    <a:pt x="4291" y="298"/>
                  </a:cubicBezTo>
                  <a:cubicBezTo>
                    <a:pt x="4291" y="142"/>
                    <a:pt x="4121" y="1"/>
                    <a:pt x="395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6" name="Google Shape;2166;p29"/>
            <p:cNvSpPr/>
            <p:nvPr/>
          </p:nvSpPr>
          <p:spPr>
            <a:xfrm>
              <a:off x="5818077" y="4913600"/>
              <a:ext cx="159452" cy="133210"/>
            </a:xfrm>
            <a:custGeom>
              <a:rect b="b" l="l" r="r" t="t"/>
              <a:pathLst>
                <a:path extrusionOk="0" h="5122" w="6131">
                  <a:moveTo>
                    <a:pt x="3463" y="1009"/>
                  </a:moveTo>
                  <a:cubicBezTo>
                    <a:pt x="3425" y="1117"/>
                    <a:pt x="3377" y="1229"/>
                    <a:pt x="3318" y="1353"/>
                  </a:cubicBezTo>
                  <a:cubicBezTo>
                    <a:pt x="3234" y="1522"/>
                    <a:pt x="3234" y="1797"/>
                    <a:pt x="3487" y="1882"/>
                  </a:cubicBezTo>
                  <a:cubicBezTo>
                    <a:pt x="3913" y="1927"/>
                    <a:pt x="4286" y="2025"/>
                    <a:pt x="4646" y="2158"/>
                  </a:cubicBezTo>
                  <a:lnTo>
                    <a:pt x="4646" y="2158"/>
                  </a:lnTo>
                  <a:cubicBezTo>
                    <a:pt x="4197" y="2245"/>
                    <a:pt x="3768" y="2376"/>
                    <a:pt x="3572" y="2664"/>
                  </a:cubicBezTo>
                  <a:cubicBezTo>
                    <a:pt x="3447" y="2977"/>
                    <a:pt x="3532" y="3367"/>
                    <a:pt x="3672" y="3745"/>
                  </a:cubicBezTo>
                  <a:lnTo>
                    <a:pt x="3672" y="3745"/>
                  </a:lnTo>
                  <a:cubicBezTo>
                    <a:pt x="3379" y="3506"/>
                    <a:pt x="3067" y="3299"/>
                    <a:pt x="2620" y="3299"/>
                  </a:cubicBezTo>
                  <a:cubicBezTo>
                    <a:pt x="2242" y="3343"/>
                    <a:pt x="1893" y="3534"/>
                    <a:pt x="1595" y="3781"/>
                  </a:cubicBezTo>
                  <a:lnTo>
                    <a:pt x="1595" y="3781"/>
                  </a:lnTo>
                  <a:cubicBezTo>
                    <a:pt x="1620" y="3543"/>
                    <a:pt x="1637" y="3304"/>
                    <a:pt x="1644" y="3074"/>
                  </a:cubicBezTo>
                  <a:lnTo>
                    <a:pt x="1644" y="3074"/>
                  </a:lnTo>
                  <a:cubicBezTo>
                    <a:pt x="1718" y="2970"/>
                    <a:pt x="1738" y="2823"/>
                    <a:pt x="1647" y="2664"/>
                  </a:cubicBezTo>
                  <a:cubicBezTo>
                    <a:pt x="1389" y="2258"/>
                    <a:pt x="1188" y="1824"/>
                    <a:pt x="1031" y="1373"/>
                  </a:cubicBezTo>
                  <a:lnTo>
                    <a:pt x="1031" y="1373"/>
                  </a:lnTo>
                  <a:cubicBezTo>
                    <a:pt x="1366" y="1576"/>
                    <a:pt x="1726" y="1713"/>
                    <a:pt x="2091" y="1713"/>
                  </a:cubicBezTo>
                  <a:cubicBezTo>
                    <a:pt x="2774" y="1713"/>
                    <a:pt x="3065" y="1343"/>
                    <a:pt x="3463" y="1009"/>
                  </a:cubicBezTo>
                  <a:close/>
                  <a:moveTo>
                    <a:pt x="3937" y="0"/>
                  </a:moveTo>
                  <a:cubicBezTo>
                    <a:pt x="3905" y="0"/>
                    <a:pt x="3875" y="7"/>
                    <a:pt x="3847" y="21"/>
                  </a:cubicBezTo>
                  <a:cubicBezTo>
                    <a:pt x="3403" y="211"/>
                    <a:pt x="3234" y="380"/>
                    <a:pt x="2874" y="655"/>
                  </a:cubicBezTo>
                  <a:cubicBezTo>
                    <a:pt x="2624" y="851"/>
                    <a:pt x="2372" y="931"/>
                    <a:pt x="2121" y="931"/>
                  </a:cubicBezTo>
                  <a:cubicBezTo>
                    <a:pt x="1589" y="931"/>
                    <a:pt x="1065" y="571"/>
                    <a:pt x="590" y="211"/>
                  </a:cubicBezTo>
                  <a:cubicBezTo>
                    <a:pt x="511" y="132"/>
                    <a:pt x="427" y="99"/>
                    <a:pt x="350" y="99"/>
                  </a:cubicBezTo>
                  <a:cubicBezTo>
                    <a:pt x="156" y="99"/>
                    <a:pt x="1" y="308"/>
                    <a:pt x="61" y="549"/>
                  </a:cubicBezTo>
                  <a:cubicBezTo>
                    <a:pt x="217" y="1369"/>
                    <a:pt x="535" y="2116"/>
                    <a:pt x="932" y="2841"/>
                  </a:cubicBezTo>
                  <a:lnTo>
                    <a:pt x="932" y="2841"/>
                  </a:lnTo>
                  <a:cubicBezTo>
                    <a:pt x="931" y="2845"/>
                    <a:pt x="929" y="2850"/>
                    <a:pt x="928" y="2855"/>
                  </a:cubicBezTo>
                  <a:cubicBezTo>
                    <a:pt x="928" y="3468"/>
                    <a:pt x="844" y="4166"/>
                    <a:pt x="759" y="4779"/>
                  </a:cubicBezTo>
                  <a:cubicBezTo>
                    <a:pt x="759" y="4978"/>
                    <a:pt x="992" y="5122"/>
                    <a:pt x="1184" y="5122"/>
                  </a:cubicBezTo>
                  <a:cubicBezTo>
                    <a:pt x="1258" y="5122"/>
                    <a:pt x="1326" y="5101"/>
                    <a:pt x="1372" y="5054"/>
                  </a:cubicBezTo>
                  <a:cubicBezTo>
                    <a:pt x="1748" y="4559"/>
                    <a:pt x="2166" y="4095"/>
                    <a:pt x="2695" y="4095"/>
                  </a:cubicBezTo>
                  <a:cubicBezTo>
                    <a:pt x="2911" y="4095"/>
                    <a:pt x="3145" y="4172"/>
                    <a:pt x="3403" y="4356"/>
                  </a:cubicBezTo>
                  <a:cubicBezTo>
                    <a:pt x="3762" y="4610"/>
                    <a:pt x="3931" y="4885"/>
                    <a:pt x="4376" y="5054"/>
                  </a:cubicBezTo>
                  <a:cubicBezTo>
                    <a:pt x="4398" y="5066"/>
                    <a:pt x="4424" y="5071"/>
                    <a:pt x="4452" y="5071"/>
                  </a:cubicBezTo>
                  <a:cubicBezTo>
                    <a:pt x="4633" y="5071"/>
                    <a:pt x="4893" y="4848"/>
                    <a:pt x="4820" y="4610"/>
                  </a:cubicBezTo>
                  <a:cubicBezTo>
                    <a:pt x="4629" y="4356"/>
                    <a:pt x="4101" y="3299"/>
                    <a:pt x="4291" y="3024"/>
                  </a:cubicBezTo>
                  <a:cubicBezTo>
                    <a:pt x="4460" y="2855"/>
                    <a:pt x="5602" y="2770"/>
                    <a:pt x="5877" y="2664"/>
                  </a:cubicBezTo>
                  <a:cubicBezTo>
                    <a:pt x="6131" y="2580"/>
                    <a:pt x="6131" y="2136"/>
                    <a:pt x="5962" y="2051"/>
                  </a:cubicBezTo>
                  <a:cubicBezTo>
                    <a:pt x="5387" y="1686"/>
                    <a:pt x="4742" y="1449"/>
                    <a:pt x="4095" y="1282"/>
                  </a:cubicBezTo>
                  <a:lnTo>
                    <a:pt x="4095" y="1282"/>
                  </a:lnTo>
                  <a:cubicBezTo>
                    <a:pt x="4204" y="982"/>
                    <a:pt x="4291" y="681"/>
                    <a:pt x="4291" y="380"/>
                  </a:cubicBezTo>
                  <a:cubicBezTo>
                    <a:pt x="4291" y="168"/>
                    <a:pt x="4099" y="0"/>
                    <a:pt x="393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7" name="Google Shape;2167;p29"/>
            <p:cNvSpPr/>
            <p:nvPr/>
          </p:nvSpPr>
          <p:spPr>
            <a:xfrm>
              <a:off x="4980568" y="4808715"/>
              <a:ext cx="162235" cy="134615"/>
            </a:xfrm>
            <a:custGeom>
              <a:rect b="b" l="l" r="r" t="t"/>
              <a:pathLst>
                <a:path extrusionOk="0" h="5176" w="6238">
                  <a:moveTo>
                    <a:pt x="3444" y="1161"/>
                  </a:moveTo>
                  <a:cubicBezTo>
                    <a:pt x="3409" y="1252"/>
                    <a:pt x="3368" y="1343"/>
                    <a:pt x="3319" y="1434"/>
                  </a:cubicBezTo>
                  <a:cubicBezTo>
                    <a:pt x="3235" y="1603"/>
                    <a:pt x="3319" y="1878"/>
                    <a:pt x="3594" y="1878"/>
                  </a:cubicBezTo>
                  <a:cubicBezTo>
                    <a:pt x="3938" y="1962"/>
                    <a:pt x="4287" y="2066"/>
                    <a:pt x="4626" y="2193"/>
                  </a:cubicBezTo>
                  <a:lnTo>
                    <a:pt x="4626" y="2193"/>
                  </a:lnTo>
                  <a:cubicBezTo>
                    <a:pt x="4209" y="2279"/>
                    <a:pt x="3819" y="2432"/>
                    <a:pt x="3679" y="2746"/>
                  </a:cubicBezTo>
                  <a:cubicBezTo>
                    <a:pt x="3514" y="2988"/>
                    <a:pt x="3558" y="3341"/>
                    <a:pt x="3670" y="3703"/>
                  </a:cubicBezTo>
                  <a:lnTo>
                    <a:pt x="3670" y="3703"/>
                  </a:lnTo>
                  <a:cubicBezTo>
                    <a:pt x="3440" y="3506"/>
                    <a:pt x="3191" y="3353"/>
                    <a:pt x="2833" y="3353"/>
                  </a:cubicBezTo>
                  <a:cubicBezTo>
                    <a:pt x="2792" y="3353"/>
                    <a:pt x="2750" y="3355"/>
                    <a:pt x="2706" y="3359"/>
                  </a:cubicBezTo>
                  <a:cubicBezTo>
                    <a:pt x="2293" y="3359"/>
                    <a:pt x="1950" y="3536"/>
                    <a:pt x="1653" y="3793"/>
                  </a:cubicBezTo>
                  <a:lnTo>
                    <a:pt x="1653" y="3793"/>
                  </a:lnTo>
                  <a:cubicBezTo>
                    <a:pt x="1670" y="3543"/>
                    <a:pt x="1688" y="3298"/>
                    <a:pt x="1718" y="3054"/>
                  </a:cubicBezTo>
                  <a:lnTo>
                    <a:pt x="1718" y="3054"/>
                  </a:lnTo>
                  <a:cubicBezTo>
                    <a:pt x="1774" y="2965"/>
                    <a:pt x="1791" y="2855"/>
                    <a:pt x="1733" y="2746"/>
                  </a:cubicBezTo>
                  <a:cubicBezTo>
                    <a:pt x="1486" y="2288"/>
                    <a:pt x="1260" y="1853"/>
                    <a:pt x="1082" y="1396"/>
                  </a:cubicBezTo>
                  <a:lnTo>
                    <a:pt x="1082" y="1396"/>
                  </a:lnTo>
                  <a:cubicBezTo>
                    <a:pt x="1420" y="1592"/>
                    <a:pt x="1776" y="1729"/>
                    <a:pt x="2177" y="1773"/>
                  </a:cubicBezTo>
                  <a:cubicBezTo>
                    <a:pt x="2762" y="1773"/>
                    <a:pt x="3071" y="1471"/>
                    <a:pt x="3444" y="1161"/>
                  </a:cubicBezTo>
                  <a:close/>
                  <a:moveTo>
                    <a:pt x="3958" y="1"/>
                  </a:moveTo>
                  <a:cubicBezTo>
                    <a:pt x="3922" y="1"/>
                    <a:pt x="3885" y="6"/>
                    <a:pt x="3848" y="17"/>
                  </a:cubicBezTo>
                  <a:cubicBezTo>
                    <a:pt x="3510" y="186"/>
                    <a:pt x="3319" y="461"/>
                    <a:pt x="2981" y="715"/>
                  </a:cubicBezTo>
                  <a:cubicBezTo>
                    <a:pt x="2698" y="918"/>
                    <a:pt x="2434" y="1002"/>
                    <a:pt x="2182" y="1002"/>
                  </a:cubicBezTo>
                  <a:cubicBezTo>
                    <a:pt x="1645" y="1002"/>
                    <a:pt x="1165" y="619"/>
                    <a:pt x="676" y="186"/>
                  </a:cubicBezTo>
                  <a:cubicBezTo>
                    <a:pt x="608" y="142"/>
                    <a:pt x="528" y="121"/>
                    <a:pt x="447" y="121"/>
                  </a:cubicBezTo>
                  <a:cubicBezTo>
                    <a:pt x="223" y="121"/>
                    <a:pt x="0" y="282"/>
                    <a:pt x="62" y="546"/>
                  </a:cubicBezTo>
                  <a:cubicBezTo>
                    <a:pt x="321" y="1463"/>
                    <a:pt x="562" y="2211"/>
                    <a:pt x="1031" y="2966"/>
                  </a:cubicBezTo>
                  <a:lnTo>
                    <a:pt x="1031" y="2966"/>
                  </a:lnTo>
                  <a:cubicBezTo>
                    <a:pt x="951" y="3570"/>
                    <a:pt x="949" y="4174"/>
                    <a:pt x="866" y="4860"/>
                  </a:cubicBezTo>
                  <a:cubicBezTo>
                    <a:pt x="866" y="5041"/>
                    <a:pt x="1057" y="5175"/>
                    <a:pt x="1236" y="5175"/>
                  </a:cubicBezTo>
                  <a:cubicBezTo>
                    <a:pt x="1330" y="5175"/>
                    <a:pt x="1421" y="5138"/>
                    <a:pt x="1479" y="5051"/>
                  </a:cubicBezTo>
                  <a:cubicBezTo>
                    <a:pt x="1852" y="4604"/>
                    <a:pt x="2266" y="4126"/>
                    <a:pt x="2759" y="4126"/>
                  </a:cubicBezTo>
                  <a:cubicBezTo>
                    <a:pt x="2966" y="4126"/>
                    <a:pt x="3187" y="4210"/>
                    <a:pt x="3425" y="4416"/>
                  </a:cubicBezTo>
                  <a:cubicBezTo>
                    <a:pt x="3763" y="4691"/>
                    <a:pt x="4038" y="4945"/>
                    <a:pt x="4377" y="5051"/>
                  </a:cubicBezTo>
                  <a:cubicBezTo>
                    <a:pt x="4411" y="5061"/>
                    <a:pt x="4446" y="5066"/>
                    <a:pt x="4479" y="5066"/>
                  </a:cubicBezTo>
                  <a:cubicBezTo>
                    <a:pt x="4710" y="5066"/>
                    <a:pt x="4895" y="4828"/>
                    <a:pt x="4821" y="4607"/>
                  </a:cubicBezTo>
                  <a:cubicBezTo>
                    <a:pt x="4736" y="4332"/>
                    <a:pt x="4208" y="3359"/>
                    <a:pt x="4377" y="3105"/>
                  </a:cubicBezTo>
                  <a:cubicBezTo>
                    <a:pt x="4483" y="2830"/>
                    <a:pt x="5625" y="2746"/>
                    <a:pt x="5878" y="2746"/>
                  </a:cubicBezTo>
                  <a:cubicBezTo>
                    <a:pt x="6238" y="2661"/>
                    <a:pt x="6238" y="2217"/>
                    <a:pt x="5963" y="2048"/>
                  </a:cubicBezTo>
                  <a:cubicBezTo>
                    <a:pt x="5384" y="1679"/>
                    <a:pt x="4804" y="1441"/>
                    <a:pt x="4164" y="1311"/>
                  </a:cubicBezTo>
                  <a:lnTo>
                    <a:pt x="4164" y="1311"/>
                  </a:lnTo>
                  <a:cubicBezTo>
                    <a:pt x="4257" y="1023"/>
                    <a:pt x="4292" y="718"/>
                    <a:pt x="4292" y="377"/>
                  </a:cubicBezTo>
                  <a:cubicBezTo>
                    <a:pt x="4365" y="212"/>
                    <a:pt x="4186" y="1"/>
                    <a:pt x="395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8" name="Google Shape;2168;p29"/>
            <p:cNvSpPr/>
            <p:nvPr/>
          </p:nvSpPr>
          <p:spPr>
            <a:xfrm flipH="1">
              <a:off x="2604388" y="4924363"/>
              <a:ext cx="159946" cy="133236"/>
            </a:xfrm>
            <a:custGeom>
              <a:rect b="b" l="l" r="r" t="t"/>
              <a:pathLst>
                <a:path extrusionOk="0" h="5123" w="6150">
                  <a:moveTo>
                    <a:pt x="3471" y="998"/>
                  </a:moveTo>
                  <a:lnTo>
                    <a:pt x="3471" y="998"/>
                  </a:lnTo>
                  <a:cubicBezTo>
                    <a:pt x="3431" y="1116"/>
                    <a:pt x="3379" y="1234"/>
                    <a:pt x="3315" y="1354"/>
                  </a:cubicBezTo>
                  <a:cubicBezTo>
                    <a:pt x="3230" y="1523"/>
                    <a:pt x="3230" y="1798"/>
                    <a:pt x="3505" y="1883"/>
                  </a:cubicBezTo>
                  <a:cubicBezTo>
                    <a:pt x="3857" y="1925"/>
                    <a:pt x="4208" y="2016"/>
                    <a:pt x="4548" y="2139"/>
                  </a:cubicBezTo>
                  <a:lnTo>
                    <a:pt x="4548" y="2139"/>
                  </a:lnTo>
                  <a:cubicBezTo>
                    <a:pt x="4121" y="2236"/>
                    <a:pt x="3722" y="2391"/>
                    <a:pt x="3590" y="2665"/>
                  </a:cubicBezTo>
                  <a:cubicBezTo>
                    <a:pt x="3446" y="2942"/>
                    <a:pt x="3522" y="3363"/>
                    <a:pt x="3667" y="3777"/>
                  </a:cubicBezTo>
                  <a:lnTo>
                    <a:pt x="3667" y="3777"/>
                  </a:lnTo>
                  <a:cubicBezTo>
                    <a:pt x="3389" y="3526"/>
                    <a:pt x="3094" y="3300"/>
                    <a:pt x="2617" y="3300"/>
                  </a:cubicBezTo>
                  <a:cubicBezTo>
                    <a:pt x="2215" y="3342"/>
                    <a:pt x="1881" y="3517"/>
                    <a:pt x="1595" y="3748"/>
                  </a:cubicBezTo>
                  <a:lnTo>
                    <a:pt x="1595" y="3748"/>
                  </a:lnTo>
                  <a:cubicBezTo>
                    <a:pt x="1619" y="3503"/>
                    <a:pt x="1636" y="3264"/>
                    <a:pt x="1642" y="3027"/>
                  </a:cubicBezTo>
                  <a:lnTo>
                    <a:pt x="1642" y="3027"/>
                  </a:lnTo>
                  <a:cubicBezTo>
                    <a:pt x="1723" y="2930"/>
                    <a:pt x="1746" y="2798"/>
                    <a:pt x="1644" y="2665"/>
                  </a:cubicBezTo>
                  <a:cubicBezTo>
                    <a:pt x="1379" y="2248"/>
                    <a:pt x="1151" y="1801"/>
                    <a:pt x="970" y="1318"/>
                  </a:cubicBezTo>
                  <a:lnTo>
                    <a:pt x="970" y="1318"/>
                  </a:lnTo>
                  <a:cubicBezTo>
                    <a:pt x="1301" y="1516"/>
                    <a:pt x="1669" y="1658"/>
                    <a:pt x="2088" y="1713"/>
                  </a:cubicBezTo>
                  <a:cubicBezTo>
                    <a:pt x="2733" y="1713"/>
                    <a:pt x="3043" y="1335"/>
                    <a:pt x="3471" y="998"/>
                  </a:cubicBezTo>
                  <a:close/>
                  <a:moveTo>
                    <a:pt x="3944" y="1"/>
                  </a:moveTo>
                  <a:cubicBezTo>
                    <a:pt x="3910" y="1"/>
                    <a:pt x="3876" y="7"/>
                    <a:pt x="3844" y="21"/>
                  </a:cubicBezTo>
                  <a:cubicBezTo>
                    <a:pt x="3400" y="127"/>
                    <a:pt x="3230" y="381"/>
                    <a:pt x="2871" y="656"/>
                  </a:cubicBezTo>
                  <a:cubicBezTo>
                    <a:pt x="2594" y="852"/>
                    <a:pt x="2332" y="931"/>
                    <a:pt x="2081" y="931"/>
                  </a:cubicBezTo>
                  <a:cubicBezTo>
                    <a:pt x="1546" y="931"/>
                    <a:pt x="1062" y="572"/>
                    <a:pt x="587" y="212"/>
                  </a:cubicBezTo>
                  <a:cubicBezTo>
                    <a:pt x="505" y="123"/>
                    <a:pt x="413" y="83"/>
                    <a:pt x="328" y="83"/>
                  </a:cubicBezTo>
                  <a:cubicBezTo>
                    <a:pt x="148" y="83"/>
                    <a:pt x="1" y="263"/>
                    <a:pt x="58" y="550"/>
                  </a:cubicBezTo>
                  <a:cubicBezTo>
                    <a:pt x="216" y="1381"/>
                    <a:pt x="541" y="2138"/>
                    <a:pt x="946" y="2873"/>
                  </a:cubicBezTo>
                  <a:lnTo>
                    <a:pt x="946" y="2873"/>
                  </a:lnTo>
                  <a:cubicBezTo>
                    <a:pt x="945" y="3481"/>
                    <a:pt x="861" y="4089"/>
                    <a:pt x="756" y="4780"/>
                  </a:cubicBezTo>
                  <a:cubicBezTo>
                    <a:pt x="756" y="4979"/>
                    <a:pt x="989" y="5123"/>
                    <a:pt x="1189" y="5123"/>
                  </a:cubicBezTo>
                  <a:cubicBezTo>
                    <a:pt x="1266" y="5123"/>
                    <a:pt x="1338" y="5102"/>
                    <a:pt x="1390" y="5055"/>
                  </a:cubicBezTo>
                  <a:cubicBezTo>
                    <a:pt x="1766" y="4559"/>
                    <a:pt x="2184" y="4096"/>
                    <a:pt x="2675" y="4096"/>
                  </a:cubicBezTo>
                  <a:cubicBezTo>
                    <a:pt x="2876" y="4096"/>
                    <a:pt x="3088" y="4173"/>
                    <a:pt x="3315" y="4357"/>
                  </a:cubicBezTo>
                  <a:cubicBezTo>
                    <a:pt x="3675" y="4611"/>
                    <a:pt x="3928" y="4886"/>
                    <a:pt x="4288" y="5055"/>
                  </a:cubicBezTo>
                  <a:cubicBezTo>
                    <a:pt x="4316" y="5064"/>
                    <a:pt x="4344" y="5068"/>
                    <a:pt x="4372" y="5068"/>
                  </a:cubicBezTo>
                  <a:cubicBezTo>
                    <a:pt x="4612" y="5068"/>
                    <a:pt x="4808" y="4763"/>
                    <a:pt x="4732" y="4611"/>
                  </a:cubicBezTo>
                  <a:cubicBezTo>
                    <a:pt x="4648" y="4357"/>
                    <a:pt x="4119" y="3300"/>
                    <a:pt x="4288" y="3025"/>
                  </a:cubicBezTo>
                  <a:cubicBezTo>
                    <a:pt x="4373" y="2855"/>
                    <a:pt x="5620" y="2665"/>
                    <a:pt x="5790" y="2665"/>
                  </a:cubicBezTo>
                  <a:cubicBezTo>
                    <a:pt x="6149" y="2580"/>
                    <a:pt x="6149" y="2136"/>
                    <a:pt x="5874" y="1967"/>
                  </a:cubicBezTo>
                  <a:cubicBezTo>
                    <a:pt x="5295" y="1669"/>
                    <a:pt x="4701" y="1385"/>
                    <a:pt x="4069" y="1249"/>
                  </a:cubicBezTo>
                  <a:lnTo>
                    <a:pt x="4069" y="1249"/>
                  </a:lnTo>
                  <a:cubicBezTo>
                    <a:pt x="4177" y="952"/>
                    <a:pt x="4233" y="642"/>
                    <a:pt x="4288" y="296"/>
                  </a:cubicBezTo>
                  <a:cubicBezTo>
                    <a:pt x="4288" y="156"/>
                    <a:pt x="4113" y="1"/>
                    <a:pt x="394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9" name="Google Shape;2169;p29"/>
            <p:cNvSpPr/>
            <p:nvPr/>
          </p:nvSpPr>
          <p:spPr>
            <a:xfrm flipH="1">
              <a:off x="1584608" y="4679528"/>
              <a:ext cx="160076" cy="134511"/>
            </a:xfrm>
            <a:custGeom>
              <a:rect b="b" l="l" r="r" t="t"/>
              <a:pathLst>
                <a:path extrusionOk="0" h="5172" w="6155">
                  <a:moveTo>
                    <a:pt x="3477" y="1073"/>
                  </a:moveTo>
                  <a:cubicBezTo>
                    <a:pt x="3436" y="1191"/>
                    <a:pt x="3384" y="1306"/>
                    <a:pt x="3320" y="1420"/>
                  </a:cubicBezTo>
                  <a:cubicBezTo>
                    <a:pt x="3236" y="1610"/>
                    <a:pt x="3236" y="1864"/>
                    <a:pt x="3510" y="1949"/>
                  </a:cubicBezTo>
                  <a:cubicBezTo>
                    <a:pt x="3853" y="1990"/>
                    <a:pt x="4195" y="2077"/>
                    <a:pt x="4529" y="2198"/>
                  </a:cubicBezTo>
                  <a:lnTo>
                    <a:pt x="4529" y="2198"/>
                  </a:lnTo>
                  <a:cubicBezTo>
                    <a:pt x="4111" y="2287"/>
                    <a:pt x="3724" y="2440"/>
                    <a:pt x="3595" y="2752"/>
                  </a:cubicBezTo>
                  <a:cubicBezTo>
                    <a:pt x="3467" y="2998"/>
                    <a:pt x="3513" y="3359"/>
                    <a:pt x="3627" y="3728"/>
                  </a:cubicBezTo>
                  <a:lnTo>
                    <a:pt x="3627" y="3728"/>
                  </a:lnTo>
                  <a:cubicBezTo>
                    <a:pt x="3380" y="3521"/>
                    <a:pt x="3124" y="3359"/>
                    <a:pt x="2753" y="3359"/>
                  </a:cubicBezTo>
                  <a:cubicBezTo>
                    <a:pt x="2711" y="3359"/>
                    <a:pt x="2667" y="3361"/>
                    <a:pt x="2622" y="3366"/>
                  </a:cubicBezTo>
                  <a:cubicBezTo>
                    <a:pt x="2225" y="3366"/>
                    <a:pt x="1894" y="3523"/>
                    <a:pt x="1606" y="3759"/>
                  </a:cubicBezTo>
                  <a:lnTo>
                    <a:pt x="1606" y="3759"/>
                  </a:lnTo>
                  <a:cubicBezTo>
                    <a:pt x="1626" y="3536"/>
                    <a:pt x="1641" y="3320"/>
                    <a:pt x="1647" y="3105"/>
                  </a:cubicBezTo>
                  <a:lnTo>
                    <a:pt x="1647" y="3105"/>
                  </a:lnTo>
                  <a:cubicBezTo>
                    <a:pt x="1730" y="3011"/>
                    <a:pt x="1753" y="2880"/>
                    <a:pt x="1649" y="2752"/>
                  </a:cubicBezTo>
                  <a:cubicBezTo>
                    <a:pt x="1390" y="2284"/>
                    <a:pt x="1167" y="1851"/>
                    <a:pt x="989" y="1395"/>
                  </a:cubicBezTo>
                  <a:lnTo>
                    <a:pt x="989" y="1395"/>
                  </a:lnTo>
                  <a:cubicBezTo>
                    <a:pt x="1321" y="1595"/>
                    <a:pt x="1687" y="1735"/>
                    <a:pt x="2093" y="1779"/>
                  </a:cubicBezTo>
                  <a:cubicBezTo>
                    <a:pt x="2738" y="1779"/>
                    <a:pt x="3048" y="1412"/>
                    <a:pt x="3477" y="1073"/>
                  </a:cubicBezTo>
                  <a:close/>
                  <a:moveTo>
                    <a:pt x="3940" y="0"/>
                  </a:moveTo>
                  <a:cubicBezTo>
                    <a:pt x="3909" y="0"/>
                    <a:pt x="3878" y="8"/>
                    <a:pt x="3849" y="24"/>
                  </a:cubicBezTo>
                  <a:cubicBezTo>
                    <a:pt x="3426" y="193"/>
                    <a:pt x="3236" y="447"/>
                    <a:pt x="2897" y="722"/>
                  </a:cubicBezTo>
                  <a:cubicBezTo>
                    <a:pt x="2618" y="915"/>
                    <a:pt x="2358" y="995"/>
                    <a:pt x="2110" y="995"/>
                  </a:cubicBezTo>
                  <a:cubicBezTo>
                    <a:pt x="1568" y="995"/>
                    <a:pt x="1085" y="614"/>
                    <a:pt x="592" y="193"/>
                  </a:cubicBezTo>
                  <a:cubicBezTo>
                    <a:pt x="525" y="148"/>
                    <a:pt x="450" y="127"/>
                    <a:pt x="378" y="127"/>
                  </a:cubicBezTo>
                  <a:cubicBezTo>
                    <a:pt x="179" y="127"/>
                    <a:pt x="1" y="289"/>
                    <a:pt x="63" y="553"/>
                  </a:cubicBezTo>
                  <a:cubicBezTo>
                    <a:pt x="241" y="1443"/>
                    <a:pt x="549" y="2204"/>
                    <a:pt x="951" y="2939"/>
                  </a:cubicBezTo>
                  <a:lnTo>
                    <a:pt x="951" y="2939"/>
                  </a:lnTo>
                  <a:cubicBezTo>
                    <a:pt x="950" y="3546"/>
                    <a:pt x="866" y="4155"/>
                    <a:pt x="782" y="4867"/>
                  </a:cubicBezTo>
                  <a:cubicBezTo>
                    <a:pt x="782" y="5033"/>
                    <a:pt x="962" y="5171"/>
                    <a:pt x="1140" y="5171"/>
                  </a:cubicBezTo>
                  <a:cubicBezTo>
                    <a:pt x="1235" y="5171"/>
                    <a:pt x="1329" y="5132"/>
                    <a:pt x="1396" y="5036"/>
                  </a:cubicBezTo>
                  <a:cubicBezTo>
                    <a:pt x="1767" y="4605"/>
                    <a:pt x="2181" y="4132"/>
                    <a:pt x="2666" y="4132"/>
                  </a:cubicBezTo>
                  <a:cubicBezTo>
                    <a:pt x="2871" y="4132"/>
                    <a:pt x="3088" y="4216"/>
                    <a:pt x="3320" y="4423"/>
                  </a:cubicBezTo>
                  <a:cubicBezTo>
                    <a:pt x="3680" y="4677"/>
                    <a:pt x="3955" y="4952"/>
                    <a:pt x="4293" y="5036"/>
                  </a:cubicBezTo>
                  <a:cubicBezTo>
                    <a:pt x="4330" y="5048"/>
                    <a:pt x="4366" y="5053"/>
                    <a:pt x="4401" y="5053"/>
                  </a:cubicBezTo>
                  <a:cubicBezTo>
                    <a:pt x="4630" y="5053"/>
                    <a:pt x="4810" y="4830"/>
                    <a:pt x="4737" y="4592"/>
                  </a:cubicBezTo>
                  <a:cubicBezTo>
                    <a:pt x="4653" y="4338"/>
                    <a:pt x="4124" y="3366"/>
                    <a:pt x="4293" y="3091"/>
                  </a:cubicBezTo>
                  <a:cubicBezTo>
                    <a:pt x="4483" y="2837"/>
                    <a:pt x="5625" y="2752"/>
                    <a:pt x="5795" y="2752"/>
                  </a:cubicBezTo>
                  <a:cubicBezTo>
                    <a:pt x="6154" y="2668"/>
                    <a:pt x="6154" y="2223"/>
                    <a:pt x="5879" y="2033"/>
                  </a:cubicBezTo>
                  <a:cubicBezTo>
                    <a:pt x="5298" y="1681"/>
                    <a:pt x="4718" y="1432"/>
                    <a:pt x="4076" y="1309"/>
                  </a:cubicBezTo>
                  <a:lnTo>
                    <a:pt x="4076" y="1309"/>
                  </a:lnTo>
                  <a:cubicBezTo>
                    <a:pt x="4183" y="1014"/>
                    <a:pt x="4238" y="706"/>
                    <a:pt x="4293" y="362"/>
                  </a:cubicBezTo>
                  <a:cubicBezTo>
                    <a:pt x="4293" y="219"/>
                    <a:pt x="4111" y="0"/>
                    <a:pt x="394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0" name="Google Shape;2170;p29"/>
            <p:cNvSpPr/>
            <p:nvPr/>
          </p:nvSpPr>
          <p:spPr>
            <a:xfrm flipH="1">
              <a:off x="221061" y="4668163"/>
              <a:ext cx="159920" cy="134329"/>
            </a:xfrm>
            <a:custGeom>
              <a:rect b="b" l="l" r="r" t="t"/>
              <a:pathLst>
                <a:path extrusionOk="0" h="5165" w="6149">
                  <a:moveTo>
                    <a:pt x="3474" y="1075"/>
                  </a:moveTo>
                  <a:cubicBezTo>
                    <a:pt x="3437" y="1189"/>
                    <a:pt x="3391" y="1302"/>
                    <a:pt x="3336" y="1413"/>
                  </a:cubicBezTo>
                  <a:cubicBezTo>
                    <a:pt x="3230" y="1603"/>
                    <a:pt x="3230" y="1857"/>
                    <a:pt x="3505" y="1941"/>
                  </a:cubicBezTo>
                  <a:cubicBezTo>
                    <a:pt x="3905" y="1995"/>
                    <a:pt x="4266" y="2088"/>
                    <a:pt x="4606" y="2214"/>
                  </a:cubicBezTo>
                  <a:lnTo>
                    <a:pt x="4606" y="2214"/>
                  </a:lnTo>
                  <a:cubicBezTo>
                    <a:pt x="4186" y="2311"/>
                    <a:pt x="3779" y="2466"/>
                    <a:pt x="3590" y="2745"/>
                  </a:cubicBezTo>
                  <a:cubicBezTo>
                    <a:pt x="3466" y="3003"/>
                    <a:pt x="3549" y="3388"/>
                    <a:pt x="3686" y="3775"/>
                  </a:cubicBezTo>
                  <a:lnTo>
                    <a:pt x="3686" y="3775"/>
                  </a:lnTo>
                  <a:cubicBezTo>
                    <a:pt x="3418" y="3543"/>
                    <a:pt x="3151" y="3352"/>
                    <a:pt x="2747" y="3352"/>
                  </a:cubicBezTo>
                  <a:cubicBezTo>
                    <a:pt x="2705" y="3352"/>
                    <a:pt x="2662" y="3354"/>
                    <a:pt x="2617" y="3358"/>
                  </a:cubicBezTo>
                  <a:cubicBezTo>
                    <a:pt x="2241" y="3404"/>
                    <a:pt x="1891" y="3602"/>
                    <a:pt x="1591" y="3858"/>
                  </a:cubicBezTo>
                  <a:lnTo>
                    <a:pt x="1591" y="3858"/>
                  </a:lnTo>
                  <a:cubicBezTo>
                    <a:pt x="1616" y="3602"/>
                    <a:pt x="1634" y="3353"/>
                    <a:pt x="1641" y="3108"/>
                  </a:cubicBezTo>
                  <a:lnTo>
                    <a:pt x="1641" y="3108"/>
                  </a:lnTo>
                  <a:cubicBezTo>
                    <a:pt x="1725" y="3014"/>
                    <a:pt x="1748" y="2881"/>
                    <a:pt x="1644" y="2745"/>
                  </a:cubicBezTo>
                  <a:cubicBezTo>
                    <a:pt x="1398" y="2278"/>
                    <a:pt x="1202" y="1846"/>
                    <a:pt x="1031" y="1392"/>
                  </a:cubicBezTo>
                  <a:lnTo>
                    <a:pt x="1031" y="1392"/>
                  </a:lnTo>
                  <a:cubicBezTo>
                    <a:pt x="1368" y="1589"/>
                    <a:pt x="1728" y="1729"/>
                    <a:pt x="2088" y="1772"/>
                  </a:cubicBezTo>
                  <a:cubicBezTo>
                    <a:pt x="2787" y="1772"/>
                    <a:pt x="3071" y="1411"/>
                    <a:pt x="3474" y="1075"/>
                  </a:cubicBezTo>
                  <a:close/>
                  <a:moveTo>
                    <a:pt x="3938" y="0"/>
                  </a:moveTo>
                  <a:cubicBezTo>
                    <a:pt x="3912" y="0"/>
                    <a:pt x="3888" y="5"/>
                    <a:pt x="3864" y="17"/>
                  </a:cubicBezTo>
                  <a:cubicBezTo>
                    <a:pt x="3420" y="186"/>
                    <a:pt x="3230" y="461"/>
                    <a:pt x="2892" y="715"/>
                  </a:cubicBezTo>
                  <a:cubicBezTo>
                    <a:pt x="2635" y="911"/>
                    <a:pt x="2380" y="990"/>
                    <a:pt x="2129" y="990"/>
                  </a:cubicBezTo>
                  <a:cubicBezTo>
                    <a:pt x="1594" y="990"/>
                    <a:pt x="1076" y="630"/>
                    <a:pt x="586" y="271"/>
                  </a:cubicBezTo>
                  <a:cubicBezTo>
                    <a:pt x="503" y="187"/>
                    <a:pt x="407" y="149"/>
                    <a:pt x="320" y="149"/>
                  </a:cubicBezTo>
                  <a:cubicBezTo>
                    <a:pt x="144" y="149"/>
                    <a:pt x="1" y="305"/>
                    <a:pt x="58" y="546"/>
                  </a:cubicBezTo>
                  <a:cubicBezTo>
                    <a:pt x="236" y="1456"/>
                    <a:pt x="543" y="2199"/>
                    <a:pt x="946" y="2949"/>
                  </a:cubicBezTo>
                  <a:lnTo>
                    <a:pt x="946" y="2949"/>
                  </a:lnTo>
                  <a:cubicBezTo>
                    <a:pt x="943" y="3552"/>
                    <a:pt x="860" y="4175"/>
                    <a:pt x="777" y="4860"/>
                  </a:cubicBezTo>
                  <a:cubicBezTo>
                    <a:pt x="777" y="5026"/>
                    <a:pt x="966" y="5164"/>
                    <a:pt x="1144" y="5164"/>
                  </a:cubicBezTo>
                  <a:cubicBezTo>
                    <a:pt x="1239" y="5164"/>
                    <a:pt x="1331" y="5125"/>
                    <a:pt x="1390" y="5029"/>
                  </a:cubicBezTo>
                  <a:cubicBezTo>
                    <a:pt x="1762" y="4598"/>
                    <a:pt x="2176" y="4125"/>
                    <a:pt x="2697" y="4125"/>
                  </a:cubicBezTo>
                  <a:cubicBezTo>
                    <a:pt x="2917" y="4125"/>
                    <a:pt x="3157" y="4209"/>
                    <a:pt x="3420" y="4416"/>
                  </a:cubicBezTo>
                  <a:cubicBezTo>
                    <a:pt x="3674" y="4691"/>
                    <a:pt x="3949" y="4945"/>
                    <a:pt x="4393" y="5029"/>
                  </a:cubicBezTo>
                  <a:cubicBezTo>
                    <a:pt x="4427" y="5067"/>
                    <a:pt x="4464" y="5083"/>
                    <a:pt x="4502" y="5083"/>
                  </a:cubicBezTo>
                  <a:cubicBezTo>
                    <a:pt x="4650" y="5083"/>
                    <a:pt x="4799" y="4826"/>
                    <a:pt x="4732" y="4691"/>
                  </a:cubicBezTo>
                  <a:cubicBezTo>
                    <a:pt x="4647" y="4331"/>
                    <a:pt x="4118" y="3358"/>
                    <a:pt x="4287" y="3105"/>
                  </a:cubicBezTo>
                  <a:cubicBezTo>
                    <a:pt x="4478" y="2914"/>
                    <a:pt x="5620" y="2745"/>
                    <a:pt x="5874" y="2745"/>
                  </a:cubicBezTo>
                  <a:cubicBezTo>
                    <a:pt x="6149" y="2660"/>
                    <a:pt x="6149" y="2216"/>
                    <a:pt x="5874" y="2047"/>
                  </a:cubicBezTo>
                  <a:cubicBezTo>
                    <a:pt x="5369" y="1682"/>
                    <a:pt x="4750" y="1431"/>
                    <a:pt x="4098" y="1306"/>
                  </a:cubicBezTo>
                  <a:lnTo>
                    <a:pt x="4098" y="1306"/>
                  </a:lnTo>
                  <a:cubicBezTo>
                    <a:pt x="4177" y="1010"/>
                    <a:pt x="4232" y="700"/>
                    <a:pt x="4287" y="355"/>
                  </a:cubicBezTo>
                  <a:cubicBezTo>
                    <a:pt x="4287" y="209"/>
                    <a:pt x="4098" y="0"/>
                    <a:pt x="393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1" name="Google Shape;2171;p29"/>
            <p:cNvSpPr/>
            <p:nvPr/>
          </p:nvSpPr>
          <p:spPr>
            <a:xfrm>
              <a:off x="7380365" y="361981"/>
              <a:ext cx="162261" cy="134095"/>
            </a:xfrm>
            <a:custGeom>
              <a:rect b="b" l="l" r="r" t="t"/>
              <a:pathLst>
                <a:path extrusionOk="0" h="5156" w="6239">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2" name="Google Shape;2172;p29"/>
            <p:cNvSpPr/>
            <p:nvPr/>
          </p:nvSpPr>
          <p:spPr>
            <a:xfrm>
              <a:off x="7898642" y="60"/>
              <a:ext cx="159374" cy="134329"/>
            </a:xfrm>
            <a:custGeom>
              <a:rect b="b" l="l" r="r" t="t"/>
              <a:pathLst>
                <a:path extrusionOk="0" h="5165" w="6128">
                  <a:moveTo>
                    <a:pt x="3455" y="1085"/>
                  </a:moveTo>
                  <a:cubicBezTo>
                    <a:pt x="3416" y="1196"/>
                    <a:pt x="3368" y="1305"/>
                    <a:pt x="3315" y="1413"/>
                  </a:cubicBezTo>
                  <a:cubicBezTo>
                    <a:pt x="3230" y="1603"/>
                    <a:pt x="3230" y="1857"/>
                    <a:pt x="3484" y="1941"/>
                  </a:cubicBezTo>
                  <a:cubicBezTo>
                    <a:pt x="3889" y="1995"/>
                    <a:pt x="4246" y="2086"/>
                    <a:pt x="4579" y="2209"/>
                  </a:cubicBezTo>
                  <a:lnTo>
                    <a:pt x="4579" y="2209"/>
                  </a:lnTo>
                  <a:cubicBezTo>
                    <a:pt x="4141" y="2306"/>
                    <a:pt x="3726" y="2462"/>
                    <a:pt x="3590" y="2745"/>
                  </a:cubicBezTo>
                  <a:cubicBezTo>
                    <a:pt x="3455" y="3003"/>
                    <a:pt x="3513" y="3388"/>
                    <a:pt x="3639" y="3775"/>
                  </a:cubicBezTo>
                  <a:lnTo>
                    <a:pt x="3639" y="3775"/>
                  </a:lnTo>
                  <a:cubicBezTo>
                    <a:pt x="3355" y="3545"/>
                    <a:pt x="3065" y="3358"/>
                    <a:pt x="2617" y="3358"/>
                  </a:cubicBezTo>
                  <a:cubicBezTo>
                    <a:pt x="2244" y="3402"/>
                    <a:pt x="1900" y="3588"/>
                    <a:pt x="1593" y="3830"/>
                  </a:cubicBezTo>
                  <a:lnTo>
                    <a:pt x="1593" y="3830"/>
                  </a:lnTo>
                  <a:cubicBezTo>
                    <a:pt x="1618" y="3578"/>
                    <a:pt x="1636" y="3332"/>
                    <a:pt x="1642" y="3090"/>
                  </a:cubicBezTo>
                  <a:lnTo>
                    <a:pt x="1642" y="3090"/>
                  </a:lnTo>
                  <a:cubicBezTo>
                    <a:pt x="1715" y="2997"/>
                    <a:pt x="1734" y="2873"/>
                    <a:pt x="1644" y="2745"/>
                  </a:cubicBezTo>
                  <a:cubicBezTo>
                    <a:pt x="1385" y="2276"/>
                    <a:pt x="1154" y="1843"/>
                    <a:pt x="974" y="1387"/>
                  </a:cubicBezTo>
                  <a:lnTo>
                    <a:pt x="974" y="1387"/>
                  </a:lnTo>
                  <a:cubicBezTo>
                    <a:pt x="1304" y="1587"/>
                    <a:pt x="1670" y="1728"/>
                    <a:pt x="2088" y="1772"/>
                  </a:cubicBezTo>
                  <a:cubicBezTo>
                    <a:pt x="2781" y="1772"/>
                    <a:pt x="3066" y="1419"/>
                    <a:pt x="3455" y="1085"/>
                  </a:cubicBezTo>
                  <a:close/>
                  <a:moveTo>
                    <a:pt x="3918" y="0"/>
                  </a:moveTo>
                  <a:cubicBezTo>
                    <a:pt x="3892" y="0"/>
                    <a:pt x="3866" y="5"/>
                    <a:pt x="3843" y="17"/>
                  </a:cubicBezTo>
                  <a:cubicBezTo>
                    <a:pt x="3399" y="186"/>
                    <a:pt x="3230" y="461"/>
                    <a:pt x="2870" y="715"/>
                  </a:cubicBezTo>
                  <a:cubicBezTo>
                    <a:pt x="2620" y="911"/>
                    <a:pt x="2368" y="990"/>
                    <a:pt x="2118" y="990"/>
                  </a:cubicBezTo>
                  <a:cubicBezTo>
                    <a:pt x="1585" y="990"/>
                    <a:pt x="1061" y="630"/>
                    <a:pt x="586" y="271"/>
                  </a:cubicBezTo>
                  <a:cubicBezTo>
                    <a:pt x="496" y="187"/>
                    <a:pt x="398" y="149"/>
                    <a:pt x="311" y="149"/>
                  </a:cubicBezTo>
                  <a:cubicBezTo>
                    <a:pt x="134" y="149"/>
                    <a:pt x="1" y="305"/>
                    <a:pt x="58" y="546"/>
                  </a:cubicBezTo>
                  <a:cubicBezTo>
                    <a:pt x="216" y="1456"/>
                    <a:pt x="541" y="2199"/>
                    <a:pt x="946" y="2950"/>
                  </a:cubicBezTo>
                  <a:lnTo>
                    <a:pt x="946" y="2950"/>
                  </a:lnTo>
                  <a:cubicBezTo>
                    <a:pt x="942" y="3552"/>
                    <a:pt x="838" y="4176"/>
                    <a:pt x="756" y="4860"/>
                  </a:cubicBezTo>
                  <a:cubicBezTo>
                    <a:pt x="756" y="5026"/>
                    <a:pt x="945" y="5164"/>
                    <a:pt x="1123" y="5164"/>
                  </a:cubicBezTo>
                  <a:cubicBezTo>
                    <a:pt x="1218" y="5164"/>
                    <a:pt x="1310" y="5125"/>
                    <a:pt x="1369" y="5029"/>
                  </a:cubicBezTo>
                  <a:cubicBezTo>
                    <a:pt x="1743" y="4596"/>
                    <a:pt x="2169" y="4162"/>
                    <a:pt x="2694" y="4162"/>
                  </a:cubicBezTo>
                  <a:cubicBezTo>
                    <a:pt x="2911" y="4162"/>
                    <a:pt x="3145" y="4236"/>
                    <a:pt x="3399" y="4416"/>
                  </a:cubicBezTo>
                  <a:cubicBezTo>
                    <a:pt x="3674" y="4691"/>
                    <a:pt x="3928" y="4945"/>
                    <a:pt x="4287" y="5029"/>
                  </a:cubicBezTo>
                  <a:cubicBezTo>
                    <a:pt x="4338" y="5067"/>
                    <a:pt x="4390" y="5083"/>
                    <a:pt x="4439" y="5083"/>
                  </a:cubicBezTo>
                  <a:cubicBezTo>
                    <a:pt x="4637" y="5083"/>
                    <a:pt x="4799" y="4826"/>
                    <a:pt x="4732" y="4691"/>
                  </a:cubicBezTo>
                  <a:cubicBezTo>
                    <a:pt x="4647" y="4331"/>
                    <a:pt x="4118" y="3358"/>
                    <a:pt x="4287" y="3105"/>
                  </a:cubicBezTo>
                  <a:cubicBezTo>
                    <a:pt x="4457" y="2914"/>
                    <a:pt x="5599" y="2745"/>
                    <a:pt x="5789" y="2745"/>
                  </a:cubicBezTo>
                  <a:cubicBezTo>
                    <a:pt x="6127" y="2661"/>
                    <a:pt x="6127" y="2216"/>
                    <a:pt x="5874" y="2047"/>
                  </a:cubicBezTo>
                  <a:cubicBezTo>
                    <a:pt x="5369" y="1682"/>
                    <a:pt x="4736" y="1431"/>
                    <a:pt x="4092" y="1307"/>
                  </a:cubicBezTo>
                  <a:lnTo>
                    <a:pt x="4092" y="1307"/>
                  </a:lnTo>
                  <a:cubicBezTo>
                    <a:pt x="4177" y="1010"/>
                    <a:pt x="4232" y="701"/>
                    <a:pt x="4287" y="355"/>
                  </a:cubicBezTo>
                  <a:cubicBezTo>
                    <a:pt x="4287" y="209"/>
                    <a:pt x="4083" y="0"/>
                    <a:pt x="391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3" name="Google Shape;2173;p29"/>
            <p:cNvSpPr/>
            <p:nvPr/>
          </p:nvSpPr>
          <p:spPr>
            <a:xfrm>
              <a:off x="8675174" y="-23190"/>
              <a:ext cx="160050" cy="134225"/>
            </a:xfrm>
            <a:custGeom>
              <a:rect b="b" l="l" r="r" t="t"/>
              <a:pathLst>
                <a:path extrusionOk="0" h="5161" w="6154">
                  <a:moveTo>
                    <a:pt x="3489" y="1034"/>
                  </a:moveTo>
                  <a:cubicBezTo>
                    <a:pt x="3450" y="1149"/>
                    <a:pt x="3401" y="1257"/>
                    <a:pt x="3341" y="1355"/>
                  </a:cubicBezTo>
                  <a:cubicBezTo>
                    <a:pt x="3235" y="1524"/>
                    <a:pt x="3235" y="1884"/>
                    <a:pt x="3510" y="1884"/>
                  </a:cubicBezTo>
                  <a:cubicBezTo>
                    <a:pt x="3908" y="1970"/>
                    <a:pt x="4269" y="2056"/>
                    <a:pt x="4607" y="2179"/>
                  </a:cubicBezTo>
                  <a:lnTo>
                    <a:pt x="4607" y="2179"/>
                  </a:lnTo>
                  <a:cubicBezTo>
                    <a:pt x="4188" y="2276"/>
                    <a:pt x="3783" y="2429"/>
                    <a:pt x="3595" y="2751"/>
                  </a:cubicBezTo>
                  <a:cubicBezTo>
                    <a:pt x="3470" y="3011"/>
                    <a:pt x="3555" y="3399"/>
                    <a:pt x="3693" y="3779"/>
                  </a:cubicBezTo>
                  <a:lnTo>
                    <a:pt x="3693" y="3779"/>
                  </a:lnTo>
                  <a:cubicBezTo>
                    <a:pt x="3424" y="3555"/>
                    <a:pt x="3156" y="3358"/>
                    <a:pt x="2749" y="3358"/>
                  </a:cubicBezTo>
                  <a:cubicBezTo>
                    <a:pt x="2708" y="3358"/>
                    <a:pt x="2666" y="3360"/>
                    <a:pt x="2622" y="3364"/>
                  </a:cubicBezTo>
                  <a:cubicBezTo>
                    <a:pt x="2249" y="3364"/>
                    <a:pt x="1900" y="3545"/>
                    <a:pt x="1601" y="3795"/>
                  </a:cubicBezTo>
                  <a:lnTo>
                    <a:pt x="1601" y="3795"/>
                  </a:lnTo>
                  <a:cubicBezTo>
                    <a:pt x="1622" y="3570"/>
                    <a:pt x="1638" y="3339"/>
                    <a:pt x="1645" y="3096"/>
                  </a:cubicBezTo>
                  <a:lnTo>
                    <a:pt x="1645" y="3096"/>
                  </a:lnTo>
                  <a:cubicBezTo>
                    <a:pt x="1730" y="2991"/>
                    <a:pt x="1753" y="2835"/>
                    <a:pt x="1649" y="2666"/>
                  </a:cubicBezTo>
                  <a:cubicBezTo>
                    <a:pt x="1400" y="2256"/>
                    <a:pt x="1203" y="1810"/>
                    <a:pt x="1031" y="1352"/>
                  </a:cubicBezTo>
                  <a:lnTo>
                    <a:pt x="1031" y="1352"/>
                  </a:lnTo>
                  <a:cubicBezTo>
                    <a:pt x="1369" y="1551"/>
                    <a:pt x="1731" y="1693"/>
                    <a:pt x="2093" y="1693"/>
                  </a:cubicBezTo>
                  <a:cubicBezTo>
                    <a:pt x="2142" y="1698"/>
                    <a:pt x="2190" y="1700"/>
                    <a:pt x="2235" y="1700"/>
                  </a:cubicBezTo>
                  <a:cubicBezTo>
                    <a:pt x="2838" y="1700"/>
                    <a:pt x="3110" y="1338"/>
                    <a:pt x="3489" y="1034"/>
                  </a:cubicBezTo>
                  <a:close/>
                  <a:moveTo>
                    <a:pt x="3965" y="1"/>
                  </a:moveTo>
                  <a:cubicBezTo>
                    <a:pt x="3932" y="1"/>
                    <a:pt x="3899" y="8"/>
                    <a:pt x="3869" y="23"/>
                  </a:cubicBezTo>
                  <a:cubicBezTo>
                    <a:pt x="3425" y="192"/>
                    <a:pt x="3235" y="467"/>
                    <a:pt x="2897" y="636"/>
                  </a:cubicBezTo>
                  <a:cubicBezTo>
                    <a:pt x="2622" y="882"/>
                    <a:pt x="2350" y="982"/>
                    <a:pt x="2082" y="982"/>
                  </a:cubicBezTo>
                  <a:cubicBezTo>
                    <a:pt x="1566" y="982"/>
                    <a:pt x="1065" y="610"/>
                    <a:pt x="591" y="192"/>
                  </a:cubicBezTo>
                  <a:cubicBezTo>
                    <a:pt x="524" y="147"/>
                    <a:pt x="449" y="126"/>
                    <a:pt x="377" y="126"/>
                  </a:cubicBezTo>
                  <a:cubicBezTo>
                    <a:pt x="178" y="126"/>
                    <a:pt x="0" y="287"/>
                    <a:pt x="63" y="551"/>
                  </a:cubicBezTo>
                  <a:cubicBezTo>
                    <a:pt x="241" y="1382"/>
                    <a:pt x="548" y="2121"/>
                    <a:pt x="951" y="2870"/>
                  </a:cubicBezTo>
                  <a:lnTo>
                    <a:pt x="951" y="2870"/>
                  </a:lnTo>
                  <a:cubicBezTo>
                    <a:pt x="948" y="3574"/>
                    <a:pt x="865" y="4178"/>
                    <a:pt x="782" y="4781"/>
                  </a:cubicBezTo>
                  <a:cubicBezTo>
                    <a:pt x="782" y="4976"/>
                    <a:pt x="1005" y="5161"/>
                    <a:pt x="1196" y="5161"/>
                  </a:cubicBezTo>
                  <a:cubicBezTo>
                    <a:pt x="1274" y="5161"/>
                    <a:pt x="1346" y="5130"/>
                    <a:pt x="1395" y="5056"/>
                  </a:cubicBezTo>
                  <a:cubicBezTo>
                    <a:pt x="1760" y="4560"/>
                    <a:pt x="2164" y="4115"/>
                    <a:pt x="2672" y="4115"/>
                  </a:cubicBezTo>
                  <a:cubicBezTo>
                    <a:pt x="2900" y="4115"/>
                    <a:pt x="3150" y="4205"/>
                    <a:pt x="3425" y="4422"/>
                  </a:cubicBezTo>
                  <a:cubicBezTo>
                    <a:pt x="3679" y="4697"/>
                    <a:pt x="3954" y="4866"/>
                    <a:pt x="4398" y="5056"/>
                  </a:cubicBezTo>
                  <a:cubicBezTo>
                    <a:pt x="4420" y="5067"/>
                    <a:pt x="4442" y="5072"/>
                    <a:pt x="4465" y="5072"/>
                  </a:cubicBezTo>
                  <a:cubicBezTo>
                    <a:pt x="4626" y="5072"/>
                    <a:pt x="4811" y="4834"/>
                    <a:pt x="4737" y="4612"/>
                  </a:cubicBezTo>
                  <a:cubicBezTo>
                    <a:pt x="4652" y="4337"/>
                    <a:pt x="4123" y="3280"/>
                    <a:pt x="4292" y="3110"/>
                  </a:cubicBezTo>
                  <a:cubicBezTo>
                    <a:pt x="4483" y="2835"/>
                    <a:pt x="5625" y="2751"/>
                    <a:pt x="5879" y="2666"/>
                  </a:cubicBezTo>
                  <a:cubicBezTo>
                    <a:pt x="6154" y="2582"/>
                    <a:pt x="6154" y="2222"/>
                    <a:pt x="5879" y="2053"/>
                  </a:cubicBezTo>
                  <a:cubicBezTo>
                    <a:pt x="5372" y="1686"/>
                    <a:pt x="4749" y="1449"/>
                    <a:pt x="4094" y="1270"/>
                  </a:cubicBezTo>
                  <a:lnTo>
                    <a:pt x="4094" y="1270"/>
                  </a:lnTo>
                  <a:cubicBezTo>
                    <a:pt x="4178" y="975"/>
                    <a:pt x="4235" y="683"/>
                    <a:pt x="4292" y="382"/>
                  </a:cubicBezTo>
                  <a:cubicBezTo>
                    <a:pt x="4292" y="155"/>
                    <a:pt x="4120" y="1"/>
                    <a:pt x="396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4" name="Google Shape;2174;p29"/>
            <p:cNvSpPr/>
            <p:nvPr/>
          </p:nvSpPr>
          <p:spPr>
            <a:xfrm>
              <a:off x="2969219" y="114333"/>
              <a:ext cx="162209" cy="133262"/>
            </a:xfrm>
            <a:custGeom>
              <a:rect b="b" l="l" r="r" t="t"/>
              <a:pathLst>
                <a:path extrusionOk="0" h="5124" w="6237">
                  <a:moveTo>
                    <a:pt x="3469" y="1035"/>
                  </a:moveTo>
                  <a:cubicBezTo>
                    <a:pt x="3429" y="1135"/>
                    <a:pt x="3379" y="1240"/>
                    <a:pt x="3318" y="1355"/>
                  </a:cubicBezTo>
                  <a:cubicBezTo>
                    <a:pt x="3233" y="1524"/>
                    <a:pt x="3318" y="1799"/>
                    <a:pt x="3508" y="1883"/>
                  </a:cubicBezTo>
                  <a:cubicBezTo>
                    <a:pt x="3931" y="1929"/>
                    <a:pt x="4304" y="2024"/>
                    <a:pt x="4671" y="2158"/>
                  </a:cubicBezTo>
                  <a:lnTo>
                    <a:pt x="4671" y="2158"/>
                  </a:lnTo>
                  <a:cubicBezTo>
                    <a:pt x="4221" y="2245"/>
                    <a:pt x="3789" y="2377"/>
                    <a:pt x="3593" y="2666"/>
                  </a:cubicBezTo>
                  <a:cubicBezTo>
                    <a:pt x="3458" y="2967"/>
                    <a:pt x="3542" y="3355"/>
                    <a:pt x="3683" y="3735"/>
                  </a:cubicBezTo>
                  <a:lnTo>
                    <a:pt x="3683" y="3735"/>
                  </a:lnTo>
                  <a:cubicBezTo>
                    <a:pt x="3390" y="3493"/>
                    <a:pt x="3078" y="3279"/>
                    <a:pt x="2620" y="3279"/>
                  </a:cubicBezTo>
                  <a:cubicBezTo>
                    <a:pt x="2240" y="3337"/>
                    <a:pt x="1910" y="3545"/>
                    <a:pt x="1616" y="3808"/>
                  </a:cubicBezTo>
                  <a:lnTo>
                    <a:pt x="1616" y="3808"/>
                  </a:lnTo>
                  <a:cubicBezTo>
                    <a:pt x="1648" y="3484"/>
                    <a:pt x="1690" y="3160"/>
                    <a:pt x="1731" y="2856"/>
                  </a:cubicBezTo>
                  <a:cubicBezTo>
                    <a:pt x="1731" y="2732"/>
                    <a:pt x="1677" y="2643"/>
                    <a:pt x="1598" y="2588"/>
                  </a:cubicBezTo>
                  <a:lnTo>
                    <a:pt x="1598" y="2588"/>
                  </a:lnTo>
                  <a:cubicBezTo>
                    <a:pt x="1365" y="2205"/>
                    <a:pt x="1186" y="1793"/>
                    <a:pt x="1046" y="1371"/>
                  </a:cubicBezTo>
                  <a:lnTo>
                    <a:pt x="1046" y="1371"/>
                  </a:lnTo>
                  <a:cubicBezTo>
                    <a:pt x="1382" y="1559"/>
                    <a:pt x="1739" y="1693"/>
                    <a:pt x="2091" y="1693"/>
                  </a:cubicBezTo>
                  <a:cubicBezTo>
                    <a:pt x="2763" y="1693"/>
                    <a:pt x="3092" y="1360"/>
                    <a:pt x="3469" y="1035"/>
                  </a:cubicBezTo>
                  <a:close/>
                  <a:moveTo>
                    <a:pt x="3951" y="0"/>
                  </a:moveTo>
                  <a:cubicBezTo>
                    <a:pt x="3915" y="0"/>
                    <a:pt x="3880" y="7"/>
                    <a:pt x="3846" y="22"/>
                  </a:cubicBezTo>
                  <a:cubicBezTo>
                    <a:pt x="3508" y="213"/>
                    <a:pt x="3233" y="382"/>
                    <a:pt x="2895" y="636"/>
                  </a:cubicBezTo>
                  <a:cubicBezTo>
                    <a:pt x="2633" y="842"/>
                    <a:pt x="2373" y="925"/>
                    <a:pt x="2120" y="925"/>
                  </a:cubicBezTo>
                  <a:cubicBezTo>
                    <a:pt x="1597" y="925"/>
                    <a:pt x="1102" y="569"/>
                    <a:pt x="674" y="213"/>
                  </a:cubicBezTo>
                  <a:cubicBezTo>
                    <a:pt x="601" y="134"/>
                    <a:pt x="513" y="100"/>
                    <a:pt x="426" y="100"/>
                  </a:cubicBezTo>
                  <a:cubicBezTo>
                    <a:pt x="209" y="100"/>
                    <a:pt x="0" y="309"/>
                    <a:pt x="61" y="551"/>
                  </a:cubicBezTo>
                  <a:cubicBezTo>
                    <a:pt x="248" y="1427"/>
                    <a:pt x="580" y="2200"/>
                    <a:pt x="1015" y="2992"/>
                  </a:cubicBezTo>
                  <a:lnTo>
                    <a:pt x="1015" y="2992"/>
                  </a:lnTo>
                  <a:cubicBezTo>
                    <a:pt x="937" y="3571"/>
                    <a:pt x="864" y="4212"/>
                    <a:pt x="864" y="4781"/>
                  </a:cubicBezTo>
                  <a:cubicBezTo>
                    <a:pt x="803" y="4980"/>
                    <a:pt x="1008" y="5123"/>
                    <a:pt x="1198" y="5123"/>
                  </a:cubicBezTo>
                  <a:cubicBezTo>
                    <a:pt x="1270" y="5123"/>
                    <a:pt x="1340" y="5102"/>
                    <a:pt x="1393" y="5056"/>
                  </a:cubicBezTo>
                  <a:cubicBezTo>
                    <a:pt x="1770" y="4544"/>
                    <a:pt x="2189" y="4085"/>
                    <a:pt x="2720" y="4085"/>
                  </a:cubicBezTo>
                  <a:cubicBezTo>
                    <a:pt x="2935" y="4085"/>
                    <a:pt x="3168" y="4160"/>
                    <a:pt x="3423" y="4337"/>
                  </a:cubicBezTo>
                  <a:cubicBezTo>
                    <a:pt x="3762" y="4612"/>
                    <a:pt x="3952" y="4865"/>
                    <a:pt x="4375" y="5056"/>
                  </a:cubicBezTo>
                  <a:cubicBezTo>
                    <a:pt x="4399" y="5066"/>
                    <a:pt x="4425" y="5071"/>
                    <a:pt x="4453" y="5071"/>
                  </a:cubicBezTo>
                  <a:cubicBezTo>
                    <a:pt x="4644" y="5071"/>
                    <a:pt x="4893" y="4833"/>
                    <a:pt x="4819" y="4612"/>
                  </a:cubicBezTo>
                  <a:cubicBezTo>
                    <a:pt x="4650" y="4337"/>
                    <a:pt x="4121" y="3279"/>
                    <a:pt x="4291" y="3025"/>
                  </a:cubicBezTo>
                  <a:cubicBezTo>
                    <a:pt x="4481" y="2856"/>
                    <a:pt x="5623" y="2750"/>
                    <a:pt x="5877" y="2666"/>
                  </a:cubicBezTo>
                  <a:cubicBezTo>
                    <a:pt x="6152" y="2581"/>
                    <a:pt x="6236" y="2137"/>
                    <a:pt x="5961" y="2053"/>
                  </a:cubicBezTo>
                  <a:cubicBezTo>
                    <a:pt x="5382" y="1684"/>
                    <a:pt x="4802" y="1446"/>
                    <a:pt x="4114" y="1267"/>
                  </a:cubicBezTo>
                  <a:lnTo>
                    <a:pt x="4114" y="1267"/>
                  </a:lnTo>
                  <a:cubicBezTo>
                    <a:pt x="4215" y="976"/>
                    <a:pt x="4291" y="679"/>
                    <a:pt x="4291" y="382"/>
                  </a:cubicBezTo>
                  <a:cubicBezTo>
                    <a:pt x="4291" y="155"/>
                    <a:pt x="4118" y="0"/>
                    <a:pt x="39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5" name="Google Shape;2175;p29"/>
            <p:cNvSpPr/>
            <p:nvPr/>
          </p:nvSpPr>
          <p:spPr>
            <a:xfrm>
              <a:off x="5597317" y="288692"/>
              <a:ext cx="162053" cy="133939"/>
            </a:xfrm>
            <a:custGeom>
              <a:rect b="b" l="l" r="r" t="t"/>
              <a:pathLst>
                <a:path extrusionOk="0" h="5150" w="6231">
                  <a:moveTo>
                    <a:pt x="3466" y="1071"/>
                  </a:moveTo>
                  <a:lnTo>
                    <a:pt x="3466" y="1071"/>
                  </a:lnTo>
                  <a:cubicBezTo>
                    <a:pt x="3430" y="1166"/>
                    <a:pt x="3386" y="1255"/>
                    <a:pt x="3334" y="1334"/>
                  </a:cubicBezTo>
                  <a:cubicBezTo>
                    <a:pt x="3249" y="1524"/>
                    <a:pt x="3334" y="1778"/>
                    <a:pt x="3587" y="1862"/>
                  </a:cubicBezTo>
                  <a:cubicBezTo>
                    <a:pt x="3970" y="1907"/>
                    <a:pt x="4346" y="2006"/>
                    <a:pt x="4707" y="2155"/>
                  </a:cubicBezTo>
                  <a:lnTo>
                    <a:pt x="4707" y="2155"/>
                  </a:lnTo>
                  <a:cubicBezTo>
                    <a:pt x="4257" y="2246"/>
                    <a:pt x="3822" y="2377"/>
                    <a:pt x="3672" y="2666"/>
                  </a:cubicBezTo>
                  <a:cubicBezTo>
                    <a:pt x="3513" y="2954"/>
                    <a:pt x="3564" y="3321"/>
                    <a:pt x="3680" y="3685"/>
                  </a:cubicBezTo>
                  <a:lnTo>
                    <a:pt x="3680" y="3685"/>
                  </a:lnTo>
                  <a:cubicBezTo>
                    <a:pt x="3422" y="3464"/>
                    <a:pt x="3141" y="3279"/>
                    <a:pt x="2720" y="3279"/>
                  </a:cubicBezTo>
                  <a:cubicBezTo>
                    <a:pt x="2283" y="3325"/>
                    <a:pt x="1928" y="3527"/>
                    <a:pt x="1623" y="3787"/>
                  </a:cubicBezTo>
                  <a:lnTo>
                    <a:pt x="1623" y="3787"/>
                  </a:lnTo>
                  <a:cubicBezTo>
                    <a:pt x="1652" y="3526"/>
                    <a:pt x="1688" y="3266"/>
                    <a:pt x="1722" y="3018"/>
                  </a:cubicBezTo>
                  <a:lnTo>
                    <a:pt x="1722" y="3018"/>
                  </a:lnTo>
                  <a:cubicBezTo>
                    <a:pt x="1779" y="2922"/>
                    <a:pt x="1798" y="2799"/>
                    <a:pt x="1747" y="2666"/>
                  </a:cubicBezTo>
                  <a:cubicBezTo>
                    <a:pt x="1436" y="2243"/>
                    <a:pt x="1213" y="1798"/>
                    <a:pt x="1048" y="1340"/>
                  </a:cubicBezTo>
                  <a:lnTo>
                    <a:pt x="1048" y="1340"/>
                  </a:lnTo>
                  <a:cubicBezTo>
                    <a:pt x="1394" y="1545"/>
                    <a:pt x="1766" y="1693"/>
                    <a:pt x="2191" y="1693"/>
                  </a:cubicBezTo>
                  <a:cubicBezTo>
                    <a:pt x="2786" y="1693"/>
                    <a:pt x="3102" y="1365"/>
                    <a:pt x="3466" y="1071"/>
                  </a:cubicBezTo>
                  <a:close/>
                  <a:moveTo>
                    <a:pt x="3990" y="0"/>
                  </a:moveTo>
                  <a:cubicBezTo>
                    <a:pt x="3950" y="0"/>
                    <a:pt x="3907" y="7"/>
                    <a:pt x="3862" y="22"/>
                  </a:cubicBezTo>
                  <a:cubicBezTo>
                    <a:pt x="3503" y="191"/>
                    <a:pt x="3249" y="361"/>
                    <a:pt x="2974" y="636"/>
                  </a:cubicBezTo>
                  <a:cubicBezTo>
                    <a:pt x="2674" y="871"/>
                    <a:pt x="2396" y="967"/>
                    <a:pt x="2132" y="967"/>
                  </a:cubicBezTo>
                  <a:cubicBezTo>
                    <a:pt x="1615" y="967"/>
                    <a:pt x="1152" y="598"/>
                    <a:pt x="690" y="191"/>
                  </a:cubicBezTo>
                  <a:cubicBezTo>
                    <a:pt x="612" y="120"/>
                    <a:pt x="522" y="89"/>
                    <a:pt x="434" y="89"/>
                  </a:cubicBezTo>
                  <a:cubicBezTo>
                    <a:pt x="209" y="89"/>
                    <a:pt x="0" y="293"/>
                    <a:pt x="76" y="551"/>
                  </a:cubicBezTo>
                  <a:cubicBezTo>
                    <a:pt x="234" y="1358"/>
                    <a:pt x="557" y="2111"/>
                    <a:pt x="1027" y="2842"/>
                  </a:cubicBezTo>
                  <a:lnTo>
                    <a:pt x="1027" y="2842"/>
                  </a:lnTo>
                  <a:cubicBezTo>
                    <a:pt x="943" y="3454"/>
                    <a:pt x="859" y="4170"/>
                    <a:pt x="859" y="4781"/>
                  </a:cubicBezTo>
                  <a:cubicBezTo>
                    <a:pt x="859" y="4960"/>
                    <a:pt x="1080" y="5149"/>
                    <a:pt x="1269" y="5149"/>
                  </a:cubicBezTo>
                  <a:cubicBezTo>
                    <a:pt x="1348" y="5149"/>
                    <a:pt x="1422" y="5116"/>
                    <a:pt x="1472" y="5035"/>
                  </a:cubicBezTo>
                  <a:cubicBezTo>
                    <a:pt x="1848" y="4538"/>
                    <a:pt x="2224" y="4085"/>
                    <a:pt x="2730" y="4085"/>
                  </a:cubicBezTo>
                  <a:cubicBezTo>
                    <a:pt x="2935" y="4085"/>
                    <a:pt x="3162" y="4160"/>
                    <a:pt x="3418" y="4337"/>
                  </a:cubicBezTo>
                  <a:cubicBezTo>
                    <a:pt x="3778" y="4591"/>
                    <a:pt x="3947" y="4865"/>
                    <a:pt x="4391" y="5035"/>
                  </a:cubicBezTo>
                  <a:cubicBezTo>
                    <a:pt x="4425" y="5046"/>
                    <a:pt x="4459" y="5051"/>
                    <a:pt x="4493" y="5051"/>
                  </a:cubicBezTo>
                  <a:cubicBezTo>
                    <a:pt x="4712" y="5051"/>
                    <a:pt x="4908" y="4829"/>
                    <a:pt x="4835" y="4591"/>
                  </a:cubicBezTo>
                  <a:cubicBezTo>
                    <a:pt x="4729" y="4337"/>
                    <a:pt x="4201" y="3279"/>
                    <a:pt x="4306" y="3004"/>
                  </a:cubicBezTo>
                  <a:cubicBezTo>
                    <a:pt x="4476" y="2835"/>
                    <a:pt x="5618" y="2751"/>
                    <a:pt x="5893" y="2666"/>
                  </a:cubicBezTo>
                  <a:cubicBezTo>
                    <a:pt x="6146" y="2581"/>
                    <a:pt x="6231" y="2137"/>
                    <a:pt x="5977" y="2053"/>
                  </a:cubicBezTo>
                  <a:cubicBezTo>
                    <a:pt x="5374" y="1680"/>
                    <a:pt x="4786" y="1427"/>
                    <a:pt x="4151" y="1255"/>
                  </a:cubicBezTo>
                  <a:lnTo>
                    <a:pt x="4151" y="1255"/>
                  </a:lnTo>
                  <a:cubicBezTo>
                    <a:pt x="4259" y="957"/>
                    <a:pt x="4306" y="659"/>
                    <a:pt x="4306" y="361"/>
                  </a:cubicBezTo>
                  <a:cubicBezTo>
                    <a:pt x="4306" y="152"/>
                    <a:pt x="4177" y="0"/>
                    <a:pt x="399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6" name="Google Shape;2176;p29"/>
            <p:cNvSpPr/>
            <p:nvPr/>
          </p:nvSpPr>
          <p:spPr>
            <a:xfrm>
              <a:off x="4063708" y="113880"/>
              <a:ext cx="162079" cy="134173"/>
            </a:xfrm>
            <a:custGeom>
              <a:rect b="b" l="l" r="r" t="t"/>
              <a:pathLst>
                <a:path extrusionOk="0" h="5159" w="6232">
                  <a:moveTo>
                    <a:pt x="3458" y="1111"/>
                  </a:moveTo>
                  <a:lnTo>
                    <a:pt x="3458" y="1111"/>
                  </a:lnTo>
                  <a:cubicBezTo>
                    <a:pt x="3424" y="1213"/>
                    <a:pt x="3383" y="1315"/>
                    <a:pt x="3335" y="1417"/>
                  </a:cubicBezTo>
                  <a:cubicBezTo>
                    <a:pt x="3229" y="1587"/>
                    <a:pt x="3335" y="1861"/>
                    <a:pt x="3504" y="1946"/>
                  </a:cubicBezTo>
                  <a:cubicBezTo>
                    <a:pt x="3902" y="1989"/>
                    <a:pt x="4263" y="2076"/>
                    <a:pt x="4612" y="2199"/>
                  </a:cubicBezTo>
                  <a:lnTo>
                    <a:pt x="4612" y="2199"/>
                  </a:lnTo>
                  <a:cubicBezTo>
                    <a:pt x="4182" y="2296"/>
                    <a:pt x="3777" y="2451"/>
                    <a:pt x="3588" y="2729"/>
                  </a:cubicBezTo>
                  <a:cubicBezTo>
                    <a:pt x="3459" y="2998"/>
                    <a:pt x="3555" y="3406"/>
                    <a:pt x="3703" y="3811"/>
                  </a:cubicBezTo>
                  <a:lnTo>
                    <a:pt x="3703" y="3811"/>
                  </a:lnTo>
                  <a:cubicBezTo>
                    <a:pt x="3403" y="3564"/>
                    <a:pt x="3082" y="3342"/>
                    <a:pt x="2615" y="3342"/>
                  </a:cubicBezTo>
                  <a:cubicBezTo>
                    <a:pt x="2235" y="3400"/>
                    <a:pt x="1905" y="3608"/>
                    <a:pt x="1611" y="3872"/>
                  </a:cubicBezTo>
                  <a:lnTo>
                    <a:pt x="1611" y="3872"/>
                  </a:lnTo>
                  <a:cubicBezTo>
                    <a:pt x="1646" y="3546"/>
                    <a:pt x="1694" y="3233"/>
                    <a:pt x="1748" y="2919"/>
                  </a:cubicBezTo>
                  <a:cubicBezTo>
                    <a:pt x="1748" y="2783"/>
                    <a:pt x="1681" y="2689"/>
                    <a:pt x="1588" y="2636"/>
                  </a:cubicBezTo>
                  <a:lnTo>
                    <a:pt x="1588" y="2636"/>
                  </a:lnTo>
                  <a:cubicBezTo>
                    <a:pt x="1362" y="2246"/>
                    <a:pt x="1180" y="1825"/>
                    <a:pt x="1036" y="1379"/>
                  </a:cubicBezTo>
                  <a:lnTo>
                    <a:pt x="1036" y="1379"/>
                  </a:lnTo>
                  <a:cubicBezTo>
                    <a:pt x="1371" y="1574"/>
                    <a:pt x="1729" y="1712"/>
                    <a:pt x="2087" y="1756"/>
                  </a:cubicBezTo>
                  <a:cubicBezTo>
                    <a:pt x="2750" y="1756"/>
                    <a:pt x="3089" y="1431"/>
                    <a:pt x="3458" y="1111"/>
                  </a:cubicBezTo>
                  <a:close/>
                  <a:moveTo>
                    <a:pt x="3863" y="0"/>
                  </a:moveTo>
                  <a:cubicBezTo>
                    <a:pt x="3504" y="170"/>
                    <a:pt x="3229" y="444"/>
                    <a:pt x="2890" y="698"/>
                  </a:cubicBezTo>
                  <a:cubicBezTo>
                    <a:pt x="2629" y="905"/>
                    <a:pt x="2369" y="988"/>
                    <a:pt x="2117" y="988"/>
                  </a:cubicBezTo>
                  <a:cubicBezTo>
                    <a:pt x="1595" y="988"/>
                    <a:pt x="1104" y="632"/>
                    <a:pt x="691" y="275"/>
                  </a:cubicBezTo>
                  <a:cubicBezTo>
                    <a:pt x="596" y="181"/>
                    <a:pt x="482" y="139"/>
                    <a:pt x="376" y="139"/>
                  </a:cubicBezTo>
                  <a:cubicBezTo>
                    <a:pt x="173" y="139"/>
                    <a:pt x="1" y="293"/>
                    <a:pt x="56" y="529"/>
                  </a:cubicBezTo>
                  <a:cubicBezTo>
                    <a:pt x="244" y="1488"/>
                    <a:pt x="576" y="2262"/>
                    <a:pt x="1011" y="3054"/>
                  </a:cubicBezTo>
                  <a:lnTo>
                    <a:pt x="1011" y="3054"/>
                  </a:lnTo>
                  <a:cubicBezTo>
                    <a:pt x="933" y="3623"/>
                    <a:pt x="860" y="4197"/>
                    <a:pt x="860" y="4844"/>
                  </a:cubicBezTo>
                  <a:cubicBezTo>
                    <a:pt x="805" y="5024"/>
                    <a:pt x="976" y="5159"/>
                    <a:pt x="1149" y="5159"/>
                  </a:cubicBezTo>
                  <a:cubicBezTo>
                    <a:pt x="1240" y="5159"/>
                    <a:pt x="1330" y="5121"/>
                    <a:pt x="1389" y="5034"/>
                  </a:cubicBezTo>
                  <a:cubicBezTo>
                    <a:pt x="1443" y="4969"/>
                    <a:pt x="1497" y="4905"/>
                    <a:pt x="1553" y="4842"/>
                  </a:cubicBezTo>
                  <a:lnTo>
                    <a:pt x="1553" y="4842"/>
                  </a:lnTo>
                  <a:cubicBezTo>
                    <a:pt x="1555" y="4842"/>
                    <a:pt x="1556" y="4843"/>
                    <a:pt x="1558" y="4844"/>
                  </a:cubicBezTo>
                  <a:cubicBezTo>
                    <a:pt x="1558" y="4841"/>
                    <a:pt x="1558" y="4839"/>
                    <a:pt x="1558" y="4837"/>
                  </a:cubicBezTo>
                  <a:lnTo>
                    <a:pt x="1558" y="4837"/>
                  </a:lnTo>
                  <a:cubicBezTo>
                    <a:pt x="1889" y="4464"/>
                    <a:pt x="2258" y="4146"/>
                    <a:pt x="2707" y="4146"/>
                  </a:cubicBezTo>
                  <a:cubicBezTo>
                    <a:pt x="2924" y="4146"/>
                    <a:pt x="3160" y="4220"/>
                    <a:pt x="3419" y="4399"/>
                  </a:cubicBezTo>
                  <a:cubicBezTo>
                    <a:pt x="3758" y="4674"/>
                    <a:pt x="3948" y="4928"/>
                    <a:pt x="4392" y="5034"/>
                  </a:cubicBezTo>
                  <a:cubicBezTo>
                    <a:pt x="4423" y="5065"/>
                    <a:pt x="4460" y="5078"/>
                    <a:pt x="4500" y="5078"/>
                  </a:cubicBezTo>
                  <a:cubicBezTo>
                    <a:pt x="4677" y="5078"/>
                    <a:pt x="4901" y="4813"/>
                    <a:pt x="4815" y="4674"/>
                  </a:cubicBezTo>
                  <a:cubicBezTo>
                    <a:pt x="4646" y="4315"/>
                    <a:pt x="4117" y="3342"/>
                    <a:pt x="4286" y="3088"/>
                  </a:cubicBezTo>
                  <a:cubicBezTo>
                    <a:pt x="4477" y="2919"/>
                    <a:pt x="5619" y="2729"/>
                    <a:pt x="5872" y="2729"/>
                  </a:cubicBezTo>
                  <a:cubicBezTo>
                    <a:pt x="6147" y="2644"/>
                    <a:pt x="6232" y="2200"/>
                    <a:pt x="5978" y="2031"/>
                  </a:cubicBezTo>
                  <a:cubicBezTo>
                    <a:pt x="5384" y="1733"/>
                    <a:pt x="4803" y="1450"/>
                    <a:pt x="4118" y="1302"/>
                  </a:cubicBezTo>
                  <a:lnTo>
                    <a:pt x="4118" y="1302"/>
                  </a:lnTo>
                  <a:cubicBezTo>
                    <a:pt x="4215" y="1012"/>
                    <a:pt x="4286" y="704"/>
                    <a:pt x="4286" y="360"/>
                  </a:cubicBezTo>
                  <a:cubicBezTo>
                    <a:pt x="4286" y="170"/>
                    <a:pt x="4032" y="0"/>
                    <a:pt x="386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7" name="Google Shape;2177;p29"/>
            <p:cNvSpPr/>
            <p:nvPr/>
          </p:nvSpPr>
          <p:spPr>
            <a:xfrm>
              <a:off x="8743938" y="1296294"/>
              <a:ext cx="162235" cy="134511"/>
            </a:xfrm>
            <a:custGeom>
              <a:rect b="b" l="l" r="r" t="t"/>
              <a:pathLst>
                <a:path extrusionOk="0" h="5172" w="6238">
                  <a:moveTo>
                    <a:pt x="3464" y="1102"/>
                  </a:moveTo>
                  <a:cubicBezTo>
                    <a:pt x="3429" y="1189"/>
                    <a:pt x="3388" y="1271"/>
                    <a:pt x="3340" y="1349"/>
                  </a:cubicBezTo>
                  <a:cubicBezTo>
                    <a:pt x="3235" y="1603"/>
                    <a:pt x="3340" y="1878"/>
                    <a:pt x="3594" y="1878"/>
                  </a:cubicBezTo>
                  <a:cubicBezTo>
                    <a:pt x="3954" y="1965"/>
                    <a:pt x="4319" y="2058"/>
                    <a:pt x="4672" y="2185"/>
                  </a:cubicBezTo>
                  <a:lnTo>
                    <a:pt x="4672" y="2185"/>
                  </a:lnTo>
                  <a:cubicBezTo>
                    <a:pt x="4237" y="2272"/>
                    <a:pt x="3825" y="2430"/>
                    <a:pt x="3679" y="2766"/>
                  </a:cubicBezTo>
                  <a:cubicBezTo>
                    <a:pt x="3525" y="3006"/>
                    <a:pt x="3568" y="3356"/>
                    <a:pt x="3676" y="3705"/>
                  </a:cubicBezTo>
                  <a:lnTo>
                    <a:pt x="3676" y="3705"/>
                  </a:lnTo>
                  <a:cubicBezTo>
                    <a:pt x="3445" y="3520"/>
                    <a:pt x="3193" y="3373"/>
                    <a:pt x="2837" y="3373"/>
                  </a:cubicBezTo>
                  <a:cubicBezTo>
                    <a:pt x="2795" y="3373"/>
                    <a:pt x="2751" y="3375"/>
                    <a:pt x="2706" y="3379"/>
                  </a:cubicBezTo>
                  <a:cubicBezTo>
                    <a:pt x="2277" y="3379"/>
                    <a:pt x="1925" y="3563"/>
                    <a:pt x="1621" y="3831"/>
                  </a:cubicBezTo>
                  <a:lnTo>
                    <a:pt x="1621" y="3831"/>
                  </a:lnTo>
                  <a:cubicBezTo>
                    <a:pt x="1648" y="3583"/>
                    <a:pt x="1683" y="3330"/>
                    <a:pt x="1722" y="3064"/>
                  </a:cubicBezTo>
                  <a:lnTo>
                    <a:pt x="1722" y="3064"/>
                  </a:lnTo>
                  <a:cubicBezTo>
                    <a:pt x="1784" y="2978"/>
                    <a:pt x="1807" y="2871"/>
                    <a:pt x="1754" y="2766"/>
                  </a:cubicBezTo>
                  <a:cubicBezTo>
                    <a:pt x="1749" y="2758"/>
                    <a:pt x="1743" y="2749"/>
                    <a:pt x="1737" y="2741"/>
                  </a:cubicBezTo>
                  <a:lnTo>
                    <a:pt x="1737" y="2741"/>
                  </a:lnTo>
                  <a:cubicBezTo>
                    <a:pt x="1721" y="2689"/>
                    <a:pt x="1692" y="2647"/>
                    <a:pt x="1656" y="2613"/>
                  </a:cubicBezTo>
                  <a:lnTo>
                    <a:pt x="1656" y="2613"/>
                  </a:lnTo>
                  <a:cubicBezTo>
                    <a:pt x="1384" y="2181"/>
                    <a:pt x="1186" y="1775"/>
                    <a:pt x="1036" y="1346"/>
                  </a:cubicBezTo>
                  <a:lnTo>
                    <a:pt x="1036" y="1346"/>
                  </a:lnTo>
                  <a:cubicBezTo>
                    <a:pt x="1385" y="1556"/>
                    <a:pt x="1757" y="1709"/>
                    <a:pt x="2177" y="1709"/>
                  </a:cubicBezTo>
                  <a:cubicBezTo>
                    <a:pt x="2221" y="1713"/>
                    <a:pt x="2264" y="1715"/>
                    <a:pt x="2305" y="1715"/>
                  </a:cubicBezTo>
                  <a:cubicBezTo>
                    <a:pt x="2828" y="1715"/>
                    <a:pt x="3128" y="1391"/>
                    <a:pt x="3464" y="1102"/>
                  </a:cubicBezTo>
                  <a:close/>
                  <a:moveTo>
                    <a:pt x="3962" y="1"/>
                  </a:moveTo>
                  <a:cubicBezTo>
                    <a:pt x="3933" y="1"/>
                    <a:pt x="3902" y="6"/>
                    <a:pt x="3869" y="17"/>
                  </a:cubicBezTo>
                  <a:cubicBezTo>
                    <a:pt x="3510" y="207"/>
                    <a:pt x="3235" y="461"/>
                    <a:pt x="2981" y="736"/>
                  </a:cubicBezTo>
                  <a:cubicBezTo>
                    <a:pt x="2702" y="929"/>
                    <a:pt x="2441" y="1009"/>
                    <a:pt x="2194" y="1009"/>
                  </a:cubicBezTo>
                  <a:cubicBezTo>
                    <a:pt x="1654" y="1009"/>
                    <a:pt x="1175" y="628"/>
                    <a:pt x="697" y="207"/>
                  </a:cubicBezTo>
                  <a:cubicBezTo>
                    <a:pt x="622" y="155"/>
                    <a:pt x="534" y="132"/>
                    <a:pt x="448" y="132"/>
                  </a:cubicBezTo>
                  <a:cubicBezTo>
                    <a:pt x="219" y="132"/>
                    <a:pt x="1" y="299"/>
                    <a:pt x="62" y="545"/>
                  </a:cubicBezTo>
                  <a:cubicBezTo>
                    <a:pt x="241" y="1378"/>
                    <a:pt x="549" y="2210"/>
                    <a:pt x="1022" y="2956"/>
                  </a:cubicBezTo>
                  <a:lnTo>
                    <a:pt x="1022" y="2956"/>
                  </a:lnTo>
                  <a:cubicBezTo>
                    <a:pt x="942" y="3611"/>
                    <a:pt x="866" y="4193"/>
                    <a:pt x="866" y="4775"/>
                  </a:cubicBezTo>
                  <a:cubicBezTo>
                    <a:pt x="809" y="5016"/>
                    <a:pt x="1028" y="5172"/>
                    <a:pt x="1229" y="5172"/>
                  </a:cubicBezTo>
                  <a:cubicBezTo>
                    <a:pt x="1328" y="5172"/>
                    <a:pt x="1423" y="5134"/>
                    <a:pt x="1479" y="5050"/>
                  </a:cubicBezTo>
                  <a:cubicBezTo>
                    <a:pt x="1851" y="4619"/>
                    <a:pt x="2222" y="4136"/>
                    <a:pt x="2718" y="4136"/>
                  </a:cubicBezTo>
                  <a:cubicBezTo>
                    <a:pt x="2928" y="4136"/>
                    <a:pt x="3161" y="4223"/>
                    <a:pt x="3425" y="4437"/>
                  </a:cubicBezTo>
                  <a:cubicBezTo>
                    <a:pt x="3763" y="4691"/>
                    <a:pt x="3954" y="4881"/>
                    <a:pt x="4398" y="5050"/>
                  </a:cubicBezTo>
                  <a:cubicBezTo>
                    <a:pt x="4432" y="5062"/>
                    <a:pt x="4466" y="5067"/>
                    <a:pt x="4500" y="5067"/>
                  </a:cubicBezTo>
                  <a:cubicBezTo>
                    <a:pt x="4718" y="5067"/>
                    <a:pt x="4913" y="4844"/>
                    <a:pt x="4821" y="4606"/>
                  </a:cubicBezTo>
                  <a:cubicBezTo>
                    <a:pt x="4736" y="4352"/>
                    <a:pt x="4208" y="3295"/>
                    <a:pt x="4292" y="3105"/>
                  </a:cubicBezTo>
                  <a:cubicBezTo>
                    <a:pt x="4482" y="2851"/>
                    <a:pt x="5625" y="2766"/>
                    <a:pt x="5878" y="2660"/>
                  </a:cubicBezTo>
                  <a:cubicBezTo>
                    <a:pt x="6153" y="2660"/>
                    <a:pt x="6238" y="2237"/>
                    <a:pt x="5984" y="2047"/>
                  </a:cubicBezTo>
                  <a:cubicBezTo>
                    <a:pt x="5380" y="1674"/>
                    <a:pt x="4791" y="1435"/>
                    <a:pt x="4141" y="1318"/>
                  </a:cubicBezTo>
                  <a:lnTo>
                    <a:pt x="4141" y="1318"/>
                  </a:lnTo>
                  <a:cubicBezTo>
                    <a:pt x="4251" y="1029"/>
                    <a:pt x="4292" y="744"/>
                    <a:pt x="4292" y="376"/>
                  </a:cubicBezTo>
                  <a:cubicBezTo>
                    <a:pt x="4292" y="229"/>
                    <a:pt x="4164" y="1"/>
                    <a:pt x="396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8" name="Google Shape;2178;p29"/>
            <p:cNvSpPr/>
            <p:nvPr/>
          </p:nvSpPr>
          <p:spPr>
            <a:xfrm>
              <a:off x="223112" y="2170407"/>
              <a:ext cx="162261" cy="133939"/>
            </a:xfrm>
            <a:custGeom>
              <a:rect b="b" l="l" r="r" t="t"/>
              <a:pathLst>
                <a:path extrusionOk="0" h="5150" w="6239">
                  <a:moveTo>
                    <a:pt x="3457" y="1094"/>
                  </a:moveTo>
                  <a:cubicBezTo>
                    <a:pt x="3420" y="1181"/>
                    <a:pt x="3374" y="1262"/>
                    <a:pt x="3320" y="1334"/>
                  </a:cubicBezTo>
                  <a:cubicBezTo>
                    <a:pt x="3235" y="1524"/>
                    <a:pt x="3320" y="1863"/>
                    <a:pt x="3595" y="1863"/>
                  </a:cubicBezTo>
                  <a:cubicBezTo>
                    <a:pt x="3956" y="1961"/>
                    <a:pt x="4295" y="2054"/>
                    <a:pt x="4637" y="2183"/>
                  </a:cubicBezTo>
                  <a:lnTo>
                    <a:pt x="4637" y="2183"/>
                  </a:lnTo>
                  <a:cubicBezTo>
                    <a:pt x="4210" y="2280"/>
                    <a:pt x="3811" y="2433"/>
                    <a:pt x="3679" y="2751"/>
                  </a:cubicBezTo>
                  <a:cubicBezTo>
                    <a:pt x="3511" y="2999"/>
                    <a:pt x="3556" y="3363"/>
                    <a:pt x="3671" y="3726"/>
                  </a:cubicBezTo>
                  <a:lnTo>
                    <a:pt x="3671" y="3726"/>
                  </a:lnTo>
                  <a:cubicBezTo>
                    <a:pt x="3423" y="3525"/>
                    <a:pt x="3166" y="3358"/>
                    <a:pt x="2823" y="3358"/>
                  </a:cubicBezTo>
                  <a:cubicBezTo>
                    <a:pt x="2785" y="3358"/>
                    <a:pt x="2746" y="3360"/>
                    <a:pt x="2706" y="3364"/>
                  </a:cubicBezTo>
                  <a:cubicBezTo>
                    <a:pt x="2278" y="3364"/>
                    <a:pt x="1926" y="3548"/>
                    <a:pt x="1622" y="3801"/>
                  </a:cubicBezTo>
                  <a:lnTo>
                    <a:pt x="1622" y="3801"/>
                  </a:lnTo>
                  <a:cubicBezTo>
                    <a:pt x="1653" y="3496"/>
                    <a:pt x="1693" y="3178"/>
                    <a:pt x="1733" y="2836"/>
                  </a:cubicBezTo>
                  <a:cubicBezTo>
                    <a:pt x="1733" y="2701"/>
                    <a:pt x="1669" y="2607"/>
                    <a:pt x="1579" y="2554"/>
                  </a:cubicBezTo>
                  <a:lnTo>
                    <a:pt x="1579" y="2554"/>
                  </a:lnTo>
                  <a:cubicBezTo>
                    <a:pt x="1349" y="2170"/>
                    <a:pt x="1174" y="1757"/>
                    <a:pt x="1031" y="1335"/>
                  </a:cubicBezTo>
                  <a:lnTo>
                    <a:pt x="1031" y="1335"/>
                  </a:lnTo>
                  <a:cubicBezTo>
                    <a:pt x="1384" y="1543"/>
                    <a:pt x="1760" y="1694"/>
                    <a:pt x="2178" y="1694"/>
                  </a:cubicBezTo>
                  <a:cubicBezTo>
                    <a:pt x="2223" y="1698"/>
                    <a:pt x="2266" y="1700"/>
                    <a:pt x="2308" y="1700"/>
                  </a:cubicBezTo>
                  <a:cubicBezTo>
                    <a:pt x="2829" y="1700"/>
                    <a:pt x="3120" y="1383"/>
                    <a:pt x="3457" y="1094"/>
                  </a:cubicBezTo>
                  <a:close/>
                  <a:moveTo>
                    <a:pt x="3983" y="1"/>
                  </a:moveTo>
                  <a:cubicBezTo>
                    <a:pt x="3942" y="1"/>
                    <a:pt x="3897" y="8"/>
                    <a:pt x="3848" y="23"/>
                  </a:cubicBezTo>
                  <a:cubicBezTo>
                    <a:pt x="3510" y="192"/>
                    <a:pt x="3235" y="467"/>
                    <a:pt x="2981" y="636"/>
                  </a:cubicBezTo>
                  <a:cubicBezTo>
                    <a:pt x="2681" y="872"/>
                    <a:pt x="2403" y="968"/>
                    <a:pt x="2139" y="968"/>
                  </a:cubicBezTo>
                  <a:cubicBezTo>
                    <a:pt x="1619" y="968"/>
                    <a:pt x="1152" y="598"/>
                    <a:pt x="676" y="192"/>
                  </a:cubicBezTo>
                  <a:cubicBezTo>
                    <a:pt x="609" y="147"/>
                    <a:pt x="528" y="126"/>
                    <a:pt x="447" y="126"/>
                  </a:cubicBezTo>
                  <a:cubicBezTo>
                    <a:pt x="224" y="126"/>
                    <a:pt x="0" y="287"/>
                    <a:pt x="63" y="552"/>
                  </a:cubicBezTo>
                  <a:cubicBezTo>
                    <a:pt x="222" y="1388"/>
                    <a:pt x="550" y="2131"/>
                    <a:pt x="1030" y="2886"/>
                  </a:cubicBezTo>
                  <a:lnTo>
                    <a:pt x="1030" y="2886"/>
                  </a:lnTo>
                  <a:cubicBezTo>
                    <a:pt x="947" y="3583"/>
                    <a:pt x="866" y="4182"/>
                    <a:pt x="866" y="4781"/>
                  </a:cubicBezTo>
                  <a:cubicBezTo>
                    <a:pt x="792" y="4960"/>
                    <a:pt x="990" y="5150"/>
                    <a:pt x="1210" y="5150"/>
                  </a:cubicBezTo>
                  <a:cubicBezTo>
                    <a:pt x="1302" y="5150"/>
                    <a:pt x="1398" y="5116"/>
                    <a:pt x="1480" y="5035"/>
                  </a:cubicBezTo>
                  <a:cubicBezTo>
                    <a:pt x="1844" y="4555"/>
                    <a:pt x="2208" y="4114"/>
                    <a:pt x="2682" y="4114"/>
                  </a:cubicBezTo>
                  <a:cubicBezTo>
                    <a:pt x="2897" y="4114"/>
                    <a:pt x="3134" y="4204"/>
                    <a:pt x="3404" y="4422"/>
                  </a:cubicBezTo>
                  <a:cubicBezTo>
                    <a:pt x="3764" y="4697"/>
                    <a:pt x="3933" y="4866"/>
                    <a:pt x="4377" y="5035"/>
                  </a:cubicBezTo>
                  <a:cubicBezTo>
                    <a:pt x="4419" y="5051"/>
                    <a:pt x="4460" y="5058"/>
                    <a:pt x="4499" y="5058"/>
                  </a:cubicBezTo>
                  <a:cubicBezTo>
                    <a:pt x="4721" y="5058"/>
                    <a:pt x="4893" y="4828"/>
                    <a:pt x="4821" y="4612"/>
                  </a:cubicBezTo>
                  <a:cubicBezTo>
                    <a:pt x="4737" y="4337"/>
                    <a:pt x="4208" y="3280"/>
                    <a:pt x="4292" y="3111"/>
                  </a:cubicBezTo>
                  <a:cubicBezTo>
                    <a:pt x="4462" y="2836"/>
                    <a:pt x="5625" y="2751"/>
                    <a:pt x="5879" y="2666"/>
                  </a:cubicBezTo>
                  <a:cubicBezTo>
                    <a:pt x="6154" y="2582"/>
                    <a:pt x="6238" y="2222"/>
                    <a:pt x="5963" y="2053"/>
                  </a:cubicBezTo>
                  <a:cubicBezTo>
                    <a:pt x="5378" y="1681"/>
                    <a:pt x="4794" y="1428"/>
                    <a:pt x="4146" y="1256"/>
                  </a:cubicBezTo>
                  <a:lnTo>
                    <a:pt x="4146" y="1256"/>
                  </a:lnTo>
                  <a:cubicBezTo>
                    <a:pt x="4254" y="959"/>
                    <a:pt x="4292" y="666"/>
                    <a:pt x="4292" y="382"/>
                  </a:cubicBezTo>
                  <a:cubicBezTo>
                    <a:pt x="4292" y="156"/>
                    <a:pt x="4178" y="1"/>
                    <a:pt x="39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9" name="Google Shape;2179;p29"/>
            <p:cNvSpPr/>
            <p:nvPr/>
          </p:nvSpPr>
          <p:spPr>
            <a:xfrm>
              <a:off x="732443" y="219298"/>
              <a:ext cx="162261" cy="134537"/>
            </a:xfrm>
            <a:custGeom>
              <a:rect b="b" l="l" r="r" t="t"/>
              <a:pathLst>
                <a:path extrusionOk="0" h="5173" w="6239">
                  <a:moveTo>
                    <a:pt x="3457" y="1130"/>
                  </a:moveTo>
                  <a:lnTo>
                    <a:pt x="3457" y="1130"/>
                  </a:lnTo>
                  <a:cubicBezTo>
                    <a:pt x="3419" y="1231"/>
                    <a:pt x="3374" y="1333"/>
                    <a:pt x="3320" y="1434"/>
                  </a:cubicBezTo>
                  <a:cubicBezTo>
                    <a:pt x="3235" y="1604"/>
                    <a:pt x="3320" y="1878"/>
                    <a:pt x="3595" y="1878"/>
                  </a:cubicBezTo>
                  <a:cubicBezTo>
                    <a:pt x="3939" y="1962"/>
                    <a:pt x="4283" y="2066"/>
                    <a:pt x="4619" y="2193"/>
                  </a:cubicBezTo>
                  <a:lnTo>
                    <a:pt x="4619" y="2193"/>
                  </a:lnTo>
                  <a:cubicBezTo>
                    <a:pt x="4199" y="2279"/>
                    <a:pt x="3809" y="2432"/>
                    <a:pt x="3680" y="2746"/>
                  </a:cubicBezTo>
                  <a:cubicBezTo>
                    <a:pt x="3516" y="2986"/>
                    <a:pt x="3554" y="3335"/>
                    <a:pt x="3661" y="3695"/>
                  </a:cubicBezTo>
                  <a:lnTo>
                    <a:pt x="3661" y="3695"/>
                  </a:lnTo>
                  <a:cubicBezTo>
                    <a:pt x="3434" y="3502"/>
                    <a:pt x="3187" y="3353"/>
                    <a:pt x="2834" y="3353"/>
                  </a:cubicBezTo>
                  <a:cubicBezTo>
                    <a:pt x="2793" y="3353"/>
                    <a:pt x="2751" y="3355"/>
                    <a:pt x="2707" y="3359"/>
                  </a:cubicBezTo>
                  <a:cubicBezTo>
                    <a:pt x="2293" y="3359"/>
                    <a:pt x="1950" y="3536"/>
                    <a:pt x="1654" y="3794"/>
                  </a:cubicBezTo>
                  <a:lnTo>
                    <a:pt x="1654" y="3794"/>
                  </a:lnTo>
                  <a:cubicBezTo>
                    <a:pt x="1671" y="3545"/>
                    <a:pt x="1689" y="3295"/>
                    <a:pt x="1720" y="3046"/>
                  </a:cubicBezTo>
                  <a:lnTo>
                    <a:pt x="1720" y="3046"/>
                  </a:lnTo>
                  <a:cubicBezTo>
                    <a:pt x="1774" y="2958"/>
                    <a:pt x="1790" y="2852"/>
                    <a:pt x="1734" y="2746"/>
                  </a:cubicBezTo>
                  <a:cubicBezTo>
                    <a:pt x="1466" y="2273"/>
                    <a:pt x="1236" y="1824"/>
                    <a:pt x="1055" y="1352"/>
                  </a:cubicBezTo>
                  <a:lnTo>
                    <a:pt x="1055" y="1352"/>
                  </a:lnTo>
                  <a:cubicBezTo>
                    <a:pt x="1401" y="1563"/>
                    <a:pt x="1769" y="1729"/>
                    <a:pt x="2178" y="1773"/>
                  </a:cubicBezTo>
                  <a:cubicBezTo>
                    <a:pt x="2783" y="1773"/>
                    <a:pt x="3093" y="1449"/>
                    <a:pt x="3457" y="1130"/>
                  </a:cubicBezTo>
                  <a:close/>
                  <a:moveTo>
                    <a:pt x="3955" y="1"/>
                  </a:moveTo>
                  <a:cubicBezTo>
                    <a:pt x="3922" y="1"/>
                    <a:pt x="3886" y="6"/>
                    <a:pt x="3849" y="17"/>
                  </a:cubicBezTo>
                  <a:cubicBezTo>
                    <a:pt x="3510" y="187"/>
                    <a:pt x="3235" y="461"/>
                    <a:pt x="2982" y="715"/>
                  </a:cubicBezTo>
                  <a:cubicBezTo>
                    <a:pt x="2698" y="918"/>
                    <a:pt x="2434" y="1002"/>
                    <a:pt x="2183" y="1002"/>
                  </a:cubicBezTo>
                  <a:cubicBezTo>
                    <a:pt x="1646" y="1002"/>
                    <a:pt x="1166" y="619"/>
                    <a:pt x="676" y="187"/>
                  </a:cubicBezTo>
                  <a:cubicBezTo>
                    <a:pt x="609" y="142"/>
                    <a:pt x="528" y="121"/>
                    <a:pt x="448" y="121"/>
                  </a:cubicBezTo>
                  <a:cubicBezTo>
                    <a:pt x="224" y="121"/>
                    <a:pt x="1" y="282"/>
                    <a:pt x="63" y="546"/>
                  </a:cubicBezTo>
                  <a:cubicBezTo>
                    <a:pt x="223" y="1384"/>
                    <a:pt x="551" y="2202"/>
                    <a:pt x="1032" y="2967"/>
                  </a:cubicBezTo>
                  <a:lnTo>
                    <a:pt x="1032" y="2967"/>
                  </a:lnTo>
                  <a:cubicBezTo>
                    <a:pt x="951" y="3570"/>
                    <a:pt x="950" y="4173"/>
                    <a:pt x="867" y="4776"/>
                  </a:cubicBezTo>
                  <a:cubicBezTo>
                    <a:pt x="867" y="5017"/>
                    <a:pt x="1057" y="5172"/>
                    <a:pt x="1239" y="5172"/>
                  </a:cubicBezTo>
                  <a:cubicBezTo>
                    <a:pt x="1329" y="5172"/>
                    <a:pt x="1417" y="5135"/>
                    <a:pt x="1480" y="5051"/>
                  </a:cubicBezTo>
                  <a:cubicBezTo>
                    <a:pt x="1852" y="4604"/>
                    <a:pt x="2225" y="4126"/>
                    <a:pt x="2715" y="4126"/>
                  </a:cubicBezTo>
                  <a:cubicBezTo>
                    <a:pt x="2921" y="4126"/>
                    <a:pt x="3148" y="4210"/>
                    <a:pt x="3405" y="4416"/>
                  </a:cubicBezTo>
                  <a:cubicBezTo>
                    <a:pt x="3764" y="4691"/>
                    <a:pt x="3933" y="4861"/>
                    <a:pt x="4378" y="5051"/>
                  </a:cubicBezTo>
                  <a:cubicBezTo>
                    <a:pt x="4412" y="5062"/>
                    <a:pt x="4447" y="5066"/>
                    <a:pt x="4480" y="5066"/>
                  </a:cubicBezTo>
                  <a:cubicBezTo>
                    <a:pt x="4711" y="5066"/>
                    <a:pt x="4896" y="4829"/>
                    <a:pt x="4822" y="4607"/>
                  </a:cubicBezTo>
                  <a:cubicBezTo>
                    <a:pt x="4737" y="4332"/>
                    <a:pt x="4208" y="3274"/>
                    <a:pt x="4293" y="3105"/>
                  </a:cubicBezTo>
                  <a:cubicBezTo>
                    <a:pt x="4462" y="2830"/>
                    <a:pt x="5625" y="2746"/>
                    <a:pt x="5879" y="2661"/>
                  </a:cubicBezTo>
                  <a:cubicBezTo>
                    <a:pt x="6154" y="2661"/>
                    <a:pt x="6239" y="2217"/>
                    <a:pt x="5964" y="2048"/>
                  </a:cubicBezTo>
                  <a:cubicBezTo>
                    <a:pt x="5383" y="1678"/>
                    <a:pt x="4802" y="1440"/>
                    <a:pt x="4160" y="1310"/>
                  </a:cubicBezTo>
                  <a:lnTo>
                    <a:pt x="4160" y="1310"/>
                  </a:lnTo>
                  <a:cubicBezTo>
                    <a:pt x="4258" y="1023"/>
                    <a:pt x="4293" y="717"/>
                    <a:pt x="4293" y="377"/>
                  </a:cubicBezTo>
                  <a:cubicBezTo>
                    <a:pt x="4293" y="212"/>
                    <a:pt x="4167" y="1"/>
                    <a:pt x="395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0" name="Google Shape;2180;p29"/>
            <p:cNvSpPr/>
            <p:nvPr/>
          </p:nvSpPr>
          <p:spPr>
            <a:xfrm>
              <a:off x="630090" y="1030908"/>
              <a:ext cx="184575" cy="185043"/>
            </a:xfrm>
            <a:custGeom>
              <a:rect b="b" l="l" r="r" t="t"/>
              <a:pathLst>
                <a:path extrusionOk="0" h="7115" w="7097">
                  <a:moveTo>
                    <a:pt x="5607" y="1440"/>
                  </a:moveTo>
                  <a:cubicBezTo>
                    <a:pt x="5612" y="2093"/>
                    <a:pt x="5549" y="2736"/>
                    <a:pt x="5372" y="3414"/>
                  </a:cubicBezTo>
                  <a:cubicBezTo>
                    <a:pt x="5347" y="3551"/>
                    <a:pt x="5394" y="3661"/>
                    <a:pt x="5476" y="3736"/>
                  </a:cubicBezTo>
                  <a:lnTo>
                    <a:pt x="5476" y="3736"/>
                  </a:lnTo>
                  <a:cubicBezTo>
                    <a:pt x="5617" y="4091"/>
                    <a:pt x="5774" y="4446"/>
                    <a:pt x="5929" y="4816"/>
                  </a:cubicBezTo>
                  <a:lnTo>
                    <a:pt x="5929" y="4816"/>
                  </a:lnTo>
                  <a:cubicBezTo>
                    <a:pt x="5567" y="4648"/>
                    <a:pt x="5193" y="4534"/>
                    <a:pt x="4821" y="4534"/>
                  </a:cubicBezTo>
                  <a:cubicBezTo>
                    <a:pt x="4623" y="4534"/>
                    <a:pt x="4425" y="4567"/>
                    <a:pt x="4230" y="4641"/>
                  </a:cubicBezTo>
                  <a:cubicBezTo>
                    <a:pt x="3781" y="4823"/>
                    <a:pt x="3537" y="5162"/>
                    <a:pt x="3316" y="5532"/>
                  </a:cubicBezTo>
                  <a:lnTo>
                    <a:pt x="3316" y="5532"/>
                  </a:lnTo>
                  <a:cubicBezTo>
                    <a:pt x="3338" y="5014"/>
                    <a:pt x="3282" y="4496"/>
                    <a:pt x="3004" y="4218"/>
                  </a:cubicBezTo>
                  <a:cubicBezTo>
                    <a:pt x="2809" y="4023"/>
                    <a:pt x="2494" y="3958"/>
                    <a:pt x="2143" y="3958"/>
                  </a:cubicBezTo>
                  <a:cubicBezTo>
                    <a:pt x="1912" y="3958"/>
                    <a:pt x="1665" y="3986"/>
                    <a:pt x="1427" y="4025"/>
                  </a:cubicBezTo>
                  <a:lnTo>
                    <a:pt x="1427" y="4025"/>
                  </a:lnTo>
                  <a:cubicBezTo>
                    <a:pt x="1830" y="3663"/>
                    <a:pt x="2296" y="3363"/>
                    <a:pt x="2813" y="3160"/>
                  </a:cubicBezTo>
                  <a:cubicBezTo>
                    <a:pt x="3004" y="3055"/>
                    <a:pt x="3004" y="2716"/>
                    <a:pt x="2813" y="2526"/>
                  </a:cubicBezTo>
                  <a:cubicBezTo>
                    <a:pt x="2691" y="2403"/>
                    <a:pt x="2563" y="2255"/>
                    <a:pt x="2444" y="2085"/>
                  </a:cubicBezTo>
                  <a:lnTo>
                    <a:pt x="2444" y="2085"/>
                  </a:lnTo>
                  <a:cubicBezTo>
                    <a:pt x="2891" y="2257"/>
                    <a:pt x="3294" y="2490"/>
                    <a:pt x="3774" y="2490"/>
                  </a:cubicBezTo>
                  <a:cubicBezTo>
                    <a:pt x="3967" y="2490"/>
                    <a:pt x="4173" y="2452"/>
                    <a:pt x="4400" y="2357"/>
                  </a:cubicBezTo>
                  <a:cubicBezTo>
                    <a:pt x="4864" y="2210"/>
                    <a:pt x="5265" y="1851"/>
                    <a:pt x="5607" y="1440"/>
                  </a:cubicBezTo>
                  <a:close/>
                  <a:moveTo>
                    <a:pt x="5929" y="0"/>
                  </a:moveTo>
                  <a:cubicBezTo>
                    <a:pt x="5822" y="0"/>
                    <a:pt x="5714" y="50"/>
                    <a:pt x="5647" y="157"/>
                  </a:cubicBezTo>
                  <a:cubicBezTo>
                    <a:pt x="5203" y="855"/>
                    <a:pt x="4675" y="1828"/>
                    <a:pt x="3786" y="1828"/>
                  </a:cubicBezTo>
                  <a:cubicBezTo>
                    <a:pt x="3088" y="1828"/>
                    <a:pt x="2475" y="1299"/>
                    <a:pt x="1756" y="1215"/>
                  </a:cubicBezTo>
                  <a:cubicBezTo>
                    <a:pt x="1587" y="1215"/>
                    <a:pt x="1418" y="1468"/>
                    <a:pt x="1418" y="1659"/>
                  </a:cubicBezTo>
                  <a:cubicBezTo>
                    <a:pt x="1609" y="2057"/>
                    <a:pt x="1812" y="2408"/>
                    <a:pt x="2081" y="2737"/>
                  </a:cubicBezTo>
                  <a:lnTo>
                    <a:pt x="2081" y="2737"/>
                  </a:lnTo>
                  <a:cubicBezTo>
                    <a:pt x="1350" y="3156"/>
                    <a:pt x="691" y="3691"/>
                    <a:pt x="170" y="4302"/>
                  </a:cubicBezTo>
                  <a:cubicBezTo>
                    <a:pt x="1" y="4472"/>
                    <a:pt x="85" y="4916"/>
                    <a:pt x="445" y="4916"/>
                  </a:cubicBezTo>
                  <a:cubicBezTo>
                    <a:pt x="675" y="4858"/>
                    <a:pt x="1368" y="4712"/>
                    <a:pt x="1866" y="4712"/>
                  </a:cubicBezTo>
                  <a:cubicBezTo>
                    <a:pt x="2099" y="4712"/>
                    <a:pt x="2289" y="4744"/>
                    <a:pt x="2369" y="4831"/>
                  </a:cubicBezTo>
                  <a:cubicBezTo>
                    <a:pt x="2729" y="5000"/>
                    <a:pt x="2475" y="6417"/>
                    <a:pt x="2475" y="6756"/>
                  </a:cubicBezTo>
                  <a:cubicBezTo>
                    <a:pt x="2475" y="6997"/>
                    <a:pt x="2666" y="7115"/>
                    <a:pt x="2848" y="7115"/>
                  </a:cubicBezTo>
                  <a:cubicBezTo>
                    <a:pt x="2938" y="7115"/>
                    <a:pt x="3026" y="7086"/>
                    <a:pt x="3088" y="7031"/>
                  </a:cubicBezTo>
                  <a:cubicBezTo>
                    <a:pt x="3532" y="6671"/>
                    <a:pt x="3702" y="6227"/>
                    <a:pt x="3955" y="5889"/>
                  </a:cubicBezTo>
                  <a:cubicBezTo>
                    <a:pt x="4244" y="5465"/>
                    <a:pt x="4586" y="5309"/>
                    <a:pt x="4944" y="5309"/>
                  </a:cubicBezTo>
                  <a:cubicBezTo>
                    <a:pt x="5411" y="5309"/>
                    <a:pt x="5903" y="5575"/>
                    <a:pt x="6333" y="5853"/>
                  </a:cubicBezTo>
                  <a:lnTo>
                    <a:pt x="6333" y="5853"/>
                  </a:lnTo>
                  <a:cubicBezTo>
                    <a:pt x="6337" y="5865"/>
                    <a:pt x="6341" y="5877"/>
                    <a:pt x="6345" y="5889"/>
                  </a:cubicBezTo>
                  <a:lnTo>
                    <a:pt x="6362" y="5872"/>
                  </a:lnTo>
                  <a:lnTo>
                    <a:pt x="6362" y="5872"/>
                  </a:lnTo>
                  <a:cubicBezTo>
                    <a:pt x="6414" y="5906"/>
                    <a:pt x="6465" y="5940"/>
                    <a:pt x="6515" y="5973"/>
                  </a:cubicBezTo>
                  <a:cubicBezTo>
                    <a:pt x="6565" y="6004"/>
                    <a:pt x="6617" y="6018"/>
                    <a:pt x="6668" y="6018"/>
                  </a:cubicBezTo>
                  <a:cubicBezTo>
                    <a:pt x="6896" y="6018"/>
                    <a:pt x="7097" y="5738"/>
                    <a:pt x="6959" y="5445"/>
                  </a:cubicBezTo>
                  <a:cubicBezTo>
                    <a:pt x="6717" y="4779"/>
                    <a:pt x="6379" y="4095"/>
                    <a:pt x="6110" y="3428"/>
                  </a:cubicBezTo>
                  <a:lnTo>
                    <a:pt x="6110" y="3428"/>
                  </a:lnTo>
                  <a:cubicBezTo>
                    <a:pt x="6353" y="2422"/>
                    <a:pt x="6422" y="1412"/>
                    <a:pt x="6261" y="326"/>
                  </a:cubicBezTo>
                  <a:cubicBezTo>
                    <a:pt x="6261" y="120"/>
                    <a:pt x="6096" y="0"/>
                    <a:pt x="592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1" name="Google Shape;2181;p29"/>
            <p:cNvSpPr/>
            <p:nvPr/>
          </p:nvSpPr>
          <p:spPr>
            <a:xfrm>
              <a:off x="155892" y="3158382"/>
              <a:ext cx="162833" cy="188060"/>
            </a:xfrm>
            <a:custGeom>
              <a:rect b="b" l="l" r="r" t="t"/>
              <a:pathLst>
                <a:path extrusionOk="0" h="7231" w="6261">
                  <a:moveTo>
                    <a:pt x="1439" y="937"/>
                  </a:moveTo>
                  <a:cubicBezTo>
                    <a:pt x="2043" y="1147"/>
                    <a:pt x="2614" y="1417"/>
                    <a:pt x="3212" y="1781"/>
                  </a:cubicBezTo>
                  <a:lnTo>
                    <a:pt x="3212" y="1781"/>
                  </a:lnTo>
                  <a:cubicBezTo>
                    <a:pt x="3245" y="1815"/>
                    <a:pt x="3287" y="1842"/>
                    <a:pt x="3337" y="1858"/>
                  </a:cubicBezTo>
                  <a:lnTo>
                    <a:pt x="3337" y="1858"/>
                  </a:lnTo>
                  <a:cubicBezTo>
                    <a:pt x="3346" y="1863"/>
                    <a:pt x="3354" y="1869"/>
                    <a:pt x="3363" y="1874"/>
                  </a:cubicBezTo>
                  <a:cubicBezTo>
                    <a:pt x="3403" y="1895"/>
                    <a:pt x="3444" y="1904"/>
                    <a:pt x="3484" y="1904"/>
                  </a:cubicBezTo>
                  <a:cubicBezTo>
                    <a:pt x="3541" y="1904"/>
                    <a:pt x="3597" y="1885"/>
                    <a:pt x="3647" y="1853"/>
                  </a:cubicBezTo>
                  <a:lnTo>
                    <a:pt x="3647" y="1853"/>
                  </a:lnTo>
                  <a:cubicBezTo>
                    <a:pt x="4025" y="1812"/>
                    <a:pt x="4408" y="1771"/>
                    <a:pt x="4791" y="1727"/>
                  </a:cubicBezTo>
                  <a:lnTo>
                    <a:pt x="4791" y="1727"/>
                  </a:lnTo>
                  <a:cubicBezTo>
                    <a:pt x="4450" y="2090"/>
                    <a:pt x="4194" y="2509"/>
                    <a:pt x="4146" y="3016"/>
                  </a:cubicBezTo>
                  <a:cubicBezTo>
                    <a:pt x="4095" y="3652"/>
                    <a:pt x="4426" y="4066"/>
                    <a:pt x="4776" y="4488"/>
                  </a:cubicBezTo>
                  <a:lnTo>
                    <a:pt x="4776" y="4488"/>
                  </a:lnTo>
                  <a:cubicBezTo>
                    <a:pt x="4438" y="4353"/>
                    <a:pt x="4087" y="4248"/>
                    <a:pt x="3788" y="4248"/>
                  </a:cubicBezTo>
                  <a:cubicBezTo>
                    <a:pt x="3629" y="4248"/>
                    <a:pt x="3484" y="4278"/>
                    <a:pt x="3363" y="4349"/>
                  </a:cubicBezTo>
                  <a:cubicBezTo>
                    <a:pt x="2931" y="4552"/>
                    <a:pt x="2759" y="5174"/>
                    <a:pt x="2653" y="5772"/>
                  </a:cubicBezTo>
                  <a:lnTo>
                    <a:pt x="2653" y="5772"/>
                  </a:lnTo>
                  <a:cubicBezTo>
                    <a:pt x="2461" y="5250"/>
                    <a:pt x="2325" y="4704"/>
                    <a:pt x="2221" y="4159"/>
                  </a:cubicBezTo>
                  <a:cubicBezTo>
                    <a:pt x="2154" y="3998"/>
                    <a:pt x="2027" y="3939"/>
                    <a:pt x="1901" y="3939"/>
                  </a:cubicBezTo>
                  <a:cubicBezTo>
                    <a:pt x="1827" y="3939"/>
                    <a:pt x="1754" y="3958"/>
                    <a:pt x="1692" y="3989"/>
                  </a:cubicBezTo>
                  <a:cubicBezTo>
                    <a:pt x="1496" y="4064"/>
                    <a:pt x="1317" y="4122"/>
                    <a:pt x="1139" y="4173"/>
                  </a:cubicBezTo>
                  <a:lnTo>
                    <a:pt x="1139" y="4173"/>
                  </a:lnTo>
                  <a:cubicBezTo>
                    <a:pt x="1536" y="3639"/>
                    <a:pt x="2031" y="3286"/>
                    <a:pt x="2031" y="2488"/>
                  </a:cubicBezTo>
                  <a:cubicBezTo>
                    <a:pt x="1980" y="1904"/>
                    <a:pt x="1739" y="1388"/>
                    <a:pt x="1439" y="937"/>
                  </a:cubicBezTo>
                  <a:close/>
                  <a:moveTo>
                    <a:pt x="531" y="1"/>
                  </a:moveTo>
                  <a:cubicBezTo>
                    <a:pt x="244" y="1"/>
                    <a:pt x="123" y="314"/>
                    <a:pt x="275" y="542"/>
                  </a:cubicBezTo>
                  <a:cubicBezTo>
                    <a:pt x="973" y="1346"/>
                    <a:pt x="1692" y="2319"/>
                    <a:pt x="973" y="3291"/>
                  </a:cubicBezTo>
                  <a:cubicBezTo>
                    <a:pt x="719" y="3714"/>
                    <a:pt x="275" y="4074"/>
                    <a:pt x="106" y="4518"/>
                  </a:cubicBezTo>
                  <a:cubicBezTo>
                    <a:pt x="0" y="4772"/>
                    <a:pt x="191" y="5047"/>
                    <a:pt x="444" y="5047"/>
                  </a:cubicBezTo>
                  <a:cubicBezTo>
                    <a:pt x="830" y="4985"/>
                    <a:pt x="1216" y="4923"/>
                    <a:pt x="1601" y="4788"/>
                  </a:cubicBezTo>
                  <a:lnTo>
                    <a:pt x="1601" y="4788"/>
                  </a:lnTo>
                  <a:cubicBezTo>
                    <a:pt x="1802" y="5576"/>
                    <a:pt x="2113" y="6327"/>
                    <a:pt x="2559" y="7077"/>
                  </a:cubicBezTo>
                  <a:cubicBezTo>
                    <a:pt x="2595" y="7183"/>
                    <a:pt x="2693" y="7230"/>
                    <a:pt x="2802" y="7230"/>
                  </a:cubicBezTo>
                  <a:cubicBezTo>
                    <a:pt x="2953" y="7230"/>
                    <a:pt x="3124" y="7140"/>
                    <a:pt x="3173" y="6993"/>
                  </a:cubicBezTo>
                  <a:cubicBezTo>
                    <a:pt x="3278" y="6548"/>
                    <a:pt x="3363" y="5216"/>
                    <a:pt x="3701" y="5047"/>
                  </a:cubicBezTo>
                  <a:cubicBezTo>
                    <a:pt x="3734" y="5027"/>
                    <a:pt x="3782" y="5018"/>
                    <a:pt x="3841" y="5018"/>
                  </a:cubicBezTo>
                  <a:cubicBezTo>
                    <a:pt x="4276" y="5018"/>
                    <a:pt x="5331" y="5511"/>
                    <a:pt x="5647" y="5660"/>
                  </a:cubicBezTo>
                  <a:cubicBezTo>
                    <a:pt x="5665" y="5669"/>
                    <a:pt x="5686" y="5673"/>
                    <a:pt x="5708" y="5673"/>
                  </a:cubicBezTo>
                  <a:cubicBezTo>
                    <a:pt x="5889" y="5673"/>
                    <a:pt x="6167" y="5386"/>
                    <a:pt x="6091" y="5216"/>
                  </a:cubicBezTo>
                  <a:cubicBezTo>
                    <a:pt x="5922" y="4687"/>
                    <a:pt x="5563" y="4433"/>
                    <a:pt x="5203" y="3989"/>
                  </a:cubicBezTo>
                  <a:cubicBezTo>
                    <a:pt x="4421" y="3016"/>
                    <a:pt x="5203" y="2234"/>
                    <a:pt x="6007" y="1599"/>
                  </a:cubicBezTo>
                  <a:cubicBezTo>
                    <a:pt x="6261" y="1430"/>
                    <a:pt x="6261" y="902"/>
                    <a:pt x="5816" y="902"/>
                  </a:cubicBezTo>
                  <a:cubicBezTo>
                    <a:pt x="5067" y="983"/>
                    <a:pt x="4298" y="1064"/>
                    <a:pt x="3546" y="1163"/>
                  </a:cubicBezTo>
                  <a:lnTo>
                    <a:pt x="3546" y="1163"/>
                  </a:lnTo>
                  <a:cubicBezTo>
                    <a:pt x="2636" y="601"/>
                    <a:pt x="1635" y="193"/>
                    <a:pt x="635" y="13"/>
                  </a:cubicBezTo>
                  <a:cubicBezTo>
                    <a:pt x="598" y="5"/>
                    <a:pt x="564" y="1"/>
                    <a:pt x="53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2" name="Google Shape;2182;p29"/>
            <p:cNvSpPr/>
            <p:nvPr/>
          </p:nvSpPr>
          <p:spPr>
            <a:xfrm>
              <a:off x="761572" y="519580"/>
              <a:ext cx="158438" cy="164263"/>
            </a:xfrm>
            <a:custGeom>
              <a:rect b="b" l="l" r="r" t="t"/>
              <a:pathLst>
                <a:path extrusionOk="0" h="6316" w="6092">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3" name="Google Shape;2183;p29"/>
            <p:cNvSpPr/>
            <p:nvPr/>
          </p:nvSpPr>
          <p:spPr>
            <a:xfrm>
              <a:off x="127089" y="1240686"/>
              <a:ext cx="169491" cy="147515"/>
            </a:xfrm>
            <a:custGeom>
              <a:rect b="b" l="l" r="r" t="t"/>
              <a:pathLst>
                <a:path extrusionOk="0" h="5672" w="6517">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p29"/>
            <p:cNvSpPr/>
            <p:nvPr/>
          </p:nvSpPr>
          <p:spPr>
            <a:xfrm>
              <a:off x="307793" y="1530310"/>
              <a:ext cx="158438" cy="164237"/>
            </a:xfrm>
            <a:custGeom>
              <a:rect b="b" l="l" r="r" t="t"/>
              <a:pathLst>
                <a:path extrusionOk="0" h="6315" w="6092">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85" name="Google Shape;2185;p29"/>
          <p:cNvSpPr txBox="1"/>
          <p:nvPr>
            <p:ph idx="1" type="subTitle"/>
          </p:nvPr>
        </p:nvSpPr>
        <p:spPr>
          <a:xfrm>
            <a:off x="3197300" y="1644125"/>
            <a:ext cx="4618800" cy="377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186" name="Google Shape;2186;p29"/>
          <p:cNvSpPr txBox="1"/>
          <p:nvPr>
            <p:ph idx="2" type="subTitle"/>
          </p:nvPr>
        </p:nvSpPr>
        <p:spPr>
          <a:xfrm>
            <a:off x="4692200" y="2339450"/>
            <a:ext cx="3123900" cy="377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800"/>
              <a:buFont typeface="Neucha"/>
              <a:buNone/>
              <a:defRPr sz="3500">
                <a:latin typeface="Neucha"/>
                <a:ea typeface="Neucha"/>
                <a:cs typeface="Neucha"/>
                <a:sym typeface="Neucha"/>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187" name="Google Shape;2187;p29"/>
          <p:cNvSpPr txBox="1"/>
          <p:nvPr>
            <p:ph idx="3" type="subTitle"/>
          </p:nvPr>
        </p:nvSpPr>
        <p:spPr>
          <a:xfrm>
            <a:off x="3996200" y="2958575"/>
            <a:ext cx="3819900" cy="566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188" name="Google Shape;2188;p29"/>
          <p:cNvSpPr txBox="1"/>
          <p:nvPr>
            <p:ph idx="4" type="subTitle"/>
          </p:nvPr>
        </p:nvSpPr>
        <p:spPr>
          <a:xfrm>
            <a:off x="1503200" y="4073300"/>
            <a:ext cx="1902900" cy="29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2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2189" name="Google Shape;2189;p29"/>
          <p:cNvSpPr txBox="1"/>
          <p:nvPr>
            <p:ph idx="5" type="subTitle"/>
          </p:nvPr>
        </p:nvSpPr>
        <p:spPr>
          <a:xfrm>
            <a:off x="5738800" y="4071200"/>
            <a:ext cx="1902000" cy="294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2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2190" name="Google Shape;2190;p29"/>
          <p:cNvSpPr txBox="1"/>
          <p:nvPr>
            <p:ph type="title"/>
          </p:nvPr>
        </p:nvSpPr>
        <p:spPr>
          <a:xfrm>
            <a:off x="3462450" y="867875"/>
            <a:ext cx="4353600" cy="841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6000">
                <a:solidFill>
                  <a:srgbClr val="302F2F"/>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91" name="Google Shape;2191;p29"/>
          <p:cNvSpPr txBox="1"/>
          <p:nvPr>
            <p:ph idx="6" type="title"/>
          </p:nvPr>
        </p:nvSpPr>
        <p:spPr>
          <a:xfrm>
            <a:off x="1600200" y="1838975"/>
            <a:ext cx="1007400" cy="656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2"/>
              </a:buClr>
              <a:buSzPts val="6000"/>
              <a:buNone/>
              <a:defRPr sz="3500">
                <a:solidFill>
                  <a:schemeClr val="accent2"/>
                </a:solidFill>
              </a:defRPr>
            </a:lvl1pPr>
            <a:lvl2pPr lvl="1" algn="ctr">
              <a:lnSpc>
                <a:spcPct val="100000"/>
              </a:lnSpc>
              <a:spcBef>
                <a:spcPts val="0"/>
              </a:spcBef>
              <a:spcAft>
                <a:spcPts val="0"/>
              </a:spcAft>
              <a:buClr>
                <a:schemeClr val="accent2"/>
              </a:buClr>
              <a:buSzPts val="6000"/>
              <a:buNone/>
              <a:defRPr sz="6000">
                <a:solidFill>
                  <a:schemeClr val="accent2"/>
                </a:solidFill>
              </a:defRPr>
            </a:lvl2pPr>
            <a:lvl3pPr lvl="2" algn="ctr">
              <a:lnSpc>
                <a:spcPct val="100000"/>
              </a:lnSpc>
              <a:spcBef>
                <a:spcPts val="0"/>
              </a:spcBef>
              <a:spcAft>
                <a:spcPts val="0"/>
              </a:spcAft>
              <a:buClr>
                <a:schemeClr val="accent2"/>
              </a:buClr>
              <a:buSzPts val="6000"/>
              <a:buNone/>
              <a:defRPr sz="6000">
                <a:solidFill>
                  <a:schemeClr val="accent2"/>
                </a:solidFill>
              </a:defRPr>
            </a:lvl3pPr>
            <a:lvl4pPr lvl="3" algn="ctr">
              <a:lnSpc>
                <a:spcPct val="100000"/>
              </a:lnSpc>
              <a:spcBef>
                <a:spcPts val="0"/>
              </a:spcBef>
              <a:spcAft>
                <a:spcPts val="0"/>
              </a:spcAft>
              <a:buClr>
                <a:schemeClr val="accent2"/>
              </a:buClr>
              <a:buSzPts val="6000"/>
              <a:buNone/>
              <a:defRPr sz="6000">
                <a:solidFill>
                  <a:schemeClr val="accent2"/>
                </a:solidFill>
              </a:defRPr>
            </a:lvl4pPr>
            <a:lvl5pPr lvl="4" algn="ctr">
              <a:lnSpc>
                <a:spcPct val="100000"/>
              </a:lnSpc>
              <a:spcBef>
                <a:spcPts val="0"/>
              </a:spcBef>
              <a:spcAft>
                <a:spcPts val="0"/>
              </a:spcAft>
              <a:buClr>
                <a:schemeClr val="accent2"/>
              </a:buClr>
              <a:buSzPts val="6000"/>
              <a:buNone/>
              <a:defRPr sz="6000">
                <a:solidFill>
                  <a:schemeClr val="accent2"/>
                </a:solidFill>
              </a:defRPr>
            </a:lvl5pPr>
            <a:lvl6pPr lvl="5" algn="ctr">
              <a:lnSpc>
                <a:spcPct val="100000"/>
              </a:lnSpc>
              <a:spcBef>
                <a:spcPts val="0"/>
              </a:spcBef>
              <a:spcAft>
                <a:spcPts val="0"/>
              </a:spcAft>
              <a:buClr>
                <a:schemeClr val="accent2"/>
              </a:buClr>
              <a:buSzPts val="6000"/>
              <a:buNone/>
              <a:defRPr sz="6000">
                <a:solidFill>
                  <a:schemeClr val="accent2"/>
                </a:solidFill>
              </a:defRPr>
            </a:lvl6pPr>
            <a:lvl7pPr lvl="6" algn="ctr">
              <a:lnSpc>
                <a:spcPct val="100000"/>
              </a:lnSpc>
              <a:spcBef>
                <a:spcPts val="0"/>
              </a:spcBef>
              <a:spcAft>
                <a:spcPts val="0"/>
              </a:spcAft>
              <a:buClr>
                <a:schemeClr val="accent2"/>
              </a:buClr>
              <a:buSzPts val="6000"/>
              <a:buNone/>
              <a:defRPr sz="6000">
                <a:solidFill>
                  <a:schemeClr val="accent2"/>
                </a:solidFill>
              </a:defRPr>
            </a:lvl7pPr>
            <a:lvl8pPr lvl="7" algn="ctr">
              <a:lnSpc>
                <a:spcPct val="100000"/>
              </a:lnSpc>
              <a:spcBef>
                <a:spcPts val="0"/>
              </a:spcBef>
              <a:spcAft>
                <a:spcPts val="0"/>
              </a:spcAft>
              <a:buClr>
                <a:schemeClr val="accent2"/>
              </a:buClr>
              <a:buSzPts val="6000"/>
              <a:buNone/>
              <a:defRPr sz="6000">
                <a:solidFill>
                  <a:schemeClr val="accent2"/>
                </a:solidFill>
              </a:defRPr>
            </a:lvl8pPr>
            <a:lvl9pPr lvl="8" algn="ctr">
              <a:lnSpc>
                <a:spcPct val="100000"/>
              </a:lnSpc>
              <a:spcBef>
                <a:spcPts val="0"/>
              </a:spcBef>
              <a:spcAft>
                <a:spcPts val="0"/>
              </a:spcAft>
              <a:buClr>
                <a:schemeClr val="accent2"/>
              </a:buClr>
              <a:buSzPts val="6000"/>
              <a:buNone/>
              <a:defRPr sz="6000">
                <a:solidFill>
                  <a:schemeClr val="accent2"/>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
    <p:spTree>
      <p:nvGrpSpPr>
        <p:cNvPr id="2192" name="Shape 2192"/>
        <p:cNvGrpSpPr/>
        <p:nvPr/>
      </p:nvGrpSpPr>
      <p:grpSpPr>
        <a:xfrm>
          <a:off x="0" y="0"/>
          <a:ext cx="0" cy="0"/>
          <a:chOff x="0" y="0"/>
          <a:chExt cx="0" cy="0"/>
        </a:xfrm>
      </p:grpSpPr>
      <p:sp>
        <p:nvSpPr>
          <p:cNvPr id="2193" name="Google Shape;2193;p30"/>
          <p:cNvSpPr txBox="1"/>
          <p:nvPr>
            <p:ph type="ctrTitle"/>
          </p:nvPr>
        </p:nvSpPr>
        <p:spPr>
          <a:xfrm>
            <a:off x="2114250" y="-221887"/>
            <a:ext cx="49155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6000">
                <a:latin typeface="Neucha"/>
                <a:ea typeface="Neucha"/>
                <a:cs typeface="Neucha"/>
                <a:sym typeface="Neuch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194" name="Google Shape;2194;p30"/>
          <p:cNvSpPr txBox="1"/>
          <p:nvPr>
            <p:ph idx="1" type="subTitle"/>
          </p:nvPr>
        </p:nvSpPr>
        <p:spPr>
          <a:xfrm>
            <a:off x="2841900" y="1919857"/>
            <a:ext cx="3460200" cy="124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latin typeface="Poppins"/>
                <a:ea typeface="Poppins"/>
                <a:cs typeface="Poppins"/>
                <a:sym typeface="Poppi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95" name="Google Shape;2195;p30"/>
          <p:cNvSpPr txBox="1"/>
          <p:nvPr/>
        </p:nvSpPr>
        <p:spPr>
          <a:xfrm>
            <a:off x="2626500" y="3150075"/>
            <a:ext cx="3891000" cy="72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300"/>
              </a:spcBef>
              <a:spcAft>
                <a:spcPts val="0"/>
              </a:spcAft>
              <a:buClr>
                <a:srgbClr val="000000"/>
              </a:buClr>
              <a:buSzPts val="1200"/>
              <a:buFont typeface="Arial"/>
              <a:buNone/>
            </a:pPr>
            <a:r>
              <a:rPr b="0" i="0" lang="en" sz="1200" u="none" cap="none" strike="noStrike">
                <a:solidFill>
                  <a:schemeClr val="accent2"/>
                </a:solidFill>
                <a:latin typeface="Poppins"/>
                <a:ea typeface="Poppins"/>
                <a:cs typeface="Poppins"/>
                <a:sym typeface="Poppins"/>
              </a:rPr>
              <a:t>CREDITS: This presentation template was created by </a:t>
            </a:r>
            <a:r>
              <a:rPr b="1" i="0" lang="en" sz="1200" u="none" cap="none" strike="noStrike">
                <a:solidFill>
                  <a:schemeClr val="accent2"/>
                </a:solidFill>
                <a:uFill>
                  <a:noFill/>
                </a:uFill>
                <a:latin typeface="Poppins"/>
                <a:ea typeface="Poppins"/>
                <a:cs typeface="Poppins"/>
                <a:sym typeface="Poppins"/>
                <a:hlinkClick r:id="rId2">
                  <a:extLst>
                    <a:ext uri="{A12FA001-AC4F-418D-AE19-62706E023703}">
                      <ahyp:hlinkClr val="tx"/>
                    </a:ext>
                  </a:extLst>
                </a:hlinkClick>
              </a:rPr>
              <a:t>Slidesgo</a:t>
            </a:r>
            <a:r>
              <a:rPr b="0" i="0" lang="en" sz="1200" u="none" cap="none" strike="noStrike">
                <a:solidFill>
                  <a:schemeClr val="accent2"/>
                </a:solidFill>
                <a:latin typeface="Poppins"/>
                <a:ea typeface="Poppins"/>
                <a:cs typeface="Poppins"/>
                <a:sym typeface="Poppins"/>
              </a:rPr>
              <a:t>, including icons by </a:t>
            </a:r>
            <a:r>
              <a:rPr b="1" i="0" lang="en" sz="1200" u="none" cap="none" strike="noStrike">
                <a:solidFill>
                  <a:schemeClr val="accent2"/>
                </a:solidFill>
                <a:uFill>
                  <a:noFill/>
                </a:uFill>
                <a:latin typeface="Poppins"/>
                <a:ea typeface="Poppins"/>
                <a:cs typeface="Poppins"/>
                <a:sym typeface="Poppins"/>
                <a:hlinkClick r:id="rId3">
                  <a:extLst>
                    <a:ext uri="{A12FA001-AC4F-418D-AE19-62706E023703}">
                      <ahyp:hlinkClr val="tx"/>
                    </a:ext>
                  </a:extLst>
                </a:hlinkClick>
              </a:rPr>
              <a:t>Flaticon</a:t>
            </a:r>
            <a:r>
              <a:rPr b="0" i="0" lang="en" sz="1200" u="none" cap="none" strike="noStrike">
                <a:solidFill>
                  <a:schemeClr val="accent2"/>
                </a:solidFill>
                <a:latin typeface="Poppins"/>
                <a:ea typeface="Poppins"/>
                <a:cs typeface="Poppins"/>
                <a:sym typeface="Poppins"/>
              </a:rPr>
              <a:t>, and infographics &amp; images by </a:t>
            </a:r>
            <a:r>
              <a:rPr b="1" i="0" lang="en" sz="1200" u="none" cap="none" strike="noStrike">
                <a:solidFill>
                  <a:schemeClr val="accent2"/>
                </a:solidFill>
                <a:uFill>
                  <a:noFill/>
                </a:uFill>
                <a:latin typeface="Poppins"/>
                <a:ea typeface="Poppins"/>
                <a:cs typeface="Poppins"/>
                <a:sym typeface="Poppins"/>
                <a:hlinkClick r:id="rId4">
                  <a:extLst>
                    <a:ext uri="{A12FA001-AC4F-418D-AE19-62706E023703}">
                      <ahyp:hlinkClr val="tx"/>
                    </a:ext>
                  </a:extLst>
                </a:hlinkClick>
              </a:rPr>
              <a:t>Freepik</a:t>
            </a:r>
            <a:r>
              <a:rPr b="0" i="0" lang="en" sz="1200" u="none" cap="none" strike="noStrike">
                <a:solidFill>
                  <a:schemeClr val="accent2"/>
                </a:solidFill>
                <a:latin typeface="Poppins"/>
                <a:ea typeface="Poppins"/>
                <a:cs typeface="Poppins"/>
                <a:sym typeface="Poppins"/>
              </a:rPr>
              <a:t>. </a:t>
            </a:r>
            <a:endParaRPr b="0" i="0" sz="1200" u="none" cap="none" strike="noStrike">
              <a:solidFill>
                <a:schemeClr val="accent2"/>
              </a:solidFill>
              <a:latin typeface="Poppins"/>
              <a:ea typeface="Poppins"/>
              <a:cs typeface="Poppins"/>
              <a:sym typeface="Poppins"/>
            </a:endParaRPr>
          </a:p>
        </p:txBody>
      </p:sp>
      <p:grpSp>
        <p:nvGrpSpPr>
          <p:cNvPr id="2196" name="Google Shape;2196;p30"/>
          <p:cNvGrpSpPr/>
          <p:nvPr/>
        </p:nvGrpSpPr>
        <p:grpSpPr>
          <a:xfrm>
            <a:off x="240989" y="222986"/>
            <a:ext cx="8662022" cy="4748899"/>
            <a:chOff x="238225" y="920375"/>
            <a:chExt cx="7139225" cy="3859325"/>
          </a:xfrm>
        </p:grpSpPr>
        <p:sp>
          <p:nvSpPr>
            <p:cNvPr id="2197" name="Google Shape;2197;p30"/>
            <p:cNvSpPr/>
            <p:nvPr/>
          </p:nvSpPr>
          <p:spPr>
            <a:xfrm>
              <a:off x="6863950" y="1099650"/>
              <a:ext cx="148000" cy="3460025"/>
            </a:xfrm>
            <a:custGeom>
              <a:rect b="b" l="l" r="r" t="t"/>
              <a:pathLst>
                <a:path extrusionOk="0" h="138401" w="5920">
                  <a:moveTo>
                    <a:pt x="5364" y="1"/>
                  </a:moveTo>
                  <a:cubicBezTo>
                    <a:pt x="5245" y="1"/>
                    <a:pt x="5046" y="172"/>
                    <a:pt x="5046" y="319"/>
                  </a:cubicBezTo>
                  <a:cubicBezTo>
                    <a:pt x="5111" y="9214"/>
                    <a:pt x="5321" y="18174"/>
                    <a:pt x="5386" y="27133"/>
                  </a:cubicBezTo>
                  <a:cubicBezTo>
                    <a:pt x="5386" y="36028"/>
                    <a:pt x="5256" y="44988"/>
                    <a:pt x="5046" y="53947"/>
                  </a:cubicBezTo>
                  <a:cubicBezTo>
                    <a:pt x="4706" y="71882"/>
                    <a:pt x="3898" y="89866"/>
                    <a:pt x="2685" y="107801"/>
                  </a:cubicBezTo>
                  <a:cubicBezTo>
                    <a:pt x="2345" y="112782"/>
                    <a:pt x="2022" y="117763"/>
                    <a:pt x="1617" y="122760"/>
                  </a:cubicBezTo>
                  <a:cubicBezTo>
                    <a:pt x="1213" y="127936"/>
                    <a:pt x="534" y="132998"/>
                    <a:pt x="0" y="138189"/>
                  </a:cubicBezTo>
                  <a:cubicBezTo>
                    <a:pt x="0" y="138340"/>
                    <a:pt x="80" y="138400"/>
                    <a:pt x="195" y="138400"/>
                  </a:cubicBezTo>
                  <a:cubicBezTo>
                    <a:pt x="487" y="138400"/>
                    <a:pt x="1003" y="138010"/>
                    <a:pt x="1003" y="137720"/>
                  </a:cubicBezTo>
                  <a:cubicBezTo>
                    <a:pt x="1407" y="133273"/>
                    <a:pt x="1537" y="128825"/>
                    <a:pt x="1941" y="124442"/>
                  </a:cubicBezTo>
                  <a:cubicBezTo>
                    <a:pt x="2280" y="119930"/>
                    <a:pt x="2620" y="115483"/>
                    <a:pt x="2960" y="111036"/>
                  </a:cubicBezTo>
                  <a:cubicBezTo>
                    <a:pt x="3558" y="102141"/>
                    <a:pt x="4108" y="93165"/>
                    <a:pt x="4512" y="84206"/>
                  </a:cubicBezTo>
                  <a:cubicBezTo>
                    <a:pt x="5386" y="66287"/>
                    <a:pt x="5855" y="48368"/>
                    <a:pt x="5855" y="30368"/>
                  </a:cubicBezTo>
                  <a:cubicBezTo>
                    <a:pt x="5855" y="20260"/>
                    <a:pt x="5919" y="10152"/>
                    <a:pt x="5450" y="109"/>
                  </a:cubicBezTo>
                  <a:cubicBezTo>
                    <a:pt x="5450" y="32"/>
                    <a:pt x="5414" y="1"/>
                    <a:pt x="536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8" name="Google Shape;2198;p30"/>
            <p:cNvSpPr/>
            <p:nvPr/>
          </p:nvSpPr>
          <p:spPr>
            <a:xfrm>
              <a:off x="238225" y="920375"/>
              <a:ext cx="7139225" cy="3177475"/>
            </a:xfrm>
            <a:custGeom>
              <a:rect b="b" l="l" r="r" t="t"/>
              <a:pathLst>
                <a:path extrusionOk="0" h="127099" w="285569">
                  <a:moveTo>
                    <a:pt x="14901" y="1650"/>
                  </a:moveTo>
                  <a:cubicBezTo>
                    <a:pt x="15005" y="4600"/>
                    <a:pt x="15109" y="7550"/>
                    <a:pt x="15213" y="10502"/>
                  </a:cubicBezTo>
                  <a:lnTo>
                    <a:pt x="15213" y="10502"/>
                  </a:lnTo>
                  <a:cubicBezTo>
                    <a:pt x="13666" y="10509"/>
                    <a:pt x="12119" y="10515"/>
                    <a:pt x="10573" y="10515"/>
                  </a:cubicBezTo>
                  <a:cubicBezTo>
                    <a:pt x="9295" y="10515"/>
                    <a:pt x="7953" y="10579"/>
                    <a:pt x="6594" y="10579"/>
                  </a:cubicBezTo>
                  <a:cubicBezTo>
                    <a:pt x="6105" y="10579"/>
                    <a:pt x="5228" y="10711"/>
                    <a:pt x="4416" y="10711"/>
                  </a:cubicBezTo>
                  <a:cubicBezTo>
                    <a:pt x="3672" y="10711"/>
                    <a:pt x="2983" y="10601"/>
                    <a:pt x="2697" y="10175"/>
                  </a:cubicBezTo>
                  <a:cubicBezTo>
                    <a:pt x="2487" y="9852"/>
                    <a:pt x="2422" y="8962"/>
                    <a:pt x="2357" y="8558"/>
                  </a:cubicBezTo>
                  <a:cubicBezTo>
                    <a:pt x="2147" y="7830"/>
                    <a:pt x="1953" y="7086"/>
                    <a:pt x="1823" y="6342"/>
                  </a:cubicBezTo>
                  <a:cubicBezTo>
                    <a:pt x="1558" y="5343"/>
                    <a:pt x="1332" y="4343"/>
                    <a:pt x="1083" y="3336"/>
                  </a:cubicBezTo>
                  <a:lnTo>
                    <a:pt x="1083" y="3336"/>
                  </a:lnTo>
                  <a:cubicBezTo>
                    <a:pt x="2250" y="3464"/>
                    <a:pt x="3426" y="3530"/>
                    <a:pt x="4602" y="3530"/>
                  </a:cubicBezTo>
                  <a:cubicBezTo>
                    <a:pt x="8116" y="3530"/>
                    <a:pt x="11630" y="2940"/>
                    <a:pt x="14901" y="1650"/>
                  </a:cubicBezTo>
                  <a:close/>
                  <a:moveTo>
                    <a:pt x="280459" y="1191"/>
                  </a:moveTo>
                  <a:cubicBezTo>
                    <a:pt x="281211" y="1191"/>
                    <a:pt x="281945" y="1338"/>
                    <a:pt x="282479" y="2024"/>
                  </a:cubicBezTo>
                  <a:cubicBezTo>
                    <a:pt x="283078" y="2833"/>
                    <a:pt x="283353" y="4256"/>
                    <a:pt x="283547" y="5259"/>
                  </a:cubicBezTo>
                  <a:cubicBezTo>
                    <a:pt x="284081" y="7367"/>
                    <a:pt x="284248" y="9475"/>
                    <a:pt x="284156" y="11583"/>
                  </a:cubicBezTo>
                  <a:lnTo>
                    <a:pt x="284156" y="11583"/>
                  </a:lnTo>
                  <a:cubicBezTo>
                    <a:pt x="278411" y="11484"/>
                    <a:pt x="272660" y="11420"/>
                    <a:pt x="266907" y="11373"/>
                  </a:cubicBezTo>
                  <a:lnTo>
                    <a:pt x="266907" y="11373"/>
                  </a:lnTo>
                  <a:cubicBezTo>
                    <a:pt x="266690" y="8445"/>
                    <a:pt x="266472" y="5517"/>
                    <a:pt x="266270" y="2578"/>
                  </a:cubicBezTo>
                  <a:lnTo>
                    <a:pt x="266270" y="2578"/>
                  </a:lnTo>
                  <a:cubicBezTo>
                    <a:pt x="270761" y="2045"/>
                    <a:pt x="275310" y="1480"/>
                    <a:pt x="279843" y="1216"/>
                  </a:cubicBezTo>
                  <a:cubicBezTo>
                    <a:pt x="280047" y="1202"/>
                    <a:pt x="280254" y="1191"/>
                    <a:pt x="280459" y="1191"/>
                  </a:cubicBezTo>
                  <a:close/>
                  <a:moveTo>
                    <a:pt x="280941" y="0"/>
                  </a:moveTo>
                  <a:cubicBezTo>
                    <a:pt x="280062" y="0"/>
                    <a:pt x="279175" y="180"/>
                    <a:pt x="278371" y="278"/>
                  </a:cubicBezTo>
                  <a:cubicBezTo>
                    <a:pt x="277078" y="407"/>
                    <a:pt x="275865" y="617"/>
                    <a:pt x="274587" y="811"/>
                  </a:cubicBezTo>
                  <a:cubicBezTo>
                    <a:pt x="271757" y="1216"/>
                    <a:pt x="268862" y="1620"/>
                    <a:pt x="266032" y="1960"/>
                  </a:cubicBezTo>
                  <a:cubicBezTo>
                    <a:pt x="265838" y="2024"/>
                    <a:pt x="265628" y="2234"/>
                    <a:pt x="265628" y="2429"/>
                  </a:cubicBezTo>
                  <a:cubicBezTo>
                    <a:pt x="265899" y="5412"/>
                    <a:pt x="266157" y="8390"/>
                    <a:pt x="266416" y="11369"/>
                  </a:cubicBezTo>
                  <a:lnTo>
                    <a:pt x="266416" y="11369"/>
                  </a:lnTo>
                  <a:cubicBezTo>
                    <a:pt x="253660" y="11266"/>
                    <a:pt x="240893" y="11239"/>
                    <a:pt x="228156" y="11065"/>
                  </a:cubicBezTo>
                  <a:cubicBezTo>
                    <a:pt x="209234" y="10854"/>
                    <a:pt x="190297" y="10725"/>
                    <a:pt x="171359" y="10579"/>
                  </a:cubicBezTo>
                  <a:cubicBezTo>
                    <a:pt x="133693" y="10321"/>
                    <a:pt x="96028" y="10321"/>
                    <a:pt x="58346" y="10256"/>
                  </a:cubicBezTo>
                  <a:cubicBezTo>
                    <a:pt x="47705" y="10256"/>
                    <a:pt x="37128" y="10385"/>
                    <a:pt x="26486" y="10450"/>
                  </a:cubicBezTo>
                  <a:cubicBezTo>
                    <a:pt x="23032" y="10450"/>
                    <a:pt x="19544" y="10478"/>
                    <a:pt x="16047" y="10497"/>
                  </a:cubicBezTo>
                  <a:lnTo>
                    <a:pt x="16047" y="10497"/>
                  </a:lnTo>
                  <a:cubicBezTo>
                    <a:pt x="15934" y="7314"/>
                    <a:pt x="15816" y="4134"/>
                    <a:pt x="15699" y="957"/>
                  </a:cubicBezTo>
                  <a:cubicBezTo>
                    <a:pt x="15699" y="772"/>
                    <a:pt x="15575" y="711"/>
                    <a:pt x="15454" y="711"/>
                  </a:cubicBezTo>
                  <a:cubicBezTo>
                    <a:pt x="15395" y="711"/>
                    <a:pt x="15337" y="725"/>
                    <a:pt x="15295" y="747"/>
                  </a:cubicBezTo>
                  <a:cubicBezTo>
                    <a:pt x="12078" y="2077"/>
                    <a:pt x="8556" y="2672"/>
                    <a:pt x="5063" y="2672"/>
                  </a:cubicBezTo>
                  <a:cubicBezTo>
                    <a:pt x="3587" y="2672"/>
                    <a:pt x="2116" y="2566"/>
                    <a:pt x="675" y="2364"/>
                  </a:cubicBezTo>
                  <a:cubicBezTo>
                    <a:pt x="654" y="2360"/>
                    <a:pt x="632" y="2358"/>
                    <a:pt x="611" y="2358"/>
                  </a:cubicBezTo>
                  <a:cubicBezTo>
                    <a:pt x="294" y="2358"/>
                    <a:pt x="0" y="2790"/>
                    <a:pt x="61" y="3108"/>
                  </a:cubicBezTo>
                  <a:cubicBezTo>
                    <a:pt x="740" y="5873"/>
                    <a:pt x="1338" y="8558"/>
                    <a:pt x="2018" y="11323"/>
                  </a:cubicBezTo>
                  <a:cubicBezTo>
                    <a:pt x="2018" y="11388"/>
                    <a:pt x="2147" y="11469"/>
                    <a:pt x="2228" y="11469"/>
                  </a:cubicBezTo>
                  <a:cubicBezTo>
                    <a:pt x="6565" y="11436"/>
                    <a:pt x="10904" y="11406"/>
                    <a:pt x="15243" y="11378"/>
                  </a:cubicBezTo>
                  <a:lnTo>
                    <a:pt x="15243" y="11378"/>
                  </a:lnTo>
                  <a:cubicBezTo>
                    <a:pt x="16273" y="40657"/>
                    <a:pt x="17297" y="69989"/>
                    <a:pt x="18255" y="99269"/>
                  </a:cubicBezTo>
                  <a:cubicBezTo>
                    <a:pt x="18594" y="108503"/>
                    <a:pt x="18804" y="117721"/>
                    <a:pt x="19338" y="126956"/>
                  </a:cubicBezTo>
                  <a:cubicBezTo>
                    <a:pt x="19338" y="127058"/>
                    <a:pt x="19386" y="127099"/>
                    <a:pt x="19452" y="127099"/>
                  </a:cubicBezTo>
                  <a:cubicBezTo>
                    <a:pt x="19605" y="127099"/>
                    <a:pt x="19852" y="126878"/>
                    <a:pt x="19807" y="126697"/>
                  </a:cubicBezTo>
                  <a:cubicBezTo>
                    <a:pt x="19613" y="110314"/>
                    <a:pt x="18804" y="93802"/>
                    <a:pt x="18255" y="77436"/>
                  </a:cubicBezTo>
                  <a:lnTo>
                    <a:pt x="16637" y="28709"/>
                  </a:lnTo>
                  <a:cubicBezTo>
                    <a:pt x="16476" y="22909"/>
                    <a:pt x="16283" y="17134"/>
                    <a:pt x="16078" y="11372"/>
                  </a:cubicBezTo>
                  <a:lnTo>
                    <a:pt x="16078" y="11372"/>
                  </a:lnTo>
                  <a:cubicBezTo>
                    <a:pt x="41935" y="11205"/>
                    <a:pt x="67823" y="11113"/>
                    <a:pt x="93691" y="11113"/>
                  </a:cubicBezTo>
                  <a:cubicBezTo>
                    <a:pt x="99948" y="11113"/>
                    <a:pt x="106204" y="11118"/>
                    <a:pt x="112459" y="11129"/>
                  </a:cubicBezTo>
                  <a:cubicBezTo>
                    <a:pt x="149186" y="11194"/>
                    <a:pt x="185914" y="11388"/>
                    <a:pt x="222641" y="11792"/>
                  </a:cubicBezTo>
                  <a:cubicBezTo>
                    <a:pt x="237284" y="11942"/>
                    <a:pt x="251894" y="12254"/>
                    <a:pt x="266518" y="12544"/>
                  </a:cubicBezTo>
                  <a:lnTo>
                    <a:pt x="266518" y="12544"/>
                  </a:lnTo>
                  <a:cubicBezTo>
                    <a:pt x="266735" y="15036"/>
                    <a:pt x="266953" y="17529"/>
                    <a:pt x="267180" y="20024"/>
                  </a:cubicBezTo>
                  <a:cubicBezTo>
                    <a:pt x="267200" y="20082"/>
                    <a:pt x="267238" y="20106"/>
                    <a:pt x="267282" y="20106"/>
                  </a:cubicBezTo>
                  <a:cubicBezTo>
                    <a:pt x="267385" y="20106"/>
                    <a:pt x="267520" y="19980"/>
                    <a:pt x="267520" y="19879"/>
                  </a:cubicBezTo>
                  <a:cubicBezTo>
                    <a:pt x="267353" y="17431"/>
                    <a:pt x="267174" y="14992"/>
                    <a:pt x="266994" y="12554"/>
                  </a:cubicBezTo>
                  <a:lnTo>
                    <a:pt x="266994" y="12554"/>
                  </a:lnTo>
                  <a:cubicBezTo>
                    <a:pt x="272805" y="12669"/>
                    <a:pt x="278618" y="12780"/>
                    <a:pt x="284436" y="12876"/>
                  </a:cubicBezTo>
                  <a:cubicBezTo>
                    <a:pt x="284905" y="12876"/>
                    <a:pt x="285309" y="12342"/>
                    <a:pt x="285374" y="11938"/>
                  </a:cubicBezTo>
                  <a:cubicBezTo>
                    <a:pt x="285568" y="9447"/>
                    <a:pt x="285374" y="6876"/>
                    <a:pt x="284759" y="4450"/>
                  </a:cubicBezTo>
                  <a:cubicBezTo>
                    <a:pt x="284291" y="2639"/>
                    <a:pt x="283886" y="472"/>
                    <a:pt x="281800" y="67"/>
                  </a:cubicBezTo>
                  <a:cubicBezTo>
                    <a:pt x="281517" y="19"/>
                    <a:pt x="281229" y="0"/>
                    <a:pt x="28094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9" name="Google Shape;2199;p30"/>
            <p:cNvSpPr/>
            <p:nvPr/>
          </p:nvSpPr>
          <p:spPr>
            <a:xfrm>
              <a:off x="256700" y="3548025"/>
              <a:ext cx="6678025" cy="1217275"/>
            </a:xfrm>
            <a:custGeom>
              <a:rect b="b" l="l" r="r" t="t"/>
              <a:pathLst>
                <a:path extrusionOk="0" h="48691" w="267121">
                  <a:moveTo>
                    <a:pt x="681" y="38702"/>
                  </a:moveTo>
                  <a:cubicBezTo>
                    <a:pt x="3481" y="38711"/>
                    <a:pt x="6257" y="38788"/>
                    <a:pt x="9042" y="38788"/>
                  </a:cubicBezTo>
                  <a:cubicBezTo>
                    <a:pt x="10429" y="38788"/>
                    <a:pt x="11818" y="38769"/>
                    <a:pt x="13213" y="38712"/>
                  </a:cubicBezTo>
                  <a:lnTo>
                    <a:pt x="13213" y="38712"/>
                  </a:lnTo>
                  <a:cubicBezTo>
                    <a:pt x="13215" y="41699"/>
                    <a:pt x="13236" y="44688"/>
                    <a:pt x="13274" y="47679"/>
                  </a:cubicBezTo>
                  <a:lnTo>
                    <a:pt x="13274" y="47679"/>
                  </a:lnTo>
                  <a:cubicBezTo>
                    <a:pt x="11543" y="47798"/>
                    <a:pt x="9743" y="47877"/>
                    <a:pt x="7958" y="48000"/>
                  </a:cubicBezTo>
                  <a:cubicBezTo>
                    <a:pt x="6671" y="48052"/>
                    <a:pt x="5292" y="48237"/>
                    <a:pt x="3968" y="48237"/>
                  </a:cubicBezTo>
                  <a:cubicBezTo>
                    <a:pt x="3628" y="48237"/>
                    <a:pt x="3291" y="48224"/>
                    <a:pt x="2960" y="48195"/>
                  </a:cubicBezTo>
                  <a:cubicBezTo>
                    <a:pt x="535" y="47936"/>
                    <a:pt x="810" y="46044"/>
                    <a:pt x="810" y="44087"/>
                  </a:cubicBezTo>
                  <a:cubicBezTo>
                    <a:pt x="750" y="42287"/>
                    <a:pt x="691" y="40500"/>
                    <a:pt x="681" y="38702"/>
                  </a:cubicBezTo>
                  <a:close/>
                  <a:moveTo>
                    <a:pt x="14629" y="0"/>
                  </a:moveTo>
                  <a:cubicBezTo>
                    <a:pt x="14553" y="0"/>
                    <a:pt x="14427" y="126"/>
                    <a:pt x="14427" y="227"/>
                  </a:cubicBezTo>
                  <a:cubicBezTo>
                    <a:pt x="13581" y="12631"/>
                    <a:pt x="13228" y="25034"/>
                    <a:pt x="13214" y="37476"/>
                  </a:cubicBezTo>
                  <a:lnTo>
                    <a:pt x="13214" y="37476"/>
                  </a:lnTo>
                  <a:cubicBezTo>
                    <a:pt x="8955" y="37597"/>
                    <a:pt x="4773" y="37870"/>
                    <a:pt x="535" y="38087"/>
                  </a:cubicBezTo>
                  <a:cubicBezTo>
                    <a:pt x="276" y="38087"/>
                    <a:pt x="1" y="38297"/>
                    <a:pt x="66" y="38572"/>
                  </a:cubicBezTo>
                  <a:cubicBezTo>
                    <a:pt x="195" y="40852"/>
                    <a:pt x="276" y="43149"/>
                    <a:pt x="341" y="45364"/>
                  </a:cubicBezTo>
                  <a:cubicBezTo>
                    <a:pt x="405" y="46577"/>
                    <a:pt x="276" y="47790"/>
                    <a:pt x="1553" y="48340"/>
                  </a:cubicBezTo>
                  <a:cubicBezTo>
                    <a:pt x="2179" y="48607"/>
                    <a:pt x="2892" y="48691"/>
                    <a:pt x="3621" y="48691"/>
                  </a:cubicBezTo>
                  <a:cubicBezTo>
                    <a:pt x="4701" y="48691"/>
                    <a:pt x="5818" y="48508"/>
                    <a:pt x="6745" y="48469"/>
                  </a:cubicBezTo>
                  <a:cubicBezTo>
                    <a:pt x="8960" y="48340"/>
                    <a:pt x="11192" y="48195"/>
                    <a:pt x="13343" y="48065"/>
                  </a:cubicBezTo>
                  <a:cubicBezTo>
                    <a:pt x="13537" y="48065"/>
                    <a:pt x="13683" y="47936"/>
                    <a:pt x="13683" y="47790"/>
                  </a:cubicBezTo>
                  <a:cubicBezTo>
                    <a:pt x="13643" y="44759"/>
                    <a:pt x="13625" y="41728"/>
                    <a:pt x="13628" y="38697"/>
                  </a:cubicBezTo>
                  <a:lnTo>
                    <a:pt x="13628" y="38697"/>
                  </a:lnTo>
                  <a:cubicBezTo>
                    <a:pt x="17894" y="38570"/>
                    <a:pt x="22159" y="38490"/>
                    <a:pt x="26346" y="38426"/>
                  </a:cubicBezTo>
                  <a:cubicBezTo>
                    <a:pt x="34966" y="38297"/>
                    <a:pt x="43537" y="38232"/>
                    <a:pt x="52157" y="38168"/>
                  </a:cubicBezTo>
                  <a:cubicBezTo>
                    <a:pt x="60850" y="38127"/>
                    <a:pt x="69542" y="38107"/>
                    <a:pt x="78235" y="38107"/>
                  </a:cubicBezTo>
                  <a:cubicBezTo>
                    <a:pt x="86928" y="38107"/>
                    <a:pt x="95620" y="38127"/>
                    <a:pt x="104313" y="38168"/>
                  </a:cubicBezTo>
                  <a:cubicBezTo>
                    <a:pt x="131134" y="38319"/>
                    <a:pt x="158004" y="38557"/>
                    <a:pt x="184878" y="38557"/>
                  </a:cubicBezTo>
                  <a:cubicBezTo>
                    <a:pt x="192567" y="38557"/>
                    <a:pt x="200257" y="38538"/>
                    <a:pt x="207946" y="38491"/>
                  </a:cubicBezTo>
                  <a:cubicBezTo>
                    <a:pt x="217584" y="38426"/>
                    <a:pt x="227288" y="38297"/>
                    <a:pt x="236926" y="38087"/>
                  </a:cubicBezTo>
                  <a:cubicBezTo>
                    <a:pt x="246759" y="37957"/>
                    <a:pt x="256673" y="38022"/>
                    <a:pt x="266506" y="37214"/>
                  </a:cubicBezTo>
                  <a:cubicBezTo>
                    <a:pt x="266716" y="37149"/>
                    <a:pt x="267120" y="36680"/>
                    <a:pt x="266781" y="36615"/>
                  </a:cubicBezTo>
                  <a:cubicBezTo>
                    <a:pt x="265422" y="36582"/>
                    <a:pt x="264061" y="36568"/>
                    <a:pt x="262700" y="36568"/>
                  </a:cubicBezTo>
                  <a:cubicBezTo>
                    <a:pt x="255346" y="36568"/>
                    <a:pt x="247961" y="36985"/>
                    <a:pt x="240565" y="37149"/>
                  </a:cubicBezTo>
                  <a:cubicBezTo>
                    <a:pt x="232010" y="37278"/>
                    <a:pt x="223455" y="37424"/>
                    <a:pt x="214819" y="37488"/>
                  </a:cubicBezTo>
                  <a:cubicBezTo>
                    <a:pt x="204673" y="37564"/>
                    <a:pt x="194504" y="37596"/>
                    <a:pt x="184327" y="37596"/>
                  </a:cubicBezTo>
                  <a:cubicBezTo>
                    <a:pt x="177130" y="37596"/>
                    <a:pt x="169929" y="37580"/>
                    <a:pt x="162728" y="37553"/>
                  </a:cubicBezTo>
                  <a:cubicBezTo>
                    <a:pt x="130758" y="37433"/>
                    <a:pt x="98732" y="37077"/>
                    <a:pt x="66689" y="37077"/>
                  </a:cubicBezTo>
                  <a:cubicBezTo>
                    <a:pt x="64158" y="37077"/>
                    <a:pt x="61626" y="37079"/>
                    <a:pt x="59095" y="37084"/>
                  </a:cubicBezTo>
                  <a:cubicBezTo>
                    <a:pt x="49456" y="37084"/>
                    <a:pt x="39817" y="37149"/>
                    <a:pt x="30114" y="37278"/>
                  </a:cubicBezTo>
                  <a:cubicBezTo>
                    <a:pt x="25343" y="37359"/>
                    <a:pt x="20491" y="37424"/>
                    <a:pt x="15704" y="37424"/>
                  </a:cubicBezTo>
                  <a:cubicBezTo>
                    <a:pt x="15011" y="37433"/>
                    <a:pt x="14319" y="37446"/>
                    <a:pt x="13631" y="37464"/>
                  </a:cubicBezTo>
                  <a:lnTo>
                    <a:pt x="13631" y="37464"/>
                  </a:lnTo>
                  <a:cubicBezTo>
                    <a:pt x="13667" y="25008"/>
                    <a:pt x="14052" y="12550"/>
                    <a:pt x="14685" y="82"/>
                  </a:cubicBezTo>
                  <a:cubicBezTo>
                    <a:pt x="14685" y="23"/>
                    <a:pt x="14662" y="0"/>
                    <a:pt x="1462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p30"/>
            <p:cNvSpPr/>
            <p:nvPr/>
          </p:nvSpPr>
          <p:spPr>
            <a:xfrm>
              <a:off x="4129600" y="4528900"/>
              <a:ext cx="3199325" cy="226600"/>
            </a:xfrm>
            <a:custGeom>
              <a:rect b="b" l="l" r="r" t="t"/>
              <a:pathLst>
                <a:path extrusionOk="0" h="9064" w="127973">
                  <a:moveTo>
                    <a:pt x="127698" y="0"/>
                  </a:moveTo>
                  <a:cubicBezTo>
                    <a:pt x="110991" y="65"/>
                    <a:pt x="94334" y="404"/>
                    <a:pt x="77628" y="679"/>
                  </a:cubicBezTo>
                  <a:cubicBezTo>
                    <a:pt x="61180" y="873"/>
                    <a:pt x="44685" y="1019"/>
                    <a:pt x="28173" y="1148"/>
                  </a:cubicBezTo>
                  <a:cubicBezTo>
                    <a:pt x="18873" y="1278"/>
                    <a:pt x="9574" y="1359"/>
                    <a:pt x="211" y="1488"/>
                  </a:cubicBezTo>
                  <a:cubicBezTo>
                    <a:pt x="130" y="1488"/>
                    <a:pt x="0" y="1682"/>
                    <a:pt x="130" y="1682"/>
                  </a:cubicBezTo>
                  <a:cubicBezTo>
                    <a:pt x="18599" y="1553"/>
                    <a:pt x="37132" y="1488"/>
                    <a:pt x="55666" y="1359"/>
                  </a:cubicBezTo>
                  <a:cubicBezTo>
                    <a:pt x="74054" y="1213"/>
                    <a:pt x="92458" y="1213"/>
                    <a:pt x="110846" y="1213"/>
                  </a:cubicBezTo>
                  <a:cubicBezTo>
                    <a:pt x="113417" y="1148"/>
                    <a:pt x="115973" y="1148"/>
                    <a:pt x="118592" y="1148"/>
                  </a:cubicBezTo>
                  <a:lnTo>
                    <a:pt x="122636" y="1148"/>
                  </a:lnTo>
                  <a:cubicBezTo>
                    <a:pt x="123371" y="1104"/>
                    <a:pt x="124322" y="964"/>
                    <a:pt x="125196" y="964"/>
                  </a:cubicBezTo>
                  <a:cubicBezTo>
                    <a:pt x="125610" y="964"/>
                    <a:pt x="126007" y="995"/>
                    <a:pt x="126355" y="1084"/>
                  </a:cubicBezTo>
                  <a:cubicBezTo>
                    <a:pt x="127018" y="1278"/>
                    <a:pt x="126824" y="1682"/>
                    <a:pt x="126760" y="2297"/>
                  </a:cubicBezTo>
                  <a:cubicBezTo>
                    <a:pt x="126679" y="2976"/>
                    <a:pt x="126614" y="3639"/>
                    <a:pt x="126485" y="4318"/>
                  </a:cubicBezTo>
                  <a:cubicBezTo>
                    <a:pt x="126420" y="5321"/>
                    <a:pt x="126549" y="7617"/>
                    <a:pt x="125466" y="8022"/>
                  </a:cubicBezTo>
                  <a:cubicBezTo>
                    <a:pt x="125242" y="8110"/>
                    <a:pt x="124958" y="8135"/>
                    <a:pt x="124659" y="8135"/>
                  </a:cubicBezTo>
                  <a:cubicBezTo>
                    <a:pt x="124245" y="8135"/>
                    <a:pt x="123801" y="8086"/>
                    <a:pt x="123444" y="8086"/>
                  </a:cubicBezTo>
                  <a:lnTo>
                    <a:pt x="117590" y="8086"/>
                  </a:lnTo>
                  <a:cubicBezTo>
                    <a:pt x="117185" y="8086"/>
                    <a:pt x="116652" y="8895"/>
                    <a:pt x="117185" y="8960"/>
                  </a:cubicBezTo>
                  <a:cubicBezTo>
                    <a:pt x="118997" y="8960"/>
                    <a:pt x="120889" y="9040"/>
                    <a:pt x="122716" y="9040"/>
                  </a:cubicBezTo>
                  <a:cubicBezTo>
                    <a:pt x="123105" y="9040"/>
                    <a:pt x="123535" y="9063"/>
                    <a:pt x="123973" y="9063"/>
                  </a:cubicBezTo>
                  <a:cubicBezTo>
                    <a:pt x="124814" y="9063"/>
                    <a:pt x="125686" y="8979"/>
                    <a:pt x="126355" y="8491"/>
                  </a:cubicBezTo>
                  <a:cubicBezTo>
                    <a:pt x="127164" y="7827"/>
                    <a:pt x="127164" y="6809"/>
                    <a:pt x="127293" y="5871"/>
                  </a:cubicBezTo>
                  <a:cubicBezTo>
                    <a:pt x="127487" y="3978"/>
                    <a:pt x="127762" y="2167"/>
                    <a:pt x="127972" y="340"/>
                  </a:cubicBezTo>
                  <a:cubicBezTo>
                    <a:pt x="127972" y="146"/>
                    <a:pt x="127827" y="0"/>
                    <a:pt x="12769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p30"/>
            <p:cNvSpPr/>
            <p:nvPr/>
          </p:nvSpPr>
          <p:spPr>
            <a:xfrm>
              <a:off x="526375" y="1103775"/>
              <a:ext cx="55425" cy="1732350"/>
            </a:xfrm>
            <a:custGeom>
              <a:rect b="b" l="l" r="r" t="t"/>
              <a:pathLst>
                <a:path extrusionOk="0" h="69294" w="2217">
                  <a:moveTo>
                    <a:pt x="252" y="1"/>
                  </a:moveTo>
                  <a:cubicBezTo>
                    <a:pt x="157" y="1"/>
                    <a:pt x="1" y="129"/>
                    <a:pt x="1" y="219"/>
                  </a:cubicBezTo>
                  <a:cubicBezTo>
                    <a:pt x="1068" y="18138"/>
                    <a:pt x="1618" y="36073"/>
                    <a:pt x="1618" y="53992"/>
                  </a:cubicBezTo>
                  <a:cubicBezTo>
                    <a:pt x="1618" y="59038"/>
                    <a:pt x="1279" y="64165"/>
                    <a:pt x="1537" y="69227"/>
                  </a:cubicBezTo>
                  <a:cubicBezTo>
                    <a:pt x="1537" y="69275"/>
                    <a:pt x="1558" y="69294"/>
                    <a:pt x="1589" y="69294"/>
                  </a:cubicBezTo>
                  <a:cubicBezTo>
                    <a:pt x="1684" y="69294"/>
                    <a:pt x="1877" y="69114"/>
                    <a:pt x="1877" y="69016"/>
                  </a:cubicBezTo>
                  <a:cubicBezTo>
                    <a:pt x="2217" y="64569"/>
                    <a:pt x="2022" y="60057"/>
                    <a:pt x="2087" y="55610"/>
                  </a:cubicBezTo>
                  <a:cubicBezTo>
                    <a:pt x="2087" y="51162"/>
                    <a:pt x="2022" y="46715"/>
                    <a:pt x="2022" y="42267"/>
                  </a:cubicBezTo>
                  <a:cubicBezTo>
                    <a:pt x="1877" y="33308"/>
                    <a:pt x="1618" y="24267"/>
                    <a:pt x="1214" y="15308"/>
                  </a:cubicBezTo>
                  <a:cubicBezTo>
                    <a:pt x="939" y="10198"/>
                    <a:pt x="664" y="5136"/>
                    <a:pt x="324" y="90"/>
                  </a:cubicBezTo>
                  <a:cubicBezTo>
                    <a:pt x="324" y="26"/>
                    <a:pt x="294" y="1"/>
                    <a:pt x="25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30"/>
            <p:cNvSpPr/>
            <p:nvPr/>
          </p:nvSpPr>
          <p:spPr>
            <a:xfrm>
              <a:off x="5355875" y="1122575"/>
              <a:ext cx="1861850" cy="25600"/>
            </a:xfrm>
            <a:custGeom>
              <a:rect b="b" l="l" r="r" t="t"/>
              <a:pathLst>
                <a:path extrusionOk="0" h="1024" w="74474">
                  <a:moveTo>
                    <a:pt x="146" y="1"/>
                  </a:moveTo>
                  <a:cubicBezTo>
                    <a:pt x="81" y="1"/>
                    <a:pt x="0" y="146"/>
                    <a:pt x="81" y="146"/>
                  </a:cubicBezTo>
                  <a:cubicBezTo>
                    <a:pt x="19278" y="340"/>
                    <a:pt x="38490" y="551"/>
                    <a:pt x="57622" y="745"/>
                  </a:cubicBezTo>
                  <a:cubicBezTo>
                    <a:pt x="60323" y="745"/>
                    <a:pt x="63008" y="809"/>
                    <a:pt x="65709" y="809"/>
                  </a:cubicBezTo>
                  <a:cubicBezTo>
                    <a:pt x="67725" y="858"/>
                    <a:pt x="69850" y="1023"/>
                    <a:pt x="71914" y="1023"/>
                  </a:cubicBezTo>
                  <a:cubicBezTo>
                    <a:pt x="72615" y="1023"/>
                    <a:pt x="73309" y="1004"/>
                    <a:pt x="73989" y="955"/>
                  </a:cubicBezTo>
                  <a:cubicBezTo>
                    <a:pt x="74134" y="955"/>
                    <a:pt x="74474" y="551"/>
                    <a:pt x="74199" y="551"/>
                  </a:cubicBezTo>
                  <a:cubicBezTo>
                    <a:pt x="73220" y="437"/>
                    <a:pt x="72219" y="403"/>
                    <a:pt x="71214" y="403"/>
                  </a:cubicBezTo>
                  <a:cubicBezTo>
                    <a:pt x="69795" y="403"/>
                    <a:pt x="68368" y="470"/>
                    <a:pt x="66986" y="470"/>
                  </a:cubicBezTo>
                  <a:cubicBezTo>
                    <a:pt x="64560" y="405"/>
                    <a:pt x="62134" y="405"/>
                    <a:pt x="59709" y="340"/>
                  </a:cubicBezTo>
                  <a:cubicBezTo>
                    <a:pt x="54857" y="340"/>
                    <a:pt x="50070" y="276"/>
                    <a:pt x="45218" y="276"/>
                  </a:cubicBezTo>
                  <a:cubicBezTo>
                    <a:pt x="35660" y="211"/>
                    <a:pt x="26086" y="66"/>
                    <a:pt x="16512" y="66"/>
                  </a:cubicBezTo>
                  <a:cubicBezTo>
                    <a:pt x="11062" y="66"/>
                    <a:pt x="5596" y="1"/>
                    <a:pt x="14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p30"/>
            <p:cNvSpPr/>
            <p:nvPr/>
          </p:nvSpPr>
          <p:spPr>
            <a:xfrm>
              <a:off x="1014800" y="1116700"/>
              <a:ext cx="1873175" cy="10275"/>
            </a:xfrm>
            <a:custGeom>
              <a:rect b="b" l="l" r="r" t="t"/>
              <a:pathLst>
                <a:path extrusionOk="0" h="411" w="74927">
                  <a:moveTo>
                    <a:pt x="53674" y="0"/>
                  </a:moveTo>
                  <a:cubicBezTo>
                    <a:pt x="41396" y="0"/>
                    <a:pt x="29121" y="89"/>
                    <a:pt x="16852" y="171"/>
                  </a:cubicBezTo>
                  <a:cubicBezTo>
                    <a:pt x="11256" y="171"/>
                    <a:pt x="5725" y="236"/>
                    <a:pt x="130" y="236"/>
                  </a:cubicBezTo>
                  <a:cubicBezTo>
                    <a:pt x="65" y="236"/>
                    <a:pt x="0" y="381"/>
                    <a:pt x="65" y="381"/>
                  </a:cubicBezTo>
                  <a:cubicBezTo>
                    <a:pt x="6512" y="403"/>
                    <a:pt x="12960" y="410"/>
                    <a:pt x="19407" y="410"/>
                  </a:cubicBezTo>
                  <a:cubicBezTo>
                    <a:pt x="32302" y="410"/>
                    <a:pt x="45197" y="381"/>
                    <a:pt x="58091" y="381"/>
                  </a:cubicBezTo>
                  <a:cubicBezTo>
                    <a:pt x="63671" y="301"/>
                    <a:pt x="69202" y="301"/>
                    <a:pt x="74797" y="236"/>
                  </a:cubicBezTo>
                  <a:cubicBezTo>
                    <a:pt x="74862" y="236"/>
                    <a:pt x="74927" y="106"/>
                    <a:pt x="74862" y="106"/>
                  </a:cubicBezTo>
                  <a:cubicBezTo>
                    <a:pt x="67799" y="30"/>
                    <a:pt x="60736" y="0"/>
                    <a:pt x="536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p30"/>
            <p:cNvSpPr/>
            <p:nvPr/>
          </p:nvSpPr>
          <p:spPr>
            <a:xfrm>
              <a:off x="842050" y="1119650"/>
              <a:ext cx="76550" cy="11700"/>
            </a:xfrm>
            <a:custGeom>
              <a:rect b="b" l="l" r="r" t="t"/>
              <a:pathLst>
                <a:path extrusionOk="0" h="468" w="3062">
                  <a:moveTo>
                    <a:pt x="1814" y="1"/>
                  </a:moveTo>
                  <a:cubicBezTo>
                    <a:pt x="1291" y="1"/>
                    <a:pt x="785" y="70"/>
                    <a:pt x="231" y="183"/>
                  </a:cubicBezTo>
                  <a:cubicBezTo>
                    <a:pt x="116" y="255"/>
                    <a:pt x="0" y="468"/>
                    <a:pt x="114" y="468"/>
                  </a:cubicBezTo>
                  <a:cubicBezTo>
                    <a:pt x="128" y="468"/>
                    <a:pt x="145" y="465"/>
                    <a:pt x="166" y="457"/>
                  </a:cubicBezTo>
                  <a:cubicBezTo>
                    <a:pt x="1040" y="328"/>
                    <a:pt x="1994" y="263"/>
                    <a:pt x="2867" y="263"/>
                  </a:cubicBezTo>
                  <a:cubicBezTo>
                    <a:pt x="2932" y="263"/>
                    <a:pt x="3061" y="118"/>
                    <a:pt x="2996" y="118"/>
                  </a:cubicBezTo>
                  <a:cubicBezTo>
                    <a:pt x="2576" y="37"/>
                    <a:pt x="2191" y="1"/>
                    <a:pt x="181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30"/>
            <p:cNvSpPr/>
            <p:nvPr/>
          </p:nvSpPr>
          <p:spPr>
            <a:xfrm>
              <a:off x="577325" y="2918425"/>
              <a:ext cx="23075" cy="122800"/>
            </a:xfrm>
            <a:custGeom>
              <a:rect b="b" l="l" r="r" t="t"/>
              <a:pathLst>
                <a:path extrusionOk="0" h="4912" w="923">
                  <a:moveTo>
                    <a:pt x="327" y="1"/>
                  </a:moveTo>
                  <a:cubicBezTo>
                    <a:pt x="217" y="1"/>
                    <a:pt x="1" y="186"/>
                    <a:pt x="49" y="344"/>
                  </a:cubicBezTo>
                  <a:cubicBezTo>
                    <a:pt x="389" y="1816"/>
                    <a:pt x="453" y="3368"/>
                    <a:pt x="453" y="4856"/>
                  </a:cubicBezTo>
                  <a:cubicBezTo>
                    <a:pt x="453" y="4896"/>
                    <a:pt x="472" y="4912"/>
                    <a:pt x="498" y="4912"/>
                  </a:cubicBezTo>
                  <a:cubicBezTo>
                    <a:pt x="555" y="4912"/>
                    <a:pt x="648" y="4836"/>
                    <a:pt x="648" y="4792"/>
                  </a:cubicBezTo>
                  <a:cubicBezTo>
                    <a:pt x="922" y="3239"/>
                    <a:pt x="793" y="1622"/>
                    <a:pt x="389" y="69"/>
                  </a:cubicBezTo>
                  <a:cubicBezTo>
                    <a:pt x="389" y="21"/>
                    <a:pt x="364" y="1"/>
                    <a:pt x="32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p30"/>
            <p:cNvSpPr/>
            <p:nvPr/>
          </p:nvSpPr>
          <p:spPr>
            <a:xfrm>
              <a:off x="797275" y="4548925"/>
              <a:ext cx="1538425" cy="28900"/>
            </a:xfrm>
            <a:custGeom>
              <a:rect b="b" l="l" r="r" t="t"/>
              <a:pathLst>
                <a:path extrusionOk="0" h="1156" w="61537">
                  <a:moveTo>
                    <a:pt x="59172" y="1"/>
                  </a:moveTo>
                  <a:cubicBezTo>
                    <a:pt x="49740" y="1"/>
                    <a:pt x="40311" y="363"/>
                    <a:pt x="30938" y="558"/>
                  </a:cubicBezTo>
                  <a:cubicBezTo>
                    <a:pt x="20766" y="687"/>
                    <a:pt x="10512" y="816"/>
                    <a:pt x="340" y="881"/>
                  </a:cubicBezTo>
                  <a:cubicBezTo>
                    <a:pt x="211" y="881"/>
                    <a:pt x="0" y="1156"/>
                    <a:pt x="211" y="1156"/>
                  </a:cubicBezTo>
                  <a:cubicBezTo>
                    <a:pt x="10383" y="1156"/>
                    <a:pt x="20556" y="1091"/>
                    <a:pt x="30728" y="962"/>
                  </a:cubicBezTo>
                  <a:cubicBezTo>
                    <a:pt x="40917" y="816"/>
                    <a:pt x="51089" y="816"/>
                    <a:pt x="61261" y="283"/>
                  </a:cubicBezTo>
                  <a:cubicBezTo>
                    <a:pt x="61391" y="283"/>
                    <a:pt x="61536" y="8"/>
                    <a:pt x="61391" y="8"/>
                  </a:cubicBezTo>
                  <a:cubicBezTo>
                    <a:pt x="60651" y="3"/>
                    <a:pt x="59912" y="1"/>
                    <a:pt x="591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7" name="Google Shape;2207;p30"/>
            <p:cNvSpPr/>
            <p:nvPr/>
          </p:nvSpPr>
          <p:spPr>
            <a:xfrm>
              <a:off x="415200" y="4416075"/>
              <a:ext cx="522000" cy="20250"/>
            </a:xfrm>
            <a:custGeom>
              <a:rect b="b" l="l" r="r" t="t"/>
              <a:pathLst>
                <a:path extrusionOk="0" h="810" w="20880">
                  <a:moveTo>
                    <a:pt x="20750" y="1"/>
                  </a:moveTo>
                  <a:cubicBezTo>
                    <a:pt x="13941" y="276"/>
                    <a:pt x="7068" y="470"/>
                    <a:pt x="259" y="535"/>
                  </a:cubicBezTo>
                  <a:cubicBezTo>
                    <a:pt x="130" y="535"/>
                    <a:pt x="1" y="810"/>
                    <a:pt x="130" y="810"/>
                  </a:cubicBezTo>
                  <a:cubicBezTo>
                    <a:pt x="7003" y="810"/>
                    <a:pt x="13812" y="616"/>
                    <a:pt x="20620" y="211"/>
                  </a:cubicBezTo>
                  <a:cubicBezTo>
                    <a:pt x="20750" y="211"/>
                    <a:pt x="20879" y="1"/>
                    <a:pt x="2075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30"/>
            <p:cNvSpPr/>
            <p:nvPr/>
          </p:nvSpPr>
          <p:spPr>
            <a:xfrm>
              <a:off x="2460200" y="4540625"/>
              <a:ext cx="139925" cy="13750"/>
            </a:xfrm>
            <a:custGeom>
              <a:rect b="b" l="l" r="r" t="t"/>
              <a:pathLst>
                <a:path extrusionOk="0" h="550" w="5597">
                  <a:moveTo>
                    <a:pt x="5451" y="0"/>
                  </a:moveTo>
                  <a:cubicBezTo>
                    <a:pt x="3704" y="0"/>
                    <a:pt x="2022" y="146"/>
                    <a:pt x="340" y="275"/>
                  </a:cubicBezTo>
                  <a:cubicBezTo>
                    <a:pt x="195" y="275"/>
                    <a:pt x="0" y="550"/>
                    <a:pt x="195" y="550"/>
                  </a:cubicBezTo>
                  <a:cubicBezTo>
                    <a:pt x="1893" y="485"/>
                    <a:pt x="3639" y="404"/>
                    <a:pt x="5321" y="210"/>
                  </a:cubicBezTo>
                  <a:cubicBezTo>
                    <a:pt x="5386" y="210"/>
                    <a:pt x="5596" y="0"/>
                    <a:pt x="545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30"/>
            <p:cNvSpPr/>
            <p:nvPr/>
          </p:nvSpPr>
          <p:spPr>
            <a:xfrm>
              <a:off x="7115075" y="4456325"/>
              <a:ext cx="81700" cy="14875"/>
            </a:xfrm>
            <a:custGeom>
              <a:rect b="b" l="l" r="r" t="t"/>
              <a:pathLst>
                <a:path extrusionOk="0" h="595" w="3268">
                  <a:moveTo>
                    <a:pt x="412" y="0"/>
                  </a:moveTo>
                  <a:cubicBezTo>
                    <a:pt x="213" y="0"/>
                    <a:pt x="0" y="289"/>
                    <a:pt x="192" y="348"/>
                  </a:cubicBezTo>
                  <a:cubicBezTo>
                    <a:pt x="641" y="510"/>
                    <a:pt x="1093" y="595"/>
                    <a:pt x="1553" y="595"/>
                  </a:cubicBezTo>
                  <a:cubicBezTo>
                    <a:pt x="2054" y="595"/>
                    <a:pt x="2564" y="494"/>
                    <a:pt x="3087" y="283"/>
                  </a:cubicBezTo>
                  <a:cubicBezTo>
                    <a:pt x="3145" y="283"/>
                    <a:pt x="3268" y="63"/>
                    <a:pt x="3142" y="63"/>
                  </a:cubicBezTo>
                  <a:cubicBezTo>
                    <a:pt x="3127" y="63"/>
                    <a:pt x="3109" y="66"/>
                    <a:pt x="3087" y="73"/>
                  </a:cubicBezTo>
                  <a:cubicBezTo>
                    <a:pt x="2744" y="162"/>
                    <a:pt x="2365" y="202"/>
                    <a:pt x="1981" y="202"/>
                  </a:cubicBezTo>
                  <a:cubicBezTo>
                    <a:pt x="1462" y="202"/>
                    <a:pt x="932" y="129"/>
                    <a:pt x="467" y="8"/>
                  </a:cubicBezTo>
                  <a:cubicBezTo>
                    <a:pt x="449" y="3"/>
                    <a:pt x="430" y="0"/>
                    <a:pt x="41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p30"/>
            <p:cNvSpPr/>
            <p:nvPr/>
          </p:nvSpPr>
          <p:spPr>
            <a:xfrm>
              <a:off x="6913000" y="4661375"/>
              <a:ext cx="23350" cy="74375"/>
            </a:xfrm>
            <a:custGeom>
              <a:rect b="b" l="l" r="r" t="t"/>
              <a:pathLst>
                <a:path extrusionOk="0" h="2975" w="934">
                  <a:moveTo>
                    <a:pt x="462" y="1"/>
                  </a:moveTo>
                  <a:cubicBezTo>
                    <a:pt x="283" y="1"/>
                    <a:pt x="0" y="235"/>
                    <a:pt x="60" y="426"/>
                  </a:cubicBezTo>
                  <a:cubicBezTo>
                    <a:pt x="189" y="1316"/>
                    <a:pt x="318" y="2124"/>
                    <a:pt x="723" y="2933"/>
                  </a:cubicBezTo>
                  <a:cubicBezTo>
                    <a:pt x="738" y="2962"/>
                    <a:pt x="756" y="2974"/>
                    <a:pt x="777" y="2974"/>
                  </a:cubicBezTo>
                  <a:cubicBezTo>
                    <a:pt x="846" y="2974"/>
                    <a:pt x="933" y="2837"/>
                    <a:pt x="933" y="2787"/>
                  </a:cubicBezTo>
                  <a:cubicBezTo>
                    <a:pt x="933" y="1849"/>
                    <a:pt x="787" y="976"/>
                    <a:pt x="593" y="103"/>
                  </a:cubicBezTo>
                  <a:cubicBezTo>
                    <a:pt x="576" y="30"/>
                    <a:pt x="526" y="1"/>
                    <a:pt x="4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p30"/>
            <p:cNvSpPr/>
            <p:nvPr/>
          </p:nvSpPr>
          <p:spPr>
            <a:xfrm>
              <a:off x="706300" y="4648075"/>
              <a:ext cx="33050" cy="131625"/>
            </a:xfrm>
            <a:custGeom>
              <a:rect b="b" l="l" r="r" t="t"/>
              <a:pathLst>
                <a:path extrusionOk="0" h="5265" w="1322">
                  <a:moveTo>
                    <a:pt x="1211" y="0"/>
                  </a:moveTo>
                  <a:cubicBezTo>
                    <a:pt x="1121" y="0"/>
                    <a:pt x="992" y="75"/>
                    <a:pt x="955" y="149"/>
                  </a:cubicBezTo>
                  <a:cubicBezTo>
                    <a:pt x="340" y="1702"/>
                    <a:pt x="1" y="3724"/>
                    <a:pt x="955" y="5211"/>
                  </a:cubicBezTo>
                  <a:cubicBezTo>
                    <a:pt x="974" y="5249"/>
                    <a:pt x="1004" y="5265"/>
                    <a:pt x="1037" y="5265"/>
                  </a:cubicBezTo>
                  <a:cubicBezTo>
                    <a:pt x="1117" y="5265"/>
                    <a:pt x="1214" y="5174"/>
                    <a:pt x="1214" y="5082"/>
                  </a:cubicBezTo>
                  <a:cubicBezTo>
                    <a:pt x="1084" y="4273"/>
                    <a:pt x="890" y="3529"/>
                    <a:pt x="890" y="2721"/>
                  </a:cubicBezTo>
                  <a:cubicBezTo>
                    <a:pt x="890" y="1848"/>
                    <a:pt x="1019" y="958"/>
                    <a:pt x="1294" y="149"/>
                  </a:cubicBezTo>
                  <a:cubicBezTo>
                    <a:pt x="1322" y="40"/>
                    <a:pt x="1277" y="0"/>
                    <a:pt x="1211" y="0"/>
                  </a:cubicBezTo>
                  <a:close/>
                </a:path>
              </a:pathLst>
            </a:custGeom>
            <a:solidFill>
              <a:srgbClr val="0202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2" name="Google Shape;2212;p30"/>
            <p:cNvSpPr/>
            <p:nvPr/>
          </p:nvSpPr>
          <p:spPr>
            <a:xfrm>
              <a:off x="5044550" y="1122575"/>
              <a:ext cx="193675" cy="11750"/>
            </a:xfrm>
            <a:custGeom>
              <a:rect b="b" l="l" r="r" t="t"/>
              <a:pathLst>
                <a:path extrusionOk="0" h="470" w="7747">
                  <a:moveTo>
                    <a:pt x="534" y="1"/>
                  </a:moveTo>
                  <a:cubicBezTo>
                    <a:pt x="324" y="1"/>
                    <a:pt x="0" y="470"/>
                    <a:pt x="324" y="470"/>
                  </a:cubicBezTo>
                  <a:cubicBezTo>
                    <a:pt x="2750" y="470"/>
                    <a:pt x="5111" y="470"/>
                    <a:pt x="7537" y="340"/>
                  </a:cubicBezTo>
                  <a:cubicBezTo>
                    <a:pt x="7601" y="340"/>
                    <a:pt x="7747" y="146"/>
                    <a:pt x="7601" y="146"/>
                  </a:cubicBezTo>
                  <a:cubicBezTo>
                    <a:pt x="5256" y="1"/>
                    <a:pt x="2895" y="1"/>
                    <a:pt x="5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3" name="Google Shape;2213;p30"/>
            <p:cNvSpPr/>
            <p:nvPr/>
          </p:nvSpPr>
          <p:spPr>
            <a:xfrm>
              <a:off x="3026225" y="1102000"/>
              <a:ext cx="127800" cy="15750"/>
            </a:xfrm>
            <a:custGeom>
              <a:rect b="b" l="l" r="r" t="t"/>
              <a:pathLst>
                <a:path extrusionOk="0" h="630" w="5112">
                  <a:moveTo>
                    <a:pt x="3181" y="0"/>
                  </a:moveTo>
                  <a:cubicBezTo>
                    <a:pt x="2230" y="0"/>
                    <a:pt x="1300" y="80"/>
                    <a:pt x="340" y="290"/>
                  </a:cubicBezTo>
                  <a:cubicBezTo>
                    <a:pt x="195" y="290"/>
                    <a:pt x="1" y="630"/>
                    <a:pt x="276" y="630"/>
                  </a:cubicBezTo>
                  <a:cubicBezTo>
                    <a:pt x="1489" y="456"/>
                    <a:pt x="2757" y="338"/>
                    <a:pt x="4035" y="338"/>
                  </a:cubicBezTo>
                  <a:cubicBezTo>
                    <a:pt x="4307" y="338"/>
                    <a:pt x="4580" y="344"/>
                    <a:pt x="4853" y="355"/>
                  </a:cubicBezTo>
                  <a:cubicBezTo>
                    <a:pt x="4867" y="362"/>
                    <a:pt x="4881" y="365"/>
                    <a:pt x="4895" y="365"/>
                  </a:cubicBezTo>
                  <a:cubicBezTo>
                    <a:pt x="5010" y="365"/>
                    <a:pt x="5112" y="152"/>
                    <a:pt x="4982" y="80"/>
                  </a:cubicBezTo>
                  <a:cubicBezTo>
                    <a:pt x="4365" y="31"/>
                    <a:pt x="3769" y="0"/>
                    <a:pt x="3181" y="0"/>
                  </a:cubicBezTo>
                  <a:close/>
                </a:path>
              </a:pathLst>
            </a:custGeom>
            <a:solidFill>
              <a:srgbClr val="0202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p30"/>
            <p:cNvSpPr/>
            <p:nvPr/>
          </p:nvSpPr>
          <p:spPr>
            <a:xfrm>
              <a:off x="597150" y="3354350"/>
              <a:ext cx="13350" cy="109775"/>
            </a:xfrm>
            <a:custGeom>
              <a:rect b="b" l="l" r="r" t="t"/>
              <a:pathLst>
                <a:path extrusionOk="0" h="4391" w="534">
                  <a:moveTo>
                    <a:pt x="345" y="1"/>
                  </a:moveTo>
                  <a:cubicBezTo>
                    <a:pt x="264" y="1"/>
                    <a:pt x="129" y="126"/>
                    <a:pt x="129" y="228"/>
                  </a:cubicBezTo>
                  <a:cubicBezTo>
                    <a:pt x="65" y="1570"/>
                    <a:pt x="0" y="2977"/>
                    <a:pt x="194" y="4336"/>
                  </a:cubicBezTo>
                  <a:cubicBezTo>
                    <a:pt x="194" y="4376"/>
                    <a:pt x="207" y="4391"/>
                    <a:pt x="224" y="4391"/>
                  </a:cubicBezTo>
                  <a:cubicBezTo>
                    <a:pt x="262" y="4391"/>
                    <a:pt x="324" y="4315"/>
                    <a:pt x="324" y="4271"/>
                  </a:cubicBezTo>
                  <a:cubicBezTo>
                    <a:pt x="534" y="2848"/>
                    <a:pt x="534" y="1441"/>
                    <a:pt x="404" y="82"/>
                  </a:cubicBezTo>
                  <a:cubicBezTo>
                    <a:pt x="404" y="24"/>
                    <a:pt x="379" y="1"/>
                    <a:pt x="3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p30"/>
            <p:cNvSpPr/>
            <p:nvPr/>
          </p:nvSpPr>
          <p:spPr>
            <a:xfrm>
              <a:off x="3896225" y="4576400"/>
              <a:ext cx="103600" cy="18600"/>
            </a:xfrm>
            <a:custGeom>
              <a:rect b="b" l="l" r="r" t="t"/>
              <a:pathLst>
                <a:path extrusionOk="0" h="744" w="4144">
                  <a:moveTo>
                    <a:pt x="2778" y="0"/>
                  </a:moveTo>
                  <a:cubicBezTo>
                    <a:pt x="1971" y="0"/>
                    <a:pt x="1144" y="148"/>
                    <a:pt x="376" y="332"/>
                  </a:cubicBezTo>
                  <a:cubicBezTo>
                    <a:pt x="181" y="392"/>
                    <a:pt x="0" y="743"/>
                    <a:pt x="193" y="743"/>
                  </a:cubicBezTo>
                  <a:cubicBezTo>
                    <a:pt x="208" y="743"/>
                    <a:pt x="226" y="741"/>
                    <a:pt x="246" y="736"/>
                  </a:cubicBezTo>
                  <a:cubicBezTo>
                    <a:pt x="1459" y="461"/>
                    <a:pt x="2591" y="461"/>
                    <a:pt x="3804" y="397"/>
                  </a:cubicBezTo>
                  <a:cubicBezTo>
                    <a:pt x="3885" y="397"/>
                    <a:pt x="4144" y="186"/>
                    <a:pt x="3950" y="122"/>
                  </a:cubicBezTo>
                  <a:cubicBezTo>
                    <a:pt x="3570" y="36"/>
                    <a:pt x="3177" y="0"/>
                    <a:pt x="277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p30"/>
            <p:cNvSpPr/>
            <p:nvPr/>
          </p:nvSpPr>
          <p:spPr>
            <a:xfrm>
              <a:off x="6929450" y="2577425"/>
              <a:ext cx="8500" cy="512775"/>
            </a:xfrm>
            <a:custGeom>
              <a:rect b="b" l="l" r="r" t="t"/>
              <a:pathLst>
                <a:path extrusionOk="0" h="20511" w="340">
                  <a:moveTo>
                    <a:pt x="180" y="1"/>
                  </a:moveTo>
                  <a:cubicBezTo>
                    <a:pt x="138" y="1"/>
                    <a:pt x="65" y="46"/>
                    <a:pt x="65" y="92"/>
                  </a:cubicBezTo>
                  <a:cubicBezTo>
                    <a:pt x="65" y="5429"/>
                    <a:pt x="0" y="10685"/>
                    <a:pt x="0" y="16006"/>
                  </a:cubicBezTo>
                  <a:cubicBezTo>
                    <a:pt x="0" y="17477"/>
                    <a:pt x="0" y="18965"/>
                    <a:pt x="65" y="20453"/>
                  </a:cubicBezTo>
                  <a:cubicBezTo>
                    <a:pt x="65" y="20496"/>
                    <a:pt x="81" y="20511"/>
                    <a:pt x="103" y="20511"/>
                  </a:cubicBezTo>
                  <a:cubicBezTo>
                    <a:pt x="146" y="20511"/>
                    <a:pt x="210" y="20453"/>
                    <a:pt x="210" y="20453"/>
                  </a:cubicBezTo>
                  <a:cubicBezTo>
                    <a:pt x="340" y="17752"/>
                    <a:pt x="275" y="15132"/>
                    <a:pt x="275" y="12496"/>
                  </a:cubicBezTo>
                  <a:cubicBezTo>
                    <a:pt x="210" y="9796"/>
                    <a:pt x="210" y="7176"/>
                    <a:pt x="210" y="4539"/>
                  </a:cubicBezTo>
                  <a:lnTo>
                    <a:pt x="210" y="27"/>
                  </a:lnTo>
                  <a:cubicBezTo>
                    <a:pt x="210" y="8"/>
                    <a:pt x="198"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7" name="Google Shape;2217;p30"/>
            <p:cNvSpPr/>
            <p:nvPr/>
          </p:nvSpPr>
          <p:spPr>
            <a:xfrm>
              <a:off x="6858675" y="3130125"/>
              <a:ext cx="74025" cy="1163750"/>
            </a:xfrm>
            <a:custGeom>
              <a:rect b="b" l="l" r="r" t="t"/>
              <a:pathLst>
                <a:path extrusionOk="0" h="46550" w="2961">
                  <a:moveTo>
                    <a:pt x="2672" y="0"/>
                  </a:moveTo>
                  <a:cubicBezTo>
                    <a:pt x="2629" y="0"/>
                    <a:pt x="2556" y="46"/>
                    <a:pt x="2556" y="92"/>
                  </a:cubicBezTo>
                  <a:cubicBezTo>
                    <a:pt x="2831" y="6156"/>
                    <a:pt x="2896" y="12156"/>
                    <a:pt x="2702" y="18221"/>
                  </a:cubicBezTo>
                  <a:cubicBezTo>
                    <a:pt x="2427" y="24286"/>
                    <a:pt x="1958" y="30350"/>
                    <a:pt x="1279" y="36350"/>
                  </a:cubicBezTo>
                  <a:cubicBezTo>
                    <a:pt x="1084" y="38097"/>
                    <a:pt x="874" y="39779"/>
                    <a:pt x="615" y="41541"/>
                  </a:cubicBezTo>
                  <a:cubicBezTo>
                    <a:pt x="405" y="43159"/>
                    <a:pt x="66" y="44841"/>
                    <a:pt x="1" y="46523"/>
                  </a:cubicBezTo>
                  <a:cubicBezTo>
                    <a:pt x="1" y="46542"/>
                    <a:pt x="6" y="46549"/>
                    <a:pt x="16" y="46549"/>
                  </a:cubicBezTo>
                  <a:cubicBezTo>
                    <a:pt x="39" y="46549"/>
                    <a:pt x="85" y="46504"/>
                    <a:pt x="130" y="46458"/>
                  </a:cubicBezTo>
                  <a:cubicBezTo>
                    <a:pt x="470" y="44970"/>
                    <a:pt x="680" y="43417"/>
                    <a:pt x="939" y="41865"/>
                  </a:cubicBezTo>
                  <a:cubicBezTo>
                    <a:pt x="1149" y="40393"/>
                    <a:pt x="1279" y="38970"/>
                    <a:pt x="1489" y="37498"/>
                  </a:cubicBezTo>
                  <a:cubicBezTo>
                    <a:pt x="1828" y="34458"/>
                    <a:pt x="2087" y="31434"/>
                    <a:pt x="2362" y="28393"/>
                  </a:cubicBezTo>
                  <a:cubicBezTo>
                    <a:pt x="2766" y="22393"/>
                    <a:pt x="2960" y="16329"/>
                    <a:pt x="2960" y="10264"/>
                  </a:cubicBezTo>
                  <a:cubicBezTo>
                    <a:pt x="2960" y="6836"/>
                    <a:pt x="2831" y="3456"/>
                    <a:pt x="2702" y="27"/>
                  </a:cubicBezTo>
                  <a:cubicBezTo>
                    <a:pt x="2702" y="8"/>
                    <a:pt x="2689" y="0"/>
                    <a:pt x="267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8" name="Google Shape;2218;p30"/>
            <p:cNvSpPr/>
            <p:nvPr/>
          </p:nvSpPr>
          <p:spPr>
            <a:xfrm>
              <a:off x="5830925" y="4611375"/>
              <a:ext cx="1470900" cy="10125"/>
            </a:xfrm>
            <a:custGeom>
              <a:rect b="b" l="l" r="r" t="t"/>
              <a:pathLst>
                <a:path extrusionOk="0" h="405" w="58836">
                  <a:moveTo>
                    <a:pt x="12939" y="0"/>
                  </a:moveTo>
                  <a:cubicBezTo>
                    <a:pt x="8637" y="81"/>
                    <a:pt x="4383" y="81"/>
                    <a:pt x="82" y="81"/>
                  </a:cubicBezTo>
                  <a:cubicBezTo>
                    <a:pt x="82" y="81"/>
                    <a:pt x="1" y="146"/>
                    <a:pt x="82" y="146"/>
                  </a:cubicBezTo>
                  <a:lnTo>
                    <a:pt x="22917" y="146"/>
                  </a:lnTo>
                  <a:cubicBezTo>
                    <a:pt x="30534" y="210"/>
                    <a:pt x="38151" y="210"/>
                    <a:pt x="45688" y="275"/>
                  </a:cubicBezTo>
                  <a:cubicBezTo>
                    <a:pt x="47855" y="275"/>
                    <a:pt x="50006" y="275"/>
                    <a:pt x="52092" y="340"/>
                  </a:cubicBezTo>
                  <a:cubicBezTo>
                    <a:pt x="53537" y="340"/>
                    <a:pt x="54974" y="405"/>
                    <a:pt x="56409" y="405"/>
                  </a:cubicBezTo>
                  <a:cubicBezTo>
                    <a:pt x="57127" y="405"/>
                    <a:pt x="57844" y="388"/>
                    <a:pt x="58561" y="340"/>
                  </a:cubicBezTo>
                  <a:cubicBezTo>
                    <a:pt x="58626" y="340"/>
                    <a:pt x="58836" y="146"/>
                    <a:pt x="58707" y="146"/>
                  </a:cubicBezTo>
                  <a:cubicBezTo>
                    <a:pt x="58054" y="124"/>
                    <a:pt x="57402" y="117"/>
                    <a:pt x="56752" y="117"/>
                  </a:cubicBezTo>
                  <a:cubicBezTo>
                    <a:pt x="55452" y="117"/>
                    <a:pt x="54162" y="146"/>
                    <a:pt x="52901" y="146"/>
                  </a:cubicBezTo>
                  <a:cubicBezTo>
                    <a:pt x="51025" y="81"/>
                    <a:pt x="49132" y="81"/>
                    <a:pt x="47240" y="81"/>
                  </a:cubicBezTo>
                  <a:lnTo>
                    <a:pt x="35790" y="81"/>
                  </a:lnTo>
                  <a:cubicBezTo>
                    <a:pt x="28173" y="0"/>
                    <a:pt x="20556" y="0"/>
                    <a:pt x="12939" y="0"/>
                  </a:cubicBezTo>
                  <a:close/>
                </a:path>
              </a:pathLst>
            </a:custGeom>
            <a:solidFill>
              <a:srgbClr val="0202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p30"/>
            <p:cNvSpPr/>
            <p:nvPr/>
          </p:nvSpPr>
          <p:spPr>
            <a:xfrm>
              <a:off x="6194800" y="4508675"/>
              <a:ext cx="1056500" cy="21850"/>
            </a:xfrm>
            <a:custGeom>
              <a:rect b="b" l="l" r="r" t="t"/>
              <a:pathLst>
                <a:path extrusionOk="0" h="874" w="42260">
                  <a:moveTo>
                    <a:pt x="42195" y="0"/>
                  </a:moveTo>
                  <a:cubicBezTo>
                    <a:pt x="36728" y="146"/>
                    <a:pt x="31278" y="340"/>
                    <a:pt x="25812" y="469"/>
                  </a:cubicBezTo>
                  <a:cubicBezTo>
                    <a:pt x="20362" y="615"/>
                    <a:pt x="14831" y="680"/>
                    <a:pt x="9381" y="744"/>
                  </a:cubicBezTo>
                  <a:cubicBezTo>
                    <a:pt x="6276" y="809"/>
                    <a:pt x="3171" y="809"/>
                    <a:pt x="82" y="809"/>
                  </a:cubicBezTo>
                  <a:cubicBezTo>
                    <a:pt x="82" y="809"/>
                    <a:pt x="1" y="874"/>
                    <a:pt x="82" y="874"/>
                  </a:cubicBezTo>
                  <a:cubicBezTo>
                    <a:pt x="5532" y="874"/>
                    <a:pt x="10998" y="874"/>
                    <a:pt x="16448" y="744"/>
                  </a:cubicBezTo>
                  <a:cubicBezTo>
                    <a:pt x="21914" y="680"/>
                    <a:pt x="27365" y="615"/>
                    <a:pt x="32831" y="469"/>
                  </a:cubicBezTo>
                  <a:cubicBezTo>
                    <a:pt x="35920" y="340"/>
                    <a:pt x="39025" y="275"/>
                    <a:pt x="42130" y="146"/>
                  </a:cubicBezTo>
                  <a:cubicBezTo>
                    <a:pt x="42195" y="146"/>
                    <a:pt x="42259" y="0"/>
                    <a:pt x="421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0" name="Google Shape;2220;p30"/>
            <p:cNvSpPr/>
            <p:nvPr/>
          </p:nvSpPr>
          <p:spPr>
            <a:xfrm>
              <a:off x="3433775" y="4545875"/>
              <a:ext cx="453250" cy="4475"/>
            </a:xfrm>
            <a:custGeom>
              <a:rect b="b" l="l" r="r" t="t"/>
              <a:pathLst>
                <a:path extrusionOk="0" h="179" w="18130">
                  <a:moveTo>
                    <a:pt x="18130" y="0"/>
                  </a:moveTo>
                  <a:cubicBezTo>
                    <a:pt x="13408" y="0"/>
                    <a:pt x="8766" y="130"/>
                    <a:pt x="4044" y="130"/>
                  </a:cubicBezTo>
                  <a:cubicBezTo>
                    <a:pt x="2701" y="130"/>
                    <a:pt x="1424" y="130"/>
                    <a:pt x="65" y="65"/>
                  </a:cubicBezTo>
                  <a:cubicBezTo>
                    <a:pt x="1" y="65"/>
                    <a:pt x="1" y="130"/>
                    <a:pt x="1" y="130"/>
                  </a:cubicBezTo>
                  <a:cubicBezTo>
                    <a:pt x="2362" y="162"/>
                    <a:pt x="4703" y="178"/>
                    <a:pt x="7044" y="178"/>
                  </a:cubicBezTo>
                  <a:cubicBezTo>
                    <a:pt x="9385" y="178"/>
                    <a:pt x="11726" y="162"/>
                    <a:pt x="14087" y="130"/>
                  </a:cubicBezTo>
                  <a:cubicBezTo>
                    <a:pt x="15364" y="130"/>
                    <a:pt x="16723" y="130"/>
                    <a:pt x="18065" y="65"/>
                  </a:cubicBezTo>
                  <a:cubicBezTo>
                    <a:pt x="18130" y="65"/>
                    <a:pt x="18130" y="0"/>
                    <a:pt x="18130" y="0"/>
                  </a:cubicBezTo>
                  <a:close/>
                </a:path>
              </a:pathLst>
            </a:custGeom>
            <a:solidFill>
              <a:srgbClr val="0202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p30"/>
            <p:cNvSpPr/>
            <p:nvPr/>
          </p:nvSpPr>
          <p:spPr>
            <a:xfrm>
              <a:off x="490800" y="4590925"/>
              <a:ext cx="1377925" cy="20475"/>
            </a:xfrm>
            <a:custGeom>
              <a:rect b="b" l="l" r="r" t="t"/>
              <a:pathLst>
                <a:path extrusionOk="0" h="819" w="55117">
                  <a:moveTo>
                    <a:pt x="41813" y="0"/>
                  </a:moveTo>
                  <a:cubicBezTo>
                    <a:pt x="39079" y="0"/>
                    <a:pt x="36346" y="10"/>
                    <a:pt x="33623" y="10"/>
                  </a:cubicBezTo>
                  <a:cubicBezTo>
                    <a:pt x="26491" y="90"/>
                    <a:pt x="19278" y="220"/>
                    <a:pt x="12130" y="414"/>
                  </a:cubicBezTo>
                  <a:cubicBezTo>
                    <a:pt x="8115" y="494"/>
                    <a:pt x="4099" y="622"/>
                    <a:pt x="147" y="814"/>
                  </a:cubicBezTo>
                  <a:lnTo>
                    <a:pt x="147" y="814"/>
                  </a:lnTo>
                  <a:cubicBezTo>
                    <a:pt x="7247" y="621"/>
                    <a:pt x="14411" y="413"/>
                    <a:pt x="21494" y="285"/>
                  </a:cubicBezTo>
                  <a:cubicBezTo>
                    <a:pt x="28642" y="155"/>
                    <a:pt x="35790" y="155"/>
                    <a:pt x="42987" y="155"/>
                  </a:cubicBezTo>
                  <a:cubicBezTo>
                    <a:pt x="45682" y="155"/>
                    <a:pt x="48378" y="184"/>
                    <a:pt x="51054" y="184"/>
                  </a:cubicBezTo>
                  <a:cubicBezTo>
                    <a:pt x="52392" y="184"/>
                    <a:pt x="53725" y="177"/>
                    <a:pt x="55052" y="155"/>
                  </a:cubicBezTo>
                  <a:lnTo>
                    <a:pt x="55116" y="155"/>
                  </a:lnTo>
                  <a:cubicBezTo>
                    <a:pt x="50701" y="25"/>
                    <a:pt x="46255" y="0"/>
                    <a:pt x="41813" y="0"/>
                  </a:cubicBezTo>
                  <a:close/>
                  <a:moveTo>
                    <a:pt x="147" y="814"/>
                  </a:moveTo>
                  <a:lnTo>
                    <a:pt x="147" y="814"/>
                  </a:lnTo>
                  <a:cubicBezTo>
                    <a:pt x="98" y="816"/>
                    <a:pt x="50" y="817"/>
                    <a:pt x="1" y="818"/>
                  </a:cubicBezTo>
                  <a:lnTo>
                    <a:pt x="65" y="818"/>
                  </a:lnTo>
                  <a:cubicBezTo>
                    <a:pt x="93" y="817"/>
                    <a:pt x="120" y="816"/>
                    <a:pt x="147" y="81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p30"/>
            <p:cNvSpPr/>
            <p:nvPr/>
          </p:nvSpPr>
          <p:spPr>
            <a:xfrm>
              <a:off x="1961675" y="4590125"/>
              <a:ext cx="200175" cy="4700"/>
            </a:xfrm>
            <a:custGeom>
              <a:rect b="b" l="l" r="r" t="t"/>
              <a:pathLst>
                <a:path extrusionOk="0" h="188" w="8007">
                  <a:moveTo>
                    <a:pt x="4806" y="0"/>
                  </a:moveTo>
                  <a:cubicBezTo>
                    <a:pt x="3215" y="0"/>
                    <a:pt x="1638" y="35"/>
                    <a:pt x="66" y="122"/>
                  </a:cubicBezTo>
                  <a:cubicBezTo>
                    <a:pt x="66" y="122"/>
                    <a:pt x="1" y="187"/>
                    <a:pt x="66" y="187"/>
                  </a:cubicBezTo>
                  <a:cubicBezTo>
                    <a:pt x="1567" y="104"/>
                    <a:pt x="3073" y="68"/>
                    <a:pt x="4579" y="68"/>
                  </a:cubicBezTo>
                  <a:cubicBezTo>
                    <a:pt x="5701" y="68"/>
                    <a:pt x="6823" y="88"/>
                    <a:pt x="7942" y="122"/>
                  </a:cubicBezTo>
                  <a:cubicBezTo>
                    <a:pt x="8006" y="122"/>
                    <a:pt x="8006" y="42"/>
                    <a:pt x="8006" y="42"/>
                  </a:cubicBezTo>
                  <a:cubicBezTo>
                    <a:pt x="6932" y="16"/>
                    <a:pt x="5866" y="0"/>
                    <a:pt x="480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p30"/>
            <p:cNvSpPr/>
            <p:nvPr/>
          </p:nvSpPr>
          <p:spPr>
            <a:xfrm>
              <a:off x="629075" y="4196300"/>
              <a:ext cx="18625" cy="328425"/>
            </a:xfrm>
            <a:custGeom>
              <a:rect b="b" l="l" r="r" t="t"/>
              <a:pathLst>
                <a:path extrusionOk="0" h="13137" w="745">
                  <a:moveTo>
                    <a:pt x="53" y="0"/>
                  </a:moveTo>
                  <a:cubicBezTo>
                    <a:pt x="34" y="0"/>
                    <a:pt x="1" y="50"/>
                    <a:pt x="1" y="107"/>
                  </a:cubicBezTo>
                  <a:cubicBezTo>
                    <a:pt x="405" y="4409"/>
                    <a:pt x="599" y="8792"/>
                    <a:pt x="599" y="13110"/>
                  </a:cubicBezTo>
                  <a:cubicBezTo>
                    <a:pt x="599" y="13129"/>
                    <a:pt x="612" y="13137"/>
                    <a:pt x="629" y="13137"/>
                  </a:cubicBezTo>
                  <a:cubicBezTo>
                    <a:pt x="672" y="13137"/>
                    <a:pt x="745" y="13091"/>
                    <a:pt x="745" y="13045"/>
                  </a:cubicBezTo>
                  <a:cubicBezTo>
                    <a:pt x="745" y="8727"/>
                    <a:pt x="534" y="4345"/>
                    <a:pt x="65" y="27"/>
                  </a:cubicBezTo>
                  <a:cubicBezTo>
                    <a:pt x="65" y="8"/>
                    <a:pt x="60" y="0"/>
                    <a:pt x="5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p30"/>
            <p:cNvSpPr/>
            <p:nvPr/>
          </p:nvSpPr>
          <p:spPr>
            <a:xfrm>
              <a:off x="647675" y="4102075"/>
              <a:ext cx="3275" cy="45250"/>
            </a:xfrm>
            <a:custGeom>
              <a:rect b="b" l="l" r="r" t="t"/>
              <a:pathLst>
                <a:path extrusionOk="0" h="1810" w="131">
                  <a:moveTo>
                    <a:pt x="117" y="1"/>
                  </a:moveTo>
                  <a:cubicBezTo>
                    <a:pt x="98" y="1"/>
                    <a:pt x="65" y="46"/>
                    <a:pt x="65" y="92"/>
                  </a:cubicBezTo>
                  <a:cubicBezTo>
                    <a:pt x="1" y="642"/>
                    <a:pt x="1" y="1240"/>
                    <a:pt x="65" y="1774"/>
                  </a:cubicBezTo>
                  <a:cubicBezTo>
                    <a:pt x="65" y="1801"/>
                    <a:pt x="73" y="1810"/>
                    <a:pt x="82" y="1810"/>
                  </a:cubicBezTo>
                  <a:cubicBezTo>
                    <a:pt x="101" y="1810"/>
                    <a:pt x="130" y="1774"/>
                    <a:pt x="130" y="1774"/>
                  </a:cubicBezTo>
                  <a:lnTo>
                    <a:pt x="130" y="27"/>
                  </a:lnTo>
                  <a:cubicBezTo>
                    <a:pt x="130" y="8"/>
                    <a:pt x="124" y="1"/>
                    <a:pt x="117" y="1"/>
                  </a:cubicBezTo>
                  <a:close/>
                </a:path>
              </a:pathLst>
            </a:custGeom>
            <a:solidFill>
              <a:srgbClr val="0202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p30"/>
            <p:cNvSpPr/>
            <p:nvPr/>
          </p:nvSpPr>
          <p:spPr>
            <a:xfrm>
              <a:off x="496050" y="3846825"/>
              <a:ext cx="25100" cy="458825"/>
            </a:xfrm>
            <a:custGeom>
              <a:rect b="b" l="l" r="r" t="t"/>
              <a:pathLst>
                <a:path extrusionOk="0" h="18353" w="1004">
                  <a:moveTo>
                    <a:pt x="1004" y="0"/>
                  </a:moveTo>
                  <a:lnTo>
                    <a:pt x="1004" y="0"/>
                  </a:lnTo>
                  <a:cubicBezTo>
                    <a:pt x="810" y="4787"/>
                    <a:pt x="599" y="9493"/>
                    <a:pt x="260" y="14280"/>
                  </a:cubicBezTo>
                  <a:cubicBezTo>
                    <a:pt x="195" y="15623"/>
                    <a:pt x="66" y="16981"/>
                    <a:pt x="1" y="18324"/>
                  </a:cubicBezTo>
                  <a:cubicBezTo>
                    <a:pt x="1" y="18345"/>
                    <a:pt x="8" y="18352"/>
                    <a:pt x="18" y="18352"/>
                  </a:cubicBezTo>
                  <a:cubicBezTo>
                    <a:pt x="37" y="18352"/>
                    <a:pt x="66" y="18324"/>
                    <a:pt x="66" y="18324"/>
                  </a:cubicBezTo>
                  <a:cubicBezTo>
                    <a:pt x="324" y="15898"/>
                    <a:pt x="470" y="13537"/>
                    <a:pt x="599" y="11111"/>
                  </a:cubicBezTo>
                  <a:cubicBezTo>
                    <a:pt x="729" y="8750"/>
                    <a:pt x="810" y="6405"/>
                    <a:pt x="939" y="4043"/>
                  </a:cubicBezTo>
                  <a:cubicBezTo>
                    <a:pt x="939" y="2685"/>
                    <a:pt x="1004" y="1343"/>
                    <a:pt x="100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p30"/>
            <p:cNvSpPr/>
            <p:nvPr/>
          </p:nvSpPr>
          <p:spPr>
            <a:xfrm>
              <a:off x="526375" y="3127675"/>
              <a:ext cx="26725" cy="536275"/>
            </a:xfrm>
            <a:custGeom>
              <a:rect b="b" l="l" r="r" t="t"/>
              <a:pathLst>
                <a:path extrusionOk="0" h="21451" w="1069">
                  <a:moveTo>
                    <a:pt x="704" y="0"/>
                  </a:moveTo>
                  <a:cubicBezTo>
                    <a:pt x="487" y="0"/>
                    <a:pt x="316" y="268"/>
                    <a:pt x="535" y="319"/>
                  </a:cubicBezTo>
                  <a:cubicBezTo>
                    <a:pt x="599" y="319"/>
                    <a:pt x="664" y="190"/>
                    <a:pt x="599" y="125"/>
                  </a:cubicBezTo>
                  <a:lnTo>
                    <a:pt x="599" y="125"/>
                  </a:lnTo>
                  <a:cubicBezTo>
                    <a:pt x="939" y="190"/>
                    <a:pt x="810" y="869"/>
                    <a:pt x="729" y="1128"/>
                  </a:cubicBezTo>
                  <a:lnTo>
                    <a:pt x="729" y="2211"/>
                  </a:lnTo>
                  <a:cubicBezTo>
                    <a:pt x="729" y="2890"/>
                    <a:pt x="664" y="3554"/>
                    <a:pt x="664" y="4233"/>
                  </a:cubicBezTo>
                  <a:cubicBezTo>
                    <a:pt x="599" y="5656"/>
                    <a:pt x="535" y="7063"/>
                    <a:pt x="470" y="8405"/>
                  </a:cubicBezTo>
                  <a:cubicBezTo>
                    <a:pt x="405" y="11171"/>
                    <a:pt x="260" y="13936"/>
                    <a:pt x="195" y="16702"/>
                  </a:cubicBezTo>
                  <a:cubicBezTo>
                    <a:pt x="130" y="18319"/>
                    <a:pt x="66" y="19871"/>
                    <a:pt x="1" y="21424"/>
                  </a:cubicBezTo>
                  <a:cubicBezTo>
                    <a:pt x="1" y="21443"/>
                    <a:pt x="6" y="21450"/>
                    <a:pt x="14" y="21450"/>
                  </a:cubicBezTo>
                  <a:cubicBezTo>
                    <a:pt x="33" y="21450"/>
                    <a:pt x="66" y="21401"/>
                    <a:pt x="66" y="21343"/>
                  </a:cubicBezTo>
                  <a:cubicBezTo>
                    <a:pt x="324" y="15020"/>
                    <a:pt x="599" y="8616"/>
                    <a:pt x="874" y="2276"/>
                  </a:cubicBezTo>
                  <a:cubicBezTo>
                    <a:pt x="874" y="1807"/>
                    <a:pt x="939" y="1338"/>
                    <a:pt x="939" y="934"/>
                  </a:cubicBezTo>
                  <a:cubicBezTo>
                    <a:pt x="939" y="659"/>
                    <a:pt x="1068" y="254"/>
                    <a:pt x="874" y="60"/>
                  </a:cubicBezTo>
                  <a:cubicBezTo>
                    <a:pt x="818" y="18"/>
                    <a:pt x="760" y="0"/>
                    <a:pt x="70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7" name="Google Shape;2227;p30"/>
            <p:cNvSpPr/>
            <p:nvPr/>
          </p:nvSpPr>
          <p:spPr>
            <a:xfrm>
              <a:off x="496050" y="1588500"/>
              <a:ext cx="38450" cy="664550"/>
            </a:xfrm>
            <a:custGeom>
              <a:rect b="b" l="l" r="r" t="t"/>
              <a:pathLst>
                <a:path extrusionOk="0" h="26582" w="1538">
                  <a:moveTo>
                    <a:pt x="53" y="0"/>
                  </a:moveTo>
                  <a:cubicBezTo>
                    <a:pt x="34" y="0"/>
                    <a:pt x="1" y="50"/>
                    <a:pt x="1" y="108"/>
                  </a:cubicBezTo>
                  <a:cubicBezTo>
                    <a:pt x="405" y="6981"/>
                    <a:pt x="729" y="13854"/>
                    <a:pt x="1133" y="20727"/>
                  </a:cubicBezTo>
                  <a:lnTo>
                    <a:pt x="1537" y="26582"/>
                  </a:lnTo>
                  <a:cubicBezTo>
                    <a:pt x="1214" y="19709"/>
                    <a:pt x="810" y="12835"/>
                    <a:pt x="405" y="5897"/>
                  </a:cubicBezTo>
                  <a:cubicBezTo>
                    <a:pt x="324" y="3941"/>
                    <a:pt x="195" y="1984"/>
                    <a:pt x="66" y="27"/>
                  </a:cubicBezTo>
                  <a:cubicBezTo>
                    <a:pt x="66" y="8"/>
                    <a:pt x="60" y="0"/>
                    <a:pt x="5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p30"/>
            <p:cNvSpPr/>
            <p:nvPr/>
          </p:nvSpPr>
          <p:spPr>
            <a:xfrm>
              <a:off x="507775" y="2338250"/>
              <a:ext cx="20250" cy="181750"/>
            </a:xfrm>
            <a:custGeom>
              <a:rect b="b" l="l" r="r" t="t"/>
              <a:pathLst>
                <a:path extrusionOk="0" h="7270" w="810">
                  <a:moveTo>
                    <a:pt x="49" y="1"/>
                  </a:moveTo>
                  <a:cubicBezTo>
                    <a:pt x="30" y="1"/>
                    <a:pt x="1" y="37"/>
                    <a:pt x="1" y="37"/>
                  </a:cubicBezTo>
                  <a:cubicBezTo>
                    <a:pt x="130" y="1314"/>
                    <a:pt x="195" y="2527"/>
                    <a:pt x="341" y="3740"/>
                  </a:cubicBezTo>
                  <a:cubicBezTo>
                    <a:pt x="470" y="4888"/>
                    <a:pt x="535" y="6101"/>
                    <a:pt x="745" y="7233"/>
                  </a:cubicBezTo>
                  <a:cubicBezTo>
                    <a:pt x="745" y="7260"/>
                    <a:pt x="752" y="7269"/>
                    <a:pt x="762" y="7269"/>
                  </a:cubicBezTo>
                  <a:cubicBezTo>
                    <a:pt x="781" y="7269"/>
                    <a:pt x="810" y="7233"/>
                    <a:pt x="810" y="7233"/>
                  </a:cubicBezTo>
                  <a:cubicBezTo>
                    <a:pt x="745" y="6020"/>
                    <a:pt x="599" y="4807"/>
                    <a:pt x="470" y="3594"/>
                  </a:cubicBezTo>
                  <a:cubicBezTo>
                    <a:pt x="341" y="2382"/>
                    <a:pt x="195" y="1249"/>
                    <a:pt x="66" y="37"/>
                  </a:cubicBezTo>
                  <a:cubicBezTo>
                    <a:pt x="66" y="10"/>
                    <a:pt x="58" y="1"/>
                    <a:pt x="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p30"/>
            <p:cNvSpPr/>
            <p:nvPr/>
          </p:nvSpPr>
          <p:spPr>
            <a:xfrm>
              <a:off x="703075" y="1223650"/>
              <a:ext cx="2321575" cy="20250"/>
            </a:xfrm>
            <a:custGeom>
              <a:rect b="b" l="l" r="r" t="t"/>
              <a:pathLst>
                <a:path extrusionOk="0" h="810" w="92863">
                  <a:moveTo>
                    <a:pt x="92797" y="1"/>
                  </a:moveTo>
                  <a:cubicBezTo>
                    <a:pt x="86797" y="1"/>
                    <a:pt x="80733" y="211"/>
                    <a:pt x="74733" y="276"/>
                  </a:cubicBezTo>
                  <a:lnTo>
                    <a:pt x="56539" y="470"/>
                  </a:lnTo>
                  <a:cubicBezTo>
                    <a:pt x="44539" y="616"/>
                    <a:pt x="32474" y="680"/>
                    <a:pt x="20491" y="745"/>
                  </a:cubicBezTo>
                  <a:lnTo>
                    <a:pt x="65" y="745"/>
                  </a:lnTo>
                  <a:cubicBezTo>
                    <a:pt x="65" y="745"/>
                    <a:pt x="0" y="810"/>
                    <a:pt x="65" y="810"/>
                  </a:cubicBezTo>
                  <a:cubicBezTo>
                    <a:pt x="12130" y="810"/>
                    <a:pt x="24259" y="810"/>
                    <a:pt x="36323" y="745"/>
                  </a:cubicBezTo>
                  <a:cubicBezTo>
                    <a:pt x="48388" y="680"/>
                    <a:pt x="60372" y="551"/>
                    <a:pt x="72436" y="405"/>
                  </a:cubicBezTo>
                  <a:cubicBezTo>
                    <a:pt x="79245" y="276"/>
                    <a:pt x="85989" y="276"/>
                    <a:pt x="92797" y="66"/>
                  </a:cubicBezTo>
                  <a:cubicBezTo>
                    <a:pt x="92797" y="66"/>
                    <a:pt x="92862" y="1"/>
                    <a:pt x="927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0" name="Google Shape;2230;p30"/>
            <p:cNvSpPr/>
            <p:nvPr/>
          </p:nvSpPr>
          <p:spPr>
            <a:xfrm>
              <a:off x="5989425" y="1159775"/>
              <a:ext cx="801775" cy="8525"/>
            </a:xfrm>
            <a:custGeom>
              <a:rect b="b" l="l" r="r" t="t"/>
              <a:pathLst>
                <a:path extrusionOk="0" h="341" w="32071">
                  <a:moveTo>
                    <a:pt x="65" y="1"/>
                  </a:moveTo>
                  <a:cubicBezTo>
                    <a:pt x="65" y="1"/>
                    <a:pt x="0" y="65"/>
                    <a:pt x="65" y="65"/>
                  </a:cubicBezTo>
                  <a:cubicBezTo>
                    <a:pt x="8361" y="65"/>
                    <a:pt x="16706" y="130"/>
                    <a:pt x="25003" y="276"/>
                  </a:cubicBezTo>
                  <a:cubicBezTo>
                    <a:pt x="27364" y="276"/>
                    <a:pt x="29644" y="340"/>
                    <a:pt x="32005" y="340"/>
                  </a:cubicBezTo>
                  <a:cubicBezTo>
                    <a:pt x="32005" y="340"/>
                    <a:pt x="32070" y="276"/>
                    <a:pt x="32005" y="276"/>
                  </a:cubicBezTo>
                  <a:cubicBezTo>
                    <a:pt x="29919" y="130"/>
                    <a:pt x="27833" y="130"/>
                    <a:pt x="25747" y="130"/>
                  </a:cubicBezTo>
                  <a:cubicBezTo>
                    <a:pt x="23661" y="130"/>
                    <a:pt x="21639" y="65"/>
                    <a:pt x="19537" y="65"/>
                  </a:cubicBezTo>
                  <a:cubicBezTo>
                    <a:pt x="15364" y="65"/>
                    <a:pt x="11256" y="1"/>
                    <a:pt x="708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1" name="Google Shape;2231;p30"/>
            <p:cNvSpPr/>
            <p:nvPr/>
          </p:nvSpPr>
          <p:spPr>
            <a:xfrm>
              <a:off x="1195125" y="1078925"/>
              <a:ext cx="641650" cy="4875"/>
            </a:xfrm>
            <a:custGeom>
              <a:rect b="b" l="l" r="r" t="t"/>
              <a:pathLst>
                <a:path extrusionOk="0" h="195" w="25666">
                  <a:moveTo>
                    <a:pt x="25666" y="0"/>
                  </a:moveTo>
                  <a:cubicBezTo>
                    <a:pt x="19003" y="0"/>
                    <a:pt x="12323" y="65"/>
                    <a:pt x="5660" y="130"/>
                  </a:cubicBezTo>
                  <a:lnTo>
                    <a:pt x="0" y="130"/>
                  </a:lnTo>
                  <a:lnTo>
                    <a:pt x="0" y="194"/>
                  </a:lnTo>
                  <a:cubicBezTo>
                    <a:pt x="6663" y="194"/>
                    <a:pt x="13342" y="194"/>
                    <a:pt x="20005" y="130"/>
                  </a:cubicBezTo>
                  <a:cubicBezTo>
                    <a:pt x="21897" y="65"/>
                    <a:pt x="23790" y="65"/>
                    <a:pt x="25666" y="65"/>
                  </a:cubicBezTo>
                  <a:lnTo>
                    <a:pt x="25666" y="0"/>
                  </a:lnTo>
                  <a:close/>
                </a:path>
              </a:pathLst>
            </a:custGeom>
            <a:solidFill>
              <a:srgbClr val="0202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2" name="Google Shape;2232;p30"/>
            <p:cNvSpPr/>
            <p:nvPr/>
          </p:nvSpPr>
          <p:spPr>
            <a:xfrm>
              <a:off x="3179475" y="1137875"/>
              <a:ext cx="255950" cy="6575"/>
            </a:xfrm>
            <a:custGeom>
              <a:rect b="b" l="l" r="r" t="t"/>
              <a:pathLst>
                <a:path extrusionOk="0" h="263" w="10238">
                  <a:moveTo>
                    <a:pt x="3716" y="1"/>
                  </a:moveTo>
                  <a:cubicBezTo>
                    <a:pt x="2522" y="1"/>
                    <a:pt x="1327" y="22"/>
                    <a:pt x="130" y="68"/>
                  </a:cubicBezTo>
                  <a:cubicBezTo>
                    <a:pt x="65" y="68"/>
                    <a:pt x="0" y="133"/>
                    <a:pt x="65" y="133"/>
                  </a:cubicBezTo>
                  <a:cubicBezTo>
                    <a:pt x="971" y="115"/>
                    <a:pt x="1875" y="107"/>
                    <a:pt x="2779" y="107"/>
                  </a:cubicBezTo>
                  <a:cubicBezTo>
                    <a:pt x="5248" y="107"/>
                    <a:pt x="7710" y="167"/>
                    <a:pt x="10173" y="262"/>
                  </a:cubicBezTo>
                  <a:cubicBezTo>
                    <a:pt x="10237" y="262"/>
                    <a:pt x="10237" y="197"/>
                    <a:pt x="10237" y="197"/>
                  </a:cubicBezTo>
                  <a:cubicBezTo>
                    <a:pt x="8065" y="72"/>
                    <a:pt x="5893" y="1"/>
                    <a:pt x="3716" y="1"/>
                  </a:cubicBezTo>
                  <a:close/>
                </a:path>
              </a:pathLst>
            </a:custGeom>
            <a:solidFill>
              <a:srgbClr val="0202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3" name="Google Shape;2233;p30"/>
            <p:cNvSpPr/>
            <p:nvPr/>
          </p:nvSpPr>
          <p:spPr>
            <a:xfrm>
              <a:off x="430150" y="1100750"/>
              <a:ext cx="10150" cy="172575"/>
            </a:xfrm>
            <a:custGeom>
              <a:rect b="b" l="l" r="r" t="t"/>
              <a:pathLst>
                <a:path extrusionOk="0" h="6903" w="406">
                  <a:moveTo>
                    <a:pt x="66" y="1"/>
                  </a:moveTo>
                  <a:cubicBezTo>
                    <a:pt x="66" y="1"/>
                    <a:pt x="1" y="1"/>
                    <a:pt x="1" y="65"/>
                  </a:cubicBezTo>
                  <a:cubicBezTo>
                    <a:pt x="276" y="2362"/>
                    <a:pt x="276" y="4577"/>
                    <a:pt x="130" y="6874"/>
                  </a:cubicBezTo>
                  <a:cubicBezTo>
                    <a:pt x="130" y="6895"/>
                    <a:pt x="139" y="6903"/>
                    <a:pt x="151" y="6903"/>
                  </a:cubicBezTo>
                  <a:cubicBezTo>
                    <a:pt x="175" y="6903"/>
                    <a:pt x="211" y="6874"/>
                    <a:pt x="211" y="6874"/>
                  </a:cubicBezTo>
                  <a:cubicBezTo>
                    <a:pt x="405" y="4577"/>
                    <a:pt x="341" y="2297"/>
                    <a:pt x="66" y="1"/>
                  </a:cubicBezTo>
                  <a:close/>
                </a:path>
              </a:pathLst>
            </a:custGeom>
            <a:solidFill>
              <a:srgbClr val="02020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4" name="Google Shape;2234;p30"/>
            <p:cNvSpPr/>
            <p:nvPr/>
          </p:nvSpPr>
          <p:spPr>
            <a:xfrm>
              <a:off x="6929450" y="1268100"/>
              <a:ext cx="231275" cy="3433800"/>
            </a:xfrm>
            <a:custGeom>
              <a:rect b="b" l="l" r="r" t="t"/>
              <a:pathLst>
                <a:path extrusionOk="0" h="137352" w="9251">
                  <a:moveTo>
                    <a:pt x="9229" y="0"/>
                  </a:moveTo>
                  <a:cubicBezTo>
                    <a:pt x="9180" y="0"/>
                    <a:pt x="9024" y="131"/>
                    <a:pt x="9024" y="180"/>
                  </a:cubicBezTo>
                  <a:cubicBezTo>
                    <a:pt x="6873" y="18988"/>
                    <a:pt x="4981" y="37845"/>
                    <a:pt x="2960" y="56654"/>
                  </a:cubicBezTo>
                  <a:cubicBezTo>
                    <a:pt x="1957" y="65613"/>
                    <a:pt x="0" y="74783"/>
                    <a:pt x="1828" y="83742"/>
                  </a:cubicBezTo>
                  <a:cubicBezTo>
                    <a:pt x="2766" y="88125"/>
                    <a:pt x="4043" y="92362"/>
                    <a:pt x="4318" y="96810"/>
                  </a:cubicBezTo>
                  <a:cubicBezTo>
                    <a:pt x="4577" y="101063"/>
                    <a:pt x="4173" y="105236"/>
                    <a:pt x="3768" y="109408"/>
                  </a:cubicBezTo>
                  <a:cubicBezTo>
                    <a:pt x="2830" y="118578"/>
                    <a:pt x="1342" y="128556"/>
                    <a:pt x="5531" y="137176"/>
                  </a:cubicBezTo>
                  <a:cubicBezTo>
                    <a:pt x="5576" y="137300"/>
                    <a:pt x="5663" y="137352"/>
                    <a:pt x="5767" y="137352"/>
                  </a:cubicBezTo>
                  <a:cubicBezTo>
                    <a:pt x="6110" y="137352"/>
                    <a:pt x="6645" y="136792"/>
                    <a:pt x="6534" y="136432"/>
                  </a:cubicBezTo>
                  <a:cubicBezTo>
                    <a:pt x="4787" y="132454"/>
                    <a:pt x="3768" y="128411"/>
                    <a:pt x="3574" y="124028"/>
                  </a:cubicBezTo>
                  <a:cubicBezTo>
                    <a:pt x="3364" y="119855"/>
                    <a:pt x="3704" y="115618"/>
                    <a:pt x="4173" y="111494"/>
                  </a:cubicBezTo>
                  <a:cubicBezTo>
                    <a:pt x="4658" y="107322"/>
                    <a:pt x="5127" y="103214"/>
                    <a:pt x="5191" y="99042"/>
                  </a:cubicBezTo>
                  <a:cubicBezTo>
                    <a:pt x="5256" y="94853"/>
                    <a:pt x="4722" y="90810"/>
                    <a:pt x="3768" y="86702"/>
                  </a:cubicBezTo>
                  <a:cubicBezTo>
                    <a:pt x="2766" y="82190"/>
                    <a:pt x="1828" y="77872"/>
                    <a:pt x="2022" y="73230"/>
                  </a:cubicBezTo>
                  <a:cubicBezTo>
                    <a:pt x="2151" y="68573"/>
                    <a:pt x="2766" y="63931"/>
                    <a:pt x="3235" y="59274"/>
                  </a:cubicBezTo>
                  <a:cubicBezTo>
                    <a:pt x="4108" y="50039"/>
                    <a:pt x="5127" y="40821"/>
                    <a:pt x="6065" y="31522"/>
                  </a:cubicBezTo>
                  <a:cubicBezTo>
                    <a:pt x="7148" y="21075"/>
                    <a:pt x="8216" y="10562"/>
                    <a:pt x="9235" y="50"/>
                  </a:cubicBezTo>
                  <a:cubicBezTo>
                    <a:pt x="9251" y="14"/>
                    <a:pt x="9246" y="0"/>
                    <a:pt x="922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5">
  <p:cSld name="CUSTOM_3">
    <p:bg>
      <p:bgPr>
        <a:solidFill>
          <a:schemeClr val="accent1"/>
        </a:solidFill>
      </p:bgPr>
    </p:bg>
    <p:spTree>
      <p:nvGrpSpPr>
        <p:cNvPr id="29" name="Shape 29"/>
        <p:cNvGrpSpPr/>
        <p:nvPr/>
      </p:nvGrpSpPr>
      <p:grpSpPr>
        <a:xfrm>
          <a:off x="0" y="0"/>
          <a:ext cx="0" cy="0"/>
          <a:chOff x="0" y="0"/>
          <a:chExt cx="0" cy="0"/>
        </a:xfrm>
      </p:grpSpPr>
      <p:pic>
        <p:nvPicPr>
          <p:cNvPr id="30" name="Google Shape;30;p4"/>
          <p:cNvPicPr preferRelativeResize="0"/>
          <p:nvPr/>
        </p:nvPicPr>
        <p:blipFill rotWithShape="1">
          <a:blip r:embed="rId2">
            <a:alphaModFix/>
          </a:blip>
          <a:srcRect b="22437" l="3872" r="9267" t="12070"/>
          <a:stretch/>
        </p:blipFill>
        <p:spPr>
          <a:xfrm>
            <a:off x="-152400" y="-133350"/>
            <a:ext cx="9391652" cy="5372100"/>
          </a:xfrm>
          <a:prstGeom prst="rect">
            <a:avLst/>
          </a:prstGeom>
          <a:noFill/>
          <a:ln>
            <a:noFill/>
          </a:ln>
        </p:spPr>
      </p:pic>
      <p:sp>
        <p:nvSpPr>
          <p:cNvPr id="31" name="Google Shape;31;p4"/>
          <p:cNvSpPr/>
          <p:nvPr/>
        </p:nvSpPr>
        <p:spPr>
          <a:xfrm>
            <a:off x="726900" y="539500"/>
            <a:ext cx="7690200" cy="4088400"/>
          </a:xfrm>
          <a:prstGeom prst="roundRect">
            <a:avLst>
              <a:gd fmla="val 9821" name="adj"/>
            </a:avLst>
          </a:prstGeom>
          <a:solidFill>
            <a:srgbClr val="FCFAEE"/>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
          <p:cNvSpPr txBox="1"/>
          <p:nvPr>
            <p:ph type="title"/>
          </p:nvPr>
        </p:nvSpPr>
        <p:spPr>
          <a:xfrm>
            <a:off x="720000" y="863338"/>
            <a:ext cx="77040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00B0DF"/>
              </a:buClr>
              <a:buSzPts val="3600"/>
              <a:buNone/>
              <a:defRPr sz="6000">
                <a:solidFill>
                  <a:srgbClr val="57D1D7"/>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3" name="Google Shape;33;p4"/>
          <p:cNvSpPr txBox="1"/>
          <p:nvPr>
            <p:ph idx="1" type="subTitle"/>
          </p:nvPr>
        </p:nvSpPr>
        <p:spPr>
          <a:xfrm>
            <a:off x="2391900" y="2072738"/>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34" name="Google Shape;34;p4"/>
          <p:cNvSpPr txBox="1"/>
          <p:nvPr>
            <p:ph idx="2" type="subTitle"/>
          </p:nvPr>
        </p:nvSpPr>
        <p:spPr>
          <a:xfrm>
            <a:off x="2391900" y="1663168"/>
            <a:ext cx="43602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302F2F"/>
              </a:buClr>
              <a:buSzPts val="1800"/>
              <a:buNone/>
              <a:defRPr sz="1400">
                <a:solidFill>
                  <a:srgbClr val="302F2F"/>
                </a:solidFill>
              </a:defRPr>
            </a:lvl1pPr>
            <a:lvl2pPr lvl="1" algn="ctr">
              <a:lnSpc>
                <a:spcPct val="100000"/>
              </a:lnSpc>
              <a:spcBef>
                <a:spcPts val="1600"/>
              </a:spcBef>
              <a:spcAft>
                <a:spcPts val="0"/>
              </a:spcAft>
              <a:buClr>
                <a:srgbClr val="302F2F"/>
              </a:buClr>
              <a:buSzPts val="1400"/>
              <a:buNone/>
              <a:defRPr>
                <a:solidFill>
                  <a:srgbClr val="302F2F"/>
                </a:solidFill>
              </a:defRPr>
            </a:lvl2pPr>
            <a:lvl3pPr lvl="2" algn="ctr">
              <a:lnSpc>
                <a:spcPct val="100000"/>
              </a:lnSpc>
              <a:spcBef>
                <a:spcPts val="1600"/>
              </a:spcBef>
              <a:spcAft>
                <a:spcPts val="0"/>
              </a:spcAft>
              <a:buClr>
                <a:srgbClr val="302F2F"/>
              </a:buClr>
              <a:buSzPts val="1400"/>
              <a:buNone/>
              <a:defRPr>
                <a:solidFill>
                  <a:srgbClr val="302F2F"/>
                </a:solidFill>
              </a:defRPr>
            </a:lvl3pPr>
            <a:lvl4pPr lvl="3" algn="ctr">
              <a:lnSpc>
                <a:spcPct val="100000"/>
              </a:lnSpc>
              <a:spcBef>
                <a:spcPts val="1600"/>
              </a:spcBef>
              <a:spcAft>
                <a:spcPts val="0"/>
              </a:spcAft>
              <a:buClr>
                <a:srgbClr val="302F2F"/>
              </a:buClr>
              <a:buSzPts val="1400"/>
              <a:buNone/>
              <a:defRPr>
                <a:solidFill>
                  <a:srgbClr val="302F2F"/>
                </a:solidFill>
              </a:defRPr>
            </a:lvl4pPr>
            <a:lvl5pPr lvl="4" algn="ctr">
              <a:lnSpc>
                <a:spcPct val="100000"/>
              </a:lnSpc>
              <a:spcBef>
                <a:spcPts val="1600"/>
              </a:spcBef>
              <a:spcAft>
                <a:spcPts val="0"/>
              </a:spcAft>
              <a:buClr>
                <a:srgbClr val="302F2F"/>
              </a:buClr>
              <a:buSzPts val="1400"/>
              <a:buNone/>
              <a:defRPr>
                <a:solidFill>
                  <a:srgbClr val="302F2F"/>
                </a:solidFill>
              </a:defRPr>
            </a:lvl5pPr>
            <a:lvl6pPr lvl="5" algn="ctr">
              <a:lnSpc>
                <a:spcPct val="100000"/>
              </a:lnSpc>
              <a:spcBef>
                <a:spcPts val="1600"/>
              </a:spcBef>
              <a:spcAft>
                <a:spcPts val="0"/>
              </a:spcAft>
              <a:buClr>
                <a:srgbClr val="302F2F"/>
              </a:buClr>
              <a:buSzPts val="1400"/>
              <a:buNone/>
              <a:defRPr>
                <a:solidFill>
                  <a:srgbClr val="302F2F"/>
                </a:solidFill>
              </a:defRPr>
            </a:lvl6pPr>
            <a:lvl7pPr lvl="6" algn="ctr">
              <a:lnSpc>
                <a:spcPct val="100000"/>
              </a:lnSpc>
              <a:spcBef>
                <a:spcPts val="1600"/>
              </a:spcBef>
              <a:spcAft>
                <a:spcPts val="0"/>
              </a:spcAft>
              <a:buClr>
                <a:srgbClr val="302F2F"/>
              </a:buClr>
              <a:buSzPts val="1400"/>
              <a:buNone/>
              <a:defRPr>
                <a:solidFill>
                  <a:srgbClr val="302F2F"/>
                </a:solidFill>
              </a:defRPr>
            </a:lvl7pPr>
            <a:lvl8pPr lvl="7" algn="ctr">
              <a:lnSpc>
                <a:spcPct val="100000"/>
              </a:lnSpc>
              <a:spcBef>
                <a:spcPts val="1600"/>
              </a:spcBef>
              <a:spcAft>
                <a:spcPts val="0"/>
              </a:spcAft>
              <a:buClr>
                <a:srgbClr val="302F2F"/>
              </a:buClr>
              <a:buSzPts val="1400"/>
              <a:buNone/>
              <a:defRPr>
                <a:solidFill>
                  <a:srgbClr val="302F2F"/>
                </a:solidFill>
              </a:defRPr>
            </a:lvl8pPr>
            <a:lvl9pPr lvl="8" algn="ctr">
              <a:lnSpc>
                <a:spcPct val="100000"/>
              </a:lnSpc>
              <a:spcBef>
                <a:spcPts val="1600"/>
              </a:spcBef>
              <a:spcAft>
                <a:spcPts val="1600"/>
              </a:spcAft>
              <a:buClr>
                <a:srgbClr val="302F2F"/>
              </a:buClr>
              <a:buSzPts val="1400"/>
              <a:buNone/>
              <a:defRPr>
                <a:solidFill>
                  <a:srgbClr val="302F2F"/>
                </a:solidFill>
              </a:defRPr>
            </a:lvl9pPr>
          </a:lstStyle>
          <a:p/>
        </p:txBody>
      </p:sp>
      <p:sp>
        <p:nvSpPr>
          <p:cNvPr id="35" name="Google Shape;35;p4"/>
          <p:cNvSpPr txBox="1"/>
          <p:nvPr>
            <p:ph idx="3" type="subTitle"/>
          </p:nvPr>
        </p:nvSpPr>
        <p:spPr>
          <a:xfrm>
            <a:off x="1323900" y="39872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302F2F"/>
              </a:buClr>
              <a:buSzPts val="1200"/>
              <a:buNone/>
              <a:defRPr sz="1200">
                <a:solidFill>
                  <a:srgbClr val="302F2F"/>
                </a:solidFill>
              </a:defRPr>
            </a:lvl1pPr>
            <a:lvl2pPr lvl="1" algn="ctr">
              <a:lnSpc>
                <a:spcPct val="100000"/>
              </a:lnSpc>
              <a:spcBef>
                <a:spcPts val="1600"/>
              </a:spcBef>
              <a:spcAft>
                <a:spcPts val="0"/>
              </a:spcAft>
              <a:buClr>
                <a:srgbClr val="302F2F"/>
              </a:buClr>
              <a:buSzPts val="1200"/>
              <a:buNone/>
              <a:defRPr sz="1200">
                <a:solidFill>
                  <a:srgbClr val="302F2F"/>
                </a:solidFill>
              </a:defRPr>
            </a:lvl2pPr>
            <a:lvl3pPr lvl="2" algn="ctr">
              <a:lnSpc>
                <a:spcPct val="100000"/>
              </a:lnSpc>
              <a:spcBef>
                <a:spcPts val="1600"/>
              </a:spcBef>
              <a:spcAft>
                <a:spcPts val="0"/>
              </a:spcAft>
              <a:buClr>
                <a:srgbClr val="302F2F"/>
              </a:buClr>
              <a:buSzPts val="1200"/>
              <a:buNone/>
              <a:defRPr sz="1200">
                <a:solidFill>
                  <a:srgbClr val="302F2F"/>
                </a:solidFill>
              </a:defRPr>
            </a:lvl3pPr>
            <a:lvl4pPr lvl="3" algn="ctr">
              <a:lnSpc>
                <a:spcPct val="100000"/>
              </a:lnSpc>
              <a:spcBef>
                <a:spcPts val="1600"/>
              </a:spcBef>
              <a:spcAft>
                <a:spcPts val="0"/>
              </a:spcAft>
              <a:buClr>
                <a:srgbClr val="302F2F"/>
              </a:buClr>
              <a:buSzPts val="1200"/>
              <a:buNone/>
              <a:defRPr sz="1200">
                <a:solidFill>
                  <a:srgbClr val="302F2F"/>
                </a:solidFill>
              </a:defRPr>
            </a:lvl4pPr>
            <a:lvl5pPr lvl="4" algn="ctr">
              <a:lnSpc>
                <a:spcPct val="100000"/>
              </a:lnSpc>
              <a:spcBef>
                <a:spcPts val="1600"/>
              </a:spcBef>
              <a:spcAft>
                <a:spcPts val="0"/>
              </a:spcAft>
              <a:buClr>
                <a:srgbClr val="302F2F"/>
              </a:buClr>
              <a:buSzPts val="1200"/>
              <a:buNone/>
              <a:defRPr sz="1200">
                <a:solidFill>
                  <a:srgbClr val="302F2F"/>
                </a:solidFill>
              </a:defRPr>
            </a:lvl5pPr>
            <a:lvl6pPr lvl="5" algn="ctr">
              <a:lnSpc>
                <a:spcPct val="100000"/>
              </a:lnSpc>
              <a:spcBef>
                <a:spcPts val="1600"/>
              </a:spcBef>
              <a:spcAft>
                <a:spcPts val="0"/>
              </a:spcAft>
              <a:buClr>
                <a:srgbClr val="302F2F"/>
              </a:buClr>
              <a:buSzPts val="1200"/>
              <a:buNone/>
              <a:defRPr sz="1200">
                <a:solidFill>
                  <a:srgbClr val="302F2F"/>
                </a:solidFill>
              </a:defRPr>
            </a:lvl6pPr>
            <a:lvl7pPr lvl="6" algn="ctr">
              <a:lnSpc>
                <a:spcPct val="100000"/>
              </a:lnSpc>
              <a:spcBef>
                <a:spcPts val="1600"/>
              </a:spcBef>
              <a:spcAft>
                <a:spcPts val="0"/>
              </a:spcAft>
              <a:buClr>
                <a:srgbClr val="302F2F"/>
              </a:buClr>
              <a:buSzPts val="1200"/>
              <a:buNone/>
              <a:defRPr sz="1200">
                <a:solidFill>
                  <a:srgbClr val="302F2F"/>
                </a:solidFill>
              </a:defRPr>
            </a:lvl7pPr>
            <a:lvl8pPr lvl="7" algn="ctr">
              <a:lnSpc>
                <a:spcPct val="100000"/>
              </a:lnSpc>
              <a:spcBef>
                <a:spcPts val="1600"/>
              </a:spcBef>
              <a:spcAft>
                <a:spcPts val="0"/>
              </a:spcAft>
              <a:buClr>
                <a:srgbClr val="302F2F"/>
              </a:buClr>
              <a:buSzPts val="1200"/>
              <a:buNone/>
              <a:defRPr sz="1200">
                <a:solidFill>
                  <a:srgbClr val="302F2F"/>
                </a:solidFill>
              </a:defRPr>
            </a:lvl8pPr>
            <a:lvl9pPr lvl="8" algn="ctr">
              <a:lnSpc>
                <a:spcPct val="100000"/>
              </a:lnSpc>
              <a:spcBef>
                <a:spcPts val="1600"/>
              </a:spcBef>
              <a:spcAft>
                <a:spcPts val="1600"/>
              </a:spcAft>
              <a:buClr>
                <a:srgbClr val="302F2F"/>
              </a:buClr>
              <a:buSzPts val="1200"/>
              <a:buNone/>
              <a:defRPr sz="1200">
                <a:solidFill>
                  <a:srgbClr val="302F2F"/>
                </a:solidFill>
              </a:defRPr>
            </a:lvl9pPr>
          </a:lstStyle>
          <a:p/>
        </p:txBody>
      </p:sp>
      <p:sp>
        <p:nvSpPr>
          <p:cNvPr id="36" name="Google Shape;36;p4"/>
          <p:cNvSpPr txBox="1"/>
          <p:nvPr>
            <p:ph idx="4" type="subTitle"/>
          </p:nvPr>
        </p:nvSpPr>
        <p:spPr>
          <a:xfrm>
            <a:off x="5667300" y="39872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302F2F"/>
              </a:buClr>
              <a:buSzPts val="1200"/>
              <a:buNone/>
              <a:defRPr sz="1200">
                <a:solidFill>
                  <a:srgbClr val="302F2F"/>
                </a:solidFill>
              </a:defRPr>
            </a:lvl1pPr>
            <a:lvl2pPr lvl="1" algn="ctr">
              <a:lnSpc>
                <a:spcPct val="100000"/>
              </a:lnSpc>
              <a:spcBef>
                <a:spcPts val="1600"/>
              </a:spcBef>
              <a:spcAft>
                <a:spcPts val="0"/>
              </a:spcAft>
              <a:buClr>
                <a:srgbClr val="302F2F"/>
              </a:buClr>
              <a:buSzPts val="1200"/>
              <a:buNone/>
              <a:defRPr sz="1200">
                <a:solidFill>
                  <a:srgbClr val="302F2F"/>
                </a:solidFill>
              </a:defRPr>
            </a:lvl2pPr>
            <a:lvl3pPr lvl="2" algn="ctr">
              <a:lnSpc>
                <a:spcPct val="100000"/>
              </a:lnSpc>
              <a:spcBef>
                <a:spcPts val="1600"/>
              </a:spcBef>
              <a:spcAft>
                <a:spcPts val="0"/>
              </a:spcAft>
              <a:buClr>
                <a:srgbClr val="302F2F"/>
              </a:buClr>
              <a:buSzPts val="1200"/>
              <a:buNone/>
              <a:defRPr sz="1200">
                <a:solidFill>
                  <a:srgbClr val="302F2F"/>
                </a:solidFill>
              </a:defRPr>
            </a:lvl3pPr>
            <a:lvl4pPr lvl="3" algn="ctr">
              <a:lnSpc>
                <a:spcPct val="100000"/>
              </a:lnSpc>
              <a:spcBef>
                <a:spcPts val="1600"/>
              </a:spcBef>
              <a:spcAft>
                <a:spcPts val="0"/>
              </a:spcAft>
              <a:buClr>
                <a:srgbClr val="302F2F"/>
              </a:buClr>
              <a:buSzPts val="1200"/>
              <a:buNone/>
              <a:defRPr sz="1200">
                <a:solidFill>
                  <a:srgbClr val="302F2F"/>
                </a:solidFill>
              </a:defRPr>
            </a:lvl4pPr>
            <a:lvl5pPr lvl="4" algn="ctr">
              <a:lnSpc>
                <a:spcPct val="100000"/>
              </a:lnSpc>
              <a:spcBef>
                <a:spcPts val="1600"/>
              </a:spcBef>
              <a:spcAft>
                <a:spcPts val="0"/>
              </a:spcAft>
              <a:buClr>
                <a:srgbClr val="302F2F"/>
              </a:buClr>
              <a:buSzPts val="1200"/>
              <a:buNone/>
              <a:defRPr sz="1200">
                <a:solidFill>
                  <a:srgbClr val="302F2F"/>
                </a:solidFill>
              </a:defRPr>
            </a:lvl5pPr>
            <a:lvl6pPr lvl="5" algn="ctr">
              <a:lnSpc>
                <a:spcPct val="100000"/>
              </a:lnSpc>
              <a:spcBef>
                <a:spcPts val="1600"/>
              </a:spcBef>
              <a:spcAft>
                <a:spcPts val="0"/>
              </a:spcAft>
              <a:buClr>
                <a:srgbClr val="302F2F"/>
              </a:buClr>
              <a:buSzPts val="1200"/>
              <a:buNone/>
              <a:defRPr sz="1200">
                <a:solidFill>
                  <a:srgbClr val="302F2F"/>
                </a:solidFill>
              </a:defRPr>
            </a:lvl6pPr>
            <a:lvl7pPr lvl="6" algn="ctr">
              <a:lnSpc>
                <a:spcPct val="100000"/>
              </a:lnSpc>
              <a:spcBef>
                <a:spcPts val="1600"/>
              </a:spcBef>
              <a:spcAft>
                <a:spcPts val="0"/>
              </a:spcAft>
              <a:buClr>
                <a:srgbClr val="302F2F"/>
              </a:buClr>
              <a:buSzPts val="1200"/>
              <a:buNone/>
              <a:defRPr sz="1200">
                <a:solidFill>
                  <a:srgbClr val="302F2F"/>
                </a:solidFill>
              </a:defRPr>
            </a:lvl7pPr>
            <a:lvl8pPr lvl="7" algn="ctr">
              <a:lnSpc>
                <a:spcPct val="100000"/>
              </a:lnSpc>
              <a:spcBef>
                <a:spcPts val="1600"/>
              </a:spcBef>
              <a:spcAft>
                <a:spcPts val="0"/>
              </a:spcAft>
              <a:buClr>
                <a:srgbClr val="302F2F"/>
              </a:buClr>
              <a:buSzPts val="1200"/>
              <a:buNone/>
              <a:defRPr sz="1200">
                <a:solidFill>
                  <a:srgbClr val="302F2F"/>
                </a:solidFill>
              </a:defRPr>
            </a:lvl8pPr>
            <a:lvl9pPr lvl="8" algn="ctr">
              <a:lnSpc>
                <a:spcPct val="100000"/>
              </a:lnSpc>
              <a:spcBef>
                <a:spcPts val="1600"/>
              </a:spcBef>
              <a:spcAft>
                <a:spcPts val="1600"/>
              </a:spcAft>
              <a:buClr>
                <a:srgbClr val="302F2F"/>
              </a:buClr>
              <a:buSzPts val="1200"/>
              <a:buNone/>
              <a:defRPr sz="1200">
                <a:solidFill>
                  <a:srgbClr val="302F2F"/>
                </a:solidFill>
              </a:defRPr>
            </a:lvl9pPr>
          </a:lstStyle>
          <a:p/>
        </p:txBody>
      </p:sp>
      <p:sp>
        <p:nvSpPr>
          <p:cNvPr id="37" name="Google Shape;37;p4"/>
          <p:cNvSpPr txBox="1"/>
          <p:nvPr>
            <p:ph idx="5" type="subTitle"/>
          </p:nvPr>
        </p:nvSpPr>
        <p:spPr>
          <a:xfrm>
            <a:off x="3780200" y="2695392"/>
            <a:ext cx="1390500" cy="4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302F2F"/>
              </a:buClr>
              <a:buSzPts val="1800"/>
              <a:buNone/>
              <a:defRPr sz="1600">
                <a:solidFill>
                  <a:srgbClr val="302F2F"/>
                </a:solidFill>
              </a:defRPr>
            </a:lvl1pPr>
            <a:lvl2pPr lvl="1" algn="ctr">
              <a:lnSpc>
                <a:spcPct val="100000"/>
              </a:lnSpc>
              <a:spcBef>
                <a:spcPts val="1600"/>
              </a:spcBef>
              <a:spcAft>
                <a:spcPts val="0"/>
              </a:spcAft>
              <a:buClr>
                <a:srgbClr val="302F2F"/>
              </a:buClr>
              <a:buSzPts val="1400"/>
              <a:buNone/>
              <a:defRPr>
                <a:solidFill>
                  <a:srgbClr val="302F2F"/>
                </a:solidFill>
              </a:defRPr>
            </a:lvl2pPr>
            <a:lvl3pPr lvl="2" algn="ctr">
              <a:lnSpc>
                <a:spcPct val="100000"/>
              </a:lnSpc>
              <a:spcBef>
                <a:spcPts val="1600"/>
              </a:spcBef>
              <a:spcAft>
                <a:spcPts val="0"/>
              </a:spcAft>
              <a:buClr>
                <a:srgbClr val="302F2F"/>
              </a:buClr>
              <a:buSzPts val="1400"/>
              <a:buNone/>
              <a:defRPr>
                <a:solidFill>
                  <a:srgbClr val="302F2F"/>
                </a:solidFill>
              </a:defRPr>
            </a:lvl3pPr>
            <a:lvl4pPr lvl="3" algn="ctr">
              <a:lnSpc>
                <a:spcPct val="100000"/>
              </a:lnSpc>
              <a:spcBef>
                <a:spcPts val="1600"/>
              </a:spcBef>
              <a:spcAft>
                <a:spcPts val="0"/>
              </a:spcAft>
              <a:buClr>
                <a:srgbClr val="302F2F"/>
              </a:buClr>
              <a:buSzPts val="1400"/>
              <a:buNone/>
              <a:defRPr>
                <a:solidFill>
                  <a:srgbClr val="302F2F"/>
                </a:solidFill>
              </a:defRPr>
            </a:lvl4pPr>
            <a:lvl5pPr lvl="4" algn="ctr">
              <a:lnSpc>
                <a:spcPct val="100000"/>
              </a:lnSpc>
              <a:spcBef>
                <a:spcPts val="1600"/>
              </a:spcBef>
              <a:spcAft>
                <a:spcPts val="0"/>
              </a:spcAft>
              <a:buClr>
                <a:srgbClr val="302F2F"/>
              </a:buClr>
              <a:buSzPts val="1400"/>
              <a:buNone/>
              <a:defRPr>
                <a:solidFill>
                  <a:srgbClr val="302F2F"/>
                </a:solidFill>
              </a:defRPr>
            </a:lvl5pPr>
            <a:lvl6pPr lvl="5" algn="ctr">
              <a:lnSpc>
                <a:spcPct val="100000"/>
              </a:lnSpc>
              <a:spcBef>
                <a:spcPts val="1600"/>
              </a:spcBef>
              <a:spcAft>
                <a:spcPts val="0"/>
              </a:spcAft>
              <a:buClr>
                <a:srgbClr val="302F2F"/>
              </a:buClr>
              <a:buSzPts val="1400"/>
              <a:buNone/>
              <a:defRPr>
                <a:solidFill>
                  <a:srgbClr val="302F2F"/>
                </a:solidFill>
              </a:defRPr>
            </a:lvl6pPr>
            <a:lvl7pPr lvl="6" algn="ctr">
              <a:lnSpc>
                <a:spcPct val="100000"/>
              </a:lnSpc>
              <a:spcBef>
                <a:spcPts val="1600"/>
              </a:spcBef>
              <a:spcAft>
                <a:spcPts val="0"/>
              </a:spcAft>
              <a:buClr>
                <a:srgbClr val="302F2F"/>
              </a:buClr>
              <a:buSzPts val="1400"/>
              <a:buNone/>
              <a:defRPr>
                <a:solidFill>
                  <a:srgbClr val="302F2F"/>
                </a:solidFill>
              </a:defRPr>
            </a:lvl7pPr>
            <a:lvl8pPr lvl="7" algn="ctr">
              <a:lnSpc>
                <a:spcPct val="100000"/>
              </a:lnSpc>
              <a:spcBef>
                <a:spcPts val="1600"/>
              </a:spcBef>
              <a:spcAft>
                <a:spcPts val="0"/>
              </a:spcAft>
              <a:buClr>
                <a:srgbClr val="302F2F"/>
              </a:buClr>
              <a:buSzPts val="1400"/>
              <a:buNone/>
              <a:defRPr>
                <a:solidFill>
                  <a:srgbClr val="302F2F"/>
                </a:solidFill>
              </a:defRPr>
            </a:lvl8pPr>
            <a:lvl9pPr lvl="8" algn="ctr">
              <a:lnSpc>
                <a:spcPct val="100000"/>
              </a:lnSpc>
              <a:spcBef>
                <a:spcPts val="1600"/>
              </a:spcBef>
              <a:spcAft>
                <a:spcPts val="1600"/>
              </a:spcAft>
              <a:buClr>
                <a:srgbClr val="302F2F"/>
              </a:buClr>
              <a:buSzPts val="1400"/>
              <a:buNone/>
              <a:defRPr>
                <a:solidFill>
                  <a:srgbClr val="302F2F"/>
                </a:solidFill>
              </a:defRPr>
            </a:lvl9pPr>
          </a:lstStyle>
          <a:p/>
        </p:txBody>
      </p:sp>
      <p:sp>
        <p:nvSpPr>
          <p:cNvPr id="38" name="Google Shape;38;p4"/>
          <p:cNvSpPr txBox="1"/>
          <p:nvPr>
            <p:ph idx="6" type="subTitle"/>
          </p:nvPr>
        </p:nvSpPr>
        <p:spPr>
          <a:xfrm>
            <a:off x="2391900" y="3120496"/>
            <a:ext cx="4360200" cy="4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302F2F"/>
              </a:buClr>
              <a:buSzPts val="1800"/>
              <a:buNone/>
              <a:defRPr sz="2400">
                <a:solidFill>
                  <a:srgbClr val="302F2F"/>
                </a:solidFill>
              </a:defRPr>
            </a:lvl1pPr>
            <a:lvl2pPr lvl="1" algn="ctr">
              <a:lnSpc>
                <a:spcPct val="100000"/>
              </a:lnSpc>
              <a:spcBef>
                <a:spcPts val="1600"/>
              </a:spcBef>
              <a:spcAft>
                <a:spcPts val="0"/>
              </a:spcAft>
              <a:buClr>
                <a:srgbClr val="302F2F"/>
              </a:buClr>
              <a:buSzPts val="1400"/>
              <a:buNone/>
              <a:defRPr>
                <a:solidFill>
                  <a:srgbClr val="302F2F"/>
                </a:solidFill>
              </a:defRPr>
            </a:lvl2pPr>
            <a:lvl3pPr lvl="2" algn="ctr">
              <a:lnSpc>
                <a:spcPct val="100000"/>
              </a:lnSpc>
              <a:spcBef>
                <a:spcPts val="1600"/>
              </a:spcBef>
              <a:spcAft>
                <a:spcPts val="0"/>
              </a:spcAft>
              <a:buClr>
                <a:srgbClr val="302F2F"/>
              </a:buClr>
              <a:buSzPts val="1400"/>
              <a:buNone/>
              <a:defRPr>
                <a:solidFill>
                  <a:srgbClr val="302F2F"/>
                </a:solidFill>
              </a:defRPr>
            </a:lvl3pPr>
            <a:lvl4pPr lvl="3" algn="ctr">
              <a:lnSpc>
                <a:spcPct val="100000"/>
              </a:lnSpc>
              <a:spcBef>
                <a:spcPts val="1600"/>
              </a:spcBef>
              <a:spcAft>
                <a:spcPts val="0"/>
              </a:spcAft>
              <a:buClr>
                <a:srgbClr val="302F2F"/>
              </a:buClr>
              <a:buSzPts val="1400"/>
              <a:buNone/>
              <a:defRPr>
                <a:solidFill>
                  <a:srgbClr val="302F2F"/>
                </a:solidFill>
              </a:defRPr>
            </a:lvl4pPr>
            <a:lvl5pPr lvl="4" algn="ctr">
              <a:lnSpc>
                <a:spcPct val="100000"/>
              </a:lnSpc>
              <a:spcBef>
                <a:spcPts val="1600"/>
              </a:spcBef>
              <a:spcAft>
                <a:spcPts val="0"/>
              </a:spcAft>
              <a:buClr>
                <a:srgbClr val="302F2F"/>
              </a:buClr>
              <a:buSzPts val="1400"/>
              <a:buNone/>
              <a:defRPr>
                <a:solidFill>
                  <a:srgbClr val="302F2F"/>
                </a:solidFill>
              </a:defRPr>
            </a:lvl5pPr>
            <a:lvl6pPr lvl="5" algn="ctr">
              <a:lnSpc>
                <a:spcPct val="100000"/>
              </a:lnSpc>
              <a:spcBef>
                <a:spcPts val="1600"/>
              </a:spcBef>
              <a:spcAft>
                <a:spcPts val="0"/>
              </a:spcAft>
              <a:buClr>
                <a:srgbClr val="302F2F"/>
              </a:buClr>
              <a:buSzPts val="1400"/>
              <a:buNone/>
              <a:defRPr>
                <a:solidFill>
                  <a:srgbClr val="302F2F"/>
                </a:solidFill>
              </a:defRPr>
            </a:lvl6pPr>
            <a:lvl7pPr lvl="6" algn="ctr">
              <a:lnSpc>
                <a:spcPct val="100000"/>
              </a:lnSpc>
              <a:spcBef>
                <a:spcPts val="1600"/>
              </a:spcBef>
              <a:spcAft>
                <a:spcPts val="0"/>
              </a:spcAft>
              <a:buClr>
                <a:srgbClr val="302F2F"/>
              </a:buClr>
              <a:buSzPts val="1400"/>
              <a:buNone/>
              <a:defRPr>
                <a:solidFill>
                  <a:srgbClr val="302F2F"/>
                </a:solidFill>
              </a:defRPr>
            </a:lvl7pPr>
            <a:lvl8pPr lvl="7" algn="ctr">
              <a:lnSpc>
                <a:spcPct val="100000"/>
              </a:lnSpc>
              <a:spcBef>
                <a:spcPts val="1600"/>
              </a:spcBef>
              <a:spcAft>
                <a:spcPts val="0"/>
              </a:spcAft>
              <a:buClr>
                <a:srgbClr val="302F2F"/>
              </a:buClr>
              <a:buSzPts val="1400"/>
              <a:buNone/>
              <a:defRPr>
                <a:solidFill>
                  <a:srgbClr val="302F2F"/>
                </a:solidFill>
              </a:defRPr>
            </a:lvl8pPr>
            <a:lvl9pPr lvl="8" algn="ctr">
              <a:lnSpc>
                <a:spcPct val="100000"/>
              </a:lnSpc>
              <a:spcBef>
                <a:spcPts val="1600"/>
              </a:spcBef>
              <a:spcAft>
                <a:spcPts val="1600"/>
              </a:spcAft>
              <a:buClr>
                <a:srgbClr val="302F2F"/>
              </a:buClr>
              <a:buSzPts val="1400"/>
              <a:buNone/>
              <a:defRPr>
                <a:solidFill>
                  <a:srgbClr val="302F2F"/>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35" name="Shape 2235"/>
        <p:cNvGrpSpPr/>
        <p:nvPr/>
      </p:nvGrpSpPr>
      <p:grpSpPr>
        <a:xfrm>
          <a:off x="0" y="0"/>
          <a:ext cx="0" cy="0"/>
          <a:chOff x="0" y="0"/>
          <a:chExt cx="0" cy="0"/>
        </a:xfrm>
      </p:grpSpPr>
      <p:sp>
        <p:nvSpPr>
          <p:cNvPr id="2236" name="Google Shape;2236;p3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5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37" name="Google Shape;2237;p31"/>
          <p:cNvSpPr/>
          <p:nvPr/>
        </p:nvSpPr>
        <p:spPr>
          <a:xfrm flipH="1">
            <a:off x="476750" y="819794"/>
            <a:ext cx="1789699"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8" name="Google Shape;2238;p31"/>
          <p:cNvSpPr/>
          <p:nvPr/>
        </p:nvSpPr>
        <p:spPr>
          <a:xfrm flipH="1">
            <a:off x="6877550" y="819794"/>
            <a:ext cx="1789699"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39" name="Shape 2239"/>
        <p:cNvGrpSpPr/>
        <p:nvPr/>
      </p:nvGrpSpPr>
      <p:grpSpPr>
        <a:xfrm>
          <a:off x="0" y="0"/>
          <a:ext cx="0" cy="0"/>
          <a:chOff x="0" y="0"/>
          <a:chExt cx="0" cy="0"/>
        </a:xfrm>
      </p:grpSpPr>
      <p:sp>
        <p:nvSpPr>
          <p:cNvPr id="2240" name="Google Shape;2240;p32"/>
          <p:cNvSpPr txBox="1"/>
          <p:nvPr>
            <p:ph idx="1" type="body"/>
          </p:nvPr>
        </p:nvSpPr>
        <p:spPr>
          <a:xfrm>
            <a:off x="731675" y="1752600"/>
            <a:ext cx="3579900" cy="285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accent4"/>
              </a:buClr>
              <a:buSzPts val="1200"/>
              <a:buFont typeface="Raleway"/>
              <a:buChar char="●"/>
              <a:defRPr sz="1200"/>
            </a:lvl1pPr>
            <a:lvl2pPr indent="-304800" lvl="1" marL="914400" algn="l">
              <a:lnSpc>
                <a:spcPct val="115000"/>
              </a:lnSpc>
              <a:spcBef>
                <a:spcPts val="1600"/>
              </a:spcBef>
              <a:spcAft>
                <a:spcPts val="0"/>
              </a:spcAft>
              <a:buClr>
                <a:srgbClr val="2C2C2C"/>
              </a:buClr>
              <a:buSzPts val="1200"/>
              <a:buFont typeface="Raleway"/>
              <a:buChar char="○"/>
              <a:defRPr sz="1200"/>
            </a:lvl2pPr>
            <a:lvl3pPr indent="-304800" lvl="2" marL="1371600" algn="l">
              <a:lnSpc>
                <a:spcPct val="115000"/>
              </a:lnSpc>
              <a:spcBef>
                <a:spcPts val="1600"/>
              </a:spcBef>
              <a:spcAft>
                <a:spcPts val="0"/>
              </a:spcAft>
              <a:buClr>
                <a:srgbClr val="2C2C2C"/>
              </a:buClr>
              <a:buSzPts val="1200"/>
              <a:buFont typeface="Raleway"/>
              <a:buChar char="■"/>
              <a:defRPr sz="1200"/>
            </a:lvl3pPr>
            <a:lvl4pPr indent="-304800" lvl="3" marL="1828800" algn="l">
              <a:lnSpc>
                <a:spcPct val="115000"/>
              </a:lnSpc>
              <a:spcBef>
                <a:spcPts val="1600"/>
              </a:spcBef>
              <a:spcAft>
                <a:spcPts val="0"/>
              </a:spcAft>
              <a:buClr>
                <a:srgbClr val="2C2C2C"/>
              </a:buClr>
              <a:buSzPts val="1200"/>
              <a:buFont typeface="Raleway"/>
              <a:buChar char="●"/>
              <a:defRPr sz="1200"/>
            </a:lvl4pPr>
            <a:lvl5pPr indent="-304800" lvl="4" marL="2286000" algn="l">
              <a:lnSpc>
                <a:spcPct val="115000"/>
              </a:lnSpc>
              <a:spcBef>
                <a:spcPts val="1600"/>
              </a:spcBef>
              <a:spcAft>
                <a:spcPts val="0"/>
              </a:spcAft>
              <a:buClr>
                <a:srgbClr val="2C2C2C"/>
              </a:buClr>
              <a:buSzPts val="1200"/>
              <a:buFont typeface="Raleway"/>
              <a:buChar char="○"/>
              <a:defRPr sz="1200"/>
            </a:lvl5pPr>
            <a:lvl6pPr indent="-304800" lvl="5" marL="2743200" algn="l">
              <a:lnSpc>
                <a:spcPct val="115000"/>
              </a:lnSpc>
              <a:spcBef>
                <a:spcPts val="1600"/>
              </a:spcBef>
              <a:spcAft>
                <a:spcPts val="0"/>
              </a:spcAft>
              <a:buClr>
                <a:srgbClr val="2C2C2C"/>
              </a:buClr>
              <a:buSzPts val="1200"/>
              <a:buFont typeface="Raleway"/>
              <a:buChar char="■"/>
              <a:defRPr sz="1200"/>
            </a:lvl6pPr>
            <a:lvl7pPr indent="-304800" lvl="6" marL="3200400" algn="l">
              <a:lnSpc>
                <a:spcPct val="115000"/>
              </a:lnSpc>
              <a:spcBef>
                <a:spcPts val="1600"/>
              </a:spcBef>
              <a:spcAft>
                <a:spcPts val="0"/>
              </a:spcAft>
              <a:buClr>
                <a:srgbClr val="2C2C2C"/>
              </a:buClr>
              <a:buSzPts val="1200"/>
              <a:buFont typeface="Raleway"/>
              <a:buChar char="●"/>
              <a:defRPr sz="1200"/>
            </a:lvl7pPr>
            <a:lvl8pPr indent="-304800" lvl="7" marL="3657600" algn="l">
              <a:lnSpc>
                <a:spcPct val="115000"/>
              </a:lnSpc>
              <a:spcBef>
                <a:spcPts val="1600"/>
              </a:spcBef>
              <a:spcAft>
                <a:spcPts val="0"/>
              </a:spcAft>
              <a:buClr>
                <a:srgbClr val="2C2C2C"/>
              </a:buClr>
              <a:buSzPts val="1200"/>
              <a:buFont typeface="Raleway"/>
              <a:buChar char="○"/>
              <a:defRPr sz="1200"/>
            </a:lvl8pPr>
            <a:lvl9pPr indent="-304800" lvl="8" marL="4114800" algn="l">
              <a:lnSpc>
                <a:spcPct val="115000"/>
              </a:lnSpc>
              <a:spcBef>
                <a:spcPts val="1600"/>
              </a:spcBef>
              <a:spcAft>
                <a:spcPts val="1600"/>
              </a:spcAft>
              <a:buClr>
                <a:srgbClr val="2C2C2C"/>
              </a:buClr>
              <a:buSzPts val="1200"/>
              <a:buFont typeface="Raleway"/>
              <a:buChar char="■"/>
              <a:defRPr sz="1200"/>
            </a:lvl9pPr>
          </a:lstStyle>
          <a:p/>
        </p:txBody>
      </p:sp>
      <p:sp>
        <p:nvSpPr>
          <p:cNvPr id="2241" name="Google Shape;2241;p32"/>
          <p:cNvSpPr txBox="1"/>
          <p:nvPr>
            <p:ph idx="2" type="body"/>
          </p:nvPr>
        </p:nvSpPr>
        <p:spPr>
          <a:xfrm>
            <a:off x="4832400" y="1752600"/>
            <a:ext cx="3579900" cy="28755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accent4"/>
              </a:buClr>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42" name="Google Shape;2242;p32"/>
          <p:cNvSpPr txBox="1"/>
          <p:nvPr>
            <p:ph idx="3" type="subTitle"/>
          </p:nvPr>
        </p:nvSpPr>
        <p:spPr>
          <a:xfrm>
            <a:off x="722375" y="1181100"/>
            <a:ext cx="7704000" cy="3999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sz="12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2243" name="Google Shape;2243;p32"/>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5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2244" name="Google Shape;2244;p32"/>
          <p:cNvGrpSpPr/>
          <p:nvPr/>
        </p:nvGrpSpPr>
        <p:grpSpPr>
          <a:xfrm>
            <a:off x="639253" y="2696720"/>
            <a:ext cx="1789699" cy="1965705"/>
            <a:chOff x="639253" y="2696720"/>
            <a:chExt cx="1789699" cy="1965705"/>
          </a:xfrm>
        </p:grpSpPr>
        <p:sp>
          <p:nvSpPr>
            <p:cNvPr id="2245" name="Google Shape;2245;p32"/>
            <p:cNvSpPr/>
            <p:nvPr/>
          </p:nvSpPr>
          <p:spPr>
            <a:xfrm rot="-5400000">
              <a:off x="-271502" y="3664122"/>
              <a:ext cx="1965705"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6" name="Google Shape;2246;p32"/>
            <p:cNvSpPr/>
            <p:nvPr/>
          </p:nvSpPr>
          <p:spPr>
            <a:xfrm rot="10800000">
              <a:off x="639253" y="4603450"/>
              <a:ext cx="1789699"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47" name="Google Shape;2247;p32"/>
          <p:cNvGrpSpPr/>
          <p:nvPr/>
        </p:nvGrpSpPr>
        <p:grpSpPr>
          <a:xfrm rot="10800000">
            <a:off x="6697153" y="763145"/>
            <a:ext cx="1789699" cy="1965705"/>
            <a:chOff x="639253" y="2696720"/>
            <a:chExt cx="1789699" cy="1965705"/>
          </a:xfrm>
        </p:grpSpPr>
        <p:sp>
          <p:nvSpPr>
            <p:cNvPr id="2248" name="Google Shape;2248;p32"/>
            <p:cNvSpPr/>
            <p:nvPr/>
          </p:nvSpPr>
          <p:spPr>
            <a:xfrm rot="-5400000">
              <a:off x="-271502" y="3664122"/>
              <a:ext cx="1965705"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9" name="Google Shape;2249;p32"/>
            <p:cNvSpPr/>
            <p:nvPr/>
          </p:nvSpPr>
          <p:spPr>
            <a:xfrm rot="10800000">
              <a:off x="639253" y="4603450"/>
              <a:ext cx="1789699"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50" name="Google Shape;2250;p32"/>
          <p:cNvGrpSpPr/>
          <p:nvPr/>
        </p:nvGrpSpPr>
        <p:grpSpPr>
          <a:xfrm rot="1025683">
            <a:off x="389520" y="227126"/>
            <a:ext cx="1101119" cy="1008499"/>
            <a:chOff x="29682" y="3792333"/>
            <a:chExt cx="1232114" cy="1128475"/>
          </a:xfrm>
        </p:grpSpPr>
        <p:sp>
          <p:nvSpPr>
            <p:cNvPr id="2251" name="Google Shape;2251;p32"/>
            <p:cNvSpPr/>
            <p:nvPr/>
          </p:nvSpPr>
          <p:spPr>
            <a:xfrm>
              <a:off x="676408" y="3940695"/>
              <a:ext cx="377809" cy="382815"/>
            </a:xfrm>
            <a:custGeom>
              <a:rect b="b" l="l" r="r" t="t"/>
              <a:pathLst>
                <a:path extrusionOk="0" h="13918" w="13736">
                  <a:moveTo>
                    <a:pt x="8437" y="0"/>
                  </a:moveTo>
                  <a:lnTo>
                    <a:pt x="8437" y="0"/>
                  </a:lnTo>
                  <a:cubicBezTo>
                    <a:pt x="6163" y="1979"/>
                    <a:pt x="3889" y="4071"/>
                    <a:pt x="1615" y="6049"/>
                  </a:cubicBezTo>
                  <a:cubicBezTo>
                    <a:pt x="1138" y="6527"/>
                    <a:pt x="569" y="7095"/>
                    <a:pt x="273" y="7755"/>
                  </a:cubicBezTo>
                  <a:cubicBezTo>
                    <a:pt x="1" y="8619"/>
                    <a:pt x="273" y="9665"/>
                    <a:pt x="751" y="10415"/>
                  </a:cubicBezTo>
                  <a:cubicBezTo>
                    <a:pt x="1706" y="12030"/>
                    <a:pt x="3321" y="12962"/>
                    <a:pt x="4912" y="13917"/>
                  </a:cubicBezTo>
                  <a:lnTo>
                    <a:pt x="5026" y="13917"/>
                  </a:lnTo>
                  <a:cubicBezTo>
                    <a:pt x="8141" y="11257"/>
                    <a:pt x="11166" y="8619"/>
                    <a:pt x="13735" y="5481"/>
                  </a:cubicBezTo>
                  <a:lnTo>
                    <a:pt x="13735" y="5481"/>
                  </a:lnTo>
                  <a:cubicBezTo>
                    <a:pt x="13405" y="5663"/>
                    <a:pt x="13052" y="5749"/>
                    <a:pt x="12703" y="5749"/>
                  </a:cubicBezTo>
                  <a:cubicBezTo>
                    <a:pt x="12139" y="5749"/>
                    <a:pt x="11587" y="5524"/>
                    <a:pt x="11166" y="5117"/>
                  </a:cubicBezTo>
                  <a:cubicBezTo>
                    <a:pt x="10506" y="4548"/>
                    <a:pt x="10324" y="3411"/>
                    <a:pt x="10802" y="2638"/>
                  </a:cubicBezTo>
                  <a:lnTo>
                    <a:pt x="10802" y="2638"/>
                  </a:lnTo>
                  <a:cubicBezTo>
                    <a:pt x="10564" y="2729"/>
                    <a:pt x="10319" y="2773"/>
                    <a:pt x="10077" y="2773"/>
                  </a:cubicBezTo>
                  <a:cubicBezTo>
                    <a:pt x="9536" y="2773"/>
                    <a:pt x="9012" y="2554"/>
                    <a:pt x="8619" y="2161"/>
                  </a:cubicBezTo>
                  <a:cubicBezTo>
                    <a:pt x="8141" y="1592"/>
                    <a:pt x="8050" y="660"/>
                    <a:pt x="84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2" name="Google Shape;2252;p32"/>
            <p:cNvSpPr/>
            <p:nvPr/>
          </p:nvSpPr>
          <p:spPr>
            <a:xfrm>
              <a:off x="97867" y="4458147"/>
              <a:ext cx="393432" cy="394504"/>
            </a:xfrm>
            <a:custGeom>
              <a:rect b="b" l="l" r="r" t="t"/>
              <a:pathLst>
                <a:path extrusionOk="0" h="14343" w="14304">
                  <a:moveTo>
                    <a:pt x="9273" y="0"/>
                  </a:moveTo>
                  <a:cubicBezTo>
                    <a:pt x="7883" y="0"/>
                    <a:pt x="6501" y="366"/>
                    <a:pt x="5298" y="1085"/>
                  </a:cubicBezTo>
                  <a:cubicBezTo>
                    <a:pt x="6345" y="1085"/>
                    <a:pt x="7391" y="1267"/>
                    <a:pt x="8323" y="1539"/>
                  </a:cubicBezTo>
                  <a:cubicBezTo>
                    <a:pt x="8709" y="1653"/>
                    <a:pt x="9096" y="1835"/>
                    <a:pt x="9096" y="2222"/>
                  </a:cubicBezTo>
                  <a:cubicBezTo>
                    <a:pt x="9096" y="2404"/>
                    <a:pt x="9005" y="2586"/>
                    <a:pt x="8891" y="2790"/>
                  </a:cubicBezTo>
                  <a:cubicBezTo>
                    <a:pt x="7663" y="4200"/>
                    <a:pt x="6345" y="5519"/>
                    <a:pt x="4912" y="6656"/>
                  </a:cubicBezTo>
                  <a:cubicBezTo>
                    <a:pt x="3889" y="7429"/>
                    <a:pt x="2843" y="8089"/>
                    <a:pt x="1978" y="9044"/>
                  </a:cubicBezTo>
                  <a:cubicBezTo>
                    <a:pt x="841" y="10272"/>
                    <a:pt x="182" y="11886"/>
                    <a:pt x="0" y="13592"/>
                  </a:cubicBezTo>
                  <a:cubicBezTo>
                    <a:pt x="0" y="13865"/>
                    <a:pt x="91" y="14251"/>
                    <a:pt x="364" y="14342"/>
                  </a:cubicBezTo>
                  <a:cubicBezTo>
                    <a:pt x="569" y="14342"/>
                    <a:pt x="660" y="14251"/>
                    <a:pt x="750" y="14160"/>
                  </a:cubicBezTo>
                  <a:cubicBezTo>
                    <a:pt x="3024" y="12637"/>
                    <a:pt x="5298" y="11022"/>
                    <a:pt x="7572" y="9498"/>
                  </a:cubicBezTo>
                  <a:cubicBezTo>
                    <a:pt x="7891" y="9256"/>
                    <a:pt x="8290" y="9044"/>
                    <a:pt x="8662" y="9044"/>
                  </a:cubicBezTo>
                  <a:cubicBezTo>
                    <a:pt x="8848" y="9044"/>
                    <a:pt x="9028" y="9097"/>
                    <a:pt x="9187" y="9226"/>
                  </a:cubicBezTo>
                  <a:cubicBezTo>
                    <a:pt x="9574" y="9612"/>
                    <a:pt x="9369" y="10272"/>
                    <a:pt x="9278" y="10749"/>
                  </a:cubicBezTo>
                  <a:cubicBezTo>
                    <a:pt x="9278" y="11245"/>
                    <a:pt x="9503" y="11811"/>
                    <a:pt x="9863" y="11811"/>
                  </a:cubicBezTo>
                  <a:cubicBezTo>
                    <a:pt x="9915" y="11811"/>
                    <a:pt x="9970" y="11799"/>
                    <a:pt x="10028" y="11772"/>
                  </a:cubicBezTo>
                  <a:cubicBezTo>
                    <a:pt x="10233" y="11772"/>
                    <a:pt x="10324" y="11591"/>
                    <a:pt x="10415" y="11500"/>
                  </a:cubicBezTo>
                  <a:cubicBezTo>
                    <a:pt x="12302" y="9135"/>
                    <a:pt x="14303" y="6383"/>
                    <a:pt x="14122" y="3245"/>
                  </a:cubicBezTo>
                  <a:cubicBezTo>
                    <a:pt x="14122" y="2222"/>
                    <a:pt x="13644" y="971"/>
                    <a:pt x="12598" y="516"/>
                  </a:cubicBezTo>
                  <a:lnTo>
                    <a:pt x="12302" y="607"/>
                  </a:lnTo>
                  <a:cubicBezTo>
                    <a:pt x="11335" y="201"/>
                    <a:pt x="10302" y="0"/>
                    <a:pt x="927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3" name="Google Shape;2253;p32"/>
            <p:cNvSpPr/>
            <p:nvPr/>
          </p:nvSpPr>
          <p:spPr>
            <a:xfrm>
              <a:off x="295491" y="4484827"/>
              <a:ext cx="180158" cy="196743"/>
            </a:xfrm>
            <a:custGeom>
              <a:rect b="b" l="l" r="r" t="t"/>
              <a:pathLst>
                <a:path extrusionOk="0" h="7153" w="6550">
                  <a:moveTo>
                    <a:pt x="5981" y="1"/>
                  </a:moveTo>
                  <a:lnTo>
                    <a:pt x="5800" y="206"/>
                  </a:lnTo>
                  <a:cubicBezTo>
                    <a:pt x="3526" y="1138"/>
                    <a:pt x="1524" y="2957"/>
                    <a:pt x="297" y="5117"/>
                  </a:cubicBezTo>
                  <a:cubicBezTo>
                    <a:pt x="206" y="5413"/>
                    <a:pt x="1" y="5800"/>
                    <a:pt x="297" y="5982"/>
                  </a:cubicBezTo>
                  <a:cubicBezTo>
                    <a:pt x="363" y="6082"/>
                    <a:pt x="470" y="6121"/>
                    <a:pt x="593" y="6121"/>
                  </a:cubicBezTo>
                  <a:cubicBezTo>
                    <a:pt x="805" y="6121"/>
                    <a:pt x="1065" y="6006"/>
                    <a:pt x="1252" y="5891"/>
                  </a:cubicBezTo>
                  <a:cubicBezTo>
                    <a:pt x="1430" y="5697"/>
                    <a:pt x="1697" y="5552"/>
                    <a:pt x="1937" y="5552"/>
                  </a:cubicBezTo>
                  <a:cubicBezTo>
                    <a:pt x="2063" y="5552"/>
                    <a:pt x="2181" y="5592"/>
                    <a:pt x="2275" y="5686"/>
                  </a:cubicBezTo>
                  <a:cubicBezTo>
                    <a:pt x="2571" y="5982"/>
                    <a:pt x="2275" y="6459"/>
                    <a:pt x="2480" y="6823"/>
                  </a:cubicBezTo>
                  <a:cubicBezTo>
                    <a:pt x="2548" y="7046"/>
                    <a:pt x="2785" y="7152"/>
                    <a:pt x="3014" y="7152"/>
                  </a:cubicBezTo>
                  <a:cubicBezTo>
                    <a:pt x="3089" y="7152"/>
                    <a:pt x="3163" y="7141"/>
                    <a:pt x="3230" y="7119"/>
                  </a:cubicBezTo>
                  <a:cubicBezTo>
                    <a:pt x="3412" y="7028"/>
                    <a:pt x="3707" y="6823"/>
                    <a:pt x="3889" y="6641"/>
                  </a:cubicBezTo>
                  <a:cubicBezTo>
                    <a:pt x="4844" y="5595"/>
                    <a:pt x="5504" y="4276"/>
                    <a:pt x="5981" y="2957"/>
                  </a:cubicBezTo>
                  <a:cubicBezTo>
                    <a:pt x="6368" y="2002"/>
                    <a:pt x="6550" y="865"/>
                    <a:pt x="598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4" name="Google Shape;2254;p32"/>
            <p:cNvSpPr/>
            <p:nvPr/>
          </p:nvSpPr>
          <p:spPr>
            <a:xfrm>
              <a:off x="509397" y="4229663"/>
              <a:ext cx="208323" cy="263333"/>
            </a:xfrm>
            <a:custGeom>
              <a:rect b="b" l="l" r="r" t="t"/>
              <a:pathLst>
                <a:path extrusionOk="0" h="9574" w="7574">
                  <a:moveTo>
                    <a:pt x="3412" y="0"/>
                  </a:moveTo>
                  <a:cubicBezTo>
                    <a:pt x="2184" y="1046"/>
                    <a:pt x="1138" y="2274"/>
                    <a:pt x="388" y="3707"/>
                  </a:cubicBezTo>
                  <a:cubicBezTo>
                    <a:pt x="297" y="3889"/>
                    <a:pt x="92" y="4162"/>
                    <a:pt x="92" y="4457"/>
                  </a:cubicBezTo>
                  <a:cubicBezTo>
                    <a:pt x="1" y="4844"/>
                    <a:pt x="92" y="5117"/>
                    <a:pt x="183" y="5503"/>
                  </a:cubicBezTo>
                  <a:cubicBezTo>
                    <a:pt x="751" y="7118"/>
                    <a:pt x="2184" y="8255"/>
                    <a:pt x="3503" y="9278"/>
                  </a:cubicBezTo>
                  <a:lnTo>
                    <a:pt x="4071" y="9574"/>
                  </a:lnTo>
                  <a:cubicBezTo>
                    <a:pt x="5413" y="9096"/>
                    <a:pt x="6641" y="8141"/>
                    <a:pt x="7391" y="6913"/>
                  </a:cubicBezTo>
                  <a:cubicBezTo>
                    <a:pt x="7482" y="6822"/>
                    <a:pt x="7573" y="6640"/>
                    <a:pt x="7573" y="6436"/>
                  </a:cubicBezTo>
                  <a:cubicBezTo>
                    <a:pt x="7573" y="6163"/>
                    <a:pt x="7210" y="5867"/>
                    <a:pt x="6914" y="5685"/>
                  </a:cubicBezTo>
                  <a:cubicBezTo>
                    <a:pt x="5413" y="4730"/>
                    <a:pt x="4640" y="2843"/>
                    <a:pt x="4071" y="1137"/>
                  </a:cubicBezTo>
                  <a:cubicBezTo>
                    <a:pt x="3980" y="751"/>
                    <a:pt x="3799" y="296"/>
                    <a:pt x="341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5" name="Google Shape;2255;p32"/>
            <p:cNvSpPr/>
            <p:nvPr/>
          </p:nvSpPr>
          <p:spPr>
            <a:xfrm>
              <a:off x="746463" y="4381023"/>
              <a:ext cx="148885" cy="234563"/>
            </a:xfrm>
            <a:custGeom>
              <a:rect b="b" l="l" r="r" t="t"/>
              <a:pathLst>
                <a:path extrusionOk="0" h="8528" w="5413">
                  <a:moveTo>
                    <a:pt x="4935" y="0"/>
                  </a:moveTo>
                  <a:lnTo>
                    <a:pt x="4935" y="0"/>
                  </a:lnTo>
                  <a:cubicBezTo>
                    <a:pt x="3320" y="1410"/>
                    <a:pt x="1706" y="2547"/>
                    <a:pt x="0" y="3684"/>
                  </a:cubicBezTo>
                  <a:lnTo>
                    <a:pt x="205" y="3980"/>
                  </a:lnTo>
                  <a:cubicBezTo>
                    <a:pt x="205" y="5480"/>
                    <a:pt x="296" y="7004"/>
                    <a:pt x="296" y="8528"/>
                  </a:cubicBezTo>
                  <a:cubicBezTo>
                    <a:pt x="1046" y="7868"/>
                    <a:pt x="1706" y="7095"/>
                    <a:pt x="2479" y="6345"/>
                  </a:cubicBezTo>
                  <a:cubicBezTo>
                    <a:pt x="3229" y="5480"/>
                    <a:pt x="4071" y="4548"/>
                    <a:pt x="4639" y="3502"/>
                  </a:cubicBezTo>
                  <a:cubicBezTo>
                    <a:pt x="5208" y="2456"/>
                    <a:pt x="5412" y="1137"/>
                    <a:pt x="493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6" name="Google Shape;2256;p32"/>
            <p:cNvSpPr/>
            <p:nvPr/>
          </p:nvSpPr>
          <p:spPr>
            <a:xfrm>
              <a:off x="373688" y="4088975"/>
              <a:ext cx="287125" cy="187612"/>
            </a:xfrm>
            <a:custGeom>
              <a:rect b="b" l="l" r="r" t="t"/>
              <a:pathLst>
                <a:path extrusionOk="0" h="6821" w="10439">
                  <a:moveTo>
                    <a:pt x="8694" y="1"/>
                  </a:moveTo>
                  <a:cubicBezTo>
                    <a:pt x="8488" y="1"/>
                    <a:pt x="8278" y="30"/>
                    <a:pt x="8073" y="90"/>
                  </a:cubicBezTo>
                  <a:cubicBezTo>
                    <a:pt x="7209" y="294"/>
                    <a:pt x="6549" y="863"/>
                    <a:pt x="5890" y="1522"/>
                  </a:cubicBezTo>
                  <a:cubicBezTo>
                    <a:pt x="3889" y="3319"/>
                    <a:pt x="2001" y="5115"/>
                    <a:pt x="0" y="6821"/>
                  </a:cubicBezTo>
                  <a:cubicBezTo>
                    <a:pt x="1433" y="6548"/>
                    <a:pt x="2957" y="6343"/>
                    <a:pt x="4366" y="6343"/>
                  </a:cubicBezTo>
                  <a:cubicBezTo>
                    <a:pt x="4662" y="6343"/>
                    <a:pt x="5026" y="6343"/>
                    <a:pt x="5322" y="6161"/>
                  </a:cubicBezTo>
                  <a:cubicBezTo>
                    <a:pt x="5503" y="6161"/>
                    <a:pt x="5685" y="5979"/>
                    <a:pt x="5799" y="5866"/>
                  </a:cubicBezTo>
                  <a:cubicBezTo>
                    <a:pt x="7596" y="4547"/>
                    <a:pt x="9096" y="3023"/>
                    <a:pt x="10438" y="1318"/>
                  </a:cubicBezTo>
                  <a:lnTo>
                    <a:pt x="10347" y="1045"/>
                  </a:lnTo>
                  <a:cubicBezTo>
                    <a:pt x="10116" y="370"/>
                    <a:pt x="9428" y="1"/>
                    <a:pt x="869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57" name="Google Shape;2257;p32"/>
            <p:cNvGrpSpPr/>
            <p:nvPr/>
          </p:nvGrpSpPr>
          <p:grpSpPr>
            <a:xfrm>
              <a:off x="29682" y="3792333"/>
              <a:ext cx="1232114" cy="1128475"/>
              <a:chOff x="29682" y="3792333"/>
              <a:chExt cx="1232114" cy="1128475"/>
            </a:xfrm>
          </p:grpSpPr>
          <p:sp>
            <p:nvSpPr>
              <p:cNvPr id="2258" name="Google Shape;2258;p32"/>
              <p:cNvSpPr/>
              <p:nvPr/>
            </p:nvSpPr>
            <p:spPr>
              <a:xfrm>
                <a:off x="306135" y="3792333"/>
                <a:ext cx="955661" cy="897736"/>
              </a:xfrm>
              <a:custGeom>
                <a:rect b="b" l="l" r="r" t="t"/>
                <a:pathLst>
                  <a:path extrusionOk="0" h="32639" w="34745">
                    <a:moveTo>
                      <a:pt x="31450" y="1301"/>
                    </a:moveTo>
                    <a:cubicBezTo>
                      <a:pt x="31654" y="2347"/>
                      <a:pt x="32405" y="3211"/>
                      <a:pt x="33451" y="3575"/>
                    </a:cubicBezTo>
                    <a:cubicBezTo>
                      <a:pt x="32882" y="5758"/>
                      <a:pt x="32223" y="7941"/>
                      <a:pt x="31450" y="10124"/>
                    </a:cubicBezTo>
                    <a:lnTo>
                      <a:pt x="31450" y="10306"/>
                    </a:lnTo>
                    <a:lnTo>
                      <a:pt x="31268" y="10306"/>
                    </a:lnTo>
                    <a:cubicBezTo>
                      <a:pt x="30831" y="10781"/>
                      <a:pt x="30430" y="11026"/>
                      <a:pt x="30063" y="11026"/>
                    </a:cubicBezTo>
                    <a:cubicBezTo>
                      <a:pt x="29551" y="11026"/>
                      <a:pt x="29105" y="10549"/>
                      <a:pt x="28721" y="9556"/>
                    </a:cubicBezTo>
                    <a:cubicBezTo>
                      <a:pt x="28880" y="9397"/>
                      <a:pt x="28762" y="9152"/>
                      <a:pt x="28533" y="9152"/>
                    </a:cubicBezTo>
                    <a:cubicBezTo>
                      <a:pt x="28499" y="9152"/>
                      <a:pt x="28463" y="9157"/>
                      <a:pt x="28425" y="9169"/>
                    </a:cubicBezTo>
                    <a:cubicBezTo>
                      <a:pt x="27948" y="9260"/>
                      <a:pt x="27288" y="9556"/>
                      <a:pt x="26720" y="9556"/>
                    </a:cubicBezTo>
                    <a:cubicBezTo>
                      <a:pt x="26538" y="9647"/>
                      <a:pt x="26333" y="9647"/>
                      <a:pt x="26151" y="9647"/>
                    </a:cubicBezTo>
                    <a:cubicBezTo>
                      <a:pt x="25310" y="8805"/>
                      <a:pt x="25105" y="7850"/>
                      <a:pt x="25765" y="6895"/>
                    </a:cubicBezTo>
                    <a:cubicBezTo>
                      <a:pt x="25861" y="6741"/>
                      <a:pt x="25729" y="6506"/>
                      <a:pt x="25576" y="6506"/>
                    </a:cubicBezTo>
                    <a:cubicBezTo>
                      <a:pt x="25549" y="6506"/>
                      <a:pt x="25520" y="6514"/>
                      <a:pt x="25492" y="6531"/>
                    </a:cubicBezTo>
                    <a:cubicBezTo>
                      <a:pt x="25184" y="6586"/>
                      <a:pt x="24895" y="6619"/>
                      <a:pt x="24632" y="6619"/>
                    </a:cubicBezTo>
                    <a:cubicBezTo>
                      <a:pt x="23593" y="6619"/>
                      <a:pt x="22945" y="6108"/>
                      <a:pt x="23036" y="4439"/>
                    </a:cubicBezTo>
                    <a:cubicBezTo>
                      <a:pt x="23036" y="4144"/>
                      <a:pt x="23127" y="3780"/>
                      <a:pt x="23218" y="3393"/>
                    </a:cubicBezTo>
                    <a:lnTo>
                      <a:pt x="23218" y="3211"/>
                    </a:lnTo>
                    <a:cubicBezTo>
                      <a:pt x="25969" y="2552"/>
                      <a:pt x="28721" y="1870"/>
                      <a:pt x="31450" y="1301"/>
                    </a:cubicBezTo>
                    <a:close/>
                    <a:moveTo>
                      <a:pt x="11261" y="10253"/>
                    </a:moveTo>
                    <a:cubicBezTo>
                      <a:pt x="11402" y="10253"/>
                      <a:pt x="11539" y="10270"/>
                      <a:pt x="11666" y="10306"/>
                    </a:cubicBezTo>
                    <a:cubicBezTo>
                      <a:pt x="12416" y="10511"/>
                      <a:pt x="13076" y="11170"/>
                      <a:pt x="13553" y="11648"/>
                    </a:cubicBezTo>
                    <a:cubicBezTo>
                      <a:pt x="12803" y="12398"/>
                      <a:pt x="12121" y="13149"/>
                      <a:pt x="11370" y="13922"/>
                    </a:cubicBezTo>
                    <a:cubicBezTo>
                      <a:pt x="11279" y="14104"/>
                      <a:pt x="11279" y="14195"/>
                      <a:pt x="11370" y="14286"/>
                    </a:cubicBezTo>
                    <a:lnTo>
                      <a:pt x="11370" y="14377"/>
                    </a:lnTo>
                    <a:cubicBezTo>
                      <a:pt x="11318" y="14324"/>
                      <a:pt x="11235" y="14272"/>
                      <a:pt x="11153" y="14272"/>
                    </a:cubicBezTo>
                    <a:cubicBezTo>
                      <a:pt x="11092" y="14272"/>
                      <a:pt x="11032" y="14300"/>
                      <a:pt x="10984" y="14377"/>
                    </a:cubicBezTo>
                    <a:cubicBezTo>
                      <a:pt x="10142" y="15241"/>
                      <a:pt x="9005" y="16196"/>
                      <a:pt x="7959" y="17219"/>
                    </a:cubicBezTo>
                    <a:cubicBezTo>
                      <a:pt x="5685" y="17606"/>
                      <a:pt x="3411" y="17992"/>
                      <a:pt x="1137" y="18356"/>
                    </a:cubicBezTo>
                    <a:cubicBezTo>
                      <a:pt x="2570" y="16855"/>
                      <a:pt x="4071" y="15332"/>
                      <a:pt x="5685" y="13922"/>
                    </a:cubicBezTo>
                    <a:cubicBezTo>
                      <a:pt x="6641" y="13058"/>
                      <a:pt x="7573" y="12216"/>
                      <a:pt x="8528" y="11443"/>
                    </a:cubicBezTo>
                    <a:cubicBezTo>
                      <a:pt x="9178" y="10951"/>
                      <a:pt x="10340" y="10253"/>
                      <a:pt x="11261" y="10253"/>
                    </a:cubicBezTo>
                    <a:close/>
                    <a:moveTo>
                      <a:pt x="34429" y="0"/>
                    </a:moveTo>
                    <a:cubicBezTo>
                      <a:pt x="34374" y="0"/>
                      <a:pt x="34324" y="23"/>
                      <a:pt x="34292" y="73"/>
                    </a:cubicBezTo>
                    <a:cubicBezTo>
                      <a:pt x="30517" y="937"/>
                      <a:pt x="26811" y="1779"/>
                      <a:pt x="23127" y="2643"/>
                    </a:cubicBezTo>
                    <a:cubicBezTo>
                      <a:pt x="23036" y="2643"/>
                      <a:pt x="22922" y="2734"/>
                      <a:pt x="22922" y="2825"/>
                    </a:cubicBezTo>
                    <a:cubicBezTo>
                      <a:pt x="22740" y="2825"/>
                      <a:pt x="22649" y="2916"/>
                      <a:pt x="22649" y="3120"/>
                    </a:cubicBezTo>
                    <a:lnTo>
                      <a:pt x="22649" y="3211"/>
                    </a:lnTo>
                    <a:cubicBezTo>
                      <a:pt x="19716" y="5849"/>
                      <a:pt x="16783" y="8510"/>
                      <a:pt x="13940" y="11261"/>
                    </a:cubicBezTo>
                    <a:cubicBezTo>
                      <a:pt x="12966" y="10299"/>
                      <a:pt x="12024" y="9793"/>
                      <a:pt x="11027" y="9793"/>
                    </a:cubicBezTo>
                    <a:cubicBezTo>
                      <a:pt x="10163" y="9793"/>
                      <a:pt x="9258" y="10174"/>
                      <a:pt x="8255" y="10966"/>
                    </a:cubicBezTo>
                    <a:cubicBezTo>
                      <a:pt x="5299" y="13240"/>
                      <a:pt x="2661" y="15900"/>
                      <a:pt x="182" y="18652"/>
                    </a:cubicBezTo>
                    <a:cubicBezTo>
                      <a:pt x="0" y="18834"/>
                      <a:pt x="182" y="19129"/>
                      <a:pt x="478" y="19129"/>
                    </a:cubicBezTo>
                    <a:cubicBezTo>
                      <a:pt x="2752" y="18743"/>
                      <a:pt x="5117" y="18265"/>
                      <a:pt x="7391" y="17901"/>
                    </a:cubicBezTo>
                    <a:lnTo>
                      <a:pt x="7391" y="17901"/>
                    </a:lnTo>
                    <a:cubicBezTo>
                      <a:pt x="6913" y="18470"/>
                      <a:pt x="6550" y="19038"/>
                      <a:pt x="6254" y="19607"/>
                    </a:cubicBezTo>
                    <a:cubicBezTo>
                      <a:pt x="5594" y="21108"/>
                      <a:pt x="6550" y="22631"/>
                      <a:pt x="7573" y="23859"/>
                    </a:cubicBezTo>
                    <a:cubicBezTo>
                      <a:pt x="8591" y="25054"/>
                      <a:pt x="10232" y="26614"/>
                      <a:pt x="11891" y="26614"/>
                    </a:cubicBezTo>
                    <a:cubicBezTo>
                      <a:pt x="11937" y="26614"/>
                      <a:pt x="11984" y="26613"/>
                      <a:pt x="12030" y="26611"/>
                    </a:cubicBezTo>
                    <a:cubicBezTo>
                      <a:pt x="13735" y="26429"/>
                      <a:pt x="15532" y="25087"/>
                      <a:pt x="16669" y="23950"/>
                    </a:cubicBezTo>
                    <a:cubicBezTo>
                      <a:pt x="16905" y="23805"/>
                      <a:pt x="16705" y="23528"/>
                      <a:pt x="16476" y="23528"/>
                    </a:cubicBezTo>
                    <a:cubicBezTo>
                      <a:pt x="16419" y="23528"/>
                      <a:pt x="16360" y="23545"/>
                      <a:pt x="16305" y="23586"/>
                    </a:cubicBezTo>
                    <a:cubicBezTo>
                      <a:pt x="15350" y="24428"/>
                      <a:pt x="13940" y="25565"/>
                      <a:pt x="12598" y="25860"/>
                    </a:cubicBezTo>
                    <a:cubicBezTo>
                      <a:pt x="12403" y="25898"/>
                      <a:pt x="12210" y="25915"/>
                      <a:pt x="12020" y="25915"/>
                    </a:cubicBezTo>
                    <a:cubicBezTo>
                      <a:pt x="10365" y="25915"/>
                      <a:pt x="8897" y="24585"/>
                      <a:pt x="7959" y="23382"/>
                    </a:cubicBezTo>
                    <a:cubicBezTo>
                      <a:pt x="7300" y="22631"/>
                      <a:pt x="6436" y="21403"/>
                      <a:pt x="6641" y="20266"/>
                    </a:cubicBezTo>
                    <a:cubicBezTo>
                      <a:pt x="6822" y="19402"/>
                      <a:pt x="7778" y="18561"/>
                      <a:pt x="8346" y="17992"/>
                    </a:cubicBezTo>
                    <a:cubicBezTo>
                      <a:pt x="9278" y="16946"/>
                      <a:pt x="10233" y="15991"/>
                      <a:pt x="11189" y="14945"/>
                    </a:cubicBezTo>
                    <a:cubicBezTo>
                      <a:pt x="11757" y="17992"/>
                      <a:pt x="13735" y="20630"/>
                      <a:pt x="16669" y="21881"/>
                    </a:cubicBezTo>
                    <a:cubicBezTo>
                      <a:pt x="16694" y="21889"/>
                      <a:pt x="16721" y="21892"/>
                      <a:pt x="16747" y="21892"/>
                    </a:cubicBezTo>
                    <a:cubicBezTo>
                      <a:pt x="17025" y="21892"/>
                      <a:pt x="17318" y="21486"/>
                      <a:pt x="16964" y="21403"/>
                    </a:cubicBezTo>
                    <a:cubicBezTo>
                      <a:pt x="14122" y="20175"/>
                      <a:pt x="12121" y="17606"/>
                      <a:pt x="11666" y="14490"/>
                    </a:cubicBezTo>
                    <a:lnTo>
                      <a:pt x="11666" y="14377"/>
                    </a:lnTo>
                    <a:lnTo>
                      <a:pt x="11757" y="14377"/>
                    </a:lnTo>
                    <a:lnTo>
                      <a:pt x="12507" y="13626"/>
                    </a:lnTo>
                    <a:cubicBezTo>
                      <a:pt x="13463" y="16469"/>
                      <a:pt x="15350" y="18743"/>
                      <a:pt x="17920" y="20266"/>
                    </a:cubicBezTo>
                    <a:cubicBezTo>
                      <a:pt x="17956" y="20291"/>
                      <a:pt x="17994" y="20302"/>
                      <a:pt x="18030" y="20302"/>
                    </a:cubicBezTo>
                    <a:cubicBezTo>
                      <a:pt x="18261" y="20302"/>
                      <a:pt x="18448" y="19855"/>
                      <a:pt x="18192" y="19698"/>
                    </a:cubicBezTo>
                    <a:cubicBezTo>
                      <a:pt x="15646" y="18265"/>
                      <a:pt x="13826" y="15991"/>
                      <a:pt x="12985" y="13240"/>
                    </a:cubicBezTo>
                    <a:cubicBezTo>
                      <a:pt x="12894" y="13240"/>
                      <a:pt x="12894" y="13149"/>
                      <a:pt x="12894" y="13149"/>
                    </a:cubicBezTo>
                    <a:cubicBezTo>
                      <a:pt x="13258" y="12785"/>
                      <a:pt x="13644" y="12398"/>
                      <a:pt x="14031" y="12012"/>
                    </a:cubicBezTo>
                    <a:cubicBezTo>
                      <a:pt x="14064" y="12028"/>
                      <a:pt x="14098" y="12036"/>
                      <a:pt x="14129" y="12036"/>
                    </a:cubicBezTo>
                    <a:cubicBezTo>
                      <a:pt x="14271" y="12036"/>
                      <a:pt x="14378" y="11887"/>
                      <a:pt x="14304" y="11739"/>
                    </a:cubicBezTo>
                    <a:cubicBezTo>
                      <a:pt x="16964" y="9078"/>
                      <a:pt x="19807" y="6622"/>
                      <a:pt x="22558" y="4053"/>
                    </a:cubicBezTo>
                    <a:lnTo>
                      <a:pt x="22558" y="4053"/>
                    </a:lnTo>
                    <a:cubicBezTo>
                      <a:pt x="22354" y="5008"/>
                      <a:pt x="22172" y="5963"/>
                      <a:pt x="22831" y="6713"/>
                    </a:cubicBezTo>
                    <a:cubicBezTo>
                      <a:pt x="23344" y="7085"/>
                      <a:pt x="23981" y="7222"/>
                      <a:pt x="24592" y="7222"/>
                    </a:cubicBezTo>
                    <a:cubicBezTo>
                      <a:pt x="24766" y="7222"/>
                      <a:pt x="24939" y="7211"/>
                      <a:pt x="25105" y="7191"/>
                    </a:cubicBezTo>
                    <a:lnTo>
                      <a:pt x="25105" y="7191"/>
                    </a:lnTo>
                    <a:cubicBezTo>
                      <a:pt x="24742" y="8032"/>
                      <a:pt x="24446" y="9260"/>
                      <a:pt x="25105" y="9942"/>
                    </a:cubicBezTo>
                    <a:cubicBezTo>
                      <a:pt x="25313" y="10216"/>
                      <a:pt x="25647" y="10314"/>
                      <a:pt x="26035" y="10314"/>
                    </a:cubicBezTo>
                    <a:cubicBezTo>
                      <a:pt x="26710" y="10314"/>
                      <a:pt x="27546" y="10016"/>
                      <a:pt x="28153" y="9829"/>
                    </a:cubicBezTo>
                    <a:lnTo>
                      <a:pt x="28153" y="9829"/>
                    </a:lnTo>
                    <a:cubicBezTo>
                      <a:pt x="28039" y="10397"/>
                      <a:pt x="28243" y="10966"/>
                      <a:pt x="28812" y="11352"/>
                    </a:cubicBezTo>
                    <a:cubicBezTo>
                      <a:pt x="29088" y="11576"/>
                      <a:pt x="29395" y="11670"/>
                      <a:pt x="29715" y="11670"/>
                    </a:cubicBezTo>
                    <a:cubicBezTo>
                      <a:pt x="29948" y="11670"/>
                      <a:pt x="30187" y="11620"/>
                      <a:pt x="30427" y="11534"/>
                    </a:cubicBezTo>
                    <a:lnTo>
                      <a:pt x="30427" y="11534"/>
                    </a:lnTo>
                    <a:cubicBezTo>
                      <a:pt x="26242" y="15809"/>
                      <a:pt x="21421" y="19129"/>
                      <a:pt x="17055" y="23109"/>
                    </a:cubicBezTo>
                    <a:cubicBezTo>
                      <a:pt x="16852" y="23312"/>
                      <a:pt x="17053" y="23579"/>
                      <a:pt x="17253" y="23579"/>
                    </a:cubicBezTo>
                    <a:cubicBezTo>
                      <a:pt x="17322" y="23579"/>
                      <a:pt x="17390" y="23548"/>
                      <a:pt x="17442" y="23473"/>
                    </a:cubicBezTo>
                    <a:cubicBezTo>
                      <a:pt x="18761" y="22336"/>
                      <a:pt x="20080" y="21199"/>
                      <a:pt x="21421" y="20062"/>
                    </a:cubicBezTo>
                    <a:cubicBezTo>
                      <a:pt x="22354" y="21585"/>
                      <a:pt x="22922" y="23018"/>
                      <a:pt x="21990" y="24814"/>
                    </a:cubicBezTo>
                    <a:cubicBezTo>
                      <a:pt x="21421" y="25860"/>
                      <a:pt x="20466" y="26793"/>
                      <a:pt x="19716" y="27748"/>
                    </a:cubicBezTo>
                    <a:cubicBezTo>
                      <a:pt x="18374" y="29157"/>
                      <a:pt x="16964" y="30499"/>
                      <a:pt x="15350" y="31727"/>
                    </a:cubicBezTo>
                    <a:lnTo>
                      <a:pt x="15350" y="26611"/>
                    </a:lnTo>
                    <a:cubicBezTo>
                      <a:pt x="15350" y="26417"/>
                      <a:pt x="15208" y="26321"/>
                      <a:pt x="15066" y="26321"/>
                    </a:cubicBezTo>
                    <a:cubicBezTo>
                      <a:pt x="14924" y="26321"/>
                      <a:pt x="14781" y="26417"/>
                      <a:pt x="14781" y="26611"/>
                    </a:cubicBezTo>
                    <a:lnTo>
                      <a:pt x="14781" y="32387"/>
                    </a:lnTo>
                    <a:cubicBezTo>
                      <a:pt x="14781" y="32569"/>
                      <a:pt x="14894" y="32639"/>
                      <a:pt x="15023" y="32639"/>
                    </a:cubicBezTo>
                    <a:cubicBezTo>
                      <a:pt x="15103" y="32639"/>
                      <a:pt x="15189" y="32612"/>
                      <a:pt x="15259" y="32568"/>
                    </a:cubicBezTo>
                    <a:cubicBezTo>
                      <a:pt x="17715" y="30681"/>
                      <a:pt x="19898" y="28498"/>
                      <a:pt x="21785" y="26042"/>
                    </a:cubicBezTo>
                    <a:cubicBezTo>
                      <a:pt x="23491" y="23768"/>
                      <a:pt x="23400" y="22154"/>
                      <a:pt x="21899" y="19789"/>
                    </a:cubicBezTo>
                    <a:cubicBezTo>
                      <a:pt x="25310" y="16946"/>
                      <a:pt x="28812" y="14195"/>
                      <a:pt x="31836" y="10784"/>
                    </a:cubicBezTo>
                    <a:cubicBezTo>
                      <a:pt x="32018" y="10693"/>
                      <a:pt x="31927" y="10511"/>
                      <a:pt x="31836" y="10397"/>
                    </a:cubicBezTo>
                    <a:cubicBezTo>
                      <a:pt x="31927" y="10306"/>
                      <a:pt x="31927" y="10306"/>
                      <a:pt x="32018" y="10215"/>
                    </a:cubicBezTo>
                    <a:cubicBezTo>
                      <a:pt x="32791" y="8032"/>
                      <a:pt x="33451" y="5849"/>
                      <a:pt x="34019" y="3689"/>
                    </a:cubicBezTo>
                    <a:cubicBezTo>
                      <a:pt x="34406" y="3689"/>
                      <a:pt x="34406" y="3211"/>
                      <a:pt x="34110" y="3120"/>
                    </a:cubicBezTo>
                    <a:cubicBezTo>
                      <a:pt x="34292" y="2256"/>
                      <a:pt x="34588" y="1301"/>
                      <a:pt x="34679" y="369"/>
                    </a:cubicBezTo>
                    <a:cubicBezTo>
                      <a:pt x="34745" y="155"/>
                      <a:pt x="34572" y="0"/>
                      <a:pt x="3442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9" name="Google Shape;2259;p32"/>
              <p:cNvSpPr/>
              <p:nvPr/>
            </p:nvSpPr>
            <p:spPr>
              <a:xfrm>
                <a:off x="29682" y="4423738"/>
                <a:ext cx="537310" cy="497070"/>
              </a:xfrm>
              <a:custGeom>
                <a:rect b="b" l="l" r="r" t="t"/>
                <a:pathLst>
                  <a:path extrusionOk="0" h="18072" w="19535">
                    <a:moveTo>
                      <a:pt x="15860" y="2191"/>
                    </a:moveTo>
                    <a:cubicBezTo>
                      <a:pt x="16008" y="2191"/>
                      <a:pt x="16156" y="2201"/>
                      <a:pt x="16305" y="2222"/>
                    </a:cubicBezTo>
                    <a:lnTo>
                      <a:pt x="16487" y="2222"/>
                    </a:lnTo>
                    <a:cubicBezTo>
                      <a:pt x="16305" y="2222"/>
                      <a:pt x="16214" y="2336"/>
                      <a:pt x="16214" y="2518"/>
                    </a:cubicBezTo>
                    <a:cubicBezTo>
                      <a:pt x="16123" y="4405"/>
                      <a:pt x="15645" y="6201"/>
                      <a:pt x="14508" y="7816"/>
                    </a:cubicBezTo>
                    <a:cubicBezTo>
                      <a:pt x="14374" y="8034"/>
                      <a:pt x="13508" y="9221"/>
                      <a:pt x="13064" y="9221"/>
                    </a:cubicBezTo>
                    <a:cubicBezTo>
                      <a:pt x="12907" y="9221"/>
                      <a:pt x="12803" y="9072"/>
                      <a:pt x="12803" y="8680"/>
                    </a:cubicBezTo>
                    <a:cubicBezTo>
                      <a:pt x="12894" y="8294"/>
                      <a:pt x="13190" y="8112"/>
                      <a:pt x="13190" y="7543"/>
                    </a:cubicBezTo>
                    <a:cubicBezTo>
                      <a:pt x="13190" y="7392"/>
                      <a:pt x="13029" y="7303"/>
                      <a:pt x="12872" y="7303"/>
                    </a:cubicBezTo>
                    <a:cubicBezTo>
                      <a:pt x="12816" y="7303"/>
                      <a:pt x="12760" y="7315"/>
                      <a:pt x="12712" y="7338"/>
                    </a:cubicBezTo>
                    <a:cubicBezTo>
                      <a:pt x="11484" y="8385"/>
                      <a:pt x="10142" y="8862"/>
                      <a:pt x="8642" y="9044"/>
                    </a:cubicBezTo>
                    <a:cubicBezTo>
                      <a:pt x="9986" y="6528"/>
                      <a:pt x="12800" y="2191"/>
                      <a:pt x="15860" y="2191"/>
                    </a:cubicBezTo>
                    <a:close/>
                    <a:moveTo>
                      <a:pt x="12596" y="554"/>
                    </a:moveTo>
                    <a:cubicBezTo>
                      <a:pt x="13663" y="554"/>
                      <a:pt x="14702" y="868"/>
                      <a:pt x="15645" y="1654"/>
                    </a:cubicBezTo>
                    <a:cubicBezTo>
                      <a:pt x="12235" y="1858"/>
                      <a:pt x="9210" y="6679"/>
                      <a:pt x="7868" y="9249"/>
                    </a:cubicBezTo>
                    <a:cubicBezTo>
                      <a:pt x="7791" y="9403"/>
                      <a:pt x="7845" y="9638"/>
                      <a:pt x="8042" y="9638"/>
                    </a:cubicBezTo>
                    <a:cubicBezTo>
                      <a:pt x="8078" y="9638"/>
                      <a:pt x="8119" y="9630"/>
                      <a:pt x="8164" y="9612"/>
                    </a:cubicBezTo>
                    <a:cubicBezTo>
                      <a:pt x="9665" y="9612"/>
                      <a:pt x="11098" y="9158"/>
                      <a:pt x="12325" y="8294"/>
                    </a:cubicBezTo>
                    <a:lnTo>
                      <a:pt x="12325" y="8294"/>
                    </a:lnTo>
                    <a:cubicBezTo>
                      <a:pt x="11939" y="8953"/>
                      <a:pt x="11484" y="9612"/>
                      <a:pt x="12053" y="10090"/>
                    </a:cubicBezTo>
                    <a:cubicBezTo>
                      <a:pt x="12191" y="10271"/>
                      <a:pt x="12345" y="10344"/>
                      <a:pt x="12509" y="10344"/>
                    </a:cubicBezTo>
                    <a:cubicBezTo>
                      <a:pt x="12779" y="10344"/>
                      <a:pt x="13075" y="10148"/>
                      <a:pt x="13371" y="9908"/>
                    </a:cubicBezTo>
                    <a:cubicBezTo>
                      <a:pt x="15554" y="8271"/>
                      <a:pt x="16521" y="5504"/>
                      <a:pt x="16757" y="2852"/>
                    </a:cubicBezTo>
                    <a:lnTo>
                      <a:pt x="16757" y="2852"/>
                    </a:lnTo>
                    <a:cubicBezTo>
                      <a:pt x="16763" y="2869"/>
                      <a:pt x="16772" y="2887"/>
                      <a:pt x="16782" y="2904"/>
                    </a:cubicBezTo>
                    <a:cubicBezTo>
                      <a:pt x="18579" y="5269"/>
                      <a:pt x="16396" y="8953"/>
                      <a:pt x="15259" y="11136"/>
                    </a:cubicBezTo>
                    <a:cubicBezTo>
                      <a:pt x="14599" y="12273"/>
                      <a:pt x="13940" y="13319"/>
                      <a:pt x="13190" y="14365"/>
                    </a:cubicBezTo>
                    <a:cubicBezTo>
                      <a:pt x="12825" y="14901"/>
                      <a:pt x="12592" y="15184"/>
                      <a:pt x="12379" y="15184"/>
                    </a:cubicBezTo>
                    <a:cubicBezTo>
                      <a:pt x="12139" y="15184"/>
                      <a:pt x="11924" y="14827"/>
                      <a:pt x="11575" y="14069"/>
                    </a:cubicBezTo>
                    <a:cubicBezTo>
                      <a:pt x="11188" y="13410"/>
                      <a:pt x="11007" y="12660"/>
                      <a:pt x="10711" y="12000"/>
                    </a:cubicBezTo>
                    <a:cubicBezTo>
                      <a:pt x="10654" y="11872"/>
                      <a:pt x="10561" y="11789"/>
                      <a:pt x="10450" y="11789"/>
                    </a:cubicBezTo>
                    <a:cubicBezTo>
                      <a:pt x="10383" y="11789"/>
                      <a:pt x="10310" y="11818"/>
                      <a:pt x="10233" y="11886"/>
                    </a:cubicBezTo>
                    <a:cubicBezTo>
                      <a:pt x="8642" y="13410"/>
                      <a:pt x="6822" y="14843"/>
                      <a:pt x="4935" y="15866"/>
                    </a:cubicBezTo>
                    <a:cubicBezTo>
                      <a:pt x="4094" y="16343"/>
                      <a:pt x="3139" y="17003"/>
                      <a:pt x="2183" y="17208"/>
                    </a:cubicBezTo>
                    <a:cubicBezTo>
                      <a:pt x="1975" y="17265"/>
                      <a:pt x="1796" y="17291"/>
                      <a:pt x="1642" y="17291"/>
                    </a:cubicBezTo>
                    <a:cubicBezTo>
                      <a:pt x="262" y="17291"/>
                      <a:pt x="913" y="15183"/>
                      <a:pt x="1342" y="14160"/>
                    </a:cubicBezTo>
                    <a:cubicBezTo>
                      <a:pt x="2957" y="9521"/>
                      <a:pt x="7027" y="6497"/>
                      <a:pt x="10802" y="3746"/>
                    </a:cubicBezTo>
                    <a:cubicBezTo>
                      <a:pt x="11098" y="3655"/>
                      <a:pt x="11007" y="3268"/>
                      <a:pt x="10711" y="3268"/>
                    </a:cubicBezTo>
                    <a:cubicBezTo>
                      <a:pt x="9210" y="3177"/>
                      <a:pt x="7777" y="3177"/>
                      <a:pt x="6368" y="3086"/>
                    </a:cubicBezTo>
                    <a:cubicBezTo>
                      <a:pt x="8190" y="1825"/>
                      <a:pt x="10450" y="554"/>
                      <a:pt x="12596" y="554"/>
                    </a:cubicBezTo>
                    <a:close/>
                    <a:moveTo>
                      <a:pt x="12695" y="1"/>
                    </a:moveTo>
                    <a:cubicBezTo>
                      <a:pt x="10150" y="1"/>
                      <a:pt x="7408" y="1606"/>
                      <a:pt x="5322" y="3086"/>
                    </a:cubicBezTo>
                    <a:cubicBezTo>
                      <a:pt x="5117" y="3268"/>
                      <a:pt x="5231" y="3564"/>
                      <a:pt x="5503" y="3655"/>
                    </a:cubicBezTo>
                    <a:cubicBezTo>
                      <a:pt x="6936" y="3655"/>
                      <a:pt x="8437" y="3746"/>
                      <a:pt x="9870" y="3746"/>
                    </a:cubicBezTo>
                    <a:cubicBezTo>
                      <a:pt x="5685" y="6770"/>
                      <a:pt x="0" y="11136"/>
                      <a:pt x="205" y="16821"/>
                    </a:cubicBezTo>
                    <a:cubicBezTo>
                      <a:pt x="251" y="17765"/>
                      <a:pt x="654" y="18072"/>
                      <a:pt x="1200" y="18072"/>
                    </a:cubicBezTo>
                    <a:cubicBezTo>
                      <a:pt x="1746" y="18072"/>
                      <a:pt x="2434" y="17765"/>
                      <a:pt x="3048" y="17480"/>
                    </a:cubicBezTo>
                    <a:cubicBezTo>
                      <a:pt x="5685" y="16252"/>
                      <a:pt x="8164" y="14638"/>
                      <a:pt x="10347" y="12569"/>
                    </a:cubicBezTo>
                    <a:cubicBezTo>
                      <a:pt x="10620" y="13706"/>
                      <a:pt x="11098" y="15775"/>
                      <a:pt x="12053" y="15980"/>
                    </a:cubicBezTo>
                    <a:cubicBezTo>
                      <a:pt x="12128" y="16004"/>
                      <a:pt x="12203" y="16015"/>
                      <a:pt x="12278" y="16015"/>
                    </a:cubicBezTo>
                    <a:cubicBezTo>
                      <a:pt x="13337" y="16015"/>
                      <a:pt x="14357" y="13753"/>
                      <a:pt x="14781" y="13137"/>
                    </a:cubicBezTo>
                    <a:cubicBezTo>
                      <a:pt x="16396" y="10568"/>
                      <a:pt x="19534" y="5542"/>
                      <a:pt x="17351" y="2609"/>
                    </a:cubicBezTo>
                    <a:cubicBezTo>
                      <a:pt x="17265" y="2529"/>
                      <a:pt x="17166" y="2496"/>
                      <a:pt x="17073" y="2496"/>
                    </a:cubicBezTo>
                    <a:cubicBezTo>
                      <a:pt x="16944" y="2496"/>
                      <a:pt x="16827" y="2559"/>
                      <a:pt x="16773" y="2652"/>
                    </a:cubicBezTo>
                    <a:lnTo>
                      <a:pt x="16773" y="2652"/>
                    </a:lnTo>
                    <a:cubicBezTo>
                      <a:pt x="16776" y="2607"/>
                      <a:pt x="16780" y="2562"/>
                      <a:pt x="16782" y="2518"/>
                    </a:cubicBezTo>
                    <a:cubicBezTo>
                      <a:pt x="16782" y="2427"/>
                      <a:pt x="16782" y="2336"/>
                      <a:pt x="16692" y="2336"/>
                    </a:cubicBezTo>
                    <a:cubicBezTo>
                      <a:pt x="16782" y="2336"/>
                      <a:pt x="16873" y="2336"/>
                      <a:pt x="16964" y="2427"/>
                    </a:cubicBezTo>
                    <a:cubicBezTo>
                      <a:pt x="16993" y="2433"/>
                      <a:pt x="17020" y="2436"/>
                      <a:pt x="17046" y="2436"/>
                    </a:cubicBezTo>
                    <a:cubicBezTo>
                      <a:pt x="17375" y="2436"/>
                      <a:pt x="17506" y="1942"/>
                      <a:pt x="17169" y="1858"/>
                    </a:cubicBezTo>
                    <a:cubicBezTo>
                      <a:pt x="16964" y="1767"/>
                      <a:pt x="16782" y="1767"/>
                      <a:pt x="16487" y="1654"/>
                    </a:cubicBezTo>
                    <a:cubicBezTo>
                      <a:pt x="15367" y="463"/>
                      <a:pt x="14060" y="1"/>
                      <a:pt x="1269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60" name="Shape 2260"/>
        <p:cNvGrpSpPr/>
        <p:nvPr/>
      </p:nvGrpSpPr>
      <p:grpSpPr>
        <a:xfrm>
          <a:off x="0" y="0"/>
          <a:ext cx="0" cy="0"/>
          <a:chOff x="0" y="0"/>
          <a:chExt cx="0" cy="0"/>
        </a:xfrm>
      </p:grpSpPr>
      <p:sp>
        <p:nvSpPr>
          <p:cNvPr id="2261" name="Google Shape;2261;p33"/>
          <p:cNvSpPr txBox="1"/>
          <p:nvPr>
            <p:ph type="title"/>
          </p:nvPr>
        </p:nvSpPr>
        <p:spPr>
          <a:xfrm>
            <a:off x="720000" y="1749713"/>
            <a:ext cx="77040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3600"/>
              <a:buNone/>
              <a:defRPr sz="6000">
                <a:solidFill>
                  <a:schemeClr val="accent2"/>
                </a:solidFill>
              </a:defRPr>
            </a:lvl1pPr>
            <a:lvl2pPr lvl="1" algn="ctr">
              <a:lnSpc>
                <a:spcPct val="100000"/>
              </a:lnSpc>
              <a:spcBef>
                <a:spcPts val="0"/>
              </a:spcBef>
              <a:spcAft>
                <a:spcPts val="0"/>
              </a:spcAft>
              <a:buClr>
                <a:schemeClr val="accent2"/>
              </a:buClr>
              <a:buSzPts val="3600"/>
              <a:buNone/>
              <a:defRPr sz="3600">
                <a:solidFill>
                  <a:schemeClr val="accent2"/>
                </a:solidFill>
              </a:defRPr>
            </a:lvl2pPr>
            <a:lvl3pPr lvl="2" algn="ctr">
              <a:lnSpc>
                <a:spcPct val="100000"/>
              </a:lnSpc>
              <a:spcBef>
                <a:spcPts val="0"/>
              </a:spcBef>
              <a:spcAft>
                <a:spcPts val="0"/>
              </a:spcAft>
              <a:buClr>
                <a:schemeClr val="accent2"/>
              </a:buClr>
              <a:buSzPts val="3600"/>
              <a:buNone/>
              <a:defRPr sz="3600">
                <a:solidFill>
                  <a:schemeClr val="accent2"/>
                </a:solidFill>
              </a:defRPr>
            </a:lvl3pPr>
            <a:lvl4pPr lvl="3" algn="ctr">
              <a:lnSpc>
                <a:spcPct val="100000"/>
              </a:lnSpc>
              <a:spcBef>
                <a:spcPts val="0"/>
              </a:spcBef>
              <a:spcAft>
                <a:spcPts val="0"/>
              </a:spcAft>
              <a:buClr>
                <a:schemeClr val="accent2"/>
              </a:buClr>
              <a:buSzPts val="3600"/>
              <a:buNone/>
              <a:defRPr sz="3600">
                <a:solidFill>
                  <a:schemeClr val="accent2"/>
                </a:solidFill>
              </a:defRPr>
            </a:lvl4pPr>
            <a:lvl5pPr lvl="4" algn="ctr">
              <a:lnSpc>
                <a:spcPct val="100000"/>
              </a:lnSpc>
              <a:spcBef>
                <a:spcPts val="0"/>
              </a:spcBef>
              <a:spcAft>
                <a:spcPts val="0"/>
              </a:spcAft>
              <a:buClr>
                <a:schemeClr val="accent2"/>
              </a:buClr>
              <a:buSzPts val="3600"/>
              <a:buNone/>
              <a:defRPr sz="3600">
                <a:solidFill>
                  <a:schemeClr val="accent2"/>
                </a:solidFill>
              </a:defRPr>
            </a:lvl5pPr>
            <a:lvl6pPr lvl="5" algn="ctr">
              <a:lnSpc>
                <a:spcPct val="100000"/>
              </a:lnSpc>
              <a:spcBef>
                <a:spcPts val="0"/>
              </a:spcBef>
              <a:spcAft>
                <a:spcPts val="0"/>
              </a:spcAft>
              <a:buClr>
                <a:schemeClr val="accent2"/>
              </a:buClr>
              <a:buSzPts val="3600"/>
              <a:buNone/>
              <a:defRPr sz="3600">
                <a:solidFill>
                  <a:schemeClr val="accent2"/>
                </a:solidFill>
              </a:defRPr>
            </a:lvl6pPr>
            <a:lvl7pPr lvl="6" algn="ctr">
              <a:lnSpc>
                <a:spcPct val="100000"/>
              </a:lnSpc>
              <a:spcBef>
                <a:spcPts val="0"/>
              </a:spcBef>
              <a:spcAft>
                <a:spcPts val="0"/>
              </a:spcAft>
              <a:buClr>
                <a:schemeClr val="accent2"/>
              </a:buClr>
              <a:buSzPts val="3600"/>
              <a:buNone/>
              <a:defRPr sz="3600">
                <a:solidFill>
                  <a:schemeClr val="accent2"/>
                </a:solidFill>
              </a:defRPr>
            </a:lvl7pPr>
            <a:lvl8pPr lvl="7" algn="ctr">
              <a:lnSpc>
                <a:spcPct val="100000"/>
              </a:lnSpc>
              <a:spcBef>
                <a:spcPts val="0"/>
              </a:spcBef>
              <a:spcAft>
                <a:spcPts val="0"/>
              </a:spcAft>
              <a:buClr>
                <a:schemeClr val="accent2"/>
              </a:buClr>
              <a:buSzPts val="3600"/>
              <a:buNone/>
              <a:defRPr sz="3600">
                <a:solidFill>
                  <a:schemeClr val="accent2"/>
                </a:solidFill>
              </a:defRPr>
            </a:lvl8pPr>
            <a:lvl9pPr lvl="8" algn="ctr">
              <a:lnSpc>
                <a:spcPct val="100000"/>
              </a:lnSpc>
              <a:spcBef>
                <a:spcPts val="0"/>
              </a:spcBef>
              <a:spcAft>
                <a:spcPts val="0"/>
              </a:spcAft>
              <a:buClr>
                <a:schemeClr val="accent2"/>
              </a:buClr>
              <a:buSzPts val="3600"/>
              <a:buNone/>
              <a:defRPr sz="3600">
                <a:solidFill>
                  <a:schemeClr val="accent2"/>
                </a:solidFill>
              </a:defRPr>
            </a:lvl9pPr>
          </a:lstStyle>
          <a:p/>
        </p:txBody>
      </p:sp>
      <p:sp>
        <p:nvSpPr>
          <p:cNvPr id="2262" name="Google Shape;2262;p33"/>
          <p:cNvSpPr txBox="1"/>
          <p:nvPr>
            <p:ph idx="1" type="subTitle"/>
          </p:nvPr>
        </p:nvSpPr>
        <p:spPr>
          <a:xfrm>
            <a:off x="2391900" y="2806713"/>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2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63" name="Shape 2263"/>
        <p:cNvGrpSpPr/>
        <p:nvPr/>
      </p:nvGrpSpPr>
      <p:grpSpPr>
        <a:xfrm>
          <a:off x="0" y="0"/>
          <a:ext cx="0" cy="0"/>
          <a:chOff x="0" y="0"/>
          <a:chExt cx="0" cy="0"/>
        </a:xfrm>
      </p:grpSpPr>
      <p:sp>
        <p:nvSpPr>
          <p:cNvPr id="2264" name="Google Shape;2264;p34"/>
          <p:cNvSpPr txBox="1"/>
          <p:nvPr>
            <p:ph idx="1" type="subTitle"/>
          </p:nvPr>
        </p:nvSpPr>
        <p:spPr>
          <a:xfrm>
            <a:off x="3118200" y="2215050"/>
            <a:ext cx="29076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265" name="Google Shape;2265;p3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5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2266" name="Google Shape;2266;p34"/>
          <p:cNvGrpSpPr/>
          <p:nvPr/>
        </p:nvGrpSpPr>
        <p:grpSpPr>
          <a:xfrm>
            <a:off x="7213226" y="1032078"/>
            <a:ext cx="1274749" cy="3592245"/>
            <a:chOff x="7213226" y="1070178"/>
            <a:chExt cx="1274749" cy="3592245"/>
          </a:xfrm>
        </p:grpSpPr>
        <p:sp>
          <p:nvSpPr>
            <p:cNvPr id="2267" name="Google Shape;2267;p34"/>
            <p:cNvSpPr/>
            <p:nvPr/>
          </p:nvSpPr>
          <p:spPr>
            <a:xfrm rot="-5400000">
              <a:off x="6611428" y="2850851"/>
              <a:ext cx="3592245"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8" name="Google Shape;2268;p34"/>
            <p:cNvSpPr/>
            <p:nvPr/>
          </p:nvSpPr>
          <p:spPr>
            <a:xfrm rot="10800000">
              <a:off x="7213226" y="4603453"/>
              <a:ext cx="1274749"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69" name="Google Shape;2269;p34"/>
          <p:cNvGrpSpPr/>
          <p:nvPr/>
        </p:nvGrpSpPr>
        <p:grpSpPr>
          <a:xfrm>
            <a:off x="639296" y="1032078"/>
            <a:ext cx="1151007" cy="3592245"/>
            <a:chOff x="639296" y="1070178"/>
            <a:chExt cx="1151007" cy="3592245"/>
          </a:xfrm>
        </p:grpSpPr>
        <p:sp>
          <p:nvSpPr>
            <p:cNvPr id="2270" name="Google Shape;2270;p34"/>
            <p:cNvSpPr/>
            <p:nvPr/>
          </p:nvSpPr>
          <p:spPr>
            <a:xfrm rot="-5400000">
              <a:off x="-1084772" y="2850851"/>
              <a:ext cx="3592245"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p34"/>
            <p:cNvSpPr/>
            <p:nvPr/>
          </p:nvSpPr>
          <p:spPr>
            <a:xfrm rot="10800000">
              <a:off x="639296" y="4603453"/>
              <a:ext cx="1151007" cy="30900"/>
            </a:xfrm>
            <a:custGeom>
              <a:rect b="b" l="l" r="r" t="t"/>
              <a:pathLst>
                <a:path extrusionOk="0" h="1236" w="43919">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72" name="Shape 2272"/>
        <p:cNvGrpSpPr/>
        <p:nvPr/>
      </p:nvGrpSpPr>
      <p:grpSpPr>
        <a:xfrm>
          <a:off x="0" y="0"/>
          <a:ext cx="0" cy="0"/>
          <a:chOff x="0" y="0"/>
          <a:chExt cx="0" cy="0"/>
        </a:xfrm>
      </p:grpSpPr>
      <p:sp>
        <p:nvSpPr>
          <p:cNvPr id="2273" name="Google Shape;2273;p35"/>
          <p:cNvSpPr txBox="1"/>
          <p:nvPr>
            <p:ph type="title"/>
          </p:nvPr>
        </p:nvSpPr>
        <p:spPr>
          <a:xfrm>
            <a:off x="1388100" y="450150"/>
            <a:ext cx="6367800" cy="409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274" name="Google Shape;2274;p35"/>
          <p:cNvSpPr/>
          <p:nvPr/>
        </p:nvSpPr>
        <p:spPr>
          <a:xfrm>
            <a:off x="935220" y="438150"/>
            <a:ext cx="7273559" cy="4324393"/>
          </a:xfrm>
          <a:custGeom>
            <a:rect b="b" l="l" r="r" t="t"/>
            <a:pathLst>
              <a:path extrusionOk="0" h="76342" w="115435">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75" name="Shape 2275"/>
        <p:cNvGrpSpPr/>
        <p:nvPr/>
      </p:nvGrpSpPr>
      <p:grpSpPr>
        <a:xfrm>
          <a:off x="0" y="0"/>
          <a:ext cx="0" cy="0"/>
          <a:chOff x="0" y="0"/>
          <a:chExt cx="0" cy="0"/>
        </a:xfrm>
      </p:grpSpPr>
      <p:sp>
        <p:nvSpPr>
          <p:cNvPr id="2276" name="Google Shape;2276;p36"/>
          <p:cNvSpPr txBox="1"/>
          <p:nvPr>
            <p:ph type="title"/>
          </p:nvPr>
        </p:nvSpPr>
        <p:spPr>
          <a:xfrm>
            <a:off x="1671600" y="1749225"/>
            <a:ext cx="58008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6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277" name="Google Shape;2277;p36"/>
          <p:cNvSpPr txBox="1"/>
          <p:nvPr>
            <p:ph idx="1" type="subTitle"/>
          </p:nvPr>
        </p:nvSpPr>
        <p:spPr>
          <a:xfrm>
            <a:off x="1776450" y="2758600"/>
            <a:ext cx="5591100" cy="4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78" name="Shape 2278"/>
        <p:cNvGrpSpPr/>
        <p:nvPr/>
      </p:nvGrpSpPr>
      <p:grpSpPr>
        <a:xfrm>
          <a:off x="0" y="0"/>
          <a:ext cx="0" cy="0"/>
          <a:chOff x="0" y="0"/>
          <a:chExt cx="0" cy="0"/>
        </a:xfrm>
      </p:grpSpPr>
      <p:sp>
        <p:nvSpPr>
          <p:cNvPr id="2279" name="Google Shape;2279;p37"/>
          <p:cNvSpPr txBox="1"/>
          <p:nvPr>
            <p:ph type="title"/>
          </p:nvPr>
        </p:nvSpPr>
        <p:spPr>
          <a:xfrm>
            <a:off x="720000" y="1909800"/>
            <a:ext cx="3159900" cy="1323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2280" name="Shape 2280"/>
        <p:cNvGrpSpPr/>
        <p:nvPr/>
      </p:nvGrpSpPr>
      <p:grpSpPr>
        <a:xfrm>
          <a:off x="0" y="0"/>
          <a:ext cx="0" cy="0"/>
          <a:chOff x="0" y="0"/>
          <a:chExt cx="0" cy="0"/>
        </a:xfrm>
      </p:grpSpPr>
      <p:sp>
        <p:nvSpPr>
          <p:cNvPr id="2281" name="Google Shape;2281;p38"/>
          <p:cNvSpPr/>
          <p:nvPr/>
        </p:nvSpPr>
        <p:spPr>
          <a:xfrm>
            <a:off x="647668" y="440443"/>
            <a:ext cx="7848665" cy="4262614"/>
          </a:xfrm>
          <a:custGeom>
            <a:rect b="b" l="l" r="r" t="t"/>
            <a:pathLst>
              <a:path extrusionOk="0" h="112034" w="190791">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2" name="Google Shape;2282;p38"/>
          <p:cNvSpPr txBox="1"/>
          <p:nvPr>
            <p:ph hasCustomPrompt="1" type="title"/>
          </p:nvPr>
        </p:nvSpPr>
        <p:spPr>
          <a:xfrm>
            <a:off x="1284000" y="1558475"/>
            <a:ext cx="6576000" cy="1511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2283" name="Google Shape;2283;p38"/>
          <p:cNvSpPr txBox="1"/>
          <p:nvPr>
            <p:ph idx="1" type="subTitle"/>
          </p:nvPr>
        </p:nvSpPr>
        <p:spPr>
          <a:xfrm>
            <a:off x="1284000" y="3069625"/>
            <a:ext cx="65760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160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284" name="Shape 2284"/>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
    <p:bg>
      <p:bgPr>
        <a:solidFill>
          <a:schemeClr val="accent3"/>
        </a:solidFill>
      </p:bgPr>
    </p:bg>
    <p:spTree>
      <p:nvGrpSpPr>
        <p:cNvPr id="2285" name="Shape 2285"/>
        <p:cNvGrpSpPr/>
        <p:nvPr/>
      </p:nvGrpSpPr>
      <p:grpSpPr>
        <a:xfrm>
          <a:off x="0" y="0"/>
          <a:ext cx="0" cy="0"/>
          <a:chOff x="0" y="0"/>
          <a:chExt cx="0" cy="0"/>
        </a:xfrm>
      </p:grpSpPr>
      <p:sp>
        <p:nvSpPr>
          <p:cNvPr id="2286" name="Google Shape;2286;p40"/>
          <p:cNvSpPr/>
          <p:nvPr/>
        </p:nvSpPr>
        <p:spPr>
          <a:xfrm>
            <a:off x="-125" y="580725"/>
            <a:ext cx="9143735" cy="2363218"/>
          </a:xfrm>
          <a:custGeom>
            <a:rect b="b" l="l" r="r" t="t"/>
            <a:pathLst>
              <a:path extrusionOk="0" h="163970" w="262751">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7" name="Google Shape;2287;p40"/>
          <p:cNvSpPr/>
          <p:nvPr/>
        </p:nvSpPr>
        <p:spPr>
          <a:xfrm>
            <a:off x="0" y="627592"/>
            <a:ext cx="9143735" cy="2335437"/>
          </a:xfrm>
          <a:custGeom>
            <a:rect b="b" l="l" r="r" t="t"/>
            <a:pathLst>
              <a:path extrusionOk="0" h="161566" w="262751">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8" name="Google Shape;2288;p40"/>
          <p:cNvSpPr/>
          <p:nvPr/>
        </p:nvSpPr>
        <p:spPr>
          <a:xfrm rot="10800000">
            <a:off x="-10" y="1986252"/>
            <a:ext cx="9143735" cy="2881773"/>
          </a:xfrm>
          <a:custGeom>
            <a:rect b="b" l="l" r="r" t="t"/>
            <a:pathLst>
              <a:path extrusionOk="0" h="163970" w="262751">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9" name="Google Shape;2289;p40"/>
          <p:cNvSpPr/>
          <p:nvPr/>
        </p:nvSpPr>
        <p:spPr>
          <a:xfrm rot="10800000">
            <a:off x="-135" y="1962869"/>
            <a:ext cx="9143735" cy="2848005"/>
          </a:xfrm>
          <a:custGeom>
            <a:rect b="b" l="l" r="r" t="t"/>
            <a:pathLst>
              <a:path extrusionOk="0" h="161566" w="262751">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9">
  <p:cSld name="CUSTOM_16">
    <p:bg>
      <p:bgPr>
        <a:solidFill>
          <a:schemeClr val="accent5"/>
        </a:solidFill>
      </p:bgPr>
    </p:bg>
    <p:spTree>
      <p:nvGrpSpPr>
        <p:cNvPr id="39" name="Shape 39"/>
        <p:cNvGrpSpPr/>
        <p:nvPr/>
      </p:nvGrpSpPr>
      <p:grpSpPr>
        <a:xfrm>
          <a:off x="0" y="0"/>
          <a:ext cx="0" cy="0"/>
          <a:chOff x="0" y="0"/>
          <a:chExt cx="0" cy="0"/>
        </a:xfrm>
      </p:grpSpPr>
      <p:sp>
        <p:nvSpPr>
          <p:cNvPr id="40" name="Google Shape;40;p5"/>
          <p:cNvSpPr/>
          <p:nvPr/>
        </p:nvSpPr>
        <p:spPr>
          <a:xfrm>
            <a:off x="767752" y="219500"/>
            <a:ext cx="7608495" cy="4642406"/>
          </a:xfrm>
          <a:custGeom>
            <a:rect b="b" l="l" r="r" t="t"/>
            <a:pathLst>
              <a:path extrusionOk="0" h="114036" w="186895">
                <a:moveTo>
                  <a:pt x="1" y="1"/>
                </a:moveTo>
                <a:lnTo>
                  <a:pt x="1" y="112507"/>
                </a:lnTo>
                <a:lnTo>
                  <a:pt x="186894" y="114036"/>
                </a:lnTo>
                <a:lnTo>
                  <a:pt x="186894" y="1"/>
                </a:lnTo>
                <a:lnTo>
                  <a:pt x="178335" y="1"/>
                </a:lnTo>
                <a:lnTo>
                  <a:pt x="178335" y="5890"/>
                </a:lnTo>
                <a:cubicBezTo>
                  <a:pt x="179567" y="6369"/>
                  <a:pt x="180526" y="7602"/>
                  <a:pt x="180526" y="9131"/>
                </a:cubicBezTo>
                <a:cubicBezTo>
                  <a:pt x="180526" y="11025"/>
                  <a:pt x="179088" y="12555"/>
                  <a:pt x="177376" y="12555"/>
                </a:cubicBezTo>
                <a:cubicBezTo>
                  <a:pt x="175573" y="12555"/>
                  <a:pt x="174135" y="11025"/>
                  <a:pt x="174135" y="9131"/>
                </a:cubicBezTo>
                <a:cubicBezTo>
                  <a:pt x="174135" y="7602"/>
                  <a:pt x="175094" y="6369"/>
                  <a:pt x="176418" y="5890"/>
                </a:cubicBezTo>
                <a:lnTo>
                  <a:pt x="176418" y="1"/>
                </a:lnTo>
                <a:lnTo>
                  <a:pt x="167858" y="1"/>
                </a:lnTo>
                <a:lnTo>
                  <a:pt x="167858" y="5890"/>
                </a:lnTo>
                <a:cubicBezTo>
                  <a:pt x="169113" y="6369"/>
                  <a:pt x="170049" y="7602"/>
                  <a:pt x="170049" y="9131"/>
                </a:cubicBezTo>
                <a:cubicBezTo>
                  <a:pt x="170049" y="11025"/>
                  <a:pt x="168634" y="12555"/>
                  <a:pt x="166922" y="12555"/>
                </a:cubicBezTo>
                <a:cubicBezTo>
                  <a:pt x="165119" y="12555"/>
                  <a:pt x="163681" y="11025"/>
                  <a:pt x="163681" y="9131"/>
                </a:cubicBezTo>
                <a:cubicBezTo>
                  <a:pt x="163681" y="7602"/>
                  <a:pt x="164640" y="6369"/>
                  <a:pt x="165872" y="5890"/>
                </a:cubicBezTo>
                <a:lnTo>
                  <a:pt x="165872" y="1"/>
                </a:lnTo>
                <a:lnTo>
                  <a:pt x="157404" y="1"/>
                </a:lnTo>
                <a:lnTo>
                  <a:pt x="157404" y="5890"/>
                </a:lnTo>
                <a:cubicBezTo>
                  <a:pt x="158637" y="6369"/>
                  <a:pt x="159595" y="7602"/>
                  <a:pt x="159595" y="9131"/>
                </a:cubicBezTo>
                <a:cubicBezTo>
                  <a:pt x="159595" y="11025"/>
                  <a:pt x="158157" y="12555"/>
                  <a:pt x="156354" y="12555"/>
                </a:cubicBezTo>
                <a:cubicBezTo>
                  <a:pt x="154642" y="12555"/>
                  <a:pt x="153227" y="11025"/>
                  <a:pt x="153227" y="9131"/>
                </a:cubicBezTo>
                <a:cubicBezTo>
                  <a:pt x="153227" y="7602"/>
                  <a:pt x="154163" y="6369"/>
                  <a:pt x="155418" y="5890"/>
                </a:cubicBezTo>
                <a:lnTo>
                  <a:pt x="155418" y="1"/>
                </a:lnTo>
                <a:lnTo>
                  <a:pt x="146950" y="1"/>
                </a:lnTo>
                <a:lnTo>
                  <a:pt x="146950" y="5890"/>
                </a:lnTo>
                <a:cubicBezTo>
                  <a:pt x="148183" y="6369"/>
                  <a:pt x="149141" y="7602"/>
                  <a:pt x="149141" y="9131"/>
                </a:cubicBezTo>
                <a:cubicBezTo>
                  <a:pt x="149141" y="11025"/>
                  <a:pt x="147703" y="12555"/>
                  <a:pt x="145900" y="12555"/>
                </a:cubicBezTo>
                <a:cubicBezTo>
                  <a:pt x="144188" y="12555"/>
                  <a:pt x="142750" y="11025"/>
                  <a:pt x="142750" y="9131"/>
                </a:cubicBezTo>
                <a:cubicBezTo>
                  <a:pt x="142750" y="7602"/>
                  <a:pt x="143709" y="6369"/>
                  <a:pt x="144941" y="5890"/>
                </a:cubicBezTo>
                <a:lnTo>
                  <a:pt x="144941" y="1"/>
                </a:lnTo>
                <a:lnTo>
                  <a:pt x="136473" y="1"/>
                </a:lnTo>
                <a:lnTo>
                  <a:pt x="136473" y="5890"/>
                </a:lnTo>
                <a:cubicBezTo>
                  <a:pt x="137729" y="6369"/>
                  <a:pt x="138664" y="7602"/>
                  <a:pt x="138664" y="9131"/>
                </a:cubicBezTo>
                <a:cubicBezTo>
                  <a:pt x="138664" y="11025"/>
                  <a:pt x="137249" y="12555"/>
                  <a:pt x="135446" y="12555"/>
                </a:cubicBezTo>
                <a:cubicBezTo>
                  <a:pt x="133734" y="12555"/>
                  <a:pt x="132296" y="11025"/>
                  <a:pt x="132296" y="9131"/>
                </a:cubicBezTo>
                <a:cubicBezTo>
                  <a:pt x="132296" y="7602"/>
                  <a:pt x="133255" y="6369"/>
                  <a:pt x="134487" y="5890"/>
                </a:cubicBezTo>
                <a:lnTo>
                  <a:pt x="134487" y="1"/>
                </a:lnTo>
                <a:lnTo>
                  <a:pt x="125928" y="1"/>
                </a:lnTo>
                <a:lnTo>
                  <a:pt x="125928" y="5890"/>
                </a:lnTo>
                <a:cubicBezTo>
                  <a:pt x="127252" y="6369"/>
                  <a:pt x="128210" y="7602"/>
                  <a:pt x="128210" y="9131"/>
                </a:cubicBezTo>
                <a:cubicBezTo>
                  <a:pt x="128210" y="11025"/>
                  <a:pt x="126772" y="12555"/>
                  <a:pt x="124969" y="12555"/>
                </a:cubicBezTo>
                <a:cubicBezTo>
                  <a:pt x="123257" y="12555"/>
                  <a:pt x="121842" y="11025"/>
                  <a:pt x="121842" y="9131"/>
                </a:cubicBezTo>
                <a:cubicBezTo>
                  <a:pt x="121842" y="7602"/>
                  <a:pt x="122778" y="6369"/>
                  <a:pt x="124033" y="5890"/>
                </a:cubicBezTo>
                <a:lnTo>
                  <a:pt x="124033" y="1"/>
                </a:lnTo>
                <a:lnTo>
                  <a:pt x="115474" y="1"/>
                </a:lnTo>
                <a:lnTo>
                  <a:pt x="115474" y="5890"/>
                </a:lnTo>
                <a:cubicBezTo>
                  <a:pt x="116798" y="6369"/>
                  <a:pt x="117756" y="7602"/>
                  <a:pt x="117756" y="9131"/>
                </a:cubicBezTo>
                <a:cubicBezTo>
                  <a:pt x="117756" y="11025"/>
                  <a:pt x="116318" y="12555"/>
                  <a:pt x="114515" y="12555"/>
                </a:cubicBezTo>
                <a:cubicBezTo>
                  <a:pt x="112803" y="12555"/>
                  <a:pt x="111365" y="11025"/>
                  <a:pt x="111365" y="9131"/>
                </a:cubicBezTo>
                <a:cubicBezTo>
                  <a:pt x="111365" y="7602"/>
                  <a:pt x="112324" y="6369"/>
                  <a:pt x="113557" y="5890"/>
                </a:cubicBezTo>
                <a:lnTo>
                  <a:pt x="113557" y="1"/>
                </a:lnTo>
                <a:lnTo>
                  <a:pt x="104997" y="1"/>
                </a:lnTo>
                <a:lnTo>
                  <a:pt x="104997" y="5890"/>
                </a:lnTo>
                <a:cubicBezTo>
                  <a:pt x="106344" y="6369"/>
                  <a:pt x="107280" y="7602"/>
                  <a:pt x="107280" y="9131"/>
                </a:cubicBezTo>
                <a:cubicBezTo>
                  <a:pt x="107280" y="11025"/>
                  <a:pt x="105864" y="12555"/>
                  <a:pt x="104061" y="12555"/>
                </a:cubicBezTo>
                <a:cubicBezTo>
                  <a:pt x="102349" y="12555"/>
                  <a:pt x="100911" y="11025"/>
                  <a:pt x="100911" y="9131"/>
                </a:cubicBezTo>
                <a:cubicBezTo>
                  <a:pt x="100911" y="7602"/>
                  <a:pt x="101779" y="6369"/>
                  <a:pt x="103103" y="5890"/>
                </a:cubicBezTo>
                <a:lnTo>
                  <a:pt x="103103" y="1"/>
                </a:lnTo>
                <a:lnTo>
                  <a:pt x="94543" y="1"/>
                </a:lnTo>
                <a:lnTo>
                  <a:pt x="94543" y="5890"/>
                </a:lnTo>
                <a:cubicBezTo>
                  <a:pt x="95867" y="6369"/>
                  <a:pt x="96826" y="7602"/>
                  <a:pt x="96826" y="9131"/>
                </a:cubicBezTo>
                <a:cubicBezTo>
                  <a:pt x="96826" y="11025"/>
                  <a:pt x="95388" y="12555"/>
                  <a:pt x="93584" y="12555"/>
                </a:cubicBezTo>
                <a:cubicBezTo>
                  <a:pt x="91873" y="12555"/>
                  <a:pt x="90366" y="11025"/>
                  <a:pt x="90366" y="9131"/>
                </a:cubicBezTo>
                <a:cubicBezTo>
                  <a:pt x="90366" y="7602"/>
                  <a:pt x="91302" y="6369"/>
                  <a:pt x="92649" y="5890"/>
                </a:cubicBezTo>
                <a:lnTo>
                  <a:pt x="92649" y="1"/>
                </a:lnTo>
                <a:lnTo>
                  <a:pt x="84089" y="1"/>
                </a:lnTo>
                <a:lnTo>
                  <a:pt x="84089" y="5890"/>
                </a:lnTo>
                <a:cubicBezTo>
                  <a:pt x="85413" y="6369"/>
                  <a:pt x="86372" y="7602"/>
                  <a:pt x="86372" y="9131"/>
                </a:cubicBezTo>
                <a:cubicBezTo>
                  <a:pt x="86372" y="11025"/>
                  <a:pt x="84934" y="12555"/>
                  <a:pt x="83130" y="12555"/>
                </a:cubicBezTo>
                <a:cubicBezTo>
                  <a:pt x="81419" y="12555"/>
                  <a:pt x="79889" y="11025"/>
                  <a:pt x="79889" y="9131"/>
                </a:cubicBezTo>
                <a:cubicBezTo>
                  <a:pt x="79889" y="7602"/>
                  <a:pt x="80848" y="6369"/>
                  <a:pt x="82172" y="5890"/>
                </a:cubicBezTo>
                <a:lnTo>
                  <a:pt x="82172" y="1"/>
                </a:lnTo>
                <a:lnTo>
                  <a:pt x="73612" y="1"/>
                </a:lnTo>
                <a:lnTo>
                  <a:pt x="73612" y="5890"/>
                </a:lnTo>
                <a:cubicBezTo>
                  <a:pt x="74959" y="6369"/>
                  <a:pt x="75895" y="7602"/>
                  <a:pt x="75895" y="9131"/>
                </a:cubicBezTo>
                <a:cubicBezTo>
                  <a:pt x="75895" y="11025"/>
                  <a:pt x="74480" y="12555"/>
                  <a:pt x="72676" y="12555"/>
                </a:cubicBezTo>
                <a:cubicBezTo>
                  <a:pt x="70850" y="12555"/>
                  <a:pt x="69435" y="11025"/>
                  <a:pt x="69435" y="9131"/>
                </a:cubicBezTo>
                <a:cubicBezTo>
                  <a:pt x="69435" y="7602"/>
                  <a:pt x="70394" y="6369"/>
                  <a:pt x="71718" y="5890"/>
                </a:cubicBezTo>
                <a:lnTo>
                  <a:pt x="71718" y="1"/>
                </a:lnTo>
                <a:lnTo>
                  <a:pt x="63158" y="1"/>
                </a:lnTo>
                <a:lnTo>
                  <a:pt x="63158" y="5890"/>
                </a:lnTo>
                <a:cubicBezTo>
                  <a:pt x="64482" y="6369"/>
                  <a:pt x="65441" y="7602"/>
                  <a:pt x="65441" y="9131"/>
                </a:cubicBezTo>
                <a:cubicBezTo>
                  <a:pt x="65441" y="11025"/>
                  <a:pt x="64003" y="12555"/>
                  <a:pt x="62200" y="12555"/>
                </a:cubicBezTo>
                <a:cubicBezTo>
                  <a:pt x="60396" y="12555"/>
                  <a:pt x="58981" y="11025"/>
                  <a:pt x="58981" y="9131"/>
                </a:cubicBezTo>
                <a:cubicBezTo>
                  <a:pt x="58981" y="7602"/>
                  <a:pt x="59917" y="6369"/>
                  <a:pt x="61264" y="5890"/>
                </a:cubicBezTo>
                <a:lnTo>
                  <a:pt x="61264" y="1"/>
                </a:lnTo>
                <a:lnTo>
                  <a:pt x="52704" y="1"/>
                </a:lnTo>
                <a:lnTo>
                  <a:pt x="52704" y="5890"/>
                </a:lnTo>
                <a:cubicBezTo>
                  <a:pt x="54028" y="6369"/>
                  <a:pt x="54987" y="7602"/>
                  <a:pt x="54987" y="9131"/>
                </a:cubicBezTo>
                <a:cubicBezTo>
                  <a:pt x="54987" y="11025"/>
                  <a:pt x="53549" y="12555"/>
                  <a:pt x="51746" y="12555"/>
                </a:cubicBezTo>
                <a:cubicBezTo>
                  <a:pt x="49942" y="12555"/>
                  <a:pt x="48504" y="11025"/>
                  <a:pt x="48504" y="9131"/>
                </a:cubicBezTo>
                <a:cubicBezTo>
                  <a:pt x="48504" y="7602"/>
                  <a:pt x="49463" y="6369"/>
                  <a:pt x="50787" y="5890"/>
                </a:cubicBezTo>
                <a:lnTo>
                  <a:pt x="50787" y="1"/>
                </a:lnTo>
                <a:lnTo>
                  <a:pt x="42228" y="1"/>
                </a:lnTo>
                <a:lnTo>
                  <a:pt x="42228" y="5890"/>
                </a:lnTo>
                <a:cubicBezTo>
                  <a:pt x="43574" y="6369"/>
                  <a:pt x="44510" y="7602"/>
                  <a:pt x="44510" y="9131"/>
                </a:cubicBezTo>
                <a:cubicBezTo>
                  <a:pt x="44510" y="11025"/>
                  <a:pt x="43095" y="12555"/>
                  <a:pt x="41292" y="12555"/>
                </a:cubicBezTo>
                <a:cubicBezTo>
                  <a:pt x="39466" y="12555"/>
                  <a:pt x="38050" y="11025"/>
                  <a:pt x="38050" y="9131"/>
                </a:cubicBezTo>
                <a:cubicBezTo>
                  <a:pt x="38050" y="7602"/>
                  <a:pt x="39009" y="6369"/>
                  <a:pt x="40333" y="5890"/>
                </a:cubicBezTo>
                <a:lnTo>
                  <a:pt x="40333" y="1"/>
                </a:lnTo>
                <a:lnTo>
                  <a:pt x="31774" y="1"/>
                </a:lnTo>
                <a:lnTo>
                  <a:pt x="31774" y="5890"/>
                </a:lnTo>
                <a:cubicBezTo>
                  <a:pt x="33097" y="6369"/>
                  <a:pt x="34056" y="7602"/>
                  <a:pt x="34056" y="9131"/>
                </a:cubicBezTo>
                <a:cubicBezTo>
                  <a:pt x="34056" y="11025"/>
                  <a:pt x="32527" y="12555"/>
                  <a:pt x="30815" y="12555"/>
                </a:cubicBezTo>
                <a:cubicBezTo>
                  <a:pt x="29012" y="12555"/>
                  <a:pt x="27597" y="11025"/>
                  <a:pt x="27597" y="9131"/>
                </a:cubicBezTo>
                <a:cubicBezTo>
                  <a:pt x="27597" y="7602"/>
                  <a:pt x="28532" y="6369"/>
                  <a:pt x="29879" y="5890"/>
                </a:cubicBezTo>
                <a:lnTo>
                  <a:pt x="29879" y="1"/>
                </a:lnTo>
                <a:lnTo>
                  <a:pt x="21320" y="1"/>
                </a:lnTo>
                <a:lnTo>
                  <a:pt x="21320" y="5890"/>
                </a:lnTo>
                <a:cubicBezTo>
                  <a:pt x="22643" y="6369"/>
                  <a:pt x="23488" y="7602"/>
                  <a:pt x="23488" y="9131"/>
                </a:cubicBezTo>
                <a:cubicBezTo>
                  <a:pt x="23488" y="11025"/>
                  <a:pt x="22073" y="12555"/>
                  <a:pt x="20361" y="12555"/>
                </a:cubicBezTo>
                <a:cubicBezTo>
                  <a:pt x="18558" y="12555"/>
                  <a:pt x="17120" y="11025"/>
                  <a:pt x="17120" y="9131"/>
                </a:cubicBezTo>
                <a:cubicBezTo>
                  <a:pt x="17120" y="7602"/>
                  <a:pt x="18078" y="6369"/>
                  <a:pt x="19402" y="5890"/>
                </a:cubicBezTo>
                <a:lnTo>
                  <a:pt x="19402" y="1"/>
                </a:lnTo>
                <a:lnTo>
                  <a:pt x="10843" y="1"/>
                </a:lnTo>
                <a:lnTo>
                  <a:pt x="10843" y="5890"/>
                </a:lnTo>
                <a:cubicBezTo>
                  <a:pt x="12075" y="6369"/>
                  <a:pt x="13034" y="7602"/>
                  <a:pt x="13034" y="9131"/>
                </a:cubicBezTo>
                <a:cubicBezTo>
                  <a:pt x="13034" y="11025"/>
                  <a:pt x="11619" y="12555"/>
                  <a:pt x="9907" y="12555"/>
                </a:cubicBezTo>
                <a:cubicBezTo>
                  <a:pt x="8081" y="12555"/>
                  <a:pt x="6666" y="11025"/>
                  <a:pt x="6666" y="9131"/>
                </a:cubicBezTo>
                <a:cubicBezTo>
                  <a:pt x="6666" y="7602"/>
                  <a:pt x="7624" y="6369"/>
                  <a:pt x="8948" y="5890"/>
                </a:cubicBezTo>
                <a:lnTo>
                  <a:pt x="894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5"/>
          <p:cNvSpPr txBox="1"/>
          <p:nvPr>
            <p:ph type="title"/>
          </p:nvPr>
        </p:nvSpPr>
        <p:spPr>
          <a:xfrm>
            <a:off x="720000" y="1015738"/>
            <a:ext cx="77040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3600"/>
              <a:buNone/>
              <a:defRPr sz="5500">
                <a:solidFill>
                  <a:schemeClr val="accent3"/>
                </a:solidFill>
              </a:defRPr>
            </a:lvl1pPr>
            <a:lvl2pPr lvl="1" algn="ctr">
              <a:lnSpc>
                <a:spcPct val="100000"/>
              </a:lnSpc>
              <a:spcBef>
                <a:spcPts val="0"/>
              </a:spcBef>
              <a:spcAft>
                <a:spcPts val="0"/>
              </a:spcAft>
              <a:buClr>
                <a:schemeClr val="accent2"/>
              </a:buClr>
              <a:buSzPts val="3600"/>
              <a:buNone/>
              <a:defRPr sz="3600">
                <a:solidFill>
                  <a:schemeClr val="accent2"/>
                </a:solidFill>
              </a:defRPr>
            </a:lvl2pPr>
            <a:lvl3pPr lvl="2" algn="ctr">
              <a:lnSpc>
                <a:spcPct val="100000"/>
              </a:lnSpc>
              <a:spcBef>
                <a:spcPts val="0"/>
              </a:spcBef>
              <a:spcAft>
                <a:spcPts val="0"/>
              </a:spcAft>
              <a:buClr>
                <a:schemeClr val="accent2"/>
              </a:buClr>
              <a:buSzPts val="3600"/>
              <a:buNone/>
              <a:defRPr sz="3600">
                <a:solidFill>
                  <a:schemeClr val="accent2"/>
                </a:solidFill>
              </a:defRPr>
            </a:lvl3pPr>
            <a:lvl4pPr lvl="3" algn="ctr">
              <a:lnSpc>
                <a:spcPct val="100000"/>
              </a:lnSpc>
              <a:spcBef>
                <a:spcPts val="0"/>
              </a:spcBef>
              <a:spcAft>
                <a:spcPts val="0"/>
              </a:spcAft>
              <a:buClr>
                <a:schemeClr val="accent2"/>
              </a:buClr>
              <a:buSzPts val="3600"/>
              <a:buNone/>
              <a:defRPr sz="3600">
                <a:solidFill>
                  <a:schemeClr val="accent2"/>
                </a:solidFill>
              </a:defRPr>
            </a:lvl4pPr>
            <a:lvl5pPr lvl="4" algn="ctr">
              <a:lnSpc>
                <a:spcPct val="100000"/>
              </a:lnSpc>
              <a:spcBef>
                <a:spcPts val="0"/>
              </a:spcBef>
              <a:spcAft>
                <a:spcPts val="0"/>
              </a:spcAft>
              <a:buClr>
                <a:schemeClr val="accent2"/>
              </a:buClr>
              <a:buSzPts val="3600"/>
              <a:buNone/>
              <a:defRPr sz="3600">
                <a:solidFill>
                  <a:schemeClr val="accent2"/>
                </a:solidFill>
              </a:defRPr>
            </a:lvl5pPr>
            <a:lvl6pPr lvl="5" algn="ctr">
              <a:lnSpc>
                <a:spcPct val="100000"/>
              </a:lnSpc>
              <a:spcBef>
                <a:spcPts val="0"/>
              </a:spcBef>
              <a:spcAft>
                <a:spcPts val="0"/>
              </a:spcAft>
              <a:buClr>
                <a:schemeClr val="accent2"/>
              </a:buClr>
              <a:buSzPts val="3600"/>
              <a:buNone/>
              <a:defRPr sz="3600">
                <a:solidFill>
                  <a:schemeClr val="accent2"/>
                </a:solidFill>
              </a:defRPr>
            </a:lvl6pPr>
            <a:lvl7pPr lvl="6" algn="ctr">
              <a:lnSpc>
                <a:spcPct val="100000"/>
              </a:lnSpc>
              <a:spcBef>
                <a:spcPts val="0"/>
              </a:spcBef>
              <a:spcAft>
                <a:spcPts val="0"/>
              </a:spcAft>
              <a:buClr>
                <a:schemeClr val="accent2"/>
              </a:buClr>
              <a:buSzPts val="3600"/>
              <a:buNone/>
              <a:defRPr sz="3600">
                <a:solidFill>
                  <a:schemeClr val="accent2"/>
                </a:solidFill>
              </a:defRPr>
            </a:lvl7pPr>
            <a:lvl8pPr lvl="7" algn="ctr">
              <a:lnSpc>
                <a:spcPct val="100000"/>
              </a:lnSpc>
              <a:spcBef>
                <a:spcPts val="0"/>
              </a:spcBef>
              <a:spcAft>
                <a:spcPts val="0"/>
              </a:spcAft>
              <a:buClr>
                <a:schemeClr val="accent2"/>
              </a:buClr>
              <a:buSzPts val="3600"/>
              <a:buNone/>
              <a:defRPr sz="3600">
                <a:solidFill>
                  <a:schemeClr val="accent2"/>
                </a:solidFill>
              </a:defRPr>
            </a:lvl8pPr>
            <a:lvl9pPr lvl="8" algn="ctr">
              <a:lnSpc>
                <a:spcPct val="100000"/>
              </a:lnSpc>
              <a:spcBef>
                <a:spcPts val="0"/>
              </a:spcBef>
              <a:spcAft>
                <a:spcPts val="0"/>
              </a:spcAft>
              <a:buClr>
                <a:schemeClr val="accent2"/>
              </a:buClr>
              <a:buSzPts val="3600"/>
              <a:buNone/>
              <a:defRPr sz="3600">
                <a:solidFill>
                  <a:schemeClr val="accent2"/>
                </a:solidFill>
              </a:defRPr>
            </a:lvl9pPr>
          </a:lstStyle>
          <a:p/>
        </p:txBody>
      </p:sp>
      <p:sp>
        <p:nvSpPr>
          <p:cNvPr id="42" name="Google Shape;42;p5"/>
          <p:cNvSpPr txBox="1"/>
          <p:nvPr>
            <p:ph idx="1" type="subTitle"/>
          </p:nvPr>
        </p:nvSpPr>
        <p:spPr>
          <a:xfrm>
            <a:off x="2391900" y="2225138"/>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43" name="Google Shape;43;p5"/>
          <p:cNvSpPr txBox="1"/>
          <p:nvPr>
            <p:ph idx="2" type="subTitle"/>
          </p:nvPr>
        </p:nvSpPr>
        <p:spPr>
          <a:xfrm>
            <a:off x="2391900" y="2920463"/>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44" name="Google Shape;44;p5"/>
          <p:cNvSpPr txBox="1"/>
          <p:nvPr>
            <p:ph idx="3" type="subTitle"/>
          </p:nvPr>
        </p:nvSpPr>
        <p:spPr>
          <a:xfrm>
            <a:off x="1323900" y="39110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45" name="Google Shape;45;p5"/>
          <p:cNvSpPr txBox="1"/>
          <p:nvPr>
            <p:ph idx="4" type="subTitle"/>
          </p:nvPr>
        </p:nvSpPr>
        <p:spPr>
          <a:xfrm>
            <a:off x="5667300" y="39110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46" name="Google Shape;46;p5"/>
          <p:cNvSpPr txBox="1"/>
          <p:nvPr>
            <p:ph idx="5" type="subTitle"/>
          </p:nvPr>
        </p:nvSpPr>
        <p:spPr>
          <a:xfrm>
            <a:off x="2391900" y="1853669"/>
            <a:ext cx="4360200" cy="4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grpSp>
        <p:nvGrpSpPr>
          <p:cNvPr id="47" name="Google Shape;47;p5"/>
          <p:cNvGrpSpPr/>
          <p:nvPr/>
        </p:nvGrpSpPr>
        <p:grpSpPr>
          <a:xfrm>
            <a:off x="69969" y="1618082"/>
            <a:ext cx="989639" cy="1088197"/>
            <a:chOff x="908169" y="1618082"/>
            <a:chExt cx="989639" cy="1088197"/>
          </a:xfrm>
        </p:grpSpPr>
        <p:sp>
          <p:nvSpPr>
            <p:cNvPr id="48" name="Google Shape;48;p5"/>
            <p:cNvSpPr/>
            <p:nvPr/>
          </p:nvSpPr>
          <p:spPr>
            <a:xfrm>
              <a:off x="908169" y="1618082"/>
              <a:ext cx="989639" cy="694987"/>
            </a:xfrm>
            <a:custGeom>
              <a:rect b="b" l="l" r="r" t="t"/>
              <a:pathLst>
                <a:path extrusionOk="0" h="25167" w="35837">
                  <a:moveTo>
                    <a:pt x="5368" y="330"/>
                  </a:moveTo>
                  <a:cubicBezTo>
                    <a:pt x="7822" y="330"/>
                    <a:pt x="10695" y="2977"/>
                    <a:pt x="11869" y="4873"/>
                  </a:cubicBezTo>
                  <a:lnTo>
                    <a:pt x="11869" y="4964"/>
                  </a:lnTo>
                  <a:cubicBezTo>
                    <a:pt x="11903" y="5025"/>
                    <a:pt x="11951" y="5050"/>
                    <a:pt x="11999" y="5050"/>
                  </a:cubicBezTo>
                  <a:cubicBezTo>
                    <a:pt x="12114" y="5050"/>
                    <a:pt x="12230" y="4910"/>
                    <a:pt x="12166" y="4781"/>
                  </a:cubicBezTo>
                  <a:lnTo>
                    <a:pt x="12075" y="4690"/>
                  </a:lnTo>
                  <a:cubicBezTo>
                    <a:pt x="12166" y="4485"/>
                    <a:pt x="12257" y="4302"/>
                    <a:pt x="12349" y="4119"/>
                  </a:cubicBezTo>
                  <a:lnTo>
                    <a:pt x="12440" y="4119"/>
                  </a:lnTo>
                  <a:cubicBezTo>
                    <a:pt x="12554" y="3457"/>
                    <a:pt x="13216" y="2887"/>
                    <a:pt x="13787" y="2887"/>
                  </a:cubicBezTo>
                  <a:cubicBezTo>
                    <a:pt x="14266" y="2887"/>
                    <a:pt x="14837" y="3252"/>
                    <a:pt x="15202" y="3549"/>
                  </a:cubicBezTo>
                  <a:cubicBezTo>
                    <a:pt x="15681" y="3914"/>
                    <a:pt x="16069" y="4485"/>
                    <a:pt x="16435" y="5055"/>
                  </a:cubicBezTo>
                  <a:cubicBezTo>
                    <a:pt x="17119" y="6105"/>
                    <a:pt x="17690" y="7155"/>
                    <a:pt x="18055" y="8296"/>
                  </a:cubicBezTo>
                  <a:cubicBezTo>
                    <a:pt x="18109" y="8403"/>
                    <a:pt x="18201" y="8448"/>
                    <a:pt x="18269" y="8448"/>
                  </a:cubicBezTo>
                  <a:cubicBezTo>
                    <a:pt x="18317" y="8448"/>
                    <a:pt x="18352" y="8426"/>
                    <a:pt x="18352" y="8388"/>
                  </a:cubicBezTo>
                  <a:cubicBezTo>
                    <a:pt x="18443" y="8388"/>
                    <a:pt x="18534" y="8388"/>
                    <a:pt x="18443" y="8296"/>
                  </a:cubicBezTo>
                  <a:cubicBezTo>
                    <a:pt x="18443" y="6920"/>
                    <a:pt x="19437" y="5348"/>
                    <a:pt x="20983" y="5348"/>
                  </a:cubicBezTo>
                  <a:cubicBezTo>
                    <a:pt x="21026" y="5348"/>
                    <a:pt x="21070" y="5349"/>
                    <a:pt x="21114" y="5352"/>
                  </a:cubicBezTo>
                  <a:cubicBezTo>
                    <a:pt x="22529" y="5352"/>
                    <a:pt x="23579" y="6584"/>
                    <a:pt x="24241" y="7726"/>
                  </a:cubicBezTo>
                  <a:cubicBezTo>
                    <a:pt x="25291" y="9438"/>
                    <a:pt x="25861" y="11332"/>
                    <a:pt x="26249" y="13432"/>
                  </a:cubicBezTo>
                  <a:lnTo>
                    <a:pt x="26249" y="13615"/>
                  </a:lnTo>
                  <a:cubicBezTo>
                    <a:pt x="26249" y="13672"/>
                    <a:pt x="26249" y="13700"/>
                    <a:pt x="26261" y="13700"/>
                  </a:cubicBezTo>
                  <a:cubicBezTo>
                    <a:pt x="26272" y="13700"/>
                    <a:pt x="26295" y="13672"/>
                    <a:pt x="26341" y="13615"/>
                  </a:cubicBezTo>
                  <a:cubicBezTo>
                    <a:pt x="26341" y="13704"/>
                    <a:pt x="26375" y="13737"/>
                    <a:pt x="26414" y="13737"/>
                  </a:cubicBezTo>
                  <a:cubicBezTo>
                    <a:pt x="26464" y="13737"/>
                    <a:pt x="26523" y="13679"/>
                    <a:pt x="26523" y="13615"/>
                  </a:cubicBezTo>
                  <a:cubicBezTo>
                    <a:pt x="26523" y="13523"/>
                    <a:pt x="26523" y="13341"/>
                    <a:pt x="26432" y="13249"/>
                  </a:cubicBezTo>
                  <a:cubicBezTo>
                    <a:pt x="26922" y="12223"/>
                    <a:pt x="27805" y="11674"/>
                    <a:pt x="28691" y="11674"/>
                  </a:cubicBezTo>
                  <a:cubicBezTo>
                    <a:pt x="29540" y="11674"/>
                    <a:pt x="30392" y="12178"/>
                    <a:pt x="30906" y="13249"/>
                  </a:cubicBezTo>
                  <a:cubicBezTo>
                    <a:pt x="31385" y="14185"/>
                    <a:pt x="31476" y="15327"/>
                    <a:pt x="31476" y="16377"/>
                  </a:cubicBezTo>
                  <a:cubicBezTo>
                    <a:pt x="31568" y="18294"/>
                    <a:pt x="31568" y="20097"/>
                    <a:pt x="32230" y="21900"/>
                  </a:cubicBezTo>
                  <a:lnTo>
                    <a:pt x="32230" y="21992"/>
                  </a:lnTo>
                  <a:cubicBezTo>
                    <a:pt x="31476" y="21718"/>
                    <a:pt x="30700" y="21421"/>
                    <a:pt x="29947" y="21147"/>
                  </a:cubicBezTo>
                  <a:lnTo>
                    <a:pt x="29947" y="20942"/>
                  </a:lnTo>
                  <a:cubicBezTo>
                    <a:pt x="29103" y="19526"/>
                    <a:pt x="28715" y="17906"/>
                    <a:pt x="28806" y="16194"/>
                  </a:cubicBezTo>
                  <a:lnTo>
                    <a:pt x="28715" y="16194"/>
                  </a:lnTo>
                  <a:cubicBezTo>
                    <a:pt x="28532" y="17906"/>
                    <a:pt x="28806" y="19435"/>
                    <a:pt x="29559" y="20942"/>
                  </a:cubicBezTo>
                  <a:cubicBezTo>
                    <a:pt x="27665" y="20097"/>
                    <a:pt x="25770" y="19138"/>
                    <a:pt x="23967" y="18088"/>
                  </a:cubicBezTo>
                  <a:cubicBezTo>
                    <a:pt x="22826" y="16011"/>
                    <a:pt x="22141" y="13820"/>
                    <a:pt x="22050" y="11332"/>
                  </a:cubicBezTo>
                  <a:cubicBezTo>
                    <a:pt x="22050" y="11287"/>
                    <a:pt x="22004" y="11264"/>
                    <a:pt x="21958" y="11264"/>
                  </a:cubicBezTo>
                  <a:cubicBezTo>
                    <a:pt x="21913" y="11264"/>
                    <a:pt x="21867" y="11287"/>
                    <a:pt x="21867" y="11332"/>
                  </a:cubicBezTo>
                  <a:cubicBezTo>
                    <a:pt x="21958" y="13615"/>
                    <a:pt x="22438" y="15897"/>
                    <a:pt x="23579" y="17906"/>
                  </a:cubicBezTo>
                  <a:cubicBezTo>
                    <a:pt x="20908" y="16377"/>
                    <a:pt x="18352" y="14665"/>
                    <a:pt x="15773" y="12861"/>
                  </a:cubicBezTo>
                  <a:cubicBezTo>
                    <a:pt x="14837" y="10670"/>
                    <a:pt x="14266" y="8388"/>
                    <a:pt x="14449" y="6014"/>
                  </a:cubicBezTo>
                  <a:cubicBezTo>
                    <a:pt x="14449" y="5968"/>
                    <a:pt x="14403" y="5945"/>
                    <a:pt x="14357" y="5945"/>
                  </a:cubicBezTo>
                  <a:cubicBezTo>
                    <a:pt x="14312" y="5945"/>
                    <a:pt x="14266" y="5968"/>
                    <a:pt x="14266" y="6014"/>
                  </a:cubicBezTo>
                  <a:cubicBezTo>
                    <a:pt x="14061" y="8296"/>
                    <a:pt x="14449" y="10488"/>
                    <a:pt x="15407" y="12588"/>
                  </a:cubicBezTo>
                  <a:cubicBezTo>
                    <a:pt x="12737" y="10670"/>
                    <a:pt x="10158" y="8776"/>
                    <a:pt x="7601" y="6881"/>
                  </a:cubicBezTo>
                  <a:cubicBezTo>
                    <a:pt x="7574" y="6847"/>
                    <a:pt x="7546" y="6833"/>
                    <a:pt x="7524" y="6833"/>
                  </a:cubicBezTo>
                  <a:cubicBezTo>
                    <a:pt x="7472" y="6833"/>
                    <a:pt x="7446" y="6909"/>
                    <a:pt x="7510" y="6973"/>
                  </a:cubicBezTo>
                  <a:cubicBezTo>
                    <a:pt x="15681" y="13729"/>
                    <a:pt x="24903" y="20280"/>
                    <a:pt x="35265" y="23224"/>
                  </a:cubicBezTo>
                  <a:cubicBezTo>
                    <a:pt x="35471" y="23521"/>
                    <a:pt x="35265" y="24000"/>
                    <a:pt x="34991" y="24091"/>
                  </a:cubicBezTo>
                  <a:cubicBezTo>
                    <a:pt x="26706" y="21238"/>
                    <a:pt x="19196" y="16947"/>
                    <a:pt x="12440" y="11538"/>
                  </a:cubicBezTo>
                  <a:cubicBezTo>
                    <a:pt x="12440" y="11538"/>
                    <a:pt x="12440" y="11446"/>
                    <a:pt x="12349" y="11446"/>
                  </a:cubicBezTo>
                  <a:cubicBezTo>
                    <a:pt x="10637" y="10100"/>
                    <a:pt x="9016" y="8593"/>
                    <a:pt x="7419" y="7064"/>
                  </a:cubicBezTo>
                  <a:cubicBezTo>
                    <a:pt x="7304" y="7064"/>
                    <a:pt x="7304" y="6973"/>
                    <a:pt x="7213" y="6973"/>
                  </a:cubicBezTo>
                  <a:cubicBezTo>
                    <a:pt x="8742" y="8593"/>
                    <a:pt x="10272" y="10008"/>
                    <a:pt x="11984" y="11446"/>
                  </a:cubicBezTo>
                  <a:cubicBezTo>
                    <a:pt x="10728" y="11446"/>
                    <a:pt x="9496" y="11720"/>
                    <a:pt x="8354" y="12382"/>
                  </a:cubicBezTo>
                  <a:cubicBezTo>
                    <a:pt x="8354" y="12382"/>
                    <a:pt x="8354" y="12473"/>
                    <a:pt x="8446" y="12473"/>
                  </a:cubicBezTo>
                  <a:cubicBezTo>
                    <a:pt x="9545" y="11894"/>
                    <a:pt x="10626" y="11612"/>
                    <a:pt x="11767" y="11612"/>
                  </a:cubicBezTo>
                  <a:cubicBezTo>
                    <a:pt x="11929" y="11612"/>
                    <a:pt x="12093" y="11618"/>
                    <a:pt x="12257" y="11629"/>
                  </a:cubicBezTo>
                  <a:cubicBezTo>
                    <a:pt x="14357" y="13341"/>
                    <a:pt x="16549" y="14961"/>
                    <a:pt x="18831" y="16468"/>
                  </a:cubicBezTo>
                  <a:cubicBezTo>
                    <a:pt x="18414" y="16411"/>
                    <a:pt x="17998" y="16383"/>
                    <a:pt x="17585" y="16383"/>
                  </a:cubicBezTo>
                  <a:cubicBezTo>
                    <a:pt x="16010" y="16383"/>
                    <a:pt x="14481" y="16795"/>
                    <a:pt x="13125" y="17609"/>
                  </a:cubicBezTo>
                  <a:cubicBezTo>
                    <a:pt x="13125" y="17609"/>
                    <a:pt x="13125" y="17723"/>
                    <a:pt x="13216" y="17723"/>
                  </a:cubicBezTo>
                  <a:cubicBezTo>
                    <a:pt x="14553" y="17013"/>
                    <a:pt x="16052" y="16616"/>
                    <a:pt x="17547" y="16616"/>
                  </a:cubicBezTo>
                  <a:cubicBezTo>
                    <a:pt x="18069" y="16616"/>
                    <a:pt x="18591" y="16664"/>
                    <a:pt x="19105" y="16765"/>
                  </a:cubicBezTo>
                  <a:lnTo>
                    <a:pt x="19196" y="16765"/>
                  </a:lnTo>
                  <a:cubicBezTo>
                    <a:pt x="21388" y="18088"/>
                    <a:pt x="23579" y="19321"/>
                    <a:pt x="25861" y="20462"/>
                  </a:cubicBezTo>
                  <a:cubicBezTo>
                    <a:pt x="24332" y="20576"/>
                    <a:pt x="22826" y="20942"/>
                    <a:pt x="21388" y="21512"/>
                  </a:cubicBezTo>
                  <a:cubicBezTo>
                    <a:pt x="21316" y="21512"/>
                    <a:pt x="21357" y="21638"/>
                    <a:pt x="21421" y="21638"/>
                  </a:cubicBezTo>
                  <a:cubicBezTo>
                    <a:pt x="21439" y="21638"/>
                    <a:pt x="21459" y="21628"/>
                    <a:pt x="21479" y="21604"/>
                  </a:cubicBezTo>
                  <a:cubicBezTo>
                    <a:pt x="23008" y="20942"/>
                    <a:pt x="24629" y="20668"/>
                    <a:pt x="26341" y="20668"/>
                  </a:cubicBezTo>
                  <a:cubicBezTo>
                    <a:pt x="27961" y="21512"/>
                    <a:pt x="29673" y="22288"/>
                    <a:pt x="31385" y="22950"/>
                  </a:cubicBezTo>
                  <a:cubicBezTo>
                    <a:pt x="31012" y="22917"/>
                    <a:pt x="30634" y="22901"/>
                    <a:pt x="30252" y="22901"/>
                  </a:cubicBezTo>
                  <a:cubicBezTo>
                    <a:pt x="28298" y="22901"/>
                    <a:pt x="26257" y="23302"/>
                    <a:pt x="24423" y="23703"/>
                  </a:cubicBezTo>
                  <a:cubicBezTo>
                    <a:pt x="23191" y="24000"/>
                    <a:pt x="22050" y="24274"/>
                    <a:pt x="20817" y="24571"/>
                  </a:cubicBezTo>
                  <a:cubicBezTo>
                    <a:pt x="20234" y="24634"/>
                    <a:pt x="19597" y="24740"/>
                    <a:pt x="18974" y="24740"/>
                  </a:cubicBezTo>
                  <a:cubicBezTo>
                    <a:pt x="18693" y="24740"/>
                    <a:pt x="18415" y="24719"/>
                    <a:pt x="18146" y="24662"/>
                  </a:cubicBezTo>
                  <a:cubicBezTo>
                    <a:pt x="16549" y="24365"/>
                    <a:pt x="15111" y="22654"/>
                    <a:pt x="16435" y="21147"/>
                  </a:cubicBezTo>
                  <a:cubicBezTo>
                    <a:pt x="16435" y="21033"/>
                    <a:pt x="16435" y="20942"/>
                    <a:pt x="16343" y="20850"/>
                  </a:cubicBezTo>
                  <a:cubicBezTo>
                    <a:pt x="16343" y="20850"/>
                    <a:pt x="16343" y="20759"/>
                    <a:pt x="16252" y="20759"/>
                  </a:cubicBezTo>
                  <a:cubicBezTo>
                    <a:pt x="15719" y="20789"/>
                    <a:pt x="15166" y="20819"/>
                    <a:pt x="14610" y="20819"/>
                  </a:cubicBezTo>
                  <a:cubicBezTo>
                    <a:pt x="13475" y="20819"/>
                    <a:pt x="12325" y="20694"/>
                    <a:pt x="11299" y="20188"/>
                  </a:cubicBezTo>
                  <a:cubicBezTo>
                    <a:pt x="9587" y="19230"/>
                    <a:pt x="8742" y="17244"/>
                    <a:pt x="10158" y="15623"/>
                  </a:cubicBezTo>
                  <a:cubicBezTo>
                    <a:pt x="10248" y="15551"/>
                    <a:pt x="10138" y="15407"/>
                    <a:pt x="10043" y="15407"/>
                  </a:cubicBezTo>
                  <a:cubicBezTo>
                    <a:pt x="10018" y="15407"/>
                    <a:pt x="9994" y="15417"/>
                    <a:pt x="9975" y="15441"/>
                  </a:cubicBezTo>
                  <a:lnTo>
                    <a:pt x="9792" y="15623"/>
                  </a:lnTo>
                  <a:lnTo>
                    <a:pt x="9792" y="15532"/>
                  </a:lnTo>
                  <a:cubicBezTo>
                    <a:pt x="8560" y="15327"/>
                    <a:pt x="7122" y="15327"/>
                    <a:pt x="5981" y="14665"/>
                  </a:cubicBezTo>
                  <a:cubicBezTo>
                    <a:pt x="4269" y="13523"/>
                    <a:pt x="5227" y="11903"/>
                    <a:pt x="6460" y="10967"/>
                  </a:cubicBezTo>
                  <a:cubicBezTo>
                    <a:pt x="6551" y="10876"/>
                    <a:pt x="6369" y="10670"/>
                    <a:pt x="6277" y="10670"/>
                  </a:cubicBezTo>
                  <a:cubicBezTo>
                    <a:pt x="3607" y="9346"/>
                    <a:pt x="845" y="5443"/>
                    <a:pt x="2465" y="2316"/>
                  </a:cubicBezTo>
                  <a:cubicBezTo>
                    <a:pt x="3210" y="884"/>
                    <a:pt x="4245" y="330"/>
                    <a:pt x="5368" y="330"/>
                  </a:cubicBezTo>
                  <a:close/>
                  <a:moveTo>
                    <a:pt x="5451" y="1"/>
                  </a:moveTo>
                  <a:cubicBezTo>
                    <a:pt x="4449" y="1"/>
                    <a:pt x="3479" y="391"/>
                    <a:pt x="2648" y="1358"/>
                  </a:cubicBezTo>
                  <a:cubicBezTo>
                    <a:pt x="0" y="4485"/>
                    <a:pt x="3036" y="9346"/>
                    <a:pt x="6072" y="10876"/>
                  </a:cubicBezTo>
                  <a:cubicBezTo>
                    <a:pt x="5136" y="11629"/>
                    <a:pt x="4177" y="12861"/>
                    <a:pt x="5022" y="14094"/>
                  </a:cubicBezTo>
                  <a:cubicBezTo>
                    <a:pt x="5981" y="15532"/>
                    <a:pt x="8172" y="15532"/>
                    <a:pt x="9701" y="15715"/>
                  </a:cubicBezTo>
                  <a:cubicBezTo>
                    <a:pt x="8742" y="16856"/>
                    <a:pt x="9016" y="18476"/>
                    <a:pt x="9975" y="19618"/>
                  </a:cubicBezTo>
                  <a:cubicBezTo>
                    <a:pt x="11103" y="20813"/>
                    <a:pt x="12739" y="21127"/>
                    <a:pt x="14400" y="21127"/>
                  </a:cubicBezTo>
                  <a:cubicBezTo>
                    <a:pt x="14991" y="21127"/>
                    <a:pt x="15585" y="21087"/>
                    <a:pt x="16161" y="21033"/>
                  </a:cubicBezTo>
                  <a:lnTo>
                    <a:pt x="16161" y="21033"/>
                  </a:lnTo>
                  <a:cubicBezTo>
                    <a:pt x="14449" y="22859"/>
                    <a:pt x="16640" y="24936"/>
                    <a:pt x="18626" y="25141"/>
                  </a:cubicBezTo>
                  <a:cubicBezTo>
                    <a:pt x="18805" y="25159"/>
                    <a:pt x="18985" y="25166"/>
                    <a:pt x="19167" y="25166"/>
                  </a:cubicBezTo>
                  <a:cubicBezTo>
                    <a:pt x="20930" y="25166"/>
                    <a:pt x="22799" y="24423"/>
                    <a:pt x="24538" y="24091"/>
                  </a:cubicBezTo>
                  <a:cubicBezTo>
                    <a:pt x="26911" y="23521"/>
                    <a:pt x="29194" y="23224"/>
                    <a:pt x="31659" y="23133"/>
                  </a:cubicBezTo>
                  <a:lnTo>
                    <a:pt x="31750" y="23042"/>
                  </a:lnTo>
                  <a:cubicBezTo>
                    <a:pt x="32800" y="23521"/>
                    <a:pt x="33759" y="23886"/>
                    <a:pt x="34809" y="24183"/>
                  </a:cubicBezTo>
                  <a:lnTo>
                    <a:pt x="34900" y="24274"/>
                  </a:lnTo>
                  <a:cubicBezTo>
                    <a:pt x="35562" y="24274"/>
                    <a:pt x="35836" y="23224"/>
                    <a:pt x="35265" y="22950"/>
                  </a:cubicBezTo>
                  <a:lnTo>
                    <a:pt x="35174" y="22950"/>
                  </a:lnTo>
                  <a:cubicBezTo>
                    <a:pt x="34159" y="22663"/>
                    <a:pt x="33250" y="22398"/>
                    <a:pt x="32324" y="22029"/>
                  </a:cubicBezTo>
                  <a:lnTo>
                    <a:pt x="32324" y="22029"/>
                  </a:lnTo>
                  <a:cubicBezTo>
                    <a:pt x="32325" y="22029"/>
                    <a:pt x="32327" y="22029"/>
                    <a:pt x="32328" y="22029"/>
                  </a:cubicBezTo>
                  <a:cubicBezTo>
                    <a:pt x="32414" y="22029"/>
                    <a:pt x="32493" y="21965"/>
                    <a:pt x="32412" y="21900"/>
                  </a:cubicBezTo>
                  <a:cubicBezTo>
                    <a:pt x="31476" y="18956"/>
                    <a:pt x="32892" y="14573"/>
                    <a:pt x="30609" y="12108"/>
                  </a:cubicBezTo>
                  <a:cubicBezTo>
                    <a:pt x="30068" y="11520"/>
                    <a:pt x="29382" y="11253"/>
                    <a:pt x="28714" y="11253"/>
                  </a:cubicBezTo>
                  <a:cubicBezTo>
                    <a:pt x="27749" y="11253"/>
                    <a:pt x="26823" y="11812"/>
                    <a:pt x="26432" y="12770"/>
                  </a:cubicBezTo>
                  <a:cubicBezTo>
                    <a:pt x="26044" y="10100"/>
                    <a:pt x="24811" y="6676"/>
                    <a:pt x="22438" y="5443"/>
                  </a:cubicBezTo>
                  <a:cubicBezTo>
                    <a:pt x="21990" y="5209"/>
                    <a:pt x="21534" y="5103"/>
                    <a:pt x="21096" y="5103"/>
                  </a:cubicBezTo>
                  <a:cubicBezTo>
                    <a:pt x="19570" y="5103"/>
                    <a:pt x="18261" y="6391"/>
                    <a:pt x="18261" y="8022"/>
                  </a:cubicBezTo>
                  <a:cubicBezTo>
                    <a:pt x="17690" y="6311"/>
                    <a:pt x="16549" y="4028"/>
                    <a:pt x="14928" y="2978"/>
                  </a:cubicBezTo>
                  <a:cubicBezTo>
                    <a:pt x="14606" y="2786"/>
                    <a:pt x="14232" y="2690"/>
                    <a:pt x="13869" y="2690"/>
                  </a:cubicBezTo>
                  <a:cubicBezTo>
                    <a:pt x="13154" y="2690"/>
                    <a:pt x="12485" y="3065"/>
                    <a:pt x="12349" y="3823"/>
                  </a:cubicBezTo>
                  <a:lnTo>
                    <a:pt x="12349" y="3914"/>
                  </a:lnTo>
                  <a:cubicBezTo>
                    <a:pt x="12166" y="4119"/>
                    <a:pt x="12075" y="4302"/>
                    <a:pt x="11984" y="4485"/>
                  </a:cubicBezTo>
                  <a:cubicBezTo>
                    <a:pt x="10755" y="2519"/>
                    <a:pt x="7998" y="1"/>
                    <a:pt x="545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5"/>
            <p:cNvSpPr/>
            <p:nvPr/>
          </p:nvSpPr>
          <p:spPr>
            <a:xfrm>
              <a:off x="1283209" y="2070305"/>
              <a:ext cx="145006" cy="29023"/>
            </a:xfrm>
            <a:custGeom>
              <a:rect b="b" l="l" r="r" t="t"/>
              <a:pathLst>
                <a:path extrusionOk="0" h="1051" w="5251">
                  <a:moveTo>
                    <a:pt x="3995" y="206"/>
                  </a:moveTo>
                  <a:cubicBezTo>
                    <a:pt x="2671" y="206"/>
                    <a:pt x="1347" y="480"/>
                    <a:pt x="114" y="1051"/>
                  </a:cubicBezTo>
                  <a:lnTo>
                    <a:pt x="114" y="1051"/>
                  </a:lnTo>
                  <a:cubicBezTo>
                    <a:pt x="1347" y="480"/>
                    <a:pt x="2671" y="206"/>
                    <a:pt x="3995" y="206"/>
                  </a:cubicBezTo>
                  <a:close/>
                  <a:moveTo>
                    <a:pt x="3995" y="206"/>
                  </a:moveTo>
                  <a:lnTo>
                    <a:pt x="3995" y="206"/>
                  </a:lnTo>
                  <a:lnTo>
                    <a:pt x="3995" y="206"/>
                  </a:lnTo>
                  <a:lnTo>
                    <a:pt x="3995" y="206"/>
                  </a:lnTo>
                  <a:close/>
                  <a:moveTo>
                    <a:pt x="5136" y="92"/>
                  </a:moveTo>
                  <a:lnTo>
                    <a:pt x="5250" y="92"/>
                  </a:lnTo>
                  <a:lnTo>
                    <a:pt x="5250" y="92"/>
                  </a:lnTo>
                  <a:lnTo>
                    <a:pt x="5136" y="92"/>
                  </a:lnTo>
                  <a:close/>
                  <a:moveTo>
                    <a:pt x="3995" y="1"/>
                  </a:moveTo>
                  <a:cubicBezTo>
                    <a:pt x="2671" y="1"/>
                    <a:pt x="1347" y="297"/>
                    <a:pt x="0" y="959"/>
                  </a:cubicBezTo>
                  <a:lnTo>
                    <a:pt x="0" y="959"/>
                  </a:lnTo>
                  <a:cubicBezTo>
                    <a:pt x="1347" y="297"/>
                    <a:pt x="2671" y="1"/>
                    <a:pt x="3995" y="1"/>
                  </a:cubicBezTo>
                  <a:close/>
                  <a:moveTo>
                    <a:pt x="3995" y="1"/>
                  </a:moveTo>
                  <a:lnTo>
                    <a:pt x="3995" y="1"/>
                  </a:lnTo>
                  <a:lnTo>
                    <a:pt x="3995" y="1"/>
                  </a:lnTo>
                  <a:close/>
                </a:path>
              </a:pathLst>
            </a:custGeom>
            <a:solidFill>
              <a:srgbClr val="C492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5"/>
            <p:cNvSpPr/>
            <p:nvPr/>
          </p:nvSpPr>
          <p:spPr>
            <a:xfrm>
              <a:off x="1494408" y="2304149"/>
              <a:ext cx="303793" cy="181569"/>
            </a:xfrm>
            <a:custGeom>
              <a:rect b="b" l="l" r="r" t="t"/>
              <a:pathLst>
                <a:path extrusionOk="0" h="6575" w="11001">
                  <a:moveTo>
                    <a:pt x="9106" y="1"/>
                  </a:moveTo>
                  <a:cubicBezTo>
                    <a:pt x="6162" y="480"/>
                    <a:pt x="3103" y="1142"/>
                    <a:pt x="341" y="2101"/>
                  </a:cubicBezTo>
                  <a:cubicBezTo>
                    <a:pt x="317" y="2076"/>
                    <a:pt x="279" y="2065"/>
                    <a:pt x="239" y="2065"/>
                  </a:cubicBezTo>
                  <a:cubicBezTo>
                    <a:pt x="129" y="2065"/>
                    <a:pt x="0" y="2150"/>
                    <a:pt x="67" y="2283"/>
                  </a:cubicBezTo>
                  <a:cubicBezTo>
                    <a:pt x="159" y="2580"/>
                    <a:pt x="250" y="2763"/>
                    <a:pt x="341" y="2945"/>
                  </a:cubicBezTo>
                  <a:cubicBezTo>
                    <a:pt x="638" y="3995"/>
                    <a:pt x="1026" y="4954"/>
                    <a:pt x="1300" y="6004"/>
                  </a:cubicBezTo>
                  <a:cubicBezTo>
                    <a:pt x="1391" y="6095"/>
                    <a:pt x="1391" y="6278"/>
                    <a:pt x="1482" y="6369"/>
                  </a:cubicBezTo>
                  <a:cubicBezTo>
                    <a:pt x="1482" y="6460"/>
                    <a:pt x="1482" y="6460"/>
                    <a:pt x="1597" y="6460"/>
                  </a:cubicBezTo>
                  <a:cubicBezTo>
                    <a:pt x="1597" y="6460"/>
                    <a:pt x="1597" y="6574"/>
                    <a:pt x="1688" y="6574"/>
                  </a:cubicBezTo>
                  <a:cubicBezTo>
                    <a:pt x="4541" y="5707"/>
                    <a:pt x="7394" y="4863"/>
                    <a:pt x="10156" y="3904"/>
                  </a:cubicBezTo>
                  <a:cubicBezTo>
                    <a:pt x="10339" y="3813"/>
                    <a:pt x="10339" y="3607"/>
                    <a:pt x="10247" y="3516"/>
                  </a:cubicBezTo>
                  <a:cubicBezTo>
                    <a:pt x="10187" y="3516"/>
                    <a:pt x="10166" y="3475"/>
                    <a:pt x="10126" y="3475"/>
                  </a:cubicBezTo>
                  <a:cubicBezTo>
                    <a:pt x="10105" y="3475"/>
                    <a:pt x="10080" y="3485"/>
                    <a:pt x="10042" y="3516"/>
                  </a:cubicBezTo>
                  <a:cubicBezTo>
                    <a:pt x="7189" y="4292"/>
                    <a:pt x="4336" y="5228"/>
                    <a:pt x="1597" y="6278"/>
                  </a:cubicBezTo>
                  <a:cubicBezTo>
                    <a:pt x="1300" y="4954"/>
                    <a:pt x="912" y="3607"/>
                    <a:pt x="455" y="2283"/>
                  </a:cubicBezTo>
                  <a:cubicBezTo>
                    <a:pt x="3400" y="1621"/>
                    <a:pt x="6253" y="868"/>
                    <a:pt x="9197" y="389"/>
                  </a:cubicBezTo>
                  <a:cubicBezTo>
                    <a:pt x="10156" y="1051"/>
                    <a:pt x="10521" y="2283"/>
                    <a:pt x="10247" y="3425"/>
                  </a:cubicBezTo>
                  <a:cubicBezTo>
                    <a:pt x="10247" y="3425"/>
                    <a:pt x="10247" y="3516"/>
                    <a:pt x="10339" y="3516"/>
                  </a:cubicBezTo>
                  <a:cubicBezTo>
                    <a:pt x="10339" y="3561"/>
                    <a:pt x="10362" y="3584"/>
                    <a:pt x="10396" y="3584"/>
                  </a:cubicBezTo>
                  <a:cubicBezTo>
                    <a:pt x="10430" y="3584"/>
                    <a:pt x="10476" y="3561"/>
                    <a:pt x="10521" y="3516"/>
                  </a:cubicBezTo>
                  <a:cubicBezTo>
                    <a:pt x="11001" y="2192"/>
                    <a:pt x="10521" y="754"/>
                    <a:pt x="928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5"/>
            <p:cNvSpPr/>
            <p:nvPr/>
          </p:nvSpPr>
          <p:spPr>
            <a:xfrm>
              <a:off x="1008301" y="2282057"/>
              <a:ext cx="522006" cy="424222"/>
            </a:xfrm>
            <a:custGeom>
              <a:rect b="b" l="l" r="r" t="t"/>
              <a:pathLst>
                <a:path extrusionOk="0" h="15362" w="18903">
                  <a:moveTo>
                    <a:pt x="9824" y="320"/>
                  </a:moveTo>
                  <a:cubicBezTo>
                    <a:pt x="12136" y="320"/>
                    <a:pt x="14412" y="1356"/>
                    <a:pt x="15776" y="3175"/>
                  </a:cubicBezTo>
                  <a:cubicBezTo>
                    <a:pt x="16232" y="3745"/>
                    <a:pt x="16529" y="4407"/>
                    <a:pt x="16712" y="5183"/>
                  </a:cubicBezTo>
                  <a:lnTo>
                    <a:pt x="16712" y="5366"/>
                  </a:lnTo>
                  <a:cubicBezTo>
                    <a:pt x="17008" y="5936"/>
                    <a:pt x="17191" y="6598"/>
                    <a:pt x="17282" y="7169"/>
                  </a:cubicBezTo>
                  <a:cubicBezTo>
                    <a:pt x="17191" y="7260"/>
                    <a:pt x="17191" y="7374"/>
                    <a:pt x="17282" y="7374"/>
                  </a:cubicBezTo>
                  <a:cubicBezTo>
                    <a:pt x="17670" y="11163"/>
                    <a:pt x="14429" y="14587"/>
                    <a:pt x="10435" y="14884"/>
                  </a:cubicBezTo>
                  <a:cubicBezTo>
                    <a:pt x="10252" y="14975"/>
                    <a:pt x="9955" y="14975"/>
                    <a:pt x="9773" y="14975"/>
                  </a:cubicBezTo>
                  <a:cubicBezTo>
                    <a:pt x="6440" y="14884"/>
                    <a:pt x="3222" y="12967"/>
                    <a:pt x="2355" y="9657"/>
                  </a:cubicBezTo>
                  <a:cubicBezTo>
                    <a:pt x="1305" y="5548"/>
                    <a:pt x="3975" y="1463"/>
                    <a:pt x="8061" y="527"/>
                  </a:cubicBezTo>
                  <a:cubicBezTo>
                    <a:pt x="8641" y="388"/>
                    <a:pt x="9234" y="320"/>
                    <a:pt x="9824" y="320"/>
                  </a:cubicBezTo>
                  <a:close/>
                  <a:moveTo>
                    <a:pt x="10095" y="1"/>
                  </a:moveTo>
                  <a:cubicBezTo>
                    <a:pt x="6985" y="1"/>
                    <a:pt x="3756" y="1607"/>
                    <a:pt x="2446" y="4613"/>
                  </a:cubicBezTo>
                  <a:cubicBezTo>
                    <a:pt x="1" y="10223"/>
                    <a:pt x="4576" y="15361"/>
                    <a:pt x="9844" y="15361"/>
                  </a:cubicBezTo>
                  <a:cubicBezTo>
                    <a:pt x="10920" y="15361"/>
                    <a:pt x="12025" y="15147"/>
                    <a:pt x="13105" y="14679"/>
                  </a:cubicBezTo>
                  <a:cubicBezTo>
                    <a:pt x="16050" y="13355"/>
                    <a:pt x="17944" y="10410"/>
                    <a:pt x="17579" y="7374"/>
                  </a:cubicBezTo>
                  <a:cubicBezTo>
                    <a:pt x="17944" y="7169"/>
                    <a:pt x="18332" y="7078"/>
                    <a:pt x="18812" y="6986"/>
                  </a:cubicBezTo>
                  <a:cubicBezTo>
                    <a:pt x="18903" y="6986"/>
                    <a:pt x="18903" y="6895"/>
                    <a:pt x="18903" y="6804"/>
                  </a:cubicBezTo>
                  <a:cubicBezTo>
                    <a:pt x="18812" y="6690"/>
                    <a:pt x="18812" y="6690"/>
                    <a:pt x="18720" y="6690"/>
                  </a:cubicBezTo>
                  <a:cubicBezTo>
                    <a:pt x="18332" y="6804"/>
                    <a:pt x="17853" y="6895"/>
                    <a:pt x="17488" y="7078"/>
                  </a:cubicBezTo>
                  <a:cubicBezTo>
                    <a:pt x="17374" y="6598"/>
                    <a:pt x="17282" y="6233"/>
                    <a:pt x="17100" y="5754"/>
                  </a:cubicBezTo>
                  <a:lnTo>
                    <a:pt x="17191" y="5663"/>
                  </a:lnTo>
                  <a:cubicBezTo>
                    <a:pt x="17100" y="5183"/>
                    <a:pt x="16917" y="4704"/>
                    <a:pt x="16803" y="4225"/>
                  </a:cubicBezTo>
                  <a:cubicBezTo>
                    <a:pt x="17100" y="4133"/>
                    <a:pt x="17488" y="4133"/>
                    <a:pt x="17762" y="3951"/>
                  </a:cubicBezTo>
                  <a:cubicBezTo>
                    <a:pt x="17853" y="3951"/>
                    <a:pt x="17944" y="3836"/>
                    <a:pt x="17853" y="3745"/>
                  </a:cubicBezTo>
                  <a:cubicBezTo>
                    <a:pt x="17853" y="3745"/>
                    <a:pt x="17762" y="3654"/>
                    <a:pt x="17670" y="3654"/>
                  </a:cubicBezTo>
                  <a:cubicBezTo>
                    <a:pt x="17374" y="3745"/>
                    <a:pt x="17100" y="3836"/>
                    <a:pt x="16712" y="4042"/>
                  </a:cubicBezTo>
                  <a:cubicBezTo>
                    <a:pt x="15588" y="1298"/>
                    <a:pt x="12890" y="1"/>
                    <a:pt x="1009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5"/>
            <p:cNvSpPr/>
            <p:nvPr/>
          </p:nvSpPr>
          <p:spPr>
            <a:xfrm>
              <a:off x="1091588" y="2322458"/>
              <a:ext cx="370649" cy="346679"/>
            </a:xfrm>
            <a:custGeom>
              <a:rect b="b" l="l" r="r" t="t"/>
              <a:pathLst>
                <a:path extrusionOk="0" h="12554" w="13422">
                  <a:moveTo>
                    <a:pt x="7146" y="390"/>
                  </a:moveTo>
                  <a:cubicBezTo>
                    <a:pt x="9698" y="390"/>
                    <a:pt x="12316" y="1921"/>
                    <a:pt x="12463" y="4770"/>
                  </a:cubicBezTo>
                  <a:cubicBezTo>
                    <a:pt x="12463" y="4861"/>
                    <a:pt x="12463" y="4861"/>
                    <a:pt x="12554" y="4861"/>
                  </a:cubicBezTo>
                  <a:cubicBezTo>
                    <a:pt x="12851" y="7897"/>
                    <a:pt x="11619" y="10842"/>
                    <a:pt x="8560" y="11892"/>
                  </a:cubicBezTo>
                  <a:cubicBezTo>
                    <a:pt x="7967" y="12097"/>
                    <a:pt x="7362" y="12193"/>
                    <a:pt x="6766" y="12193"/>
                  </a:cubicBezTo>
                  <a:cubicBezTo>
                    <a:pt x="4312" y="12193"/>
                    <a:pt x="2004" y="10563"/>
                    <a:pt x="1233" y="8194"/>
                  </a:cubicBezTo>
                  <a:cubicBezTo>
                    <a:pt x="297" y="4953"/>
                    <a:pt x="2192" y="1620"/>
                    <a:pt x="5342" y="662"/>
                  </a:cubicBezTo>
                  <a:cubicBezTo>
                    <a:pt x="5915" y="479"/>
                    <a:pt x="6528" y="390"/>
                    <a:pt x="7146" y="390"/>
                  </a:cubicBezTo>
                  <a:close/>
                  <a:moveTo>
                    <a:pt x="7067" y="0"/>
                  </a:moveTo>
                  <a:cubicBezTo>
                    <a:pt x="6706" y="0"/>
                    <a:pt x="6349" y="30"/>
                    <a:pt x="6004" y="91"/>
                  </a:cubicBezTo>
                  <a:cubicBezTo>
                    <a:pt x="2488" y="776"/>
                    <a:pt x="0" y="4200"/>
                    <a:pt x="777" y="7806"/>
                  </a:cubicBezTo>
                  <a:cubicBezTo>
                    <a:pt x="1347" y="10568"/>
                    <a:pt x="3995" y="12554"/>
                    <a:pt x="6757" y="12554"/>
                  </a:cubicBezTo>
                  <a:cubicBezTo>
                    <a:pt x="7236" y="12554"/>
                    <a:pt x="7715" y="12554"/>
                    <a:pt x="8195" y="12371"/>
                  </a:cubicBezTo>
                  <a:cubicBezTo>
                    <a:pt x="11504" y="11504"/>
                    <a:pt x="13422" y="8080"/>
                    <a:pt x="12760" y="4861"/>
                  </a:cubicBezTo>
                  <a:cubicBezTo>
                    <a:pt x="12760" y="4770"/>
                    <a:pt x="12851" y="4770"/>
                    <a:pt x="12851" y="4770"/>
                  </a:cubicBezTo>
                  <a:cubicBezTo>
                    <a:pt x="12760" y="3720"/>
                    <a:pt x="12463" y="2853"/>
                    <a:pt x="11892" y="2100"/>
                  </a:cubicBezTo>
                  <a:cubicBezTo>
                    <a:pt x="10789" y="749"/>
                    <a:pt x="8876" y="0"/>
                    <a:pt x="70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5"/>
            <p:cNvSpPr/>
            <p:nvPr/>
          </p:nvSpPr>
          <p:spPr>
            <a:xfrm>
              <a:off x="1120584" y="2464261"/>
              <a:ext cx="2541" cy="23970"/>
            </a:xfrm>
            <a:custGeom>
              <a:rect b="b" l="l" r="r" t="t"/>
              <a:pathLst>
                <a:path extrusionOk="0" h="868" w="92">
                  <a:moveTo>
                    <a:pt x="92" y="0"/>
                  </a:moveTo>
                  <a:cubicBezTo>
                    <a:pt x="92" y="0"/>
                    <a:pt x="0" y="92"/>
                    <a:pt x="0" y="206"/>
                  </a:cubicBezTo>
                  <a:lnTo>
                    <a:pt x="0" y="868"/>
                  </a:lnTo>
                  <a:cubicBezTo>
                    <a:pt x="0" y="571"/>
                    <a:pt x="92" y="297"/>
                    <a:pt x="92" y="0"/>
                  </a:cubicBezTo>
                  <a:close/>
                </a:path>
              </a:pathLst>
            </a:custGeom>
            <a:solidFill>
              <a:srgbClr val="2222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5"/>
            <p:cNvSpPr/>
            <p:nvPr/>
          </p:nvSpPr>
          <p:spPr>
            <a:xfrm>
              <a:off x="1278155" y="2553761"/>
              <a:ext cx="146912" cy="105296"/>
            </a:xfrm>
            <a:custGeom>
              <a:rect b="b" l="l" r="r" t="t"/>
              <a:pathLst>
                <a:path extrusionOk="0" h="3813" w="5320">
                  <a:moveTo>
                    <a:pt x="1" y="3812"/>
                  </a:moveTo>
                  <a:lnTo>
                    <a:pt x="1" y="3812"/>
                  </a:lnTo>
                  <a:lnTo>
                    <a:pt x="1" y="3812"/>
                  </a:lnTo>
                  <a:lnTo>
                    <a:pt x="1" y="3812"/>
                  </a:lnTo>
                  <a:close/>
                  <a:moveTo>
                    <a:pt x="5319" y="1"/>
                  </a:moveTo>
                  <a:lnTo>
                    <a:pt x="5319" y="1"/>
                  </a:lnTo>
                  <a:cubicBezTo>
                    <a:pt x="4748" y="1621"/>
                    <a:pt x="3607" y="2854"/>
                    <a:pt x="1804" y="3516"/>
                  </a:cubicBezTo>
                  <a:cubicBezTo>
                    <a:pt x="1233" y="3698"/>
                    <a:pt x="571" y="3812"/>
                    <a:pt x="1" y="3812"/>
                  </a:cubicBezTo>
                  <a:cubicBezTo>
                    <a:pt x="571" y="3812"/>
                    <a:pt x="1233" y="3698"/>
                    <a:pt x="1804" y="3516"/>
                  </a:cubicBezTo>
                  <a:cubicBezTo>
                    <a:pt x="3607" y="2854"/>
                    <a:pt x="4748" y="1621"/>
                    <a:pt x="5319" y="1"/>
                  </a:cubicBezTo>
                  <a:close/>
                </a:path>
              </a:pathLst>
            </a:custGeom>
            <a:solidFill>
              <a:srgbClr val="A4D4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5"/>
            <p:cNvSpPr/>
            <p:nvPr/>
          </p:nvSpPr>
          <p:spPr>
            <a:xfrm>
              <a:off x="1120584" y="2461748"/>
              <a:ext cx="304483" cy="197309"/>
            </a:xfrm>
            <a:custGeom>
              <a:rect b="b" l="l" r="r" t="t"/>
              <a:pathLst>
                <a:path extrusionOk="0" h="7145" w="11026">
                  <a:moveTo>
                    <a:pt x="297" y="0"/>
                  </a:moveTo>
                  <a:cubicBezTo>
                    <a:pt x="183" y="0"/>
                    <a:pt x="183" y="91"/>
                    <a:pt x="92" y="91"/>
                  </a:cubicBezTo>
                  <a:cubicBezTo>
                    <a:pt x="92" y="388"/>
                    <a:pt x="0" y="662"/>
                    <a:pt x="0" y="959"/>
                  </a:cubicBezTo>
                  <a:cubicBezTo>
                    <a:pt x="92" y="3606"/>
                    <a:pt x="1895" y="6186"/>
                    <a:pt x="4565" y="7030"/>
                  </a:cubicBezTo>
                  <a:cubicBezTo>
                    <a:pt x="4954" y="7030"/>
                    <a:pt x="5319" y="7144"/>
                    <a:pt x="5707" y="7144"/>
                  </a:cubicBezTo>
                  <a:cubicBezTo>
                    <a:pt x="6277" y="7144"/>
                    <a:pt x="6939" y="7030"/>
                    <a:pt x="7510" y="6848"/>
                  </a:cubicBezTo>
                  <a:cubicBezTo>
                    <a:pt x="9313" y="6186"/>
                    <a:pt x="10454" y="4953"/>
                    <a:pt x="11025" y="3333"/>
                  </a:cubicBezTo>
                  <a:lnTo>
                    <a:pt x="11025" y="3333"/>
                  </a:lnTo>
                  <a:cubicBezTo>
                    <a:pt x="11025" y="3333"/>
                    <a:pt x="10934" y="3424"/>
                    <a:pt x="10934" y="3515"/>
                  </a:cubicBezTo>
                  <a:cubicBezTo>
                    <a:pt x="10089" y="5227"/>
                    <a:pt x="8286" y="6368"/>
                    <a:pt x="6277" y="6368"/>
                  </a:cubicBezTo>
                  <a:cubicBezTo>
                    <a:pt x="5707" y="6368"/>
                    <a:pt x="5136" y="6277"/>
                    <a:pt x="4657" y="6094"/>
                  </a:cubicBezTo>
                  <a:cubicBezTo>
                    <a:pt x="2192" y="5227"/>
                    <a:pt x="868" y="2671"/>
                    <a:pt x="480" y="183"/>
                  </a:cubicBezTo>
                  <a:cubicBezTo>
                    <a:pt x="388" y="91"/>
                    <a:pt x="388" y="0"/>
                    <a:pt x="2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 name="Google Shape;56;p5"/>
          <p:cNvSpPr/>
          <p:nvPr/>
        </p:nvSpPr>
        <p:spPr>
          <a:xfrm>
            <a:off x="8690494" y="1022703"/>
            <a:ext cx="55479" cy="15796"/>
          </a:xfrm>
          <a:custGeom>
            <a:rect b="b" l="l" r="r" t="t"/>
            <a:pathLst>
              <a:path extrusionOk="0" h="572" w="2009">
                <a:moveTo>
                  <a:pt x="0" y="572"/>
                </a:moveTo>
                <a:lnTo>
                  <a:pt x="0" y="572"/>
                </a:lnTo>
                <a:lnTo>
                  <a:pt x="0" y="572"/>
                </a:lnTo>
                <a:lnTo>
                  <a:pt x="0" y="572"/>
                </a:lnTo>
                <a:close/>
                <a:moveTo>
                  <a:pt x="2009" y="1"/>
                </a:moveTo>
                <a:cubicBezTo>
                  <a:pt x="1324" y="480"/>
                  <a:pt x="662" y="572"/>
                  <a:pt x="0" y="572"/>
                </a:cubicBezTo>
                <a:cubicBezTo>
                  <a:pt x="662" y="572"/>
                  <a:pt x="1324" y="480"/>
                  <a:pt x="2009" y="1"/>
                </a:cubicBezTo>
                <a:close/>
              </a:path>
            </a:pathLst>
          </a:custGeom>
          <a:solidFill>
            <a:srgbClr val="C492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5"/>
          <p:cNvSpPr/>
          <p:nvPr/>
        </p:nvSpPr>
        <p:spPr>
          <a:xfrm>
            <a:off x="8600966" y="1673837"/>
            <a:ext cx="260354" cy="278635"/>
          </a:xfrm>
          <a:custGeom>
            <a:rect b="b" l="l" r="r" t="t"/>
            <a:pathLst>
              <a:path extrusionOk="0" h="10090" w="9428">
                <a:moveTo>
                  <a:pt x="389" y="0"/>
                </a:moveTo>
                <a:cubicBezTo>
                  <a:pt x="206" y="0"/>
                  <a:pt x="1" y="297"/>
                  <a:pt x="206" y="480"/>
                </a:cubicBezTo>
                <a:cubicBezTo>
                  <a:pt x="3059" y="3607"/>
                  <a:pt x="5821" y="6848"/>
                  <a:pt x="8560" y="10089"/>
                </a:cubicBezTo>
                <a:lnTo>
                  <a:pt x="8674" y="10089"/>
                </a:lnTo>
                <a:cubicBezTo>
                  <a:pt x="9040" y="10089"/>
                  <a:pt x="9428" y="9701"/>
                  <a:pt x="9131" y="9313"/>
                </a:cubicBezTo>
                <a:cubicBezTo>
                  <a:pt x="6278" y="6186"/>
                  <a:pt x="3630" y="2945"/>
                  <a:pt x="686" y="92"/>
                </a:cubicBezTo>
                <a:cubicBezTo>
                  <a:pt x="571" y="0"/>
                  <a:pt x="480" y="0"/>
                  <a:pt x="3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5"/>
          <p:cNvSpPr/>
          <p:nvPr/>
        </p:nvSpPr>
        <p:spPr>
          <a:xfrm>
            <a:off x="7496477" y="801065"/>
            <a:ext cx="1009190" cy="457912"/>
          </a:xfrm>
          <a:custGeom>
            <a:rect b="b" l="l" r="r" t="t"/>
            <a:pathLst>
              <a:path extrusionOk="0" h="16582" w="36545">
                <a:moveTo>
                  <a:pt x="4607" y="0"/>
                </a:moveTo>
                <a:cubicBezTo>
                  <a:pt x="3075" y="0"/>
                  <a:pt x="1453" y="679"/>
                  <a:pt x="167" y="1545"/>
                </a:cubicBezTo>
                <a:cubicBezTo>
                  <a:pt x="0" y="1637"/>
                  <a:pt x="29" y="1775"/>
                  <a:pt x="155" y="1775"/>
                </a:cubicBezTo>
                <a:cubicBezTo>
                  <a:pt x="184" y="1775"/>
                  <a:pt x="219" y="1767"/>
                  <a:pt x="258" y="1750"/>
                </a:cubicBezTo>
                <a:cubicBezTo>
                  <a:pt x="1460" y="1004"/>
                  <a:pt x="3054" y="325"/>
                  <a:pt x="4546" y="325"/>
                </a:cubicBezTo>
                <a:cubicBezTo>
                  <a:pt x="5520" y="325"/>
                  <a:pt x="6449" y="614"/>
                  <a:pt x="7197" y="1362"/>
                </a:cubicBezTo>
                <a:cubicBezTo>
                  <a:pt x="8612" y="2800"/>
                  <a:pt x="8817" y="4877"/>
                  <a:pt x="9479" y="6680"/>
                </a:cubicBezTo>
                <a:cubicBezTo>
                  <a:pt x="9867" y="7936"/>
                  <a:pt x="10529" y="9168"/>
                  <a:pt x="11671" y="9921"/>
                </a:cubicBezTo>
                <a:cubicBezTo>
                  <a:pt x="12246" y="10369"/>
                  <a:pt x="12842" y="10543"/>
                  <a:pt x="13460" y="10543"/>
                </a:cubicBezTo>
                <a:cubicBezTo>
                  <a:pt x="14165" y="10543"/>
                  <a:pt x="14899" y="10317"/>
                  <a:pt x="15665" y="10013"/>
                </a:cubicBezTo>
                <a:cubicBezTo>
                  <a:pt x="17034" y="9485"/>
                  <a:pt x="18438" y="9171"/>
                  <a:pt x="19855" y="9171"/>
                </a:cubicBezTo>
                <a:cubicBezTo>
                  <a:pt x="20707" y="9171"/>
                  <a:pt x="21564" y="9285"/>
                  <a:pt x="22421" y="9533"/>
                </a:cubicBezTo>
                <a:cubicBezTo>
                  <a:pt x="24590" y="10218"/>
                  <a:pt x="26210" y="11633"/>
                  <a:pt x="27831" y="13163"/>
                </a:cubicBezTo>
                <a:cubicBezTo>
                  <a:pt x="29547" y="14718"/>
                  <a:pt x="31838" y="16581"/>
                  <a:pt x="34263" y="16581"/>
                </a:cubicBezTo>
                <a:cubicBezTo>
                  <a:pt x="34935" y="16581"/>
                  <a:pt x="35616" y="16439"/>
                  <a:pt x="36299" y="16107"/>
                </a:cubicBezTo>
                <a:cubicBezTo>
                  <a:pt x="36545" y="16025"/>
                  <a:pt x="36423" y="15705"/>
                  <a:pt x="36264" y="15705"/>
                </a:cubicBezTo>
                <a:cubicBezTo>
                  <a:pt x="36246" y="15705"/>
                  <a:pt x="36227" y="15710"/>
                  <a:pt x="36208" y="15719"/>
                </a:cubicBezTo>
                <a:cubicBezTo>
                  <a:pt x="35534" y="15972"/>
                  <a:pt x="34894" y="16084"/>
                  <a:pt x="34280" y="16084"/>
                </a:cubicBezTo>
                <a:cubicBezTo>
                  <a:pt x="30737" y="16084"/>
                  <a:pt x="28109" y="12346"/>
                  <a:pt x="25366" y="10401"/>
                </a:cubicBezTo>
                <a:cubicBezTo>
                  <a:pt x="23642" y="9269"/>
                  <a:pt x="21745" y="8746"/>
                  <a:pt x="19820" y="8746"/>
                </a:cubicBezTo>
                <a:cubicBezTo>
                  <a:pt x="18330" y="8746"/>
                  <a:pt x="16823" y="9060"/>
                  <a:pt x="15368" y="9648"/>
                </a:cubicBezTo>
                <a:cubicBezTo>
                  <a:pt x="14660" y="9927"/>
                  <a:pt x="14049" y="10052"/>
                  <a:pt x="13518" y="10052"/>
                </a:cubicBezTo>
                <a:cubicBezTo>
                  <a:pt x="9919" y="10052"/>
                  <a:pt x="9951" y="4315"/>
                  <a:pt x="8041" y="1750"/>
                </a:cubicBezTo>
                <a:cubicBezTo>
                  <a:pt x="7132" y="485"/>
                  <a:pt x="5901" y="0"/>
                  <a:pt x="460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 name="Google Shape;59;p5"/>
          <p:cNvGrpSpPr/>
          <p:nvPr/>
        </p:nvGrpSpPr>
        <p:grpSpPr>
          <a:xfrm>
            <a:off x="219339" y="419840"/>
            <a:ext cx="1468069" cy="1037357"/>
            <a:chOff x="1057539" y="419840"/>
            <a:chExt cx="1468069" cy="1037357"/>
          </a:xfrm>
        </p:grpSpPr>
        <p:sp>
          <p:nvSpPr>
            <p:cNvPr id="60" name="Google Shape;60;p5"/>
            <p:cNvSpPr/>
            <p:nvPr/>
          </p:nvSpPr>
          <p:spPr>
            <a:xfrm>
              <a:off x="1057539" y="419840"/>
              <a:ext cx="1468069" cy="1037357"/>
            </a:xfrm>
            <a:custGeom>
              <a:rect b="b" l="l" r="r" t="t"/>
              <a:pathLst>
                <a:path extrusionOk="0" h="37565" w="53162">
                  <a:moveTo>
                    <a:pt x="48505" y="11652"/>
                  </a:moveTo>
                  <a:cubicBezTo>
                    <a:pt x="49167" y="11926"/>
                    <a:pt x="49646" y="12405"/>
                    <a:pt x="50034" y="13067"/>
                  </a:cubicBezTo>
                  <a:cubicBezTo>
                    <a:pt x="49728" y="13198"/>
                    <a:pt x="49386" y="13320"/>
                    <a:pt x="49053" y="13320"/>
                  </a:cubicBezTo>
                  <a:cubicBezTo>
                    <a:pt x="48864" y="13320"/>
                    <a:pt x="48678" y="13280"/>
                    <a:pt x="48505" y="13181"/>
                  </a:cubicBezTo>
                  <a:cubicBezTo>
                    <a:pt x="48117" y="12793"/>
                    <a:pt x="48025" y="12040"/>
                    <a:pt x="48413" y="11743"/>
                  </a:cubicBezTo>
                  <a:lnTo>
                    <a:pt x="48505" y="11652"/>
                  </a:lnTo>
                  <a:close/>
                  <a:moveTo>
                    <a:pt x="48025" y="11469"/>
                  </a:moveTo>
                  <a:cubicBezTo>
                    <a:pt x="48117" y="11561"/>
                    <a:pt x="48231" y="11561"/>
                    <a:pt x="48322" y="11561"/>
                  </a:cubicBezTo>
                  <a:cubicBezTo>
                    <a:pt x="47751" y="11926"/>
                    <a:pt x="47751" y="12793"/>
                    <a:pt x="48231" y="13272"/>
                  </a:cubicBezTo>
                  <a:cubicBezTo>
                    <a:pt x="48456" y="13508"/>
                    <a:pt x="48780" y="13601"/>
                    <a:pt x="49120" y="13601"/>
                  </a:cubicBezTo>
                  <a:cubicBezTo>
                    <a:pt x="49470" y="13601"/>
                    <a:pt x="49836" y="13503"/>
                    <a:pt x="50125" y="13364"/>
                  </a:cubicBezTo>
                  <a:cubicBezTo>
                    <a:pt x="50217" y="13455"/>
                    <a:pt x="50308" y="13638"/>
                    <a:pt x="50399" y="13843"/>
                  </a:cubicBezTo>
                  <a:cubicBezTo>
                    <a:pt x="50054" y="13955"/>
                    <a:pt x="49673" y="14021"/>
                    <a:pt x="49300" y="14021"/>
                  </a:cubicBezTo>
                  <a:cubicBezTo>
                    <a:pt x="48760" y="14021"/>
                    <a:pt x="48234" y="13883"/>
                    <a:pt x="47843" y="13546"/>
                  </a:cubicBezTo>
                  <a:cubicBezTo>
                    <a:pt x="47363" y="12976"/>
                    <a:pt x="47272" y="12040"/>
                    <a:pt x="47751" y="11469"/>
                  </a:cubicBezTo>
                  <a:close/>
                  <a:moveTo>
                    <a:pt x="51655" y="18591"/>
                  </a:moveTo>
                  <a:cubicBezTo>
                    <a:pt x="52317" y="18591"/>
                    <a:pt x="52408" y="19161"/>
                    <a:pt x="52499" y="19641"/>
                  </a:cubicBezTo>
                  <a:cubicBezTo>
                    <a:pt x="52590" y="20120"/>
                    <a:pt x="52682" y="20782"/>
                    <a:pt x="52317" y="21056"/>
                  </a:cubicBezTo>
                  <a:cubicBezTo>
                    <a:pt x="52111" y="21170"/>
                    <a:pt x="51746" y="21170"/>
                    <a:pt x="51540" y="21261"/>
                  </a:cubicBezTo>
                  <a:cubicBezTo>
                    <a:pt x="50879" y="21353"/>
                    <a:pt x="50308" y="21444"/>
                    <a:pt x="49646" y="21626"/>
                  </a:cubicBezTo>
                  <a:cubicBezTo>
                    <a:pt x="49463" y="20873"/>
                    <a:pt x="49258" y="20120"/>
                    <a:pt x="48893" y="19458"/>
                  </a:cubicBezTo>
                  <a:cubicBezTo>
                    <a:pt x="49555" y="19253"/>
                    <a:pt x="50217" y="19070"/>
                    <a:pt x="50879" y="18887"/>
                  </a:cubicBezTo>
                  <a:cubicBezTo>
                    <a:pt x="51175" y="18773"/>
                    <a:pt x="51449" y="18591"/>
                    <a:pt x="51655" y="18591"/>
                  </a:cubicBezTo>
                  <a:close/>
                  <a:moveTo>
                    <a:pt x="44701" y="17604"/>
                  </a:moveTo>
                  <a:cubicBezTo>
                    <a:pt x="46002" y="17604"/>
                    <a:pt x="47250" y="18087"/>
                    <a:pt x="48117" y="19161"/>
                  </a:cubicBezTo>
                  <a:cubicBezTo>
                    <a:pt x="48984" y="20303"/>
                    <a:pt x="49258" y="21741"/>
                    <a:pt x="49463" y="23156"/>
                  </a:cubicBezTo>
                  <a:cubicBezTo>
                    <a:pt x="48893" y="23338"/>
                    <a:pt x="48322" y="23544"/>
                    <a:pt x="47660" y="23635"/>
                  </a:cubicBezTo>
                  <a:cubicBezTo>
                    <a:pt x="47613" y="23597"/>
                    <a:pt x="47554" y="23575"/>
                    <a:pt x="47494" y="23575"/>
                  </a:cubicBezTo>
                  <a:cubicBezTo>
                    <a:pt x="47410" y="23575"/>
                    <a:pt x="47326" y="23619"/>
                    <a:pt x="47272" y="23726"/>
                  </a:cubicBezTo>
                  <a:lnTo>
                    <a:pt x="46975" y="23726"/>
                  </a:lnTo>
                  <a:cubicBezTo>
                    <a:pt x="46975" y="23726"/>
                    <a:pt x="46975" y="23635"/>
                    <a:pt x="46884" y="23635"/>
                  </a:cubicBezTo>
                  <a:cubicBezTo>
                    <a:pt x="46405" y="23064"/>
                    <a:pt x="46610" y="22311"/>
                    <a:pt x="46040" y="21741"/>
                  </a:cubicBezTo>
                  <a:cubicBezTo>
                    <a:pt x="45812" y="21443"/>
                    <a:pt x="45423" y="21320"/>
                    <a:pt x="45038" y="21320"/>
                  </a:cubicBezTo>
                  <a:cubicBezTo>
                    <a:pt x="44921" y="21320"/>
                    <a:pt x="44805" y="21331"/>
                    <a:pt x="44693" y="21353"/>
                  </a:cubicBezTo>
                  <a:cubicBezTo>
                    <a:pt x="43848" y="21444"/>
                    <a:pt x="43369" y="22106"/>
                    <a:pt x="43278" y="22882"/>
                  </a:cubicBezTo>
                  <a:cubicBezTo>
                    <a:pt x="43278" y="22882"/>
                    <a:pt x="43186" y="22973"/>
                    <a:pt x="43186" y="23064"/>
                  </a:cubicBezTo>
                  <a:cubicBezTo>
                    <a:pt x="43186" y="23338"/>
                    <a:pt x="43369" y="24023"/>
                    <a:pt x="43186" y="24297"/>
                  </a:cubicBezTo>
                  <a:cubicBezTo>
                    <a:pt x="42981" y="24776"/>
                    <a:pt x="42136" y="24868"/>
                    <a:pt x="41748" y="24959"/>
                  </a:cubicBezTo>
                  <a:cubicBezTo>
                    <a:pt x="41511" y="25018"/>
                    <a:pt x="40298" y="25406"/>
                    <a:pt x="39479" y="25406"/>
                  </a:cubicBezTo>
                  <a:cubicBezTo>
                    <a:pt x="39039" y="25406"/>
                    <a:pt x="38713" y="25294"/>
                    <a:pt x="38713" y="24959"/>
                  </a:cubicBezTo>
                  <a:cubicBezTo>
                    <a:pt x="38804" y="24868"/>
                    <a:pt x="38713" y="24868"/>
                    <a:pt x="38713" y="24868"/>
                  </a:cubicBezTo>
                  <a:cubicBezTo>
                    <a:pt x="38325" y="21535"/>
                    <a:pt x="40036" y="18408"/>
                    <a:pt x="43460" y="17746"/>
                  </a:cubicBezTo>
                  <a:cubicBezTo>
                    <a:pt x="43872" y="17653"/>
                    <a:pt x="44289" y="17604"/>
                    <a:pt x="44701" y="17604"/>
                  </a:cubicBezTo>
                  <a:close/>
                  <a:moveTo>
                    <a:pt x="3885" y="24130"/>
                  </a:moveTo>
                  <a:cubicBezTo>
                    <a:pt x="4328" y="24130"/>
                    <a:pt x="4712" y="24306"/>
                    <a:pt x="4954" y="24776"/>
                  </a:cubicBezTo>
                  <a:cubicBezTo>
                    <a:pt x="5288" y="25466"/>
                    <a:pt x="4838" y="26328"/>
                    <a:pt x="4041" y="26328"/>
                  </a:cubicBezTo>
                  <a:cubicBezTo>
                    <a:pt x="3968" y="26328"/>
                    <a:pt x="3892" y="26321"/>
                    <a:pt x="3813" y="26306"/>
                  </a:cubicBezTo>
                  <a:cubicBezTo>
                    <a:pt x="3813" y="26268"/>
                    <a:pt x="3813" y="26255"/>
                    <a:pt x="3809" y="26255"/>
                  </a:cubicBezTo>
                  <a:cubicBezTo>
                    <a:pt x="3803" y="26255"/>
                    <a:pt x="3782" y="26306"/>
                    <a:pt x="3721" y="26306"/>
                  </a:cubicBezTo>
                  <a:cubicBezTo>
                    <a:pt x="3516" y="25621"/>
                    <a:pt x="3333" y="24959"/>
                    <a:pt x="3037" y="24297"/>
                  </a:cubicBezTo>
                  <a:cubicBezTo>
                    <a:pt x="3329" y="24194"/>
                    <a:pt x="3617" y="24130"/>
                    <a:pt x="3885" y="24130"/>
                  </a:cubicBezTo>
                  <a:close/>
                  <a:moveTo>
                    <a:pt x="44896" y="21634"/>
                  </a:moveTo>
                  <a:cubicBezTo>
                    <a:pt x="45107" y="21634"/>
                    <a:pt x="45330" y="21695"/>
                    <a:pt x="45560" y="21832"/>
                  </a:cubicBezTo>
                  <a:cubicBezTo>
                    <a:pt x="46313" y="22311"/>
                    <a:pt x="46040" y="23247"/>
                    <a:pt x="46610" y="23818"/>
                  </a:cubicBezTo>
                  <a:cubicBezTo>
                    <a:pt x="46610" y="23818"/>
                    <a:pt x="46610" y="23909"/>
                    <a:pt x="46701" y="23909"/>
                  </a:cubicBezTo>
                  <a:cubicBezTo>
                    <a:pt x="46884" y="23909"/>
                    <a:pt x="47090" y="24023"/>
                    <a:pt x="47272" y="24023"/>
                  </a:cubicBezTo>
                  <a:cubicBezTo>
                    <a:pt x="47272" y="25164"/>
                    <a:pt x="46701" y="26100"/>
                    <a:pt x="45652" y="26580"/>
                  </a:cubicBezTo>
                  <a:cubicBezTo>
                    <a:pt x="45353" y="26681"/>
                    <a:pt x="44989" y="26736"/>
                    <a:pt x="44610" y="26736"/>
                  </a:cubicBezTo>
                  <a:cubicBezTo>
                    <a:pt x="43543" y="26736"/>
                    <a:pt x="42363" y="26301"/>
                    <a:pt x="42228" y="25256"/>
                  </a:cubicBezTo>
                  <a:cubicBezTo>
                    <a:pt x="42228" y="25164"/>
                    <a:pt x="42319" y="25164"/>
                    <a:pt x="42319" y="25164"/>
                  </a:cubicBezTo>
                  <a:cubicBezTo>
                    <a:pt x="42616" y="25164"/>
                    <a:pt x="43186" y="25050"/>
                    <a:pt x="43460" y="24868"/>
                  </a:cubicBezTo>
                  <a:cubicBezTo>
                    <a:pt x="43757" y="24388"/>
                    <a:pt x="43552" y="23544"/>
                    <a:pt x="43552" y="23064"/>
                  </a:cubicBezTo>
                  <a:lnTo>
                    <a:pt x="43460" y="22973"/>
                  </a:lnTo>
                  <a:cubicBezTo>
                    <a:pt x="43686" y="22244"/>
                    <a:pt x="44228" y="21634"/>
                    <a:pt x="44896" y="21634"/>
                  </a:cubicBezTo>
                  <a:close/>
                  <a:moveTo>
                    <a:pt x="3724" y="23253"/>
                  </a:moveTo>
                  <a:cubicBezTo>
                    <a:pt x="4595" y="23253"/>
                    <a:pt x="5424" y="23514"/>
                    <a:pt x="5707" y="24480"/>
                  </a:cubicBezTo>
                  <a:cubicBezTo>
                    <a:pt x="6095" y="25735"/>
                    <a:pt x="5137" y="26671"/>
                    <a:pt x="4087" y="27150"/>
                  </a:cubicBezTo>
                  <a:cubicBezTo>
                    <a:pt x="3995" y="26968"/>
                    <a:pt x="3904" y="26671"/>
                    <a:pt x="3813" y="26488"/>
                  </a:cubicBezTo>
                  <a:lnTo>
                    <a:pt x="3813" y="26488"/>
                  </a:lnTo>
                  <a:cubicBezTo>
                    <a:pt x="3925" y="26521"/>
                    <a:pt x="4037" y="26537"/>
                    <a:pt x="4146" y="26537"/>
                  </a:cubicBezTo>
                  <a:cubicBezTo>
                    <a:pt x="4940" y="26537"/>
                    <a:pt x="5580" y="25711"/>
                    <a:pt x="5319" y="24868"/>
                  </a:cubicBezTo>
                  <a:cubicBezTo>
                    <a:pt x="5127" y="24194"/>
                    <a:pt x="4460" y="23813"/>
                    <a:pt x="3780" y="23813"/>
                  </a:cubicBezTo>
                  <a:cubicBezTo>
                    <a:pt x="3493" y="23813"/>
                    <a:pt x="3203" y="23881"/>
                    <a:pt x="2945" y="24023"/>
                  </a:cubicBezTo>
                  <a:cubicBezTo>
                    <a:pt x="2945" y="23726"/>
                    <a:pt x="2854" y="23544"/>
                    <a:pt x="2763" y="23338"/>
                  </a:cubicBezTo>
                  <a:cubicBezTo>
                    <a:pt x="3072" y="23289"/>
                    <a:pt x="3401" y="23253"/>
                    <a:pt x="3724" y="23253"/>
                  </a:cubicBezTo>
                  <a:close/>
                  <a:moveTo>
                    <a:pt x="49258" y="23635"/>
                  </a:moveTo>
                  <a:cubicBezTo>
                    <a:pt x="49737" y="26192"/>
                    <a:pt x="48025" y="28588"/>
                    <a:pt x="45469" y="29045"/>
                  </a:cubicBezTo>
                  <a:cubicBezTo>
                    <a:pt x="45027" y="29133"/>
                    <a:pt x="44611" y="29176"/>
                    <a:pt x="44219" y="29176"/>
                  </a:cubicBezTo>
                  <a:cubicBezTo>
                    <a:pt x="42078" y="29176"/>
                    <a:pt x="40664" y="27896"/>
                    <a:pt x="39854" y="25735"/>
                  </a:cubicBezTo>
                  <a:cubicBezTo>
                    <a:pt x="40333" y="25621"/>
                    <a:pt x="40813" y="25530"/>
                    <a:pt x="40995" y="25530"/>
                  </a:cubicBezTo>
                  <a:cubicBezTo>
                    <a:pt x="41269" y="25438"/>
                    <a:pt x="41657" y="25347"/>
                    <a:pt x="41954" y="25256"/>
                  </a:cubicBezTo>
                  <a:lnTo>
                    <a:pt x="41954" y="25256"/>
                  </a:lnTo>
                  <a:cubicBezTo>
                    <a:pt x="41847" y="26574"/>
                    <a:pt x="43663" y="27160"/>
                    <a:pt x="44835" y="27160"/>
                  </a:cubicBezTo>
                  <a:cubicBezTo>
                    <a:pt x="44920" y="27160"/>
                    <a:pt x="45003" y="27156"/>
                    <a:pt x="45081" y="27150"/>
                  </a:cubicBezTo>
                  <a:cubicBezTo>
                    <a:pt x="46701" y="26876"/>
                    <a:pt x="47751" y="25530"/>
                    <a:pt x="47751" y="23909"/>
                  </a:cubicBezTo>
                  <a:cubicBezTo>
                    <a:pt x="48231" y="23909"/>
                    <a:pt x="48687" y="23818"/>
                    <a:pt x="49258" y="23635"/>
                  </a:cubicBezTo>
                  <a:close/>
                  <a:moveTo>
                    <a:pt x="37572" y="546"/>
                  </a:moveTo>
                  <a:cubicBezTo>
                    <a:pt x="38307" y="546"/>
                    <a:pt x="39026" y="654"/>
                    <a:pt x="39671" y="992"/>
                  </a:cubicBezTo>
                  <a:cubicBezTo>
                    <a:pt x="42228" y="2225"/>
                    <a:pt x="42890" y="5854"/>
                    <a:pt x="43460" y="8411"/>
                  </a:cubicBezTo>
                  <a:cubicBezTo>
                    <a:pt x="43823" y="9925"/>
                    <a:pt x="43687" y="11678"/>
                    <a:pt x="45363" y="11678"/>
                  </a:cubicBezTo>
                  <a:cubicBezTo>
                    <a:pt x="45480" y="11678"/>
                    <a:pt x="45607" y="11670"/>
                    <a:pt x="45743" y="11652"/>
                  </a:cubicBezTo>
                  <a:cubicBezTo>
                    <a:pt x="46222" y="11652"/>
                    <a:pt x="46793" y="11469"/>
                    <a:pt x="47363" y="11469"/>
                  </a:cubicBezTo>
                  <a:cubicBezTo>
                    <a:pt x="46975" y="12040"/>
                    <a:pt x="46975" y="12976"/>
                    <a:pt x="47455" y="13546"/>
                  </a:cubicBezTo>
                  <a:cubicBezTo>
                    <a:pt x="47893" y="14087"/>
                    <a:pt x="48476" y="14323"/>
                    <a:pt x="49070" y="14323"/>
                  </a:cubicBezTo>
                  <a:cubicBezTo>
                    <a:pt x="49528" y="14323"/>
                    <a:pt x="49992" y="14183"/>
                    <a:pt x="50399" y="13934"/>
                  </a:cubicBezTo>
                  <a:cubicBezTo>
                    <a:pt x="51084" y="15258"/>
                    <a:pt x="51449" y="16788"/>
                    <a:pt x="51746" y="18203"/>
                  </a:cubicBezTo>
                  <a:cubicBezTo>
                    <a:pt x="51358" y="18203"/>
                    <a:pt x="50879" y="18408"/>
                    <a:pt x="50605" y="18591"/>
                  </a:cubicBezTo>
                  <a:cubicBezTo>
                    <a:pt x="49943" y="18773"/>
                    <a:pt x="49258" y="18979"/>
                    <a:pt x="48687" y="19161"/>
                  </a:cubicBezTo>
                  <a:cubicBezTo>
                    <a:pt x="48413" y="18773"/>
                    <a:pt x="48117" y="18499"/>
                    <a:pt x="47843" y="18203"/>
                  </a:cubicBezTo>
                  <a:cubicBezTo>
                    <a:pt x="46945" y="17455"/>
                    <a:pt x="45794" y="17143"/>
                    <a:pt x="44644" y="17143"/>
                  </a:cubicBezTo>
                  <a:cubicBezTo>
                    <a:pt x="44214" y="17143"/>
                    <a:pt x="43785" y="17186"/>
                    <a:pt x="43369" y="17267"/>
                  </a:cubicBezTo>
                  <a:cubicBezTo>
                    <a:pt x="40242" y="17929"/>
                    <a:pt x="38051" y="20873"/>
                    <a:pt x="38233" y="24023"/>
                  </a:cubicBezTo>
                  <a:lnTo>
                    <a:pt x="38142" y="24023"/>
                  </a:lnTo>
                  <a:cubicBezTo>
                    <a:pt x="31568" y="25621"/>
                    <a:pt x="24926" y="27150"/>
                    <a:pt x="18352" y="28953"/>
                  </a:cubicBezTo>
                  <a:cubicBezTo>
                    <a:pt x="17059" y="27132"/>
                    <a:pt x="15228" y="25369"/>
                    <a:pt x="13045" y="25369"/>
                  </a:cubicBezTo>
                  <a:cubicBezTo>
                    <a:pt x="12492" y="25369"/>
                    <a:pt x="11917" y="25481"/>
                    <a:pt x="11322" y="25735"/>
                  </a:cubicBezTo>
                  <a:cubicBezTo>
                    <a:pt x="9702" y="26397"/>
                    <a:pt x="8652" y="27721"/>
                    <a:pt x="7990" y="29341"/>
                  </a:cubicBezTo>
                  <a:cubicBezTo>
                    <a:pt x="7990" y="29250"/>
                    <a:pt x="7898" y="29250"/>
                    <a:pt x="7898" y="29250"/>
                  </a:cubicBezTo>
                  <a:cubicBezTo>
                    <a:pt x="7145" y="29341"/>
                    <a:pt x="6460" y="29433"/>
                    <a:pt x="5707" y="29433"/>
                  </a:cubicBezTo>
                  <a:cubicBezTo>
                    <a:pt x="5616" y="29478"/>
                    <a:pt x="5473" y="29478"/>
                    <a:pt x="5319" y="29478"/>
                  </a:cubicBezTo>
                  <a:cubicBezTo>
                    <a:pt x="5165" y="29478"/>
                    <a:pt x="5000" y="29478"/>
                    <a:pt x="4863" y="29524"/>
                  </a:cubicBezTo>
                  <a:cubicBezTo>
                    <a:pt x="4657" y="28771"/>
                    <a:pt x="4383" y="28109"/>
                    <a:pt x="4087" y="27333"/>
                  </a:cubicBezTo>
                  <a:cubicBezTo>
                    <a:pt x="5433" y="26876"/>
                    <a:pt x="6369" y="25621"/>
                    <a:pt x="5890" y="24297"/>
                  </a:cubicBezTo>
                  <a:cubicBezTo>
                    <a:pt x="5554" y="23256"/>
                    <a:pt x="4637" y="22981"/>
                    <a:pt x="3722" y="22981"/>
                  </a:cubicBezTo>
                  <a:cubicBezTo>
                    <a:pt x="3393" y="22981"/>
                    <a:pt x="3064" y="23016"/>
                    <a:pt x="2763" y="23064"/>
                  </a:cubicBezTo>
                  <a:cubicBezTo>
                    <a:pt x="2010" y="20394"/>
                    <a:pt x="1530" y="17746"/>
                    <a:pt x="1804" y="14893"/>
                  </a:cubicBezTo>
                  <a:cubicBezTo>
                    <a:pt x="2192" y="11834"/>
                    <a:pt x="3425" y="9187"/>
                    <a:pt x="6369" y="7840"/>
                  </a:cubicBezTo>
                  <a:cubicBezTo>
                    <a:pt x="8948" y="6699"/>
                    <a:pt x="11893" y="6128"/>
                    <a:pt x="14563" y="5375"/>
                  </a:cubicBezTo>
                  <a:cubicBezTo>
                    <a:pt x="19973" y="3846"/>
                    <a:pt x="25405" y="2430"/>
                    <a:pt x="30906" y="1472"/>
                  </a:cubicBezTo>
                  <a:cubicBezTo>
                    <a:pt x="32253" y="1198"/>
                    <a:pt x="33577" y="992"/>
                    <a:pt x="34901" y="810"/>
                  </a:cubicBezTo>
                  <a:cubicBezTo>
                    <a:pt x="35744" y="709"/>
                    <a:pt x="36670" y="546"/>
                    <a:pt x="37572" y="546"/>
                  </a:cubicBezTo>
                  <a:close/>
                  <a:moveTo>
                    <a:pt x="7898" y="29615"/>
                  </a:moveTo>
                  <a:lnTo>
                    <a:pt x="7898" y="29615"/>
                  </a:lnTo>
                  <a:cubicBezTo>
                    <a:pt x="7602" y="30391"/>
                    <a:pt x="7419" y="31236"/>
                    <a:pt x="7419" y="32012"/>
                  </a:cubicBezTo>
                  <a:cubicBezTo>
                    <a:pt x="7419" y="31898"/>
                    <a:pt x="7328" y="31898"/>
                    <a:pt x="7237" y="31898"/>
                  </a:cubicBezTo>
                  <a:cubicBezTo>
                    <a:pt x="6666" y="32103"/>
                    <a:pt x="6095" y="32377"/>
                    <a:pt x="5525" y="32377"/>
                  </a:cubicBezTo>
                  <a:cubicBezTo>
                    <a:pt x="5428" y="32398"/>
                    <a:pt x="5335" y="32408"/>
                    <a:pt x="5246" y="32408"/>
                  </a:cubicBezTo>
                  <a:cubicBezTo>
                    <a:pt x="4457" y="32408"/>
                    <a:pt x="4005" y="31630"/>
                    <a:pt x="4087" y="30871"/>
                  </a:cubicBezTo>
                  <a:cubicBezTo>
                    <a:pt x="4087" y="29821"/>
                    <a:pt x="5137" y="29912"/>
                    <a:pt x="5890" y="29821"/>
                  </a:cubicBezTo>
                  <a:cubicBezTo>
                    <a:pt x="6575" y="29729"/>
                    <a:pt x="7237" y="29729"/>
                    <a:pt x="7898" y="29615"/>
                  </a:cubicBezTo>
                  <a:close/>
                  <a:moveTo>
                    <a:pt x="13121" y="25814"/>
                  </a:moveTo>
                  <a:cubicBezTo>
                    <a:pt x="15503" y="25814"/>
                    <a:pt x="17311" y="28068"/>
                    <a:pt x="18558" y="30003"/>
                  </a:cubicBezTo>
                  <a:cubicBezTo>
                    <a:pt x="18649" y="30095"/>
                    <a:pt x="18649" y="30095"/>
                    <a:pt x="18740" y="30095"/>
                  </a:cubicBezTo>
                  <a:cubicBezTo>
                    <a:pt x="18072" y="30945"/>
                    <a:pt x="17242" y="31347"/>
                    <a:pt x="16266" y="31347"/>
                  </a:cubicBezTo>
                  <a:cubicBezTo>
                    <a:pt x="16142" y="31347"/>
                    <a:pt x="16016" y="31340"/>
                    <a:pt x="15887" y="31327"/>
                  </a:cubicBezTo>
                  <a:cubicBezTo>
                    <a:pt x="15587" y="30233"/>
                    <a:pt x="14891" y="29248"/>
                    <a:pt x="13895" y="29248"/>
                  </a:cubicBezTo>
                  <a:cubicBezTo>
                    <a:pt x="13603" y="29248"/>
                    <a:pt x="13284" y="29333"/>
                    <a:pt x="12943" y="29524"/>
                  </a:cubicBezTo>
                  <a:cubicBezTo>
                    <a:pt x="12281" y="29912"/>
                    <a:pt x="11984" y="30574"/>
                    <a:pt x="11802" y="31327"/>
                  </a:cubicBezTo>
                  <a:cubicBezTo>
                    <a:pt x="11596" y="32286"/>
                    <a:pt x="11505" y="32857"/>
                    <a:pt x="10455" y="33245"/>
                  </a:cubicBezTo>
                  <a:cubicBezTo>
                    <a:pt x="9990" y="33395"/>
                    <a:pt x="9463" y="33463"/>
                    <a:pt x="8957" y="33463"/>
                  </a:cubicBezTo>
                  <a:cubicBezTo>
                    <a:pt x="8544" y="33463"/>
                    <a:pt x="8146" y="33418"/>
                    <a:pt x="7807" y="33336"/>
                  </a:cubicBezTo>
                  <a:lnTo>
                    <a:pt x="7807" y="33245"/>
                  </a:lnTo>
                  <a:cubicBezTo>
                    <a:pt x="7716" y="30483"/>
                    <a:pt x="8743" y="27333"/>
                    <a:pt x="11414" y="26192"/>
                  </a:cubicBezTo>
                  <a:cubicBezTo>
                    <a:pt x="12012" y="25930"/>
                    <a:pt x="12582" y="25814"/>
                    <a:pt x="13121" y="25814"/>
                  </a:cubicBezTo>
                  <a:close/>
                  <a:moveTo>
                    <a:pt x="13709" y="30019"/>
                  </a:moveTo>
                  <a:cubicBezTo>
                    <a:pt x="14852" y="30019"/>
                    <a:pt x="15442" y="30510"/>
                    <a:pt x="15591" y="31441"/>
                  </a:cubicBezTo>
                  <a:cubicBezTo>
                    <a:pt x="15591" y="31506"/>
                    <a:pt x="15648" y="31570"/>
                    <a:pt x="15713" y="31570"/>
                  </a:cubicBezTo>
                  <a:cubicBezTo>
                    <a:pt x="15741" y="31570"/>
                    <a:pt x="15769" y="31559"/>
                    <a:pt x="15796" y="31533"/>
                  </a:cubicBezTo>
                  <a:lnTo>
                    <a:pt x="15887" y="31624"/>
                  </a:lnTo>
                  <a:lnTo>
                    <a:pt x="16367" y="31624"/>
                  </a:lnTo>
                  <a:cubicBezTo>
                    <a:pt x="16367" y="32674"/>
                    <a:pt x="15887" y="33610"/>
                    <a:pt x="14929" y="34089"/>
                  </a:cubicBezTo>
                  <a:cubicBezTo>
                    <a:pt x="14637" y="34239"/>
                    <a:pt x="14223" y="34324"/>
                    <a:pt x="13794" y="34324"/>
                  </a:cubicBezTo>
                  <a:cubicBezTo>
                    <a:pt x="12848" y="34324"/>
                    <a:pt x="11830" y="33909"/>
                    <a:pt x="11893" y="32857"/>
                  </a:cubicBezTo>
                  <a:cubicBezTo>
                    <a:pt x="11893" y="32765"/>
                    <a:pt x="11984" y="32583"/>
                    <a:pt x="12075" y="32286"/>
                  </a:cubicBezTo>
                  <a:cubicBezTo>
                    <a:pt x="12167" y="32012"/>
                    <a:pt x="12075" y="31715"/>
                    <a:pt x="12167" y="31327"/>
                  </a:cubicBezTo>
                  <a:cubicBezTo>
                    <a:pt x="12281" y="30871"/>
                    <a:pt x="12464" y="30391"/>
                    <a:pt x="12852" y="30095"/>
                  </a:cubicBezTo>
                  <a:cubicBezTo>
                    <a:pt x="13166" y="30044"/>
                    <a:pt x="13452" y="30019"/>
                    <a:pt x="13709" y="30019"/>
                  </a:cubicBezTo>
                  <a:close/>
                  <a:moveTo>
                    <a:pt x="18261" y="31053"/>
                  </a:moveTo>
                  <a:lnTo>
                    <a:pt x="18261" y="31053"/>
                  </a:lnTo>
                  <a:cubicBezTo>
                    <a:pt x="19220" y="33906"/>
                    <a:pt x="17508" y="36577"/>
                    <a:pt x="14563" y="37034"/>
                  </a:cubicBezTo>
                  <a:cubicBezTo>
                    <a:pt x="14101" y="37117"/>
                    <a:pt x="13647" y="37160"/>
                    <a:pt x="13210" y="37160"/>
                  </a:cubicBezTo>
                  <a:cubicBezTo>
                    <a:pt x="11127" y="37160"/>
                    <a:pt x="9436" y="36174"/>
                    <a:pt x="9040" y="33815"/>
                  </a:cubicBezTo>
                  <a:lnTo>
                    <a:pt x="9040" y="33815"/>
                  </a:lnTo>
                  <a:cubicBezTo>
                    <a:pt x="9184" y="33831"/>
                    <a:pt x="9328" y="33838"/>
                    <a:pt x="9472" y="33838"/>
                  </a:cubicBezTo>
                  <a:cubicBezTo>
                    <a:pt x="10174" y="33838"/>
                    <a:pt x="10864" y="33658"/>
                    <a:pt x="11414" y="33336"/>
                  </a:cubicBezTo>
                  <a:cubicBezTo>
                    <a:pt x="11414" y="33336"/>
                    <a:pt x="11505" y="33245"/>
                    <a:pt x="11596" y="33245"/>
                  </a:cubicBezTo>
                  <a:cubicBezTo>
                    <a:pt x="11596" y="34206"/>
                    <a:pt x="12955" y="34765"/>
                    <a:pt x="13990" y="34765"/>
                  </a:cubicBezTo>
                  <a:cubicBezTo>
                    <a:pt x="14085" y="34765"/>
                    <a:pt x="14178" y="34761"/>
                    <a:pt x="14267" y="34751"/>
                  </a:cubicBezTo>
                  <a:cubicBezTo>
                    <a:pt x="15796" y="34568"/>
                    <a:pt x="16846" y="33153"/>
                    <a:pt x="16732" y="31624"/>
                  </a:cubicBezTo>
                  <a:cubicBezTo>
                    <a:pt x="17302" y="31624"/>
                    <a:pt x="17782" y="31441"/>
                    <a:pt x="18261" y="31053"/>
                  </a:cubicBezTo>
                  <a:close/>
                  <a:moveTo>
                    <a:pt x="37351" y="1"/>
                  </a:moveTo>
                  <a:cubicBezTo>
                    <a:pt x="36496" y="1"/>
                    <a:pt x="35630" y="118"/>
                    <a:pt x="34809" y="239"/>
                  </a:cubicBezTo>
                  <a:cubicBezTo>
                    <a:pt x="28259" y="1198"/>
                    <a:pt x="21776" y="2796"/>
                    <a:pt x="15408" y="4622"/>
                  </a:cubicBezTo>
                  <a:cubicBezTo>
                    <a:pt x="12464" y="5466"/>
                    <a:pt x="9428" y="6128"/>
                    <a:pt x="6666" y="7269"/>
                  </a:cubicBezTo>
                  <a:cubicBezTo>
                    <a:pt x="4383" y="8137"/>
                    <a:pt x="2763" y="9643"/>
                    <a:pt x="2010" y="12040"/>
                  </a:cubicBezTo>
                  <a:cubicBezTo>
                    <a:pt x="1" y="17746"/>
                    <a:pt x="2283" y="24297"/>
                    <a:pt x="4657" y="29524"/>
                  </a:cubicBezTo>
                  <a:cubicBezTo>
                    <a:pt x="4566" y="29524"/>
                    <a:pt x="4475" y="29615"/>
                    <a:pt x="4383" y="29615"/>
                  </a:cubicBezTo>
                  <a:cubicBezTo>
                    <a:pt x="3813" y="29912"/>
                    <a:pt x="3607" y="30483"/>
                    <a:pt x="3721" y="31053"/>
                  </a:cubicBezTo>
                  <a:cubicBezTo>
                    <a:pt x="3721" y="31715"/>
                    <a:pt x="3904" y="32583"/>
                    <a:pt x="4566" y="32857"/>
                  </a:cubicBezTo>
                  <a:cubicBezTo>
                    <a:pt x="4696" y="32908"/>
                    <a:pt x="4843" y="32930"/>
                    <a:pt x="5002" y="32930"/>
                  </a:cubicBezTo>
                  <a:cubicBezTo>
                    <a:pt x="5765" y="32930"/>
                    <a:pt x="6796" y="32421"/>
                    <a:pt x="7419" y="32195"/>
                  </a:cubicBezTo>
                  <a:lnTo>
                    <a:pt x="7419" y="32103"/>
                  </a:lnTo>
                  <a:cubicBezTo>
                    <a:pt x="7419" y="32469"/>
                    <a:pt x="7419" y="32857"/>
                    <a:pt x="7510" y="33245"/>
                  </a:cubicBezTo>
                  <a:cubicBezTo>
                    <a:pt x="7510" y="33336"/>
                    <a:pt x="7510" y="33336"/>
                    <a:pt x="7602" y="33336"/>
                  </a:cubicBezTo>
                  <a:cubicBezTo>
                    <a:pt x="7510" y="33427"/>
                    <a:pt x="7602" y="33518"/>
                    <a:pt x="7602" y="33518"/>
                  </a:cubicBezTo>
                  <a:cubicBezTo>
                    <a:pt x="7990" y="33610"/>
                    <a:pt x="8378" y="33724"/>
                    <a:pt x="8743" y="33815"/>
                  </a:cubicBezTo>
                  <a:cubicBezTo>
                    <a:pt x="8662" y="36505"/>
                    <a:pt x="11126" y="37564"/>
                    <a:pt x="13467" y="37564"/>
                  </a:cubicBezTo>
                  <a:cubicBezTo>
                    <a:pt x="13768" y="37564"/>
                    <a:pt x="14067" y="37547"/>
                    <a:pt x="14358" y="37513"/>
                  </a:cubicBezTo>
                  <a:cubicBezTo>
                    <a:pt x="17691" y="37034"/>
                    <a:pt x="19790" y="34089"/>
                    <a:pt x="18649" y="30871"/>
                  </a:cubicBezTo>
                  <a:lnTo>
                    <a:pt x="18558" y="30871"/>
                  </a:lnTo>
                  <a:cubicBezTo>
                    <a:pt x="18832" y="30574"/>
                    <a:pt x="19014" y="30391"/>
                    <a:pt x="19129" y="30095"/>
                  </a:cubicBezTo>
                  <a:cubicBezTo>
                    <a:pt x="19202" y="30021"/>
                    <a:pt x="19157" y="29887"/>
                    <a:pt x="19028" y="29887"/>
                  </a:cubicBezTo>
                  <a:cubicBezTo>
                    <a:pt x="18997" y="29887"/>
                    <a:pt x="18962" y="29895"/>
                    <a:pt x="18923" y="29912"/>
                  </a:cubicBezTo>
                  <a:lnTo>
                    <a:pt x="18923" y="29821"/>
                  </a:lnTo>
                  <a:cubicBezTo>
                    <a:pt x="18832" y="29615"/>
                    <a:pt x="18649" y="29341"/>
                    <a:pt x="18558" y="29159"/>
                  </a:cubicBezTo>
                  <a:cubicBezTo>
                    <a:pt x="25109" y="27721"/>
                    <a:pt x="31682" y="26009"/>
                    <a:pt x="38233" y="24388"/>
                  </a:cubicBezTo>
                  <a:lnTo>
                    <a:pt x="38325" y="24388"/>
                  </a:lnTo>
                  <a:cubicBezTo>
                    <a:pt x="38325" y="24685"/>
                    <a:pt x="38416" y="24868"/>
                    <a:pt x="38416" y="25164"/>
                  </a:cubicBezTo>
                  <a:cubicBezTo>
                    <a:pt x="38416" y="25256"/>
                    <a:pt x="38530" y="25256"/>
                    <a:pt x="38530" y="25256"/>
                  </a:cubicBezTo>
                  <a:cubicBezTo>
                    <a:pt x="38530" y="25735"/>
                    <a:pt x="38987" y="25826"/>
                    <a:pt x="39557" y="25826"/>
                  </a:cubicBezTo>
                  <a:cubicBezTo>
                    <a:pt x="40140" y="28406"/>
                    <a:pt x="42123" y="29517"/>
                    <a:pt x="44188" y="29517"/>
                  </a:cubicBezTo>
                  <a:cubicBezTo>
                    <a:pt x="47222" y="29517"/>
                    <a:pt x="50434" y="27119"/>
                    <a:pt x="49646" y="23453"/>
                  </a:cubicBezTo>
                  <a:lnTo>
                    <a:pt x="49646" y="23453"/>
                  </a:lnTo>
                  <a:cubicBezTo>
                    <a:pt x="49661" y="23468"/>
                    <a:pt x="49680" y="23475"/>
                    <a:pt x="49701" y="23475"/>
                  </a:cubicBezTo>
                  <a:cubicBezTo>
                    <a:pt x="49801" y="23475"/>
                    <a:pt x="49943" y="23307"/>
                    <a:pt x="49943" y="23156"/>
                  </a:cubicBezTo>
                  <a:cubicBezTo>
                    <a:pt x="49829" y="22768"/>
                    <a:pt x="49737" y="22311"/>
                    <a:pt x="49646" y="21832"/>
                  </a:cubicBezTo>
                  <a:cubicBezTo>
                    <a:pt x="50125" y="21832"/>
                    <a:pt x="50605" y="21741"/>
                    <a:pt x="51084" y="21626"/>
                  </a:cubicBezTo>
                  <a:cubicBezTo>
                    <a:pt x="51540" y="21626"/>
                    <a:pt x="52111" y="21626"/>
                    <a:pt x="52499" y="21353"/>
                  </a:cubicBezTo>
                  <a:cubicBezTo>
                    <a:pt x="53161" y="21056"/>
                    <a:pt x="52978" y="20211"/>
                    <a:pt x="52887" y="19732"/>
                  </a:cubicBezTo>
                  <a:cubicBezTo>
                    <a:pt x="52796" y="19161"/>
                    <a:pt x="52682" y="18499"/>
                    <a:pt x="52225" y="18317"/>
                  </a:cubicBezTo>
                  <a:lnTo>
                    <a:pt x="52225" y="18203"/>
                  </a:lnTo>
                  <a:cubicBezTo>
                    <a:pt x="51746" y="16126"/>
                    <a:pt x="51175" y="12884"/>
                    <a:pt x="49372" y="11561"/>
                  </a:cubicBezTo>
                  <a:cubicBezTo>
                    <a:pt x="48893" y="11173"/>
                    <a:pt x="48413" y="11081"/>
                    <a:pt x="47934" y="10990"/>
                  </a:cubicBezTo>
                  <a:lnTo>
                    <a:pt x="47090" y="10990"/>
                  </a:lnTo>
                  <a:cubicBezTo>
                    <a:pt x="46559" y="11040"/>
                    <a:pt x="46119" y="11182"/>
                    <a:pt x="45720" y="11182"/>
                  </a:cubicBezTo>
                  <a:cubicBezTo>
                    <a:pt x="45398" y="11182"/>
                    <a:pt x="45102" y="11090"/>
                    <a:pt x="44807" y="10784"/>
                  </a:cubicBezTo>
                  <a:cubicBezTo>
                    <a:pt x="44031" y="10123"/>
                    <a:pt x="44122" y="8981"/>
                    <a:pt x="43940" y="8045"/>
                  </a:cubicBezTo>
                  <a:cubicBezTo>
                    <a:pt x="43369" y="5649"/>
                    <a:pt x="42798" y="2704"/>
                    <a:pt x="40813" y="1084"/>
                  </a:cubicBezTo>
                  <a:cubicBezTo>
                    <a:pt x="39800" y="247"/>
                    <a:pt x="38588" y="1"/>
                    <a:pt x="3735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5"/>
            <p:cNvSpPr/>
            <p:nvPr/>
          </p:nvSpPr>
          <p:spPr>
            <a:xfrm>
              <a:off x="2058500" y="795128"/>
              <a:ext cx="91433" cy="47139"/>
            </a:xfrm>
            <a:custGeom>
              <a:rect b="b" l="l" r="r" t="t"/>
              <a:pathLst>
                <a:path extrusionOk="0" h="1707" w="3311">
                  <a:moveTo>
                    <a:pt x="2159" y="307"/>
                  </a:moveTo>
                  <a:cubicBezTo>
                    <a:pt x="2627" y="307"/>
                    <a:pt x="2996" y="466"/>
                    <a:pt x="3036" y="1006"/>
                  </a:cubicBezTo>
                  <a:cubicBezTo>
                    <a:pt x="2169" y="1098"/>
                    <a:pt x="1233" y="1189"/>
                    <a:pt x="366" y="1394"/>
                  </a:cubicBezTo>
                  <a:lnTo>
                    <a:pt x="366" y="732"/>
                  </a:lnTo>
                  <a:lnTo>
                    <a:pt x="366" y="618"/>
                  </a:lnTo>
                  <a:cubicBezTo>
                    <a:pt x="801" y="567"/>
                    <a:pt x="1561" y="307"/>
                    <a:pt x="2159" y="307"/>
                  </a:cubicBezTo>
                  <a:close/>
                  <a:moveTo>
                    <a:pt x="2100" y="1"/>
                  </a:moveTo>
                  <a:cubicBezTo>
                    <a:pt x="1529" y="1"/>
                    <a:pt x="909" y="302"/>
                    <a:pt x="366" y="527"/>
                  </a:cubicBezTo>
                  <a:lnTo>
                    <a:pt x="274" y="527"/>
                  </a:lnTo>
                  <a:cubicBezTo>
                    <a:pt x="274" y="527"/>
                    <a:pt x="183" y="527"/>
                    <a:pt x="183" y="618"/>
                  </a:cubicBezTo>
                  <a:cubicBezTo>
                    <a:pt x="92" y="915"/>
                    <a:pt x="0" y="1189"/>
                    <a:pt x="92" y="1577"/>
                  </a:cubicBezTo>
                  <a:cubicBezTo>
                    <a:pt x="92" y="1641"/>
                    <a:pt x="92" y="1706"/>
                    <a:pt x="156" y="1706"/>
                  </a:cubicBezTo>
                  <a:cubicBezTo>
                    <a:pt x="183" y="1706"/>
                    <a:pt x="221" y="1695"/>
                    <a:pt x="274" y="1668"/>
                  </a:cubicBezTo>
                  <a:cubicBezTo>
                    <a:pt x="1233" y="1486"/>
                    <a:pt x="2283" y="1303"/>
                    <a:pt x="3219" y="1189"/>
                  </a:cubicBezTo>
                  <a:cubicBezTo>
                    <a:pt x="3310" y="1189"/>
                    <a:pt x="3310" y="1098"/>
                    <a:pt x="3310" y="1098"/>
                  </a:cubicBezTo>
                  <a:cubicBezTo>
                    <a:pt x="3310" y="527"/>
                    <a:pt x="3036" y="253"/>
                    <a:pt x="2466" y="48"/>
                  </a:cubicBezTo>
                  <a:cubicBezTo>
                    <a:pt x="2347" y="15"/>
                    <a:pt x="2225" y="1"/>
                    <a:pt x="210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5"/>
            <p:cNvSpPr/>
            <p:nvPr/>
          </p:nvSpPr>
          <p:spPr>
            <a:xfrm>
              <a:off x="1937491" y="504176"/>
              <a:ext cx="112835" cy="534516"/>
            </a:xfrm>
            <a:custGeom>
              <a:rect b="b" l="l" r="r" t="t"/>
              <a:pathLst>
                <a:path extrusionOk="0" h="19356" w="4086">
                  <a:moveTo>
                    <a:pt x="145" y="1"/>
                  </a:moveTo>
                  <a:cubicBezTo>
                    <a:pt x="91" y="1"/>
                    <a:pt x="0" y="65"/>
                    <a:pt x="0" y="130"/>
                  </a:cubicBezTo>
                  <a:cubicBezTo>
                    <a:pt x="753" y="6498"/>
                    <a:pt x="2191" y="12980"/>
                    <a:pt x="3812" y="19257"/>
                  </a:cubicBezTo>
                  <a:cubicBezTo>
                    <a:pt x="3812" y="19326"/>
                    <a:pt x="3850" y="19356"/>
                    <a:pt x="3898" y="19356"/>
                  </a:cubicBezTo>
                  <a:cubicBezTo>
                    <a:pt x="3978" y="19356"/>
                    <a:pt x="4086" y="19272"/>
                    <a:pt x="4086" y="19143"/>
                  </a:cubicBezTo>
                  <a:cubicBezTo>
                    <a:pt x="2671" y="12775"/>
                    <a:pt x="1529" y="6407"/>
                    <a:pt x="183" y="38"/>
                  </a:cubicBezTo>
                  <a:cubicBezTo>
                    <a:pt x="183" y="12"/>
                    <a:pt x="167" y="1"/>
                    <a:pt x="145" y="1"/>
                  </a:cubicBezTo>
                  <a:close/>
                </a:path>
              </a:pathLst>
            </a:custGeom>
            <a:solidFill>
              <a:srgbClr val="2A25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5"/>
            <p:cNvSpPr/>
            <p:nvPr/>
          </p:nvSpPr>
          <p:spPr>
            <a:xfrm>
              <a:off x="1464750" y="565730"/>
              <a:ext cx="281148" cy="322764"/>
            </a:xfrm>
            <a:custGeom>
              <a:rect b="b" l="l" r="r" t="t"/>
              <a:pathLst>
                <a:path extrusionOk="0" h="11688" w="10181">
                  <a:moveTo>
                    <a:pt x="7030" y="571"/>
                  </a:moveTo>
                  <a:cubicBezTo>
                    <a:pt x="7692" y="2374"/>
                    <a:pt x="8263" y="4086"/>
                    <a:pt x="8651" y="5890"/>
                  </a:cubicBezTo>
                  <a:cubicBezTo>
                    <a:pt x="8948" y="7213"/>
                    <a:pt x="9039" y="8560"/>
                    <a:pt x="9701" y="9610"/>
                  </a:cubicBezTo>
                  <a:cubicBezTo>
                    <a:pt x="9130" y="9793"/>
                    <a:pt x="8560" y="9884"/>
                    <a:pt x="7989" y="10067"/>
                  </a:cubicBezTo>
                  <a:cubicBezTo>
                    <a:pt x="6460" y="10455"/>
                    <a:pt x="4953" y="10843"/>
                    <a:pt x="3424" y="11208"/>
                  </a:cubicBezTo>
                  <a:cubicBezTo>
                    <a:pt x="3241" y="9793"/>
                    <a:pt x="2853" y="8355"/>
                    <a:pt x="2374" y="7031"/>
                  </a:cubicBezTo>
                  <a:cubicBezTo>
                    <a:pt x="2191" y="6278"/>
                    <a:pt x="1895" y="5410"/>
                    <a:pt x="1621" y="4657"/>
                  </a:cubicBezTo>
                  <a:cubicBezTo>
                    <a:pt x="1415" y="4086"/>
                    <a:pt x="845" y="2648"/>
                    <a:pt x="845" y="1895"/>
                  </a:cubicBezTo>
                  <a:cubicBezTo>
                    <a:pt x="2945" y="1416"/>
                    <a:pt x="5044" y="936"/>
                    <a:pt x="7030" y="571"/>
                  </a:cubicBezTo>
                  <a:close/>
                  <a:moveTo>
                    <a:pt x="7418" y="1"/>
                  </a:moveTo>
                  <a:cubicBezTo>
                    <a:pt x="5227" y="366"/>
                    <a:pt x="3036" y="845"/>
                    <a:pt x="959" y="1416"/>
                  </a:cubicBezTo>
                  <a:cubicBezTo>
                    <a:pt x="893" y="1363"/>
                    <a:pt x="804" y="1310"/>
                    <a:pt x="723" y="1310"/>
                  </a:cubicBezTo>
                  <a:cubicBezTo>
                    <a:pt x="664" y="1310"/>
                    <a:pt x="609" y="1339"/>
                    <a:pt x="571" y="1416"/>
                  </a:cubicBezTo>
                  <a:cubicBezTo>
                    <a:pt x="0" y="2374"/>
                    <a:pt x="1141" y="4360"/>
                    <a:pt x="1415" y="5319"/>
                  </a:cubicBezTo>
                  <a:cubicBezTo>
                    <a:pt x="2100" y="7419"/>
                    <a:pt x="2671" y="9496"/>
                    <a:pt x="3333" y="11596"/>
                  </a:cubicBezTo>
                  <a:lnTo>
                    <a:pt x="3333" y="11687"/>
                  </a:lnTo>
                  <a:lnTo>
                    <a:pt x="10180" y="9975"/>
                  </a:lnTo>
                  <a:cubicBezTo>
                    <a:pt x="10089" y="9884"/>
                    <a:pt x="10089" y="9884"/>
                    <a:pt x="10089" y="9793"/>
                  </a:cubicBezTo>
                  <a:cubicBezTo>
                    <a:pt x="9313" y="8263"/>
                    <a:pt x="9221" y="6460"/>
                    <a:pt x="8833" y="4931"/>
                  </a:cubicBezTo>
                  <a:cubicBezTo>
                    <a:pt x="8468" y="3424"/>
                    <a:pt x="7989" y="1895"/>
                    <a:pt x="7510" y="366"/>
                  </a:cubicBezTo>
                  <a:lnTo>
                    <a:pt x="7418" y="366"/>
                  </a:lnTo>
                  <a:lnTo>
                    <a:pt x="7418"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5"/>
            <p:cNvSpPr/>
            <p:nvPr/>
          </p:nvSpPr>
          <p:spPr>
            <a:xfrm>
              <a:off x="1278155" y="615520"/>
              <a:ext cx="244586" cy="317711"/>
            </a:xfrm>
            <a:custGeom>
              <a:rect b="b" l="l" r="r" t="t"/>
              <a:pathLst>
                <a:path extrusionOk="0" h="11505" w="8857">
                  <a:moveTo>
                    <a:pt x="5890" y="571"/>
                  </a:moveTo>
                  <a:cubicBezTo>
                    <a:pt x="6666" y="3607"/>
                    <a:pt x="7419" y="6757"/>
                    <a:pt x="8560" y="9793"/>
                  </a:cubicBezTo>
                  <a:cubicBezTo>
                    <a:pt x="6757" y="10181"/>
                    <a:pt x="4954" y="10660"/>
                    <a:pt x="3037" y="11025"/>
                  </a:cubicBezTo>
                  <a:cubicBezTo>
                    <a:pt x="2763" y="9519"/>
                    <a:pt x="2375" y="8081"/>
                    <a:pt x="2009" y="6666"/>
                  </a:cubicBezTo>
                  <a:cubicBezTo>
                    <a:pt x="1804" y="5890"/>
                    <a:pt x="1713" y="5228"/>
                    <a:pt x="1530" y="4566"/>
                  </a:cubicBezTo>
                  <a:cubicBezTo>
                    <a:pt x="1439" y="4178"/>
                    <a:pt x="868" y="2671"/>
                    <a:pt x="868" y="2101"/>
                  </a:cubicBezTo>
                  <a:cubicBezTo>
                    <a:pt x="1142" y="1987"/>
                    <a:pt x="1530" y="1895"/>
                    <a:pt x="1804" y="1804"/>
                  </a:cubicBezTo>
                  <a:cubicBezTo>
                    <a:pt x="3037" y="1325"/>
                    <a:pt x="4383" y="959"/>
                    <a:pt x="5707" y="571"/>
                  </a:cubicBezTo>
                  <a:close/>
                  <a:moveTo>
                    <a:pt x="6004" y="1"/>
                  </a:moveTo>
                  <a:cubicBezTo>
                    <a:pt x="4657" y="389"/>
                    <a:pt x="3333" y="754"/>
                    <a:pt x="2009" y="1233"/>
                  </a:cubicBezTo>
                  <a:cubicBezTo>
                    <a:pt x="1621" y="1416"/>
                    <a:pt x="1233" y="1530"/>
                    <a:pt x="868" y="1621"/>
                  </a:cubicBezTo>
                  <a:cubicBezTo>
                    <a:pt x="754" y="1621"/>
                    <a:pt x="663" y="1621"/>
                    <a:pt x="663" y="1713"/>
                  </a:cubicBezTo>
                  <a:cubicBezTo>
                    <a:pt x="1" y="2375"/>
                    <a:pt x="1051" y="4178"/>
                    <a:pt x="1233" y="4954"/>
                  </a:cubicBezTo>
                  <a:cubicBezTo>
                    <a:pt x="1713" y="6940"/>
                    <a:pt x="2283" y="9040"/>
                    <a:pt x="2854" y="11025"/>
                  </a:cubicBezTo>
                  <a:lnTo>
                    <a:pt x="2854" y="11117"/>
                  </a:lnTo>
                  <a:cubicBezTo>
                    <a:pt x="2854" y="11231"/>
                    <a:pt x="2945" y="11413"/>
                    <a:pt x="2945" y="11505"/>
                  </a:cubicBezTo>
                  <a:cubicBezTo>
                    <a:pt x="4863" y="11117"/>
                    <a:pt x="6848" y="10660"/>
                    <a:pt x="8743" y="10181"/>
                  </a:cubicBezTo>
                  <a:lnTo>
                    <a:pt x="8743" y="10090"/>
                  </a:lnTo>
                  <a:cubicBezTo>
                    <a:pt x="8743" y="10090"/>
                    <a:pt x="8857" y="9975"/>
                    <a:pt x="8743" y="9975"/>
                  </a:cubicBezTo>
                  <a:cubicBezTo>
                    <a:pt x="8081" y="6757"/>
                    <a:pt x="7031" y="3516"/>
                    <a:pt x="6278" y="389"/>
                  </a:cubicBezTo>
                  <a:cubicBezTo>
                    <a:pt x="6186" y="275"/>
                    <a:pt x="6186" y="183"/>
                    <a:pt x="6095" y="183"/>
                  </a:cubicBezTo>
                  <a:cubicBezTo>
                    <a:pt x="6095" y="183"/>
                    <a:pt x="6004" y="92"/>
                    <a:pt x="600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5"/>
            <p:cNvSpPr/>
            <p:nvPr/>
          </p:nvSpPr>
          <p:spPr>
            <a:xfrm>
              <a:off x="1133811" y="447234"/>
              <a:ext cx="1019270" cy="609546"/>
            </a:xfrm>
            <a:custGeom>
              <a:rect b="b" l="l" r="r" t="t"/>
              <a:pathLst>
                <a:path extrusionOk="0" h="22073" w="36910">
                  <a:moveTo>
                    <a:pt x="571" y="21981"/>
                  </a:moveTo>
                  <a:cubicBezTo>
                    <a:pt x="389" y="21981"/>
                    <a:pt x="183" y="21981"/>
                    <a:pt x="1" y="22072"/>
                  </a:cubicBezTo>
                  <a:lnTo>
                    <a:pt x="1" y="22072"/>
                  </a:lnTo>
                  <a:cubicBezTo>
                    <a:pt x="183" y="21981"/>
                    <a:pt x="389" y="21981"/>
                    <a:pt x="571" y="21981"/>
                  </a:cubicBezTo>
                  <a:lnTo>
                    <a:pt x="571" y="21981"/>
                  </a:lnTo>
                  <a:close/>
                  <a:moveTo>
                    <a:pt x="36909" y="0"/>
                  </a:moveTo>
                  <a:lnTo>
                    <a:pt x="36909" y="0"/>
                  </a:lnTo>
                  <a:lnTo>
                    <a:pt x="36909" y="0"/>
                  </a:lnTo>
                  <a:close/>
                  <a:moveTo>
                    <a:pt x="36909" y="0"/>
                  </a:moveTo>
                  <a:lnTo>
                    <a:pt x="36909" y="0"/>
                  </a:lnTo>
                  <a:close/>
                </a:path>
              </a:pathLst>
            </a:custGeom>
            <a:solidFill>
              <a:srgbClr val="C7AD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5"/>
            <p:cNvSpPr/>
            <p:nvPr/>
          </p:nvSpPr>
          <p:spPr>
            <a:xfrm>
              <a:off x="1099790" y="444721"/>
              <a:ext cx="1063371" cy="614572"/>
            </a:xfrm>
            <a:custGeom>
              <a:rect b="b" l="l" r="r" t="t"/>
              <a:pathLst>
                <a:path extrusionOk="0" h="22255" w="38507">
                  <a:moveTo>
                    <a:pt x="37936" y="0"/>
                  </a:moveTo>
                  <a:cubicBezTo>
                    <a:pt x="38027" y="0"/>
                    <a:pt x="38027" y="0"/>
                    <a:pt x="38141" y="91"/>
                  </a:cubicBezTo>
                  <a:cubicBezTo>
                    <a:pt x="38324" y="91"/>
                    <a:pt x="38415" y="183"/>
                    <a:pt x="38506" y="297"/>
                  </a:cubicBezTo>
                  <a:cubicBezTo>
                    <a:pt x="38506" y="91"/>
                    <a:pt x="38415" y="0"/>
                    <a:pt x="38233" y="0"/>
                  </a:cubicBezTo>
                  <a:close/>
                  <a:moveTo>
                    <a:pt x="4565" y="7144"/>
                  </a:moveTo>
                  <a:lnTo>
                    <a:pt x="4565" y="7144"/>
                  </a:lnTo>
                  <a:cubicBezTo>
                    <a:pt x="4360" y="7236"/>
                    <a:pt x="4269" y="7236"/>
                    <a:pt x="4086" y="7327"/>
                  </a:cubicBezTo>
                  <a:cubicBezTo>
                    <a:pt x="2648" y="7989"/>
                    <a:pt x="1415" y="8742"/>
                    <a:pt x="936" y="10272"/>
                  </a:cubicBezTo>
                  <a:cubicBezTo>
                    <a:pt x="274" y="12075"/>
                    <a:pt x="91" y="14449"/>
                    <a:pt x="0" y="16366"/>
                  </a:cubicBezTo>
                  <a:cubicBezTo>
                    <a:pt x="0" y="18260"/>
                    <a:pt x="183" y="20064"/>
                    <a:pt x="1141" y="21775"/>
                  </a:cubicBezTo>
                  <a:cubicBezTo>
                    <a:pt x="571" y="19881"/>
                    <a:pt x="183" y="17872"/>
                    <a:pt x="183" y="15887"/>
                  </a:cubicBezTo>
                  <a:cubicBezTo>
                    <a:pt x="183" y="15225"/>
                    <a:pt x="274" y="14654"/>
                    <a:pt x="274" y="13992"/>
                  </a:cubicBezTo>
                  <a:cubicBezTo>
                    <a:pt x="662" y="11025"/>
                    <a:pt x="1803" y="8468"/>
                    <a:pt x="4565" y="7144"/>
                  </a:cubicBezTo>
                  <a:close/>
                  <a:moveTo>
                    <a:pt x="1803" y="22072"/>
                  </a:moveTo>
                  <a:cubicBezTo>
                    <a:pt x="1621" y="22072"/>
                    <a:pt x="1415" y="22072"/>
                    <a:pt x="1233" y="22163"/>
                  </a:cubicBezTo>
                  <a:cubicBezTo>
                    <a:pt x="1324" y="22163"/>
                    <a:pt x="1415" y="22255"/>
                    <a:pt x="1507" y="22255"/>
                  </a:cubicBezTo>
                  <a:cubicBezTo>
                    <a:pt x="1621" y="22255"/>
                    <a:pt x="1803" y="22163"/>
                    <a:pt x="1803" y="22072"/>
                  </a:cubicBezTo>
                  <a:close/>
                </a:path>
              </a:pathLst>
            </a:custGeom>
            <a:solidFill>
              <a:srgbClr val="291C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5"/>
            <p:cNvSpPr/>
            <p:nvPr/>
          </p:nvSpPr>
          <p:spPr>
            <a:xfrm>
              <a:off x="1104816" y="442180"/>
              <a:ext cx="1060858" cy="614599"/>
            </a:xfrm>
            <a:custGeom>
              <a:rect b="b" l="l" r="r" t="t"/>
              <a:pathLst>
                <a:path extrusionOk="0" h="22256" w="38416">
                  <a:moveTo>
                    <a:pt x="36430" y="1"/>
                  </a:moveTo>
                  <a:cubicBezTo>
                    <a:pt x="32436" y="1"/>
                    <a:pt x="28624" y="1051"/>
                    <a:pt x="24835" y="1895"/>
                  </a:cubicBezTo>
                  <a:cubicBezTo>
                    <a:pt x="19973" y="3037"/>
                    <a:pt x="15020" y="4087"/>
                    <a:pt x="10181" y="5319"/>
                  </a:cubicBezTo>
                  <a:cubicBezTo>
                    <a:pt x="8286" y="5798"/>
                    <a:pt x="6278" y="6460"/>
                    <a:pt x="4383" y="7236"/>
                  </a:cubicBezTo>
                  <a:cubicBezTo>
                    <a:pt x="1621" y="8560"/>
                    <a:pt x="480" y="11117"/>
                    <a:pt x="92" y="14084"/>
                  </a:cubicBezTo>
                  <a:cubicBezTo>
                    <a:pt x="92" y="14746"/>
                    <a:pt x="1" y="15317"/>
                    <a:pt x="1" y="15979"/>
                  </a:cubicBezTo>
                  <a:cubicBezTo>
                    <a:pt x="1" y="17964"/>
                    <a:pt x="389" y="19973"/>
                    <a:pt x="959" y="21867"/>
                  </a:cubicBezTo>
                  <a:cubicBezTo>
                    <a:pt x="959" y="21959"/>
                    <a:pt x="1051" y="22073"/>
                    <a:pt x="1051" y="22164"/>
                  </a:cubicBezTo>
                  <a:lnTo>
                    <a:pt x="1051" y="22255"/>
                  </a:lnTo>
                  <a:cubicBezTo>
                    <a:pt x="1233" y="22164"/>
                    <a:pt x="1439" y="22164"/>
                    <a:pt x="1621" y="22164"/>
                  </a:cubicBezTo>
                  <a:lnTo>
                    <a:pt x="1621" y="21959"/>
                  </a:lnTo>
                  <a:cubicBezTo>
                    <a:pt x="959" y="19973"/>
                    <a:pt x="663" y="17964"/>
                    <a:pt x="868" y="15887"/>
                  </a:cubicBezTo>
                  <a:cubicBezTo>
                    <a:pt x="959" y="14084"/>
                    <a:pt x="959" y="11117"/>
                    <a:pt x="2283" y="9610"/>
                  </a:cubicBezTo>
                  <a:cubicBezTo>
                    <a:pt x="3516" y="8172"/>
                    <a:pt x="6004" y="7602"/>
                    <a:pt x="7807" y="7031"/>
                  </a:cubicBezTo>
                  <a:cubicBezTo>
                    <a:pt x="9702" y="6369"/>
                    <a:pt x="11801" y="5890"/>
                    <a:pt x="13787" y="5525"/>
                  </a:cubicBezTo>
                  <a:cubicBezTo>
                    <a:pt x="17873" y="4566"/>
                    <a:pt x="21867" y="3607"/>
                    <a:pt x="25976" y="2671"/>
                  </a:cubicBezTo>
                  <a:cubicBezTo>
                    <a:pt x="29674" y="1804"/>
                    <a:pt x="33394" y="845"/>
                    <a:pt x="37092" y="845"/>
                  </a:cubicBezTo>
                  <a:lnTo>
                    <a:pt x="38051" y="845"/>
                  </a:lnTo>
                  <a:cubicBezTo>
                    <a:pt x="38324" y="845"/>
                    <a:pt x="38416" y="571"/>
                    <a:pt x="38324" y="389"/>
                  </a:cubicBezTo>
                  <a:cubicBezTo>
                    <a:pt x="38233" y="275"/>
                    <a:pt x="38142" y="183"/>
                    <a:pt x="37959" y="183"/>
                  </a:cubicBezTo>
                  <a:cubicBezTo>
                    <a:pt x="37845" y="92"/>
                    <a:pt x="37845" y="92"/>
                    <a:pt x="37754" y="92"/>
                  </a:cubicBezTo>
                  <a:cubicBezTo>
                    <a:pt x="37275" y="1"/>
                    <a:pt x="36818" y="1"/>
                    <a:pt x="3643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5"/>
            <p:cNvSpPr/>
            <p:nvPr/>
          </p:nvSpPr>
          <p:spPr>
            <a:xfrm>
              <a:off x="1157146" y="1151306"/>
              <a:ext cx="50453" cy="89528"/>
            </a:xfrm>
            <a:custGeom>
              <a:rect b="b" l="l" r="r" t="t"/>
              <a:pathLst>
                <a:path extrusionOk="0" h="3242" w="1827">
                  <a:moveTo>
                    <a:pt x="1530" y="0"/>
                  </a:moveTo>
                  <a:cubicBezTo>
                    <a:pt x="1347" y="183"/>
                    <a:pt x="1142" y="274"/>
                    <a:pt x="868" y="480"/>
                  </a:cubicBezTo>
                  <a:cubicBezTo>
                    <a:pt x="868" y="571"/>
                    <a:pt x="868" y="662"/>
                    <a:pt x="776" y="754"/>
                  </a:cubicBezTo>
                  <a:cubicBezTo>
                    <a:pt x="1142" y="571"/>
                    <a:pt x="1438" y="388"/>
                    <a:pt x="1712" y="92"/>
                  </a:cubicBezTo>
                  <a:cubicBezTo>
                    <a:pt x="1621" y="92"/>
                    <a:pt x="1621" y="0"/>
                    <a:pt x="1530" y="0"/>
                  </a:cubicBezTo>
                  <a:close/>
                  <a:moveTo>
                    <a:pt x="388" y="388"/>
                  </a:moveTo>
                  <a:cubicBezTo>
                    <a:pt x="206" y="388"/>
                    <a:pt x="0" y="571"/>
                    <a:pt x="114" y="845"/>
                  </a:cubicBezTo>
                  <a:cubicBezTo>
                    <a:pt x="388" y="1233"/>
                    <a:pt x="571" y="1712"/>
                    <a:pt x="868" y="2100"/>
                  </a:cubicBezTo>
                  <a:cubicBezTo>
                    <a:pt x="959" y="2374"/>
                    <a:pt x="1050" y="2762"/>
                    <a:pt x="1256" y="2945"/>
                  </a:cubicBezTo>
                  <a:cubicBezTo>
                    <a:pt x="1050" y="2283"/>
                    <a:pt x="776" y="1621"/>
                    <a:pt x="480" y="845"/>
                  </a:cubicBezTo>
                  <a:cubicBezTo>
                    <a:pt x="571" y="845"/>
                    <a:pt x="685" y="754"/>
                    <a:pt x="776" y="754"/>
                  </a:cubicBezTo>
                  <a:cubicBezTo>
                    <a:pt x="776" y="662"/>
                    <a:pt x="685" y="662"/>
                    <a:pt x="685" y="571"/>
                  </a:cubicBezTo>
                  <a:cubicBezTo>
                    <a:pt x="571" y="662"/>
                    <a:pt x="571" y="662"/>
                    <a:pt x="480" y="662"/>
                  </a:cubicBezTo>
                  <a:cubicBezTo>
                    <a:pt x="388" y="571"/>
                    <a:pt x="388" y="480"/>
                    <a:pt x="388" y="388"/>
                  </a:cubicBezTo>
                  <a:close/>
                  <a:moveTo>
                    <a:pt x="1826" y="2945"/>
                  </a:moveTo>
                  <a:lnTo>
                    <a:pt x="1826" y="2945"/>
                  </a:lnTo>
                  <a:cubicBezTo>
                    <a:pt x="1621" y="3036"/>
                    <a:pt x="1438" y="3036"/>
                    <a:pt x="1347" y="3036"/>
                  </a:cubicBezTo>
                  <a:cubicBezTo>
                    <a:pt x="1347" y="3036"/>
                    <a:pt x="1347" y="3127"/>
                    <a:pt x="1438" y="3127"/>
                  </a:cubicBezTo>
                  <a:cubicBezTo>
                    <a:pt x="1438" y="3241"/>
                    <a:pt x="1530" y="3241"/>
                    <a:pt x="1530" y="3241"/>
                  </a:cubicBezTo>
                  <a:cubicBezTo>
                    <a:pt x="1712" y="3241"/>
                    <a:pt x="1826" y="3127"/>
                    <a:pt x="1826" y="2945"/>
                  </a:cubicBezTo>
                  <a:close/>
                </a:path>
              </a:pathLst>
            </a:custGeom>
            <a:solidFill>
              <a:srgbClr val="291C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5"/>
            <p:cNvSpPr/>
            <p:nvPr/>
          </p:nvSpPr>
          <p:spPr>
            <a:xfrm>
              <a:off x="1170374" y="1153819"/>
              <a:ext cx="37225" cy="81354"/>
            </a:xfrm>
            <a:custGeom>
              <a:rect b="b" l="l" r="r" t="t"/>
              <a:pathLst>
                <a:path extrusionOk="0" h="2946" w="1348">
                  <a:moveTo>
                    <a:pt x="1233" y="1"/>
                  </a:moveTo>
                  <a:cubicBezTo>
                    <a:pt x="959" y="297"/>
                    <a:pt x="663" y="480"/>
                    <a:pt x="297" y="663"/>
                  </a:cubicBezTo>
                  <a:cubicBezTo>
                    <a:pt x="206" y="663"/>
                    <a:pt x="92" y="754"/>
                    <a:pt x="1" y="754"/>
                  </a:cubicBezTo>
                  <a:cubicBezTo>
                    <a:pt x="297" y="1530"/>
                    <a:pt x="571" y="2192"/>
                    <a:pt x="777" y="2854"/>
                  </a:cubicBezTo>
                  <a:cubicBezTo>
                    <a:pt x="777" y="2945"/>
                    <a:pt x="868" y="2945"/>
                    <a:pt x="868" y="2945"/>
                  </a:cubicBezTo>
                  <a:cubicBezTo>
                    <a:pt x="959" y="2945"/>
                    <a:pt x="1142" y="2945"/>
                    <a:pt x="1347" y="2854"/>
                  </a:cubicBezTo>
                  <a:cubicBezTo>
                    <a:pt x="1233" y="2466"/>
                    <a:pt x="1051" y="2101"/>
                    <a:pt x="1142" y="1621"/>
                  </a:cubicBezTo>
                  <a:cubicBezTo>
                    <a:pt x="1142" y="1233"/>
                    <a:pt x="1233" y="868"/>
                    <a:pt x="1347" y="389"/>
                  </a:cubicBezTo>
                  <a:cubicBezTo>
                    <a:pt x="1347" y="297"/>
                    <a:pt x="1347" y="92"/>
                    <a:pt x="123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5"/>
            <p:cNvSpPr/>
            <p:nvPr/>
          </p:nvSpPr>
          <p:spPr>
            <a:xfrm>
              <a:off x="1372709" y="1133025"/>
              <a:ext cx="47304" cy="10107"/>
            </a:xfrm>
            <a:custGeom>
              <a:rect b="b" l="l" r="r" t="t"/>
              <a:pathLst>
                <a:path extrusionOk="0" h="366" w="1713">
                  <a:moveTo>
                    <a:pt x="1712" y="0"/>
                  </a:moveTo>
                  <a:cubicBezTo>
                    <a:pt x="1142" y="0"/>
                    <a:pt x="662" y="92"/>
                    <a:pt x="1" y="366"/>
                  </a:cubicBezTo>
                  <a:cubicBezTo>
                    <a:pt x="662" y="92"/>
                    <a:pt x="1142" y="0"/>
                    <a:pt x="1712" y="0"/>
                  </a:cubicBezTo>
                  <a:close/>
                  <a:moveTo>
                    <a:pt x="1712" y="0"/>
                  </a:moveTo>
                  <a:lnTo>
                    <a:pt x="1712" y="0"/>
                  </a:lnTo>
                  <a:lnTo>
                    <a:pt x="1712" y="0"/>
                  </a:lnTo>
                  <a:close/>
                </a:path>
              </a:pathLst>
            </a:custGeom>
            <a:solidFill>
              <a:srgbClr val="C7AD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5"/>
            <p:cNvSpPr/>
            <p:nvPr/>
          </p:nvSpPr>
          <p:spPr>
            <a:xfrm>
              <a:off x="1273129" y="1133025"/>
              <a:ext cx="207389" cy="202363"/>
            </a:xfrm>
            <a:custGeom>
              <a:rect b="b" l="l" r="r" t="t"/>
              <a:pathLst>
                <a:path extrusionOk="0" h="7328" w="7510">
                  <a:moveTo>
                    <a:pt x="5318" y="0"/>
                  </a:moveTo>
                  <a:cubicBezTo>
                    <a:pt x="4748" y="0"/>
                    <a:pt x="4268" y="92"/>
                    <a:pt x="3607" y="366"/>
                  </a:cubicBezTo>
                  <a:cubicBezTo>
                    <a:pt x="1233" y="1416"/>
                    <a:pt x="91" y="3995"/>
                    <a:pt x="0" y="6551"/>
                  </a:cubicBezTo>
                  <a:cubicBezTo>
                    <a:pt x="91" y="6757"/>
                    <a:pt x="183" y="7031"/>
                    <a:pt x="274" y="7213"/>
                  </a:cubicBezTo>
                  <a:cubicBezTo>
                    <a:pt x="274" y="7327"/>
                    <a:pt x="365" y="7327"/>
                    <a:pt x="365" y="7327"/>
                  </a:cubicBezTo>
                  <a:cubicBezTo>
                    <a:pt x="479" y="7327"/>
                    <a:pt x="479" y="7327"/>
                    <a:pt x="571" y="7213"/>
                  </a:cubicBezTo>
                  <a:cubicBezTo>
                    <a:pt x="936" y="5410"/>
                    <a:pt x="845" y="3789"/>
                    <a:pt x="2191" y="2374"/>
                  </a:cubicBezTo>
                  <a:cubicBezTo>
                    <a:pt x="3424" y="1050"/>
                    <a:pt x="5045" y="571"/>
                    <a:pt x="6642" y="571"/>
                  </a:cubicBezTo>
                  <a:cubicBezTo>
                    <a:pt x="6939" y="571"/>
                    <a:pt x="7213" y="571"/>
                    <a:pt x="7510" y="662"/>
                  </a:cubicBezTo>
                  <a:cubicBezTo>
                    <a:pt x="6848" y="183"/>
                    <a:pt x="6072" y="0"/>
                    <a:pt x="531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5"/>
            <p:cNvSpPr/>
            <p:nvPr/>
          </p:nvSpPr>
          <p:spPr>
            <a:xfrm>
              <a:off x="2176360" y="894127"/>
              <a:ext cx="115375" cy="41643"/>
            </a:xfrm>
            <a:custGeom>
              <a:rect b="b" l="l" r="r" t="t"/>
              <a:pathLst>
                <a:path extrusionOk="0" h="1508" w="4178">
                  <a:moveTo>
                    <a:pt x="4087" y="457"/>
                  </a:moveTo>
                  <a:cubicBezTo>
                    <a:pt x="3721" y="457"/>
                    <a:pt x="3333" y="457"/>
                    <a:pt x="2945" y="571"/>
                  </a:cubicBezTo>
                  <a:cubicBezTo>
                    <a:pt x="3333" y="457"/>
                    <a:pt x="3721" y="457"/>
                    <a:pt x="4087" y="457"/>
                  </a:cubicBezTo>
                  <a:close/>
                  <a:moveTo>
                    <a:pt x="4087" y="457"/>
                  </a:moveTo>
                  <a:lnTo>
                    <a:pt x="4087" y="457"/>
                  </a:lnTo>
                  <a:lnTo>
                    <a:pt x="4087" y="457"/>
                  </a:lnTo>
                  <a:lnTo>
                    <a:pt x="4087" y="457"/>
                  </a:lnTo>
                  <a:close/>
                  <a:moveTo>
                    <a:pt x="2854" y="92"/>
                  </a:moveTo>
                  <a:lnTo>
                    <a:pt x="2854" y="92"/>
                  </a:lnTo>
                  <a:cubicBezTo>
                    <a:pt x="1804" y="366"/>
                    <a:pt x="754" y="845"/>
                    <a:pt x="1" y="1507"/>
                  </a:cubicBezTo>
                  <a:lnTo>
                    <a:pt x="1" y="1507"/>
                  </a:lnTo>
                  <a:cubicBezTo>
                    <a:pt x="754" y="845"/>
                    <a:pt x="1804" y="366"/>
                    <a:pt x="2854" y="92"/>
                  </a:cubicBezTo>
                  <a:lnTo>
                    <a:pt x="2854" y="92"/>
                  </a:lnTo>
                  <a:close/>
                  <a:moveTo>
                    <a:pt x="2945" y="92"/>
                  </a:moveTo>
                  <a:lnTo>
                    <a:pt x="2854" y="92"/>
                  </a:lnTo>
                  <a:lnTo>
                    <a:pt x="2945" y="92"/>
                  </a:lnTo>
                  <a:close/>
                  <a:moveTo>
                    <a:pt x="2945" y="92"/>
                  </a:moveTo>
                  <a:lnTo>
                    <a:pt x="2945" y="92"/>
                  </a:lnTo>
                  <a:lnTo>
                    <a:pt x="2945" y="92"/>
                  </a:lnTo>
                  <a:close/>
                  <a:moveTo>
                    <a:pt x="4178" y="1"/>
                  </a:moveTo>
                  <a:cubicBezTo>
                    <a:pt x="3721" y="1"/>
                    <a:pt x="3333" y="92"/>
                    <a:pt x="2945" y="92"/>
                  </a:cubicBezTo>
                  <a:cubicBezTo>
                    <a:pt x="3333" y="92"/>
                    <a:pt x="3721" y="1"/>
                    <a:pt x="4178" y="1"/>
                  </a:cubicBezTo>
                  <a:close/>
                  <a:moveTo>
                    <a:pt x="4178" y="1"/>
                  </a:moveTo>
                  <a:lnTo>
                    <a:pt x="4178" y="1"/>
                  </a:lnTo>
                  <a:lnTo>
                    <a:pt x="4178" y="1"/>
                  </a:lnTo>
                  <a:close/>
                </a:path>
              </a:pathLst>
            </a:custGeom>
            <a:solidFill>
              <a:srgbClr val="C7AD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5"/>
            <p:cNvSpPr/>
            <p:nvPr/>
          </p:nvSpPr>
          <p:spPr>
            <a:xfrm>
              <a:off x="2124058" y="906747"/>
              <a:ext cx="241438" cy="210537"/>
            </a:xfrm>
            <a:custGeom>
              <a:rect b="b" l="l" r="r" t="t"/>
              <a:pathLst>
                <a:path extrusionOk="0" h="7624" w="8743">
                  <a:moveTo>
                    <a:pt x="5981" y="0"/>
                  </a:moveTo>
                  <a:cubicBezTo>
                    <a:pt x="5615" y="0"/>
                    <a:pt x="5227" y="0"/>
                    <a:pt x="4839" y="114"/>
                  </a:cubicBezTo>
                  <a:cubicBezTo>
                    <a:pt x="1712" y="685"/>
                    <a:pt x="0" y="3333"/>
                    <a:pt x="0" y="6277"/>
                  </a:cubicBezTo>
                  <a:cubicBezTo>
                    <a:pt x="0" y="6574"/>
                    <a:pt x="0" y="6962"/>
                    <a:pt x="92" y="7236"/>
                  </a:cubicBezTo>
                  <a:lnTo>
                    <a:pt x="92" y="7327"/>
                  </a:lnTo>
                  <a:cubicBezTo>
                    <a:pt x="92" y="7418"/>
                    <a:pt x="183" y="7532"/>
                    <a:pt x="183" y="7532"/>
                  </a:cubicBezTo>
                  <a:lnTo>
                    <a:pt x="274" y="7624"/>
                  </a:lnTo>
                  <a:cubicBezTo>
                    <a:pt x="480" y="7624"/>
                    <a:pt x="662" y="7418"/>
                    <a:pt x="662" y="7236"/>
                  </a:cubicBezTo>
                  <a:cubicBezTo>
                    <a:pt x="845" y="5136"/>
                    <a:pt x="1142" y="3059"/>
                    <a:pt x="2762" y="1621"/>
                  </a:cubicBezTo>
                  <a:cubicBezTo>
                    <a:pt x="3607" y="776"/>
                    <a:pt x="4748" y="388"/>
                    <a:pt x="5798" y="388"/>
                  </a:cubicBezTo>
                  <a:cubicBezTo>
                    <a:pt x="6642" y="388"/>
                    <a:pt x="7510" y="571"/>
                    <a:pt x="8263" y="1050"/>
                  </a:cubicBezTo>
                  <a:cubicBezTo>
                    <a:pt x="8263" y="1141"/>
                    <a:pt x="8354" y="1141"/>
                    <a:pt x="8354" y="1141"/>
                  </a:cubicBezTo>
                  <a:cubicBezTo>
                    <a:pt x="8560" y="1141"/>
                    <a:pt x="8742" y="959"/>
                    <a:pt x="8742" y="776"/>
                  </a:cubicBezTo>
                  <a:cubicBezTo>
                    <a:pt x="7989" y="205"/>
                    <a:pt x="7031" y="0"/>
                    <a:pt x="598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5"/>
            <p:cNvSpPr/>
            <p:nvPr/>
          </p:nvSpPr>
          <p:spPr>
            <a:xfrm>
              <a:off x="1940004" y="512792"/>
              <a:ext cx="107809" cy="551554"/>
            </a:xfrm>
            <a:custGeom>
              <a:rect b="b" l="l" r="r" t="t"/>
              <a:pathLst>
                <a:path extrusionOk="0" h="19973" w="3904">
                  <a:moveTo>
                    <a:pt x="959" y="0"/>
                  </a:moveTo>
                  <a:cubicBezTo>
                    <a:pt x="868" y="0"/>
                    <a:pt x="868" y="0"/>
                    <a:pt x="868" y="114"/>
                  </a:cubicBezTo>
                  <a:cubicBezTo>
                    <a:pt x="571" y="114"/>
                    <a:pt x="388" y="206"/>
                    <a:pt x="297" y="388"/>
                  </a:cubicBezTo>
                  <a:cubicBezTo>
                    <a:pt x="1438" y="6095"/>
                    <a:pt x="2465" y="11892"/>
                    <a:pt x="3721" y="17690"/>
                  </a:cubicBezTo>
                  <a:cubicBezTo>
                    <a:pt x="3424" y="15316"/>
                    <a:pt x="2945" y="12942"/>
                    <a:pt x="2580" y="10660"/>
                  </a:cubicBezTo>
                  <a:cubicBezTo>
                    <a:pt x="2374" y="9039"/>
                    <a:pt x="2100" y="7533"/>
                    <a:pt x="1895" y="6003"/>
                  </a:cubicBezTo>
                  <a:cubicBezTo>
                    <a:pt x="1804" y="5524"/>
                    <a:pt x="1050" y="1256"/>
                    <a:pt x="1233" y="1142"/>
                  </a:cubicBezTo>
                  <a:cubicBezTo>
                    <a:pt x="1804" y="776"/>
                    <a:pt x="1438" y="0"/>
                    <a:pt x="959" y="0"/>
                  </a:cubicBezTo>
                  <a:close/>
                  <a:moveTo>
                    <a:pt x="92" y="959"/>
                  </a:moveTo>
                  <a:cubicBezTo>
                    <a:pt x="0" y="1256"/>
                    <a:pt x="92" y="1621"/>
                    <a:pt x="92" y="1918"/>
                  </a:cubicBezTo>
                  <a:cubicBezTo>
                    <a:pt x="388" y="3903"/>
                    <a:pt x="662" y="5912"/>
                    <a:pt x="959" y="7807"/>
                  </a:cubicBezTo>
                  <a:cubicBezTo>
                    <a:pt x="1530" y="11801"/>
                    <a:pt x="2100" y="15887"/>
                    <a:pt x="3333" y="19790"/>
                  </a:cubicBezTo>
                  <a:cubicBezTo>
                    <a:pt x="3424" y="19881"/>
                    <a:pt x="3515" y="19972"/>
                    <a:pt x="3607" y="19972"/>
                  </a:cubicBezTo>
                  <a:cubicBezTo>
                    <a:pt x="3812" y="19972"/>
                    <a:pt x="3903" y="19881"/>
                    <a:pt x="3903" y="19698"/>
                  </a:cubicBezTo>
                  <a:lnTo>
                    <a:pt x="3903" y="19037"/>
                  </a:lnTo>
                  <a:lnTo>
                    <a:pt x="3812" y="19037"/>
                  </a:lnTo>
                  <a:cubicBezTo>
                    <a:pt x="3721" y="19037"/>
                    <a:pt x="3721" y="19037"/>
                    <a:pt x="3721" y="18945"/>
                  </a:cubicBezTo>
                  <a:cubicBezTo>
                    <a:pt x="2192" y="13033"/>
                    <a:pt x="868" y="6962"/>
                    <a:pt x="92" y="959"/>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5"/>
            <p:cNvSpPr/>
            <p:nvPr/>
          </p:nvSpPr>
          <p:spPr>
            <a:xfrm>
              <a:off x="1942517" y="523506"/>
              <a:ext cx="105296" cy="514992"/>
            </a:xfrm>
            <a:custGeom>
              <a:rect b="b" l="l" r="r" t="t"/>
              <a:pathLst>
                <a:path extrusionOk="0" h="18649" w="3813">
                  <a:moveTo>
                    <a:pt x="206" y="0"/>
                  </a:moveTo>
                  <a:cubicBezTo>
                    <a:pt x="1" y="92"/>
                    <a:pt x="1" y="297"/>
                    <a:pt x="1" y="571"/>
                  </a:cubicBezTo>
                  <a:cubicBezTo>
                    <a:pt x="777" y="6574"/>
                    <a:pt x="2101" y="12645"/>
                    <a:pt x="3630" y="18557"/>
                  </a:cubicBezTo>
                  <a:cubicBezTo>
                    <a:pt x="3630" y="18649"/>
                    <a:pt x="3630" y="18649"/>
                    <a:pt x="3721" y="18649"/>
                  </a:cubicBezTo>
                  <a:lnTo>
                    <a:pt x="3812" y="18649"/>
                  </a:lnTo>
                  <a:cubicBezTo>
                    <a:pt x="3721" y="18169"/>
                    <a:pt x="3721" y="17781"/>
                    <a:pt x="3630" y="17302"/>
                  </a:cubicBezTo>
                  <a:cubicBezTo>
                    <a:pt x="2374" y="11504"/>
                    <a:pt x="1347" y="5707"/>
                    <a:pt x="20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5"/>
            <p:cNvSpPr/>
            <p:nvPr/>
          </p:nvSpPr>
          <p:spPr>
            <a:xfrm>
              <a:off x="1273129" y="701872"/>
              <a:ext cx="2541" cy="5716"/>
            </a:xfrm>
            <a:custGeom>
              <a:rect b="b" l="l" r="r" t="t"/>
              <a:pathLst>
                <a:path extrusionOk="0" h="207" w="92">
                  <a:moveTo>
                    <a:pt x="0" y="1"/>
                  </a:moveTo>
                  <a:cubicBezTo>
                    <a:pt x="0" y="115"/>
                    <a:pt x="91" y="206"/>
                    <a:pt x="91" y="206"/>
                  </a:cubicBezTo>
                  <a:cubicBezTo>
                    <a:pt x="91" y="206"/>
                    <a:pt x="91" y="115"/>
                    <a:pt x="0" y="1"/>
                  </a:cubicBezTo>
                  <a:close/>
                </a:path>
              </a:pathLst>
            </a:custGeom>
            <a:solidFill>
              <a:srgbClr val="8C9B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5"/>
            <p:cNvSpPr/>
            <p:nvPr/>
          </p:nvSpPr>
          <p:spPr>
            <a:xfrm>
              <a:off x="1167861" y="967252"/>
              <a:ext cx="28" cy="28"/>
            </a:xfrm>
            <a:custGeom>
              <a:rect b="b" l="l" r="r" t="t"/>
              <a:pathLst>
                <a:path extrusionOk="0" h="1" w="1">
                  <a:moveTo>
                    <a:pt x="0" y="0"/>
                  </a:moveTo>
                  <a:lnTo>
                    <a:pt x="0" y="0"/>
                  </a:lnTo>
                  <a:lnTo>
                    <a:pt x="0" y="0"/>
                  </a:lnTo>
                  <a:lnTo>
                    <a:pt x="0" y="0"/>
                  </a:lnTo>
                  <a:close/>
                  <a:moveTo>
                    <a:pt x="0" y="0"/>
                  </a:moveTo>
                  <a:lnTo>
                    <a:pt x="0" y="0"/>
                  </a:lnTo>
                  <a:lnTo>
                    <a:pt x="0" y="0"/>
                  </a:lnTo>
                  <a:close/>
                  <a:moveTo>
                    <a:pt x="0" y="0"/>
                  </a:moveTo>
                  <a:lnTo>
                    <a:pt x="0" y="0"/>
                  </a:lnTo>
                  <a:close/>
                </a:path>
              </a:pathLst>
            </a:custGeom>
            <a:solidFill>
              <a:srgbClr val="75BD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5"/>
            <p:cNvSpPr/>
            <p:nvPr/>
          </p:nvSpPr>
          <p:spPr>
            <a:xfrm>
              <a:off x="1167861" y="967252"/>
              <a:ext cx="28" cy="28"/>
            </a:xfrm>
            <a:custGeom>
              <a:rect b="b" l="l" r="r" t="t"/>
              <a:pathLst>
                <a:path extrusionOk="0" h="1" w="1">
                  <a:moveTo>
                    <a:pt x="0" y="0"/>
                  </a:moveTo>
                  <a:lnTo>
                    <a:pt x="0" y="0"/>
                  </a:lnTo>
                  <a:lnTo>
                    <a:pt x="0" y="0"/>
                  </a:lnTo>
                  <a:lnTo>
                    <a:pt x="0" y="0"/>
                  </a:lnTo>
                  <a:lnTo>
                    <a:pt x="0" y="0"/>
                  </a:lnTo>
                  <a:lnTo>
                    <a:pt x="0" y="0"/>
                  </a:lnTo>
                  <a:lnTo>
                    <a:pt x="0" y="0"/>
                  </a:lnTo>
                  <a:lnTo>
                    <a:pt x="0" y="0"/>
                  </a:lnTo>
                  <a:lnTo>
                    <a:pt x="0" y="0"/>
                  </a:lnTo>
                  <a:close/>
                </a:path>
              </a:pathLst>
            </a:custGeom>
            <a:solidFill>
              <a:srgbClr val="8C9B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5"/>
            <p:cNvSpPr/>
            <p:nvPr/>
          </p:nvSpPr>
          <p:spPr>
            <a:xfrm>
              <a:off x="1176062" y="969765"/>
              <a:ext cx="28" cy="28"/>
            </a:xfrm>
            <a:custGeom>
              <a:rect b="b" l="l" r="r" t="t"/>
              <a:pathLst>
                <a:path extrusionOk="0" h="1" w="1">
                  <a:moveTo>
                    <a:pt x="0" y="1"/>
                  </a:moveTo>
                  <a:lnTo>
                    <a:pt x="0" y="1"/>
                  </a:lnTo>
                  <a:close/>
                </a:path>
              </a:pathLst>
            </a:custGeom>
            <a:solidFill>
              <a:srgbClr val="8C9B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5"/>
            <p:cNvSpPr/>
            <p:nvPr/>
          </p:nvSpPr>
          <p:spPr>
            <a:xfrm>
              <a:off x="1160294" y="691792"/>
              <a:ext cx="104661" cy="272947"/>
            </a:xfrm>
            <a:custGeom>
              <a:rect b="b" l="l" r="r" t="t"/>
              <a:pathLst>
                <a:path extrusionOk="0" h="9884" w="3790">
                  <a:moveTo>
                    <a:pt x="3607" y="1"/>
                  </a:moveTo>
                  <a:cubicBezTo>
                    <a:pt x="3516" y="1"/>
                    <a:pt x="3424" y="1"/>
                    <a:pt x="3424" y="92"/>
                  </a:cubicBezTo>
                  <a:cubicBezTo>
                    <a:pt x="2557" y="480"/>
                    <a:pt x="1804" y="936"/>
                    <a:pt x="1324" y="1621"/>
                  </a:cubicBezTo>
                  <a:cubicBezTo>
                    <a:pt x="366" y="2854"/>
                    <a:pt x="0" y="4566"/>
                    <a:pt x="0" y="6278"/>
                  </a:cubicBezTo>
                  <a:cubicBezTo>
                    <a:pt x="0" y="7510"/>
                    <a:pt x="183" y="8743"/>
                    <a:pt x="457" y="9793"/>
                  </a:cubicBezTo>
                  <a:cubicBezTo>
                    <a:pt x="457" y="9884"/>
                    <a:pt x="366" y="9884"/>
                    <a:pt x="366" y="9884"/>
                  </a:cubicBezTo>
                  <a:cubicBezTo>
                    <a:pt x="571" y="9884"/>
                    <a:pt x="662" y="9884"/>
                    <a:pt x="754" y="9793"/>
                  </a:cubicBezTo>
                  <a:cubicBezTo>
                    <a:pt x="754" y="6551"/>
                    <a:pt x="274" y="2648"/>
                    <a:pt x="3789" y="1051"/>
                  </a:cubicBezTo>
                  <a:cubicBezTo>
                    <a:pt x="3698" y="663"/>
                    <a:pt x="3698" y="366"/>
                    <a:pt x="360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5"/>
            <p:cNvSpPr/>
            <p:nvPr/>
          </p:nvSpPr>
          <p:spPr>
            <a:xfrm>
              <a:off x="1451494" y="631288"/>
              <a:ext cx="2568" cy="7594"/>
            </a:xfrm>
            <a:custGeom>
              <a:rect b="b" l="l" r="r" t="t"/>
              <a:pathLst>
                <a:path extrusionOk="0" h="275" w="93">
                  <a:moveTo>
                    <a:pt x="1" y="0"/>
                  </a:moveTo>
                  <a:cubicBezTo>
                    <a:pt x="92" y="92"/>
                    <a:pt x="92" y="183"/>
                    <a:pt x="92" y="274"/>
                  </a:cubicBezTo>
                  <a:cubicBezTo>
                    <a:pt x="92" y="183"/>
                    <a:pt x="92" y="92"/>
                    <a:pt x="1" y="0"/>
                  </a:cubicBezTo>
                  <a:close/>
                </a:path>
              </a:pathLst>
            </a:custGeom>
            <a:solidFill>
              <a:srgbClr val="8C9B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5"/>
            <p:cNvSpPr/>
            <p:nvPr/>
          </p:nvSpPr>
          <p:spPr>
            <a:xfrm>
              <a:off x="1296436" y="660284"/>
              <a:ext cx="5716" cy="2541"/>
            </a:xfrm>
            <a:custGeom>
              <a:rect b="b" l="l" r="r" t="t"/>
              <a:pathLst>
                <a:path extrusionOk="0" h="92" w="207">
                  <a:moveTo>
                    <a:pt x="206" y="0"/>
                  </a:moveTo>
                  <a:lnTo>
                    <a:pt x="206" y="0"/>
                  </a:lnTo>
                  <a:lnTo>
                    <a:pt x="206" y="0"/>
                  </a:lnTo>
                  <a:close/>
                  <a:moveTo>
                    <a:pt x="92" y="0"/>
                  </a:moveTo>
                  <a:lnTo>
                    <a:pt x="92" y="0"/>
                  </a:lnTo>
                  <a:lnTo>
                    <a:pt x="92" y="0"/>
                  </a:lnTo>
                  <a:close/>
                  <a:moveTo>
                    <a:pt x="92" y="0"/>
                  </a:moveTo>
                  <a:cubicBezTo>
                    <a:pt x="92" y="0"/>
                    <a:pt x="1" y="0"/>
                    <a:pt x="1" y="92"/>
                  </a:cubicBezTo>
                  <a:cubicBezTo>
                    <a:pt x="1" y="0"/>
                    <a:pt x="92" y="0"/>
                    <a:pt x="92" y="0"/>
                  </a:cubicBezTo>
                  <a:close/>
                  <a:moveTo>
                    <a:pt x="92" y="0"/>
                  </a:moveTo>
                  <a:lnTo>
                    <a:pt x="92" y="0"/>
                  </a:lnTo>
                  <a:lnTo>
                    <a:pt x="92" y="0"/>
                  </a:lnTo>
                  <a:close/>
                </a:path>
              </a:pathLst>
            </a:custGeom>
            <a:solidFill>
              <a:srgbClr val="75BD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5"/>
            <p:cNvSpPr/>
            <p:nvPr/>
          </p:nvSpPr>
          <p:spPr>
            <a:xfrm>
              <a:off x="1302125" y="631288"/>
              <a:ext cx="144371" cy="288715"/>
            </a:xfrm>
            <a:custGeom>
              <a:rect b="b" l="l" r="r" t="t"/>
              <a:pathLst>
                <a:path extrusionOk="0" h="10455" w="5228">
                  <a:moveTo>
                    <a:pt x="4839" y="0"/>
                  </a:moveTo>
                  <a:cubicBezTo>
                    <a:pt x="3515" y="388"/>
                    <a:pt x="2169" y="754"/>
                    <a:pt x="936" y="1233"/>
                  </a:cubicBezTo>
                  <a:cubicBezTo>
                    <a:pt x="662" y="1324"/>
                    <a:pt x="274" y="1416"/>
                    <a:pt x="0" y="1530"/>
                  </a:cubicBezTo>
                  <a:lnTo>
                    <a:pt x="0" y="1621"/>
                  </a:lnTo>
                  <a:cubicBezTo>
                    <a:pt x="0" y="2283"/>
                    <a:pt x="571" y="3607"/>
                    <a:pt x="662" y="3995"/>
                  </a:cubicBezTo>
                  <a:cubicBezTo>
                    <a:pt x="845" y="4657"/>
                    <a:pt x="936" y="5319"/>
                    <a:pt x="1141" y="6095"/>
                  </a:cubicBezTo>
                  <a:cubicBezTo>
                    <a:pt x="1507" y="7510"/>
                    <a:pt x="1895" y="8948"/>
                    <a:pt x="2169" y="10363"/>
                  </a:cubicBezTo>
                  <a:lnTo>
                    <a:pt x="2169" y="10454"/>
                  </a:lnTo>
                  <a:lnTo>
                    <a:pt x="2283" y="10454"/>
                  </a:lnTo>
                  <a:cubicBezTo>
                    <a:pt x="2374" y="10454"/>
                    <a:pt x="2465" y="10363"/>
                    <a:pt x="2465" y="10363"/>
                  </a:cubicBezTo>
                  <a:cubicBezTo>
                    <a:pt x="2557" y="10363"/>
                    <a:pt x="2557" y="10363"/>
                    <a:pt x="2557" y="10272"/>
                  </a:cubicBezTo>
                  <a:cubicBezTo>
                    <a:pt x="2465" y="8834"/>
                    <a:pt x="1986" y="7510"/>
                    <a:pt x="1598" y="6186"/>
                  </a:cubicBezTo>
                  <a:cubicBezTo>
                    <a:pt x="1233" y="4748"/>
                    <a:pt x="845" y="3424"/>
                    <a:pt x="571" y="1986"/>
                  </a:cubicBezTo>
                  <a:cubicBezTo>
                    <a:pt x="2077" y="1621"/>
                    <a:pt x="3698" y="1324"/>
                    <a:pt x="5136" y="754"/>
                  </a:cubicBezTo>
                  <a:lnTo>
                    <a:pt x="5227" y="754"/>
                  </a:lnTo>
                  <a:cubicBezTo>
                    <a:pt x="5136" y="480"/>
                    <a:pt x="5136" y="274"/>
                    <a:pt x="502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5"/>
            <p:cNvSpPr/>
            <p:nvPr/>
          </p:nvSpPr>
          <p:spPr>
            <a:xfrm>
              <a:off x="1488057" y="581498"/>
              <a:ext cx="179028" cy="291228"/>
            </a:xfrm>
            <a:custGeom>
              <a:rect b="b" l="l" r="r" t="t"/>
              <a:pathLst>
                <a:path extrusionOk="0" h="10546" w="6483">
                  <a:moveTo>
                    <a:pt x="6095" y="0"/>
                  </a:moveTo>
                  <a:cubicBezTo>
                    <a:pt x="4109" y="365"/>
                    <a:pt x="2009" y="845"/>
                    <a:pt x="1" y="1324"/>
                  </a:cubicBezTo>
                  <a:lnTo>
                    <a:pt x="1" y="1415"/>
                  </a:lnTo>
                  <a:cubicBezTo>
                    <a:pt x="1" y="1621"/>
                    <a:pt x="115" y="1803"/>
                    <a:pt x="115" y="1986"/>
                  </a:cubicBezTo>
                  <a:cubicBezTo>
                    <a:pt x="206" y="2283"/>
                    <a:pt x="206" y="2465"/>
                    <a:pt x="297" y="2762"/>
                  </a:cubicBezTo>
                  <a:cubicBezTo>
                    <a:pt x="480" y="3219"/>
                    <a:pt x="685" y="3789"/>
                    <a:pt x="777" y="4086"/>
                  </a:cubicBezTo>
                  <a:cubicBezTo>
                    <a:pt x="1051" y="4839"/>
                    <a:pt x="1347" y="5707"/>
                    <a:pt x="1530" y="6460"/>
                  </a:cubicBezTo>
                  <a:cubicBezTo>
                    <a:pt x="1827" y="7510"/>
                    <a:pt x="2192" y="8560"/>
                    <a:pt x="2397" y="9610"/>
                  </a:cubicBezTo>
                  <a:cubicBezTo>
                    <a:pt x="2489" y="9792"/>
                    <a:pt x="2580" y="10066"/>
                    <a:pt x="2671" y="10363"/>
                  </a:cubicBezTo>
                  <a:cubicBezTo>
                    <a:pt x="2671" y="10454"/>
                    <a:pt x="2762" y="10454"/>
                    <a:pt x="2854" y="10545"/>
                  </a:cubicBezTo>
                  <a:cubicBezTo>
                    <a:pt x="3059" y="10454"/>
                    <a:pt x="3242" y="10454"/>
                    <a:pt x="3424" y="10363"/>
                  </a:cubicBezTo>
                  <a:lnTo>
                    <a:pt x="3424" y="10180"/>
                  </a:lnTo>
                  <a:cubicBezTo>
                    <a:pt x="2854" y="7327"/>
                    <a:pt x="2101" y="4565"/>
                    <a:pt x="1347" y="1803"/>
                  </a:cubicBezTo>
                  <a:lnTo>
                    <a:pt x="1530" y="1803"/>
                  </a:lnTo>
                  <a:cubicBezTo>
                    <a:pt x="3150" y="1803"/>
                    <a:pt x="4680" y="1621"/>
                    <a:pt x="6186" y="936"/>
                  </a:cubicBezTo>
                  <a:cubicBezTo>
                    <a:pt x="6392" y="936"/>
                    <a:pt x="6483" y="753"/>
                    <a:pt x="6483" y="662"/>
                  </a:cubicBezTo>
                  <a:cubicBezTo>
                    <a:pt x="6392" y="480"/>
                    <a:pt x="6392" y="365"/>
                    <a:pt x="6278" y="183"/>
                  </a:cubicBezTo>
                  <a:cubicBezTo>
                    <a:pt x="6278" y="92"/>
                    <a:pt x="6186" y="92"/>
                    <a:pt x="609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5"/>
            <p:cNvSpPr/>
            <p:nvPr/>
          </p:nvSpPr>
          <p:spPr>
            <a:xfrm>
              <a:off x="1719387" y="544301"/>
              <a:ext cx="157599" cy="273582"/>
            </a:xfrm>
            <a:custGeom>
              <a:rect b="b" l="l" r="r" t="t"/>
              <a:pathLst>
                <a:path extrusionOk="0" h="9907" w="5707">
                  <a:moveTo>
                    <a:pt x="5524" y="1"/>
                  </a:moveTo>
                  <a:lnTo>
                    <a:pt x="5524" y="1"/>
                  </a:lnTo>
                  <a:cubicBezTo>
                    <a:pt x="3721" y="297"/>
                    <a:pt x="1804" y="685"/>
                    <a:pt x="0" y="959"/>
                  </a:cubicBezTo>
                  <a:cubicBezTo>
                    <a:pt x="662" y="3995"/>
                    <a:pt x="1438" y="6962"/>
                    <a:pt x="2580" y="9907"/>
                  </a:cubicBezTo>
                  <a:cubicBezTo>
                    <a:pt x="2762" y="9815"/>
                    <a:pt x="2945" y="9815"/>
                    <a:pt x="3150" y="9701"/>
                  </a:cubicBezTo>
                  <a:cubicBezTo>
                    <a:pt x="2580" y="6848"/>
                    <a:pt x="1712" y="3995"/>
                    <a:pt x="868" y="1142"/>
                  </a:cubicBezTo>
                  <a:cubicBezTo>
                    <a:pt x="2283" y="1050"/>
                    <a:pt x="3812" y="959"/>
                    <a:pt x="5227" y="685"/>
                  </a:cubicBezTo>
                  <a:cubicBezTo>
                    <a:pt x="5524" y="685"/>
                    <a:pt x="5707" y="297"/>
                    <a:pt x="552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5"/>
            <p:cNvSpPr/>
            <p:nvPr/>
          </p:nvSpPr>
          <p:spPr>
            <a:xfrm>
              <a:off x="2055352" y="478743"/>
              <a:ext cx="55479" cy="294404"/>
            </a:xfrm>
            <a:custGeom>
              <a:rect b="b" l="l" r="r" t="t"/>
              <a:pathLst>
                <a:path extrusionOk="0" h="10661" w="2009">
                  <a:moveTo>
                    <a:pt x="0" y="10272"/>
                  </a:moveTo>
                  <a:lnTo>
                    <a:pt x="0" y="10272"/>
                  </a:lnTo>
                  <a:cubicBezTo>
                    <a:pt x="206" y="10478"/>
                    <a:pt x="297" y="10569"/>
                    <a:pt x="480" y="10660"/>
                  </a:cubicBezTo>
                  <a:lnTo>
                    <a:pt x="480" y="10660"/>
                  </a:lnTo>
                  <a:lnTo>
                    <a:pt x="480" y="10660"/>
                  </a:lnTo>
                  <a:cubicBezTo>
                    <a:pt x="297" y="10569"/>
                    <a:pt x="206" y="10478"/>
                    <a:pt x="0" y="10272"/>
                  </a:cubicBezTo>
                  <a:close/>
                  <a:moveTo>
                    <a:pt x="1712" y="389"/>
                  </a:moveTo>
                  <a:cubicBezTo>
                    <a:pt x="1530" y="389"/>
                    <a:pt x="1256" y="480"/>
                    <a:pt x="1050" y="480"/>
                  </a:cubicBezTo>
                  <a:cubicBezTo>
                    <a:pt x="1256" y="480"/>
                    <a:pt x="1530" y="389"/>
                    <a:pt x="1712" y="389"/>
                  </a:cubicBezTo>
                  <a:close/>
                  <a:moveTo>
                    <a:pt x="1712" y="389"/>
                  </a:moveTo>
                  <a:lnTo>
                    <a:pt x="1712" y="389"/>
                  </a:lnTo>
                  <a:lnTo>
                    <a:pt x="1712" y="389"/>
                  </a:lnTo>
                  <a:lnTo>
                    <a:pt x="1712" y="389"/>
                  </a:lnTo>
                  <a:close/>
                  <a:moveTo>
                    <a:pt x="959" y="92"/>
                  </a:moveTo>
                  <a:lnTo>
                    <a:pt x="959" y="92"/>
                  </a:lnTo>
                  <a:lnTo>
                    <a:pt x="959" y="92"/>
                  </a:lnTo>
                  <a:close/>
                  <a:moveTo>
                    <a:pt x="2009" y="1"/>
                  </a:moveTo>
                  <a:cubicBezTo>
                    <a:pt x="1621" y="1"/>
                    <a:pt x="1347" y="92"/>
                    <a:pt x="959" y="92"/>
                  </a:cubicBezTo>
                  <a:cubicBezTo>
                    <a:pt x="1347" y="92"/>
                    <a:pt x="1621" y="1"/>
                    <a:pt x="2009" y="1"/>
                  </a:cubicBezTo>
                  <a:close/>
                </a:path>
              </a:pathLst>
            </a:custGeom>
            <a:solidFill>
              <a:srgbClr val="75BD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5"/>
            <p:cNvSpPr/>
            <p:nvPr/>
          </p:nvSpPr>
          <p:spPr>
            <a:xfrm>
              <a:off x="2000508" y="489457"/>
              <a:ext cx="152573" cy="283689"/>
            </a:xfrm>
            <a:custGeom>
              <a:rect b="b" l="l" r="r" t="t"/>
              <a:pathLst>
                <a:path extrusionOk="0" h="10273" w="5525">
                  <a:moveTo>
                    <a:pt x="3698" y="1"/>
                  </a:moveTo>
                  <a:cubicBezTo>
                    <a:pt x="3516" y="1"/>
                    <a:pt x="3242" y="92"/>
                    <a:pt x="3036" y="92"/>
                  </a:cubicBezTo>
                  <a:cubicBezTo>
                    <a:pt x="2557" y="183"/>
                    <a:pt x="2192" y="275"/>
                    <a:pt x="1712" y="389"/>
                  </a:cubicBezTo>
                  <a:cubicBezTo>
                    <a:pt x="959" y="571"/>
                    <a:pt x="183" y="1325"/>
                    <a:pt x="1" y="2192"/>
                  </a:cubicBezTo>
                  <a:cubicBezTo>
                    <a:pt x="1" y="2945"/>
                    <a:pt x="183" y="3813"/>
                    <a:pt x="389" y="4566"/>
                  </a:cubicBezTo>
                  <a:cubicBezTo>
                    <a:pt x="480" y="4954"/>
                    <a:pt x="571" y="5319"/>
                    <a:pt x="662" y="5616"/>
                  </a:cubicBezTo>
                  <a:cubicBezTo>
                    <a:pt x="845" y="6552"/>
                    <a:pt x="1142" y="7510"/>
                    <a:pt x="1324" y="8560"/>
                  </a:cubicBezTo>
                  <a:cubicBezTo>
                    <a:pt x="1530" y="9040"/>
                    <a:pt x="1804" y="9519"/>
                    <a:pt x="1986" y="9884"/>
                  </a:cubicBezTo>
                  <a:cubicBezTo>
                    <a:pt x="2192" y="10090"/>
                    <a:pt x="2283" y="10181"/>
                    <a:pt x="2466" y="10272"/>
                  </a:cubicBezTo>
                  <a:lnTo>
                    <a:pt x="2557" y="10272"/>
                  </a:lnTo>
                  <a:cubicBezTo>
                    <a:pt x="2762" y="10181"/>
                    <a:pt x="2854" y="10090"/>
                    <a:pt x="2854" y="9793"/>
                  </a:cubicBezTo>
                  <a:cubicBezTo>
                    <a:pt x="2192" y="7693"/>
                    <a:pt x="1621" y="5616"/>
                    <a:pt x="1416" y="3333"/>
                  </a:cubicBezTo>
                  <a:cubicBezTo>
                    <a:pt x="1324" y="2557"/>
                    <a:pt x="1051" y="1530"/>
                    <a:pt x="1804" y="1142"/>
                  </a:cubicBezTo>
                  <a:cubicBezTo>
                    <a:pt x="2283" y="845"/>
                    <a:pt x="2762" y="754"/>
                    <a:pt x="3242" y="754"/>
                  </a:cubicBezTo>
                  <a:cubicBezTo>
                    <a:pt x="3812" y="754"/>
                    <a:pt x="4474" y="959"/>
                    <a:pt x="4954" y="1051"/>
                  </a:cubicBezTo>
                  <a:lnTo>
                    <a:pt x="5045" y="1051"/>
                  </a:lnTo>
                  <a:cubicBezTo>
                    <a:pt x="5319" y="1051"/>
                    <a:pt x="5410" y="959"/>
                    <a:pt x="5524" y="754"/>
                  </a:cubicBezTo>
                  <a:cubicBezTo>
                    <a:pt x="5045" y="275"/>
                    <a:pt x="4474" y="1"/>
                    <a:pt x="369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5"/>
            <p:cNvSpPr/>
            <p:nvPr/>
          </p:nvSpPr>
          <p:spPr>
            <a:xfrm>
              <a:off x="1144526" y="676052"/>
              <a:ext cx="180933" cy="296889"/>
            </a:xfrm>
            <a:custGeom>
              <a:rect b="b" l="l" r="r" t="t"/>
              <a:pathLst>
                <a:path extrusionOk="0" h="10751" w="6552">
                  <a:moveTo>
                    <a:pt x="4178" y="479"/>
                  </a:moveTo>
                  <a:cubicBezTo>
                    <a:pt x="4657" y="3424"/>
                    <a:pt x="5319" y="6368"/>
                    <a:pt x="6278" y="9221"/>
                  </a:cubicBezTo>
                  <a:cubicBezTo>
                    <a:pt x="4580" y="9606"/>
                    <a:pt x="2770" y="10058"/>
                    <a:pt x="982" y="10444"/>
                  </a:cubicBezTo>
                  <a:lnTo>
                    <a:pt x="982" y="10444"/>
                  </a:lnTo>
                  <a:cubicBezTo>
                    <a:pt x="1028" y="10421"/>
                    <a:pt x="1028" y="10363"/>
                    <a:pt x="1028" y="10363"/>
                  </a:cubicBezTo>
                  <a:cubicBezTo>
                    <a:pt x="457" y="7692"/>
                    <a:pt x="183" y="3698"/>
                    <a:pt x="2375" y="1712"/>
                  </a:cubicBezTo>
                  <a:cubicBezTo>
                    <a:pt x="2854" y="1141"/>
                    <a:pt x="3516" y="845"/>
                    <a:pt x="4178" y="479"/>
                  </a:cubicBezTo>
                  <a:close/>
                  <a:moveTo>
                    <a:pt x="4269" y="0"/>
                  </a:moveTo>
                  <a:cubicBezTo>
                    <a:pt x="2945" y="571"/>
                    <a:pt x="1713" y="1324"/>
                    <a:pt x="1142" y="2556"/>
                  </a:cubicBezTo>
                  <a:cubicBezTo>
                    <a:pt x="1" y="4930"/>
                    <a:pt x="1" y="7989"/>
                    <a:pt x="663" y="10454"/>
                  </a:cubicBezTo>
                  <a:cubicBezTo>
                    <a:pt x="663" y="10545"/>
                    <a:pt x="754" y="10545"/>
                    <a:pt x="845" y="10545"/>
                  </a:cubicBezTo>
                  <a:cubicBezTo>
                    <a:pt x="754" y="10637"/>
                    <a:pt x="845" y="10751"/>
                    <a:pt x="937" y="10751"/>
                  </a:cubicBezTo>
                  <a:cubicBezTo>
                    <a:pt x="2740" y="10363"/>
                    <a:pt x="4657" y="9975"/>
                    <a:pt x="6460" y="9609"/>
                  </a:cubicBezTo>
                  <a:cubicBezTo>
                    <a:pt x="6460" y="9495"/>
                    <a:pt x="6369" y="9495"/>
                    <a:pt x="6369" y="9404"/>
                  </a:cubicBezTo>
                  <a:cubicBezTo>
                    <a:pt x="6460" y="9404"/>
                    <a:pt x="6552" y="9404"/>
                    <a:pt x="6552" y="9313"/>
                  </a:cubicBezTo>
                  <a:cubicBezTo>
                    <a:pt x="5798" y="6368"/>
                    <a:pt x="5136" y="3333"/>
                    <a:pt x="4566" y="274"/>
                  </a:cubicBezTo>
                  <a:cubicBezTo>
                    <a:pt x="4566" y="183"/>
                    <a:pt x="4452" y="183"/>
                    <a:pt x="4360" y="183"/>
                  </a:cubicBezTo>
                  <a:cubicBezTo>
                    <a:pt x="4360" y="91"/>
                    <a:pt x="4269" y="0"/>
                    <a:pt x="426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5"/>
            <p:cNvSpPr/>
            <p:nvPr/>
          </p:nvSpPr>
          <p:spPr>
            <a:xfrm>
              <a:off x="1708673" y="531708"/>
              <a:ext cx="242073" cy="299429"/>
            </a:xfrm>
            <a:custGeom>
              <a:rect b="b" l="l" r="r" t="t"/>
              <a:pathLst>
                <a:path extrusionOk="0" h="10843" w="8766">
                  <a:moveTo>
                    <a:pt x="6392" y="365"/>
                  </a:moveTo>
                  <a:cubicBezTo>
                    <a:pt x="6483" y="1803"/>
                    <a:pt x="6665" y="3218"/>
                    <a:pt x="6962" y="4565"/>
                  </a:cubicBezTo>
                  <a:cubicBezTo>
                    <a:pt x="7053" y="5227"/>
                    <a:pt x="7236" y="5980"/>
                    <a:pt x="7419" y="6642"/>
                  </a:cubicBezTo>
                  <a:cubicBezTo>
                    <a:pt x="7533" y="7030"/>
                    <a:pt x="8195" y="8263"/>
                    <a:pt x="8103" y="8651"/>
                  </a:cubicBezTo>
                  <a:cubicBezTo>
                    <a:pt x="7807" y="9587"/>
                    <a:pt x="4474" y="9975"/>
                    <a:pt x="3538" y="10157"/>
                  </a:cubicBezTo>
                  <a:cubicBezTo>
                    <a:pt x="3333" y="10271"/>
                    <a:pt x="3150" y="10271"/>
                    <a:pt x="2968" y="10363"/>
                  </a:cubicBezTo>
                  <a:cubicBezTo>
                    <a:pt x="1826" y="7418"/>
                    <a:pt x="1050" y="4451"/>
                    <a:pt x="388" y="1415"/>
                  </a:cubicBezTo>
                  <a:cubicBezTo>
                    <a:pt x="2397" y="1027"/>
                    <a:pt x="4383" y="753"/>
                    <a:pt x="6392" y="365"/>
                  </a:cubicBezTo>
                  <a:close/>
                  <a:moveTo>
                    <a:pt x="6483" y="0"/>
                  </a:moveTo>
                  <a:cubicBezTo>
                    <a:pt x="4292" y="274"/>
                    <a:pt x="2100" y="571"/>
                    <a:pt x="0" y="936"/>
                  </a:cubicBezTo>
                  <a:lnTo>
                    <a:pt x="0" y="1506"/>
                  </a:lnTo>
                  <a:lnTo>
                    <a:pt x="115" y="1506"/>
                  </a:lnTo>
                  <a:cubicBezTo>
                    <a:pt x="571" y="4565"/>
                    <a:pt x="1438" y="7601"/>
                    <a:pt x="2580" y="10454"/>
                  </a:cubicBezTo>
                  <a:lnTo>
                    <a:pt x="2488" y="10454"/>
                  </a:lnTo>
                  <a:cubicBezTo>
                    <a:pt x="2580" y="10545"/>
                    <a:pt x="2671" y="10728"/>
                    <a:pt x="2671" y="10842"/>
                  </a:cubicBezTo>
                  <a:cubicBezTo>
                    <a:pt x="4680" y="10363"/>
                    <a:pt x="6574" y="9883"/>
                    <a:pt x="8560" y="9313"/>
                  </a:cubicBezTo>
                  <a:cubicBezTo>
                    <a:pt x="8674" y="9313"/>
                    <a:pt x="8765" y="9221"/>
                    <a:pt x="8674" y="9016"/>
                  </a:cubicBezTo>
                  <a:cubicBezTo>
                    <a:pt x="7715" y="6277"/>
                    <a:pt x="7053" y="3424"/>
                    <a:pt x="6757" y="365"/>
                  </a:cubicBezTo>
                  <a:cubicBezTo>
                    <a:pt x="6757" y="274"/>
                    <a:pt x="6665" y="183"/>
                    <a:pt x="6665" y="183"/>
                  </a:cubicBezTo>
                  <a:cubicBezTo>
                    <a:pt x="6574" y="91"/>
                    <a:pt x="6574" y="0"/>
                    <a:pt x="648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5"/>
            <p:cNvSpPr/>
            <p:nvPr/>
          </p:nvSpPr>
          <p:spPr>
            <a:xfrm>
              <a:off x="1979714" y="478384"/>
              <a:ext cx="252153" cy="305477"/>
            </a:xfrm>
            <a:custGeom>
              <a:rect b="b" l="l" r="r" t="t"/>
              <a:pathLst>
                <a:path extrusionOk="0" h="11062" w="9131">
                  <a:moveTo>
                    <a:pt x="4536" y="413"/>
                  </a:moveTo>
                  <a:cubicBezTo>
                    <a:pt x="5959" y="413"/>
                    <a:pt x="6709" y="1407"/>
                    <a:pt x="7122" y="2958"/>
                  </a:cubicBezTo>
                  <a:cubicBezTo>
                    <a:pt x="7784" y="5149"/>
                    <a:pt x="8172" y="7341"/>
                    <a:pt x="8742" y="9532"/>
                  </a:cubicBezTo>
                  <a:cubicBezTo>
                    <a:pt x="8651" y="9532"/>
                    <a:pt x="8560" y="9623"/>
                    <a:pt x="8446" y="9714"/>
                  </a:cubicBezTo>
                  <a:lnTo>
                    <a:pt x="8354" y="9623"/>
                  </a:lnTo>
                  <a:cubicBezTo>
                    <a:pt x="7304" y="9806"/>
                    <a:pt x="6277" y="10102"/>
                    <a:pt x="5227" y="10285"/>
                  </a:cubicBezTo>
                  <a:cubicBezTo>
                    <a:pt x="4798" y="10367"/>
                    <a:pt x="3910" y="10687"/>
                    <a:pt x="3385" y="10687"/>
                  </a:cubicBezTo>
                  <a:cubicBezTo>
                    <a:pt x="3325" y="10687"/>
                    <a:pt x="3269" y="10683"/>
                    <a:pt x="3219" y="10673"/>
                  </a:cubicBezTo>
                  <a:cubicBezTo>
                    <a:pt x="2557" y="10491"/>
                    <a:pt x="2283" y="9532"/>
                    <a:pt x="2169" y="8961"/>
                  </a:cubicBezTo>
                  <a:cubicBezTo>
                    <a:pt x="1895" y="8003"/>
                    <a:pt x="1598" y="6953"/>
                    <a:pt x="1415" y="6017"/>
                  </a:cubicBezTo>
                  <a:cubicBezTo>
                    <a:pt x="1142" y="5149"/>
                    <a:pt x="571" y="3643"/>
                    <a:pt x="754" y="2776"/>
                  </a:cubicBezTo>
                  <a:cubicBezTo>
                    <a:pt x="845" y="1817"/>
                    <a:pt x="1598" y="1064"/>
                    <a:pt x="2465" y="790"/>
                  </a:cubicBezTo>
                  <a:cubicBezTo>
                    <a:pt x="2945" y="676"/>
                    <a:pt x="3310" y="584"/>
                    <a:pt x="3789" y="493"/>
                  </a:cubicBezTo>
                  <a:cubicBezTo>
                    <a:pt x="4057" y="439"/>
                    <a:pt x="4305" y="413"/>
                    <a:pt x="4536" y="413"/>
                  </a:cubicBezTo>
                  <a:close/>
                  <a:moveTo>
                    <a:pt x="4705" y="1"/>
                  </a:moveTo>
                  <a:cubicBezTo>
                    <a:pt x="4369" y="1"/>
                    <a:pt x="4028" y="42"/>
                    <a:pt x="3698" y="105"/>
                  </a:cubicBezTo>
                  <a:cubicBezTo>
                    <a:pt x="2739" y="310"/>
                    <a:pt x="1027" y="493"/>
                    <a:pt x="571" y="1246"/>
                  </a:cubicBezTo>
                  <a:cubicBezTo>
                    <a:pt x="0" y="2114"/>
                    <a:pt x="457" y="3437"/>
                    <a:pt x="662" y="4305"/>
                  </a:cubicBezTo>
                  <a:cubicBezTo>
                    <a:pt x="1027" y="6199"/>
                    <a:pt x="1324" y="8208"/>
                    <a:pt x="1986" y="9920"/>
                  </a:cubicBezTo>
                  <a:cubicBezTo>
                    <a:pt x="2283" y="10582"/>
                    <a:pt x="2465" y="10947"/>
                    <a:pt x="3219" y="11061"/>
                  </a:cubicBezTo>
                  <a:cubicBezTo>
                    <a:pt x="3881" y="11061"/>
                    <a:pt x="4657" y="10764"/>
                    <a:pt x="5319" y="10673"/>
                  </a:cubicBezTo>
                  <a:cubicBezTo>
                    <a:pt x="6369" y="10376"/>
                    <a:pt x="7304" y="10194"/>
                    <a:pt x="8354" y="9920"/>
                  </a:cubicBezTo>
                  <a:cubicBezTo>
                    <a:pt x="8446" y="9920"/>
                    <a:pt x="8446" y="9920"/>
                    <a:pt x="8446" y="9806"/>
                  </a:cubicBezTo>
                  <a:cubicBezTo>
                    <a:pt x="8560" y="9806"/>
                    <a:pt x="8742" y="9714"/>
                    <a:pt x="8834" y="9623"/>
                  </a:cubicBezTo>
                  <a:cubicBezTo>
                    <a:pt x="8858" y="9648"/>
                    <a:pt x="8891" y="9659"/>
                    <a:pt x="8926" y="9659"/>
                  </a:cubicBezTo>
                  <a:cubicBezTo>
                    <a:pt x="9020" y="9659"/>
                    <a:pt x="9130" y="9574"/>
                    <a:pt x="9130" y="9441"/>
                  </a:cubicBezTo>
                  <a:cubicBezTo>
                    <a:pt x="8651" y="7523"/>
                    <a:pt x="8172" y="5629"/>
                    <a:pt x="7692" y="3826"/>
                  </a:cubicBezTo>
                  <a:cubicBezTo>
                    <a:pt x="7510" y="2776"/>
                    <a:pt x="7304" y="1360"/>
                    <a:pt x="6460" y="584"/>
                  </a:cubicBezTo>
                  <a:cubicBezTo>
                    <a:pt x="5966" y="150"/>
                    <a:pt x="5345" y="1"/>
                    <a:pt x="47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 name="Google Shape;91;p5"/>
          <p:cNvGrpSpPr/>
          <p:nvPr/>
        </p:nvGrpSpPr>
        <p:grpSpPr>
          <a:xfrm>
            <a:off x="1784446" y="563797"/>
            <a:ext cx="231358" cy="222881"/>
            <a:chOff x="2622646" y="563797"/>
            <a:chExt cx="231358" cy="222881"/>
          </a:xfrm>
        </p:grpSpPr>
        <p:sp>
          <p:nvSpPr>
            <p:cNvPr id="92" name="Google Shape;92;p5"/>
            <p:cNvSpPr/>
            <p:nvPr/>
          </p:nvSpPr>
          <p:spPr>
            <a:xfrm>
              <a:off x="2683151" y="573296"/>
              <a:ext cx="116011" cy="44792"/>
            </a:xfrm>
            <a:custGeom>
              <a:rect b="b" l="l" r="r" t="t"/>
              <a:pathLst>
                <a:path extrusionOk="0" h="1622" w="4201">
                  <a:moveTo>
                    <a:pt x="297" y="0"/>
                  </a:moveTo>
                  <a:cubicBezTo>
                    <a:pt x="206" y="0"/>
                    <a:pt x="206" y="0"/>
                    <a:pt x="92" y="92"/>
                  </a:cubicBezTo>
                  <a:cubicBezTo>
                    <a:pt x="0" y="92"/>
                    <a:pt x="0" y="206"/>
                    <a:pt x="0" y="297"/>
                  </a:cubicBezTo>
                  <a:cubicBezTo>
                    <a:pt x="480" y="1142"/>
                    <a:pt x="1347" y="1621"/>
                    <a:pt x="2283" y="1621"/>
                  </a:cubicBezTo>
                  <a:cubicBezTo>
                    <a:pt x="2854" y="1621"/>
                    <a:pt x="3515" y="1347"/>
                    <a:pt x="4086" y="868"/>
                  </a:cubicBezTo>
                  <a:cubicBezTo>
                    <a:pt x="4200" y="777"/>
                    <a:pt x="4200" y="571"/>
                    <a:pt x="4200" y="480"/>
                  </a:cubicBezTo>
                  <a:cubicBezTo>
                    <a:pt x="4086" y="480"/>
                    <a:pt x="4086" y="480"/>
                    <a:pt x="3995" y="571"/>
                  </a:cubicBezTo>
                  <a:lnTo>
                    <a:pt x="3903" y="571"/>
                  </a:lnTo>
                  <a:cubicBezTo>
                    <a:pt x="3812" y="662"/>
                    <a:pt x="3630" y="662"/>
                    <a:pt x="3424" y="777"/>
                  </a:cubicBezTo>
                  <a:cubicBezTo>
                    <a:pt x="3150" y="868"/>
                    <a:pt x="2762" y="1050"/>
                    <a:pt x="2374" y="1142"/>
                  </a:cubicBezTo>
                  <a:lnTo>
                    <a:pt x="2192" y="1142"/>
                  </a:lnTo>
                  <a:cubicBezTo>
                    <a:pt x="2100" y="1050"/>
                    <a:pt x="2009" y="868"/>
                    <a:pt x="1918" y="777"/>
                  </a:cubicBezTo>
                  <a:cubicBezTo>
                    <a:pt x="1347" y="777"/>
                    <a:pt x="776" y="480"/>
                    <a:pt x="38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5"/>
            <p:cNvSpPr/>
            <p:nvPr/>
          </p:nvSpPr>
          <p:spPr>
            <a:xfrm>
              <a:off x="2785879" y="662797"/>
              <a:ext cx="49845" cy="44792"/>
            </a:xfrm>
            <a:custGeom>
              <a:rect b="b" l="l" r="r" t="t"/>
              <a:pathLst>
                <a:path extrusionOk="0" h="1622" w="1805">
                  <a:moveTo>
                    <a:pt x="366" y="1"/>
                  </a:moveTo>
                  <a:cubicBezTo>
                    <a:pt x="183" y="1"/>
                    <a:pt x="1" y="183"/>
                    <a:pt x="92" y="389"/>
                  </a:cubicBezTo>
                  <a:cubicBezTo>
                    <a:pt x="275" y="571"/>
                    <a:pt x="366" y="754"/>
                    <a:pt x="572" y="1051"/>
                  </a:cubicBezTo>
                  <a:cubicBezTo>
                    <a:pt x="663" y="1233"/>
                    <a:pt x="937" y="1416"/>
                    <a:pt x="1051" y="1621"/>
                  </a:cubicBezTo>
                  <a:lnTo>
                    <a:pt x="1804" y="1621"/>
                  </a:lnTo>
                  <a:cubicBezTo>
                    <a:pt x="1804" y="1416"/>
                    <a:pt x="1713" y="1325"/>
                    <a:pt x="1621" y="1233"/>
                  </a:cubicBezTo>
                  <a:cubicBezTo>
                    <a:pt x="1325" y="1051"/>
                    <a:pt x="1233" y="845"/>
                    <a:pt x="1051" y="663"/>
                  </a:cubicBezTo>
                  <a:cubicBezTo>
                    <a:pt x="845" y="480"/>
                    <a:pt x="663" y="275"/>
                    <a:pt x="480" y="92"/>
                  </a:cubicBezTo>
                  <a:cubicBezTo>
                    <a:pt x="480" y="1"/>
                    <a:pt x="366" y="1"/>
                    <a:pt x="3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5"/>
            <p:cNvSpPr/>
            <p:nvPr/>
          </p:nvSpPr>
          <p:spPr>
            <a:xfrm>
              <a:off x="2622646" y="563797"/>
              <a:ext cx="231358" cy="222881"/>
            </a:xfrm>
            <a:custGeom>
              <a:rect b="b" l="l" r="r" t="t"/>
              <a:pathLst>
                <a:path extrusionOk="0" h="8071" w="8378">
                  <a:moveTo>
                    <a:pt x="2523" y="379"/>
                  </a:moveTo>
                  <a:cubicBezTo>
                    <a:pt x="2848" y="379"/>
                    <a:pt x="3282" y="590"/>
                    <a:pt x="3424" y="733"/>
                  </a:cubicBezTo>
                  <a:cubicBezTo>
                    <a:pt x="3812" y="915"/>
                    <a:pt x="4109" y="1212"/>
                    <a:pt x="4383" y="1486"/>
                  </a:cubicBezTo>
                  <a:cubicBezTo>
                    <a:pt x="4413" y="1516"/>
                    <a:pt x="4443" y="1526"/>
                    <a:pt x="4471" y="1526"/>
                  </a:cubicBezTo>
                  <a:cubicBezTo>
                    <a:pt x="4525" y="1526"/>
                    <a:pt x="4565" y="1486"/>
                    <a:pt x="4565" y="1486"/>
                  </a:cubicBezTo>
                  <a:cubicBezTo>
                    <a:pt x="4953" y="1394"/>
                    <a:pt x="5341" y="1212"/>
                    <a:pt x="5615" y="1121"/>
                  </a:cubicBezTo>
                  <a:cubicBezTo>
                    <a:pt x="5821" y="1006"/>
                    <a:pt x="6003" y="1006"/>
                    <a:pt x="6094" y="915"/>
                  </a:cubicBezTo>
                  <a:cubicBezTo>
                    <a:pt x="6266" y="862"/>
                    <a:pt x="6369" y="810"/>
                    <a:pt x="6478" y="810"/>
                  </a:cubicBezTo>
                  <a:cubicBezTo>
                    <a:pt x="6558" y="810"/>
                    <a:pt x="6641" y="838"/>
                    <a:pt x="6756" y="915"/>
                  </a:cubicBezTo>
                  <a:cubicBezTo>
                    <a:pt x="7053" y="1121"/>
                    <a:pt x="6848" y="1691"/>
                    <a:pt x="6848" y="2056"/>
                  </a:cubicBezTo>
                  <a:cubicBezTo>
                    <a:pt x="6848" y="2444"/>
                    <a:pt x="6848" y="2832"/>
                    <a:pt x="6756" y="3198"/>
                  </a:cubicBezTo>
                  <a:lnTo>
                    <a:pt x="6756" y="3289"/>
                  </a:lnTo>
                  <a:lnTo>
                    <a:pt x="6756" y="3494"/>
                  </a:lnTo>
                  <a:cubicBezTo>
                    <a:pt x="7144" y="4065"/>
                    <a:pt x="7418" y="4636"/>
                    <a:pt x="7898" y="5206"/>
                  </a:cubicBezTo>
                  <a:cubicBezTo>
                    <a:pt x="6962" y="5206"/>
                    <a:pt x="6094" y="5298"/>
                    <a:pt x="5250" y="5298"/>
                  </a:cubicBezTo>
                  <a:lnTo>
                    <a:pt x="5136" y="5298"/>
                  </a:lnTo>
                  <a:cubicBezTo>
                    <a:pt x="5136" y="5298"/>
                    <a:pt x="5045" y="5298"/>
                    <a:pt x="4953" y="5389"/>
                  </a:cubicBezTo>
                  <a:cubicBezTo>
                    <a:pt x="4771" y="5777"/>
                    <a:pt x="4565" y="6142"/>
                    <a:pt x="4383" y="6530"/>
                  </a:cubicBezTo>
                  <a:cubicBezTo>
                    <a:pt x="4296" y="6812"/>
                    <a:pt x="4024" y="7587"/>
                    <a:pt x="3763" y="7587"/>
                  </a:cubicBezTo>
                  <a:cubicBezTo>
                    <a:pt x="3749" y="7587"/>
                    <a:pt x="3735" y="7585"/>
                    <a:pt x="3721" y="7580"/>
                  </a:cubicBezTo>
                  <a:cubicBezTo>
                    <a:pt x="3424" y="7580"/>
                    <a:pt x="3241" y="6827"/>
                    <a:pt x="3150" y="6439"/>
                  </a:cubicBezTo>
                  <a:cubicBezTo>
                    <a:pt x="2967" y="6142"/>
                    <a:pt x="2853" y="5777"/>
                    <a:pt x="2762" y="5389"/>
                  </a:cubicBezTo>
                  <a:lnTo>
                    <a:pt x="2853" y="5389"/>
                  </a:lnTo>
                  <a:cubicBezTo>
                    <a:pt x="3059" y="5389"/>
                    <a:pt x="3059" y="5001"/>
                    <a:pt x="2853" y="5001"/>
                  </a:cubicBezTo>
                  <a:cubicBezTo>
                    <a:pt x="2009" y="5001"/>
                    <a:pt x="1256" y="4910"/>
                    <a:pt x="571" y="4727"/>
                  </a:cubicBezTo>
                  <a:cubicBezTo>
                    <a:pt x="959" y="4156"/>
                    <a:pt x="1529" y="3586"/>
                    <a:pt x="2009" y="3106"/>
                  </a:cubicBezTo>
                  <a:lnTo>
                    <a:pt x="2009" y="2924"/>
                  </a:lnTo>
                  <a:cubicBezTo>
                    <a:pt x="2100" y="2924"/>
                    <a:pt x="2100" y="2924"/>
                    <a:pt x="2100" y="2832"/>
                  </a:cubicBezTo>
                  <a:cubicBezTo>
                    <a:pt x="2100" y="2444"/>
                    <a:pt x="2100" y="2056"/>
                    <a:pt x="2191" y="1691"/>
                  </a:cubicBezTo>
                  <a:cubicBezTo>
                    <a:pt x="2191" y="1303"/>
                    <a:pt x="2009" y="641"/>
                    <a:pt x="2283" y="436"/>
                  </a:cubicBezTo>
                  <a:cubicBezTo>
                    <a:pt x="2348" y="396"/>
                    <a:pt x="2431" y="379"/>
                    <a:pt x="2523" y="379"/>
                  </a:cubicBezTo>
                  <a:close/>
                  <a:moveTo>
                    <a:pt x="2405" y="1"/>
                  </a:moveTo>
                  <a:cubicBezTo>
                    <a:pt x="2297" y="1"/>
                    <a:pt x="2193" y="21"/>
                    <a:pt x="2100" y="71"/>
                  </a:cubicBezTo>
                  <a:cubicBezTo>
                    <a:pt x="1826" y="162"/>
                    <a:pt x="1826" y="436"/>
                    <a:pt x="1826" y="824"/>
                  </a:cubicBezTo>
                  <a:lnTo>
                    <a:pt x="1826" y="2832"/>
                  </a:lnTo>
                  <a:lnTo>
                    <a:pt x="1826" y="2924"/>
                  </a:lnTo>
                  <a:cubicBezTo>
                    <a:pt x="1141" y="3403"/>
                    <a:pt x="571" y="4065"/>
                    <a:pt x="114" y="4636"/>
                  </a:cubicBezTo>
                  <a:cubicBezTo>
                    <a:pt x="0" y="4727"/>
                    <a:pt x="114" y="4910"/>
                    <a:pt x="206" y="4910"/>
                  </a:cubicBezTo>
                  <a:cubicBezTo>
                    <a:pt x="959" y="5206"/>
                    <a:pt x="1826" y="5389"/>
                    <a:pt x="2579" y="5389"/>
                  </a:cubicBezTo>
                  <a:cubicBezTo>
                    <a:pt x="2579" y="5960"/>
                    <a:pt x="2762" y="6530"/>
                    <a:pt x="2967" y="7101"/>
                  </a:cubicBezTo>
                  <a:cubicBezTo>
                    <a:pt x="3059" y="7398"/>
                    <a:pt x="3241" y="8059"/>
                    <a:pt x="3629" y="8059"/>
                  </a:cubicBezTo>
                  <a:cubicBezTo>
                    <a:pt x="3670" y="8067"/>
                    <a:pt x="3709" y="8071"/>
                    <a:pt x="3745" y="8071"/>
                  </a:cubicBezTo>
                  <a:cubicBezTo>
                    <a:pt x="4139" y="8071"/>
                    <a:pt x="4299" y="7648"/>
                    <a:pt x="4383" y="7398"/>
                  </a:cubicBezTo>
                  <a:cubicBezTo>
                    <a:pt x="4771" y="6713"/>
                    <a:pt x="5045" y="6142"/>
                    <a:pt x="5250" y="5480"/>
                  </a:cubicBezTo>
                  <a:cubicBezTo>
                    <a:pt x="5636" y="5565"/>
                    <a:pt x="6042" y="5595"/>
                    <a:pt x="6452" y="5595"/>
                  </a:cubicBezTo>
                  <a:cubicBezTo>
                    <a:pt x="7037" y="5595"/>
                    <a:pt x="7631" y="5534"/>
                    <a:pt x="8194" y="5480"/>
                  </a:cubicBezTo>
                  <a:cubicBezTo>
                    <a:pt x="8286" y="5480"/>
                    <a:pt x="8377" y="5298"/>
                    <a:pt x="8286" y="5206"/>
                  </a:cubicBezTo>
                  <a:cubicBezTo>
                    <a:pt x="7806" y="4636"/>
                    <a:pt x="7418" y="4065"/>
                    <a:pt x="7053" y="3403"/>
                  </a:cubicBezTo>
                  <a:cubicBezTo>
                    <a:pt x="7144" y="3289"/>
                    <a:pt x="7144" y="3289"/>
                    <a:pt x="7144" y="3198"/>
                  </a:cubicBezTo>
                  <a:cubicBezTo>
                    <a:pt x="7236" y="2627"/>
                    <a:pt x="7236" y="2056"/>
                    <a:pt x="7236" y="1394"/>
                  </a:cubicBezTo>
                  <a:cubicBezTo>
                    <a:pt x="7236" y="1121"/>
                    <a:pt x="7327" y="733"/>
                    <a:pt x="7053" y="436"/>
                  </a:cubicBezTo>
                  <a:cubicBezTo>
                    <a:pt x="6963" y="380"/>
                    <a:pt x="6866" y="358"/>
                    <a:pt x="6763" y="358"/>
                  </a:cubicBezTo>
                  <a:cubicBezTo>
                    <a:pt x="6531" y="358"/>
                    <a:pt x="6273" y="471"/>
                    <a:pt x="6003" y="550"/>
                  </a:cubicBezTo>
                  <a:cubicBezTo>
                    <a:pt x="5524" y="733"/>
                    <a:pt x="5045" y="915"/>
                    <a:pt x="4565" y="1212"/>
                  </a:cubicBezTo>
                  <a:cubicBezTo>
                    <a:pt x="4200" y="824"/>
                    <a:pt x="3812" y="550"/>
                    <a:pt x="3424" y="344"/>
                  </a:cubicBezTo>
                  <a:cubicBezTo>
                    <a:pt x="3146" y="206"/>
                    <a:pt x="2750" y="1"/>
                    <a:pt x="24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 name="Google Shape;95;p5"/>
          <p:cNvGrpSpPr/>
          <p:nvPr/>
        </p:nvGrpSpPr>
        <p:grpSpPr>
          <a:xfrm>
            <a:off x="206111" y="278865"/>
            <a:ext cx="231358" cy="223875"/>
            <a:chOff x="1044311" y="278865"/>
            <a:chExt cx="231358" cy="223875"/>
          </a:xfrm>
        </p:grpSpPr>
        <p:sp>
          <p:nvSpPr>
            <p:cNvPr id="96" name="Google Shape;96;p5"/>
            <p:cNvSpPr/>
            <p:nvPr/>
          </p:nvSpPr>
          <p:spPr>
            <a:xfrm>
              <a:off x="1102303" y="289663"/>
              <a:ext cx="117888" cy="42251"/>
            </a:xfrm>
            <a:custGeom>
              <a:rect b="b" l="l" r="r" t="t"/>
              <a:pathLst>
                <a:path extrusionOk="0" h="1530" w="4269">
                  <a:moveTo>
                    <a:pt x="183" y="0"/>
                  </a:moveTo>
                  <a:lnTo>
                    <a:pt x="0" y="206"/>
                  </a:lnTo>
                  <a:cubicBezTo>
                    <a:pt x="480" y="1050"/>
                    <a:pt x="1416" y="1529"/>
                    <a:pt x="2283" y="1529"/>
                  </a:cubicBezTo>
                  <a:cubicBezTo>
                    <a:pt x="2945" y="1529"/>
                    <a:pt x="3607" y="1347"/>
                    <a:pt x="4086" y="867"/>
                  </a:cubicBezTo>
                  <a:cubicBezTo>
                    <a:pt x="4269" y="662"/>
                    <a:pt x="4269" y="571"/>
                    <a:pt x="4178" y="479"/>
                  </a:cubicBezTo>
                  <a:lnTo>
                    <a:pt x="3995" y="479"/>
                  </a:lnTo>
                  <a:lnTo>
                    <a:pt x="3995" y="571"/>
                  </a:lnTo>
                  <a:cubicBezTo>
                    <a:pt x="3812" y="571"/>
                    <a:pt x="3698" y="662"/>
                    <a:pt x="3516" y="662"/>
                  </a:cubicBezTo>
                  <a:cubicBezTo>
                    <a:pt x="3128" y="867"/>
                    <a:pt x="2854" y="959"/>
                    <a:pt x="2466" y="1050"/>
                  </a:cubicBezTo>
                  <a:cubicBezTo>
                    <a:pt x="2466" y="1141"/>
                    <a:pt x="2374" y="1141"/>
                    <a:pt x="2374" y="1141"/>
                  </a:cubicBezTo>
                  <a:cubicBezTo>
                    <a:pt x="2374" y="1141"/>
                    <a:pt x="2283" y="1141"/>
                    <a:pt x="2283" y="1050"/>
                  </a:cubicBezTo>
                  <a:cubicBezTo>
                    <a:pt x="2192" y="959"/>
                    <a:pt x="2100" y="867"/>
                    <a:pt x="1895" y="776"/>
                  </a:cubicBezTo>
                  <a:cubicBezTo>
                    <a:pt x="1324" y="662"/>
                    <a:pt x="845" y="388"/>
                    <a:pt x="4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5"/>
            <p:cNvSpPr/>
            <p:nvPr/>
          </p:nvSpPr>
          <p:spPr>
            <a:xfrm>
              <a:off x="1207571" y="379163"/>
              <a:ext cx="47304" cy="44764"/>
            </a:xfrm>
            <a:custGeom>
              <a:rect b="b" l="l" r="r" t="t"/>
              <a:pathLst>
                <a:path extrusionOk="0" h="1621" w="1713">
                  <a:moveTo>
                    <a:pt x="274" y="0"/>
                  </a:moveTo>
                  <a:cubicBezTo>
                    <a:pt x="183" y="0"/>
                    <a:pt x="0" y="183"/>
                    <a:pt x="92" y="274"/>
                  </a:cubicBezTo>
                  <a:cubicBezTo>
                    <a:pt x="274" y="571"/>
                    <a:pt x="366" y="754"/>
                    <a:pt x="571" y="959"/>
                  </a:cubicBezTo>
                  <a:cubicBezTo>
                    <a:pt x="662" y="1142"/>
                    <a:pt x="845" y="1324"/>
                    <a:pt x="936" y="1621"/>
                  </a:cubicBezTo>
                  <a:cubicBezTo>
                    <a:pt x="1233" y="1621"/>
                    <a:pt x="1507" y="1621"/>
                    <a:pt x="1712" y="1530"/>
                  </a:cubicBezTo>
                  <a:cubicBezTo>
                    <a:pt x="1712" y="1415"/>
                    <a:pt x="1712" y="1233"/>
                    <a:pt x="1507" y="1142"/>
                  </a:cubicBezTo>
                  <a:cubicBezTo>
                    <a:pt x="1324" y="1050"/>
                    <a:pt x="1142" y="754"/>
                    <a:pt x="1027" y="571"/>
                  </a:cubicBezTo>
                  <a:cubicBezTo>
                    <a:pt x="845" y="388"/>
                    <a:pt x="662" y="183"/>
                    <a:pt x="45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5"/>
            <p:cNvSpPr/>
            <p:nvPr/>
          </p:nvSpPr>
          <p:spPr>
            <a:xfrm>
              <a:off x="1044311" y="278865"/>
              <a:ext cx="231358" cy="223875"/>
            </a:xfrm>
            <a:custGeom>
              <a:rect b="b" l="l" r="r" t="t"/>
              <a:pathLst>
                <a:path extrusionOk="0" h="8107" w="8378">
                  <a:moveTo>
                    <a:pt x="2440" y="343"/>
                  </a:moveTo>
                  <a:cubicBezTo>
                    <a:pt x="2722" y="343"/>
                    <a:pt x="3202" y="614"/>
                    <a:pt x="3424" y="688"/>
                  </a:cubicBezTo>
                  <a:cubicBezTo>
                    <a:pt x="3812" y="870"/>
                    <a:pt x="4086" y="1167"/>
                    <a:pt x="4383" y="1441"/>
                  </a:cubicBezTo>
                  <a:cubicBezTo>
                    <a:pt x="4429" y="1487"/>
                    <a:pt x="4452" y="1510"/>
                    <a:pt x="4474" y="1510"/>
                  </a:cubicBezTo>
                  <a:cubicBezTo>
                    <a:pt x="4497" y="1510"/>
                    <a:pt x="4520" y="1487"/>
                    <a:pt x="4566" y="1441"/>
                  </a:cubicBezTo>
                  <a:cubicBezTo>
                    <a:pt x="4954" y="1350"/>
                    <a:pt x="5228" y="1258"/>
                    <a:pt x="5616" y="1053"/>
                  </a:cubicBezTo>
                  <a:cubicBezTo>
                    <a:pt x="5798" y="1053"/>
                    <a:pt x="5912" y="962"/>
                    <a:pt x="6095" y="962"/>
                  </a:cubicBezTo>
                  <a:cubicBezTo>
                    <a:pt x="6264" y="849"/>
                    <a:pt x="6372" y="771"/>
                    <a:pt x="6474" y="771"/>
                  </a:cubicBezTo>
                  <a:cubicBezTo>
                    <a:pt x="6536" y="771"/>
                    <a:pt x="6596" y="801"/>
                    <a:pt x="6666" y="870"/>
                  </a:cubicBezTo>
                  <a:cubicBezTo>
                    <a:pt x="6939" y="1053"/>
                    <a:pt x="6848" y="1738"/>
                    <a:pt x="6848" y="2012"/>
                  </a:cubicBezTo>
                  <a:cubicBezTo>
                    <a:pt x="6848" y="2400"/>
                    <a:pt x="6757" y="2879"/>
                    <a:pt x="6757" y="3244"/>
                  </a:cubicBezTo>
                  <a:lnTo>
                    <a:pt x="6757" y="3450"/>
                  </a:lnTo>
                  <a:cubicBezTo>
                    <a:pt x="7054" y="4112"/>
                    <a:pt x="7419" y="4591"/>
                    <a:pt x="7807" y="5162"/>
                  </a:cubicBezTo>
                  <a:cubicBezTo>
                    <a:pt x="6939" y="5253"/>
                    <a:pt x="6095" y="5253"/>
                    <a:pt x="5136" y="5253"/>
                  </a:cubicBezTo>
                  <a:cubicBezTo>
                    <a:pt x="5045" y="5253"/>
                    <a:pt x="4954" y="5253"/>
                    <a:pt x="4954" y="5344"/>
                  </a:cubicBezTo>
                  <a:cubicBezTo>
                    <a:pt x="4771" y="5732"/>
                    <a:pt x="4566" y="6189"/>
                    <a:pt x="4383" y="6577"/>
                  </a:cubicBezTo>
                  <a:cubicBezTo>
                    <a:pt x="4292" y="6873"/>
                    <a:pt x="3995" y="7627"/>
                    <a:pt x="3721" y="7627"/>
                  </a:cubicBezTo>
                  <a:cubicBezTo>
                    <a:pt x="3333" y="7535"/>
                    <a:pt x="3150" y="6759"/>
                    <a:pt x="3059" y="6485"/>
                  </a:cubicBezTo>
                  <a:cubicBezTo>
                    <a:pt x="2945" y="6097"/>
                    <a:pt x="2854" y="5732"/>
                    <a:pt x="2762" y="5344"/>
                  </a:cubicBezTo>
                  <a:cubicBezTo>
                    <a:pt x="3059" y="5344"/>
                    <a:pt x="3059" y="5047"/>
                    <a:pt x="2762" y="5047"/>
                  </a:cubicBezTo>
                  <a:cubicBezTo>
                    <a:pt x="2009" y="5047"/>
                    <a:pt x="1233" y="4956"/>
                    <a:pt x="480" y="4682"/>
                  </a:cubicBezTo>
                  <a:cubicBezTo>
                    <a:pt x="959" y="4112"/>
                    <a:pt x="1530" y="3632"/>
                    <a:pt x="2009" y="3062"/>
                  </a:cubicBezTo>
                  <a:lnTo>
                    <a:pt x="2009" y="2970"/>
                  </a:lnTo>
                  <a:cubicBezTo>
                    <a:pt x="2009" y="2970"/>
                    <a:pt x="2100" y="2879"/>
                    <a:pt x="2100" y="2765"/>
                  </a:cubicBezTo>
                  <a:lnTo>
                    <a:pt x="2100" y="1624"/>
                  </a:lnTo>
                  <a:cubicBezTo>
                    <a:pt x="2100" y="1350"/>
                    <a:pt x="2009" y="597"/>
                    <a:pt x="2283" y="391"/>
                  </a:cubicBezTo>
                  <a:cubicBezTo>
                    <a:pt x="2321" y="357"/>
                    <a:pt x="2376" y="343"/>
                    <a:pt x="2440" y="343"/>
                  </a:cubicBezTo>
                  <a:close/>
                  <a:moveTo>
                    <a:pt x="2296" y="0"/>
                  </a:moveTo>
                  <a:cubicBezTo>
                    <a:pt x="2227" y="0"/>
                    <a:pt x="2162" y="8"/>
                    <a:pt x="2100" y="26"/>
                  </a:cubicBezTo>
                  <a:cubicBezTo>
                    <a:pt x="1804" y="117"/>
                    <a:pt x="1712" y="482"/>
                    <a:pt x="1712" y="779"/>
                  </a:cubicBezTo>
                  <a:cubicBezTo>
                    <a:pt x="1712" y="1441"/>
                    <a:pt x="1712" y="2103"/>
                    <a:pt x="1804" y="2765"/>
                  </a:cubicBezTo>
                  <a:lnTo>
                    <a:pt x="1804" y="2970"/>
                  </a:lnTo>
                  <a:cubicBezTo>
                    <a:pt x="1142" y="3450"/>
                    <a:pt x="571" y="4020"/>
                    <a:pt x="92" y="4682"/>
                  </a:cubicBezTo>
                  <a:cubicBezTo>
                    <a:pt x="1" y="4774"/>
                    <a:pt x="1" y="4865"/>
                    <a:pt x="206" y="4956"/>
                  </a:cubicBezTo>
                  <a:cubicBezTo>
                    <a:pt x="959" y="5253"/>
                    <a:pt x="1712" y="5344"/>
                    <a:pt x="2580" y="5344"/>
                  </a:cubicBezTo>
                  <a:cubicBezTo>
                    <a:pt x="2580" y="5915"/>
                    <a:pt x="2671" y="6577"/>
                    <a:pt x="2945" y="7056"/>
                  </a:cubicBezTo>
                  <a:cubicBezTo>
                    <a:pt x="3059" y="7444"/>
                    <a:pt x="3242" y="8015"/>
                    <a:pt x="3630" y="8106"/>
                  </a:cubicBezTo>
                  <a:cubicBezTo>
                    <a:pt x="3995" y="8106"/>
                    <a:pt x="4292" y="7627"/>
                    <a:pt x="4383" y="7330"/>
                  </a:cubicBezTo>
                  <a:cubicBezTo>
                    <a:pt x="4657" y="6759"/>
                    <a:pt x="4954" y="6097"/>
                    <a:pt x="5228" y="5527"/>
                  </a:cubicBezTo>
                  <a:cubicBezTo>
                    <a:pt x="5707" y="5572"/>
                    <a:pt x="6186" y="5595"/>
                    <a:pt x="6677" y="5595"/>
                  </a:cubicBezTo>
                  <a:cubicBezTo>
                    <a:pt x="7168" y="5595"/>
                    <a:pt x="7670" y="5572"/>
                    <a:pt x="8195" y="5527"/>
                  </a:cubicBezTo>
                  <a:cubicBezTo>
                    <a:pt x="8286" y="5435"/>
                    <a:pt x="8377" y="5344"/>
                    <a:pt x="8286" y="5253"/>
                  </a:cubicBezTo>
                  <a:cubicBezTo>
                    <a:pt x="7807" y="4682"/>
                    <a:pt x="7419" y="4020"/>
                    <a:pt x="7054" y="3336"/>
                  </a:cubicBezTo>
                  <a:cubicBezTo>
                    <a:pt x="7054" y="3336"/>
                    <a:pt x="7145" y="3336"/>
                    <a:pt x="7145" y="3244"/>
                  </a:cubicBezTo>
                  <a:cubicBezTo>
                    <a:pt x="7145" y="2674"/>
                    <a:pt x="7236" y="2012"/>
                    <a:pt x="7236" y="1441"/>
                  </a:cubicBezTo>
                  <a:cubicBezTo>
                    <a:pt x="7236" y="1167"/>
                    <a:pt x="7236" y="688"/>
                    <a:pt x="6939" y="482"/>
                  </a:cubicBezTo>
                  <a:cubicBezTo>
                    <a:pt x="6840" y="383"/>
                    <a:pt x="6726" y="344"/>
                    <a:pt x="6608" y="344"/>
                  </a:cubicBezTo>
                  <a:cubicBezTo>
                    <a:pt x="6399" y="344"/>
                    <a:pt x="6178" y="466"/>
                    <a:pt x="6004" y="597"/>
                  </a:cubicBezTo>
                  <a:cubicBezTo>
                    <a:pt x="5524" y="779"/>
                    <a:pt x="5045" y="962"/>
                    <a:pt x="4566" y="1258"/>
                  </a:cubicBezTo>
                  <a:cubicBezTo>
                    <a:pt x="4200" y="870"/>
                    <a:pt x="3812" y="597"/>
                    <a:pt x="3333" y="300"/>
                  </a:cubicBezTo>
                  <a:cubicBezTo>
                    <a:pt x="3102" y="223"/>
                    <a:pt x="2661" y="0"/>
                    <a:pt x="229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 name="Google Shape;99;p5"/>
          <p:cNvGrpSpPr/>
          <p:nvPr/>
        </p:nvGrpSpPr>
        <p:grpSpPr>
          <a:xfrm>
            <a:off x="253388" y="3060027"/>
            <a:ext cx="231358" cy="223681"/>
            <a:chOff x="1091588" y="3060027"/>
            <a:chExt cx="231358" cy="223681"/>
          </a:xfrm>
        </p:grpSpPr>
        <p:sp>
          <p:nvSpPr>
            <p:cNvPr id="100" name="Google Shape;100;p5"/>
            <p:cNvSpPr/>
            <p:nvPr/>
          </p:nvSpPr>
          <p:spPr>
            <a:xfrm>
              <a:off x="1152093" y="3071266"/>
              <a:ext cx="115375" cy="41616"/>
            </a:xfrm>
            <a:custGeom>
              <a:rect b="b" l="l" r="r" t="t"/>
              <a:pathLst>
                <a:path extrusionOk="0" h="1507" w="4178">
                  <a:moveTo>
                    <a:pt x="92" y="0"/>
                  </a:moveTo>
                  <a:cubicBezTo>
                    <a:pt x="1" y="91"/>
                    <a:pt x="1" y="91"/>
                    <a:pt x="1" y="183"/>
                  </a:cubicBezTo>
                  <a:cubicBezTo>
                    <a:pt x="480" y="1050"/>
                    <a:pt x="1325" y="1507"/>
                    <a:pt x="2283" y="1507"/>
                  </a:cubicBezTo>
                  <a:cubicBezTo>
                    <a:pt x="2945" y="1507"/>
                    <a:pt x="3516" y="1324"/>
                    <a:pt x="4086" y="845"/>
                  </a:cubicBezTo>
                  <a:cubicBezTo>
                    <a:pt x="4178" y="662"/>
                    <a:pt x="4178" y="571"/>
                    <a:pt x="4178" y="479"/>
                  </a:cubicBezTo>
                  <a:lnTo>
                    <a:pt x="3995" y="479"/>
                  </a:lnTo>
                  <a:lnTo>
                    <a:pt x="3995" y="571"/>
                  </a:lnTo>
                  <a:cubicBezTo>
                    <a:pt x="3813" y="571"/>
                    <a:pt x="3607" y="662"/>
                    <a:pt x="3516" y="753"/>
                  </a:cubicBezTo>
                  <a:cubicBezTo>
                    <a:pt x="3151" y="845"/>
                    <a:pt x="2763" y="936"/>
                    <a:pt x="2375" y="1050"/>
                  </a:cubicBezTo>
                  <a:cubicBezTo>
                    <a:pt x="2375" y="1141"/>
                    <a:pt x="2375" y="1141"/>
                    <a:pt x="2283" y="1141"/>
                  </a:cubicBezTo>
                  <a:lnTo>
                    <a:pt x="2192" y="1141"/>
                  </a:lnTo>
                  <a:lnTo>
                    <a:pt x="2192" y="1050"/>
                  </a:lnTo>
                  <a:cubicBezTo>
                    <a:pt x="2101" y="936"/>
                    <a:pt x="2009" y="845"/>
                    <a:pt x="1895" y="753"/>
                  </a:cubicBezTo>
                  <a:cubicBezTo>
                    <a:pt x="1325" y="662"/>
                    <a:pt x="754" y="365"/>
                    <a:pt x="3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5"/>
            <p:cNvSpPr/>
            <p:nvPr/>
          </p:nvSpPr>
          <p:spPr>
            <a:xfrm>
              <a:off x="1254848" y="3160131"/>
              <a:ext cx="49817" cy="44792"/>
            </a:xfrm>
            <a:custGeom>
              <a:rect b="b" l="l" r="r" t="t"/>
              <a:pathLst>
                <a:path extrusionOk="0" h="1622" w="1804">
                  <a:moveTo>
                    <a:pt x="365" y="0"/>
                  </a:moveTo>
                  <a:cubicBezTo>
                    <a:pt x="183" y="0"/>
                    <a:pt x="0" y="206"/>
                    <a:pt x="92" y="389"/>
                  </a:cubicBezTo>
                  <a:cubicBezTo>
                    <a:pt x="274" y="571"/>
                    <a:pt x="457" y="777"/>
                    <a:pt x="571" y="959"/>
                  </a:cubicBezTo>
                  <a:cubicBezTo>
                    <a:pt x="753" y="1142"/>
                    <a:pt x="936" y="1438"/>
                    <a:pt x="1027" y="1621"/>
                  </a:cubicBezTo>
                  <a:lnTo>
                    <a:pt x="1803" y="1621"/>
                  </a:lnTo>
                  <a:cubicBezTo>
                    <a:pt x="1803" y="1438"/>
                    <a:pt x="1712" y="1256"/>
                    <a:pt x="1598" y="1142"/>
                  </a:cubicBezTo>
                  <a:cubicBezTo>
                    <a:pt x="1415" y="1050"/>
                    <a:pt x="1233" y="777"/>
                    <a:pt x="1027" y="571"/>
                  </a:cubicBezTo>
                  <a:cubicBezTo>
                    <a:pt x="845" y="389"/>
                    <a:pt x="662" y="206"/>
                    <a:pt x="5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
            <p:cNvSpPr/>
            <p:nvPr/>
          </p:nvSpPr>
          <p:spPr>
            <a:xfrm>
              <a:off x="1091588" y="3060027"/>
              <a:ext cx="231358" cy="223681"/>
            </a:xfrm>
            <a:custGeom>
              <a:rect b="b" l="l" r="r" t="t"/>
              <a:pathLst>
                <a:path extrusionOk="0" h="8100" w="8378">
                  <a:moveTo>
                    <a:pt x="2504" y="348"/>
                  </a:moveTo>
                  <a:cubicBezTo>
                    <a:pt x="2830" y="348"/>
                    <a:pt x="3279" y="608"/>
                    <a:pt x="3424" y="681"/>
                  </a:cubicBezTo>
                  <a:cubicBezTo>
                    <a:pt x="3812" y="978"/>
                    <a:pt x="4086" y="1160"/>
                    <a:pt x="4383" y="1457"/>
                  </a:cubicBezTo>
                  <a:cubicBezTo>
                    <a:pt x="4429" y="1503"/>
                    <a:pt x="4474" y="1526"/>
                    <a:pt x="4508" y="1526"/>
                  </a:cubicBezTo>
                  <a:cubicBezTo>
                    <a:pt x="4543" y="1526"/>
                    <a:pt x="4566" y="1503"/>
                    <a:pt x="4566" y="1457"/>
                  </a:cubicBezTo>
                  <a:cubicBezTo>
                    <a:pt x="4954" y="1343"/>
                    <a:pt x="5342" y="1252"/>
                    <a:pt x="5707" y="1160"/>
                  </a:cubicBezTo>
                  <a:cubicBezTo>
                    <a:pt x="5798" y="1069"/>
                    <a:pt x="6004" y="978"/>
                    <a:pt x="6186" y="978"/>
                  </a:cubicBezTo>
                  <a:cubicBezTo>
                    <a:pt x="6312" y="915"/>
                    <a:pt x="6405" y="798"/>
                    <a:pt x="6540" y="798"/>
                  </a:cubicBezTo>
                  <a:cubicBezTo>
                    <a:pt x="6601" y="798"/>
                    <a:pt x="6671" y="822"/>
                    <a:pt x="6757" y="886"/>
                  </a:cubicBezTo>
                  <a:cubicBezTo>
                    <a:pt x="7053" y="1069"/>
                    <a:pt x="6848" y="1731"/>
                    <a:pt x="6848" y="2028"/>
                  </a:cubicBezTo>
                  <a:lnTo>
                    <a:pt x="6848" y="3260"/>
                  </a:lnTo>
                  <a:cubicBezTo>
                    <a:pt x="6757" y="3352"/>
                    <a:pt x="6757" y="3443"/>
                    <a:pt x="6757" y="3443"/>
                  </a:cubicBezTo>
                  <a:cubicBezTo>
                    <a:pt x="7145" y="4105"/>
                    <a:pt x="7419" y="4675"/>
                    <a:pt x="7898" y="5155"/>
                  </a:cubicBezTo>
                  <a:cubicBezTo>
                    <a:pt x="6939" y="5246"/>
                    <a:pt x="6095" y="5246"/>
                    <a:pt x="5227" y="5246"/>
                  </a:cubicBezTo>
                  <a:lnTo>
                    <a:pt x="5136" y="5337"/>
                  </a:lnTo>
                  <a:cubicBezTo>
                    <a:pt x="5136" y="5292"/>
                    <a:pt x="5113" y="5269"/>
                    <a:pt x="5079" y="5269"/>
                  </a:cubicBezTo>
                  <a:cubicBezTo>
                    <a:pt x="5045" y="5269"/>
                    <a:pt x="4999" y="5292"/>
                    <a:pt x="4954" y="5337"/>
                  </a:cubicBezTo>
                  <a:cubicBezTo>
                    <a:pt x="4771" y="5725"/>
                    <a:pt x="4566" y="6205"/>
                    <a:pt x="4383" y="6593"/>
                  </a:cubicBezTo>
                  <a:cubicBezTo>
                    <a:pt x="4292" y="6867"/>
                    <a:pt x="3995" y="7620"/>
                    <a:pt x="3721" y="7620"/>
                  </a:cubicBezTo>
                  <a:cubicBezTo>
                    <a:pt x="3424" y="7620"/>
                    <a:pt x="3242" y="6775"/>
                    <a:pt x="3150" y="6479"/>
                  </a:cubicBezTo>
                  <a:cubicBezTo>
                    <a:pt x="2945" y="6113"/>
                    <a:pt x="2854" y="5725"/>
                    <a:pt x="2762" y="5337"/>
                  </a:cubicBezTo>
                  <a:lnTo>
                    <a:pt x="2854" y="5337"/>
                  </a:lnTo>
                  <a:cubicBezTo>
                    <a:pt x="3059" y="5337"/>
                    <a:pt x="3059" y="5063"/>
                    <a:pt x="2854" y="5063"/>
                  </a:cubicBezTo>
                  <a:cubicBezTo>
                    <a:pt x="2100" y="5063"/>
                    <a:pt x="1347" y="4972"/>
                    <a:pt x="571" y="4675"/>
                  </a:cubicBezTo>
                  <a:cubicBezTo>
                    <a:pt x="1050" y="4105"/>
                    <a:pt x="1530" y="3625"/>
                    <a:pt x="2009" y="3055"/>
                  </a:cubicBezTo>
                  <a:lnTo>
                    <a:pt x="2009" y="2964"/>
                  </a:lnTo>
                  <a:cubicBezTo>
                    <a:pt x="2100" y="2964"/>
                    <a:pt x="2100" y="2872"/>
                    <a:pt x="2100" y="2872"/>
                  </a:cubicBezTo>
                  <a:cubicBezTo>
                    <a:pt x="2192" y="2484"/>
                    <a:pt x="2192" y="2028"/>
                    <a:pt x="2192" y="1640"/>
                  </a:cubicBezTo>
                  <a:cubicBezTo>
                    <a:pt x="2192" y="1343"/>
                    <a:pt x="2009" y="590"/>
                    <a:pt x="2283" y="407"/>
                  </a:cubicBezTo>
                  <a:cubicBezTo>
                    <a:pt x="2344" y="365"/>
                    <a:pt x="2420" y="348"/>
                    <a:pt x="2504" y="348"/>
                  </a:cubicBezTo>
                  <a:close/>
                  <a:moveTo>
                    <a:pt x="2330" y="1"/>
                  </a:moveTo>
                  <a:cubicBezTo>
                    <a:pt x="2279" y="1"/>
                    <a:pt x="2233" y="6"/>
                    <a:pt x="2192" y="19"/>
                  </a:cubicBezTo>
                  <a:cubicBezTo>
                    <a:pt x="1804" y="202"/>
                    <a:pt x="1804" y="498"/>
                    <a:pt x="1804" y="772"/>
                  </a:cubicBezTo>
                  <a:lnTo>
                    <a:pt x="1804" y="2872"/>
                  </a:lnTo>
                  <a:cubicBezTo>
                    <a:pt x="1804" y="2872"/>
                    <a:pt x="1804" y="2964"/>
                    <a:pt x="1918" y="2964"/>
                  </a:cubicBezTo>
                  <a:cubicBezTo>
                    <a:pt x="1142" y="3443"/>
                    <a:pt x="662" y="4014"/>
                    <a:pt x="92" y="4675"/>
                  </a:cubicBezTo>
                  <a:cubicBezTo>
                    <a:pt x="0" y="4767"/>
                    <a:pt x="92" y="4972"/>
                    <a:pt x="206" y="4972"/>
                  </a:cubicBezTo>
                  <a:cubicBezTo>
                    <a:pt x="959" y="5246"/>
                    <a:pt x="1804" y="5337"/>
                    <a:pt x="2580" y="5337"/>
                  </a:cubicBezTo>
                  <a:cubicBezTo>
                    <a:pt x="2580" y="5908"/>
                    <a:pt x="2762" y="6593"/>
                    <a:pt x="2945" y="7049"/>
                  </a:cubicBezTo>
                  <a:cubicBezTo>
                    <a:pt x="3059" y="7437"/>
                    <a:pt x="3242" y="8099"/>
                    <a:pt x="3630" y="8099"/>
                  </a:cubicBezTo>
                  <a:cubicBezTo>
                    <a:pt x="4086" y="8099"/>
                    <a:pt x="4292" y="7620"/>
                    <a:pt x="4383" y="7346"/>
                  </a:cubicBezTo>
                  <a:cubicBezTo>
                    <a:pt x="4771" y="6775"/>
                    <a:pt x="5045" y="6205"/>
                    <a:pt x="5227" y="5543"/>
                  </a:cubicBezTo>
                  <a:cubicBezTo>
                    <a:pt x="5707" y="5588"/>
                    <a:pt x="6209" y="5611"/>
                    <a:pt x="6711" y="5611"/>
                  </a:cubicBezTo>
                  <a:cubicBezTo>
                    <a:pt x="7213" y="5611"/>
                    <a:pt x="7715" y="5588"/>
                    <a:pt x="8195" y="5543"/>
                  </a:cubicBezTo>
                  <a:cubicBezTo>
                    <a:pt x="8286" y="5451"/>
                    <a:pt x="8377" y="5337"/>
                    <a:pt x="8286" y="5246"/>
                  </a:cubicBezTo>
                  <a:cubicBezTo>
                    <a:pt x="7807" y="4675"/>
                    <a:pt x="7419" y="4014"/>
                    <a:pt x="7053" y="3352"/>
                  </a:cubicBezTo>
                  <a:cubicBezTo>
                    <a:pt x="7145" y="3352"/>
                    <a:pt x="7145" y="3352"/>
                    <a:pt x="7145" y="3260"/>
                  </a:cubicBezTo>
                  <a:cubicBezTo>
                    <a:pt x="7236" y="2690"/>
                    <a:pt x="7236" y="2028"/>
                    <a:pt x="7236" y="1457"/>
                  </a:cubicBezTo>
                  <a:cubicBezTo>
                    <a:pt x="7236" y="1160"/>
                    <a:pt x="7327" y="681"/>
                    <a:pt x="7053" y="498"/>
                  </a:cubicBezTo>
                  <a:cubicBezTo>
                    <a:pt x="6959" y="404"/>
                    <a:pt x="6855" y="370"/>
                    <a:pt x="6746" y="370"/>
                  </a:cubicBezTo>
                  <a:cubicBezTo>
                    <a:pt x="6512" y="370"/>
                    <a:pt x="6253" y="527"/>
                    <a:pt x="6004" y="590"/>
                  </a:cubicBezTo>
                  <a:cubicBezTo>
                    <a:pt x="5524" y="772"/>
                    <a:pt x="5045" y="978"/>
                    <a:pt x="4566" y="1252"/>
                  </a:cubicBezTo>
                  <a:cubicBezTo>
                    <a:pt x="4200" y="886"/>
                    <a:pt x="3812" y="590"/>
                    <a:pt x="3424" y="316"/>
                  </a:cubicBezTo>
                  <a:cubicBezTo>
                    <a:pt x="3110" y="218"/>
                    <a:pt x="2643" y="1"/>
                    <a:pt x="23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 name="Google Shape;103;p5"/>
          <p:cNvGrpSpPr/>
          <p:nvPr/>
        </p:nvGrpSpPr>
        <p:grpSpPr>
          <a:xfrm>
            <a:off x="424214" y="3638147"/>
            <a:ext cx="236384" cy="220395"/>
            <a:chOff x="1262414" y="3638147"/>
            <a:chExt cx="236384" cy="220395"/>
          </a:xfrm>
        </p:grpSpPr>
        <p:sp>
          <p:nvSpPr>
            <p:cNvPr id="104" name="Google Shape;104;p5"/>
            <p:cNvSpPr/>
            <p:nvPr/>
          </p:nvSpPr>
          <p:spPr>
            <a:xfrm>
              <a:off x="1406758" y="3648641"/>
              <a:ext cx="73760" cy="110322"/>
            </a:xfrm>
            <a:custGeom>
              <a:rect b="b" l="l" r="r" t="t"/>
              <a:pathLst>
                <a:path extrusionOk="0" h="3995" w="2671">
                  <a:moveTo>
                    <a:pt x="1050" y="0"/>
                  </a:moveTo>
                  <a:cubicBezTo>
                    <a:pt x="0" y="1347"/>
                    <a:pt x="662" y="3333"/>
                    <a:pt x="2191" y="3903"/>
                  </a:cubicBezTo>
                  <a:cubicBezTo>
                    <a:pt x="2283" y="3903"/>
                    <a:pt x="2374" y="3994"/>
                    <a:pt x="2374" y="3994"/>
                  </a:cubicBezTo>
                  <a:cubicBezTo>
                    <a:pt x="2488" y="3994"/>
                    <a:pt x="2579" y="3903"/>
                    <a:pt x="2671" y="3812"/>
                  </a:cubicBezTo>
                  <a:cubicBezTo>
                    <a:pt x="2579" y="3812"/>
                    <a:pt x="2488" y="3812"/>
                    <a:pt x="2488" y="3721"/>
                  </a:cubicBezTo>
                  <a:cubicBezTo>
                    <a:pt x="2283" y="3629"/>
                    <a:pt x="2191" y="3538"/>
                    <a:pt x="2100" y="3333"/>
                  </a:cubicBezTo>
                  <a:cubicBezTo>
                    <a:pt x="1803" y="3150"/>
                    <a:pt x="1529" y="2853"/>
                    <a:pt x="1347" y="2579"/>
                  </a:cubicBezTo>
                  <a:cubicBezTo>
                    <a:pt x="1233" y="2579"/>
                    <a:pt x="1141" y="2488"/>
                    <a:pt x="1141" y="2488"/>
                  </a:cubicBezTo>
                  <a:cubicBezTo>
                    <a:pt x="1141" y="2397"/>
                    <a:pt x="1141" y="2397"/>
                    <a:pt x="1233" y="2397"/>
                  </a:cubicBezTo>
                  <a:cubicBezTo>
                    <a:pt x="1233" y="2283"/>
                    <a:pt x="1347" y="2100"/>
                    <a:pt x="1347" y="1917"/>
                  </a:cubicBezTo>
                  <a:cubicBezTo>
                    <a:pt x="1141" y="1438"/>
                    <a:pt x="1141" y="776"/>
                    <a:pt x="1438" y="297"/>
                  </a:cubicBezTo>
                  <a:cubicBezTo>
                    <a:pt x="1347" y="206"/>
                    <a:pt x="1347" y="114"/>
                    <a:pt x="123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
            <p:cNvSpPr/>
            <p:nvPr/>
          </p:nvSpPr>
          <p:spPr>
            <a:xfrm>
              <a:off x="1377762" y="3782877"/>
              <a:ext cx="34684" cy="58019"/>
            </a:xfrm>
            <a:custGeom>
              <a:rect b="b" l="l" r="r" t="t"/>
              <a:pathLst>
                <a:path extrusionOk="0" h="2101" w="1256">
                  <a:moveTo>
                    <a:pt x="868" y="1"/>
                  </a:moveTo>
                  <a:cubicBezTo>
                    <a:pt x="868" y="1"/>
                    <a:pt x="776" y="1"/>
                    <a:pt x="776" y="92"/>
                  </a:cubicBezTo>
                  <a:cubicBezTo>
                    <a:pt x="571" y="275"/>
                    <a:pt x="479" y="571"/>
                    <a:pt x="388" y="754"/>
                  </a:cubicBezTo>
                  <a:cubicBezTo>
                    <a:pt x="206" y="960"/>
                    <a:pt x="114" y="1233"/>
                    <a:pt x="0" y="1416"/>
                  </a:cubicBezTo>
                  <a:cubicBezTo>
                    <a:pt x="114" y="1621"/>
                    <a:pt x="206" y="1895"/>
                    <a:pt x="297" y="2101"/>
                  </a:cubicBezTo>
                  <a:cubicBezTo>
                    <a:pt x="479" y="2101"/>
                    <a:pt x="571" y="1895"/>
                    <a:pt x="571" y="1713"/>
                  </a:cubicBezTo>
                  <a:cubicBezTo>
                    <a:pt x="685" y="1530"/>
                    <a:pt x="776" y="1233"/>
                    <a:pt x="868" y="1051"/>
                  </a:cubicBezTo>
                  <a:cubicBezTo>
                    <a:pt x="959" y="754"/>
                    <a:pt x="1050" y="571"/>
                    <a:pt x="1141" y="275"/>
                  </a:cubicBezTo>
                  <a:cubicBezTo>
                    <a:pt x="1256" y="92"/>
                    <a:pt x="1050" y="1"/>
                    <a:pt x="8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5"/>
            <p:cNvSpPr/>
            <p:nvPr/>
          </p:nvSpPr>
          <p:spPr>
            <a:xfrm>
              <a:off x="1262414" y="3638147"/>
              <a:ext cx="236384" cy="220395"/>
            </a:xfrm>
            <a:custGeom>
              <a:rect b="b" l="l" r="r" t="t"/>
              <a:pathLst>
                <a:path extrusionOk="0" h="7981" w="8560">
                  <a:moveTo>
                    <a:pt x="6364" y="366"/>
                  </a:moveTo>
                  <a:cubicBezTo>
                    <a:pt x="6399" y="366"/>
                    <a:pt x="6432" y="371"/>
                    <a:pt x="6460" y="380"/>
                  </a:cubicBezTo>
                  <a:cubicBezTo>
                    <a:pt x="6756" y="586"/>
                    <a:pt x="6756" y="1339"/>
                    <a:pt x="6665" y="1635"/>
                  </a:cubicBezTo>
                  <a:cubicBezTo>
                    <a:pt x="6665" y="2001"/>
                    <a:pt x="6574" y="2389"/>
                    <a:pt x="6460" y="2777"/>
                  </a:cubicBezTo>
                  <a:cubicBezTo>
                    <a:pt x="6368" y="2868"/>
                    <a:pt x="6460" y="2959"/>
                    <a:pt x="6574" y="2959"/>
                  </a:cubicBezTo>
                  <a:cubicBezTo>
                    <a:pt x="6756" y="3233"/>
                    <a:pt x="7030" y="3530"/>
                    <a:pt x="7327" y="3713"/>
                  </a:cubicBezTo>
                  <a:cubicBezTo>
                    <a:pt x="7418" y="3918"/>
                    <a:pt x="7510" y="4009"/>
                    <a:pt x="7715" y="4101"/>
                  </a:cubicBezTo>
                  <a:cubicBezTo>
                    <a:pt x="7898" y="4283"/>
                    <a:pt x="7989" y="4283"/>
                    <a:pt x="7989" y="4580"/>
                  </a:cubicBezTo>
                  <a:cubicBezTo>
                    <a:pt x="7898" y="4945"/>
                    <a:pt x="7327" y="5151"/>
                    <a:pt x="7030" y="5242"/>
                  </a:cubicBezTo>
                  <a:cubicBezTo>
                    <a:pt x="6665" y="5424"/>
                    <a:pt x="6277" y="5516"/>
                    <a:pt x="5889" y="5721"/>
                  </a:cubicBezTo>
                  <a:lnTo>
                    <a:pt x="5798" y="5721"/>
                  </a:lnTo>
                  <a:cubicBezTo>
                    <a:pt x="5798" y="5721"/>
                    <a:pt x="5706" y="5721"/>
                    <a:pt x="5706" y="5812"/>
                  </a:cubicBezTo>
                  <a:cubicBezTo>
                    <a:pt x="5227" y="6292"/>
                    <a:pt x="4953" y="6862"/>
                    <a:pt x="4565" y="7524"/>
                  </a:cubicBezTo>
                  <a:cubicBezTo>
                    <a:pt x="4177" y="6771"/>
                    <a:pt x="3812" y="5904"/>
                    <a:pt x="3333" y="5151"/>
                  </a:cubicBezTo>
                  <a:cubicBezTo>
                    <a:pt x="3333" y="5059"/>
                    <a:pt x="3333" y="4945"/>
                    <a:pt x="3241" y="4945"/>
                  </a:cubicBezTo>
                  <a:cubicBezTo>
                    <a:pt x="2762" y="4945"/>
                    <a:pt x="2283" y="5059"/>
                    <a:pt x="1803" y="5059"/>
                  </a:cubicBezTo>
                  <a:lnTo>
                    <a:pt x="1529" y="5059"/>
                  </a:lnTo>
                  <a:cubicBezTo>
                    <a:pt x="1233" y="5059"/>
                    <a:pt x="662" y="5059"/>
                    <a:pt x="571" y="4854"/>
                  </a:cubicBezTo>
                  <a:cubicBezTo>
                    <a:pt x="479" y="4489"/>
                    <a:pt x="1141" y="4009"/>
                    <a:pt x="1324" y="3804"/>
                  </a:cubicBezTo>
                  <a:cubicBezTo>
                    <a:pt x="1621" y="3530"/>
                    <a:pt x="1895" y="3233"/>
                    <a:pt x="2191" y="3051"/>
                  </a:cubicBezTo>
                  <a:lnTo>
                    <a:pt x="2283" y="3051"/>
                  </a:lnTo>
                  <a:cubicBezTo>
                    <a:pt x="2318" y="3120"/>
                    <a:pt x="2382" y="3150"/>
                    <a:pt x="2444" y="3150"/>
                  </a:cubicBezTo>
                  <a:cubicBezTo>
                    <a:pt x="2544" y="3150"/>
                    <a:pt x="2636" y="3072"/>
                    <a:pt x="2579" y="2959"/>
                  </a:cubicBezTo>
                  <a:cubicBezTo>
                    <a:pt x="2191" y="2206"/>
                    <a:pt x="2009" y="1430"/>
                    <a:pt x="1803" y="677"/>
                  </a:cubicBezTo>
                  <a:lnTo>
                    <a:pt x="1803" y="677"/>
                  </a:lnTo>
                  <a:cubicBezTo>
                    <a:pt x="2579" y="859"/>
                    <a:pt x="3241" y="1156"/>
                    <a:pt x="3903" y="1339"/>
                  </a:cubicBezTo>
                  <a:cubicBezTo>
                    <a:pt x="3995" y="1339"/>
                    <a:pt x="3995" y="1339"/>
                    <a:pt x="4086" y="1247"/>
                  </a:cubicBezTo>
                  <a:cubicBezTo>
                    <a:pt x="4086" y="1339"/>
                    <a:pt x="4177" y="1339"/>
                    <a:pt x="4177" y="1339"/>
                  </a:cubicBezTo>
                  <a:cubicBezTo>
                    <a:pt x="4565" y="1156"/>
                    <a:pt x="4953" y="951"/>
                    <a:pt x="5227" y="859"/>
                  </a:cubicBezTo>
                  <a:cubicBezTo>
                    <a:pt x="5493" y="696"/>
                    <a:pt x="6054" y="366"/>
                    <a:pt x="6364" y="366"/>
                  </a:cubicBezTo>
                  <a:close/>
                  <a:moveTo>
                    <a:pt x="6389" y="1"/>
                  </a:moveTo>
                  <a:cubicBezTo>
                    <a:pt x="6224" y="1"/>
                    <a:pt x="6060" y="53"/>
                    <a:pt x="5889" y="106"/>
                  </a:cubicBezTo>
                  <a:cubicBezTo>
                    <a:pt x="5318" y="380"/>
                    <a:pt x="4656" y="677"/>
                    <a:pt x="4086" y="1065"/>
                  </a:cubicBezTo>
                  <a:cubicBezTo>
                    <a:pt x="3995" y="1065"/>
                    <a:pt x="3995" y="1065"/>
                    <a:pt x="3995" y="1156"/>
                  </a:cubicBezTo>
                  <a:cubicBezTo>
                    <a:pt x="3333" y="677"/>
                    <a:pt x="2465" y="494"/>
                    <a:pt x="1712" y="289"/>
                  </a:cubicBezTo>
                  <a:cubicBezTo>
                    <a:pt x="1529" y="289"/>
                    <a:pt x="1438" y="380"/>
                    <a:pt x="1438" y="494"/>
                  </a:cubicBezTo>
                  <a:cubicBezTo>
                    <a:pt x="1529" y="1339"/>
                    <a:pt x="1803" y="2092"/>
                    <a:pt x="2100" y="2868"/>
                  </a:cubicBezTo>
                  <a:cubicBezTo>
                    <a:pt x="1621" y="3051"/>
                    <a:pt x="1141" y="3530"/>
                    <a:pt x="753" y="3918"/>
                  </a:cubicBezTo>
                  <a:cubicBezTo>
                    <a:pt x="479" y="4192"/>
                    <a:pt x="0" y="4580"/>
                    <a:pt x="183" y="4945"/>
                  </a:cubicBezTo>
                  <a:cubicBezTo>
                    <a:pt x="297" y="5333"/>
                    <a:pt x="867" y="5333"/>
                    <a:pt x="1141" y="5333"/>
                  </a:cubicBezTo>
                  <a:cubicBezTo>
                    <a:pt x="1803" y="5333"/>
                    <a:pt x="2465" y="5333"/>
                    <a:pt x="3150" y="5242"/>
                  </a:cubicBezTo>
                  <a:cubicBezTo>
                    <a:pt x="3424" y="6201"/>
                    <a:pt x="3903" y="7136"/>
                    <a:pt x="4474" y="7912"/>
                  </a:cubicBezTo>
                  <a:cubicBezTo>
                    <a:pt x="4520" y="7958"/>
                    <a:pt x="4565" y="7981"/>
                    <a:pt x="4611" y="7981"/>
                  </a:cubicBezTo>
                  <a:cubicBezTo>
                    <a:pt x="4656" y="7981"/>
                    <a:pt x="4702" y="7958"/>
                    <a:pt x="4748" y="7912"/>
                  </a:cubicBezTo>
                  <a:cubicBezTo>
                    <a:pt x="5045" y="7228"/>
                    <a:pt x="5433" y="6566"/>
                    <a:pt x="5889" y="5995"/>
                  </a:cubicBezTo>
                  <a:lnTo>
                    <a:pt x="6003" y="5995"/>
                  </a:lnTo>
                  <a:cubicBezTo>
                    <a:pt x="6574" y="5812"/>
                    <a:pt x="7144" y="5516"/>
                    <a:pt x="7715" y="5333"/>
                  </a:cubicBezTo>
                  <a:cubicBezTo>
                    <a:pt x="7989" y="5151"/>
                    <a:pt x="8377" y="5059"/>
                    <a:pt x="8468" y="4671"/>
                  </a:cubicBezTo>
                  <a:cubicBezTo>
                    <a:pt x="8560" y="4283"/>
                    <a:pt x="8172" y="4101"/>
                    <a:pt x="7989" y="3804"/>
                  </a:cubicBezTo>
                  <a:cubicBezTo>
                    <a:pt x="7510" y="3530"/>
                    <a:pt x="7144" y="3142"/>
                    <a:pt x="6756" y="2777"/>
                  </a:cubicBezTo>
                  <a:cubicBezTo>
                    <a:pt x="6939" y="2389"/>
                    <a:pt x="7030" y="1818"/>
                    <a:pt x="7030" y="1339"/>
                  </a:cubicBezTo>
                  <a:cubicBezTo>
                    <a:pt x="7030" y="951"/>
                    <a:pt x="7030" y="380"/>
                    <a:pt x="6756" y="106"/>
                  </a:cubicBezTo>
                  <a:cubicBezTo>
                    <a:pt x="6631" y="29"/>
                    <a:pt x="6510" y="1"/>
                    <a:pt x="6389" y="1"/>
                  </a:cubicBezTo>
                  <a:close/>
                </a:path>
              </a:pathLst>
            </a:custGeom>
            <a:solidFill>
              <a:srgbClr val="2A25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 name="Google Shape;107;p5"/>
          <p:cNvGrpSpPr/>
          <p:nvPr/>
        </p:nvGrpSpPr>
        <p:grpSpPr>
          <a:xfrm>
            <a:off x="163960" y="4183094"/>
            <a:ext cx="683278" cy="667234"/>
            <a:chOff x="1078360" y="4030694"/>
            <a:chExt cx="683278" cy="667234"/>
          </a:xfrm>
        </p:grpSpPr>
        <p:sp>
          <p:nvSpPr>
            <p:cNvPr id="108" name="Google Shape;108;p5"/>
            <p:cNvSpPr/>
            <p:nvPr/>
          </p:nvSpPr>
          <p:spPr>
            <a:xfrm>
              <a:off x="1310409" y="4150433"/>
              <a:ext cx="335246" cy="320085"/>
            </a:xfrm>
            <a:custGeom>
              <a:rect b="b" l="l" r="r" t="t"/>
              <a:pathLst>
                <a:path extrusionOk="0" h="11591" w="12140">
                  <a:moveTo>
                    <a:pt x="4696" y="1"/>
                  </a:moveTo>
                  <a:cubicBezTo>
                    <a:pt x="3167" y="1"/>
                    <a:pt x="1633" y="510"/>
                    <a:pt x="362" y="1527"/>
                  </a:cubicBezTo>
                  <a:lnTo>
                    <a:pt x="271" y="1527"/>
                  </a:lnTo>
                  <a:cubicBezTo>
                    <a:pt x="237" y="1501"/>
                    <a:pt x="198" y="1489"/>
                    <a:pt x="161" y="1489"/>
                  </a:cubicBezTo>
                  <a:cubicBezTo>
                    <a:pt x="73" y="1489"/>
                    <a:pt x="1" y="1554"/>
                    <a:pt x="65" y="1619"/>
                  </a:cubicBezTo>
                  <a:cubicBezTo>
                    <a:pt x="2645" y="5225"/>
                    <a:pt x="6251" y="7987"/>
                    <a:pt x="9104" y="11411"/>
                  </a:cubicBezTo>
                  <a:cubicBezTo>
                    <a:pt x="9131" y="11437"/>
                    <a:pt x="9167" y="11448"/>
                    <a:pt x="9206" y="11448"/>
                  </a:cubicBezTo>
                  <a:cubicBezTo>
                    <a:pt x="9298" y="11448"/>
                    <a:pt x="9401" y="11384"/>
                    <a:pt x="9401" y="11319"/>
                  </a:cubicBezTo>
                  <a:cubicBezTo>
                    <a:pt x="9492" y="11319"/>
                    <a:pt x="9492" y="11228"/>
                    <a:pt x="9401" y="11137"/>
                  </a:cubicBezTo>
                  <a:cubicBezTo>
                    <a:pt x="6639" y="7896"/>
                    <a:pt x="3398" y="4951"/>
                    <a:pt x="545" y="1801"/>
                  </a:cubicBezTo>
                  <a:cubicBezTo>
                    <a:pt x="1805" y="907"/>
                    <a:pt x="3273" y="435"/>
                    <a:pt x="4722" y="435"/>
                  </a:cubicBezTo>
                  <a:cubicBezTo>
                    <a:pt x="6344" y="435"/>
                    <a:pt x="7942" y="1027"/>
                    <a:pt x="9195" y="2281"/>
                  </a:cubicBezTo>
                  <a:cubicBezTo>
                    <a:pt x="11775" y="4860"/>
                    <a:pt x="11569" y="8649"/>
                    <a:pt x="9492" y="11411"/>
                  </a:cubicBezTo>
                  <a:cubicBezTo>
                    <a:pt x="9429" y="11473"/>
                    <a:pt x="9496" y="11590"/>
                    <a:pt x="9574" y="11590"/>
                  </a:cubicBezTo>
                  <a:cubicBezTo>
                    <a:pt x="9609" y="11590"/>
                    <a:pt x="9646" y="11566"/>
                    <a:pt x="9675" y="11502"/>
                  </a:cubicBezTo>
                  <a:cubicBezTo>
                    <a:pt x="12049" y="8946"/>
                    <a:pt x="12140" y="5042"/>
                    <a:pt x="9857" y="2372"/>
                  </a:cubicBezTo>
                  <a:cubicBezTo>
                    <a:pt x="8491" y="790"/>
                    <a:pt x="6597" y="1"/>
                    <a:pt x="469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5"/>
            <p:cNvSpPr/>
            <p:nvPr/>
          </p:nvSpPr>
          <p:spPr>
            <a:xfrm>
              <a:off x="1223312" y="4084820"/>
              <a:ext cx="498616" cy="357421"/>
            </a:xfrm>
            <a:custGeom>
              <a:rect b="b" l="l" r="r" t="t"/>
              <a:pathLst>
                <a:path extrusionOk="0" h="12943" w="18056">
                  <a:moveTo>
                    <a:pt x="1" y="0"/>
                  </a:moveTo>
                  <a:lnTo>
                    <a:pt x="275" y="297"/>
                  </a:lnTo>
                  <a:cubicBezTo>
                    <a:pt x="275" y="297"/>
                    <a:pt x="366" y="297"/>
                    <a:pt x="366" y="183"/>
                  </a:cubicBezTo>
                  <a:cubicBezTo>
                    <a:pt x="275" y="91"/>
                    <a:pt x="92" y="0"/>
                    <a:pt x="1" y="0"/>
                  </a:cubicBezTo>
                  <a:close/>
                  <a:moveTo>
                    <a:pt x="18056" y="12166"/>
                  </a:moveTo>
                  <a:cubicBezTo>
                    <a:pt x="18056" y="12463"/>
                    <a:pt x="17964" y="12737"/>
                    <a:pt x="17873" y="12942"/>
                  </a:cubicBezTo>
                  <a:cubicBezTo>
                    <a:pt x="17964" y="12942"/>
                    <a:pt x="18056" y="12851"/>
                    <a:pt x="18056" y="12737"/>
                  </a:cubicBezTo>
                  <a:lnTo>
                    <a:pt x="18056" y="12166"/>
                  </a:lnTo>
                  <a:close/>
                </a:path>
              </a:pathLst>
            </a:custGeom>
            <a:solidFill>
              <a:srgbClr val="A4D4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
            <p:cNvSpPr/>
            <p:nvPr/>
          </p:nvSpPr>
          <p:spPr>
            <a:xfrm>
              <a:off x="1097249" y="4042569"/>
              <a:ext cx="622166" cy="402185"/>
            </a:xfrm>
            <a:custGeom>
              <a:rect b="b" l="l" r="r" t="t"/>
              <a:pathLst>
                <a:path extrusionOk="0" h="14564" w="22530">
                  <a:moveTo>
                    <a:pt x="14632" y="298"/>
                  </a:moveTo>
                  <a:cubicBezTo>
                    <a:pt x="14541" y="686"/>
                    <a:pt x="14267" y="1051"/>
                    <a:pt x="14061" y="1348"/>
                  </a:cubicBezTo>
                  <a:cubicBezTo>
                    <a:pt x="14929" y="1530"/>
                    <a:pt x="15682" y="1827"/>
                    <a:pt x="16435" y="2192"/>
                  </a:cubicBezTo>
                  <a:cubicBezTo>
                    <a:pt x="16549" y="1827"/>
                    <a:pt x="16823" y="1439"/>
                    <a:pt x="17211" y="1256"/>
                  </a:cubicBezTo>
                  <a:cubicBezTo>
                    <a:pt x="16344" y="777"/>
                    <a:pt x="15499" y="480"/>
                    <a:pt x="14632" y="298"/>
                  </a:cubicBezTo>
                  <a:close/>
                  <a:moveTo>
                    <a:pt x="17302" y="1348"/>
                  </a:moveTo>
                  <a:cubicBezTo>
                    <a:pt x="17006" y="1621"/>
                    <a:pt x="16732" y="1918"/>
                    <a:pt x="16641" y="2283"/>
                  </a:cubicBezTo>
                  <a:cubicBezTo>
                    <a:pt x="16914" y="2489"/>
                    <a:pt x="17120" y="2671"/>
                    <a:pt x="17394" y="2854"/>
                  </a:cubicBezTo>
                  <a:cubicBezTo>
                    <a:pt x="17782" y="3242"/>
                    <a:pt x="18147" y="3630"/>
                    <a:pt x="18535" y="3995"/>
                  </a:cubicBezTo>
                  <a:cubicBezTo>
                    <a:pt x="18832" y="3630"/>
                    <a:pt x="19197" y="3333"/>
                    <a:pt x="19676" y="3242"/>
                  </a:cubicBezTo>
                  <a:cubicBezTo>
                    <a:pt x="19494" y="3059"/>
                    <a:pt x="19402" y="2854"/>
                    <a:pt x="19288" y="2763"/>
                  </a:cubicBezTo>
                  <a:cubicBezTo>
                    <a:pt x="18718" y="2192"/>
                    <a:pt x="18056" y="1713"/>
                    <a:pt x="17394" y="1348"/>
                  </a:cubicBezTo>
                  <a:close/>
                  <a:moveTo>
                    <a:pt x="11299" y="1"/>
                  </a:moveTo>
                  <a:cubicBezTo>
                    <a:pt x="10546" y="115"/>
                    <a:pt x="9702" y="206"/>
                    <a:pt x="8834" y="480"/>
                  </a:cubicBezTo>
                  <a:cubicBezTo>
                    <a:pt x="8834" y="777"/>
                    <a:pt x="8926" y="1142"/>
                    <a:pt x="9131" y="1530"/>
                  </a:cubicBezTo>
                  <a:cubicBezTo>
                    <a:pt x="9131" y="1530"/>
                    <a:pt x="9131" y="1621"/>
                    <a:pt x="9017" y="1621"/>
                  </a:cubicBezTo>
                  <a:lnTo>
                    <a:pt x="8926" y="1530"/>
                  </a:lnTo>
                  <a:cubicBezTo>
                    <a:pt x="8834" y="1256"/>
                    <a:pt x="8652" y="868"/>
                    <a:pt x="8560" y="480"/>
                  </a:cubicBezTo>
                  <a:cubicBezTo>
                    <a:pt x="7693" y="777"/>
                    <a:pt x="6848" y="1051"/>
                    <a:pt x="6072" y="1530"/>
                  </a:cubicBezTo>
                  <a:cubicBezTo>
                    <a:pt x="6278" y="1827"/>
                    <a:pt x="6460" y="2101"/>
                    <a:pt x="6643" y="2283"/>
                  </a:cubicBezTo>
                  <a:cubicBezTo>
                    <a:pt x="6734" y="2398"/>
                    <a:pt x="6643" y="2489"/>
                    <a:pt x="6552" y="2489"/>
                  </a:cubicBezTo>
                  <a:cubicBezTo>
                    <a:pt x="6278" y="2192"/>
                    <a:pt x="5981" y="1918"/>
                    <a:pt x="5890" y="1621"/>
                  </a:cubicBezTo>
                  <a:cubicBezTo>
                    <a:pt x="5707" y="1713"/>
                    <a:pt x="5502" y="1827"/>
                    <a:pt x="5410" y="1918"/>
                  </a:cubicBezTo>
                  <a:cubicBezTo>
                    <a:pt x="5319" y="1918"/>
                    <a:pt x="5228" y="1918"/>
                    <a:pt x="5137" y="2010"/>
                  </a:cubicBezTo>
                  <a:cubicBezTo>
                    <a:pt x="5137" y="2010"/>
                    <a:pt x="5022" y="2101"/>
                    <a:pt x="4931" y="2101"/>
                  </a:cubicBezTo>
                  <a:lnTo>
                    <a:pt x="4840" y="2101"/>
                  </a:lnTo>
                  <a:cubicBezTo>
                    <a:pt x="4749" y="2192"/>
                    <a:pt x="4749" y="2192"/>
                    <a:pt x="4657" y="2192"/>
                  </a:cubicBezTo>
                  <a:lnTo>
                    <a:pt x="4566" y="2101"/>
                  </a:lnTo>
                  <a:cubicBezTo>
                    <a:pt x="4361" y="1918"/>
                    <a:pt x="4178" y="1530"/>
                    <a:pt x="3881" y="1348"/>
                  </a:cubicBezTo>
                  <a:cubicBezTo>
                    <a:pt x="3790" y="1256"/>
                    <a:pt x="3699" y="1256"/>
                    <a:pt x="3607" y="1256"/>
                  </a:cubicBezTo>
                  <a:cubicBezTo>
                    <a:pt x="3311" y="1256"/>
                    <a:pt x="3128" y="1348"/>
                    <a:pt x="2945" y="1348"/>
                  </a:cubicBezTo>
                  <a:cubicBezTo>
                    <a:pt x="2283" y="1621"/>
                    <a:pt x="1713" y="2101"/>
                    <a:pt x="1325" y="2671"/>
                  </a:cubicBezTo>
                  <a:cubicBezTo>
                    <a:pt x="845" y="3242"/>
                    <a:pt x="92" y="3904"/>
                    <a:pt x="1" y="4566"/>
                  </a:cubicBezTo>
                  <a:cubicBezTo>
                    <a:pt x="183" y="4771"/>
                    <a:pt x="366" y="4954"/>
                    <a:pt x="572" y="5045"/>
                  </a:cubicBezTo>
                  <a:cubicBezTo>
                    <a:pt x="1233" y="4863"/>
                    <a:pt x="1713" y="4109"/>
                    <a:pt x="2169" y="3539"/>
                  </a:cubicBezTo>
                  <a:cubicBezTo>
                    <a:pt x="2466" y="3242"/>
                    <a:pt x="2740" y="2968"/>
                    <a:pt x="3128" y="2763"/>
                  </a:cubicBezTo>
                  <a:cubicBezTo>
                    <a:pt x="3219" y="2671"/>
                    <a:pt x="3516" y="2580"/>
                    <a:pt x="3699" y="2580"/>
                  </a:cubicBezTo>
                  <a:cubicBezTo>
                    <a:pt x="3995" y="2580"/>
                    <a:pt x="4269" y="2671"/>
                    <a:pt x="4178" y="3059"/>
                  </a:cubicBezTo>
                  <a:cubicBezTo>
                    <a:pt x="4178" y="3539"/>
                    <a:pt x="4452" y="3721"/>
                    <a:pt x="4749" y="3721"/>
                  </a:cubicBezTo>
                  <a:cubicBezTo>
                    <a:pt x="5137" y="3721"/>
                    <a:pt x="5410" y="3539"/>
                    <a:pt x="5502" y="3151"/>
                  </a:cubicBezTo>
                  <a:cubicBezTo>
                    <a:pt x="7693" y="2101"/>
                    <a:pt x="10158" y="1256"/>
                    <a:pt x="12555" y="1256"/>
                  </a:cubicBezTo>
                  <a:cubicBezTo>
                    <a:pt x="13011" y="1256"/>
                    <a:pt x="13491" y="1256"/>
                    <a:pt x="13970" y="1348"/>
                  </a:cubicBezTo>
                  <a:lnTo>
                    <a:pt x="13970" y="1256"/>
                  </a:lnTo>
                  <a:cubicBezTo>
                    <a:pt x="14061" y="960"/>
                    <a:pt x="14267" y="480"/>
                    <a:pt x="14449" y="206"/>
                  </a:cubicBezTo>
                  <a:lnTo>
                    <a:pt x="14358" y="206"/>
                  </a:lnTo>
                  <a:cubicBezTo>
                    <a:pt x="13696" y="1"/>
                    <a:pt x="12920" y="1"/>
                    <a:pt x="12167" y="1"/>
                  </a:cubicBezTo>
                  <a:lnTo>
                    <a:pt x="11596" y="1"/>
                  </a:lnTo>
                  <a:cubicBezTo>
                    <a:pt x="11596" y="206"/>
                    <a:pt x="11505" y="389"/>
                    <a:pt x="11505" y="572"/>
                  </a:cubicBezTo>
                  <a:lnTo>
                    <a:pt x="11505" y="868"/>
                  </a:lnTo>
                  <a:lnTo>
                    <a:pt x="11505" y="1256"/>
                  </a:lnTo>
                  <a:lnTo>
                    <a:pt x="11414" y="1256"/>
                  </a:lnTo>
                  <a:cubicBezTo>
                    <a:pt x="11299" y="960"/>
                    <a:pt x="11299" y="686"/>
                    <a:pt x="11299" y="480"/>
                  </a:cubicBezTo>
                  <a:lnTo>
                    <a:pt x="11299" y="1"/>
                  </a:lnTo>
                  <a:close/>
                  <a:moveTo>
                    <a:pt x="19768" y="3425"/>
                  </a:moveTo>
                  <a:cubicBezTo>
                    <a:pt x="19402" y="3539"/>
                    <a:pt x="19014" y="3813"/>
                    <a:pt x="18718" y="4201"/>
                  </a:cubicBezTo>
                  <a:cubicBezTo>
                    <a:pt x="19197" y="4771"/>
                    <a:pt x="19676" y="5433"/>
                    <a:pt x="19973" y="6187"/>
                  </a:cubicBezTo>
                  <a:lnTo>
                    <a:pt x="20064" y="6095"/>
                  </a:lnTo>
                  <a:cubicBezTo>
                    <a:pt x="20430" y="6004"/>
                    <a:pt x="20818" y="5821"/>
                    <a:pt x="21114" y="5616"/>
                  </a:cubicBezTo>
                  <a:cubicBezTo>
                    <a:pt x="20818" y="4863"/>
                    <a:pt x="20338" y="4109"/>
                    <a:pt x="19768" y="3425"/>
                  </a:cubicBezTo>
                  <a:close/>
                  <a:moveTo>
                    <a:pt x="21206" y="5821"/>
                  </a:moveTo>
                  <a:cubicBezTo>
                    <a:pt x="20909" y="6004"/>
                    <a:pt x="20544" y="6187"/>
                    <a:pt x="20156" y="6278"/>
                  </a:cubicBezTo>
                  <a:lnTo>
                    <a:pt x="20064" y="6278"/>
                  </a:lnTo>
                  <a:cubicBezTo>
                    <a:pt x="20544" y="7145"/>
                    <a:pt x="20818" y="7990"/>
                    <a:pt x="21114" y="8857"/>
                  </a:cubicBezTo>
                  <a:lnTo>
                    <a:pt x="22256" y="8857"/>
                  </a:lnTo>
                  <a:cubicBezTo>
                    <a:pt x="22050" y="7807"/>
                    <a:pt x="21685" y="6757"/>
                    <a:pt x="21206" y="5821"/>
                  </a:cubicBezTo>
                  <a:close/>
                  <a:moveTo>
                    <a:pt x="21114" y="9040"/>
                  </a:moveTo>
                  <a:cubicBezTo>
                    <a:pt x="21480" y="10090"/>
                    <a:pt x="21685" y="11231"/>
                    <a:pt x="21776" y="12281"/>
                  </a:cubicBezTo>
                  <a:cubicBezTo>
                    <a:pt x="21776" y="12281"/>
                    <a:pt x="21868" y="12281"/>
                    <a:pt x="21868" y="12372"/>
                  </a:cubicBezTo>
                  <a:lnTo>
                    <a:pt x="22438" y="12372"/>
                  </a:lnTo>
                  <a:cubicBezTo>
                    <a:pt x="22438" y="11893"/>
                    <a:pt x="22529" y="11322"/>
                    <a:pt x="22529" y="10843"/>
                  </a:cubicBezTo>
                  <a:lnTo>
                    <a:pt x="22529" y="10181"/>
                  </a:lnTo>
                  <a:cubicBezTo>
                    <a:pt x="22438" y="9816"/>
                    <a:pt x="22347" y="9428"/>
                    <a:pt x="22347" y="9131"/>
                  </a:cubicBezTo>
                  <a:cubicBezTo>
                    <a:pt x="21959" y="9131"/>
                    <a:pt x="21480" y="9040"/>
                    <a:pt x="21114" y="9040"/>
                  </a:cubicBezTo>
                  <a:close/>
                  <a:moveTo>
                    <a:pt x="21776" y="12555"/>
                  </a:moveTo>
                  <a:lnTo>
                    <a:pt x="21776" y="12555"/>
                  </a:lnTo>
                  <a:cubicBezTo>
                    <a:pt x="21868" y="13125"/>
                    <a:pt x="21868" y="13696"/>
                    <a:pt x="21868" y="14267"/>
                  </a:cubicBezTo>
                  <a:cubicBezTo>
                    <a:pt x="21959" y="14381"/>
                    <a:pt x="21959" y="14472"/>
                    <a:pt x="22050" y="14563"/>
                  </a:cubicBezTo>
                  <a:cubicBezTo>
                    <a:pt x="22141" y="13901"/>
                    <a:pt x="22347" y="13331"/>
                    <a:pt x="22347" y="12669"/>
                  </a:cubicBezTo>
                  <a:cubicBezTo>
                    <a:pt x="22141" y="12669"/>
                    <a:pt x="21959" y="12669"/>
                    <a:pt x="21776" y="12555"/>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
            <p:cNvSpPr/>
            <p:nvPr/>
          </p:nvSpPr>
          <p:spPr>
            <a:xfrm>
              <a:off x="1312204" y="4192601"/>
              <a:ext cx="252153" cy="272947"/>
            </a:xfrm>
            <a:custGeom>
              <a:rect b="b" l="l" r="r" t="t"/>
              <a:pathLst>
                <a:path extrusionOk="0" h="9884" w="9131">
                  <a:moveTo>
                    <a:pt x="9039" y="9884"/>
                  </a:moveTo>
                  <a:lnTo>
                    <a:pt x="9130" y="9884"/>
                  </a:lnTo>
                  <a:lnTo>
                    <a:pt x="9039" y="9884"/>
                  </a:lnTo>
                  <a:close/>
                  <a:moveTo>
                    <a:pt x="0" y="0"/>
                  </a:moveTo>
                  <a:lnTo>
                    <a:pt x="0" y="92"/>
                  </a:lnTo>
                  <a:cubicBezTo>
                    <a:pt x="1142" y="1712"/>
                    <a:pt x="2580" y="3241"/>
                    <a:pt x="3995" y="4657"/>
                  </a:cubicBezTo>
                  <a:lnTo>
                    <a:pt x="3995" y="4657"/>
                  </a:lnTo>
                  <a:cubicBezTo>
                    <a:pt x="2580" y="3241"/>
                    <a:pt x="1142" y="1712"/>
                    <a:pt x="0" y="92"/>
                  </a:cubicBezTo>
                  <a:lnTo>
                    <a:pt x="0" y="0"/>
                  </a:lnTo>
                  <a:close/>
                </a:path>
              </a:pathLst>
            </a:custGeom>
            <a:solidFill>
              <a:srgbClr val="A4D4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
            <p:cNvSpPr/>
            <p:nvPr/>
          </p:nvSpPr>
          <p:spPr>
            <a:xfrm>
              <a:off x="1286357" y="4187548"/>
              <a:ext cx="288715" cy="312050"/>
            </a:xfrm>
            <a:custGeom>
              <a:rect b="b" l="l" r="r" t="t"/>
              <a:pathLst>
                <a:path extrusionOk="0" h="11300" w="10455">
                  <a:moveTo>
                    <a:pt x="662" y="1"/>
                  </a:moveTo>
                  <a:cubicBezTo>
                    <a:pt x="274" y="1"/>
                    <a:pt x="0" y="275"/>
                    <a:pt x="183" y="663"/>
                  </a:cubicBezTo>
                  <a:cubicBezTo>
                    <a:pt x="1324" y="2466"/>
                    <a:pt x="2648" y="4086"/>
                    <a:pt x="3995" y="5798"/>
                  </a:cubicBezTo>
                  <a:cubicBezTo>
                    <a:pt x="5319" y="7510"/>
                    <a:pt x="6643" y="9405"/>
                    <a:pt x="8172" y="11025"/>
                  </a:cubicBezTo>
                  <a:cubicBezTo>
                    <a:pt x="8355" y="11208"/>
                    <a:pt x="8446" y="11208"/>
                    <a:pt x="8651" y="11208"/>
                  </a:cubicBezTo>
                  <a:lnTo>
                    <a:pt x="8743" y="11208"/>
                  </a:lnTo>
                  <a:cubicBezTo>
                    <a:pt x="8834" y="11299"/>
                    <a:pt x="9016" y="11299"/>
                    <a:pt x="9222" y="11299"/>
                  </a:cubicBezTo>
                  <a:cubicBezTo>
                    <a:pt x="9496" y="11299"/>
                    <a:pt x="9884" y="11208"/>
                    <a:pt x="10158" y="10934"/>
                  </a:cubicBezTo>
                  <a:cubicBezTo>
                    <a:pt x="10454" y="10729"/>
                    <a:pt x="10363" y="10363"/>
                    <a:pt x="10158" y="10158"/>
                  </a:cubicBezTo>
                  <a:lnTo>
                    <a:pt x="10158" y="10067"/>
                  </a:lnTo>
                  <a:lnTo>
                    <a:pt x="9975" y="10067"/>
                  </a:lnTo>
                  <a:cubicBezTo>
                    <a:pt x="9975" y="9975"/>
                    <a:pt x="9884" y="9975"/>
                    <a:pt x="9884" y="9884"/>
                  </a:cubicBezTo>
                  <a:cubicBezTo>
                    <a:pt x="9313" y="9313"/>
                    <a:pt x="8651" y="8834"/>
                    <a:pt x="7875" y="8446"/>
                  </a:cubicBezTo>
                  <a:cubicBezTo>
                    <a:pt x="7031" y="7419"/>
                    <a:pt x="6163" y="6369"/>
                    <a:pt x="5319" y="5319"/>
                  </a:cubicBezTo>
                  <a:cubicBezTo>
                    <a:pt x="5227" y="5136"/>
                    <a:pt x="5022" y="4931"/>
                    <a:pt x="4931" y="4840"/>
                  </a:cubicBezTo>
                  <a:cubicBezTo>
                    <a:pt x="3516" y="3424"/>
                    <a:pt x="2078" y="1895"/>
                    <a:pt x="936" y="275"/>
                  </a:cubicBezTo>
                  <a:lnTo>
                    <a:pt x="936" y="183"/>
                  </a:lnTo>
                  <a:lnTo>
                    <a:pt x="936" y="92"/>
                  </a:lnTo>
                  <a:cubicBezTo>
                    <a:pt x="845" y="1"/>
                    <a:pt x="754" y="1"/>
                    <a:pt x="66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
            <p:cNvSpPr/>
            <p:nvPr/>
          </p:nvSpPr>
          <p:spPr>
            <a:xfrm>
              <a:off x="1078360" y="4030694"/>
              <a:ext cx="683278" cy="667234"/>
            </a:xfrm>
            <a:custGeom>
              <a:rect b="b" l="l" r="r" t="t"/>
              <a:pathLst>
                <a:path extrusionOk="0" h="24162" w="24743">
                  <a:moveTo>
                    <a:pt x="13033" y="395"/>
                  </a:moveTo>
                  <a:cubicBezTo>
                    <a:pt x="13733" y="395"/>
                    <a:pt x="14427" y="485"/>
                    <a:pt x="15133" y="636"/>
                  </a:cubicBezTo>
                  <a:cubicBezTo>
                    <a:pt x="14951" y="910"/>
                    <a:pt x="14745" y="1390"/>
                    <a:pt x="14654" y="1686"/>
                  </a:cubicBezTo>
                  <a:cubicBezTo>
                    <a:pt x="14589" y="1751"/>
                    <a:pt x="14662" y="1815"/>
                    <a:pt x="14710" y="1815"/>
                  </a:cubicBezTo>
                  <a:cubicBezTo>
                    <a:pt x="14730" y="1815"/>
                    <a:pt x="14745" y="1804"/>
                    <a:pt x="14745" y="1778"/>
                  </a:cubicBezTo>
                  <a:cubicBezTo>
                    <a:pt x="14951" y="1481"/>
                    <a:pt x="15225" y="1116"/>
                    <a:pt x="15316" y="728"/>
                  </a:cubicBezTo>
                  <a:cubicBezTo>
                    <a:pt x="16183" y="910"/>
                    <a:pt x="17028" y="1207"/>
                    <a:pt x="17895" y="1686"/>
                  </a:cubicBezTo>
                  <a:cubicBezTo>
                    <a:pt x="17416" y="1869"/>
                    <a:pt x="17119" y="2348"/>
                    <a:pt x="17028" y="2828"/>
                  </a:cubicBezTo>
                  <a:cubicBezTo>
                    <a:pt x="17028" y="2880"/>
                    <a:pt x="17096" y="2933"/>
                    <a:pt x="17172" y="2933"/>
                  </a:cubicBezTo>
                  <a:cubicBezTo>
                    <a:pt x="17227" y="2933"/>
                    <a:pt x="17286" y="2905"/>
                    <a:pt x="17325" y="2828"/>
                  </a:cubicBezTo>
                  <a:cubicBezTo>
                    <a:pt x="17416" y="2348"/>
                    <a:pt x="17690" y="2051"/>
                    <a:pt x="17986" y="1778"/>
                  </a:cubicBezTo>
                  <a:lnTo>
                    <a:pt x="18078" y="1778"/>
                  </a:lnTo>
                  <a:cubicBezTo>
                    <a:pt x="18945" y="2257"/>
                    <a:pt x="19698" y="2828"/>
                    <a:pt x="20360" y="3581"/>
                  </a:cubicBezTo>
                  <a:cubicBezTo>
                    <a:pt x="19881" y="3763"/>
                    <a:pt x="19516" y="4060"/>
                    <a:pt x="19219" y="4425"/>
                  </a:cubicBezTo>
                  <a:cubicBezTo>
                    <a:pt x="19145" y="4518"/>
                    <a:pt x="19251" y="4655"/>
                    <a:pt x="19343" y="4655"/>
                  </a:cubicBezTo>
                  <a:cubicBezTo>
                    <a:pt x="19364" y="4655"/>
                    <a:pt x="19384" y="4648"/>
                    <a:pt x="19402" y="4631"/>
                  </a:cubicBezTo>
                  <a:cubicBezTo>
                    <a:pt x="19698" y="4243"/>
                    <a:pt x="20086" y="3969"/>
                    <a:pt x="20543" y="3855"/>
                  </a:cubicBezTo>
                  <a:cubicBezTo>
                    <a:pt x="20543" y="3855"/>
                    <a:pt x="20657" y="3855"/>
                    <a:pt x="20657" y="3969"/>
                  </a:cubicBezTo>
                  <a:cubicBezTo>
                    <a:pt x="21228" y="4631"/>
                    <a:pt x="21593" y="5293"/>
                    <a:pt x="21981" y="5955"/>
                  </a:cubicBezTo>
                  <a:cubicBezTo>
                    <a:pt x="21593" y="6251"/>
                    <a:pt x="21228" y="6434"/>
                    <a:pt x="20748" y="6525"/>
                  </a:cubicBezTo>
                  <a:cubicBezTo>
                    <a:pt x="20657" y="6525"/>
                    <a:pt x="20657" y="6708"/>
                    <a:pt x="20840" y="6708"/>
                  </a:cubicBezTo>
                  <a:cubicBezTo>
                    <a:pt x="21228" y="6617"/>
                    <a:pt x="21684" y="6434"/>
                    <a:pt x="22072" y="6137"/>
                  </a:cubicBezTo>
                  <a:cubicBezTo>
                    <a:pt x="22552" y="7187"/>
                    <a:pt x="22825" y="8237"/>
                    <a:pt x="23031" y="9287"/>
                  </a:cubicBezTo>
                  <a:cubicBezTo>
                    <a:pt x="22552" y="9287"/>
                    <a:pt x="22072" y="9287"/>
                    <a:pt x="21593" y="9378"/>
                  </a:cubicBezTo>
                  <a:cubicBezTo>
                    <a:pt x="21502" y="9378"/>
                    <a:pt x="21502" y="9470"/>
                    <a:pt x="21593" y="9470"/>
                  </a:cubicBezTo>
                  <a:cubicBezTo>
                    <a:pt x="22072" y="9470"/>
                    <a:pt x="22552" y="9561"/>
                    <a:pt x="23122" y="9561"/>
                  </a:cubicBezTo>
                  <a:cubicBezTo>
                    <a:pt x="23213" y="10611"/>
                    <a:pt x="23213" y="11752"/>
                    <a:pt x="23122" y="12802"/>
                  </a:cubicBezTo>
                  <a:lnTo>
                    <a:pt x="22552" y="12802"/>
                  </a:lnTo>
                  <a:cubicBezTo>
                    <a:pt x="22369" y="12711"/>
                    <a:pt x="22072" y="12620"/>
                    <a:pt x="21890" y="12620"/>
                  </a:cubicBezTo>
                  <a:cubicBezTo>
                    <a:pt x="21798" y="12620"/>
                    <a:pt x="21684" y="12711"/>
                    <a:pt x="21798" y="12802"/>
                  </a:cubicBezTo>
                  <a:cubicBezTo>
                    <a:pt x="22164" y="12985"/>
                    <a:pt x="22643" y="13099"/>
                    <a:pt x="23031" y="13099"/>
                  </a:cubicBezTo>
                  <a:cubicBezTo>
                    <a:pt x="22940" y="14035"/>
                    <a:pt x="22734" y="14902"/>
                    <a:pt x="22460" y="15747"/>
                  </a:cubicBezTo>
                  <a:cubicBezTo>
                    <a:pt x="22072" y="15564"/>
                    <a:pt x="21593" y="15473"/>
                    <a:pt x="21114" y="15381"/>
                  </a:cubicBezTo>
                  <a:cubicBezTo>
                    <a:pt x="21095" y="15358"/>
                    <a:pt x="21076" y="15348"/>
                    <a:pt x="21058" y="15348"/>
                  </a:cubicBezTo>
                  <a:cubicBezTo>
                    <a:pt x="20992" y="15348"/>
                    <a:pt x="20950" y="15492"/>
                    <a:pt x="21022" y="15564"/>
                  </a:cubicBezTo>
                  <a:cubicBezTo>
                    <a:pt x="21502" y="15655"/>
                    <a:pt x="21981" y="15838"/>
                    <a:pt x="22460" y="16043"/>
                  </a:cubicBezTo>
                  <a:cubicBezTo>
                    <a:pt x="22164" y="16888"/>
                    <a:pt x="21798" y="17664"/>
                    <a:pt x="21410" y="18509"/>
                  </a:cubicBezTo>
                  <a:cubicBezTo>
                    <a:pt x="21114" y="18326"/>
                    <a:pt x="20931" y="18235"/>
                    <a:pt x="20657" y="18120"/>
                  </a:cubicBezTo>
                  <a:cubicBezTo>
                    <a:pt x="20452" y="18029"/>
                    <a:pt x="20269" y="17938"/>
                    <a:pt x="20086" y="17847"/>
                  </a:cubicBezTo>
                  <a:cubicBezTo>
                    <a:pt x="19972" y="17847"/>
                    <a:pt x="19881" y="17938"/>
                    <a:pt x="19972" y="18029"/>
                  </a:cubicBezTo>
                  <a:cubicBezTo>
                    <a:pt x="20178" y="18120"/>
                    <a:pt x="20360" y="18235"/>
                    <a:pt x="20657" y="18417"/>
                  </a:cubicBezTo>
                  <a:cubicBezTo>
                    <a:pt x="20840" y="18509"/>
                    <a:pt x="21022" y="18600"/>
                    <a:pt x="21228" y="18691"/>
                  </a:cubicBezTo>
                  <a:cubicBezTo>
                    <a:pt x="21114" y="18988"/>
                    <a:pt x="21022" y="19170"/>
                    <a:pt x="20931" y="19376"/>
                  </a:cubicBezTo>
                  <a:cubicBezTo>
                    <a:pt x="20799" y="19573"/>
                    <a:pt x="20952" y="19723"/>
                    <a:pt x="21125" y="19723"/>
                  </a:cubicBezTo>
                  <a:cubicBezTo>
                    <a:pt x="21192" y="19723"/>
                    <a:pt x="21262" y="19701"/>
                    <a:pt x="21319" y="19650"/>
                  </a:cubicBezTo>
                  <a:cubicBezTo>
                    <a:pt x="21410" y="19741"/>
                    <a:pt x="21593" y="19832"/>
                    <a:pt x="21798" y="19946"/>
                  </a:cubicBezTo>
                  <a:cubicBezTo>
                    <a:pt x="21890" y="20129"/>
                    <a:pt x="22072" y="20312"/>
                    <a:pt x="22255" y="20403"/>
                  </a:cubicBezTo>
                  <a:cubicBezTo>
                    <a:pt x="21684" y="21179"/>
                    <a:pt x="21022" y="21932"/>
                    <a:pt x="20269" y="22503"/>
                  </a:cubicBezTo>
                  <a:cubicBezTo>
                    <a:pt x="19607" y="23074"/>
                    <a:pt x="18740" y="23370"/>
                    <a:pt x="18078" y="23941"/>
                  </a:cubicBezTo>
                  <a:lnTo>
                    <a:pt x="18078" y="23827"/>
                  </a:lnTo>
                  <a:cubicBezTo>
                    <a:pt x="15133" y="20608"/>
                    <a:pt x="12280" y="17367"/>
                    <a:pt x="9336" y="14126"/>
                  </a:cubicBezTo>
                  <a:cubicBezTo>
                    <a:pt x="6391" y="10999"/>
                    <a:pt x="3538" y="7666"/>
                    <a:pt x="388" y="4722"/>
                  </a:cubicBezTo>
                  <a:cubicBezTo>
                    <a:pt x="1050" y="3969"/>
                    <a:pt x="1826" y="3193"/>
                    <a:pt x="2488" y="2348"/>
                  </a:cubicBezTo>
                  <a:cubicBezTo>
                    <a:pt x="2897" y="1939"/>
                    <a:pt x="3223" y="1331"/>
                    <a:pt x="3848" y="1331"/>
                  </a:cubicBezTo>
                  <a:cubicBezTo>
                    <a:pt x="3956" y="1331"/>
                    <a:pt x="4072" y="1349"/>
                    <a:pt x="4200" y="1390"/>
                  </a:cubicBezTo>
                  <a:cubicBezTo>
                    <a:pt x="4565" y="1572"/>
                    <a:pt x="4953" y="2257"/>
                    <a:pt x="5250" y="2531"/>
                  </a:cubicBezTo>
                  <a:cubicBezTo>
                    <a:pt x="5296" y="2576"/>
                    <a:pt x="5341" y="2599"/>
                    <a:pt x="5387" y="2599"/>
                  </a:cubicBezTo>
                  <a:cubicBezTo>
                    <a:pt x="5433" y="2599"/>
                    <a:pt x="5478" y="2576"/>
                    <a:pt x="5524" y="2531"/>
                  </a:cubicBezTo>
                  <a:lnTo>
                    <a:pt x="5615" y="2531"/>
                  </a:lnTo>
                  <a:cubicBezTo>
                    <a:pt x="5912" y="2348"/>
                    <a:pt x="6186" y="2143"/>
                    <a:pt x="6574" y="2051"/>
                  </a:cubicBezTo>
                  <a:cubicBezTo>
                    <a:pt x="6665" y="2348"/>
                    <a:pt x="6962" y="2622"/>
                    <a:pt x="7236" y="2919"/>
                  </a:cubicBezTo>
                  <a:cubicBezTo>
                    <a:pt x="7253" y="2936"/>
                    <a:pt x="7270" y="2944"/>
                    <a:pt x="7286" y="2944"/>
                  </a:cubicBezTo>
                  <a:cubicBezTo>
                    <a:pt x="7355" y="2944"/>
                    <a:pt x="7401" y="2806"/>
                    <a:pt x="7327" y="2713"/>
                  </a:cubicBezTo>
                  <a:cubicBezTo>
                    <a:pt x="7144" y="2531"/>
                    <a:pt x="6962" y="2257"/>
                    <a:pt x="6756" y="1960"/>
                  </a:cubicBezTo>
                  <a:cubicBezTo>
                    <a:pt x="7532" y="1481"/>
                    <a:pt x="8377" y="1207"/>
                    <a:pt x="9244" y="910"/>
                  </a:cubicBezTo>
                  <a:cubicBezTo>
                    <a:pt x="9336" y="1298"/>
                    <a:pt x="9518" y="1686"/>
                    <a:pt x="9610" y="1960"/>
                  </a:cubicBezTo>
                  <a:cubicBezTo>
                    <a:pt x="9655" y="2006"/>
                    <a:pt x="9707" y="2029"/>
                    <a:pt x="9747" y="2029"/>
                  </a:cubicBezTo>
                  <a:cubicBezTo>
                    <a:pt x="9786" y="2029"/>
                    <a:pt x="9815" y="2006"/>
                    <a:pt x="9815" y="1960"/>
                  </a:cubicBezTo>
                  <a:cubicBezTo>
                    <a:pt x="9610" y="1572"/>
                    <a:pt x="9518" y="1207"/>
                    <a:pt x="9518" y="910"/>
                  </a:cubicBezTo>
                  <a:cubicBezTo>
                    <a:pt x="10386" y="636"/>
                    <a:pt x="11230" y="545"/>
                    <a:pt x="11983" y="431"/>
                  </a:cubicBezTo>
                  <a:cubicBezTo>
                    <a:pt x="11983" y="819"/>
                    <a:pt x="11983" y="1298"/>
                    <a:pt x="12098" y="1686"/>
                  </a:cubicBezTo>
                  <a:lnTo>
                    <a:pt x="12189" y="1686"/>
                  </a:lnTo>
                  <a:lnTo>
                    <a:pt x="12189" y="1002"/>
                  </a:lnTo>
                  <a:cubicBezTo>
                    <a:pt x="12189" y="819"/>
                    <a:pt x="12280" y="636"/>
                    <a:pt x="12280" y="431"/>
                  </a:cubicBezTo>
                  <a:cubicBezTo>
                    <a:pt x="12532" y="407"/>
                    <a:pt x="12783" y="395"/>
                    <a:pt x="13033" y="395"/>
                  </a:cubicBezTo>
                  <a:close/>
                  <a:moveTo>
                    <a:pt x="12782" y="0"/>
                  </a:moveTo>
                  <a:cubicBezTo>
                    <a:pt x="10611" y="0"/>
                    <a:pt x="8408" y="582"/>
                    <a:pt x="6483" y="1686"/>
                  </a:cubicBezTo>
                  <a:cubicBezTo>
                    <a:pt x="6094" y="1869"/>
                    <a:pt x="5821" y="2051"/>
                    <a:pt x="5524" y="2257"/>
                  </a:cubicBezTo>
                  <a:cubicBezTo>
                    <a:pt x="5061" y="1795"/>
                    <a:pt x="4479" y="823"/>
                    <a:pt x="3765" y="823"/>
                  </a:cubicBezTo>
                  <a:cubicBezTo>
                    <a:pt x="3598" y="823"/>
                    <a:pt x="3423" y="876"/>
                    <a:pt x="3241" y="1002"/>
                  </a:cubicBezTo>
                  <a:cubicBezTo>
                    <a:pt x="2762" y="1298"/>
                    <a:pt x="2397" y="1960"/>
                    <a:pt x="1917" y="2440"/>
                  </a:cubicBezTo>
                  <a:cubicBezTo>
                    <a:pt x="1347" y="3101"/>
                    <a:pt x="776" y="3763"/>
                    <a:pt x="114" y="4425"/>
                  </a:cubicBezTo>
                  <a:cubicBezTo>
                    <a:pt x="0" y="4539"/>
                    <a:pt x="114" y="4722"/>
                    <a:pt x="206" y="4722"/>
                  </a:cubicBezTo>
                  <a:lnTo>
                    <a:pt x="206" y="4905"/>
                  </a:lnTo>
                  <a:cubicBezTo>
                    <a:pt x="3059" y="8146"/>
                    <a:pt x="6094" y="11273"/>
                    <a:pt x="9039" y="14423"/>
                  </a:cubicBezTo>
                  <a:cubicBezTo>
                    <a:pt x="11983" y="17664"/>
                    <a:pt x="14837" y="20882"/>
                    <a:pt x="17804" y="24124"/>
                  </a:cubicBezTo>
                  <a:cubicBezTo>
                    <a:pt x="17831" y="24150"/>
                    <a:pt x="17857" y="24161"/>
                    <a:pt x="17884" y="24161"/>
                  </a:cubicBezTo>
                  <a:cubicBezTo>
                    <a:pt x="17949" y="24161"/>
                    <a:pt x="18013" y="24097"/>
                    <a:pt x="18078" y="24032"/>
                  </a:cubicBezTo>
                  <a:lnTo>
                    <a:pt x="18169" y="24124"/>
                  </a:lnTo>
                  <a:cubicBezTo>
                    <a:pt x="19036" y="24032"/>
                    <a:pt x="19881" y="23370"/>
                    <a:pt x="20543" y="22800"/>
                  </a:cubicBezTo>
                  <a:cubicBezTo>
                    <a:pt x="21319" y="22229"/>
                    <a:pt x="22072" y="21453"/>
                    <a:pt x="22552" y="20608"/>
                  </a:cubicBezTo>
                  <a:cubicBezTo>
                    <a:pt x="22643" y="20517"/>
                    <a:pt x="22552" y="20403"/>
                    <a:pt x="22460" y="20403"/>
                  </a:cubicBezTo>
                  <a:lnTo>
                    <a:pt x="22460" y="20220"/>
                  </a:lnTo>
                  <a:cubicBezTo>
                    <a:pt x="22369" y="20038"/>
                    <a:pt x="22072" y="19832"/>
                    <a:pt x="21890" y="19650"/>
                  </a:cubicBezTo>
                  <a:cubicBezTo>
                    <a:pt x="21798" y="19558"/>
                    <a:pt x="21593" y="19467"/>
                    <a:pt x="21410" y="19467"/>
                  </a:cubicBezTo>
                  <a:cubicBezTo>
                    <a:pt x="24172" y="14514"/>
                    <a:pt x="24743" y="8237"/>
                    <a:pt x="20931" y="3672"/>
                  </a:cubicBezTo>
                  <a:cubicBezTo>
                    <a:pt x="18870" y="1169"/>
                    <a:pt x="15859" y="0"/>
                    <a:pt x="1278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 name="Google Shape;114;p5"/>
          <p:cNvGrpSpPr/>
          <p:nvPr/>
        </p:nvGrpSpPr>
        <p:grpSpPr>
          <a:xfrm>
            <a:off x="1046960" y="4541130"/>
            <a:ext cx="230723" cy="223820"/>
            <a:chOff x="1885160" y="4541130"/>
            <a:chExt cx="230723" cy="223820"/>
          </a:xfrm>
        </p:grpSpPr>
        <p:sp>
          <p:nvSpPr>
            <p:cNvPr id="115" name="Google Shape;115;p5"/>
            <p:cNvSpPr/>
            <p:nvPr/>
          </p:nvSpPr>
          <p:spPr>
            <a:xfrm>
              <a:off x="1945030" y="4549994"/>
              <a:ext cx="116011" cy="44129"/>
            </a:xfrm>
            <a:custGeom>
              <a:rect b="b" l="l" r="r" t="t"/>
              <a:pathLst>
                <a:path extrusionOk="0" h="1598" w="4201">
                  <a:moveTo>
                    <a:pt x="298" y="0"/>
                  </a:moveTo>
                  <a:cubicBezTo>
                    <a:pt x="206" y="0"/>
                    <a:pt x="115" y="92"/>
                    <a:pt x="115" y="92"/>
                  </a:cubicBezTo>
                  <a:cubicBezTo>
                    <a:pt x="1" y="92"/>
                    <a:pt x="1" y="183"/>
                    <a:pt x="1" y="274"/>
                  </a:cubicBezTo>
                  <a:cubicBezTo>
                    <a:pt x="389" y="1141"/>
                    <a:pt x="1348" y="1598"/>
                    <a:pt x="2283" y="1598"/>
                  </a:cubicBezTo>
                  <a:cubicBezTo>
                    <a:pt x="2854" y="1598"/>
                    <a:pt x="3539" y="1415"/>
                    <a:pt x="4109" y="845"/>
                  </a:cubicBezTo>
                  <a:cubicBezTo>
                    <a:pt x="4201" y="753"/>
                    <a:pt x="4201" y="662"/>
                    <a:pt x="4201" y="457"/>
                  </a:cubicBezTo>
                  <a:lnTo>
                    <a:pt x="4201" y="457"/>
                  </a:lnTo>
                  <a:cubicBezTo>
                    <a:pt x="4109" y="571"/>
                    <a:pt x="4109" y="571"/>
                    <a:pt x="3995" y="571"/>
                  </a:cubicBezTo>
                  <a:lnTo>
                    <a:pt x="3904" y="571"/>
                  </a:lnTo>
                  <a:cubicBezTo>
                    <a:pt x="3813" y="662"/>
                    <a:pt x="3630" y="753"/>
                    <a:pt x="3425" y="753"/>
                  </a:cubicBezTo>
                  <a:cubicBezTo>
                    <a:pt x="3151" y="936"/>
                    <a:pt x="2763" y="1027"/>
                    <a:pt x="2398" y="1141"/>
                  </a:cubicBezTo>
                  <a:cubicBezTo>
                    <a:pt x="2398" y="1233"/>
                    <a:pt x="2398" y="1233"/>
                    <a:pt x="2283" y="1233"/>
                  </a:cubicBezTo>
                  <a:cubicBezTo>
                    <a:pt x="2283" y="1233"/>
                    <a:pt x="2192" y="1233"/>
                    <a:pt x="2192" y="1141"/>
                  </a:cubicBezTo>
                  <a:cubicBezTo>
                    <a:pt x="2101" y="1027"/>
                    <a:pt x="2010" y="936"/>
                    <a:pt x="1918" y="845"/>
                  </a:cubicBezTo>
                  <a:cubicBezTo>
                    <a:pt x="1348" y="753"/>
                    <a:pt x="777" y="457"/>
                    <a:pt x="389" y="92"/>
                  </a:cubicBezTo>
                  <a:cubicBezTo>
                    <a:pt x="389" y="0"/>
                    <a:pt x="298" y="0"/>
                    <a:pt x="29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2047785" y="4638859"/>
              <a:ext cx="49817" cy="47304"/>
            </a:xfrm>
            <a:custGeom>
              <a:rect b="b" l="l" r="r" t="t"/>
              <a:pathLst>
                <a:path extrusionOk="0" h="1713" w="1804">
                  <a:moveTo>
                    <a:pt x="388" y="1"/>
                  </a:moveTo>
                  <a:cubicBezTo>
                    <a:pt x="183" y="1"/>
                    <a:pt x="0" y="297"/>
                    <a:pt x="92" y="389"/>
                  </a:cubicBezTo>
                  <a:cubicBezTo>
                    <a:pt x="274" y="663"/>
                    <a:pt x="388" y="868"/>
                    <a:pt x="571" y="1051"/>
                  </a:cubicBezTo>
                  <a:cubicBezTo>
                    <a:pt x="662" y="1233"/>
                    <a:pt x="959" y="1439"/>
                    <a:pt x="1050" y="1712"/>
                  </a:cubicBezTo>
                  <a:cubicBezTo>
                    <a:pt x="1233" y="1712"/>
                    <a:pt x="1530" y="1621"/>
                    <a:pt x="1712" y="1621"/>
                  </a:cubicBezTo>
                  <a:cubicBezTo>
                    <a:pt x="1804" y="1530"/>
                    <a:pt x="1712" y="1347"/>
                    <a:pt x="1621" y="1233"/>
                  </a:cubicBezTo>
                  <a:cubicBezTo>
                    <a:pt x="1324" y="1142"/>
                    <a:pt x="1233" y="868"/>
                    <a:pt x="1050" y="663"/>
                  </a:cubicBezTo>
                  <a:cubicBezTo>
                    <a:pt x="845" y="480"/>
                    <a:pt x="662" y="297"/>
                    <a:pt x="480" y="92"/>
                  </a:cubicBezTo>
                  <a:lnTo>
                    <a:pt x="38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
            <p:cNvSpPr/>
            <p:nvPr/>
          </p:nvSpPr>
          <p:spPr>
            <a:xfrm>
              <a:off x="1885160" y="4541130"/>
              <a:ext cx="230723" cy="223820"/>
            </a:xfrm>
            <a:custGeom>
              <a:rect b="b" l="l" r="r" t="t"/>
              <a:pathLst>
                <a:path extrusionOk="0" h="8105" w="8355">
                  <a:moveTo>
                    <a:pt x="2492" y="353"/>
                  </a:moveTo>
                  <a:cubicBezTo>
                    <a:pt x="2809" y="353"/>
                    <a:pt x="3261" y="614"/>
                    <a:pt x="3424" y="686"/>
                  </a:cubicBezTo>
                  <a:cubicBezTo>
                    <a:pt x="3790" y="892"/>
                    <a:pt x="4086" y="1166"/>
                    <a:pt x="4360" y="1462"/>
                  </a:cubicBezTo>
                  <a:cubicBezTo>
                    <a:pt x="4406" y="1508"/>
                    <a:pt x="4457" y="1531"/>
                    <a:pt x="4497" y="1531"/>
                  </a:cubicBezTo>
                  <a:cubicBezTo>
                    <a:pt x="4537" y="1531"/>
                    <a:pt x="4566" y="1508"/>
                    <a:pt x="4566" y="1462"/>
                  </a:cubicBezTo>
                  <a:cubicBezTo>
                    <a:pt x="4931" y="1348"/>
                    <a:pt x="5319" y="1257"/>
                    <a:pt x="5593" y="1074"/>
                  </a:cubicBezTo>
                  <a:cubicBezTo>
                    <a:pt x="5798" y="1074"/>
                    <a:pt x="5981" y="983"/>
                    <a:pt x="6072" y="892"/>
                  </a:cubicBezTo>
                  <a:cubicBezTo>
                    <a:pt x="6240" y="827"/>
                    <a:pt x="6343" y="770"/>
                    <a:pt x="6450" y="770"/>
                  </a:cubicBezTo>
                  <a:cubicBezTo>
                    <a:pt x="6531" y="770"/>
                    <a:pt x="6616" y="803"/>
                    <a:pt x="6734" y="892"/>
                  </a:cubicBezTo>
                  <a:cubicBezTo>
                    <a:pt x="6939" y="1074"/>
                    <a:pt x="6848" y="1645"/>
                    <a:pt x="6848" y="2033"/>
                  </a:cubicBezTo>
                  <a:cubicBezTo>
                    <a:pt x="6848" y="2398"/>
                    <a:pt x="6848" y="2878"/>
                    <a:pt x="6734" y="3266"/>
                  </a:cubicBezTo>
                  <a:lnTo>
                    <a:pt x="6734" y="3448"/>
                  </a:lnTo>
                  <a:cubicBezTo>
                    <a:pt x="7031" y="4019"/>
                    <a:pt x="7419" y="4590"/>
                    <a:pt x="7875" y="5160"/>
                  </a:cubicBezTo>
                  <a:cubicBezTo>
                    <a:pt x="6939" y="5251"/>
                    <a:pt x="6072" y="5251"/>
                    <a:pt x="5228" y="5251"/>
                  </a:cubicBezTo>
                  <a:lnTo>
                    <a:pt x="5136" y="5251"/>
                  </a:lnTo>
                  <a:cubicBezTo>
                    <a:pt x="5136" y="5251"/>
                    <a:pt x="5022" y="5251"/>
                    <a:pt x="4931" y="5343"/>
                  </a:cubicBezTo>
                  <a:cubicBezTo>
                    <a:pt x="4748" y="5731"/>
                    <a:pt x="4566" y="6210"/>
                    <a:pt x="4360" y="6598"/>
                  </a:cubicBezTo>
                  <a:cubicBezTo>
                    <a:pt x="4269" y="6872"/>
                    <a:pt x="3995" y="7625"/>
                    <a:pt x="3698" y="7625"/>
                  </a:cubicBezTo>
                  <a:cubicBezTo>
                    <a:pt x="3424" y="7534"/>
                    <a:pt x="3219" y="6781"/>
                    <a:pt x="3036" y="6484"/>
                  </a:cubicBezTo>
                  <a:cubicBezTo>
                    <a:pt x="2945" y="6119"/>
                    <a:pt x="2854" y="5731"/>
                    <a:pt x="2740" y="5343"/>
                  </a:cubicBezTo>
                  <a:lnTo>
                    <a:pt x="2854" y="5343"/>
                  </a:lnTo>
                  <a:cubicBezTo>
                    <a:pt x="3036" y="5343"/>
                    <a:pt x="3036" y="5069"/>
                    <a:pt x="2854" y="5069"/>
                  </a:cubicBezTo>
                  <a:cubicBezTo>
                    <a:pt x="1986" y="5069"/>
                    <a:pt x="1233" y="4886"/>
                    <a:pt x="571" y="4681"/>
                  </a:cubicBezTo>
                  <a:cubicBezTo>
                    <a:pt x="936" y="4110"/>
                    <a:pt x="1507" y="3631"/>
                    <a:pt x="1986" y="3060"/>
                  </a:cubicBezTo>
                  <a:lnTo>
                    <a:pt x="1986" y="2969"/>
                  </a:lnTo>
                  <a:cubicBezTo>
                    <a:pt x="2078" y="2969"/>
                    <a:pt x="2078" y="2878"/>
                    <a:pt x="2078" y="2786"/>
                  </a:cubicBezTo>
                  <a:lnTo>
                    <a:pt x="2078" y="1645"/>
                  </a:lnTo>
                  <a:cubicBezTo>
                    <a:pt x="2078" y="1348"/>
                    <a:pt x="1986" y="595"/>
                    <a:pt x="2283" y="413"/>
                  </a:cubicBezTo>
                  <a:cubicBezTo>
                    <a:pt x="2339" y="371"/>
                    <a:pt x="2411" y="353"/>
                    <a:pt x="2492" y="353"/>
                  </a:cubicBezTo>
                  <a:close/>
                  <a:moveTo>
                    <a:pt x="2305" y="0"/>
                  </a:moveTo>
                  <a:cubicBezTo>
                    <a:pt x="2225" y="0"/>
                    <a:pt x="2148" y="8"/>
                    <a:pt x="2078" y="25"/>
                  </a:cubicBezTo>
                  <a:cubicBezTo>
                    <a:pt x="1804" y="116"/>
                    <a:pt x="1804" y="504"/>
                    <a:pt x="1804" y="778"/>
                  </a:cubicBezTo>
                  <a:lnTo>
                    <a:pt x="1804" y="2786"/>
                  </a:lnTo>
                  <a:lnTo>
                    <a:pt x="1804" y="2969"/>
                  </a:lnTo>
                  <a:cubicBezTo>
                    <a:pt x="1142" y="3357"/>
                    <a:pt x="571" y="4019"/>
                    <a:pt x="92" y="4681"/>
                  </a:cubicBezTo>
                  <a:cubicBezTo>
                    <a:pt x="1" y="4772"/>
                    <a:pt x="92" y="4886"/>
                    <a:pt x="183" y="4978"/>
                  </a:cubicBezTo>
                  <a:cubicBezTo>
                    <a:pt x="936" y="5251"/>
                    <a:pt x="1712" y="5343"/>
                    <a:pt x="2557" y="5343"/>
                  </a:cubicBezTo>
                  <a:cubicBezTo>
                    <a:pt x="2557" y="5913"/>
                    <a:pt x="2740" y="6484"/>
                    <a:pt x="2945" y="7055"/>
                  </a:cubicBezTo>
                  <a:cubicBezTo>
                    <a:pt x="3036" y="7443"/>
                    <a:pt x="3219" y="8013"/>
                    <a:pt x="3607" y="8105"/>
                  </a:cubicBezTo>
                  <a:cubicBezTo>
                    <a:pt x="4086" y="8105"/>
                    <a:pt x="4269" y="7625"/>
                    <a:pt x="4360" y="7351"/>
                  </a:cubicBezTo>
                  <a:cubicBezTo>
                    <a:pt x="4748" y="6781"/>
                    <a:pt x="4931" y="6119"/>
                    <a:pt x="5228" y="5548"/>
                  </a:cubicBezTo>
                  <a:cubicBezTo>
                    <a:pt x="5615" y="5586"/>
                    <a:pt x="6022" y="5608"/>
                    <a:pt x="6435" y="5608"/>
                  </a:cubicBezTo>
                  <a:cubicBezTo>
                    <a:pt x="7018" y="5608"/>
                    <a:pt x="7610" y="5564"/>
                    <a:pt x="8172" y="5457"/>
                  </a:cubicBezTo>
                  <a:cubicBezTo>
                    <a:pt x="8263" y="5457"/>
                    <a:pt x="8355" y="5343"/>
                    <a:pt x="8263" y="5160"/>
                  </a:cubicBezTo>
                  <a:cubicBezTo>
                    <a:pt x="7784" y="4590"/>
                    <a:pt x="7419" y="4019"/>
                    <a:pt x="7031" y="3357"/>
                  </a:cubicBezTo>
                  <a:cubicBezTo>
                    <a:pt x="7122" y="3357"/>
                    <a:pt x="7122" y="3266"/>
                    <a:pt x="7122" y="3266"/>
                  </a:cubicBezTo>
                  <a:cubicBezTo>
                    <a:pt x="7213" y="2604"/>
                    <a:pt x="7213" y="2033"/>
                    <a:pt x="7213" y="1348"/>
                  </a:cubicBezTo>
                  <a:cubicBezTo>
                    <a:pt x="7213" y="1074"/>
                    <a:pt x="7213" y="686"/>
                    <a:pt x="7031" y="504"/>
                  </a:cubicBezTo>
                  <a:cubicBezTo>
                    <a:pt x="6922" y="395"/>
                    <a:pt x="6793" y="354"/>
                    <a:pt x="6657" y="354"/>
                  </a:cubicBezTo>
                  <a:cubicBezTo>
                    <a:pt x="6422" y="354"/>
                    <a:pt x="6169" y="479"/>
                    <a:pt x="5981" y="595"/>
                  </a:cubicBezTo>
                  <a:cubicBezTo>
                    <a:pt x="5501" y="778"/>
                    <a:pt x="5022" y="983"/>
                    <a:pt x="4566" y="1166"/>
                  </a:cubicBezTo>
                  <a:cubicBezTo>
                    <a:pt x="4178" y="892"/>
                    <a:pt x="3790" y="504"/>
                    <a:pt x="3310" y="321"/>
                  </a:cubicBezTo>
                  <a:cubicBezTo>
                    <a:pt x="3086" y="153"/>
                    <a:pt x="2663" y="0"/>
                    <a:pt x="23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 name="Google Shape;118;p5"/>
          <p:cNvGrpSpPr/>
          <p:nvPr/>
        </p:nvGrpSpPr>
        <p:grpSpPr>
          <a:xfrm>
            <a:off x="1608360" y="4631538"/>
            <a:ext cx="367500" cy="345795"/>
            <a:chOff x="2389410" y="4196025"/>
            <a:chExt cx="367500" cy="345795"/>
          </a:xfrm>
        </p:grpSpPr>
        <p:sp>
          <p:nvSpPr>
            <p:cNvPr id="119" name="Google Shape;119;p5"/>
            <p:cNvSpPr/>
            <p:nvPr/>
          </p:nvSpPr>
          <p:spPr>
            <a:xfrm>
              <a:off x="2425972" y="4210882"/>
              <a:ext cx="131144" cy="121037"/>
            </a:xfrm>
            <a:custGeom>
              <a:rect b="b" l="l" r="r" t="t"/>
              <a:pathLst>
                <a:path extrusionOk="0" h="4383" w="4749">
                  <a:moveTo>
                    <a:pt x="959" y="3812"/>
                  </a:moveTo>
                  <a:cubicBezTo>
                    <a:pt x="571" y="3995"/>
                    <a:pt x="275" y="4177"/>
                    <a:pt x="1" y="4383"/>
                  </a:cubicBezTo>
                  <a:cubicBezTo>
                    <a:pt x="275" y="4177"/>
                    <a:pt x="571" y="3995"/>
                    <a:pt x="959" y="3812"/>
                  </a:cubicBezTo>
                  <a:close/>
                  <a:moveTo>
                    <a:pt x="2557" y="3721"/>
                  </a:moveTo>
                  <a:lnTo>
                    <a:pt x="2557" y="3721"/>
                  </a:lnTo>
                  <a:lnTo>
                    <a:pt x="2557" y="3721"/>
                  </a:lnTo>
                  <a:lnTo>
                    <a:pt x="2557" y="3721"/>
                  </a:lnTo>
                  <a:close/>
                  <a:moveTo>
                    <a:pt x="2671" y="3607"/>
                  </a:moveTo>
                  <a:cubicBezTo>
                    <a:pt x="2557" y="3607"/>
                    <a:pt x="2557" y="3721"/>
                    <a:pt x="2557" y="3721"/>
                  </a:cubicBezTo>
                  <a:cubicBezTo>
                    <a:pt x="2557" y="3721"/>
                    <a:pt x="2557" y="3607"/>
                    <a:pt x="2671" y="3607"/>
                  </a:cubicBezTo>
                  <a:close/>
                  <a:moveTo>
                    <a:pt x="4748" y="0"/>
                  </a:moveTo>
                  <a:cubicBezTo>
                    <a:pt x="4566" y="0"/>
                    <a:pt x="4383" y="92"/>
                    <a:pt x="4178" y="297"/>
                  </a:cubicBezTo>
                  <a:cubicBezTo>
                    <a:pt x="4383" y="92"/>
                    <a:pt x="4566" y="0"/>
                    <a:pt x="4748" y="0"/>
                  </a:cubicBezTo>
                  <a:close/>
                  <a:moveTo>
                    <a:pt x="4748" y="0"/>
                  </a:moveTo>
                  <a:lnTo>
                    <a:pt x="4748" y="0"/>
                  </a:lnTo>
                  <a:lnTo>
                    <a:pt x="4748" y="0"/>
                  </a:lnTo>
                  <a:close/>
                </a:path>
              </a:pathLst>
            </a:custGeom>
            <a:solidFill>
              <a:srgbClr val="C7AD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
            <p:cNvSpPr/>
            <p:nvPr/>
          </p:nvSpPr>
          <p:spPr>
            <a:xfrm>
              <a:off x="2410232" y="4210882"/>
              <a:ext cx="157599" cy="146884"/>
            </a:xfrm>
            <a:custGeom>
              <a:rect b="b" l="l" r="r" t="t"/>
              <a:pathLst>
                <a:path extrusionOk="0" h="5319" w="5707">
                  <a:moveTo>
                    <a:pt x="5318" y="0"/>
                  </a:moveTo>
                  <a:cubicBezTo>
                    <a:pt x="5136" y="0"/>
                    <a:pt x="4953" y="92"/>
                    <a:pt x="4748" y="297"/>
                  </a:cubicBezTo>
                  <a:cubicBezTo>
                    <a:pt x="3994" y="1141"/>
                    <a:pt x="3606" y="2465"/>
                    <a:pt x="3241" y="3607"/>
                  </a:cubicBezTo>
                  <a:cubicBezTo>
                    <a:pt x="3127" y="3607"/>
                    <a:pt x="3127" y="3721"/>
                    <a:pt x="3127" y="3721"/>
                  </a:cubicBezTo>
                  <a:cubicBezTo>
                    <a:pt x="3036" y="3721"/>
                    <a:pt x="3036" y="3607"/>
                    <a:pt x="3036" y="3607"/>
                  </a:cubicBezTo>
                  <a:cubicBezTo>
                    <a:pt x="2191" y="3995"/>
                    <a:pt x="388" y="4474"/>
                    <a:pt x="0" y="5319"/>
                  </a:cubicBezTo>
                  <a:lnTo>
                    <a:pt x="183" y="5319"/>
                  </a:lnTo>
                  <a:cubicBezTo>
                    <a:pt x="1233" y="4748"/>
                    <a:pt x="2283" y="4383"/>
                    <a:pt x="3424" y="4383"/>
                  </a:cubicBezTo>
                  <a:lnTo>
                    <a:pt x="3698" y="4383"/>
                  </a:lnTo>
                  <a:cubicBezTo>
                    <a:pt x="3994" y="4383"/>
                    <a:pt x="4268" y="4086"/>
                    <a:pt x="4177" y="3903"/>
                  </a:cubicBezTo>
                  <a:cubicBezTo>
                    <a:pt x="4177" y="2465"/>
                    <a:pt x="4656" y="1530"/>
                    <a:pt x="5524" y="480"/>
                  </a:cubicBezTo>
                  <a:cubicBezTo>
                    <a:pt x="5706" y="297"/>
                    <a:pt x="5706" y="183"/>
                    <a:pt x="570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5"/>
            <p:cNvSpPr/>
            <p:nvPr/>
          </p:nvSpPr>
          <p:spPr>
            <a:xfrm>
              <a:off x="2649102" y="4271387"/>
              <a:ext cx="60560" cy="28"/>
            </a:xfrm>
            <a:custGeom>
              <a:rect b="b" l="l" r="r" t="t"/>
              <a:pathLst>
                <a:path extrusionOk="0" h="1" w="2193">
                  <a:moveTo>
                    <a:pt x="1530" y="0"/>
                  </a:moveTo>
                  <a:lnTo>
                    <a:pt x="1530" y="0"/>
                  </a:lnTo>
                  <a:lnTo>
                    <a:pt x="1530" y="0"/>
                  </a:lnTo>
                  <a:lnTo>
                    <a:pt x="1530" y="0"/>
                  </a:lnTo>
                  <a:close/>
                  <a:moveTo>
                    <a:pt x="1439" y="0"/>
                  </a:moveTo>
                  <a:lnTo>
                    <a:pt x="1439" y="0"/>
                  </a:lnTo>
                  <a:lnTo>
                    <a:pt x="1439" y="0"/>
                  </a:lnTo>
                  <a:close/>
                  <a:moveTo>
                    <a:pt x="1325" y="0"/>
                  </a:moveTo>
                  <a:lnTo>
                    <a:pt x="1439" y="0"/>
                  </a:lnTo>
                  <a:lnTo>
                    <a:pt x="1325" y="0"/>
                  </a:lnTo>
                  <a:close/>
                  <a:moveTo>
                    <a:pt x="2009" y="0"/>
                  </a:moveTo>
                  <a:lnTo>
                    <a:pt x="2009" y="0"/>
                  </a:lnTo>
                  <a:lnTo>
                    <a:pt x="2009" y="0"/>
                  </a:lnTo>
                  <a:close/>
                  <a:moveTo>
                    <a:pt x="2101" y="0"/>
                  </a:moveTo>
                  <a:lnTo>
                    <a:pt x="2192" y="0"/>
                  </a:lnTo>
                  <a:lnTo>
                    <a:pt x="2101" y="0"/>
                  </a:lnTo>
                  <a:close/>
                  <a:moveTo>
                    <a:pt x="2101" y="0"/>
                  </a:moveTo>
                  <a:lnTo>
                    <a:pt x="2101" y="0"/>
                  </a:lnTo>
                  <a:lnTo>
                    <a:pt x="2101" y="0"/>
                  </a:lnTo>
                  <a:close/>
                  <a:moveTo>
                    <a:pt x="2009" y="0"/>
                  </a:moveTo>
                  <a:lnTo>
                    <a:pt x="2009" y="0"/>
                  </a:lnTo>
                  <a:lnTo>
                    <a:pt x="2101" y="0"/>
                  </a:lnTo>
                  <a:lnTo>
                    <a:pt x="2009" y="0"/>
                  </a:lnTo>
                  <a:close/>
                  <a:moveTo>
                    <a:pt x="298" y="0"/>
                  </a:moveTo>
                  <a:lnTo>
                    <a:pt x="1" y="0"/>
                  </a:lnTo>
                  <a:lnTo>
                    <a:pt x="298" y="0"/>
                  </a:lnTo>
                  <a:close/>
                  <a:moveTo>
                    <a:pt x="298" y="0"/>
                  </a:moveTo>
                  <a:lnTo>
                    <a:pt x="298" y="0"/>
                  </a:lnTo>
                  <a:lnTo>
                    <a:pt x="298" y="0"/>
                  </a:lnTo>
                  <a:close/>
                </a:path>
              </a:pathLst>
            </a:custGeom>
            <a:solidFill>
              <a:srgbClr val="C7AD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5"/>
            <p:cNvSpPr/>
            <p:nvPr/>
          </p:nvSpPr>
          <p:spPr>
            <a:xfrm>
              <a:off x="2633361" y="4271387"/>
              <a:ext cx="5054" cy="5081"/>
            </a:xfrm>
            <a:custGeom>
              <a:rect b="b" l="l" r="r" t="t"/>
              <a:pathLst>
                <a:path extrusionOk="0" h="184" w="183">
                  <a:moveTo>
                    <a:pt x="183" y="0"/>
                  </a:moveTo>
                  <a:lnTo>
                    <a:pt x="183" y="0"/>
                  </a:lnTo>
                  <a:cubicBezTo>
                    <a:pt x="183" y="92"/>
                    <a:pt x="91" y="183"/>
                    <a:pt x="0" y="183"/>
                  </a:cubicBezTo>
                  <a:lnTo>
                    <a:pt x="0" y="183"/>
                  </a:lnTo>
                  <a:cubicBezTo>
                    <a:pt x="91" y="183"/>
                    <a:pt x="183" y="92"/>
                    <a:pt x="183" y="0"/>
                  </a:cubicBezTo>
                  <a:close/>
                </a:path>
              </a:pathLst>
            </a:custGeom>
            <a:solidFill>
              <a:srgbClr val="C7AD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5"/>
            <p:cNvSpPr/>
            <p:nvPr/>
          </p:nvSpPr>
          <p:spPr>
            <a:xfrm>
              <a:off x="2633361" y="4271387"/>
              <a:ext cx="5054" cy="5081"/>
            </a:xfrm>
            <a:custGeom>
              <a:rect b="b" l="l" r="r" t="t"/>
              <a:pathLst>
                <a:path extrusionOk="0" h="184" w="183">
                  <a:moveTo>
                    <a:pt x="183" y="0"/>
                  </a:moveTo>
                  <a:lnTo>
                    <a:pt x="91" y="92"/>
                  </a:lnTo>
                  <a:lnTo>
                    <a:pt x="0" y="183"/>
                  </a:lnTo>
                  <a:cubicBezTo>
                    <a:pt x="91" y="183"/>
                    <a:pt x="183" y="92"/>
                    <a:pt x="183" y="0"/>
                  </a:cubicBezTo>
                  <a:close/>
                </a:path>
              </a:pathLst>
            </a:custGeom>
            <a:solidFill>
              <a:srgbClr val="291C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5"/>
            <p:cNvSpPr/>
            <p:nvPr/>
          </p:nvSpPr>
          <p:spPr>
            <a:xfrm>
              <a:off x="2633361" y="4271387"/>
              <a:ext cx="105268" cy="23335"/>
            </a:xfrm>
            <a:custGeom>
              <a:rect b="b" l="l" r="r" t="t"/>
              <a:pathLst>
                <a:path extrusionOk="0" h="845" w="3812">
                  <a:moveTo>
                    <a:pt x="183" y="0"/>
                  </a:moveTo>
                  <a:cubicBezTo>
                    <a:pt x="183" y="92"/>
                    <a:pt x="91" y="183"/>
                    <a:pt x="0" y="183"/>
                  </a:cubicBezTo>
                  <a:cubicBezTo>
                    <a:pt x="0" y="183"/>
                    <a:pt x="0" y="274"/>
                    <a:pt x="91" y="388"/>
                  </a:cubicBezTo>
                  <a:cubicBezTo>
                    <a:pt x="571" y="662"/>
                    <a:pt x="1050" y="662"/>
                    <a:pt x="1621" y="662"/>
                  </a:cubicBezTo>
                  <a:cubicBezTo>
                    <a:pt x="2191" y="754"/>
                    <a:pt x="2762" y="845"/>
                    <a:pt x="3333" y="845"/>
                  </a:cubicBezTo>
                  <a:cubicBezTo>
                    <a:pt x="3607" y="845"/>
                    <a:pt x="3721" y="754"/>
                    <a:pt x="3812" y="480"/>
                  </a:cubicBezTo>
                  <a:cubicBezTo>
                    <a:pt x="3607" y="92"/>
                    <a:pt x="3150" y="0"/>
                    <a:pt x="276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5"/>
            <p:cNvSpPr/>
            <p:nvPr/>
          </p:nvSpPr>
          <p:spPr>
            <a:xfrm>
              <a:off x="2389410" y="4196025"/>
              <a:ext cx="367500" cy="345795"/>
            </a:xfrm>
            <a:custGeom>
              <a:rect b="b" l="l" r="r" t="t"/>
              <a:pathLst>
                <a:path extrusionOk="0" h="12522" w="13308">
                  <a:moveTo>
                    <a:pt x="6086" y="538"/>
                  </a:moveTo>
                  <a:cubicBezTo>
                    <a:pt x="7023" y="538"/>
                    <a:pt x="8202" y="2280"/>
                    <a:pt x="8743" y="2821"/>
                  </a:cubicBezTo>
                  <a:cubicBezTo>
                    <a:pt x="8771" y="2877"/>
                    <a:pt x="8808" y="2899"/>
                    <a:pt x="8846" y="2899"/>
                  </a:cubicBezTo>
                  <a:cubicBezTo>
                    <a:pt x="8930" y="2899"/>
                    <a:pt x="9017" y="2792"/>
                    <a:pt x="9017" y="2729"/>
                  </a:cubicBezTo>
                  <a:lnTo>
                    <a:pt x="11117" y="2729"/>
                  </a:lnTo>
                  <a:cubicBezTo>
                    <a:pt x="11779" y="2729"/>
                    <a:pt x="12646" y="2729"/>
                    <a:pt x="12646" y="3483"/>
                  </a:cubicBezTo>
                  <a:cubicBezTo>
                    <a:pt x="12646" y="3871"/>
                    <a:pt x="12167" y="4533"/>
                    <a:pt x="11984" y="4829"/>
                  </a:cubicBezTo>
                  <a:cubicBezTo>
                    <a:pt x="11687" y="5491"/>
                    <a:pt x="11208" y="6062"/>
                    <a:pt x="10843" y="6541"/>
                  </a:cubicBezTo>
                  <a:lnTo>
                    <a:pt x="10843" y="6633"/>
                  </a:lnTo>
                  <a:cubicBezTo>
                    <a:pt x="10729" y="6633"/>
                    <a:pt x="10729" y="6724"/>
                    <a:pt x="10729" y="6815"/>
                  </a:cubicBezTo>
                  <a:cubicBezTo>
                    <a:pt x="10934" y="7386"/>
                    <a:pt x="11117" y="7956"/>
                    <a:pt x="11299" y="8527"/>
                  </a:cubicBezTo>
                  <a:cubicBezTo>
                    <a:pt x="11505" y="9006"/>
                    <a:pt x="11870" y="9668"/>
                    <a:pt x="11687" y="10239"/>
                  </a:cubicBezTo>
                  <a:cubicBezTo>
                    <a:pt x="11617" y="10581"/>
                    <a:pt x="11380" y="10714"/>
                    <a:pt x="11057" y="10714"/>
                  </a:cubicBezTo>
                  <a:cubicBezTo>
                    <a:pt x="10128" y="10714"/>
                    <a:pt x="8481" y="9612"/>
                    <a:pt x="7990" y="9189"/>
                  </a:cubicBezTo>
                  <a:cubicBezTo>
                    <a:pt x="8054" y="9060"/>
                    <a:pt x="7925" y="8931"/>
                    <a:pt x="7779" y="8931"/>
                  </a:cubicBezTo>
                  <a:cubicBezTo>
                    <a:pt x="7718" y="8931"/>
                    <a:pt x="7655" y="8953"/>
                    <a:pt x="7602" y="9006"/>
                  </a:cubicBezTo>
                  <a:lnTo>
                    <a:pt x="6369" y="10536"/>
                  </a:lnTo>
                  <a:cubicBezTo>
                    <a:pt x="6164" y="10810"/>
                    <a:pt x="5981" y="10992"/>
                    <a:pt x="5798" y="11289"/>
                  </a:cubicBezTo>
                  <a:lnTo>
                    <a:pt x="5228" y="11860"/>
                  </a:lnTo>
                  <a:cubicBezTo>
                    <a:pt x="5125" y="11997"/>
                    <a:pt x="5028" y="12065"/>
                    <a:pt x="4934" y="12065"/>
                  </a:cubicBezTo>
                  <a:cubicBezTo>
                    <a:pt x="4840" y="12065"/>
                    <a:pt x="4748" y="11997"/>
                    <a:pt x="4657" y="11860"/>
                  </a:cubicBezTo>
                  <a:cubicBezTo>
                    <a:pt x="4360" y="11563"/>
                    <a:pt x="4178" y="10536"/>
                    <a:pt x="3995" y="10148"/>
                  </a:cubicBezTo>
                  <a:cubicBezTo>
                    <a:pt x="3881" y="9486"/>
                    <a:pt x="3698" y="8824"/>
                    <a:pt x="3607" y="8253"/>
                  </a:cubicBezTo>
                  <a:lnTo>
                    <a:pt x="3607" y="8139"/>
                  </a:lnTo>
                  <a:lnTo>
                    <a:pt x="3516" y="8139"/>
                  </a:lnTo>
                  <a:cubicBezTo>
                    <a:pt x="3037" y="7956"/>
                    <a:pt x="2466" y="7683"/>
                    <a:pt x="1987" y="7386"/>
                  </a:cubicBezTo>
                  <a:cubicBezTo>
                    <a:pt x="1713" y="7295"/>
                    <a:pt x="1507" y="7112"/>
                    <a:pt x="1233" y="6906"/>
                  </a:cubicBezTo>
                  <a:cubicBezTo>
                    <a:pt x="845" y="6633"/>
                    <a:pt x="663" y="6633"/>
                    <a:pt x="754" y="6153"/>
                  </a:cubicBezTo>
                  <a:cubicBezTo>
                    <a:pt x="845" y="5103"/>
                    <a:pt x="2854" y="4533"/>
                    <a:pt x="3790" y="4145"/>
                  </a:cubicBezTo>
                  <a:cubicBezTo>
                    <a:pt x="3790" y="4202"/>
                    <a:pt x="3813" y="4230"/>
                    <a:pt x="3850" y="4230"/>
                  </a:cubicBezTo>
                  <a:cubicBezTo>
                    <a:pt x="3887" y="4230"/>
                    <a:pt x="3938" y="4202"/>
                    <a:pt x="3995" y="4145"/>
                  </a:cubicBezTo>
                  <a:cubicBezTo>
                    <a:pt x="4360" y="3003"/>
                    <a:pt x="4748" y="1679"/>
                    <a:pt x="5502" y="835"/>
                  </a:cubicBezTo>
                  <a:cubicBezTo>
                    <a:pt x="5678" y="626"/>
                    <a:pt x="5876" y="538"/>
                    <a:pt x="6086" y="538"/>
                  </a:cubicBezTo>
                  <a:close/>
                  <a:moveTo>
                    <a:pt x="6153" y="0"/>
                  </a:moveTo>
                  <a:cubicBezTo>
                    <a:pt x="6044" y="0"/>
                    <a:pt x="5926" y="18"/>
                    <a:pt x="5798" y="59"/>
                  </a:cubicBezTo>
                  <a:cubicBezTo>
                    <a:pt x="4657" y="447"/>
                    <a:pt x="3995" y="2547"/>
                    <a:pt x="3790" y="3779"/>
                  </a:cubicBezTo>
                  <a:lnTo>
                    <a:pt x="3698" y="3779"/>
                  </a:lnTo>
                  <a:cubicBezTo>
                    <a:pt x="2740" y="4053"/>
                    <a:pt x="1895" y="4533"/>
                    <a:pt x="1028" y="5012"/>
                  </a:cubicBezTo>
                  <a:cubicBezTo>
                    <a:pt x="754" y="5286"/>
                    <a:pt x="1" y="5583"/>
                    <a:pt x="1" y="6062"/>
                  </a:cubicBezTo>
                  <a:cubicBezTo>
                    <a:pt x="1" y="6633"/>
                    <a:pt x="937" y="7203"/>
                    <a:pt x="1325" y="7477"/>
                  </a:cubicBezTo>
                  <a:cubicBezTo>
                    <a:pt x="1895" y="7865"/>
                    <a:pt x="2649" y="8253"/>
                    <a:pt x="3425" y="8344"/>
                  </a:cubicBezTo>
                  <a:cubicBezTo>
                    <a:pt x="3425" y="9760"/>
                    <a:pt x="3790" y="11106"/>
                    <a:pt x="4452" y="12430"/>
                  </a:cubicBezTo>
                  <a:cubicBezTo>
                    <a:pt x="4452" y="12522"/>
                    <a:pt x="4566" y="12522"/>
                    <a:pt x="4657" y="12522"/>
                  </a:cubicBezTo>
                  <a:cubicBezTo>
                    <a:pt x="5319" y="12339"/>
                    <a:pt x="5798" y="11951"/>
                    <a:pt x="6278" y="11472"/>
                  </a:cubicBezTo>
                  <a:cubicBezTo>
                    <a:pt x="6734" y="10810"/>
                    <a:pt x="7305" y="10056"/>
                    <a:pt x="7876" y="9394"/>
                  </a:cubicBezTo>
                  <a:cubicBezTo>
                    <a:pt x="8446" y="10056"/>
                    <a:pt x="9131" y="10536"/>
                    <a:pt x="9884" y="10901"/>
                  </a:cubicBezTo>
                  <a:cubicBezTo>
                    <a:pt x="10245" y="11031"/>
                    <a:pt x="10679" y="11188"/>
                    <a:pt x="11093" y="11188"/>
                  </a:cubicBezTo>
                  <a:cubicBezTo>
                    <a:pt x="11334" y="11188"/>
                    <a:pt x="11569" y="11135"/>
                    <a:pt x="11779" y="10992"/>
                  </a:cubicBezTo>
                  <a:cubicBezTo>
                    <a:pt x="12167" y="10718"/>
                    <a:pt x="12258" y="10148"/>
                    <a:pt x="12167" y="9668"/>
                  </a:cubicBezTo>
                  <a:cubicBezTo>
                    <a:pt x="11870" y="8710"/>
                    <a:pt x="11505" y="7683"/>
                    <a:pt x="11117" y="6724"/>
                  </a:cubicBezTo>
                  <a:lnTo>
                    <a:pt x="11117" y="6633"/>
                  </a:lnTo>
                  <a:cubicBezTo>
                    <a:pt x="11687" y="6062"/>
                    <a:pt x="12167" y="5400"/>
                    <a:pt x="12555" y="4624"/>
                  </a:cubicBezTo>
                  <a:cubicBezTo>
                    <a:pt x="12737" y="4259"/>
                    <a:pt x="13308" y="3391"/>
                    <a:pt x="13217" y="2821"/>
                  </a:cubicBezTo>
                  <a:cubicBezTo>
                    <a:pt x="13011" y="2341"/>
                    <a:pt x="12646" y="2433"/>
                    <a:pt x="12258" y="2341"/>
                  </a:cubicBezTo>
                  <a:cubicBezTo>
                    <a:pt x="11558" y="2341"/>
                    <a:pt x="10817" y="2301"/>
                    <a:pt x="10090" y="2301"/>
                  </a:cubicBezTo>
                  <a:cubicBezTo>
                    <a:pt x="9727" y="2301"/>
                    <a:pt x="9367" y="2311"/>
                    <a:pt x="9017" y="2341"/>
                  </a:cubicBezTo>
                  <a:cubicBezTo>
                    <a:pt x="8925" y="2341"/>
                    <a:pt x="8925" y="2341"/>
                    <a:pt x="8834" y="2433"/>
                  </a:cubicBezTo>
                  <a:cubicBezTo>
                    <a:pt x="8355" y="1771"/>
                    <a:pt x="7693" y="1109"/>
                    <a:pt x="7122" y="447"/>
                  </a:cubicBezTo>
                  <a:cubicBezTo>
                    <a:pt x="6821" y="217"/>
                    <a:pt x="6534" y="0"/>
                    <a:pt x="615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 name="Google Shape;126;p5"/>
          <p:cNvGrpSpPr/>
          <p:nvPr/>
        </p:nvGrpSpPr>
        <p:grpSpPr>
          <a:xfrm>
            <a:off x="6250779" y="4712249"/>
            <a:ext cx="230723" cy="223682"/>
            <a:chOff x="4879179" y="4178849"/>
            <a:chExt cx="230723" cy="223682"/>
          </a:xfrm>
        </p:grpSpPr>
        <p:sp>
          <p:nvSpPr>
            <p:cNvPr id="127" name="Google Shape;127;p5"/>
            <p:cNvSpPr/>
            <p:nvPr/>
          </p:nvSpPr>
          <p:spPr>
            <a:xfrm>
              <a:off x="4936535" y="4190060"/>
              <a:ext cx="118524" cy="41643"/>
            </a:xfrm>
            <a:custGeom>
              <a:rect b="b" l="l" r="r" t="t"/>
              <a:pathLst>
                <a:path extrusionOk="0" h="1508" w="4292">
                  <a:moveTo>
                    <a:pt x="92" y="1"/>
                  </a:moveTo>
                  <a:cubicBezTo>
                    <a:pt x="92" y="92"/>
                    <a:pt x="1" y="92"/>
                    <a:pt x="1" y="184"/>
                  </a:cubicBezTo>
                  <a:cubicBezTo>
                    <a:pt x="480" y="1051"/>
                    <a:pt x="1348" y="1507"/>
                    <a:pt x="2283" y="1507"/>
                  </a:cubicBezTo>
                  <a:cubicBezTo>
                    <a:pt x="2945" y="1507"/>
                    <a:pt x="3630" y="1325"/>
                    <a:pt x="4087" y="846"/>
                  </a:cubicBezTo>
                  <a:cubicBezTo>
                    <a:pt x="4201" y="663"/>
                    <a:pt x="4292" y="572"/>
                    <a:pt x="4201" y="480"/>
                  </a:cubicBezTo>
                  <a:lnTo>
                    <a:pt x="3995" y="480"/>
                  </a:lnTo>
                  <a:lnTo>
                    <a:pt x="3995" y="572"/>
                  </a:lnTo>
                  <a:cubicBezTo>
                    <a:pt x="3813" y="572"/>
                    <a:pt x="3721" y="663"/>
                    <a:pt x="3516" y="663"/>
                  </a:cubicBezTo>
                  <a:cubicBezTo>
                    <a:pt x="3151" y="846"/>
                    <a:pt x="2854" y="937"/>
                    <a:pt x="2489" y="1051"/>
                  </a:cubicBezTo>
                  <a:lnTo>
                    <a:pt x="2375" y="1142"/>
                  </a:lnTo>
                  <a:cubicBezTo>
                    <a:pt x="2283" y="1142"/>
                    <a:pt x="2283" y="1142"/>
                    <a:pt x="2283" y="1051"/>
                  </a:cubicBezTo>
                  <a:cubicBezTo>
                    <a:pt x="2192" y="937"/>
                    <a:pt x="2009" y="846"/>
                    <a:pt x="1918" y="754"/>
                  </a:cubicBezTo>
                  <a:cubicBezTo>
                    <a:pt x="1348" y="663"/>
                    <a:pt x="777" y="366"/>
                    <a:pt x="4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5"/>
            <p:cNvSpPr/>
            <p:nvPr/>
          </p:nvSpPr>
          <p:spPr>
            <a:xfrm>
              <a:off x="5041803" y="4278953"/>
              <a:ext cx="47304" cy="44764"/>
            </a:xfrm>
            <a:custGeom>
              <a:rect b="b" l="l" r="r" t="t"/>
              <a:pathLst>
                <a:path extrusionOk="0" h="1621" w="1713">
                  <a:moveTo>
                    <a:pt x="275" y="0"/>
                  </a:moveTo>
                  <a:cubicBezTo>
                    <a:pt x="92" y="0"/>
                    <a:pt x="1" y="206"/>
                    <a:pt x="92" y="388"/>
                  </a:cubicBezTo>
                  <a:cubicBezTo>
                    <a:pt x="183" y="571"/>
                    <a:pt x="389" y="776"/>
                    <a:pt x="480" y="959"/>
                  </a:cubicBezTo>
                  <a:cubicBezTo>
                    <a:pt x="663" y="1142"/>
                    <a:pt x="845" y="1347"/>
                    <a:pt x="959" y="1621"/>
                  </a:cubicBezTo>
                  <a:lnTo>
                    <a:pt x="1713" y="1621"/>
                  </a:lnTo>
                  <a:cubicBezTo>
                    <a:pt x="1713" y="1438"/>
                    <a:pt x="1713" y="1256"/>
                    <a:pt x="1530" y="1142"/>
                  </a:cubicBezTo>
                  <a:cubicBezTo>
                    <a:pt x="1325" y="1050"/>
                    <a:pt x="1142" y="776"/>
                    <a:pt x="959" y="571"/>
                  </a:cubicBezTo>
                  <a:cubicBezTo>
                    <a:pt x="845" y="388"/>
                    <a:pt x="663" y="206"/>
                    <a:pt x="4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5"/>
            <p:cNvSpPr/>
            <p:nvPr/>
          </p:nvSpPr>
          <p:spPr>
            <a:xfrm>
              <a:off x="4879179" y="4178849"/>
              <a:ext cx="230723" cy="223682"/>
            </a:xfrm>
            <a:custGeom>
              <a:rect b="b" l="l" r="r" t="t"/>
              <a:pathLst>
                <a:path extrusionOk="0" h="8100" w="8355">
                  <a:moveTo>
                    <a:pt x="2391" y="348"/>
                  </a:moveTo>
                  <a:cubicBezTo>
                    <a:pt x="2721" y="348"/>
                    <a:pt x="3188" y="608"/>
                    <a:pt x="3425" y="681"/>
                  </a:cubicBezTo>
                  <a:cubicBezTo>
                    <a:pt x="3698" y="886"/>
                    <a:pt x="4086" y="1160"/>
                    <a:pt x="4360" y="1457"/>
                  </a:cubicBezTo>
                  <a:cubicBezTo>
                    <a:pt x="4360" y="1503"/>
                    <a:pt x="4383" y="1525"/>
                    <a:pt x="4420" y="1525"/>
                  </a:cubicBezTo>
                  <a:cubicBezTo>
                    <a:pt x="4457" y="1525"/>
                    <a:pt x="4509" y="1503"/>
                    <a:pt x="4566" y="1457"/>
                  </a:cubicBezTo>
                  <a:cubicBezTo>
                    <a:pt x="4931" y="1343"/>
                    <a:pt x="5228" y="1252"/>
                    <a:pt x="5593" y="1069"/>
                  </a:cubicBezTo>
                  <a:cubicBezTo>
                    <a:pt x="5798" y="1069"/>
                    <a:pt x="5890" y="978"/>
                    <a:pt x="6072" y="978"/>
                  </a:cubicBezTo>
                  <a:cubicBezTo>
                    <a:pt x="6252" y="853"/>
                    <a:pt x="6356" y="771"/>
                    <a:pt x="6451" y="771"/>
                  </a:cubicBezTo>
                  <a:cubicBezTo>
                    <a:pt x="6513" y="771"/>
                    <a:pt x="6571" y="805"/>
                    <a:pt x="6643" y="886"/>
                  </a:cubicBezTo>
                  <a:cubicBezTo>
                    <a:pt x="6940" y="1069"/>
                    <a:pt x="6848" y="1731"/>
                    <a:pt x="6848" y="2028"/>
                  </a:cubicBezTo>
                  <a:cubicBezTo>
                    <a:pt x="6848" y="2393"/>
                    <a:pt x="6734" y="2872"/>
                    <a:pt x="6734" y="3260"/>
                  </a:cubicBezTo>
                  <a:cubicBezTo>
                    <a:pt x="6734" y="3351"/>
                    <a:pt x="6643" y="3351"/>
                    <a:pt x="6734" y="3443"/>
                  </a:cubicBezTo>
                  <a:cubicBezTo>
                    <a:pt x="7031" y="4105"/>
                    <a:pt x="7419" y="4675"/>
                    <a:pt x="7784" y="5155"/>
                  </a:cubicBezTo>
                  <a:cubicBezTo>
                    <a:pt x="6940" y="5246"/>
                    <a:pt x="6072" y="5246"/>
                    <a:pt x="5136" y="5246"/>
                  </a:cubicBezTo>
                  <a:lnTo>
                    <a:pt x="5136" y="5337"/>
                  </a:lnTo>
                  <a:cubicBezTo>
                    <a:pt x="5079" y="5292"/>
                    <a:pt x="5028" y="5269"/>
                    <a:pt x="4991" y="5269"/>
                  </a:cubicBezTo>
                  <a:cubicBezTo>
                    <a:pt x="4954" y="5269"/>
                    <a:pt x="4931" y="5292"/>
                    <a:pt x="4931" y="5337"/>
                  </a:cubicBezTo>
                  <a:cubicBezTo>
                    <a:pt x="4748" y="5725"/>
                    <a:pt x="4566" y="6205"/>
                    <a:pt x="4360" y="6593"/>
                  </a:cubicBezTo>
                  <a:cubicBezTo>
                    <a:pt x="4178" y="6867"/>
                    <a:pt x="3995" y="7620"/>
                    <a:pt x="3607" y="7620"/>
                  </a:cubicBezTo>
                  <a:cubicBezTo>
                    <a:pt x="3310" y="7528"/>
                    <a:pt x="3128" y="6775"/>
                    <a:pt x="3036" y="6479"/>
                  </a:cubicBezTo>
                  <a:cubicBezTo>
                    <a:pt x="2945" y="6113"/>
                    <a:pt x="2854" y="5725"/>
                    <a:pt x="2740" y="5337"/>
                  </a:cubicBezTo>
                  <a:cubicBezTo>
                    <a:pt x="2945" y="5337"/>
                    <a:pt x="2945" y="5063"/>
                    <a:pt x="2740" y="5063"/>
                  </a:cubicBezTo>
                  <a:cubicBezTo>
                    <a:pt x="1987" y="5063"/>
                    <a:pt x="1233" y="4972"/>
                    <a:pt x="457" y="4675"/>
                  </a:cubicBezTo>
                  <a:cubicBezTo>
                    <a:pt x="937" y="4105"/>
                    <a:pt x="1416" y="3625"/>
                    <a:pt x="1987" y="3055"/>
                  </a:cubicBezTo>
                  <a:lnTo>
                    <a:pt x="1987" y="2963"/>
                  </a:lnTo>
                  <a:lnTo>
                    <a:pt x="2078" y="2872"/>
                  </a:lnTo>
                  <a:lnTo>
                    <a:pt x="2078" y="1640"/>
                  </a:lnTo>
                  <a:cubicBezTo>
                    <a:pt x="2078" y="1343"/>
                    <a:pt x="1987" y="590"/>
                    <a:pt x="2169" y="407"/>
                  </a:cubicBezTo>
                  <a:cubicBezTo>
                    <a:pt x="2230" y="365"/>
                    <a:pt x="2306" y="348"/>
                    <a:pt x="2391" y="348"/>
                  </a:cubicBezTo>
                  <a:close/>
                  <a:moveTo>
                    <a:pt x="2244" y="1"/>
                  </a:moveTo>
                  <a:cubicBezTo>
                    <a:pt x="2187" y="1"/>
                    <a:pt x="2132" y="6"/>
                    <a:pt x="2078" y="19"/>
                  </a:cubicBezTo>
                  <a:cubicBezTo>
                    <a:pt x="1713" y="110"/>
                    <a:pt x="1713" y="498"/>
                    <a:pt x="1713" y="772"/>
                  </a:cubicBezTo>
                  <a:lnTo>
                    <a:pt x="1713" y="2872"/>
                  </a:lnTo>
                  <a:lnTo>
                    <a:pt x="1804" y="2963"/>
                  </a:lnTo>
                  <a:cubicBezTo>
                    <a:pt x="1142" y="3443"/>
                    <a:pt x="571" y="4013"/>
                    <a:pt x="92" y="4675"/>
                  </a:cubicBezTo>
                  <a:cubicBezTo>
                    <a:pt x="1" y="4767"/>
                    <a:pt x="1" y="4881"/>
                    <a:pt x="92" y="4972"/>
                  </a:cubicBezTo>
                  <a:cubicBezTo>
                    <a:pt x="937" y="5246"/>
                    <a:pt x="1713" y="5337"/>
                    <a:pt x="2557" y="5337"/>
                  </a:cubicBezTo>
                  <a:cubicBezTo>
                    <a:pt x="2557" y="5908"/>
                    <a:pt x="2648" y="6593"/>
                    <a:pt x="2854" y="7049"/>
                  </a:cubicBezTo>
                  <a:cubicBezTo>
                    <a:pt x="3036" y="7437"/>
                    <a:pt x="3128" y="8099"/>
                    <a:pt x="3607" y="8099"/>
                  </a:cubicBezTo>
                  <a:cubicBezTo>
                    <a:pt x="3995" y="8099"/>
                    <a:pt x="4178" y="7620"/>
                    <a:pt x="4360" y="7346"/>
                  </a:cubicBezTo>
                  <a:cubicBezTo>
                    <a:pt x="4657" y="6775"/>
                    <a:pt x="4931" y="6205"/>
                    <a:pt x="5136" y="5543"/>
                  </a:cubicBezTo>
                  <a:cubicBezTo>
                    <a:pt x="5604" y="5588"/>
                    <a:pt x="6101" y="5611"/>
                    <a:pt x="6600" y="5611"/>
                  </a:cubicBezTo>
                  <a:cubicBezTo>
                    <a:pt x="7099" y="5611"/>
                    <a:pt x="7602" y="5588"/>
                    <a:pt x="8081" y="5543"/>
                  </a:cubicBezTo>
                  <a:cubicBezTo>
                    <a:pt x="8263" y="5451"/>
                    <a:pt x="8355" y="5337"/>
                    <a:pt x="8263" y="5246"/>
                  </a:cubicBezTo>
                  <a:cubicBezTo>
                    <a:pt x="7784" y="4675"/>
                    <a:pt x="7305" y="4013"/>
                    <a:pt x="7031" y="3351"/>
                  </a:cubicBezTo>
                  <a:lnTo>
                    <a:pt x="7031" y="3260"/>
                  </a:lnTo>
                  <a:cubicBezTo>
                    <a:pt x="7122" y="2690"/>
                    <a:pt x="7122" y="2028"/>
                    <a:pt x="7122" y="1457"/>
                  </a:cubicBezTo>
                  <a:cubicBezTo>
                    <a:pt x="7122" y="1160"/>
                    <a:pt x="7214" y="681"/>
                    <a:pt x="6940" y="498"/>
                  </a:cubicBezTo>
                  <a:cubicBezTo>
                    <a:pt x="6845" y="404"/>
                    <a:pt x="6744" y="370"/>
                    <a:pt x="6640" y="370"/>
                  </a:cubicBezTo>
                  <a:cubicBezTo>
                    <a:pt x="6417" y="370"/>
                    <a:pt x="6183" y="527"/>
                    <a:pt x="5981" y="590"/>
                  </a:cubicBezTo>
                  <a:cubicBezTo>
                    <a:pt x="5502" y="772"/>
                    <a:pt x="4931" y="978"/>
                    <a:pt x="4452" y="1252"/>
                  </a:cubicBezTo>
                  <a:cubicBezTo>
                    <a:pt x="4178" y="886"/>
                    <a:pt x="3790" y="590"/>
                    <a:pt x="3310" y="316"/>
                  </a:cubicBezTo>
                  <a:cubicBezTo>
                    <a:pt x="2996" y="217"/>
                    <a:pt x="2597" y="1"/>
                    <a:pt x="224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 name="Google Shape;130;p5"/>
          <p:cNvGrpSpPr/>
          <p:nvPr/>
        </p:nvGrpSpPr>
        <p:grpSpPr>
          <a:xfrm>
            <a:off x="7029111" y="4480148"/>
            <a:ext cx="370649" cy="345795"/>
            <a:chOff x="5269986" y="4398360"/>
            <a:chExt cx="370649" cy="345795"/>
          </a:xfrm>
        </p:grpSpPr>
        <p:sp>
          <p:nvSpPr>
            <p:cNvPr id="131" name="Google Shape;131;p5"/>
            <p:cNvSpPr/>
            <p:nvPr/>
          </p:nvSpPr>
          <p:spPr>
            <a:xfrm>
              <a:off x="5307183" y="4413217"/>
              <a:ext cx="131116" cy="121037"/>
            </a:xfrm>
            <a:custGeom>
              <a:rect b="b" l="l" r="r" t="t"/>
              <a:pathLst>
                <a:path extrusionOk="0" h="4383" w="4748">
                  <a:moveTo>
                    <a:pt x="936" y="3903"/>
                  </a:moveTo>
                  <a:cubicBezTo>
                    <a:pt x="571" y="3995"/>
                    <a:pt x="274" y="4177"/>
                    <a:pt x="0" y="4383"/>
                  </a:cubicBezTo>
                  <a:cubicBezTo>
                    <a:pt x="274" y="4177"/>
                    <a:pt x="571" y="3995"/>
                    <a:pt x="936" y="3903"/>
                  </a:cubicBezTo>
                  <a:close/>
                  <a:moveTo>
                    <a:pt x="2557" y="3698"/>
                  </a:moveTo>
                  <a:lnTo>
                    <a:pt x="2557" y="3698"/>
                  </a:lnTo>
                  <a:lnTo>
                    <a:pt x="2557" y="3698"/>
                  </a:lnTo>
                  <a:lnTo>
                    <a:pt x="2557" y="3698"/>
                  </a:lnTo>
                  <a:close/>
                  <a:moveTo>
                    <a:pt x="2648" y="3607"/>
                  </a:moveTo>
                  <a:cubicBezTo>
                    <a:pt x="2648" y="3698"/>
                    <a:pt x="2557" y="3698"/>
                    <a:pt x="2557" y="3698"/>
                  </a:cubicBezTo>
                  <a:cubicBezTo>
                    <a:pt x="2557" y="3698"/>
                    <a:pt x="2648" y="3698"/>
                    <a:pt x="2648" y="3607"/>
                  </a:cubicBezTo>
                  <a:close/>
                  <a:moveTo>
                    <a:pt x="4177" y="274"/>
                  </a:moveTo>
                  <a:lnTo>
                    <a:pt x="4177" y="274"/>
                  </a:lnTo>
                  <a:lnTo>
                    <a:pt x="4177" y="274"/>
                  </a:lnTo>
                  <a:close/>
                  <a:moveTo>
                    <a:pt x="4177" y="274"/>
                  </a:moveTo>
                  <a:lnTo>
                    <a:pt x="4177" y="274"/>
                  </a:lnTo>
                  <a:lnTo>
                    <a:pt x="4177" y="274"/>
                  </a:lnTo>
                  <a:close/>
                  <a:moveTo>
                    <a:pt x="4748" y="0"/>
                  </a:moveTo>
                  <a:cubicBezTo>
                    <a:pt x="4565" y="0"/>
                    <a:pt x="4360" y="91"/>
                    <a:pt x="4177" y="274"/>
                  </a:cubicBezTo>
                  <a:cubicBezTo>
                    <a:pt x="4360" y="91"/>
                    <a:pt x="4565" y="0"/>
                    <a:pt x="4748" y="0"/>
                  </a:cubicBezTo>
                  <a:close/>
                  <a:moveTo>
                    <a:pt x="4748" y="0"/>
                  </a:moveTo>
                  <a:lnTo>
                    <a:pt x="4748" y="0"/>
                  </a:lnTo>
                  <a:lnTo>
                    <a:pt x="4748" y="0"/>
                  </a:lnTo>
                  <a:close/>
                </a:path>
              </a:pathLst>
            </a:custGeom>
            <a:solidFill>
              <a:srgbClr val="C7AD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5"/>
            <p:cNvSpPr/>
            <p:nvPr/>
          </p:nvSpPr>
          <p:spPr>
            <a:xfrm>
              <a:off x="5291415" y="4413217"/>
              <a:ext cx="157599" cy="149397"/>
            </a:xfrm>
            <a:custGeom>
              <a:rect b="b" l="l" r="r" t="t"/>
              <a:pathLst>
                <a:path extrusionOk="0" h="5410" w="5707">
                  <a:moveTo>
                    <a:pt x="5319" y="0"/>
                  </a:moveTo>
                  <a:cubicBezTo>
                    <a:pt x="5136" y="0"/>
                    <a:pt x="4931" y="91"/>
                    <a:pt x="4748" y="274"/>
                  </a:cubicBezTo>
                  <a:cubicBezTo>
                    <a:pt x="3995" y="1233"/>
                    <a:pt x="3607" y="2557"/>
                    <a:pt x="3219" y="3607"/>
                  </a:cubicBezTo>
                  <a:cubicBezTo>
                    <a:pt x="3219" y="3698"/>
                    <a:pt x="3128" y="3698"/>
                    <a:pt x="3128" y="3698"/>
                  </a:cubicBezTo>
                  <a:cubicBezTo>
                    <a:pt x="3036" y="3698"/>
                    <a:pt x="3036" y="3698"/>
                    <a:pt x="3036" y="3607"/>
                  </a:cubicBezTo>
                  <a:cubicBezTo>
                    <a:pt x="2192" y="3995"/>
                    <a:pt x="366" y="4565"/>
                    <a:pt x="0" y="5410"/>
                  </a:cubicBezTo>
                  <a:lnTo>
                    <a:pt x="92" y="5410"/>
                  </a:lnTo>
                  <a:cubicBezTo>
                    <a:pt x="183" y="5410"/>
                    <a:pt x="183" y="5410"/>
                    <a:pt x="274" y="5318"/>
                  </a:cubicBezTo>
                  <a:cubicBezTo>
                    <a:pt x="1324" y="4748"/>
                    <a:pt x="2283" y="4474"/>
                    <a:pt x="3516" y="4474"/>
                  </a:cubicBezTo>
                  <a:lnTo>
                    <a:pt x="3789" y="4474"/>
                  </a:lnTo>
                  <a:cubicBezTo>
                    <a:pt x="3995" y="4474"/>
                    <a:pt x="4269" y="4177"/>
                    <a:pt x="4269" y="3903"/>
                  </a:cubicBezTo>
                  <a:cubicBezTo>
                    <a:pt x="4178" y="2465"/>
                    <a:pt x="4657" y="1529"/>
                    <a:pt x="5501" y="479"/>
                  </a:cubicBezTo>
                  <a:cubicBezTo>
                    <a:pt x="5707" y="388"/>
                    <a:pt x="5707" y="183"/>
                    <a:pt x="5707" y="91"/>
                  </a:cubicBezTo>
                  <a:cubicBezTo>
                    <a:pt x="5616" y="0"/>
                    <a:pt x="5410" y="0"/>
                    <a:pt x="531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5"/>
            <p:cNvSpPr/>
            <p:nvPr/>
          </p:nvSpPr>
          <p:spPr>
            <a:xfrm>
              <a:off x="5522111" y="4473722"/>
              <a:ext cx="68734" cy="28"/>
            </a:xfrm>
            <a:custGeom>
              <a:rect b="b" l="l" r="r" t="t"/>
              <a:pathLst>
                <a:path extrusionOk="0" h="1" w="2489">
                  <a:moveTo>
                    <a:pt x="1827" y="0"/>
                  </a:moveTo>
                  <a:lnTo>
                    <a:pt x="1827" y="0"/>
                  </a:lnTo>
                  <a:lnTo>
                    <a:pt x="1827" y="0"/>
                  </a:lnTo>
                  <a:lnTo>
                    <a:pt x="1827" y="0"/>
                  </a:lnTo>
                  <a:close/>
                  <a:moveTo>
                    <a:pt x="1918" y="0"/>
                  </a:moveTo>
                  <a:lnTo>
                    <a:pt x="1827" y="0"/>
                  </a:lnTo>
                  <a:lnTo>
                    <a:pt x="1918" y="0"/>
                  </a:lnTo>
                  <a:close/>
                  <a:moveTo>
                    <a:pt x="1712" y="0"/>
                  </a:moveTo>
                  <a:lnTo>
                    <a:pt x="1712" y="0"/>
                  </a:lnTo>
                  <a:lnTo>
                    <a:pt x="1712" y="0"/>
                  </a:lnTo>
                  <a:close/>
                  <a:moveTo>
                    <a:pt x="2009" y="0"/>
                  </a:moveTo>
                  <a:lnTo>
                    <a:pt x="1918" y="0"/>
                  </a:lnTo>
                  <a:lnTo>
                    <a:pt x="2009" y="0"/>
                  </a:lnTo>
                  <a:close/>
                  <a:moveTo>
                    <a:pt x="1621" y="0"/>
                  </a:moveTo>
                  <a:lnTo>
                    <a:pt x="1712" y="0"/>
                  </a:lnTo>
                  <a:lnTo>
                    <a:pt x="1621" y="0"/>
                  </a:lnTo>
                  <a:close/>
                  <a:moveTo>
                    <a:pt x="2397" y="0"/>
                  </a:moveTo>
                  <a:lnTo>
                    <a:pt x="2489" y="0"/>
                  </a:lnTo>
                  <a:lnTo>
                    <a:pt x="2397" y="0"/>
                  </a:lnTo>
                  <a:close/>
                  <a:moveTo>
                    <a:pt x="2283" y="0"/>
                  </a:moveTo>
                  <a:lnTo>
                    <a:pt x="2100" y="0"/>
                  </a:lnTo>
                  <a:lnTo>
                    <a:pt x="2283" y="0"/>
                  </a:lnTo>
                  <a:close/>
                  <a:moveTo>
                    <a:pt x="2397" y="0"/>
                  </a:moveTo>
                  <a:lnTo>
                    <a:pt x="2397" y="0"/>
                  </a:lnTo>
                  <a:lnTo>
                    <a:pt x="2397" y="0"/>
                  </a:lnTo>
                  <a:lnTo>
                    <a:pt x="2397" y="0"/>
                  </a:lnTo>
                  <a:close/>
                  <a:moveTo>
                    <a:pt x="206" y="0"/>
                  </a:moveTo>
                  <a:lnTo>
                    <a:pt x="1" y="0"/>
                  </a:lnTo>
                  <a:lnTo>
                    <a:pt x="206" y="0"/>
                  </a:lnTo>
                  <a:close/>
                  <a:moveTo>
                    <a:pt x="571" y="0"/>
                  </a:moveTo>
                  <a:lnTo>
                    <a:pt x="297" y="0"/>
                  </a:lnTo>
                  <a:lnTo>
                    <a:pt x="571" y="0"/>
                  </a:lnTo>
                  <a:close/>
                  <a:moveTo>
                    <a:pt x="571" y="0"/>
                  </a:moveTo>
                  <a:lnTo>
                    <a:pt x="571" y="0"/>
                  </a:lnTo>
                  <a:lnTo>
                    <a:pt x="571" y="0"/>
                  </a:lnTo>
                  <a:close/>
                </a:path>
              </a:pathLst>
            </a:custGeom>
            <a:solidFill>
              <a:srgbClr val="C7AD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
            <p:cNvSpPr/>
            <p:nvPr/>
          </p:nvSpPr>
          <p:spPr>
            <a:xfrm>
              <a:off x="5514545" y="4473722"/>
              <a:ext cx="5081" cy="5054"/>
            </a:xfrm>
            <a:custGeom>
              <a:rect b="b" l="l" r="r" t="t"/>
              <a:pathLst>
                <a:path extrusionOk="0" h="183" w="184">
                  <a:moveTo>
                    <a:pt x="183" y="0"/>
                  </a:moveTo>
                  <a:lnTo>
                    <a:pt x="183" y="0"/>
                  </a:lnTo>
                  <a:cubicBezTo>
                    <a:pt x="183" y="92"/>
                    <a:pt x="92" y="183"/>
                    <a:pt x="1" y="183"/>
                  </a:cubicBezTo>
                  <a:lnTo>
                    <a:pt x="1" y="183"/>
                  </a:lnTo>
                  <a:cubicBezTo>
                    <a:pt x="92" y="183"/>
                    <a:pt x="183" y="92"/>
                    <a:pt x="183" y="0"/>
                  </a:cubicBezTo>
                  <a:close/>
                </a:path>
              </a:pathLst>
            </a:custGeom>
            <a:solidFill>
              <a:srgbClr val="C7AD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5"/>
            <p:cNvSpPr/>
            <p:nvPr/>
          </p:nvSpPr>
          <p:spPr>
            <a:xfrm>
              <a:off x="5514545" y="4473749"/>
              <a:ext cx="5081" cy="5026"/>
            </a:xfrm>
            <a:custGeom>
              <a:rect b="b" l="l" r="r" t="t"/>
              <a:pathLst>
                <a:path extrusionOk="0" h="182" w="184">
                  <a:moveTo>
                    <a:pt x="183" y="0"/>
                  </a:moveTo>
                  <a:lnTo>
                    <a:pt x="183" y="0"/>
                  </a:lnTo>
                  <a:cubicBezTo>
                    <a:pt x="183" y="79"/>
                    <a:pt x="115" y="89"/>
                    <a:pt x="96" y="150"/>
                  </a:cubicBezTo>
                  <a:lnTo>
                    <a:pt x="96" y="150"/>
                  </a:lnTo>
                  <a:cubicBezTo>
                    <a:pt x="146" y="115"/>
                    <a:pt x="183" y="58"/>
                    <a:pt x="183" y="0"/>
                  </a:cubicBezTo>
                  <a:close/>
                  <a:moveTo>
                    <a:pt x="96" y="150"/>
                  </a:moveTo>
                  <a:cubicBezTo>
                    <a:pt x="67" y="170"/>
                    <a:pt x="34" y="182"/>
                    <a:pt x="1" y="182"/>
                  </a:cubicBezTo>
                  <a:lnTo>
                    <a:pt x="92" y="182"/>
                  </a:lnTo>
                  <a:cubicBezTo>
                    <a:pt x="92" y="170"/>
                    <a:pt x="94" y="159"/>
                    <a:pt x="96" y="150"/>
                  </a:cubicBezTo>
                  <a:close/>
                </a:path>
              </a:pathLst>
            </a:custGeom>
            <a:solidFill>
              <a:srgbClr val="291C0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5"/>
            <p:cNvSpPr/>
            <p:nvPr/>
          </p:nvSpPr>
          <p:spPr>
            <a:xfrm>
              <a:off x="5514545" y="4473722"/>
              <a:ext cx="105296" cy="25875"/>
            </a:xfrm>
            <a:custGeom>
              <a:rect b="b" l="l" r="r" t="t"/>
              <a:pathLst>
                <a:path extrusionOk="0" h="937" w="3813">
                  <a:moveTo>
                    <a:pt x="183" y="0"/>
                  </a:moveTo>
                  <a:cubicBezTo>
                    <a:pt x="183" y="92"/>
                    <a:pt x="92" y="183"/>
                    <a:pt x="1" y="183"/>
                  </a:cubicBezTo>
                  <a:cubicBezTo>
                    <a:pt x="1" y="274"/>
                    <a:pt x="1" y="366"/>
                    <a:pt x="92" y="366"/>
                  </a:cubicBezTo>
                  <a:cubicBezTo>
                    <a:pt x="571" y="754"/>
                    <a:pt x="1142" y="662"/>
                    <a:pt x="1713" y="754"/>
                  </a:cubicBezTo>
                  <a:cubicBezTo>
                    <a:pt x="2192" y="754"/>
                    <a:pt x="2763" y="936"/>
                    <a:pt x="3333" y="936"/>
                  </a:cubicBezTo>
                  <a:cubicBezTo>
                    <a:pt x="3607" y="936"/>
                    <a:pt x="3698" y="754"/>
                    <a:pt x="3812" y="571"/>
                  </a:cubicBezTo>
                  <a:cubicBezTo>
                    <a:pt x="3607" y="92"/>
                    <a:pt x="3128" y="0"/>
                    <a:pt x="276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5"/>
            <p:cNvSpPr/>
            <p:nvPr/>
          </p:nvSpPr>
          <p:spPr>
            <a:xfrm>
              <a:off x="5269986" y="4398360"/>
              <a:ext cx="370649" cy="345795"/>
            </a:xfrm>
            <a:custGeom>
              <a:rect b="b" l="l" r="r" t="t"/>
              <a:pathLst>
                <a:path extrusionOk="0" h="12522" w="13422">
                  <a:moveTo>
                    <a:pt x="6110" y="517"/>
                  </a:moveTo>
                  <a:cubicBezTo>
                    <a:pt x="7067" y="517"/>
                    <a:pt x="8298" y="2296"/>
                    <a:pt x="8765" y="2912"/>
                  </a:cubicBezTo>
                  <a:cubicBezTo>
                    <a:pt x="8790" y="2936"/>
                    <a:pt x="8821" y="2948"/>
                    <a:pt x="8853" y="2948"/>
                  </a:cubicBezTo>
                  <a:cubicBezTo>
                    <a:pt x="8941" y="2948"/>
                    <a:pt x="9039" y="2863"/>
                    <a:pt x="9039" y="2729"/>
                  </a:cubicBezTo>
                  <a:lnTo>
                    <a:pt x="11230" y="2729"/>
                  </a:lnTo>
                  <a:cubicBezTo>
                    <a:pt x="11801" y="2729"/>
                    <a:pt x="12668" y="2729"/>
                    <a:pt x="12668" y="3574"/>
                  </a:cubicBezTo>
                  <a:cubicBezTo>
                    <a:pt x="12668" y="3962"/>
                    <a:pt x="12189" y="4533"/>
                    <a:pt x="11984" y="4921"/>
                  </a:cubicBezTo>
                  <a:cubicBezTo>
                    <a:pt x="11710" y="5491"/>
                    <a:pt x="11230" y="6062"/>
                    <a:pt x="10842" y="6632"/>
                  </a:cubicBezTo>
                  <a:cubicBezTo>
                    <a:pt x="10751" y="6724"/>
                    <a:pt x="10751" y="6724"/>
                    <a:pt x="10751" y="6815"/>
                  </a:cubicBezTo>
                  <a:cubicBezTo>
                    <a:pt x="10957" y="7386"/>
                    <a:pt x="11139" y="7956"/>
                    <a:pt x="11322" y="8527"/>
                  </a:cubicBezTo>
                  <a:cubicBezTo>
                    <a:pt x="11527" y="9006"/>
                    <a:pt x="11892" y="9760"/>
                    <a:pt x="11801" y="10239"/>
                  </a:cubicBezTo>
                  <a:cubicBezTo>
                    <a:pt x="11699" y="10611"/>
                    <a:pt x="11440" y="10755"/>
                    <a:pt x="11100" y="10755"/>
                  </a:cubicBezTo>
                  <a:cubicBezTo>
                    <a:pt x="10149" y="10755"/>
                    <a:pt x="8561" y="9633"/>
                    <a:pt x="7989" y="9280"/>
                  </a:cubicBezTo>
                  <a:cubicBezTo>
                    <a:pt x="8070" y="9151"/>
                    <a:pt x="7945" y="9022"/>
                    <a:pt x="7801" y="9022"/>
                  </a:cubicBezTo>
                  <a:cubicBezTo>
                    <a:pt x="7741" y="9022"/>
                    <a:pt x="7678" y="9044"/>
                    <a:pt x="7624" y="9098"/>
                  </a:cubicBezTo>
                  <a:lnTo>
                    <a:pt x="6483" y="10627"/>
                  </a:lnTo>
                  <a:cubicBezTo>
                    <a:pt x="6277" y="10810"/>
                    <a:pt x="6095" y="11083"/>
                    <a:pt x="5821" y="11289"/>
                  </a:cubicBezTo>
                  <a:cubicBezTo>
                    <a:pt x="5707" y="11471"/>
                    <a:pt x="5524" y="11654"/>
                    <a:pt x="5250" y="11859"/>
                  </a:cubicBezTo>
                  <a:cubicBezTo>
                    <a:pt x="5148" y="11996"/>
                    <a:pt x="5051" y="12065"/>
                    <a:pt x="4968" y="12065"/>
                  </a:cubicBezTo>
                  <a:cubicBezTo>
                    <a:pt x="4885" y="12065"/>
                    <a:pt x="4817" y="11996"/>
                    <a:pt x="4771" y="11859"/>
                  </a:cubicBezTo>
                  <a:cubicBezTo>
                    <a:pt x="4383" y="11563"/>
                    <a:pt x="4200" y="10627"/>
                    <a:pt x="4109" y="10148"/>
                  </a:cubicBezTo>
                  <a:cubicBezTo>
                    <a:pt x="3904" y="9486"/>
                    <a:pt x="3721" y="8915"/>
                    <a:pt x="3630" y="8230"/>
                  </a:cubicBezTo>
                  <a:lnTo>
                    <a:pt x="3538" y="8139"/>
                  </a:lnTo>
                  <a:cubicBezTo>
                    <a:pt x="3059" y="7956"/>
                    <a:pt x="2488" y="7774"/>
                    <a:pt x="2009" y="7477"/>
                  </a:cubicBezTo>
                  <a:cubicBezTo>
                    <a:pt x="1712" y="7294"/>
                    <a:pt x="1530" y="7089"/>
                    <a:pt x="1256" y="6906"/>
                  </a:cubicBezTo>
                  <a:cubicBezTo>
                    <a:pt x="868" y="6724"/>
                    <a:pt x="685" y="6632"/>
                    <a:pt x="776" y="6153"/>
                  </a:cubicBezTo>
                  <a:cubicBezTo>
                    <a:pt x="868" y="5195"/>
                    <a:pt x="2854" y="4533"/>
                    <a:pt x="3812" y="4145"/>
                  </a:cubicBezTo>
                  <a:cubicBezTo>
                    <a:pt x="3812" y="4190"/>
                    <a:pt x="3835" y="4213"/>
                    <a:pt x="3869" y="4213"/>
                  </a:cubicBezTo>
                  <a:cubicBezTo>
                    <a:pt x="3904" y="4213"/>
                    <a:pt x="3949" y="4190"/>
                    <a:pt x="3995" y="4145"/>
                  </a:cubicBezTo>
                  <a:cubicBezTo>
                    <a:pt x="4383" y="3095"/>
                    <a:pt x="4771" y="1771"/>
                    <a:pt x="5524" y="812"/>
                  </a:cubicBezTo>
                  <a:cubicBezTo>
                    <a:pt x="5698" y="605"/>
                    <a:pt x="5897" y="517"/>
                    <a:pt x="6110" y="517"/>
                  </a:cubicBezTo>
                  <a:close/>
                  <a:moveTo>
                    <a:pt x="6167" y="1"/>
                  </a:moveTo>
                  <a:cubicBezTo>
                    <a:pt x="6060" y="1"/>
                    <a:pt x="5945" y="19"/>
                    <a:pt x="5821" y="59"/>
                  </a:cubicBezTo>
                  <a:cubicBezTo>
                    <a:pt x="4680" y="447"/>
                    <a:pt x="3995" y="2638"/>
                    <a:pt x="3812" y="3871"/>
                  </a:cubicBezTo>
                  <a:lnTo>
                    <a:pt x="3721" y="3871"/>
                  </a:lnTo>
                  <a:cubicBezTo>
                    <a:pt x="2854" y="4053"/>
                    <a:pt x="1918" y="4533"/>
                    <a:pt x="1142" y="5103"/>
                  </a:cubicBezTo>
                  <a:cubicBezTo>
                    <a:pt x="776" y="5286"/>
                    <a:pt x="0" y="5674"/>
                    <a:pt x="0" y="6153"/>
                  </a:cubicBezTo>
                  <a:cubicBezTo>
                    <a:pt x="0" y="6724"/>
                    <a:pt x="959" y="7203"/>
                    <a:pt x="1347" y="7477"/>
                  </a:cubicBezTo>
                  <a:cubicBezTo>
                    <a:pt x="2009" y="7956"/>
                    <a:pt x="2671" y="8230"/>
                    <a:pt x="3424" y="8436"/>
                  </a:cubicBezTo>
                  <a:cubicBezTo>
                    <a:pt x="3424" y="9760"/>
                    <a:pt x="3904" y="11198"/>
                    <a:pt x="4474" y="12430"/>
                  </a:cubicBezTo>
                  <a:cubicBezTo>
                    <a:pt x="4474" y="12521"/>
                    <a:pt x="4680" y="12521"/>
                    <a:pt x="4771" y="12521"/>
                  </a:cubicBezTo>
                  <a:cubicBezTo>
                    <a:pt x="5433" y="12430"/>
                    <a:pt x="5821" y="11951"/>
                    <a:pt x="6277" y="11471"/>
                  </a:cubicBezTo>
                  <a:cubicBezTo>
                    <a:pt x="6848" y="10810"/>
                    <a:pt x="7327" y="10148"/>
                    <a:pt x="7898" y="9486"/>
                  </a:cubicBezTo>
                  <a:cubicBezTo>
                    <a:pt x="8469" y="10056"/>
                    <a:pt x="9131" y="10513"/>
                    <a:pt x="9998" y="10901"/>
                  </a:cubicBezTo>
                  <a:cubicBezTo>
                    <a:pt x="10308" y="11019"/>
                    <a:pt x="10770" y="11223"/>
                    <a:pt x="11188" y="11223"/>
                  </a:cubicBezTo>
                  <a:cubicBezTo>
                    <a:pt x="11416" y="11223"/>
                    <a:pt x="11632" y="11162"/>
                    <a:pt x="11801" y="10992"/>
                  </a:cubicBezTo>
                  <a:cubicBezTo>
                    <a:pt x="12280" y="10718"/>
                    <a:pt x="12280" y="10148"/>
                    <a:pt x="12189" y="9668"/>
                  </a:cubicBezTo>
                  <a:cubicBezTo>
                    <a:pt x="11984" y="8710"/>
                    <a:pt x="11527" y="7660"/>
                    <a:pt x="11139" y="6724"/>
                  </a:cubicBezTo>
                  <a:cubicBezTo>
                    <a:pt x="11710" y="6153"/>
                    <a:pt x="12189" y="5377"/>
                    <a:pt x="12554" y="4715"/>
                  </a:cubicBezTo>
                  <a:cubicBezTo>
                    <a:pt x="12851" y="4236"/>
                    <a:pt x="13422" y="3391"/>
                    <a:pt x="13239" y="2821"/>
                  </a:cubicBezTo>
                  <a:cubicBezTo>
                    <a:pt x="13034" y="2433"/>
                    <a:pt x="12668" y="2433"/>
                    <a:pt x="12280" y="2433"/>
                  </a:cubicBezTo>
                  <a:cubicBezTo>
                    <a:pt x="11230" y="2341"/>
                    <a:pt x="10181" y="2341"/>
                    <a:pt x="9039" y="2341"/>
                  </a:cubicBezTo>
                  <a:cubicBezTo>
                    <a:pt x="8948" y="2341"/>
                    <a:pt x="8948" y="2341"/>
                    <a:pt x="8948" y="2433"/>
                  </a:cubicBezTo>
                  <a:cubicBezTo>
                    <a:pt x="8377" y="1771"/>
                    <a:pt x="7715" y="1109"/>
                    <a:pt x="7145" y="538"/>
                  </a:cubicBezTo>
                  <a:cubicBezTo>
                    <a:pt x="6841" y="235"/>
                    <a:pt x="6552" y="1"/>
                    <a:pt x="61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8" name="Google Shape;138;p5"/>
          <p:cNvGrpSpPr/>
          <p:nvPr/>
        </p:nvGrpSpPr>
        <p:grpSpPr>
          <a:xfrm>
            <a:off x="7634690" y="4486287"/>
            <a:ext cx="238925" cy="222411"/>
            <a:chOff x="5958290" y="4486287"/>
            <a:chExt cx="238925" cy="222411"/>
          </a:xfrm>
        </p:grpSpPr>
        <p:sp>
          <p:nvSpPr>
            <p:cNvPr id="139" name="Google Shape;139;p5"/>
            <p:cNvSpPr/>
            <p:nvPr/>
          </p:nvSpPr>
          <p:spPr>
            <a:xfrm>
              <a:off x="6105147" y="4497029"/>
              <a:ext cx="71274" cy="110350"/>
            </a:xfrm>
            <a:custGeom>
              <a:rect b="b" l="l" r="r" t="t"/>
              <a:pathLst>
                <a:path extrusionOk="0" h="3996" w="2581">
                  <a:moveTo>
                    <a:pt x="960" y="1"/>
                  </a:moveTo>
                  <a:cubicBezTo>
                    <a:pt x="1" y="1348"/>
                    <a:pt x="572" y="3333"/>
                    <a:pt x="2192" y="3995"/>
                  </a:cubicBezTo>
                  <a:lnTo>
                    <a:pt x="2398" y="3995"/>
                  </a:lnTo>
                  <a:cubicBezTo>
                    <a:pt x="2489" y="3995"/>
                    <a:pt x="2489" y="3904"/>
                    <a:pt x="2580" y="3904"/>
                  </a:cubicBezTo>
                  <a:cubicBezTo>
                    <a:pt x="2580" y="3813"/>
                    <a:pt x="2489" y="3813"/>
                    <a:pt x="2398" y="3721"/>
                  </a:cubicBezTo>
                  <a:cubicBezTo>
                    <a:pt x="2283" y="3630"/>
                    <a:pt x="2192" y="3516"/>
                    <a:pt x="2010" y="3425"/>
                  </a:cubicBezTo>
                  <a:cubicBezTo>
                    <a:pt x="1827" y="3151"/>
                    <a:pt x="1530" y="2854"/>
                    <a:pt x="1256" y="2580"/>
                  </a:cubicBezTo>
                  <a:cubicBezTo>
                    <a:pt x="1142" y="2580"/>
                    <a:pt x="1142" y="2580"/>
                    <a:pt x="1142" y="2489"/>
                  </a:cubicBezTo>
                  <a:lnTo>
                    <a:pt x="1142" y="2375"/>
                  </a:lnTo>
                  <a:cubicBezTo>
                    <a:pt x="1256" y="2283"/>
                    <a:pt x="1256" y="2101"/>
                    <a:pt x="1348" y="2010"/>
                  </a:cubicBezTo>
                  <a:cubicBezTo>
                    <a:pt x="1142" y="1439"/>
                    <a:pt x="1142" y="868"/>
                    <a:pt x="1348" y="298"/>
                  </a:cubicBezTo>
                  <a:cubicBezTo>
                    <a:pt x="1348" y="206"/>
                    <a:pt x="1256" y="92"/>
                    <a:pt x="114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5"/>
            <p:cNvSpPr/>
            <p:nvPr/>
          </p:nvSpPr>
          <p:spPr>
            <a:xfrm>
              <a:off x="6073638" y="4631293"/>
              <a:ext cx="34712" cy="57384"/>
            </a:xfrm>
            <a:custGeom>
              <a:rect b="b" l="l" r="r" t="t"/>
              <a:pathLst>
                <a:path extrusionOk="0" h="2078" w="1257">
                  <a:moveTo>
                    <a:pt x="959" y="1"/>
                  </a:moveTo>
                  <a:cubicBezTo>
                    <a:pt x="868" y="1"/>
                    <a:pt x="868" y="1"/>
                    <a:pt x="777" y="92"/>
                  </a:cubicBezTo>
                  <a:cubicBezTo>
                    <a:pt x="685" y="366"/>
                    <a:pt x="480" y="571"/>
                    <a:pt x="389" y="754"/>
                  </a:cubicBezTo>
                  <a:cubicBezTo>
                    <a:pt x="297" y="1051"/>
                    <a:pt x="206" y="1233"/>
                    <a:pt x="1" y="1416"/>
                  </a:cubicBezTo>
                  <a:cubicBezTo>
                    <a:pt x="115" y="1713"/>
                    <a:pt x="297" y="1895"/>
                    <a:pt x="389" y="2078"/>
                  </a:cubicBezTo>
                  <a:cubicBezTo>
                    <a:pt x="480" y="2078"/>
                    <a:pt x="685" y="1895"/>
                    <a:pt x="685" y="1804"/>
                  </a:cubicBezTo>
                  <a:cubicBezTo>
                    <a:pt x="685" y="1507"/>
                    <a:pt x="868" y="1325"/>
                    <a:pt x="959" y="1051"/>
                  </a:cubicBezTo>
                  <a:cubicBezTo>
                    <a:pt x="1051" y="845"/>
                    <a:pt x="1142" y="571"/>
                    <a:pt x="1256" y="366"/>
                  </a:cubicBezTo>
                  <a:cubicBezTo>
                    <a:pt x="1256" y="183"/>
                    <a:pt x="1142" y="1"/>
                    <a:pt x="9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5"/>
            <p:cNvSpPr/>
            <p:nvPr/>
          </p:nvSpPr>
          <p:spPr>
            <a:xfrm>
              <a:off x="5958290" y="4486287"/>
              <a:ext cx="238925" cy="222411"/>
            </a:xfrm>
            <a:custGeom>
              <a:rect b="b" l="l" r="r" t="t"/>
              <a:pathLst>
                <a:path extrusionOk="0" h="8054" w="8652">
                  <a:moveTo>
                    <a:pt x="6390" y="376"/>
                  </a:moveTo>
                  <a:cubicBezTo>
                    <a:pt x="6418" y="376"/>
                    <a:pt x="6441" y="381"/>
                    <a:pt x="6460" y="390"/>
                  </a:cubicBezTo>
                  <a:cubicBezTo>
                    <a:pt x="6848" y="595"/>
                    <a:pt x="6757" y="1349"/>
                    <a:pt x="6757" y="1622"/>
                  </a:cubicBezTo>
                  <a:cubicBezTo>
                    <a:pt x="6757" y="2011"/>
                    <a:pt x="6666" y="2399"/>
                    <a:pt x="6460" y="2764"/>
                  </a:cubicBezTo>
                  <a:cubicBezTo>
                    <a:pt x="6460" y="2878"/>
                    <a:pt x="6460" y="2969"/>
                    <a:pt x="6574" y="2969"/>
                  </a:cubicBezTo>
                  <a:cubicBezTo>
                    <a:pt x="6848" y="3243"/>
                    <a:pt x="7145" y="3540"/>
                    <a:pt x="7328" y="3814"/>
                  </a:cubicBezTo>
                  <a:cubicBezTo>
                    <a:pt x="7510" y="3905"/>
                    <a:pt x="7601" y="4019"/>
                    <a:pt x="7716" y="4110"/>
                  </a:cubicBezTo>
                  <a:cubicBezTo>
                    <a:pt x="7898" y="4293"/>
                    <a:pt x="8081" y="4384"/>
                    <a:pt x="7990" y="4681"/>
                  </a:cubicBezTo>
                  <a:cubicBezTo>
                    <a:pt x="7990" y="4955"/>
                    <a:pt x="7419" y="5160"/>
                    <a:pt x="7031" y="5252"/>
                  </a:cubicBezTo>
                  <a:cubicBezTo>
                    <a:pt x="6666" y="5434"/>
                    <a:pt x="6278" y="5617"/>
                    <a:pt x="5890" y="5731"/>
                  </a:cubicBezTo>
                  <a:cubicBezTo>
                    <a:pt x="5798" y="5731"/>
                    <a:pt x="5798" y="5731"/>
                    <a:pt x="5707" y="5822"/>
                  </a:cubicBezTo>
                  <a:cubicBezTo>
                    <a:pt x="5319" y="6393"/>
                    <a:pt x="4954" y="6964"/>
                    <a:pt x="4657" y="7534"/>
                  </a:cubicBezTo>
                  <a:cubicBezTo>
                    <a:pt x="4178" y="6758"/>
                    <a:pt x="3812" y="6005"/>
                    <a:pt x="3424" y="5160"/>
                  </a:cubicBezTo>
                  <a:cubicBezTo>
                    <a:pt x="3424" y="5046"/>
                    <a:pt x="3333" y="5046"/>
                    <a:pt x="3242" y="5046"/>
                  </a:cubicBezTo>
                  <a:lnTo>
                    <a:pt x="1621" y="5046"/>
                  </a:lnTo>
                  <a:cubicBezTo>
                    <a:pt x="1233" y="5046"/>
                    <a:pt x="754" y="5046"/>
                    <a:pt x="663" y="4864"/>
                  </a:cubicBezTo>
                  <a:cubicBezTo>
                    <a:pt x="571" y="4590"/>
                    <a:pt x="1142" y="4019"/>
                    <a:pt x="1439" y="3814"/>
                  </a:cubicBezTo>
                  <a:cubicBezTo>
                    <a:pt x="1713" y="3540"/>
                    <a:pt x="2009" y="3334"/>
                    <a:pt x="2283" y="3060"/>
                  </a:cubicBezTo>
                  <a:cubicBezTo>
                    <a:pt x="2318" y="3130"/>
                    <a:pt x="2383" y="3160"/>
                    <a:pt x="2445" y="3160"/>
                  </a:cubicBezTo>
                  <a:cubicBezTo>
                    <a:pt x="2545" y="3160"/>
                    <a:pt x="2636" y="3082"/>
                    <a:pt x="2580" y="2969"/>
                  </a:cubicBezTo>
                  <a:cubicBezTo>
                    <a:pt x="2283" y="2193"/>
                    <a:pt x="2009" y="1531"/>
                    <a:pt x="1895" y="778"/>
                  </a:cubicBezTo>
                  <a:lnTo>
                    <a:pt x="1895" y="778"/>
                  </a:lnTo>
                  <a:cubicBezTo>
                    <a:pt x="2580" y="869"/>
                    <a:pt x="3333" y="1166"/>
                    <a:pt x="3995" y="1349"/>
                  </a:cubicBezTo>
                  <a:lnTo>
                    <a:pt x="4292" y="1349"/>
                  </a:lnTo>
                  <a:cubicBezTo>
                    <a:pt x="4657" y="1166"/>
                    <a:pt x="4954" y="1052"/>
                    <a:pt x="5319" y="869"/>
                  </a:cubicBezTo>
                  <a:cubicBezTo>
                    <a:pt x="5585" y="705"/>
                    <a:pt x="6145" y="376"/>
                    <a:pt x="6390" y="376"/>
                  </a:cubicBezTo>
                  <a:close/>
                  <a:moveTo>
                    <a:pt x="6482" y="1"/>
                  </a:moveTo>
                  <a:cubicBezTo>
                    <a:pt x="6333" y="1"/>
                    <a:pt x="6165" y="62"/>
                    <a:pt x="6004" y="116"/>
                  </a:cubicBezTo>
                  <a:cubicBezTo>
                    <a:pt x="5319" y="390"/>
                    <a:pt x="4748" y="778"/>
                    <a:pt x="4086" y="1052"/>
                  </a:cubicBezTo>
                  <a:lnTo>
                    <a:pt x="4086" y="1166"/>
                  </a:lnTo>
                  <a:cubicBezTo>
                    <a:pt x="3333" y="778"/>
                    <a:pt x="2580" y="481"/>
                    <a:pt x="1713" y="299"/>
                  </a:cubicBezTo>
                  <a:cubicBezTo>
                    <a:pt x="1621" y="299"/>
                    <a:pt x="1530" y="390"/>
                    <a:pt x="1530" y="481"/>
                  </a:cubicBezTo>
                  <a:cubicBezTo>
                    <a:pt x="1621" y="1349"/>
                    <a:pt x="1804" y="2102"/>
                    <a:pt x="2192" y="2878"/>
                  </a:cubicBezTo>
                  <a:cubicBezTo>
                    <a:pt x="1713" y="3152"/>
                    <a:pt x="1233" y="3540"/>
                    <a:pt x="754" y="3905"/>
                  </a:cubicBezTo>
                  <a:cubicBezTo>
                    <a:pt x="571" y="4202"/>
                    <a:pt x="1" y="4590"/>
                    <a:pt x="183" y="5046"/>
                  </a:cubicBezTo>
                  <a:cubicBezTo>
                    <a:pt x="389" y="5434"/>
                    <a:pt x="868" y="5343"/>
                    <a:pt x="1233" y="5434"/>
                  </a:cubicBezTo>
                  <a:cubicBezTo>
                    <a:pt x="1895" y="5434"/>
                    <a:pt x="2580" y="5343"/>
                    <a:pt x="3242" y="5343"/>
                  </a:cubicBezTo>
                  <a:cubicBezTo>
                    <a:pt x="3516" y="6188"/>
                    <a:pt x="3995" y="7146"/>
                    <a:pt x="4474" y="7899"/>
                  </a:cubicBezTo>
                  <a:cubicBezTo>
                    <a:pt x="4520" y="8002"/>
                    <a:pt x="4589" y="8054"/>
                    <a:pt x="4660" y="8054"/>
                  </a:cubicBezTo>
                  <a:cubicBezTo>
                    <a:pt x="4731" y="8054"/>
                    <a:pt x="4805" y="8002"/>
                    <a:pt x="4862" y="7899"/>
                  </a:cubicBezTo>
                  <a:cubicBezTo>
                    <a:pt x="5136" y="7237"/>
                    <a:pt x="5524" y="6667"/>
                    <a:pt x="6004" y="6005"/>
                  </a:cubicBezTo>
                  <a:cubicBezTo>
                    <a:pt x="6004" y="6005"/>
                    <a:pt x="6004" y="6046"/>
                    <a:pt x="6031" y="6046"/>
                  </a:cubicBezTo>
                  <a:cubicBezTo>
                    <a:pt x="6044" y="6046"/>
                    <a:pt x="6065" y="6035"/>
                    <a:pt x="6095" y="6005"/>
                  </a:cubicBezTo>
                  <a:cubicBezTo>
                    <a:pt x="6666" y="5822"/>
                    <a:pt x="7236" y="5617"/>
                    <a:pt x="7807" y="5343"/>
                  </a:cubicBezTo>
                  <a:cubicBezTo>
                    <a:pt x="8081" y="5160"/>
                    <a:pt x="8469" y="5046"/>
                    <a:pt x="8560" y="4772"/>
                  </a:cubicBezTo>
                  <a:cubicBezTo>
                    <a:pt x="8651" y="4384"/>
                    <a:pt x="8286" y="4110"/>
                    <a:pt x="7990" y="3905"/>
                  </a:cubicBezTo>
                  <a:cubicBezTo>
                    <a:pt x="7601" y="3540"/>
                    <a:pt x="7236" y="3152"/>
                    <a:pt x="6757" y="2878"/>
                  </a:cubicBezTo>
                  <a:cubicBezTo>
                    <a:pt x="6940" y="2399"/>
                    <a:pt x="7031" y="1919"/>
                    <a:pt x="7031" y="1349"/>
                  </a:cubicBezTo>
                  <a:cubicBezTo>
                    <a:pt x="7031" y="1052"/>
                    <a:pt x="7031" y="390"/>
                    <a:pt x="6757" y="116"/>
                  </a:cubicBezTo>
                  <a:cubicBezTo>
                    <a:pt x="6682" y="31"/>
                    <a:pt x="6587" y="1"/>
                    <a:pt x="648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 name="Google Shape;142;p5"/>
          <p:cNvGrpSpPr/>
          <p:nvPr/>
        </p:nvGrpSpPr>
        <p:grpSpPr>
          <a:xfrm>
            <a:off x="7992647" y="3903150"/>
            <a:ext cx="1031310" cy="832427"/>
            <a:chOff x="6270947" y="3830900"/>
            <a:chExt cx="1031310" cy="832427"/>
          </a:xfrm>
        </p:grpSpPr>
        <p:sp>
          <p:nvSpPr>
            <p:cNvPr id="143" name="Google Shape;143;p5"/>
            <p:cNvSpPr/>
            <p:nvPr/>
          </p:nvSpPr>
          <p:spPr>
            <a:xfrm>
              <a:off x="6609424" y="4276440"/>
              <a:ext cx="55479" cy="18281"/>
            </a:xfrm>
            <a:custGeom>
              <a:rect b="b" l="l" r="r" t="t"/>
              <a:pathLst>
                <a:path extrusionOk="0" h="662" w="2009">
                  <a:moveTo>
                    <a:pt x="2009" y="0"/>
                  </a:moveTo>
                  <a:cubicBezTo>
                    <a:pt x="1438" y="91"/>
                    <a:pt x="868" y="91"/>
                    <a:pt x="297" y="205"/>
                  </a:cubicBezTo>
                  <a:lnTo>
                    <a:pt x="114" y="205"/>
                  </a:lnTo>
                  <a:lnTo>
                    <a:pt x="114" y="297"/>
                  </a:lnTo>
                  <a:cubicBezTo>
                    <a:pt x="114" y="388"/>
                    <a:pt x="114" y="571"/>
                    <a:pt x="0" y="662"/>
                  </a:cubicBezTo>
                  <a:cubicBezTo>
                    <a:pt x="114" y="571"/>
                    <a:pt x="114" y="479"/>
                    <a:pt x="206" y="388"/>
                  </a:cubicBezTo>
                  <a:cubicBezTo>
                    <a:pt x="776" y="297"/>
                    <a:pt x="1347" y="297"/>
                    <a:pt x="2009" y="205"/>
                  </a:cubicBezTo>
                  <a:lnTo>
                    <a:pt x="200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4" name="Google Shape;144;p5"/>
            <p:cNvGrpSpPr/>
            <p:nvPr/>
          </p:nvGrpSpPr>
          <p:grpSpPr>
            <a:xfrm>
              <a:off x="6270947" y="4145517"/>
              <a:ext cx="496076" cy="288742"/>
              <a:chOff x="6270947" y="4145517"/>
              <a:chExt cx="496076" cy="288742"/>
            </a:xfrm>
          </p:grpSpPr>
          <p:sp>
            <p:nvSpPr>
              <p:cNvPr id="145" name="Google Shape;145;p5"/>
              <p:cNvSpPr/>
              <p:nvPr/>
            </p:nvSpPr>
            <p:spPr>
              <a:xfrm>
                <a:off x="6270947" y="4145517"/>
                <a:ext cx="496076" cy="288742"/>
              </a:xfrm>
              <a:custGeom>
                <a:rect b="b" l="l" r="r" t="t"/>
                <a:pathLst>
                  <a:path extrusionOk="0" h="10456" w="17964">
                    <a:moveTo>
                      <a:pt x="9599" y="428"/>
                    </a:moveTo>
                    <a:cubicBezTo>
                      <a:pt x="11859" y="428"/>
                      <a:pt x="13897" y="1723"/>
                      <a:pt x="15795" y="3417"/>
                    </a:cubicBezTo>
                    <a:cubicBezTo>
                      <a:pt x="14266" y="3508"/>
                      <a:pt x="12737" y="3805"/>
                      <a:pt x="11321" y="4079"/>
                    </a:cubicBezTo>
                    <a:cubicBezTo>
                      <a:pt x="9518" y="3326"/>
                      <a:pt x="7806" y="2367"/>
                      <a:pt x="6094" y="1409"/>
                    </a:cubicBezTo>
                    <a:cubicBezTo>
                      <a:pt x="6186" y="1409"/>
                      <a:pt x="6277" y="1317"/>
                      <a:pt x="6368" y="1317"/>
                    </a:cubicBezTo>
                    <a:cubicBezTo>
                      <a:pt x="7496" y="696"/>
                      <a:pt x="8571" y="428"/>
                      <a:pt x="9599" y="428"/>
                    </a:cubicBezTo>
                    <a:close/>
                    <a:moveTo>
                      <a:pt x="5980" y="1523"/>
                    </a:moveTo>
                    <a:cubicBezTo>
                      <a:pt x="7418" y="2664"/>
                      <a:pt x="9130" y="3417"/>
                      <a:pt x="10751" y="4170"/>
                    </a:cubicBezTo>
                    <a:cubicBezTo>
                      <a:pt x="9313" y="4467"/>
                      <a:pt x="7898" y="4832"/>
                      <a:pt x="6551" y="5403"/>
                    </a:cubicBezTo>
                    <a:cubicBezTo>
                      <a:pt x="5318" y="5129"/>
                      <a:pt x="4177" y="4832"/>
                      <a:pt x="3036" y="4262"/>
                    </a:cubicBezTo>
                    <a:cubicBezTo>
                      <a:pt x="3812" y="3235"/>
                      <a:pt x="4748" y="2276"/>
                      <a:pt x="5980" y="1523"/>
                    </a:cubicBezTo>
                    <a:close/>
                    <a:moveTo>
                      <a:pt x="17210" y="3691"/>
                    </a:moveTo>
                    <a:cubicBezTo>
                      <a:pt x="17507" y="3897"/>
                      <a:pt x="17598" y="4170"/>
                      <a:pt x="17598" y="4467"/>
                    </a:cubicBezTo>
                    <a:cubicBezTo>
                      <a:pt x="16932" y="4404"/>
                      <a:pt x="16261" y="4374"/>
                      <a:pt x="15587" y="4374"/>
                    </a:cubicBezTo>
                    <a:cubicBezTo>
                      <a:pt x="11160" y="4374"/>
                      <a:pt x="6618" y="5680"/>
                      <a:pt x="2556" y="7503"/>
                    </a:cubicBezTo>
                    <a:cubicBezTo>
                      <a:pt x="7236" y="5312"/>
                      <a:pt x="11983" y="3897"/>
                      <a:pt x="17210" y="3691"/>
                    </a:cubicBezTo>
                    <a:close/>
                    <a:moveTo>
                      <a:pt x="2944" y="4467"/>
                    </a:moveTo>
                    <a:cubicBezTo>
                      <a:pt x="3903" y="5038"/>
                      <a:pt x="4953" y="5312"/>
                      <a:pt x="6094" y="5517"/>
                    </a:cubicBezTo>
                    <a:cubicBezTo>
                      <a:pt x="4086" y="6270"/>
                      <a:pt x="2191" y="7229"/>
                      <a:pt x="479" y="8370"/>
                    </a:cubicBezTo>
                    <a:cubicBezTo>
                      <a:pt x="1233" y="7024"/>
                      <a:pt x="1986" y="5700"/>
                      <a:pt x="2944" y="4467"/>
                    </a:cubicBezTo>
                    <a:close/>
                    <a:moveTo>
                      <a:pt x="15308" y="4706"/>
                    </a:moveTo>
                    <a:cubicBezTo>
                      <a:pt x="15659" y="4706"/>
                      <a:pt x="16012" y="4717"/>
                      <a:pt x="16366" y="4741"/>
                    </a:cubicBezTo>
                    <a:cubicBezTo>
                      <a:pt x="15681" y="5974"/>
                      <a:pt x="15019" y="7412"/>
                      <a:pt x="13969" y="8462"/>
                    </a:cubicBezTo>
                    <a:cubicBezTo>
                      <a:pt x="13307" y="9032"/>
                      <a:pt x="12645" y="9397"/>
                      <a:pt x="11892" y="9694"/>
                    </a:cubicBezTo>
                    <a:cubicBezTo>
                      <a:pt x="11892" y="8074"/>
                      <a:pt x="11983" y="6544"/>
                      <a:pt x="12371" y="5038"/>
                    </a:cubicBezTo>
                    <a:lnTo>
                      <a:pt x="12371" y="4946"/>
                    </a:lnTo>
                    <a:cubicBezTo>
                      <a:pt x="13347" y="4795"/>
                      <a:pt x="14323" y="4706"/>
                      <a:pt x="15308" y="4706"/>
                    </a:cubicBezTo>
                    <a:close/>
                    <a:moveTo>
                      <a:pt x="6939" y="6362"/>
                    </a:moveTo>
                    <a:cubicBezTo>
                      <a:pt x="6186" y="7320"/>
                      <a:pt x="5889" y="8553"/>
                      <a:pt x="6094" y="9785"/>
                    </a:cubicBezTo>
                    <a:cubicBezTo>
                      <a:pt x="4268" y="9512"/>
                      <a:pt x="2374" y="9032"/>
                      <a:pt x="479" y="8735"/>
                    </a:cubicBezTo>
                    <a:cubicBezTo>
                      <a:pt x="2671" y="7891"/>
                      <a:pt x="4748" y="7024"/>
                      <a:pt x="6939" y="6362"/>
                    </a:cubicBezTo>
                    <a:close/>
                    <a:moveTo>
                      <a:pt x="12257" y="5038"/>
                    </a:moveTo>
                    <a:lnTo>
                      <a:pt x="12257" y="5038"/>
                    </a:lnTo>
                    <a:cubicBezTo>
                      <a:pt x="11687" y="6453"/>
                      <a:pt x="11413" y="8165"/>
                      <a:pt x="11595" y="9785"/>
                    </a:cubicBezTo>
                    <a:cubicBezTo>
                      <a:pt x="10751" y="9968"/>
                      <a:pt x="9975" y="10082"/>
                      <a:pt x="9130" y="10082"/>
                    </a:cubicBezTo>
                    <a:cubicBezTo>
                      <a:pt x="8263" y="10082"/>
                      <a:pt x="7327" y="9968"/>
                      <a:pt x="6460" y="9785"/>
                    </a:cubicBezTo>
                    <a:cubicBezTo>
                      <a:pt x="6186" y="8553"/>
                      <a:pt x="6460" y="7320"/>
                      <a:pt x="7236" y="6270"/>
                    </a:cubicBezTo>
                    <a:cubicBezTo>
                      <a:pt x="8833" y="5700"/>
                      <a:pt x="10545" y="5312"/>
                      <a:pt x="12257" y="5038"/>
                    </a:cubicBezTo>
                    <a:close/>
                    <a:moveTo>
                      <a:pt x="9722" y="0"/>
                    </a:moveTo>
                    <a:cubicBezTo>
                      <a:pt x="8874" y="0"/>
                      <a:pt x="7980" y="174"/>
                      <a:pt x="7030" y="564"/>
                    </a:cubicBezTo>
                    <a:cubicBezTo>
                      <a:pt x="3606" y="1888"/>
                      <a:pt x="1621" y="5403"/>
                      <a:pt x="91" y="8553"/>
                    </a:cubicBezTo>
                    <a:lnTo>
                      <a:pt x="91" y="8644"/>
                    </a:lnTo>
                    <a:cubicBezTo>
                      <a:pt x="0" y="8735"/>
                      <a:pt x="0" y="8827"/>
                      <a:pt x="91" y="8827"/>
                    </a:cubicBezTo>
                    <a:lnTo>
                      <a:pt x="183" y="8827"/>
                    </a:lnTo>
                    <a:cubicBezTo>
                      <a:pt x="2100" y="9306"/>
                      <a:pt x="4177" y="9877"/>
                      <a:pt x="6277" y="10265"/>
                    </a:cubicBezTo>
                    <a:lnTo>
                      <a:pt x="6368" y="10265"/>
                    </a:lnTo>
                    <a:cubicBezTo>
                      <a:pt x="7257" y="10378"/>
                      <a:pt x="8102" y="10456"/>
                      <a:pt x="8931" y="10456"/>
                    </a:cubicBezTo>
                    <a:cubicBezTo>
                      <a:pt x="9443" y="10456"/>
                      <a:pt x="9948" y="10426"/>
                      <a:pt x="10454" y="10356"/>
                    </a:cubicBezTo>
                    <a:cubicBezTo>
                      <a:pt x="13786" y="9968"/>
                      <a:pt x="15498" y="7686"/>
                      <a:pt x="16731" y="4832"/>
                    </a:cubicBezTo>
                    <a:lnTo>
                      <a:pt x="16731" y="4741"/>
                    </a:lnTo>
                    <a:cubicBezTo>
                      <a:pt x="17028" y="4741"/>
                      <a:pt x="17393" y="4741"/>
                      <a:pt x="17690" y="4832"/>
                    </a:cubicBezTo>
                    <a:cubicBezTo>
                      <a:pt x="17872" y="4832"/>
                      <a:pt x="17872" y="4650"/>
                      <a:pt x="17872" y="4558"/>
                    </a:cubicBezTo>
                    <a:cubicBezTo>
                      <a:pt x="17964" y="4170"/>
                      <a:pt x="17781" y="3691"/>
                      <a:pt x="17393" y="3508"/>
                    </a:cubicBezTo>
                    <a:cubicBezTo>
                      <a:pt x="17507" y="3417"/>
                      <a:pt x="17393" y="3326"/>
                      <a:pt x="17302" y="3326"/>
                    </a:cubicBezTo>
                    <a:cubicBezTo>
                      <a:pt x="16936" y="3417"/>
                      <a:pt x="16640" y="3417"/>
                      <a:pt x="16252" y="3417"/>
                    </a:cubicBezTo>
                    <a:lnTo>
                      <a:pt x="16252" y="3326"/>
                    </a:lnTo>
                    <a:cubicBezTo>
                      <a:pt x="14280" y="1473"/>
                      <a:pt x="12194" y="0"/>
                      <a:pt x="972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5"/>
              <p:cNvSpPr/>
              <p:nvPr/>
            </p:nvSpPr>
            <p:spPr>
              <a:xfrm>
                <a:off x="6446799" y="4284614"/>
                <a:ext cx="162652" cy="133657"/>
              </a:xfrm>
              <a:custGeom>
                <a:rect b="b" l="l" r="r" t="t"/>
                <a:pathLst>
                  <a:path extrusionOk="0" h="4840" w="5890">
                    <a:moveTo>
                      <a:pt x="5889" y="1"/>
                    </a:moveTo>
                    <a:cubicBezTo>
                      <a:pt x="4291" y="183"/>
                      <a:pt x="2762" y="571"/>
                      <a:pt x="1324" y="1051"/>
                    </a:cubicBezTo>
                    <a:cubicBezTo>
                      <a:pt x="2580" y="754"/>
                      <a:pt x="3903" y="480"/>
                      <a:pt x="5227" y="275"/>
                    </a:cubicBezTo>
                    <a:lnTo>
                      <a:pt x="5227" y="275"/>
                    </a:lnTo>
                    <a:cubicBezTo>
                      <a:pt x="4748" y="1416"/>
                      <a:pt x="4565" y="2649"/>
                      <a:pt x="4748" y="3995"/>
                    </a:cubicBezTo>
                    <a:cubicBezTo>
                      <a:pt x="4862" y="4178"/>
                      <a:pt x="4953" y="4269"/>
                      <a:pt x="5136" y="4269"/>
                    </a:cubicBezTo>
                    <a:lnTo>
                      <a:pt x="5136" y="3698"/>
                    </a:lnTo>
                    <a:cubicBezTo>
                      <a:pt x="5136" y="2466"/>
                      <a:pt x="5433" y="1142"/>
                      <a:pt x="5889" y="1"/>
                    </a:cubicBezTo>
                    <a:close/>
                    <a:moveTo>
                      <a:pt x="1142" y="1142"/>
                    </a:moveTo>
                    <a:cubicBezTo>
                      <a:pt x="1050" y="1142"/>
                      <a:pt x="959" y="1142"/>
                      <a:pt x="868" y="1233"/>
                    </a:cubicBezTo>
                    <a:cubicBezTo>
                      <a:pt x="297" y="2078"/>
                      <a:pt x="0" y="2945"/>
                      <a:pt x="0" y="3904"/>
                    </a:cubicBezTo>
                    <a:cubicBezTo>
                      <a:pt x="0" y="4178"/>
                      <a:pt x="0" y="4475"/>
                      <a:pt x="92" y="4748"/>
                    </a:cubicBezTo>
                    <a:cubicBezTo>
                      <a:pt x="183" y="4840"/>
                      <a:pt x="297" y="4840"/>
                      <a:pt x="480" y="4840"/>
                    </a:cubicBezTo>
                    <a:lnTo>
                      <a:pt x="480" y="4748"/>
                    </a:lnTo>
                    <a:cubicBezTo>
                      <a:pt x="297" y="3425"/>
                      <a:pt x="571" y="2283"/>
                      <a:pt x="1142" y="1142"/>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5"/>
              <p:cNvSpPr/>
              <p:nvPr/>
            </p:nvSpPr>
            <p:spPr>
              <a:xfrm>
                <a:off x="6467593" y="4179346"/>
                <a:ext cx="134292" cy="78841"/>
              </a:xfrm>
              <a:custGeom>
                <a:rect b="b" l="l" r="r" t="t"/>
                <a:pathLst>
                  <a:path extrusionOk="0" h="2855" w="4863">
                    <a:moveTo>
                      <a:pt x="206" y="1"/>
                    </a:moveTo>
                    <a:cubicBezTo>
                      <a:pt x="115" y="1"/>
                      <a:pt x="1" y="184"/>
                      <a:pt x="206" y="298"/>
                    </a:cubicBezTo>
                    <a:cubicBezTo>
                      <a:pt x="1050" y="1051"/>
                      <a:pt x="2009" y="1713"/>
                      <a:pt x="3059" y="2283"/>
                    </a:cubicBezTo>
                    <a:cubicBezTo>
                      <a:pt x="3424" y="2466"/>
                      <a:pt x="3812" y="2672"/>
                      <a:pt x="4200" y="2854"/>
                    </a:cubicBezTo>
                    <a:cubicBezTo>
                      <a:pt x="4383" y="2763"/>
                      <a:pt x="4566" y="2763"/>
                      <a:pt x="4862" y="2672"/>
                    </a:cubicBezTo>
                    <a:cubicBezTo>
                      <a:pt x="3242" y="2010"/>
                      <a:pt x="1712" y="1142"/>
                      <a:pt x="29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5"/>
              <p:cNvSpPr/>
              <p:nvPr/>
            </p:nvSpPr>
            <p:spPr>
              <a:xfrm>
                <a:off x="6362960" y="4266333"/>
                <a:ext cx="92041" cy="28388"/>
              </a:xfrm>
              <a:custGeom>
                <a:rect b="b" l="l" r="r" t="t"/>
                <a:pathLst>
                  <a:path extrusionOk="0" h="1028" w="3333">
                    <a:moveTo>
                      <a:pt x="1" y="1"/>
                    </a:moveTo>
                    <a:lnTo>
                      <a:pt x="1" y="92"/>
                    </a:lnTo>
                    <a:cubicBezTo>
                      <a:pt x="1050" y="457"/>
                      <a:pt x="2078" y="845"/>
                      <a:pt x="3219" y="1028"/>
                    </a:cubicBezTo>
                    <a:cubicBezTo>
                      <a:pt x="3219" y="937"/>
                      <a:pt x="3219" y="937"/>
                      <a:pt x="3333" y="937"/>
                    </a:cubicBezTo>
                    <a:cubicBezTo>
                      <a:pt x="2192" y="663"/>
                      <a:pt x="1142" y="366"/>
                      <a:pt x="92" y="92"/>
                    </a:cubicBez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 name="Google Shape;149;p5"/>
            <p:cNvSpPr/>
            <p:nvPr/>
          </p:nvSpPr>
          <p:spPr>
            <a:xfrm>
              <a:off x="6898746" y="3903914"/>
              <a:ext cx="308984" cy="134347"/>
            </a:xfrm>
            <a:custGeom>
              <a:rect b="b" l="l" r="r" t="t"/>
              <a:pathLst>
                <a:path extrusionOk="0" h="4865" w="11189">
                  <a:moveTo>
                    <a:pt x="91" y="0"/>
                  </a:moveTo>
                  <a:cubicBezTo>
                    <a:pt x="0" y="0"/>
                    <a:pt x="0" y="92"/>
                    <a:pt x="0" y="92"/>
                  </a:cubicBezTo>
                  <a:cubicBezTo>
                    <a:pt x="3698" y="1712"/>
                    <a:pt x="7327" y="3424"/>
                    <a:pt x="11025" y="4839"/>
                  </a:cubicBezTo>
                  <a:cubicBezTo>
                    <a:pt x="11043" y="4858"/>
                    <a:pt x="11061" y="4865"/>
                    <a:pt x="11078" y="4865"/>
                  </a:cubicBezTo>
                  <a:cubicBezTo>
                    <a:pt x="11145" y="4865"/>
                    <a:pt x="11189" y="4748"/>
                    <a:pt x="11116" y="4748"/>
                  </a:cubicBezTo>
                  <a:cubicBezTo>
                    <a:pt x="7510" y="3036"/>
                    <a:pt x="3789" y="1598"/>
                    <a:pt x="9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5"/>
            <p:cNvSpPr/>
            <p:nvPr/>
          </p:nvSpPr>
          <p:spPr>
            <a:xfrm>
              <a:off x="6772656" y="4367459"/>
              <a:ext cx="246491" cy="185324"/>
            </a:xfrm>
            <a:custGeom>
              <a:rect b="b" l="l" r="r" t="t"/>
              <a:pathLst>
                <a:path extrusionOk="0" h="6711" w="8926">
                  <a:moveTo>
                    <a:pt x="1895" y="333"/>
                  </a:moveTo>
                  <a:cubicBezTo>
                    <a:pt x="3516" y="995"/>
                    <a:pt x="5045" y="1657"/>
                    <a:pt x="6643" y="2319"/>
                  </a:cubicBezTo>
                  <a:cubicBezTo>
                    <a:pt x="7419" y="2707"/>
                    <a:pt x="8469" y="2798"/>
                    <a:pt x="8264" y="3848"/>
                  </a:cubicBezTo>
                  <a:cubicBezTo>
                    <a:pt x="8172" y="4693"/>
                    <a:pt x="7328" y="6222"/>
                    <a:pt x="6369" y="6222"/>
                  </a:cubicBezTo>
                  <a:cubicBezTo>
                    <a:pt x="5707" y="6222"/>
                    <a:pt x="4749" y="5743"/>
                    <a:pt x="4087" y="5469"/>
                  </a:cubicBezTo>
                  <a:cubicBezTo>
                    <a:pt x="3333" y="5264"/>
                    <a:pt x="2466" y="4990"/>
                    <a:pt x="1622" y="4693"/>
                  </a:cubicBezTo>
                  <a:cubicBezTo>
                    <a:pt x="366" y="4328"/>
                    <a:pt x="572" y="4031"/>
                    <a:pt x="937" y="2890"/>
                  </a:cubicBezTo>
                  <a:cubicBezTo>
                    <a:pt x="1234" y="2045"/>
                    <a:pt x="1622" y="1178"/>
                    <a:pt x="1895" y="333"/>
                  </a:cubicBezTo>
                  <a:close/>
                  <a:moveTo>
                    <a:pt x="1860" y="1"/>
                  </a:moveTo>
                  <a:cubicBezTo>
                    <a:pt x="1762" y="1"/>
                    <a:pt x="1713" y="85"/>
                    <a:pt x="1713" y="219"/>
                  </a:cubicBezTo>
                  <a:cubicBezTo>
                    <a:pt x="1142" y="1566"/>
                    <a:pt x="572" y="2981"/>
                    <a:pt x="1" y="4328"/>
                  </a:cubicBezTo>
                  <a:cubicBezTo>
                    <a:pt x="1" y="4419"/>
                    <a:pt x="1" y="4602"/>
                    <a:pt x="92" y="4602"/>
                  </a:cubicBezTo>
                  <a:cubicBezTo>
                    <a:pt x="1416" y="4990"/>
                    <a:pt x="2649" y="5469"/>
                    <a:pt x="3995" y="5834"/>
                  </a:cubicBezTo>
                  <a:cubicBezTo>
                    <a:pt x="4786" y="6112"/>
                    <a:pt x="5917" y="6710"/>
                    <a:pt x="6770" y="6710"/>
                  </a:cubicBezTo>
                  <a:cubicBezTo>
                    <a:pt x="6828" y="6710"/>
                    <a:pt x="6885" y="6707"/>
                    <a:pt x="6940" y="6702"/>
                  </a:cubicBezTo>
                  <a:cubicBezTo>
                    <a:pt x="7064" y="6702"/>
                    <a:pt x="7148" y="6711"/>
                    <a:pt x="7215" y="6711"/>
                  </a:cubicBezTo>
                  <a:cubicBezTo>
                    <a:pt x="7356" y="6711"/>
                    <a:pt x="7416" y="6669"/>
                    <a:pt x="7602" y="6405"/>
                  </a:cubicBezTo>
                  <a:cubicBezTo>
                    <a:pt x="8172" y="5560"/>
                    <a:pt x="8560" y="4122"/>
                    <a:pt x="8926" y="3186"/>
                  </a:cubicBezTo>
                  <a:cubicBezTo>
                    <a:pt x="8926" y="3072"/>
                    <a:pt x="8926" y="2981"/>
                    <a:pt x="8834" y="2890"/>
                  </a:cubicBezTo>
                  <a:cubicBezTo>
                    <a:pt x="6552" y="1931"/>
                    <a:pt x="4269" y="904"/>
                    <a:pt x="1987" y="37"/>
                  </a:cubicBezTo>
                  <a:cubicBezTo>
                    <a:pt x="1938" y="12"/>
                    <a:pt x="1895" y="1"/>
                    <a:pt x="186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5"/>
            <p:cNvSpPr/>
            <p:nvPr/>
          </p:nvSpPr>
          <p:spPr>
            <a:xfrm>
              <a:off x="7140157" y="3963783"/>
              <a:ext cx="78813" cy="37225"/>
            </a:xfrm>
            <a:custGeom>
              <a:rect b="b" l="l" r="r" t="t"/>
              <a:pathLst>
                <a:path extrusionOk="0" h="1348" w="2854">
                  <a:moveTo>
                    <a:pt x="91" y="1"/>
                  </a:moveTo>
                  <a:cubicBezTo>
                    <a:pt x="0" y="1"/>
                    <a:pt x="0" y="115"/>
                    <a:pt x="91" y="115"/>
                  </a:cubicBezTo>
                  <a:cubicBezTo>
                    <a:pt x="959" y="480"/>
                    <a:pt x="1803" y="959"/>
                    <a:pt x="2762" y="1347"/>
                  </a:cubicBezTo>
                  <a:cubicBezTo>
                    <a:pt x="2853" y="1347"/>
                    <a:pt x="2853" y="1256"/>
                    <a:pt x="2762" y="1142"/>
                  </a:cubicBezTo>
                  <a:cubicBezTo>
                    <a:pt x="1895" y="777"/>
                    <a:pt x="1050" y="389"/>
                    <a:pt x="9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5"/>
            <p:cNvSpPr/>
            <p:nvPr/>
          </p:nvSpPr>
          <p:spPr>
            <a:xfrm>
              <a:off x="6782763" y="4376655"/>
              <a:ext cx="223792" cy="162652"/>
            </a:xfrm>
            <a:custGeom>
              <a:rect b="b" l="l" r="r" t="t"/>
              <a:pathLst>
                <a:path extrusionOk="0" h="5890" w="8104">
                  <a:moveTo>
                    <a:pt x="1529" y="0"/>
                  </a:moveTo>
                  <a:cubicBezTo>
                    <a:pt x="1256" y="845"/>
                    <a:pt x="868" y="1712"/>
                    <a:pt x="571" y="2557"/>
                  </a:cubicBezTo>
                  <a:cubicBezTo>
                    <a:pt x="206" y="3698"/>
                    <a:pt x="0" y="3995"/>
                    <a:pt x="1256" y="4360"/>
                  </a:cubicBezTo>
                  <a:cubicBezTo>
                    <a:pt x="2100" y="4657"/>
                    <a:pt x="2967" y="4931"/>
                    <a:pt x="3721" y="5136"/>
                  </a:cubicBezTo>
                  <a:cubicBezTo>
                    <a:pt x="4383" y="5410"/>
                    <a:pt x="5341" y="5889"/>
                    <a:pt x="6003" y="5889"/>
                  </a:cubicBezTo>
                  <a:cubicBezTo>
                    <a:pt x="6962" y="5889"/>
                    <a:pt x="7806" y="4360"/>
                    <a:pt x="7898" y="3515"/>
                  </a:cubicBezTo>
                  <a:cubicBezTo>
                    <a:pt x="8103" y="2465"/>
                    <a:pt x="7053" y="2374"/>
                    <a:pt x="6277" y="1986"/>
                  </a:cubicBezTo>
                  <a:cubicBezTo>
                    <a:pt x="4679" y="1324"/>
                    <a:pt x="3150" y="662"/>
                    <a:pt x="1529" y="0"/>
                  </a:cubicBezTo>
                  <a:close/>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5"/>
            <p:cNvSpPr/>
            <p:nvPr/>
          </p:nvSpPr>
          <p:spPr>
            <a:xfrm>
              <a:off x="6896206" y="3945502"/>
              <a:ext cx="277531" cy="126780"/>
            </a:xfrm>
            <a:custGeom>
              <a:rect b="b" l="l" r="r" t="t"/>
              <a:pathLst>
                <a:path extrusionOk="0" h="4591" w="10050">
                  <a:moveTo>
                    <a:pt x="92" y="1"/>
                  </a:moveTo>
                  <a:cubicBezTo>
                    <a:pt x="1" y="1"/>
                    <a:pt x="1" y="1"/>
                    <a:pt x="1" y="92"/>
                  </a:cubicBezTo>
                  <a:cubicBezTo>
                    <a:pt x="3310" y="1621"/>
                    <a:pt x="6552" y="3242"/>
                    <a:pt x="9884" y="4566"/>
                  </a:cubicBezTo>
                  <a:cubicBezTo>
                    <a:pt x="9902" y="4583"/>
                    <a:pt x="9919" y="4591"/>
                    <a:pt x="9935" y="4591"/>
                  </a:cubicBezTo>
                  <a:cubicBezTo>
                    <a:pt x="10004" y="4591"/>
                    <a:pt x="10049" y="4457"/>
                    <a:pt x="9975" y="4383"/>
                  </a:cubicBezTo>
                  <a:cubicBezTo>
                    <a:pt x="6643" y="2945"/>
                    <a:pt x="3310" y="1530"/>
                    <a:pt x="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5"/>
            <p:cNvSpPr/>
            <p:nvPr/>
          </p:nvSpPr>
          <p:spPr>
            <a:xfrm>
              <a:off x="6922882" y="3870997"/>
              <a:ext cx="148762" cy="65089"/>
            </a:xfrm>
            <a:custGeom>
              <a:rect b="b" l="l" r="r" t="t"/>
              <a:pathLst>
                <a:path extrusionOk="0" h="2357" w="5387">
                  <a:moveTo>
                    <a:pt x="42" y="0"/>
                  </a:moveTo>
                  <a:cubicBezTo>
                    <a:pt x="21" y="0"/>
                    <a:pt x="1" y="51"/>
                    <a:pt x="62" y="51"/>
                  </a:cubicBezTo>
                  <a:cubicBezTo>
                    <a:pt x="62" y="13"/>
                    <a:pt x="52" y="0"/>
                    <a:pt x="42" y="0"/>
                  </a:cubicBezTo>
                  <a:close/>
                  <a:moveTo>
                    <a:pt x="62" y="51"/>
                  </a:moveTo>
                  <a:lnTo>
                    <a:pt x="62" y="51"/>
                  </a:lnTo>
                  <a:cubicBezTo>
                    <a:pt x="1774" y="804"/>
                    <a:pt x="3486" y="1649"/>
                    <a:pt x="5198" y="2334"/>
                  </a:cubicBezTo>
                  <a:cubicBezTo>
                    <a:pt x="5218" y="2350"/>
                    <a:pt x="5238" y="2357"/>
                    <a:pt x="5257" y="2357"/>
                  </a:cubicBezTo>
                  <a:cubicBezTo>
                    <a:pt x="5339" y="2357"/>
                    <a:pt x="5386" y="2219"/>
                    <a:pt x="5312" y="2219"/>
                  </a:cubicBezTo>
                  <a:cubicBezTo>
                    <a:pt x="3600" y="1466"/>
                    <a:pt x="1774" y="713"/>
                    <a:pt x="62" y="5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5"/>
            <p:cNvSpPr/>
            <p:nvPr/>
          </p:nvSpPr>
          <p:spPr>
            <a:xfrm>
              <a:off x="6705276" y="4037543"/>
              <a:ext cx="132966" cy="446949"/>
            </a:xfrm>
            <a:custGeom>
              <a:rect b="b" l="l" r="r" t="t"/>
              <a:pathLst>
                <a:path extrusionOk="0" h="16185" w="4815">
                  <a:moveTo>
                    <a:pt x="4723" y="0"/>
                  </a:moveTo>
                  <a:cubicBezTo>
                    <a:pt x="3582" y="2465"/>
                    <a:pt x="2920" y="5136"/>
                    <a:pt x="2236" y="7715"/>
                  </a:cubicBezTo>
                  <a:cubicBezTo>
                    <a:pt x="1482" y="10454"/>
                    <a:pt x="820" y="13216"/>
                    <a:pt x="67" y="16069"/>
                  </a:cubicBezTo>
                  <a:cubicBezTo>
                    <a:pt x="0" y="16123"/>
                    <a:pt x="75" y="16184"/>
                    <a:pt x="166" y="16184"/>
                  </a:cubicBezTo>
                  <a:cubicBezTo>
                    <a:pt x="231" y="16184"/>
                    <a:pt x="303" y="16154"/>
                    <a:pt x="341" y="16069"/>
                  </a:cubicBezTo>
                  <a:cubicBezTo>
                    <a:pt x="1665" y="10751"/>
                    <a:pt x="2715" y="5136"/>
                    <a:pt x="4815" y="92"/>
                  </a:cubicBezTo>
                  <a:cubicBezTo>
                    <a:pt x="4815" y="0"/>
                    <a:pt x="4723" y="0"/>
                    <a:pt x="472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5"/>
            <p:cNvSpPr/>
            <p:nvPr/>
          </p:nvSpPr>
          <p:spPr>
            <a:xfrm>
              <a:off x="6851470" y="3974498"/>
              <a:ext cx="5054" cy="2568"/>
            </a:xfrm>
            <a:custGeom>
              <a:rect b="b" l="l" r="r" t="t"/>
              <a:pathLst>
                <a:path extrusionOk="0" h="93" w="183">
                  <a:moveTo>
                    <a:pt x="0" y="1"/>
                  </a:moveTo>
                  <a:cubicBezTo>
                    <a:pt x="91" y="92"/>
                    <a:pt x="91" y="92"/>
                    <a:pt x="183" y="92"/>
                  </a:cubicBezTo>
                  <a:cubicBezTo>
                    <a:pt x="91" y="92"/>
                    <a:pt x="91" y="92"/>
                    <a:pt x="0" y="1"/>
                  </a:cubicBezTo>
                  <a:close/>
                </a:path>
              </a:pathLst>
            </a:custGeom>
            <a:solidFill>
              <a:srgbClr val="2222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5"/>
            <p:cNvSpPr/>
            <p:nvPr/>
          </p:nvSpPr>
          <p:spPr>
            <a:xfrm>
              <a:off x="7239736" y="3982699"/>
              <a:ext cx="5689" cy="5081"/>
            </a:xfrm>
            <a:custGeom>
              <a:rect b="b" l="l" r="r" t="t"/>
              <a:pathLst>
                <a:path extrusionOk="0" h="184" w="206">
                  <a:moveTo>
                    <a:pt x="115" y="183"/>
                  </a:moveTo>
                  <a:lnTo>
                    <a:pt x="115" y="183"/>
                  </a:lnTo>
                  <a:lnTo>
                    <a:pt x="115" y="183"/>
                  </a:lnTo>
                  <a:lnTo>
                    <a:pt x="115" y="183"/>
                  </a:lnTo>
                  <a:close/>
                  <a:moveTo>
                    <a:pt x="1" y="183"/>
                  </a:moveTo>
                  <a:lnTo>
                    <a:pt x="1" y="183"/>
                  </a:lnTo>
                  <a:lnTo>
                    <a:pt x="1" y="183"/>
                  </a:lnTo>
                  <a:close/>
                  <a:moveTo>
                    <a:pt x="115" y="0"/>
                  </a:moveTo>
                  <a:cubicBezTo>
                    <a:pt x="206" y="0"/>
                    <a:pt x="206" y="183"/>
                    <a:pt x="115" y="183"/>
                  </a:cubicBezTo>
                  <a:cubicBezTo>
                    <a:pt x="206" y="183"/>
                    <a:pt x="206" y="0"/>
                    <a:pt x="115" y="0"/>
                  </a:cubicBezTo>
                  <a:close/>
                </a:path>
              </a:pathLst>
            </a:custGeom>
            <a:solidFill>
              <a:srgbClr val="A4D4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5"/>
            <p:cNvSpPr/>
            <p:nvPr/>
          </p:nvSpPr>
          <p:spPr>
            <a:xfrm>
              <a:off x="7263679" y="3990266"/>
              <a:ext cx="20849" cy="15768"/>
            </a:xfrm>
            <a:custGeom>
              <a:rect b="b" l="l" r="r" t="t"/>
              <a:pathLst>
                <a:path extrusionOk="0" h="571" w="755">
                  <a:moveTo>
                    <a:pt x="754" y="0"/>
                  </a:moveTo>
                  <a:cubicBezTo>
                    <a:pt x="480" y="92"/>
                    <a:pt x="275" y="297"/>
                    <a:pt x="1" y="480"/>
                  </a:cubicBezTo>
                  <a:lnTo>
                    <a:pt x="92" y="480"/>
                  </a:lnTo>
                  <a:cubicBezTo>
                    <a:pt x="183" y="571"/>
                    <a:pt x="275" y="571"/>
                    <a:pt x="275" y="571"/>
                  </a:cubicBezTo>
                  <a:cubicBezTo>
                    <a:pt x="389" y="571"/>
                    <a:pt x="389" y="571"/>
                    <a:pt x="480" y="480"/>
                  </a:cubicBezTo>
                  <a:lnTo>
                    <a:pt x="572" y="480"/>
                  </a:lnTo>
                  <a:cubicBezTo>
                    <a:pt x="663" y="297"/>
                    <a:pt x="754" y="183"/>
                    <a:pt x="754" y="0"/>
                  </a:cubicBezTo>
                  <a:close/>
                </a:path>
              </a:pathLst>
            </a:custGeom>
            <a:solidFill>
              <a:srgbClr val="2222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5"/>
            <p:cNvSpPr/>
            <p:nvPr/>
          </p:nvSpPr>
          <p:spPr>
            <a:xfrm>
              <a:off x="7276934" y="4003494"/>
              <a:ext cx="2541" cy="28"/>
            </a:xfrm>
            <a:custGeom>
              <a:rect b="b" l="l" r="r" t="t"/>
              <a:pathLst>
                <a:path extrusionOk="0" h="1" w="92">
                  <a:moveTo>
                    <a:pt x="92" y="1"/>
                  </a:moveTo>
                  <a:lnTo>
                    <a:pt x="0" y="1"/>
                  </a:lnTo>
                  <a:close/>
                </a:path>
              </a:pathLst>
            </a:custGeom>
            <a:solidFill>
              <a:srgbClr val="CCE9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5"/>
            <p:cNvSpPr/>
            <p:nvPr/>
          </p:nvSpPr>
          <p:spPr>
            <a:xfrm>
              <a:off x="6840755" y="3843409"/>
              <a:ext cx="443773" cy="160112"/>
            </a:xfrm>
            <a:custGeom>
              <a:rect b="b" l="l" r="r" t="t"/>
              <a:pathLst>
                <a:path extrusionOk="0" h="5798" w="16070">
                  <a:moveTo>
                    <a:pt x="11800" y="3986"/>
                  </a:moveTo>
                  <a:cubicBezTo>
                    <a:pt x="12205" y="4178"/>
                    <a:pt x="12610" y="4370"/>
                    <a:pt x="13016" y="4560"/>
                  </a:cubicBezTo>
                  <a:lnTo>
                    <a:pt x="13016" y="4560"/>
                  </a:lnTo>
                  <a:cubicBezTo>
                    <a:pt x="12614" y="4361"/>
                    <a:pt x="12209" y="4170"/>
                    <a:pt x="11800" y="3986"/>
                  </a:cubicBezTo>
                  <a:close/>
                  <a:moveTo>
                    <a:pt x="2579" y="0"/>
                  </a:moveTo>
                  <a:cubicBezTo>
                    <a:pt x="2579" y="91"/>
                    <a:pt x="2579" y="91"/>
                    <a:pt x="2465" y="91"/>
                  </a:cubicBezTo>
                  <a:cubicBezTo>
                    <a:pt x="1712" y="274"/>
                    <a:pt x="1141" y="571"/>
                    <a:pt x="662" y="1050"/>
                  </a:cubicBezTo>
                  <a:cubicBezTo>
                    <a:pt x="0" y="1986"/>
                    <a:pt x="0" y="3333"/>
                    <a:pt x="388" y="4748"/>
                  </a:cubicBezTo>
                  <a:cubicBezTo>
                    <a:pt x="479" y="4839"/>
                    <a:pt x="479" y="4839"/>
                    <a:pt x="571" y="4839"/>
                  </a:cubicBezTo>
                  <a:cubicBezTo>
                    <a:pt x="662" y="4839"/>
                    <a:pt x="867" y="4748"/>
                    <a:pt x="867" y="4656"/>
                  </a:cubicBezTo>
                  <a:cubicBezTo>
                    <a:pt x="867" y="3036"/>
                    <a:pt x="867" y="1050"/>
                    <a:pt x="3036" y="1050"/>
                  </a:cubicBezTo>
                  <a:lnTo>
                    <a:pt x="3241" y="1050"/>
                  </a:lnTo>
                  <a:cubicBezTo>
                    <a:pt x="4565" y="1141"/>
                    <a:pt x="6277" y="1895"/>
                    <a:pt x="7510" y="2374"/>
                  </a:cubicBezTo>
                  <a:cubicBezTo>
                    <a:pt x="8989" y="2826"/>
                    <a:pt x="10415" y="3363"/>
                    <a:pt x="11800" y="3986"/>
                  </a:cubicBezTo>
                  <a:lnTo>
                    <a:pt x="11800" y="3986"/>
                  </a:lnTo>
                  <a:cubicBezTo>
                    <a:pt x="9838" y="3053"/>
                    <a:pt x="7894" y="2090"/>
                    <a:pt x="6003" y="1050"/>
                  </a:cubicBezTo>
                  <a:lnTo>
                    <a:pt x="6003" y="936"/>
                  </a:lnTo>
                  <a:lnTo>
                    <a:pt x="6094" y="936"/>
                  </a:lnTo>
                  <a:cubicBezTo>
                    <a:pt x="8856" y="2374"/>
                    <a:pt x="11709" y="3698"/>
                    <a:pt x="14563" y="5044"/>
                  </a:cubicBezTo>
                  <a:cubicBezTo>
                    <a:pt x="14654" y="5044"/>
                    <a:pt x="14654" y="5227"/>
                    <a:pt x="14563" y="5227"/>
                  </a:cubicBezTo>
                  <a:lnTo>
                    <a:pt x="14449" y="5227"/>
                  </a:lnTo>
                  <a:cubicBezTo>
                    <a:pt x="13971" y="5005"/>
                    <a:pt x="13493" y="4783"/>
                    <a:pt x="13016" y="4560"/>
                  </a:cubicBezTo>
                  <a:lnTo>
                    <a:pt x="13016" y="4560"/>
                  </a:lnTo>
                  <a:cubicBezTo>
                    <a:pt x="13795" y="4945"/>
                    <a:pt x="14561" y="5357"/>
                    <a:pt x="15316" y="5798"/>
                  </a:cubicBezTo>
                  <a:cubicBezTo>
                    <a:pt x="15590" y="5615"/>
                    <a:pt x="15795" y="5410"/>
                    <a:pt x="16069" y="5318"/>
                  </a:cubicBezTo>
                  <a:cubicBezTo>
                    <a:pt x="16069" y="5136"/>
                    <a:pt x="15978" y="5044"/>
                    <a:pt x="15795" y="4930"/>
                  </a:cubicBezTo>
                  <a:cubicBezTo>
                    <a:pt x="14745" y="4268"/>
                    <a:pt x="13604" y="3698"/>
                    <a:pt x="12463" y="3127"/>
                  </a:cubicBezTo>
                  <a:cubicBezTo>
                    <a:pt x="11139" y="2557"/>
                    <a:pt x="9792" y="1986"/>
                    <a:pt x="8377" y="1415"/>
                  </a:cubicBezTo>
                  <a:lnTo>
                    <a:pt x="8172" y="1415"/>
                  </a:lnTo>
                  <a:cubicBezTo>
                    <a:pt x="8080" y="1324"/>
                    <a:pt x="7989" y="1324"/>
                    <a:pt x="7989" y="1324"/>
                  </a:cubicBezTo>
                  <a:cubicBezTo>
                    <a:pt x="6574" y="753"/>
                    <a:pt x="5136" y="365"/>
                    <a:pt x="3721" y="91"/>
                  </a:cubicBezTo>
                  <a:cubicBezTo>
                    <a:pt x="3333" y="0"/>
                    <a:pt x="3036" y="0"/>
                    <a:pt x="276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5"/>
            <p:cNvSpPr/>
            <p:nvPr/>
          </p:nvSpPr>
          <p:spPr>
            <a:xfrm>
              <a:off x="7006528" y="3869229"/>
              <a:ext cx="238897" cy="118551"/>
            </a:xfrm>
            <a:custGeom>
              <a:rect b="b" l="l" r="r" t="t"/>
              <a:pathLst>
                <a:path extrusionOk="0" h="4293" w="8651">
                  <a:moveTo>
                    <a:pt x="0" y="1"/>
                  </a:moveTo>
                  <a:lnTo>
                    <a:pt x="0" y="115"/>
                  </a:lnTo>
                  <a:cubicBezTo>
                    <a:pt x="2739" y="1622"/>
                    <a:pt x="5592" y="2968"/>
                    <a:pt x="8446" y="4292"/>
                  </a:cubicBezTo>
                  <a:lnTo>
                    <a:pt x="8560" y="4292"/>
                  </a:lnTo>
                  <a:cubicBezTo>
                    <a:pt x="8651" y="4292"/>
                    <a:pt x="8651" y="4109"/>
                    <a:pt x="8560" y="4109"/>
                  </a:cubicBezTo>
                  <a:cubicBezTo>
                    <a:pt x="5706" y="2763"/>
                    <a:pt x="2853" y="1439"/>
                    <a:pt x="9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5"/>
            <p:cNvSpPr/>
            <p:nvPr/>
          </p:nvSpPr>
          <p:spPr>
            <a:xfrm>
              <a:off x="6922053" y="3872405"/>
              <a:ext cx="8229" cy="28"/>
            </a:xfrm>
            <a:custGeom>
              <a:rect b="b" l="l" r="r" t="t"/>
              <a:pathLst>
                <a:path extrusionOk="0" h="1" w="298">
                  <a:moveTo>
                    <a:pt x="92" y="0"/>
                  </a:moveTo>
                  <a:lnTo>
                    <a:pt x="92" y="0"/>
                  </a:lnTo>
                  <a:cubicBezTo>
                    <a:pt x="92" y="0"/>
                    <a:pt x="1" y="0"/>
                    <a:pt x="92" y="0"/>
                  </a:cubicBezTo>
                  <a:lnTo>
                    <a:pt x="92" y="0"/>
                  </a:lnTo>
                  <a:lnTo>
                    <a:pt x="92" y="0"/>
                  </a:lnTo>
                  <a:lnTo>
                    <a:pt x="92" y="0"/>
                  </a:lnTo>
                  <a:lnTo>
                    <a:pt x="92" y="0"/>
                  </a:lnTo>
                  <a:lnTo>
                    <a:pt x="92" y="0"/>
                  </a:lnTo>
                  <a:lnTo>
                    <a:pt x="297" y="0"/>
                  </a:lnTo>
                  <a:lnTo>
                    <a:pt x="92" y="0"/>
                  </a:lnTo>
                  <a:lnTo>
                    <a:pt x="92" y="0"/>
                  </a:lnTo>
                  <a:lnTo>
                    <a:pt x="92" y="0"/>
                  </a:lnTo>
                  <a:close/>
                </a:path>
              </a:pathLst>
            </a:custGeom>
            <a:solidFill>
              <a:srgbClr val="2222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5"/>
            <p:cNvSpPr/>
            <p:nvPr/>
          </p:nvSpPr>
          <p:spPr>
            <a:xfrm>
              <a:off x="6995813" y="4628780"/>
              <a:ext cx="31536" cy="23335"/>
            </a:xfrm>
            <a:custGeom>
              <a:rect b="b" l="l" r="r" t="t"/>
              <a:pathLst>
                <a:path extrusionOk="0" h="845" w="1142">
                  <a:moveTo>
                    <a:pt x="662" y="366"/>
                  </a:moveTo>
                  <a:cubicBezTo>
                    <a:pt x="388" y="662"/>
                    <a:pt x="183" y="754"/>
                    <a:pt x="0" y="845"/>
                  </a:cubicBezTo>
                  <a:lnTo>
                    <a:pt x="0" y="845"/>
                  </a:lnTo>
                  <a:cubicBezTo>
                    <a:pt x="183" y="754"/>
                    <a:pt x="388" y="662"/>
                    <a:pt x="662" y="366"/>
                  </a:cubicBezTo>
                  <a:close/>
                  <a:moveTo>
                    <a:pt x="662" y="366"/>
                  </a:moveTo>
                  <a:lnTo>
                    <a:pt x="662" y="366"/>
                  </a:lnTo>
                  <a:lnTo>
                    <a:pt x="662" y="366"/>
                  </a:lnTo>
                  <a:close/>
                  <a:moveTo>
                    <a:pt x="753" y="366"/>
                  </a:moveTo>
                  <a:lnTo>
                    <a:pt x="753" y="366"/>
                  </a:lnTo>
                  <a:lnTo>
                    <a:pt x="753" y="366"/>
                  </a:lnTo>
                  <a:close/>
                  <a:moveTo>
                    <a:pt x="1141" y="0"/>
                  </a:moveTo>
                  <a:cubicBezTo>
                    <a:pt x="1050" y="92"/>
                    <a:pt x="959" y="183"/>
                    <a:pt x="753" y="274"/>
                  </a:cubicBezTo>
                  <a:lnTo>
                    <a:pt x="753" y="366"/>
                  </a:lnTo>
                  <a:lnTo>
                    <a:pt x="753" y="274"/>
                  </a:lnTo>
                  <a:cubicBezTo>
                    <a:pt x="959" y="183"/>
                    <a:pt x="1050" y="92"/>
                    <a:pt x="1141" y="0"/>
                  </a:cubicBezTo>
                  <a:close/>
                </a:path>
              </a:pathLst>
            </a:custGeom>
            <a:solidFill>
              <a:srgbClr val="C492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5"/>
            <p:cNvSpPr/>
            <p:nvPr/>
          </p:nvSpPr>
          <p:spPr>
            <a:xfrm>
              <a:off x="6995813" y="4628780"/>
              <a:ext cx="42251" cy="23335"/>
            </a:xfrm>
            <a:custGeom>
              <a:rect b="b" l="l" r="r" t="t"/>
              <a:pathLst>
                <a:path extrusionOk="0" h="845" w="1530">
                  <a:moveTo>
                    <a:pt x="1141" y="0"/>
                  </a:moveTo>
                  <a:lnTo>
                    <a:pt x="1141" y="0"/>
                  </a:lnTo>
                  <a:cubicBezTo>
                    <a:pt x="1050" y="92"/>
                    <a:pt x="959" y="183"/>
                    <a:pt x="753" y="274"/>
                  </a:cubicBezTo>
                  <a:lnTo>
                    <a:pt x="753" y="366"/>
                  </a:lnTo>
                  <a:lnTo>
                    <a:pt x="662" y="366"/>
                  </a:lnTo>
                  <a:cubicBezTo>
                    <a:pt x="388" y="662"/>
                    <a:pt x="183" y="754"/>
                    <a:pt x="0" y="845"/>
                  </a:cubicBezTo>
                  <a:lnTo>
                    <a:pt x="753" y="845"/>
                  </a:lnTo>
                  <a:cubicBezTo>
                    <a:pt x="1324" y="845"/>
                    <a:pt x="1529" y="274"/>
                    <a:pt x="1141" y="0"/>
                  </a:cubicBezTo>
                  <a:close/>
                </a:path>
              </a:pathLst>
            </a:custGeom>
            <a:solidFill>
              <a:srgbClr val="2817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5"/>
            <p:cNvSpPr/>
            <p:nvPr/>
          </p:nvSpPr>
          <p:spPr>
            <a:xfrm>
              <a:off x="6638420" y="3942989"/>
              <a:ext cx="388930" cy="709126"/>
            </a:xfrm>
            <a:custGeom>
              <a:rect b="b" l="l" r="r" t="t"/>
              <a:pathLst>
                <a:path extrusionOk="0" h="25679" w="14084">
                  <a:moveTo>
                    <a:pt x="6003" y="0"/>
                  </a:moveTo>
                  <a:cubicBezTo>
                    <a:pt x="5227" y="1530"/>
                    <a:pt x="4474" y="3150"/>
                    <a:pt x="3812" y="4748"/>
                  </a:cubicBezTo>
                  <a:cubicBezTo>
                    <a:pt x="3059" y="7031"/>
                    <a:pt x="2283" y="9427"/>
                    <a:pt x="1529" y="11710"/>
                  </a:cubicBezTo>
                  <a:cubicBezTo>
                    <a:pt x="868" y="13696"/>
                    <a:pt x="0" y="15796"/>
                    <a:pt x="0" y="17987"/>
                  </a:cubicBezTo>
                  <a:cubicBezTo>
                    <a:pt x="0" y="20931"/>
                    <a:pt x="2488" y="22073"/>
                    <a:pt x="4862" y="23122"/>
                  </a:cubicBezTo>
                  <a:cubicBezTo>
                    <a:pt x="6574" y="23967"/>
                    <a:pt x="8468" y="24720"/>
                    <a:pt x="10363" y="25291"/>
                  </a:cubicBezTo>
                  <a:cubicBezTo>
                    <a:pt x="11230" y="25405"/>
                    <a:pt x="12075" y="25588"/>
                    <a:pt x="12942" y="25679"/>
                  </a:cubicBezTo>
                  <a:cubicBezTo>
                    <a:pt x="13125" y="25588"/>
                    <a:pt x="13330" y="25496"/>
                    <a:pt x="13604" y="25200"/>
                  </a:cubicBezTo>
                  <a:lnTo>
                    <a:pt x="13695" y="25200"/>
                  </a:lnTo>
                  <a:lnTo>
                    <a:pt x="13695" y="25108"/>
                  </a:lnTo>
                  <a:cubicBezTo>
                    <a:pt x="13901" y="25017"/>
                    <a:pt x="13992" y="24926"/>
                    <a:pt x="14083" y="24834"/>
                  </a:cubicBezTo>
                  <a:cubicBezTo>
                    <a:pt x="14083" y="24720"/>
                    <a:pt x="13992" y="24720"/>
                    <a:pt x="13901" y="24720"/>
                  </a:cubicBezTo>
                  <a:cubicBezTo>
                    <a:pt x="11048" y="24446"/>
                    <a:pt x="8377" y="23784"/>
                    <a:pt x="5798" y="22552"/>
                  </a:cubicBezTo>
                  <a:cubicBezTo>
                    <a:pt x="4474" y="21981"/>
                    <a:pt x="3150" y="21205"/>
                    <a:pt x="2009" y="20269"/>
                  </a:cubicBezTo>
                  <a:cubicBezTo>
                    <a:pt x="1141" y="19493"/>
                    <a:pt x="868" y="18923"/>
                    <a:pt x="868" y="17690"/>
                  </a:cubicBezTo>
                  <a:cubicBezTo>
                    <a:pt x="959" y="17028"/>
                    <a:pt x="1050" y="16366"/>
                    <a:pt x="1233" y="15704"/>
                  </a:cubicBezTo>
                  <a:cubicBezTo>
                    <a:pt x="2283" y="10454"/>
                    <a:pt x="4862" y="5616"/>
                    <a:pt x="6368" y="571"/>
                  </a:cubicBezTo>
                  <a:cubicBezTo>
                    <a:pt x="6186" y="389"/>
                    <a:pt x="6095" y="183"/>
                    <a:pt x="600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5"/>
            <p:cNvSpPr/>
            <p:nvPr/>
          </p:nvSpPr>
          <p:spPr>
            <a:xfrm>
              <a:off x="6620139" y="3830900"/>
              <a:ext cx="682118" cy="832427"/>
            </a:xfrm>
            <a:custGeom>
              <a:rect b="b" l="l" r="r" t="t"/>
              <a:pathLst>
                <a:path extrusionOk="0" h="30144" w="24701">
                  <a:moveTo>
                    <a:pt x="9294" y="553"/>
                  </a:moveTo>
                  <a:cubicBezTo>
                    <a:pt x="7710" y="1314"/>
                    <a:pt x="7034" y="3404"/>
                    <a:pt x="7989" y="5018"/>
                  </a:cubicBezTo>
                  <a:cubicBezTo>
                    <a:pt x="7418" y="4539"/>
                    <a:pt x="6848" y="4059"/>
                    <a:pt x="6757" y="3398"/>
                  </a:cubicBezTo>
                  <a:cubicBezTo>
                    <a:pt x="6574" y="2074"/>
                    <a:pt x="7715" y="1206"/>
                    <a:pt x="8651" y="727"/>
                  </a:cubicBezTo>
                  <a:cubicBezTo>
                    <a:pt x="8850" y="639"/>
                    <a:pt x="9112" y="636"/>
                    <a:pt x="9294" y="553"/>
                  </a:cubicBezTo>
                  <a:close/>
                  <a:moveTo>
                    <a:pt x="6368" y="3398"/>
                  </a:moveTo>
                  <a:cubicBezTo>
                    <a:pt x="6665" y="4813"/>
                    <a:pt x="8560" y="5771"/>
                    <a:pt x="9884" y="6433"/>
                  </a:cubicBezTo>
                  <a:cubicBezTo>
                    <a:pt x="13604" y="8442"/>
                    <a:pt x="17599" y="9857"/>
                    <a:pt x="21684" y="11090"/>
                  </a:cubicBezTo>
                  <a:cubicBezTo>
                    <a:pt x="21776" y="11204"/>
                    <a:pt x="21867" y="11204"/>
                    <a:pt x="21981" y="11295"/>
                  </a:cubicBezTo>
                  <a:cubicBezTo>
                    <a:pt x="22072" y="11295"/>
                    <a:pt x="22164" y="11295"/>
                    <a:pt x="22164" y="11204"/>
                  </a:cubicBezTo>
                  <a:lnTo>
                    <a:pt x="22255" y="11204"/>
                  </a:lnTo>
                  <a:cubicBezTo>
                    <a:pt x="22255" y="11090"/>
                    <a:pt x="22255" y="10998"/>
                    <a:pt x="22164" y="10998"/>
                  </a:cubicBezTo>
                  <a:cubicBezTo>
                    <a:pt x="21684" y="8921"/>
                    <a:pt x="22438" y="6821"/>
                    <a:pt x="24355" y="5954"/>
                  </a:cubicBezTo>
                  <a:lnTo>
                    <a:pt x="24355" y="5954"/>
                  </a:lnTo>
                  <a:cubicBezTo>
                    <a:pt x="23693" y="7666"/>
                    <a:pt x="23008" y="9492"/>
                    <a:pt x="22438" y="11204"/>
                  </a:cubicBezTo>
                  <a:cubicBezTo>
                    <a:pt x="20543" y="16431"/>
                    <a:pt x="18740" y="21658"/>
                    <a:pt x="17028" y="26885"/>
                  </a:cubicBezTo>
                  <a:cubicBezTo>
                    <a:pt x="16640" y="26976"/>
                    <a:pt x="16275" y="27181"/>
                    <a:pt x="15978" y="27455"/>
                  </a:cubicBezTo>
                  <a:cubicBezTo>
                    <a:pt x="18078" y="22228"/>
                    <a:pt x="19790" y="16705"/>
                    <a:pt x="21776" y="11386"/>
                  </a:cubicBezTo>
                  <a:cubicBezTo>
                    <a:pt x="21776" y="11295"/>
                    <a:pt x="21684" y="11204"/>
                    <a:pt x="21593" y="11204"/>
                  </a:cubicBezTo>
                  <a:cubicBezTo>
                    <a:pt x="21593" y="11155"/>
                    <a:pt x="21560" y="11127"/>
                    <a:pt x="21522" y="11127"/>
                  </a:cubicBezTo>
                  <a:cubicBezTo>
                    <a:pt x="21470" y="11127"/>
                    <a:pt x="21410" y="11177"/>
                    <a:pt x="21410" y="11295"/>
                  </a:cubicBezTo>
                  <a:cubicBezTo>
                    <a:pt x="19881" y="15563"/>
                    <a:pt x="18260" y="19946"/>
                    <a:pt x="16640" y="24328"/>
                  </a:cubicBezTo>
                  <a:cubicBezTo>
                    <a:pt x="16275" y="25470"/>
                    <a:pt x="15887" y="26702"/>
                    <a:pt x="15407" y="27843"/>
                  </a:cubicBezTo>
                  <a:cubicBezTo>
                    <a:pt x="15133" y="28505"/>
                    <a:pt x="15019" y="28688"/>
                    <a:pt x="14357" y="29167"/>
                  </a:cubicBezTo>
                  <a:cubicBezTo>
                    <a:pt x="13863" y="29601"/>
                    <a:pt x="13615" y="29751"/>
                    <a:pt x="13232" y="29751"/>
                  </a:cubicBezTo>
                  <a:cubicBezTo>
                    <a:pt x="13031" y="29751"/>
                    <a:pt x="12793" y="29710"/>
                    <a:pt x="12463" y="29647"/>
                  </a:cubicBezTo>
                  <a:cubicBezTo>
                    <a:pt x="10089" y="29167"/>
                    <a:pt x="7715" y="28209"/>
                    <a:pt x="5524" y="27181"/>
                  </a:cubicBezTo>
                  <a:cubicBezTo>
                    <a:pt x="3150" y="26132"/>
                    <a:pt x="662" y="24990"/>
                    <a:pt x="662" y="22046"/>
                  </a:cubicBezTo>
                  <a:cubicBezTo>
                    <a:pt x="662" y="19855"/>
                    <a:pt x="1530" y="17755"/>
                    <a:pt x="2191" y="15769"/>
                  </a:cubicBezTo>
                  <a:cubicBezTo>
                    <a:pt x="3515" y="11660"/>
                    <a:pt x="4953" y="7575"/>
                    <a:pt x="6368" y="3398"/>
                  </a:cubicBezTo>
                  <a:close/>
                  <a:moveTo>
                    <a:pt x="10533" y="0"/>
                  </a:moveTo>
                  <a:cubicBezTo>
                    <a:pt x="9196" y="0"/>
                    <a:pt x="7916" y="354"/>
                    <a:pt x="7030" y="1389"/>
                  </a:cubicBezTo>
                  <a:cubicBezTo>
                    <a:pt x="6574" y="1960"/>
                    <a:pt x="6368" y="2530"/>
                    <a:pt x="6368" y="3010"/>
                  </a:cubicBezTo>
                  <a:cubicBezTo>
                    <a:pt x="4177" y="8145"/>
                    <a:pt x="2374" y="13486"/>
                    <a:pt x="868" y="18805"/>
                  </a:cubicBezTo>
                  <a:cubicBezTo>
                    <a:pt x="388" y="20334"/>
                    <a:pt x="0" y="22228"/>
                    <a:pt x="571" y="23849"/>
                  </a:cubicBezTo>
                  <a:cubicBezTo>
                    <a:pt x="1233" y="25835"/>
                    <a:pt x="3515" y="26702"/>
                    <a:pt x="5319" y="27547"/>
                  </a:cubicBezTo>
                  <a:cubicBezTo>
                    <a:pt x="7601" y="28597"/>
                    <a:pt x="10180" y="29555"/>
                    <a:pt x="12645" y="30035"/>
                  </a:cubicBezTo>
                  <a:cubicBezTo>
                    <a:pt x="12932" y="30110"/>
                    <a:pt x="13190" y="30143"/>
                    <a:pt x="13426" y="30143"/>
                  </a:cubicBezTo>
                  <a:cubicBezTo>
                    <a:pt x="14050" y="30143"/>
                    <a:pt x="14513" y="29904"/>
                    <a:pt x="14928" y="29555"/>
                  </a:cubicBezTo>
                  <a:lnTo>
                    <a:pt x="14928" y="29464"/>
                  </a:lnTo>
                  <a:cubicBezTo>
                    <a:pt x="15225" y="29167"/>
                    <a:pt x="15499" y="28688"/>
                    <a:pt x="15704" y="28209"/>
                  </a:cubicBezTo>
                  <a:cubicBezTo>
                    <a:pt x="15704" y="28117"/>
                    <a:pt x="15704" y="28026"/>
                    <a:pt x="15795" y="28026"/>
                  </a:cubicBezTo>
                  <a:cubicBezTo>
                    <a:pt x="16069" y="27638"/>
                    <a:pt x="16457" y="27364"/>
                    <a:pt x="16937" y="27067"/>
                  </a:cubicBezTo>
                  <a:cubicBezTo>
                    <a:pt x="16982" y="27170"/>
                    <a:pt x="17051" y="27221"/>
                    <a:pt x="17108" y="27221"/>
                  </a:cubicBezTo>
                  <a:cubicBezTo>
                    <a:pt x="17165" y="27221"/>
                    <a:pt x="17211" y="27170"/>
                    <a:pt x="17211" y="27067"/>
                  </a:cubicBezTo>
                  <a:lnTo>
                    <a:pt x="17302" y="26976"/>
                  </a:lnTo>
                  <a:cubicBezTo>
                    <a:pt x="17416" y="26976"/>
                    <a:pt x="17416" y="26793"/>
                    <a:pt x="17302" y="26793"/>
                  </a:cubicBezTo>
                  <a:cubicBezTo>
                    <a:pt x="19881" y="19855"/>
                    <a:pt x="22438" y="12802"/>
                    <a:pt x="24629" y="5771"/>
                  </a:cubicBezTo>
                  <a:cubicBezTo>
                    <a:pt x="24629" y="5680"/>
                    <a:pt x="24629" y="5680"/>
                    <a:pt x="24537" y="5680"/>
                  </a:cubicBezTo>
                  <a:lnTo>
                    <a:pt x="24446" y="5589"/>
                  </a:lnTo>
                  <a:lnTo>
                    <a:pt x="24355" y="5589"/>
                  </a:lnTo>
                  <a:cubicBezTo>
                    <a:pt x="22346" y="6342"/>
                    <a:pt x="21114" y="8807"/>
                    <a:pt x="21981" y="10907"/>
                  </a:cubicBezTo>
                  <a:cubicBezTo>
                    <a:pt x="19219" y="9948"/>
                    <a:pt x="16457" y="9013"/>
                    <a:pt x="13695" y="7871"/>
                  </a:cubicBezTo>
                  <a:cubicBezTo>
                    <a:pt x="12372" y="7301"/>
                    <a:pt x="11025" y="6639"/>
                    <a:pt x="9701" y="5954"/>
                  </a:cubicBezTo>
                  <a:cubicBezTo>
                    <a:pt x="9313" y="5771"/>
                    <a:pt x="8742" y="5497"/>
                    <a:pt x="8286" y="5201"/>
                  </a:cubicBezTo>
                  <a:lnTo>
                    <a:pt x="8286" y="5109"/>
                  </a:lnTo>
                  <a:cubicBezTo>
                    <a:pt x="7145" y="3101"/>
                    <a:pt x="8286" y="1024"/>
                    <a:pt x="10454" y="544"/>
                  </a:cubicBezTo>
                  <a:cubicBezTo>
                    <a:pt x="10568" y="544"/>
                    <a:pt x="10568" y="453"/>
                    <a:pt x="10568" y="362"/>
                  </a:cubicBezTo>
                  <a:cubicBezTo>
                    <a:pt x="12554" y="362"/>
                    <a:pt x="14654" y="1206"/>
                    <a:pt x="16366" y="1868"/>
                  </a:cubicBezTo>
                  <a:cubicBezTo>
                    <a:pt x="19128" y="3010"/>
                    <a:pt x="21776" y="4242"/>
                    <a:pt x="24537" y="5383"/>
                  </a:cubicBezTo>
                  <a:cubicBezTo>
                    <a:pt x="24557" y="5408"/>
                    <a:pt x="24577" y="5418"/>
                    <a:pt x="24595" y="5418"/>
                  </a:cubicBezTo>
                  <a:cubicBezTo>
                    <a:pt x="24660" y="5418"/>
                    <a:pt x="24700" y="5292"/>
                    <a:pt x="24629" y="5292"/>
                  </a:cubicBezTo>
                  <a:cubicBezTo>
                    <a:pt x="21205" y="3306"/>
                    <a:pt x="17507" y="1686"/>
                    <a:pt x="13787" y="544"/>
                  </a:cubicBezTo>
                  <a:cubicBezTo>
                    <a:pt x="12793" y="244"/>
                    <a:pt x="11643" y="0"/>
                    <a:pt x="1053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 name="Google Shape;167;p5"/>
          <p:cNvGrpSpPr/>
          <p:nvPr/>
        </p:nvGrpSpPr>
        <p:grpSpPr>
          <a:xfrm>
            <a:off x="8756025" y="3368901"/>
            <a:ext cx="236412" cy="221776"/>
            <a:chOff x="7079625" y="3368901"/>
            <a:chExt cx="236412" cy="221776"/>
          </a:xfrm>
        </p:grpSpPr>
        <p:sp>
          <p:nvSpPr>
            <p:cNvPr id="168" name="Google Shape;168;p5"/>
            <p:cNvSpPr/>
            <p:nvPr/>
          </p:nvSpPr>
          <p:spPr>
            <a:xfrm>
              <a:off x="7223968" y="3380748"/>
              <a:ext cx="73787" cy="107809"/>
            </a:xfrm>
            <a:custGeom>
              <a:rect b="b" l="l" r="r" t="t"/>
              <a:pathLst>
                <a:path extrusionOk="0" h="3904" w="2672">
                  <a:moveTo>
                    <a:pt x="1051" y="0"/>
                  </a:moveTo>
                  <a:cubicBezTo>
                    <a:pt x="1" y="1347"/>
                    <a:pt x="686" y="3333"/>
                    <a:pt x="2283" y="3903"/>
                  </a:cubicBezTo>
                  <a:lnTo>
                    <a:pt x="2398" y="3903"/>
                  </a:lnTo>
                  <a:cubicBezTo>
                    <a:pt x="2489" y="3903"/>
                    <a:pt x="2580" y="3903"/>
                    <a:pt x="2671" y="3812"/>
                  </a:cubicBezTo>
                  <a:cubicBezTo>
                    <a:pt x="2580" y="3812"/>
                    <a:pt x="2580" y="3721"/>
                    <a:pt x="2489" y="3721"/>
                  </a:cubicBezTo>
                  <a:cubicBezTo>
                    <a:pt x="2398" y="3630"/>
                    <a:pt x="2192" y="3424"/>
                    <a:pt x="2101" y="3333"/>
                  </a:cubicBezTo>
                  <a:cubicBezTo>
                    <a:pt x="1827" y="3150"/>
                    <a:pt x="1530" y="2853"/>
                    <a:pt x="1348" y="2580"/>
                  </a:cubicBezTo>
                  <a:cubicBezTo>
                    <a:pt x="1256" y="2580"/>
                    <a:pt x="1256" y="2488"/>
                    <a:pt x="1256" y="2488"/>
                  </a:cubicBezTo>
                  <a:lnTo>
                    <a:pt x="1256" y="2397"/>
                  </a:lnTo>
                  <a:cubicBezTo>
                    <a:pt x="1256" y="2192"/>
                    <a:pt x="1348" y="2100"/>
                    <a:pt x="1348" y="1918"/>
                  </a:cubicBezTo>
                  <a:cubicBezTo>
                    <a:pt x="1142" y="1438"/>
                    <a:pt x="1142" y="776"/>
                    <a:pt x="1439" y="297"/>
                  </a:cubicBezTo>
                  <a:cubicBezTo>
                    <a:pt x="1348" y="114"/>
                    <a:pt x="1348" y="0"/>
                    <a:pt x="125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5"/>
            <p:cNvSpPr/>
            <p:nvPr/>
          </p:nvSpPr>
          <p:spPr>
            <a:xfrm>
              <a:off x="7195608" y="3515012"/>
              <a:ext cx="34077" cy="58019"/>
            </a:xfrm>
            <a:custGeom>
              <a:rect b="b" l="l" r="r" t="t"/>
              <a:pathLst>
                <a:path extrusionOk="0" h="2101" w="1234">
                  <a:moveTo>
                    <a:pt x="937" y="0"/>
                  </a:moveTo>
                  <a:cubicBezTo>
                    <a:pt x="845" y="0"/>
                    <a:pt x="754" y="0"/>
                    <a:pt x="754" y="91"/>
                  </a:cubicBezTo>
                  <a:cubicBezTo>
                    <a:pt x="571" y="274"/>
                    <a:pt x="457" y="571"/>
                    <a:pt x="366" y="753"/>
                  </a:cubicBezTo>
                  <a:cubicBezTo>
                    <a:pt x="183" y="959"/>
                    <a:pt x="92" y="1233"/>
                    <a:pt x="1" y="1415"/>
                  </a:cubicBezTo>
                  <a:cubicBezTo>
                    <a:pt x="92" y="1621"/>
                    <a:pt x="183" y="1895"/>
                    <a:pt x="275" y="2100"/>
                  </a:cubicBezTo>
                  <a:cubicBezTo>
                    <a:pt x="457" y="1986"/>
                    <a:pt x="571" y="1895"/>
                    <a:pt x="571" y="1712"/>
                  </a:cubicBezTo>
                  <a:cubicBezTo>
                    <a:pt x="663" y="1529"/>
                    <a:pt x="754" y="1233"/>
                    <a:pt x="845" y="1050"/>
                  </a:cubicBezTo>
                  <a:cubicBezTo>
                    <a:pt x="937" y="753"/>
                    <a:pt x="1028" y="571"/>
                    <a:pt x="1142" y="274"/>
                  </a:cubicBezTo>
                  <a:cubicBezTo>
                    <a:pt x="1233" y="91"/>
                    <a:pt x="102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5"/>
            <p:cNvSpPr/>
            <p:nvPr/>
          </p:nvSpPr>
          <p:spPr>
            <a:xfrm>
              <a:off x="7079625" y="3368901"/>
              <a:ext cx="236412" cy="221776"/>
            </a:xfrm>
            <a:custGeom>
              <a:rect b="b" l="l" r="r" t="t"/>
              <a:pathLst>
                <a:path extrusionOk="0" h="8031" w="8561">
                  <a:moveTo>
                    <a:pt x="6382" y="416"/>
                  </a:moveTo>
                  <a:cubicBezTo>
                    <a:pt x="6419" y="416"/>
                    <a:pt x="6452" y="420"/>
                    <a:pt x="6483" y="429"/>
                  </a:cubicBezTo>
                  <a:cubicBezTo>
                    <a:pt x="6757" y="635"/>
                    <a:pt x="6757" y="1388"/>
                    <a:pt x="6757" y="1685"/>
                  </a:cubicBezTo>
                  <a:cubicBezTo>
                    <a:pt x="6666" y="2050"/>
                    <a:pt x="6575" y="2438"/>
                    <a:pt x="6483" y="2826"/>
                  </a:cubicBezTo>
                  <a:cubicBezTo>
                    <a:pt x="6369" y="2917"/>
                    <a:pt x="6483" y="3009"/>
                    <a:pt x="6575" y="3009"/>
                  </a:cubicBezTo>
                  <a:cubicBezTo>
                    <a:pt x="6757" y="3282"/>
                    <a:pt x="7054" y="3579"/>
                    <a:pt x="7328" y="3762"/>
                  </a:cubicBezTo>
                  <a:cubicBezTo>
                    <a:pt x="7419" y="3853"/>
                    <a:pt x="7625" y="4059"/>
                    <a:pt x="7716" y="4150"/>
                  </a:cubicBezTo>
                  <a:cubicBezTo>
                    <a:pt x="7898" y="4332"/>
                    <a:pt x="8081" y="4332"/>
                    <a:pt x="7990" y="4629"/>
                  </a:cubicBezTo>
                  <a:cubicBezTo>
                    <a:pt x="7898" y="4994"/>
                    <a:pt x="7328" y="5200"/>
                    <a:pt x="7054" y="5291"/>
                  </a:cubicBezTo>
                  <a:cubicBezTo>
                    <a:pt x="6666" y="5474"/>
                    <a:pt x="6278" y="5565"/>
                    <a:pt x="5913" y="5770"/>
                  </a:cubicBezTo>
                  <a:cubicBezTo>
                    <a:pt x="5799" y="5770"/>
                    <a:pt x="5707" y="5770"/>
                    <a:pt x="5707" y="5862"/>
                  </a:cubicBezTo>
                  <a:cubicBezTo>
                    <a:pt x="5342" y="6341"/>
                    <a:pt x="4954" y="6912"/>
                    <a:pt x="4566" y="7574"/>
                  </a:cubicBezTo>
                  <a:cubicBezTo>
                    <a:pt x="4201" y="6820"/>
                    <a:pt x="3813" y="5953"/>
                    <a:pt x="3333" y="5200"/>
                  </a:cubicBezTo>
                  <a:cubicBezTo>
                    <a:pt x="3333" y="5109"/>
                    <a:pt x="3333" y="4994"/>
                    <a:pt x="3242" y="4994"/>
                  </a:cubicBezTo>
                  <a:lnTo>
                    <a:pt x="1918" y="4994"/>
                  </a:lnTo>
                  <a:cubicBezTo>
                    <a:pt x="1804" y="4994"/>
                    <a:pt x="1713" y="5109"/>
                    <a:pt x="1621" y="5109"/>
                  </a:cubicBezTo>
                  <a:cubicBezTo>
                    <a:pt x="1233" y="5109"/>
                    <a:pt x="663" y="5109"/>
                    <a:pt x="663" y="4903"/>
                  </a:cubicBezTo>
                  <a:cubicBezTo>
                    <a:pt x="480" y="4538"/>
                    <a:pt x="1142" y="4059"/>
                    <a:pt x="1348" y="3853"/>
                  </a:cubicBezTo>
                  <a:lnTo>
                    <a:pt x="2192" y="3009"/>
                  </a:lnTo>
                  <a:lnTo>
                    <a:pt x="2283" y="3100"/>
                  </a:lnTo>
                  <a:cubicBezTo>
                    <a:pt x="2310" y="3153"/>
                    <a:pt x="2355" y="3176"/>
                    <a:pt x="2402" y="3176"/>
                  </a:cubicBezTo>
                  <a:cubicBezTo>
                    <a:pt x="2515" y="3176"/>
                    <a:pt x="2645" y="3046"/>
                    <a:pt x="2580" y="2917"/>
                  </a:cubicBezTo>
                  <a:cubicBezTo>
                    <a:pt x="2192" y="2255"/>
                    <a:pt x="2010" y="1479"/>
                    <a:pt x="1918" y="726"/>
                  </a:cubicBezTo>
                  <a:lnTo>
                    <a:pt x="1918" y="726"/>
                  </a:lnTo>
                  <a:cubicBezTo>
                    <a:pt x="2580" y="909"/>
                    <a:pt x="3242" y="1205"/>
                    <a:pt x="3995" y="1388"/>
                  </a:cubicBezTo>
                  <a:lnTo>
                    <a:pt x="4087" y="1297"/>
                  </a:lnTo>
                  <a:cubicBezTo>
                    <a:pt x="4087" y="1388"/>
                    <a:pt x="4201" y="1388"/>
                    <a:pt x="4292" y="1388"/>
                  </a:cubicBezTo>
                  <a:cubicBezTo>
                    <a:pt x="4566" y="1205"/>
                    <a:pt x="4954" y="1000"/>
                    <a:pt x="5342" y="817"/>
                  </a:cubicBezTo>
                  <a:cubicBezTo>
                    <a:pt x="5587" y="736"/>
                    <a:pt x="6071" y="416"/>
                    <a:pt x="6382" y="416"/>
                  </a:cubicBezTo>
                  <a:close/>
                  <a:moveTo>
                    <a:pt x="6431" y="1"/>
                  </a:moveTo>
                  <a:cubicBezTo>
                    <a:pt x="6257" y="1"/>
                    <a:pt x="6080" y="100"/>
                    <a:pt x="5913" y="155"/>
                  </a:cubicBezTo>
                  <a:cubicBezTo>
                    <a:pt x="5342" y="429"/>
                    <a:pt x="4657" y="726"/>
                    <a:pt x="4087" y="1114"/>
                  </a:cubicBezTo>
                  <a:cubicBezTo>
                    <a:pt x="4087" y="1114"/>
                    <a:pt x="3995" y="1114"/>
                    <a:pt x="3995" y="1205"/>
                  </a:cubicBezTo>
                  <a:cubicBezTo>
                    <a:pt x="3333" y="726"/>
                    <a:pt x="2489" y="543"/>
                    <a:pt x="1713" y="338"/>
                  </a:cubicBezTo>
                  <a:cubicBezTo>
                    <a:pt x="1621" y="338"/>
                    <a:pt x="1439" y="429"/>
                    <a:pt x="1530" y="543"/>
                  </a:cubicBezTo>
                  <a:cubicBezTo>
                    <a:pt x="1621" y="1388"/>
                    <a:pt x="1804" y="2141"/>
                    <a:pt x="2192" y="2917"/>
                  </a:cubicBezTo>
                  <a:cubicBezTo>
                    <a:pt x="1621" y="3100"/>
                    <a:pt x="1142" y="3488"/>
                    <a:pt x="777" y="3967"/>
                  </a:cubicBezTo>
                  <a:cubicBezTo>
                    <a:pt x="572" y="4241"/>
                    <a:pt x="1" y="4629"/>
                    <a:pt x="206" y="4994"/>
                  </a:cubicBezTo>
                  <a:cubicBezTo>
                    <a:pt x="298" y="5382"/>
                    <a:pt x="868" y="5382"/>
                    <a:pt x="1142" y="5382"/>
                  </a:cubicBezTo>
                  <a:cubicBezTo>
                    <a:pt x="1804" y="5382"/>
                    <a:pt x="2489" y="5382"/>
                    <a:pt x="3151" y="5291"/>
                  </a:cubicBezTo>
                  <a:cubicBezTo>
                    <a:pt x="3425" y="6250"/>
                    <a:pt x="3904" y="7094"/>
                    <a:pt x="4475" y="7962"/>
                  </a:cubicBezTo>
                  <a:cubicBezTo>
                    <a:pt x="4520" y="8007"/>
                    <a:pt x="4594" y="8030"/>
                    <a:pt x="4657" y="8030"/>
                  </a:cubicBezTo>
                  <a:cubicBezTo>
                    <a:pt x="4720" y="8030"/>
                    <a:pt x="4771" y="8007"/>
                    <a:pt x="4771" y="7962"/>
                  </a:cubicBezTo>
                  <a:cubicBezTo>
                    <a:pt x="5045" y="7277"/>
                    <a:pt x="5433" y="6615"/>
                    <a:pt x="5913" y="6044"/>
                  </a:cubicBezTo>
                  <a:lnTo>
                    <a:pt x="6004" y="6044"/>
                  </a:lnTo>
                  <a:cubicBezTo>
                    <a:pt x="6666" y="5862"/>
                    <a:pt x="7237" y="5565"/>
                    <a:pt x="7716" y="5291"/>
                  </a:cubicBezTo>
                  <a:cubicBezTo>
                    <a:pt x="7990" y="5200"/>
                    <a:pt x="8378" y="5109"/>
                    <a:pt x="8469" y="4720"/>
                  </a:cubicBezTo>
                  <a:cubicBezTo>
                    <a:pt x="8560" y="4332"/>
                    <a:pt x="8195" y="4150"/>
                    <a:pt x="7990" y="3853"/>
                  </a:cubicBezTo>
                  <a:cubicBezTo>
                    <a:pt x="7625" y="3488"/>
                    <a:pt x="7145" y="3191"/>
                    <a:pt x="6757" y="2826"/>
                  </a:cubicBezTo>
                  <a:cubicBezTo>
                    <a:pt x="6940" y="2347"/>
                    <a:pt x="7054" y="1867"/>
                    <a:pt x="7054" y="1388"/>
                  </a:cubicBezTo>
                  <a:cubicBezTo>
                    <a:pt x="7054" y="1000"/>
                    <a:pt x="7054" y="429"/>
                    <a:pt x="6757" y="155"/>
                  </a:cubicBezTo>
                  <a:cubicBezTo>
                    <a:pt x="6651" y="40"/>
                    <a:pt x="6541" y="1"/>
                    <a:pt x="643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 name="Google Shape;171;p5"/>
          <p:cNvGrpSpPr/>
          <p:nvPr/>
        </p:nvGrpSpPr>
        <p:grpSpPr>
          <a:xfrm>
            <a:off x="8304713" y="2385475"/>
            <a:ext cx="551581" cy="670962"/>
            <a:chOff x="6628313" y="2385475"/>
            <a:chExt cx="551581" cy="670962"/>
          </a:xfrm>
        </p:grpSpPr>
        <p:sp>
          <p:nvSpPr>
            <p:cNvPr id="172" name="Google Shape;172;p5"/>
            <p:cNvSpPr/>
            <p:nvPr/>
          </p:nvSpPr>
          <p:spPr>
            <a:xfrm>
              <a:off x="7090339" y="2480112"/>
              <a:ext cx="89555" cy="72213"/>
            </a:xfrm>
            <a:custGeom>
              <a:rect b="b" l="l" r="r" t="t"/>
              <a:pathLst>
                <a:path extrusionOk="0" h="2615" w="3243">
                  <a:moveTo>
                    <a:pt x="1781" y="137"/>
                  </a:moveTo>
                  <a:cubicBezTo>
                    <a:pt x="2215" y="137"/>
                    <a:pt x="2602" y="416"/>
                    <a:pt x="2763" y="864"/>
                  </a:cubicBezTo>
                  <a:cubicBezTo>
                    <a:pt x="2945" y="1526"/>
                    <a:pt x="2466" y="2097"/>
                    <a:pt x="1895" y="2280"/>
                  </a:cubicBezTo>
                  <a:cubicBezTo>
                    <a:pt x="1775" y="2323"/>
                    <a:pt x="1647" y="2344"/>
                    <a:pt x="1518" y="2344"/>
                  </a:cubicBezTo>
                  <a:cubicBezTo>
                    <a:pt x="1033" y="2344"/>
                    <a:pt x="533" y="2049"/>
                    <a:pt x="389" y="1526"/>
                  </a:cubicBezTo>
                  <a:cubicBezTo>
                    <a:pt x="184" y="864"/>
                    <a:pt x="663" y="294"/>
                    <a:pt x="1325" y="294"/>
                  </a:cubicBezTo>
                  <a:lnTo>
                    <a:pt x="1416" y="202"/>
                  </a:lnTo>
                  <a:cubicBezTo>
                    <a:pt x="1539" y="158"/>
                    <a:pt x="1662" y="137"/>
                    <a:pt x="1781" y="137"/>
                  </a:cubicBezTo>
                  <a:close/>
                  <a:moveTo>
                    <a:pt x="1653" y="0"/>
                  </a:moveTo>
                  <a:cubicBezTo>
                    <a:pt x="1480" y="0"/>
                    <a:pt x="1306" y="29"/>
                    <a:pt x="1142" y="88"/>
                  </a:cubicBezTo>
                  <a:cubicBezTo>
                    <a:pt x="480" y="88"/>
                    <a:pt x="1" y="773"/>
                    <a:pt x="92" y="1435"/>
                  </a:cubicBezTo>
                  <a:cubicBezTo>
                    <a:pt x="170" y="2159"/>
                    <a:pt x="819" y="2615"/>
                    <a:pt x="1478" y="2615"/>
                  </a:cubicBezTo>
                  <a:cubicBezTo>
                    <a:pt x="1587" y="2615"/>
                    <a:pt x="1697" y="2602"/>
                    <a:pt x="1804" y="2576"/>
                  </a:cubicBezTo>
                  <a:cubicBezTo>
                    <a:pt x="2557" y="2485"/>
                    <a:pt x="3242" y="1709"/>
                    <a:pt x="3037" y="956"/>
                  </a:cubicBezTo>
                  <a:cubicBezTo>
                    <a:pt x="2894" y="366"/>
                    <a:pt x="2276" y="0"/>
                    <a:pt x="165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5"/>
            <p:cNvSpPr/>
            <p:nvPr/>
          </p:nvSpPr>
          <p:spPr>
            <a:xfrm>
              <a:off x="7132590" y="2497261"/>
              <a:ext cx="23335" cy="32586"/>
            </a:xfrm>
            <a:custGeom>
              <a:rect b="b" l="l" r="r" t="t"/>
              <a:pathLst>
                <a:path extrusionOk="0" h="1180" w="845">
                  <a:moveTo>
                    <a:pt x="548" y="1"/>
                  </a:moveTo>
                  <a:cubicBezTo>
                    <a:pt x="515" y="1"/>
                    <a:pt x="457" y="71"/>
                    <a:pt x="457" y="152"/>
                  </a:cubicBezTo>
                  <a:cubicBezTo>
                    <a:pt x="662" y="426"/>
                    <a:pt x="457" y="814"/>
                    <a:pt x="183" y="905"/>
                  </a:cubicBezTo>
                  <a:cubicBezTo>
                    <a:pt x="0" y="997"/>
                    <a:pt x="92" y="1179"/>
                    <a:pt x="274" y="1179"/>
                  </a:cubicBezTo>
                  <a:cubicBezTo>
                    <a:pt x="753" y="997"/>
                    <a:pt x="845" y="426"/>
                    <a:pt x="571" y="38"/>
                  </a:cubicBezTo>
                  <a:cubicBezTo>
                    <a:pt x="571" y="12"/>
                    <a:pt x="562" y="1"/>
                    <a:pt x="5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5"/>
            <p:cNvSpPr/>
            <p:nvPr/>
          </p:nvSpPr>
          <p:spPr>
            <a:xfrm>
              <a:off x="7082165" y="2385475"/>
              <a:ext cx="63045" cy="58378"/>
            </a:xfrm>
            <a:custGeom>
              <a:rect b="b" l="l" r="r" t="t"/>
              <a:pathLst>
                <a:path extrusionOk="0" h="2114" w="2283">
                  <a:moveTo>
                    <a:pt x="868" y="297"/>
                  </a:moveTo>
                  <a:lnTo>
                    <a:pt x="959" y="388"/>
                  </a:lnTo>
                  <a:cubicBezTo>
                    <a:pt x="1009" y="379"/>
                    <a:pt x="1059" y="374"/>
                    <a:pt x="1108" y="374"/>
                  </a:cubicBezTo>
                  <a:cubicBezTo>
                    <a:pt x="1533" y="374"/>
                    <a:pt x="1918" y="712"/>
                    <a:pt x="1918" y="1141"/>
                  </a:cubicBezTo>
                  <a:cubicBezTo>
                    <a:pt x="2009" y="1621"/>
                    <a:pt x="1529" y="1918"/>
                    <a:pt x="1141" y="1918"/>
                  </a:cubicBezTo>
                  <a:cubicBezTo>
                    <a:pt x="206" y="1918"/>
                    <a:pt x="206" y="662"/>
                    <a:pt x="868" y="297"/>
                  </a:cubicBezTo>
                  <a:close/>
                  <a:moveTo>
                    <a:pt x="959" y="0"/>
                  </a:moveTo>
                  <a:cubicBezTo>
                    <a:pt x="388" y="206"/>
                    <a:pt x="0" y="776"/>
                    <a:pt x="114" y="1233"/>
                  </a:cubicBezTo>
                  <a:cubicBezTo>
                    <a:pt x="197" y="1747"/>
                    <a:pt x="595" y="2113"/>
                    <a:pt x="1090" y="2113"/>
                  </a:cubicBezTo>
                  <a:cubicBezTo>
                    <a:pt x="1144" y="2113"/>
                    <a:pt x="1200" y="2109"/>
                    <a:pt x="1256" y="2100"/>
                  </a:cubicBezTo>
                  <a:cubicBezTo>
                    <a:pt x="1826" y="2009"/>
                    <a:pt x="2283" y="1621"/>
                    <a:pt x="2191" y="1050"/>
                  </a:cubicBezTo>
                  <a:cubicBezTo>
                    <a:pt x="2100" y="480"/>
                    <a:pt x="1529" y="91"/>
                    <a:pt x="1050" y="91"/>
                  </a:cubicBezTo>
                  <a:cubicBezTo>
                    <a:pt x="1050" y="91"/>
                    <a:pt x="1050" y="0"/>
                    <a:pt x="9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5"/>
            <p:cNvSpPr/>
            <p:nvPr/>
          </p:nvSpPr>
          <p:spPr>
            <a:xfrm>
              <a:off x="6987611" y="2568480"/>
              <a:ext cx="139318" cy="71909"/>
            </a:xfrm>
            <a:custGeom>
              <a:rect b="b" l="l" r="r" t="t"/>
              <a:pathLst>
                <a:path extrusionOk="0" h="2604" w="5045">
                  <a:moveTo>
                    <a:pt x="123" y="0"/>
                  </a:moveTo>
                  <a:cubicBezTo>
                    <a:pt x="57" y="0"/>
                    <a:pt x="0" y="65"/>
                    <a:pt x="0" y="129"/>
                  </a:cubicBezTo>
                  <a:cubicBezTo>
                    <a:pt x="908" y="1663"/>
                    <a:pt x="2653" y="2604"/>
                    <a:pt x="4539" y="2604"/>
                  </a:cubicBezTo>
                  <a:cubicBezTo>
                    <a:pt x="4647" y="2604"/>
                    <a:pt x="4754" y="2601"/>
                    <a:pt x="4862" y="2595"/>
                  </a:cubicBezTo>
                  <a:cubicBezTo>
                    <a:pt x="5045" y="2595"/>
                    <a:pt x="5045" y="2321"/>
                    <a:pt x="4862" y="2321"/>
                  </a:cubicBezTo>
                  <a:cubicBezTo>
                    <a:pt x="2854" y="2321"/>
                    <a:pt x="1347" y="1453"/>
                    <a:pt x="206" y="38"/>
                  </a:cubicBezTo>
                  <a:cubicBezTo>
                    <a:pt x="179" y="11"/>
                    <a:pt x="150" y="0"/>
                    <a:pt x="12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5"/>
            <p:cNvSpPr/>
            <p:nvPr/>
          </p:nvSpPr>
          <p:spPr>
            <a:xfrm>
              <a:off x="7109587" y="2398703"/>
              <a:ext cx="14829" cy="29714"/>
            </a:xfrm>
            <a:custGeom>
              <a:rect b="b" l="l" r="r" t="t"/>
              <a:pathLst>
                <a:path extrusionOk="0" h="1076" w="537">
                  <a:moveTo>
                    <a:pt x="354" y="1"/>
                  </a:moveTo>
                  <a:cubicBezTo>
                    <a:pt x="263" y="1"/>
                    <a:pt x="148" y="92"/>
                    <a:pt x="263" y="92"/>
                  </a:cubicBezTo>
                  <a:cubicBezTo>
                    <a:pt x="354" y="297"/>
                    <a:pt x="354" y="662"/>
                    <a:pt x="148" y="868"/>
                  </a:cubicBezTo>
                  <a:cubicBezTo>
                    <a:pt x="1" y="942"/>
                    <a:pt x="92" y="1075"/>
                    <a:pt x="193" y="1075"/>
                  </a:cubicBezTo>
                  <a:cubicBezTo>
                    <a:pt x="216" y="1075"/>
                    <a:pt x="241" y="1068"/>
                    <a:pt x="263" y="1050"/>
                  </a:cubicBezTo>
                  <a:cubicBezTo>
                    <a:pt x="536" y="754"/>
                    <a:pt x="536" y="297"/>
                    <a:pt x="3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5"/>
            <p:cNvSpPr/>
            <p:nvPr/>
          </p:nvSpPr>
          <p:spPr>
            <a:xfrm>
              <a:off x="6669929" y="2744250"/>
              <a:ext cx="378215" cy="259471"/>
            </a:xfrm>
            <a:custGeom>
              <a:rect b="b" l="l" r="r" t="t"/>
              <a:pathLst>
                <a:path extrusionOk="0" h="9396" w="13696">
                  <a:moveTo>
                    <a:pt x="6003" y="224"/>
                  </a:moveTo>
                  <a:cubicBezTo>
                    <a:pt x="8121" y="998"/>
                    <a:pt x="9330" y="4186"/>
                    <a:pt x="11591" y="4186"/>
                  </a:cubicBezTo>
                  <a:cubicBezTo>
                    <a:pt x="11865" y="4186"/>
                    <a:pt x="12155" y="4139"/>
                    <a:pt x="12463" y="4036"/>
                  </a:cubicBezTo>
                  <a:cubicBezTo>
                    <a:pt x="12554" y="4036"/>
                    <a:pt x="12554" y="3945"/>
                    <a:pt x="12554" y="3945"/>
                  </a:cubicBezTo>
                  <a:cubicBezTo>
                    <a:pt x="12851" y="5086"/>
                    <a:pt x="13422" y="6410"/>
                    <a:pt x="13330" y="7756"/>
                  </a:cubicBezTo>
                  <a:cubicBezTo>
                    <a:pt x="13330" y="7756"/>
                    <a:pt x="13216" y="7756"/>
                    <a:pt x="13330" y="7848"/>
                  </a:cubicBezTo>
                  <a:lnTo>
                    <a:pt x="13330" y="7939"/>
                  </a:lnTo>
                  <a:cubicBezTo>
                    <a:pt x="13216" y="8213"/>
                    <a:pt x="13125" y="8601"/>
                    <a:pt x="13034" y="8898"/>
                  </a:cubicBezTo>
                  <a:lnTo>
                    <a:pt x="12942" y="8989"/>
                  </a:lnTo>
                  <a:cubicBezTo>
                    <a:pt x="12807" y="9056"/>
                    <a:pt x="12634" y="9087"/>
                    <a:pt x="12431" y="9087"/>
                  </a:cubicBezTo>
                  <a:cubicBezTo>
                    <a:pt x="10920" y="9087"/>
                    <a:pt x="7798" y="7414"/>
                    <a:pt x="7053" y="7072"/>
                  </a:cubicBezTo>
                  <a:cubicBezTo>
                    <a:pt x="6277" y="6706"/>
                    <a:pt x="5433" y="6318"/>
                    <a:pt x="4657" y="5930"/>
                  </a:cubicBezTo>
                  <a:cubicBezTo>
                    <a:pt x="3995" y="5565"/>
                    <a:pt x="2488" y="4995"/>
                    <a:pt x="2009" y="4218"/>
                  </a:cubicBezTo>
                  <a:cubicBezTo>
                    <a:pt x="1530" y="3191"/>
                    <a:pt x="2671" y="2324"/>
                    <a:pt x="3516" y="1845"/>
                  </a:cubicBezTo>
                  <a:cubicBezTo>
                    <a:pt x="4383" y="1365"/>
                    <a:pt x="5227" y="795"/>
                    <a:pt x="6003" y="224"/>
                  </a:cubicBezTo>
                  <a:close/>
                  <a:moveTo>
                    <a:pt x="6159" y="1"/>
                  </a:moveTo>
                  <a:cubicBezTo>
                    <a:pt x="6146" y="1"/>
                    <a:pt x="6125" y="11"/>
                    <a:pt x="6095" y="41"/>
                  </a:cubicBezTo>
                  <a:lnTo>
                    <a:pt x="6003" y="41"/>
                  </a:lnTo>
                  <a:cubicBezTo>
                    <a:pt x="4565" y="703"/>
                    <a:pt x="0" y="2803"/>
                    <a:pt x="2009" y="4698"/>
                  </a:cubicBezTo>
                  <a:lnTo>
                    <a:pt x="2100" y="4698"/>
                  </a:lnTo>
                  <a:cubicBezTo>
                    <a:pt x="2488" y="5268"/>
                    <a:pt x="3333" y="5565"/>
                    <a:pt x="3995" y="5930"/>
                  </a:cubicBezTo>
                  <a:cubicBezTo>
                    <a:pt x="5342" y="6615"/>
                    <a:pt x="6665" y="7277"/>
                    <a:pt x="7989" y="7848"/>
                  </a:cubicBezTo>
                  <a:cubicBezTo>
                    <a:pt x="9222" y="8418"/>
                    <a:pt x="10842" y="9263"/>
                    <a:pt x="12189" y="9354"/>
                  </a:cubicBezTo>
                  <a:cubicBezTo>
                    <a:pt x="12324" y="9381"/>
                    <a:pt x="12447" y="9395"/>
                    <a:pt x="12561" y="9395"/>
                  </a:cubicBezTo>
                  <a:cubicBezTo>
                    <a:pt x="12928" y="9395"/>
                    <a:pt x="13195" y="9246"/>
                    <a:pt x="13422" y="8898"/>
                  </a:cubicBezTo>
                  <a:cubicBezTo>
                    <a:pt x="13513" y="8601"/>
                    <a:pt x="13604" y="8327"/>
                    <a:pt x="13513" y="8030"/>
                  </a:cubicBezTo>
                  <a:cubicBezTo>
                    <a:pt x="13696" y="7460"/>
                    <a:pt x="13604" y="6798"/>
                    <a:pt x="13513" y="6227"/>
                  </a:cubicBezTo>
                  <a:cubicBezTo>
                    <a:pt x="13330" y="5360"/>
                    <a:pt x="13034" y="4515"/>
                    <a:pt x="12851" y="3853"/>
                  </a:cubicBezTo>
                  <a:cubicBezTo>
                    <a:pt x="12851" y="3736"/>
                    <a:pt x="12784" y="3685"/>
                    <a:pt x="12709" y="3685"/>
                  </a:cubicBezTo>
                  <a:cubicBezTo>
                    <a:pt x="12653" y="3685"/>
                    <a:pt x="12593" y="3713"/>
                    <a:pt x="12554" y="3762"/>
                  </a:cubicBezTo>
                  <a:cubicBezTo>
                    <a:pt x="12554" y="3762"/>
                    <a:pt x="12463" y="3648"/>
                    <a:pt x="12372" y="3648"/>
                  </a:cubicBezTo>
                  <a:cubicBezTo>
                    <a:pt x="12096" y="3737"/>
                    <a:pt x="11835" y="3778"/>
                    <a:pt x="11587" y="3778"/>
                  </a:cubicBezTo>
                  <a:cubicBezTo>
                    <a:pt x="9435" y="3778"/>
                    <a:pt x="8233" y="717"/>
                    <a:pt x="6186" y="41"/>
                  </a:cubicBezTo>
                  <a:cubicBezTo>
                    <a:pt x="6186" y="41"/>
                    <a:pt x="6186" y="1"/>
                    <a:pt x="615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5"/>
            <p:cNvSpPr/>
            <p:nvPr/>
          </p:nvSpPr>
          <p:spPr>
            <a:xfrm>
              <a:off x="6964277" y="2671318"/>
              <a:ext cx="65586" cy="61250"/>
            </a:xfrm>
            <a:custGeom>
              <a:rect b="b" l="l" r="r" t="t"/>
              <a:pathLst>
                <a:path extrusionOk="0" h="2218" w="2375">
                  <a:moveTo>
                    <a:pt x="1051" y="126"/>
                  </a:moveTo>
                  <a:cubicBezTo>
                    <a:pt x="1530" y="126"/>
                    <a:pt x="1987" y="583"/>
                    <a:pt x="2101" y="1062"/>
                  </a:cubicBezTo>
                  <a:cubicBezTo>
                    <a:pt x="2101" y="1541"/>
                    <a:pt x="1621" y="1929"/>
                    <a:pt x="1142" y="1929"/>
                  </a:cubicBezTo>
                  <a:cubicBezTo>
                    <a:pt x="1112" y="1932"/>
                    <a:pt x="1082" y="1933"/>
                    <a:pt x="1054" y="1933"/>
                  </a:cubicBezTo>
                  <a:cubicBezTo>
                    <a:pt x="93" y="1933"/>
                    <a:pt x="117" y="481"/>
                    <a:pt x="960" y="126"/>
                  </a:cubicBezTo>
                  <a:close/>
                  <a:moveTo>
                    <a:pt x="1122" y="1"/>
                  </a:moveTo>
                  <a:cubicBezTo>
                    <a:pt x="1069" y="1"/>
                    <a:pt x="1014" y="4"/>
                    <a:pt x="960" y="12"/>
                  </a:cubicBezTo>
                  <a:lnTo>
                    <a:pt x="845" y="12"/>
                  </a:lnTo>
                  <a:cubicBezTo>
                    <a:pt x="275" y="126"/>
                    <a:pt x="1" y="788"/>
                    <a:pt x="92" y="1359"/>
                  </a:cubicBezTo>
                  <a:cubicBezTo>
                    <a:pt x="174" y="1870"/>
                    <a:pt x="568" y="2217"/>
                    <a:pt x="1060" y="2217"/>
                  </a:cubicBezTo>
                  <a:cubicBezTo>
                    <a:pt x="1117" y="2217"/>
                    <a:pt x="1175" y="2212"/>
                    <a:pt x="1233" y="2203"/>
                  </a:cubicBezTo>
                  <a:cubicBezTo>
                    <a:pt x="1895" y="2112"/>
                    <a:pt x="2375" y="1632"/>
                    <a:pt x="2283" y="971"/>
                  </a:cubicBezTo>
                  <a:cubicBezTo>
                    <a:pt x="2200" y="447"/>
                    <a:pt x="1713" y="1"/>
                    <a:pt x="112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5"/>
            <p:cNvSpPr/>
            <p:nvPr/>
          </p:nvSpPr>
          <p:spPr>
            <a:xfrm>
              <a:off x="6951049" y="2758609"/>
              <a:ext cx="60532" cy="60532"/>
            </a:xfrm>
            <a:custGeom>
              <a:rect b="b" l="l" r="r" t="t"/>
              <a:pathLst>
                <a:path extrusionOk="0" h="2192" w="2192">
                  <a:moveTo>
                    <a:pt x="1142" y="183"/>
                  </a:moveTo>
                  <a:cubicBezTo>
                    <a:pt x="1621" y="275"/>
                    <a:pt x="1895" y="663"/>
                    <a:pt x="1895" y="1142"/>
                  </a:cubicBezTo>
                  <a:cubicBezTo>
                    <a:pt x="1895" y="1621"/>
                    <a:pt x="1530" y="1895"/>
                    <a:pt x="1142" y="1895"/>
                  </a:cubicBezTo>
                  <a:cubicBezTo>
                    <a:pt x="1" y="1895"/>
                    <a:pt x="92" y="389"/>
                    <a:pt x="1050" y="183"/>
                  </a:cubicBezTo>
                  <a:close/>
                  <a:moveTo>
                    <a:pt x="1050" y="1"/>
                  </a:moveTo>
                  <a:cubicBezTo>
                    <a:pt x="480" y="1"/>
                    <a:pt x="1" y="571"/>
                    <a:pt x="1" y="1142"/>
                  </a:cubicBezTo>
                  <a:cubicBezTo>
                    <a:pt x="1" y="1713"/>
                    <a:pt x="571" y="2192"/>
                    <a:pt x="1142" y="2192"/>
                  </a:cubicBezTo>
                  <a:cubicBezTo>
                    <a:pt x="1712" y="2192"/>
                    <a:pt x="2192" y="1713"/>
                    <a:pt x="2192" y="1142"/>
                  </a:cubicBezTo>
                  <a:cubicBezTo>
                    <a:pt x="2192" y="571"/>
                    <a:pt x="1712" y="1"/>
                    <a:pt x="114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5"/>
            <p:cNvSpPr/>
            <p:nvPr/>
          </p:nvSpPr>
          <p:spPr>
            <a:xfrm>
              <a:off x="6996586" y="2690538"/>
              <a:ext cx="12482" cy="20463"/>
            </a:xfrm>
            <a:custGeom>
              <a:rect b="b" l="l" r="r" t="t"/>
              <a:pathLst>
                <a:path extrusionOk="0" h="741" w="452">
                  <a:moveTo>
                    <a:pt x="155" y="1"/>
                  </a:moveTo>
                  <a:lnTo>
                    <a:pt x="155" y="1"/>
                  </a:lnTo>
                  <a:cubicBezTo>
                    <a:pt x="246" y="183"/>
                    <a:pt x="246" y="366"/>
                    <a:pt x="63" y="571"/>
                  </a:cubicBezTo>
                  <a:cubicBezTo>
                    <a:pt x="0" y="634"/>
                    <a:pt x="68" y="741"/>
                    <a:pt x="146" y="741"/>
                  </a:cubicBezTo>
                  <a:cubicBezTo>
                    <a:pt x="181" y="741"/>
                    <a:pt x="218" y="719"/>
                    <a:pt x="246" y="663"/>
                  </a:cubicBezTo>
                  <a:cubicBezTo>
                    <a:pt x="451" y="457"/>
                    <a:pt x="360" y="183"/>
                    <a:pt x="15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5"/>
            <p:cNvSpPr/>
            <p:nvPr/>
          </p:nvSpPr>
          <p:spPr>
            <a:xfrm>
              <a:off x="6982558" y="2774378"/>
              <a:ext cx="15796" cy="19358"/>
            </a:xfrm>
            <a:custGeom>
              <a:rect b="b" l="l" r="r" t="t"/>
              <a:pathLst>
                <a:path extrusionOk="0" h="701" w="572">
                  <a:moveTo>
                    <a:pt x="1" y="0"/>
                  </a:moveTo>
                  <a:lnTo>
                    <a:pt x="1" y="92"/>
                  </a:lnTo>
                  <a:cubicBezTo>
                    <a:pt x="298" y="92"/>
                    <a:pt x="298" y="388"/>
                    <a:pt x="183" y="571"/>
                  </a:cubicBezTo>
                  <a:cubicBezTo>
                    <a:pt x="119" y="636"/>
                    <a:pt x="146" y="700"/>
                    <a:pt x="207" y="700"/>
                  </a:cubicBezTo>
                  <a:cubicBezTo>
                    <a:pt x="233" y="700"/>
                    <a:pt x="264" y="689"/>
                    <a:pt x="298" y="662"/>
                  </a:cubicBezTo>
                  <a:cubicBezTo>
                    <a:pt x="571" y="480"/>
                    <a:pt x="389"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
            <p:cNvSpPr/>
            <p:nvPr/>
          </p:nvSpPr>
          <p:spPr>
            <a:xfrm>
              <a:off x="6848929" y="2756096"/>
              <a:ext cx="18309" cy="13255"/>
            </a:xfrm>
            <a:custGeom>
              <a:rect b="b" l="l" r="r" t="t"/>
              <a:pathLst>
                <a:path extrusionOk="0" h="480" w="663">
                  <a:moveTo>
                    <a:pt x="1" y="0"/>
                  </a:moveTo>
                  <a:lnTo>
                    <a:pt x="1" y="0"/>
                  </a:lnTo>
                  <a:cubicBezTo>
                    <a:pt x="275" y="183"/>
                    <a:pt x="457" y="366"/>
                    <a:pt x="663" y="480"/>
                  </a:cubicBezTo>
                  <a:lnTo>
                    <a:pt x="663" y="480"/>
                  </a:lnTo>
                  <a:cubicBezTo>
                    <a:pt x="457" y="366"/>
                    <a:pt x="275" y="183"/>
                    <a:pt x="1" y="0"/>
                  </a:cubicBezTo>
                  <a:close/>
                </a:path>
              </a:pathLst>
            </a:custGeom>
            <a:solidFill>
              <a:srgbClr val="C492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5"/>
            <p:cNvSpPr/>
            <p:nvPr/>
          </p:nvSpPr>
          <p:spPr>
            <a:xfrm>
              <a:off x="6628313" y="2532967"/>
              <a:ext cx="527612" cy="523470"/>
            </a:xfrm>
            <a:custGeom>
              <a:rect b="b" l="l" r="r" t="t"/>
              <a:pathLst>
                <a:path extrusionOk="0" h="18956" w="19106">
                  <a:moveTo>
                    <a:pt x="12491" y="3070"/>
                  </a:moveTo>
                  <a:cubicBezTo>
                    <a:pt x="13729" y="3899"/>
                    <a:pt x="14947" y="4571"/>
                    <a:pt x="16344" y="5022"/>
                  </a:cubicBezTo>
                  <a:cubicBezTo>
                    <a:pt x="15865" y="5889"/>
                    <a:pt x="15408" y="6848"/>
                    <a:pt x="15020" y="7784"/>
                  </a:cubicBezTo>
                  <a:lnTo>
                    <a:pt x="14929" y="7784"/>
                  </a:lnTo>
                  <a:cubicBezTo>
                    <a:pt x="14929" y="7875"/>
                    <a:pt x="14837" y="7875"/>
                    <a:pt x="14837" y="7989"/>
                  </a:cubicBezTo>
                  <a:cubicBezTo>
                    <a:pt x="15111" y="9496"/>
                    <a:pt x="15408" y="10934"/>
                    <a:pt x="15591" y="12440"/>
                  </a:cubicBezTo>
                  <a:cubicBezTo>
                    <a:pt x="15682" y="12828"/>
                    <a:pt x="15773" y="13216"/>
                    <a:pt x="15865" y="13695"/>
                  </a:cubicBezTo>
                  <a:cubicBezTo>
                    <a:pt x="16070" y="14837"/>
                    <a:pt x="16344" y="16069"/>
                    <a:pt x="16161" y="17119"/>
                  </a:cubicBezTo>
                  <a:cubicBezTo>
                    <a:pt x="16000" y="18184"/>
                    <a:pt x="15395" y="18524"/>
                    <a:pt x="14648" y="18524"/>
                  </a:cubicBezTo>
                  <a:cubicBezTo>
                    <a:pt x="13602" y="18524"/>
                    <a:pt x="12278" y="17856"/>
                    <a:pt x="11505" y="17576"/>
                  </a:cubicBezTo>
                  <a:cubicBezTo>
                    <a:pt x="10067" y="17005"/>
                    <a:pt x="8652" y="16435"/>
                    <a:pt x="7214" y="15773"/>
                  </a:cubicBezTo>
                  <a:cubicBezTo>
                    <a:pt x="5981" y="15202"/>
                    <a:pt x="4749" y="14540"/>
                    <a:pt x="3607" y="13787"/>
                  </a:cubicBezTo>
                  <a:cubicBezTo>
                    <a:pt x="3219" y="13581"/>
                    <a:pt x="2854" y="13307"/>
                    <a:pt x="2466" y="12919"/>
                  </a:cubicBezTo>
                  <a:cubicBezTo>
                    <a:pt x="1895" y="11687"/>
                    <a:pt x="1987" y="10637"/>
                    <a:pt x="2854" y="9884"/>
                  </a:cubicBezTo>
                  <a:cubicBezTo>
                    <a:pt x="3128" y="9496"/>
                    <a:pt x="3425" y="9130"/>
                    <a:pt x="3790" y="8834"/>
                  </a:cubicBezTo>
                  <a:cubicBezTo>
                    <a:pt x="4840" y="7989"/>
                    <a:pt x="6072" y="7419"/>
                    <a:pt x="7419" y="6939"/>
                  </a:cubicBezTo>
                  <a:cubicBezTo>
                    <a:pt x="8652" y="6551"/>
                    <a:pt x="9976" y="6277"/>
                    <a:pt x="11208" y="5798"/>
                  </a:cubicBezTo>
                  <a:cubicBezTo>
                    <a:pt x="11299" y="5798"/>
                    <a:pt x="11299" y="5798"/>
                    <a:pt x="11299" y="5707"/>
                  </a:cubicBezTo>
                  <a:lnTo>
                    <a:pt x="11414" y="5593"/>
                  </a:lnTo>
                  <a:cubicBezTo>
                    <a:pt x="11688" y="4748"/>
                    <a:pt x="12076" y="3881"/>
                    <a:pt x="12441" y="3127"/>
                  </a:cubicBezTo>
                  <a:cubicBezTo>
                    <a:pt x="12473" y="3101"/>
                    <a:pt x="12487" y="3083"/>
                    <a:pt x="12491" y="3070"/>
                  </a:cubicBezTo>
                  <a:close/>
                  <a:moveTo>
                    <a:pt x="12737" y="0"/>
                  </a:moveTo>
                  <a:cubicBezTo>
                    <a:pt x="11779" y="183"/>
                    <a:pt x="11208" y="1233"/>
                    <a:pt x="11505" y="2169"/>
                  </a:cubicBezTo>
                  <a:lnTo>
                    <a:pt x="11596" y="2169"/>
                  </a:lnTo>
                  <a:lnTo>
                    <a:pt x="11688" y="2077"/>
                  </a:lnTo>
                  <a:cubicBezTo>
                    <a:pt x="11596" y="1324"/>
                    <a:pt x="11984" y="571"/>
                    <a:pt x="12829" y="274"/>
                  </a:cubicBezTo>
                  <a:lnTo>
                    <a:pt x="12829" y="183"/>
                  </a:lnTo>
                  <a:cubicBezTo>
                    <a:pt x="15020" y="845"/>
                    <a:pt x="17006" y="1804"/>
                    <a:pt x="18718" y="3127"/>
                  </a:cubicBezTo>
                  <a:cubicBezTo>
                    <a:pt x="18832" y="3515"/>
                    <a:pt x="18718" y="3995"/>
                    <a:pt x="18444" y="4360"/>
                  </a:cubicBezTo>
                  <a:cubicBezTo>
                    <a:pt x="18261" y="4748"/>
                    <a:pt x="17964" y="4931"/>
                    <a:pt x="17576" y="5136"/>
                  </a:cubicBezTo>
                  <a:cubicBezTo>
                    <a:pt x="15408" y="4451"/>
                    <a:pt x="13491" y="3515"/>
                    <a:pt x="11688" y="2169"/>
                  </a:cubicBezTo>
                  <a:lnTo>
                    <a:pt x="11596" y="2169"/>
                  </a:lnTo>
                  <a:cubicBezTo>
                    <a:pt x="11505" y="2283"/>
                    <a:pt x="11505" y="2283"/>
                    <a:pt x="11596" y="2374"/>
                  </a:cubicBezTo>
                  <a:cubicBezTo>
                    <a:pt x="11870" y="2557"/>
                    <a:pt x="12167" y="2739"/>
                    <a:pt x="12441" y="3036"/>
                  </a:cubicBezTo>
                  <a:lnTo>
                    <a:pt x="12349" y="3036"/>
                  </a:lnTo>
                  <a:cubicBezTo>
                    <a:pt x="11779" y="3789"/>
                    <a:pt x="11414" y="4657"/>
                    <a:pt x="11117" y="5501"/>
                  </a:cubicBezTo>
                  <a:lnTo>
                    <a:pt x="11117" y="5593"/>
                  </a:lnTo>
                  <a:cubicBezTo>
                    <a:pt x="7990" y="6072"/>
                    <a:pt x="4178" y="7213"/>
                    <a:pt x="2169" y="9975"/>
                  </a:cubicBezTo>
                  <a:cubicBezTo>
                    <a:pt x="1" y="13125"/>
                    <a:pt x="4361" y="14928"/>
                    <a:pt x="6734" y="16069"/>
                  </a:cubicBezTo>
                  <a:cubicBezTo>
                    <a:pt x="8652" y="16914"/>
                    <a:pt x="10546" y="17690"/>
                    <a:pt x="12441" y="18352"/>
                  </a:cubicBezTo>
                  <a:cubicBezTo>
                    <a:pt x="13117" y="18587"/>
                    <a:pt x="13993" y="18955"/>
                    <a:pt x="14786" y="18955"/>
                  </a:cubicBezTo>
                  <a:cubicBezTo>
                    <a:pt x="15224" y="18955"/>
                    <a:pt x="15638" y="18843"/>
                    <a:pt x="15979" y="18534"/>
                  </a:cubicBezTo>
                  <a:cubicBezTo>
                    <a:pt x="17006" y="17576"/>
                    <a:pt x="16435" y="15681"/>
                    <a:pt x="16253" y="14449"/>
                  </a:cubicBezTo>
                  <a:cubicBezTo>
                    <a:pt x="15979" y="12257"/>
                    <a:pt x="15682" y="10158"/>
                    <a:pt x="15203" y="7989"/>
                  </a:cubicBezTo>
                  <a:lnTo>
                    <a:pt x="15294" y="7875"/>
                  </a:lnTo>
                  <a:cubicBezTo>
                    <a:pt x="15773" y="7030"/>
                    <a:pt x="16253" y="6072"/>
                    <a:pt x="16549" y="5136"/>
                  </a:cubicBezTo>
                  <a:cubicBezTo>
                    <a:pt x="16823" y="5227"/>
                    <a:pt x="17211" y="5319"/>
                    <a:pt x="17485" y="5319"/>
                  </a:cubicBezTo>
                  <a:cubicBezTo>
                    <a:pt x="17485" y="5349"/>
                    <a:pt x="17495" y="5359"/>
                    <a:pt x="17509" y="5359"/>
                  </a:cubicBezTo>
                  <a:cubicBezTo>
                    <a:pt x="17536" y="5359"/>
                    <a:pt x="17576" y="5319"/>
                    <a:pt x="17576" y="5319"/>
                  </a:cubicBezTo>
                  <a:cubicBezTo>
                    <a:pt x="18535" y="5319"/>
                    <a:pt x="19106" y="4177"/>
                    <a:pt x="19106" y="3310"/>
                  </a:cubicBezTo>
                  <a:lnTo>
                    <a:pt x="19106" y="3127"/>
                  </a:lnTo>
                  <a:lnTo>
                    <a:pt x="19014" y="3036"/>
                  </a:lnTo>
                  <a:cubicBezTo>
                    <a:pt x="19106" y="2945"/>
                    <a:pt x="19014" y="2945"/>
                    <a:pt x="19014" y="2853"/>
                  </a:cubicBezTo>
                  <a:cubicBezTo>
                    <a:pt x="17211" y="1507"/>
                    <a:pt x="15111" y="457"/>
                    <a:pt x="129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5"/>
            <p:cNvSpPr/>
            <p:nvPr/>
          </p:nvSpPr>
          <p:spPr>
            <a:xfrm>
              <a:off x="6722866" y="2756096"/>
              <a:ext cx="144371" cy="107809"/>
            </a:xfrm>
            <a:custGeom>
              <a:rect b="b" l="l" r="r" t="t"/>
              <a:pathLst>
                <a:path extrusionOk="0" h="3904" w="5228">
                  <a:moveTo>
                    <a:pt x="4566" y="0"/>
                  </a:moveTo>
                  <a:cubicBezTo>
                    <a:pt x="3516" y="274"/>
                    <a:pt x="2557" y="845"/>
                    <a:pt x="1713" y="1416"/>
                  </a:cubicBezTo>
                  <a:cubicBezTo>
                    <a:pt x="1142" y="1895"/>
                    <a:pt x="275" y="2466"/>
                    <a:pt x="1" y="3333"/>
                  </a:cubicBezTo>
                  <a:cubicBezTo>
                    <a:pt x="1" y="3516"/>
                    <a:pt x="1" y="3607"/>
                    <a:pt x="92" y="3789"/>
                  </a:cubicBezTo>
                  <a:cubicBezTo>
                    <a:pt x="92" y="3904"/>
                    <a:pt x="92" y="3904"/>
                    <a:pt x="183" y="3904"/>
                  </a:cubicBezTo>
                  <a:lnTo>
                    <a:pt x="366" y="3904"/>
                  </a:lnTo>
                  <a:cubicBezTo>
                    <a:pt x="1142" y="3516"/>
                    <a:pt x="1713" y="2648"/>
                    <a:pt x="2466" y="2192"/>
                  </a:cubicBezTo>
                  <a:cubicBezTo>
                    <a:pt x="3310" y="1621"/>
                    <a:pt x="4178" y="1324"/>
                    <a:pt x="5022" y="936"/>
                  </a:cubicBezTo>
                  <a:cubicBezTo>
                    <a:pt x="5228" y="845"/>
                    <a:pt x="5228" y="662"/>
                    <a:pt x="5228" y="480"/>
                  </a:cubicBezTo>
                  <a:cubicBezTo>
                    <a:pt x="5022" y="366"/>
                    <a:pt x="4840" y="183"/>
                    <a:pt x="456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5" name="Google Shape;185;p5"/>
          <p:cNvSpPr/>
          <p:nvPr/>
        </p:nvSpPr>
        <p:spPr>
          <a:xfrm>
            <a:off x="8541097" y="1507622"/>
            <a:ext cx="504278" cy="566328"/>
          </a:xfrm>
          <a:custGeom>
            <a:rect b="b" l="l" r="r" t="t"/>
            <a:pathLst>
              <a:path extrusionOk="0" h="20508" w="18261">
                <a:moveTo>
                  <a:pt x="5707" y="2687"/>
                </a:moveTo>
                <a:cubicBezTo>
                  <a:pt x="8355" y="6202"/>
                  <a:pt x="11596" y="9443"/>
                  <a:pt x="14540" y="12776"/>
                </a:cubicBezTo>
                <a:cubicBezTo>
                  <a:pt x="14449" y="12958"/>
                  <a:pt x="14266" y="13164"/>
                  <a:pt x="14152" y="13346"/>
                </a:cubicBezTo>
                <a:cubicBezTo>
                  <a:pt x="10728" y="10311"/>
                  <a:pt x="7693" y="6887"/>
                  <a:pt x="4657" y="3463"/>
                </a:cubicBezTo>
                <a:cubicBezTo>
                  <a:pt x="4657" y="3349"/>
                  <a:pt x="4566" y="3258"/>
                  <a:pt x="4566" y="3166"/>
                </a:cubicBezTo>
                <a:lnTo>
                  <a:pt x="4566" y="3166"/>
                </a:lnTo>
                <a:cubicBezTo>
                  <a:pt x="4628" y="3182"/>
                  <a:pt x="4696" y="3189"/>
                  <a:pt x="4767" y="3189"/>
                </a:cubicBezTo>
                <a:cubicBezTo>
                  <a:pt x="5114" y="3189"/>
                  <a:pt x="5536" y="3009"/>
                  <a:pt x="5707" y="2687"/>
                </a:cubicBezTo>
                <a:close/>
                <a:moveTo>
                  <a:pt x="2648" y="1272"/>
                </a:moveTo>
                <a:cubicBezTo>
                  <a:pt x="2945" y="1454"/>
                  <a:pt x="3128" y="1546"/>
                  <a:pt x="3424" y="1637"/>
                </a:cubicBezTo>
                <a:cubicBezTo>
                  <a:pt x="3995" y="1934"/>
                  <a:pt x="4657" y="2116"/>
                  <a:pt x="5319" y="2208"/>
                </a:cubicBezTo>
                <a:cubicBezTo>
                  <a:pt x="5410" y="2322"/>
                  <a:pt x="5410" y="2322"/>
                  <a:pt x="5410" y="2413"/>
                </a:cubicBezTo>
                <a:cubicBezTo>
                  <a:pt x="5410" y="2596"/>
                  <a:pt x="5410" y="2687"/>
                  <a:pt x="5227" y="2892"/>
                </a:cubicBezTo>
                <a:cubicBezTo>
                  <a:pt x="5079" y="2984"/>
                  <a:pt x="4936" y="3029"/>
                  <a:pt x="4794" y="3029"/>
                </a:cubicBezTo>
                <a:cubicBezTo>
                  <a:pt x="4651" y="3029"/>
                  <a:pt x="4508" y="2984"/>
                  <a:pt x="4360" y="2892"/>
                </a:cubicBezTo>
                <a:lnTo>
                  <a:pt x="4269" y="2892"/>
                </a:lnTo>
                <a:cubicBezTo>
                  <a:pt x="4250" y="2869"/>
                  <a:pt x="4227" y="2859"/>
                  <a:pt x="4203" y="2859"/>
                </a:cubicBezTo>
                <a:cubicBezTo>
                  <a:pt x="4113" y="2859"/>
                  <a:pt x="4014" y="3003"/>
                  <a:pt x="4086" y="3075"/>
                </a:cubicBezTo>
                <a:cubicBezTo>
                  <a:pt x="4360" y="3349"/>
                  <a:pt x="4451" y="3737"/>
                  <a:pt x="4360" y="4125"/>
                </a:cubicBezTo>
                <a:cubicBezTo>
                  <a:pt x="4227" y="4391"/>
                  <a:pt x="3889" y="4572"/>
                  <a:pt x="3565" y="4572"/>
                </a:cubicBezTo>
                <a:cubicBezTo>
                  <a:pt x="3444" y="4572"/>
                  <a:pt x="3325" y="4546"/>
                  <a:pt x="3219" y="4490"/>
                </a:cubicBezTo>
                <a:cubicBezTo>
                  <a:pt x="3128" y="4490"/>
                  <a:pt x="3128" y="4604"/>
                  <a:pt x="3128" y="4604"/>
                </a:cubicBezTo>
                <a:lnTo>
                  <a:pt x="3219" y="4696"/>
                </a:lnTo>
                <a:cubicBezTo>
                  <a:pt x="3342" y="4742"/>
                  <a:pt x="3470" y="4765"/>
                  <a:pt x="3599" y="4765"/>
                </a:cubicBezTo>
                <a:cubicBezTo>
                  <a:pt x="3973" y="4765"/>
                  <a:pt x="4345" y="4573"/>
                  <a:pt x="4566" y="4216"/>
                </a:cubicBezTo>
                <a:cubicBezTo>
                  <a:pt x="4657" y="4125"/>
                  <a:pt x="4657" y="3920"/>
                  <a:pt x="4657" y="3828"/>
                </a:cubicBezTo>
                <a:cubicBezTo>
                  <a:pt x="7305" y="7457"/>
                  <a:pt x="10546" y="10767"/>
                  <a:pt x="13970" y="13620"/>
                </a:cubicBezTo>
                <a:cubicBezTo>
                  <a:pt x="13582" y="14191"/>
                  <a:pt x="13216" y="14579"/>
                  <a:pt x="12828" y="14967"/>
                </a:cubicBezTo>
                <a:cubicBezTo>
                  <a:pt x="9587" y="11543"/>
                  <a:pt x="6460" y="8028"/>
                  <a:pt x="3036" y="4696"/>
                </a:cubicBezTo>
                <a:lnTo>
                  <a:pt x="3036" y="4604"/>
                </a:lnTo>
                <a:lnTo>
                  <a:pt x="3036" y="4399"/>
                </a:lnTo>
                <a:cubicBezTo>
                  <a:pt x="3036" y="4329"/>
                  <a:pt x="2993" y="4299"/>
                  <a:pt x="2939" y="4299"/>
                </a:cubicBezTo>
                <a:cubicBezTo>
                  <a:pt x="2853" y="4299"/>
                  <a:pt x="2739" y="4377"/>
                  <a:pt x="2739" y="4490"/>
                </a:cubicBezTo>
                <a:cubicBezTo>
                  <a:pt x="2854" y="4878"/>
                  <a:pt x="2648" y="5175"/>
                  <a:pt x="2374" y="5449"/>
                </a:cubicBezTo>
                <a:cubicBezTo>
                  <a:pt x="2169" y="5631"/>
                  <a:pt x="1895" y="5746"/>
                  <a:pt x="1598" y="5746"/>
                </a:cubicBezTo>
                <a:lnTo>
                  <a:pt x="1598" y="5631"/>
                </a:lnTo>
                <a:lnTo>
                  <a:pt x="1416" y="5631"/>
                </a:lnTo>
                <a:cubicBezTo>
                  <a:pt x="1416" y="4696"/>
                  <a:pt x="1233" y="3737"/>
                  <a:pt x="1142" y="2892"/>
                </a:cubicBezTo>
                <a:cubicBezTo>
                  <a:pt x="1028" y="2778"/>
                  <a:pt x="1028" y="2596"/>
                  <a:pt x="1028" y="2504"/>
                </a:cubicBezTo>
                <a:cubicBezTo>
                  <a:pt x="1712" y="2413"/>
                  <a:pt x="2374" y="1934"/>
                  <a:pt x="2648" y="1272"/>
                </a:cubicBezTo>
                <a:close/>
                <a:moveTo>
                  <a:pt x="3036" y="4878"/>
                </a:moveTo>
                <a:cubicBezTo>
                  <a:pt x="5981" y="8485"/>
                  <a:pt x="9313" y="11817"/>
                  <a:pt x="12554" y="15241"/>
                </a:cubicBezTo>
                <a:cubicBezTo>
                  <a:pt x="11984" y="15629"/>
                  <a:pt x="11504" y="16017"/>
                  <a:pt x="10842" y="16291"/>
                </a:cubicBezTo>
                <a:cubicBezTo>
                  <a:pt x="7875" y="12776"/>
                  <a:pt x="4931" y="9352"/>
                  <a:pt x="1804" y="5928"/>
                </a:cubicBezTo>
                <a:cubicBezTo>
                  <a:pt x="2374" y="5928"/>
                  <a:pt x="2854" y="5449"/>
                  <a:pt x="3036" y="4878"/>
                </a:cubicBezTo>
                <a:close/>
                <a:moveTo>
                  <a:pt x="15020" y="12867"/>
                </a:moveTo>
                <a:cubicBezTo>
                  <a:pt x="15978" y="13346"/>
                  <a:pt x="16161" y="13917"/>
                  <a:pt x="15499" y="14488"/>
                </a:cubicBezTo>
                <a:cubicBezTo>
                  <a:pt x="15499" y="14579"/>
                  <a:pt x="15408" y="14670"/>
                  <a:pt x="15293" y="14762"/>
                </a:cubicBezTo>
                <a:cubicBezTo>
                  <a:pt x="14928" y="15241"/>
                  <a:pt x="14540" y="15720"/>
                  <a:pt x="14152" y="16108"/>
                </a:cubicBezTo>
                <a:cubicBezTo>
                  <a:pt x="13308" y="16861"/>
                  <a:pt x="12554" y="17432"/>
                  <a:pt x="11413" y="17615"/>
                </a:cubicBezTo>
                <a:cubicBezTo>
                  <a:pt x="11208" y="17523"/>
                  <a:pt x="10934" y="17432"/>
                  <a:pt x="10728" y="17249"/>
                </a:cubicBezTo>
                <a:cubicBezTo>
                  <a:pt x="10637" y="17044"/>
                  <a:pt x="10546" y="16770"/>
                  <a:pt x="10728" y="16588"/>
                </a:cubicBezTo>
                <a:lnTo>
                  <a:pt x="10842" y="16473"/>
                </a:lnTo>
                <a:cubicBezTo>
                  <a:pt x="12554" y="16473"/>
                  <a:pt x="14061" y="14396"/>
                  <a:pt x="14837" y="12867"/>
                </a:cubicBezTo>
                <a:lnTo>
                  <a:pt x="14928" y="12867"/>
                </a:lnTo>
                <a:cubicBezTo>
                  <a:pt x="14928" y="12867"/>
                  <a:pt x="14928" y="12908"/>
                  <a:pt x="14955" y="12908"/>
                </a:cubicBezTo>
                <a:cubicBezTo>
                  <a:pt x="14969" y="12908"/>
                  <a:pt x="14989" y="12897"/>
                  <a:pt x="15020" y="12867"/>
                </a:cubicBezTo>
                <a:close/>
                <a:moveTo>
                  <a:pt x="16161" y="13734"/>
                </a:moveTo>
                <a:cubicBezTo>
                  <a:pt x="16640" y="13917"/>
                  <a:pt x="16914" y="14191"/>
                  <a:pt x="17119" y="14762"/>
                </a:cubicBezTo>
                <a:cubicBezTo>
                  <a:pt x="17005" y="14967"/>
                  <a:pt x="16914" y="15150"/>
                  <a:pt x="16823" y="15332"/>
                </a:cubicBezTo>
                <a:cubicBezTo>
                  <a:pt x="16823" y="15332"/>
                  <a:pt x="16731" y="15446"/>
                  <a:pt x="16731" y="15538"/>
                </a:cubicBezTo>
                <a:cubicBezTo>
                  <a:pt x="15978" y="17044"/>
                  <a:pt x="14152" y="18756"/>
                  <a:pt x="12554" y="18961"/>
                </a:cubicBezTo>
                <a:cubicBezTo>
                  <a:pt x="11984" y="18870"/>
                  <a:pt x="11596" y="18482"/>
                  <a:pt x="11504" y="18003"/>
                </a:cubicBezTo>
                <a:cubicBezTo>
                  <a:pt x="13308" y="17615"/>
                  <a:pt x="15111" y="16017"/>
                  <a:pt x="15978" y="14396"/>
                </a:cubicBezTo>
                <a:cubicBezTo>
                  <a:pt x="16069" y="14191"/>
                  <a:pt x="16161" y="13917"/>
                  <a:pt x="16161" y="13734"/>
                </a:cubicBezTo>
                <a:close/>
                <a:moveTo>
                  <a:pt x="16914" y="15811"/>
                </a:moveTo>
                <a:cubicBezTo>
                  <a:pt x="17781" y="16861"/>
                  <a:pt x="17873" y="18391"/>
                  <a:pt x="16914" y="19327"/>
                </a:cubicBezTo>
                <a:cubicBezTo>
                  <a:pt x="16326" y="19924"/>
                  <a:pt x="15680" y="20180"/>
                  <a:pt x="15035" y="20180"/>
                </a:cubicBezTo>
                <a:cubicBezTo>
                  <a:pt x="14228" y="20180"/>
                  <a:pt x="13422" y="19779"/>
                  <a:pt x="12737" y="19144"/>
                </a:cubicBezTo>
                <a:cubicBezTo>
                  <a:pt x="14449" y="18961"/>
                  <a:pt x="16161" y="17341"/>
                  <a:pt x="16914" y="15811"/>
                </a:cubicBezTo>
                <a:close/>
                <a:moveTo>
                  <a:pt x="766" y="0"/>
                </a:moveTo>
                <a:cubicBezTo>
                  <a:pt x="697" y="0"/>
                  <a:pt x="631" y="12"/>
                  <a:pt x="571" y="39"/>
                </a:cubicBezTo>
                <a:cubicBezTo>
                  <a:pt x="0" y="313"/>
                  <a:pt x="457" y="1363"/>
                  <a:pt x="571" y="1751"/>
                </a:cubicBezTo>
                <a:cubicBezTo>
                  <a:pt x="754" y="3075"/>
                  <a:pt x="936" y="4399"/>
                  <a:pt x="1233" y="5631"/>
                </a:cubicBezTo>
                <a:cubicBezTo>
                  <a:pt x="1233" y="5746"/>
                  <a:pt x="1324" y="5746"/>
                  <a:pt x="1416" y="5746"/>
                </a:cubicBezTo>
                <a:cubicBezTo>
                  <a:pt x="1324" y="5837"/>
                  <a:pt x="1416" y="5837"/>
                  <a:pt x="1416" y="5837"/>
                </a:cubicBezTo>
                <a:lnTo>
                  <a:pt x="1416" y="5928"/>
                </a:lnTo>
                <a:cubicBezTo>
                  <a:pt x="4360" y="9443"/>
                  <a:pt x="7419" y="12958"/>
                  <a:pt x="10454" y="16382"/>
                </a:cubicBezTo>
                <a:cubicBezTo>
                  <a:pt x="10363" y="16588"/>
                  <a:pt x="10272" y="16861"/>
                  <a:pt x="10363" y="17044"/>
                </a:cubicBezTo>
                <a:cubicBezTo>
                  <a:pt x="10454" y="17523"/>
                  <a:pt x="10934" y="17820"/>
                  <a:pt x="11299" y="17911"/>
                </a:cubicBezTo>
                <a:cubicBezTo>
                  <a:pt x="11208" y="18573"/>
                  <a:pt x="11778" y="19235"/>
                  <a:pt x="12440" y="19235"/>
                </a:cubicBezTo>
                <a:cubicBezTo>
                  <a:pt x="12554" y="19235"/>
                  <a:pt x="12554" y="19235"/>
                  <a:pt x="12646" y="19144"/>
                </a:cubicBezTo>
                <a:cubicBezTo>
                  <a:pt x="13142" y="20042"/>
                  <a:pt x="14070" y="20507"/>
                  <a:pt x="15020" y="20507"/>
                </a:cubicBezTo>
                <a:cubicBezTo>
                  <a:pt x="15689" y="20507"/>
                  <a:pt x="16367" y="20277"/>
                  <a:pt x="16914" y="19806"/>
                </a:cubicBezTo>
                <a:cubicBezTo>
                  <a:pt x="18261" y="18665"/>
                  <a:pt x="18261" y="16770"/>
                  <a:pt x="17119" y="15446"/>
                </a:cubicBezTo>
                <a:cubicBezTo>
                  <a:pt x="17211" y="15241"/>
                  <a:pt x="17302" y="15058"/>
                  <a:pt x="17393" y="14876"/>
                </a:cubicBezTo>
                <a:lnTo>
                  <a:pt x="17393" y="14670"/>
                </a:lnTo>
                <a:cubicBezTo>
                  <a:pt x="17302" y="14100"/>
                  <a:pt x="16823" y="13529"/>
                  <a:pt x="16161" y="13438"/>
                </a:cubicBezTo>
                <a:cubicBezTo>
                  <a:pt x="16092" y="12940"/>
                  <a:pt x="15856" y="12545"/>
                  <a:pt x="15461" y="12545"/>
                </a:cubicBezTo>
                <a:cubicBezTo>
                  <a:pt x="15331" y="12545"/>
                  <a:pt x="15184" y="12588"/>
                  <a:pt x="15020" y="12684"/>
                </a:cubicBezTo>
                <a:lnTo>
                  <a:pt x="14928" y="12593"/>
                </a:lnTo>
                <a:cubicBezTo>
                  <a:pt x="11984" y="9261"/>
                  <a:pt x="9222" y="5631"/>
                  <a:pt x="5981" y="2504"/>
                </a:cubicBezTo>
                <a:cubicBezTo>
                  <a:pt x="5889" y="2413"/>
                  <a:pt x="5798" y="2208"/>
                  <a:pt x="5707" y="2116"/>
                </a:cubicBezTo>
                <a:cubicBezTo>
                  <a:pt x="5707" y="2025"/>
                  <a:pt x="5707" y="2025"/>
                  <a:pt x="5593" y="1934"/>
                </a:cubicBezTo>
                <a:cubicBezTo>
                  <a:pt x="5501" y="1934"/>
                  <a:pt x="5410" y="1934"/>
                  <a:pt x="5319" y="1842"/>
                </a:cubicBezTo>
                <a:cubicBezTo>
                  <a:pt x="4269" y="1454"/>
                  <a:pt x="3219" y="1180"/>
                  <a:pt x="2169" y="701"/>
                </a:cubicBezTo>
                <a:cubicBezTo>
                  <a:pt x="1852" y="523"/>
                  <a:pt x="1225" y="0"/>
                  <a:pt x="7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6" name="Google Shape;186;p5"/>
          <p:cNvGrpSpPr/>
          <p:nvPr/>
        </p:nvGrpSpPr>
        <p:grpSpPr>
          <a:xfrm>
            <a:off x="8793222" y="1170443"/>
            <a:ext cx="230723" cy="224814"/>
            <a:chOff x="7116822" y="1170443"/>
            <a:chExt cx="230723" cy="224814"/>
          </a:xfrm>
        </p:grpSpPr>
        <p:sp>
          <p:nvSpPr>
            <p:cNvPr id="187" name="Google Shape;187;p5"/>
            <p:cNvSpPr/>
            <p:nvPr/>
          </p:nvSpPr>
          <p:spPr>
            <a:xfrm>
              <a:off x="7174178" y="1180302"/>
              <a:ext cx="118524" cy="44764"/>
            </a:xfrm>
            <a:custGeom>
              <a:rect b="b" l="l" r="r" t="t"/>
              <a:pathLst>
                <a:path extrusionOk="0" h="1621" w="4292">
                  <a:moveTo>
                    <a:pt x="297" y="0"/>
                  </a:moveTo>
                  <a:cubicBezTo>
                    <a:pt x="297" y="0"/>
                    <a:pt x="206" y="0"/>
                    <a:pt x="92" y="92"/>
                  </a:cubicBezTo>
                  <a:cubicBezTo>
                    <a:pt x="92" y="92"/>
                    <a:pt x="1" y="183"/>
                    <a:pt x="1" y="274"/>
                  </a:cubicBezTo>
                  <a:cubicBezTo>
                    <a:pt x="480" y="1142"/>
                    <a:pt x="1347" y="1621"/>
                    <a:pt x="2283" y="1621"/>
                  </a:cubicBezTo>
                  <a:cubicBezTo>
                    <a:pt x="2945" y="1621"/>
                    <a:pt x="3630" y="1324"/>
                    <a:pt x="4086" y="845"/>
                  </a:cubicBezTo>
                  <a:cubicBezTo>
                    <a:pt x="4201" y="753"/>
                    <a:pt x="4292" y="662"/>
                    <a:pt x="4201" y="480"/>
                  </a:cubicBezTo>
                  <a:lnTo>
                    <a:pt x="4201" y="480"/>
                  </a:lnTo>
                  <a:lnTo>
                    <a:pt x="4086" y="571"/>
                  </a:lnTo>
                  <a:lnTo>
                    <a:pt x="3995" y="571"/>
                  </a:lnTo>
                  <a:cubicBezTo>
                    <a:pt x="3813" y="662"/>
                    <a:pt x="3721" y="662"/>
                    <a:pt x="3516" y="753"/>
                  </a:cubicBezTo>
                  <a:cubicBezTo>
                    <a:pt x="3151" y="936"/>
                    <a:pt x="2854" y="1050"/>
                    <a:pt x="2489" y="1142"/>
                  </a:cubicBezTo>
                  <a:cubicBezTo>
                    <a:pt x="2375" y="1142"/>
                    <a:pt x="2375" y="1233"/>
                    <a:pt x="2375" y="1233"/>
                  </a:cubicBezTo>
                  <a:cubicBezTo>
                    <a:pt x="2283" y="1233"/>
                    <a:pt x="2283" y="1142"/>
                    <a:pt x="2283" y="1142"/>
                  </a:cubicBezTo>
                  <a:cubicBezTo>
                    <a:pt x="2192" y="1050"/>
                    <a:pt x="2009" y="936"/>
                    <a:pt x="1918" y="845"/>
                  </a:cubicBezTo>
                  <a:cubicBezTo>
                    <a:pt x="1347" y="753"/>
                    <a:pt x="777" y="480"/>
                    <a:pt x="4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5"/>
            <p:cNvSpPr/>
            <p:nvPr/>
          </p:nvSpPr>
          <p:spPr>
            <a:xfrm>
              <a:off x="7279447" y="1269167"/>
              <a:ext cx="47304" cy="47304"/>
            </a:xfrm>
            <a:custGeom>
              <a:rect b="b" l="l" r="r" t="t"/>
              <a:pathLst>
                <a:path extrusionOk="0" h="1713" w="1713">
                  <a:moveTo>
                    <a:pt x="274" y="1"/>
                  </a:moveTo>
                  <a:cubicBezTo>
                    <a:pt x="92" y="1"/>
                    <a:pt x="1" y="206"/>
                    <a:pt x="92" y="389"/>
                  </a:cubicBezTo>
                  <a:cubicBezTo>
                    <a:pt x="183" y="571"/>
                    <a:pt x="389" y="868"/>
                    <a:pt x="480" y="1051"/>
                  </a:cubicBezTo>
                  <a:cubicBezTo>
                    <a:pt x="662" y="1256"/>
                    <a:pt x="845" y="1439"/>
                    <a:pt x="959" y="1621"/>
                  </a:cubicBezTo>
                  <a:lnTo>
                    <a:pt x="959" y="1713"/>
                  </a:lnTo>
                  <a:cubicBezTo>
                    <a:pt x="1233" y="1621"/>
                    <a:pt x="1416" y="1621"/>
                    <a:pt x="1712" y="1621"/>
                  </a:cubicBezTo>
                  <a:cubicBezTo>
                    <a:pt x="1712" y="1530"/>
                    <a:pt x="1712" y="1347"/>
                    <a:pt x="1530" y="1256"/>
                  </a:cubicBezTo>
                  <a:lnTo>
                    <a:pt x="959" y="685"/>
                  </a:lnTo>
                  <a:cubicBezTo>
                    <a:pt x="845" y="480"/>
                    <a:pt x="662" y="297"/>
                    <a:pt x="480" y="115"/>
                  </a:cubicBezTo>
                  <a:cubicBezTo>
                    <a:pt x="389" y="1"/>
                    <a:pt x="389" y="1"/>
                    <a:pt x="2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5"/>
            <p:cNvSpPr/>
            <p:nvPr/>
          </p:nvSpPr>
          <p:spPr>
            <a:xfrm>
              <a:off x="7116822" y="1170443"/>
              <a:ext cx="230723" cy="224814"/>
            </a:xfrm>
            <a:custGeom>
              <a:rect b="b" l="l" r="r" t="t"/>
              <a:pathLst>
                <a:path extrusionOk="0" h="8141" w="8355">
                  <a:moveTo>
                    <a:pt x="2379" y="398"/>
                  </a:moveTo>
                  <a:cubicBezTo>
                    <a:pt x="2710" y="398"/>
                    <a:pt x="3186" y="649"/>
                    <a:pt x="3424" y="722"/>
                  </a:cubicBezTo>
                  <a:cubicBezTo>
                    <a:pt x="3698" y="928"/>
                    <a:pt x="4086" y="1202"/>
                    <a:pt x="4360" y="1499"/>
                  </a:cubicBezTo>
                  <a:cubicBezTo>
                    <a:pt x="4360" y="1544"/>
                    <a:pt x="4383" y="1567"/>
                    <a:pt x="4420" y="1567"/>
                  </a:cubicBezTo>
                  <a:cubicBezTo>
                    <a:pt x="4457" y="1567"/>
                    <a:pt x="4509" y="1544"/>
                    <a:pt x="4566" y="1499"/>
                  </a:cubicBezTo>
                  <a:cubicBezTo>
                    <a:pt x="4931" y="1407"/>
                    <a:pt x="5228" y="1293"/>
                    <a:pt x="5593" y="1110"/>
                  </a:cubicBezTo>
                  <a:cubicBezTo>
                    <a:pt x="5798" y="1019"/>
                    <a:pt x="5890" y="1019"/>
                    <a:pt x="6072" y="928"/>
                  </a:cubicBezTo>
                  <a:cubicBezTo>
                    <a:pt x="6246" y="874"/>
                    <a:pt x="6350" y="813"/>
                    <a:pt x="6442" y="813"/>
                  </a:cubicBezTo>
                  <a:cubicBezTo>
                    <a:pt x="6508" y="813"/>
                    <a:pt x="6567" y="843"/>
                    <a:pt x="6643" y="928"/>
                  </a:cubicBezTo>
                  <a:cubicBezTo>
                    <a:pt x="6939" y="1110"/>
                    <a:pt x="6848" y="1681"/>
                    <a:pt x="6848" y="2069"/>
                  </a:cubicBezTo>
                  <a:cubicBezTo>
                    <a:pt x="6848" y="2434"/>
                    <a:pt x="6734" y="2822"/>
                    <a:pt x="6734" y="3302"/>
                  </a:cubicBezTo>
                  <a:cubicBezTo>
                    <a:pt x="6734" y="3302"/>
                    <a:pt x="6643" y="3393"/>
                    <a:pt x="6734" y="3484"/>
                  </a:cubicBezTo>
                  <a:cubicBezTo>
                    <a:pt x="7031" y="4055"/>
                    <a:pt x="7419" y="4626"/>
                    <a:pt x="7784" y="5196"/>
                  </a:cubicBezTo>
                  <a:cubicBezTo>
                    <a:pt x="6939" y="5288"/>
                    <a:pt x="6072" y="5288"/>
                    <a:pt x="5136" y="5288"/>
                  </a:cubicBezTo>
                  <a:cubicBezTo>
                    <a:pt x="5022" y="5288"/>
                    <a:pt x="4931" y="5288"/>
                    <a:pt x="4931" y="5402"/>
                  </a:cubicBezTo>
                  <a:cubicBezTo>
                    <a:pt x="4748" y="5767"/>
                    <a:pt x="4566" y="6155"/>
                    <a:pt x="4360" y="6634"/>
                  </a:cubicBezTo>
                  <a:cubicBezTo>
                    <a:pt x="4190" y="6890"/>
                    <a:pt x="4020" y="7581"/>
                    <a:pt x="3683" y="7581"/>
                  </a:cubicBezTo>
                  <a:cubicBezTo>
                    <a:pt x="3659" y="7581"/>
                    <a:pt x="3633" y="7578"/>
                    <a:pt x="3607" y="7570"/>
                  </a:cubicBezTo>
                  <a:cubicBezTo>
                    <a:pt x="3310" y="7570"/>
                    <a:pt x="3128" y="6817"/>
                    <a:pt x="3036" y="6543"/>
                  </a:cubicBezTo>
                  <a:cubicBezTo>
                    <a:pt x="2945" y="6155"/>
                    <a:pt x="2854" y="5767"/>
                    <a:pt x="2740" y="5402"/>
                  </a:cubicBezTo>
                  <a:cubicBezTo>
                    <a:pt x="2945" y="5402"/>
                    <a:pt x="2945" y="5014"/>
                    <a:pt x="2740" y="5014"/>
                  </a:cubicBezTo>
                  <a:cubicBezTo>
                    <a:pt x="2603" y="5030"/>
                    <a:pt x="2466" y="5038"/>
                    <a:pt x="2329" y="5038"/>
                  </a:cubicBezTo>
                  <a:cubicBezTo>
                    <a:pt x="1712" y="5038"/>
                    <a:pt x="1092" y="4885"/>
                    <a:pt x="457" y="4717"/>
                  </a:cubicBezTo>
                  <a:cubicBezTo>
                    <a:pt x="936" y="4146"/>
                    <a:pt x="1416" y="3690"/>
                    <a:pt x="1986" y="3119"/>
                  </a:cubicBezTo>
                  <a:lnTo>
                    <a:pt x="1986" y="3005"/>
                  </a:lnTo>
                  <a:cubicBezTo>
                    <a:pt x="1986" y="2914"/>
                    <a:pt x="2078" y="2914"/>
                    <a:pt x="2078" y="2822"/>
                  </a:cubicBezTo>
                  <a:lnTo>
                    <a:pt x="2078" y="1681"/>
                  </a:lnTo>
                  <a:cubicBezTo>
                    <a:pt x="2078" y="1407"/>
                    <a:pt x="1986" y="631"/>
                    <a:pt x="2169" y="449"/>
                  </a:cubicBezTo>
                  <a:cubicBezTo>
                    <a:pt x="2227" y="413"/>
                    <a:pt x="2299" y="398"/>
                    <a:pt x="2379" y="398"/>
                  </a:cubicBezTo>
                  <a:close/>
                  <a:moveTo>
                    <a:pt x="2358" y="1"/>
                  </a:moveTo>
                  <a:cubicBezTo>
                    <a:pt x="2261" y="1"/>
                    <a:pt x="2167" y="18"/>
                    <a:pt x="2078" y="61"/>
                  </a:cubicBezTo>
                  <a:cubicBezTo>
                    <a:pt x="1712" y="152"/>
                    <a:pt x="1712" y="540"/>
                    <a:pt x="1712" y="837"/>
                  </a:cubicBezTo>
                  <a:lnTo>
                    <a:pt x="1712" y="2822"/>
                  </a:lnTo>
                  <a:cubicBezTo>
                    <a:pt x="1712" y="2914"/>
                    <a:pt x="1804" y="2914"/>
                    <a:pt x="1804" y="2914"/>
                  </a:cubicBezTo>
                  <a:cubicBezTo>
                    <a:pt x="1142" y="3393"/>
                    <a:pt x="571" y="4055"/>
                    <a:pt x="92" y="4717"/>
                  </a:cubicBezTo>
                  <a:cubicBezTo>
                    <a:pt x="1" y="4831"/>
                    <a:pt x="1" y="4922"/>
                    <a:pt x="92" y="5014"/>
                  </a:cubicBezTo>
                  <a:cubicBezTo>
                    <a:pt x="936" y="5196"/>
                    <a:pt x="1712" y="5402"/>
                    <a:pt x="2557" y="5402"/>
                  </a:cubicBezTo>
                  <a:cubicBezTo>
                    <a:pt x="2557" y="5972"/>
                    <a:pt x="2648" y="6543"/>
                    <a:pt x="2854" y="7114"/>
                  </a:cubicBezTo>
                  <a:cubicBezTo>
                    <a:pt x="3036" y="7387"/>
                    <a:pt x="3128" y="8049"/>
                    <a:pt x="3607" y="8141"/>
                  </a:cubicBezTo>
                  <a:cubicBezTo>
                    <a:pt x="3995" y="8141"/>
                    <a:pt x="4178" y="7684"/>
                    <a:pt x="4360" y="7387"/>
                  </a:cubicBezTo>
                  <a:cubicBezTo>
                    <a:pt x="4657" y="6817"/>
                    <a:pt x="4931" y="6155"/>
                    <a:pt x="5136" y="5584"/>
                  </a:cubicBezTo>
                  <a:cubicBezTo>
                    <a:pt x="5410" y="5611"/>
                    <a:pt x="5694" y="5622"/>
                    <a:pt x="5983" y="5622"/>
                  </a:cubicBezTo>
                  <a:cubicBezTo>
                    <a:pt x="6679" y="5622"/>
                    <a:pt x="7403" y="5557"/>
                    <a:pt x="8081" y="5493"/>
                  </a:cubicBezTo>
                  <a:cubicBezTo>
                    <a:pt x="8263" y="5493"/>
                    <a:pt x="8355" y="5402"/>
                    <a:pt x="8263" y="5196"/>
                  </a:cubicBezTo>
                  <a:cubicBezTo>
                    <a:pt x="7784" y="4626"/>
                    <a:pt x="7305" y="4055"/>
                    <a:pt x="7031" y="3393"/>
                  </a:cubicBezTo>
                  <a:lnTo>
                    <a:pt x="7031" y="3302"/>
                  </a:lnTo>
                  <a:cubicBezTo>
                    <a:pt x="7122" y="2640"/>
                    <a:pt x="7122" y="2069"/>
                    <a:pt x="7122" y="1407"/>
                  </a:cubicBezTo>
                  <a:cubicBezTo>
                    <a:pt x="7122" y="1110"/>
                    <a:pt x="7213" y="722"/>
                    <a:pt x="6939" y="540"/>
                  </a:cubicBezTo>
                  <a:cubicBezTo>
                    <a:pt x="6823" y="432"/>
                    <a:pt x="6696" y="395"/>
                    <a:pt x="6567" y="395"/>
                  </a:cubicBezTo>
                  <a:cubicBezTo>
                    <a:pt x="6367" y="395"/>
                    <a:pt x="6161" y="484"/>
                    <a:pt x="5981" y="540"/>
                  </a:cubicBezTo>
                  <a:cubicBezTo>
                    <a:pt x="5501" y="837"/>
                    <a:pt x="4931" y="1019"/>
                    <a:pt x="4452" y="1202"/>
                  </a:cubicBezTo>
                  <a:cubicBezTo>
                    <a:pt x="4178" y="837"/>
                    <a:pt x="3790" y="540"/>
                    <a:pt x="3310" y="357"/>
                  </a:cubicBezTo>
                  <a:cubicBezTo>
                    <a:pt x="3029" y="199"/>
                    <a:pt x="2681" y="1"/>
                    <a:pt x="235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0" name="Google Shape;190;p5"/>
          <p:cNvGrpSpPr/>
          <p:nvPr/>
        </p:nvGrpSpPr>
        <p:grpSpPr>
          <a:xfrm>
            <a:off x="8309766" y="305403"/>
            <a:ext cx="637907" cy="747593"/>
            <a:chOff x="6633366" y="305403"/>
            <a:chExt cx="637907" cy="747593"/>
          </a:xfrm>
        </p:grpSpPr>
        <p:sp>
          <p:nvSpPr>
            <p:cNvPr id="191" name="Google Shape;191;p5"/>
            <p:cNvSpPr/>
            <p:nvPr/>
          </p:nvSpPr>
          <p:spPr>
            <a:xfrm>
              <a:off x="6801652" y="985533"/>
              <a:ext cx="28416" cy="5689"/>
            </a:xfrm>
            <a:custGeom>
              <a:rect b="b" l="l" r="r" t="t"/>
              <a:pathLst>
                <a:path extrusionOk="0" h="206" w="1029">
                  <a:moveTo>
                    <a:pt x="1" y="206"/>
                  </a:moveTo>
                  <a:lnTo>
                    <a:pt x="1" y="206"/>
                  </a:lnTo>
                  <a:lnTo>
                    <a:pt x="1" y="206"/>
                  </a:lnTo>
                  <a:lnTo>
                    <a:pt x="1" y="206"/>
                  </a:lnTo>
                  <a:close/>
                  <a:moveTo>
                    <a:pt x="1028" y="0"/>
                  </a:moveTo>
                  <a:cubicBezTo>
                    <a:pt x="663" y="114"/>
                    <a:pt x="366" y="206"/>
                    <a:pt x="1" y="206"/>
                  </a:cubicBezTo>
                  <a:cubicBezTo>
                    <a:pt x="366" y="206"/>
                    <a:pt x="663" y="114"/>
                    <a:pt x="1028" y="0"/>
                  </a:cubicBezTo>
                  <a:close/>
                </a:path>
              </a:pathLst>
            </a:custGeom>
            <a:solidFill>
              <a:srgbClr val="C492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5"/>
            <p:cNvSpPr/>
            <p:nvPr/>
          </p:nvSpPr>
          <p:spPr>
            <a:xfrm>
              <a:off x="6651647" y="449747"/>
              <a:ext cx="304483" cy="541475"/>
            </a:xfrm>
            <a:custGeom>
              <a:rect b="b" l="l" r="r" t="t"/>
              <a:pathLst>
                <a:path extrusionOk="0" h="19608" w="11026">
                  <a:moveTo>
                    <a:pt x="7031" y="1"/>
                  </a:moveTo>
                  <a:cubicBezTo>
                    <a:pt x="5889" y="1"/>
                    <a:pt x="4657" y="297"/>
                    <a:pt x="3721" y="868"/>
                  </a:cubicBezTo>
                  <a:cubicBezTo>
                    <a:pt x="3150" y="1142"/>
                    <a:pt x="2671" y="1530"/>
                    <a:pt x="2192" y="1918"/>
                  </a:cubicBezTo>
                  <a:cubicBezTo>
                    <a:pt x="1530" y="2763"/>
                    <a:pt x="1050" y="3630"/>
                    <a:pt x="662" y="4566"/>
                  </a:cubicBezTo>
                  <a:cubicBezTo>
                    <a:pt x="297" y="5524"/>
                    <a:pt x="92" y="6574"/>
                    <a:pt x="92" y="7533"/>
                  </a:cubicBezTo>
                  <a:cubicBezTo>
                    <a:pt x="0" y="8286"/>
                    <a:pt x="0" y="9245"/>
                    <a:pt x="0" y="10272"/>
                  </a:cubicBezTo>
                  <a:cubicBezTo>
                    <a:pt x="297" y="12943"/>
                    <a:pt x="1142" y="15796"/>
                    <a:pt x="2671" y="17896"/>
                  </a:cubicBezTo>
                  <a:cubicBezTo>
                    <a:pt x="2671" y="17987"/>
                    <a:pt x="2762" y="17987"/>
                    <a:pt x="2762" y="18078"/>
                  </a:cubicBezTo>
                  <a:cubicBezTo>
                    <a:pt x="3607" y="19220"/>
                    <a:pt x="4474" y="19608"/>
                    <a:pt x="5433" y="19608"/>
                  </a:cubicBezTo>
                  <a:cubicBezTo>
                    <a:pt x="5798" y="19608"/>
                    <a:pt x="6095" y="19516"/>
                    <a:pt x="6460" y="19402"/>
                  </a:cubicBezTo>
                  <a:cubicBezTo>
                    <a:pt x="6460" y="19311"/>
                    <a:pt x="6277" y="19128"/>
                    <a:pt x="6095" y="19128"/>
                  </a:cubicBezTo>
                  <a:cubicBezTo>
                    <a:pt x="1324" y="18466"/>
                    <a:pt x="1233" y="11893"/>
                    <a:pt x="1324" y="8195"/>
                  </a:cubicBezTo>
                  <a:cubicBezTo>
                    <a:pt x="1438" y="5707"/>
                    <a:pt x="2192" y="2968"/>
                    <a:pt x="4566" y="1827"/>
                  </a:cubicBezTo>
                  <a:cubicBezTo>
                    <a:pt x="5433" y="1439"/>
                    <a:pt x="6369" y="1256"/>
                    <a:pt x="7327" y="1256"/>
                  </a:cubicBezTo>
                  <a:cubicBezTo>
                    <a:pt x="8377" y="1256"/>
                    <a:pt x="9519" y="1439"/>
                    <a:pt x="10569" y="1713"/>
                  </a:cubicBezTo>
                  <a:lnTo>
                    <a:pt x="10660" y="1713"/>
                  </a:lnTo>
                  <a:cubicBezTo>
                    <a:pt x="10843" y="1713"/>
                    <a:pt x="11025" y="1530"/>
                    <a:pt x="11025" y="1256"/>
                  </a:cubicBezTo>
                  <a:cubicBezTo>
                    <a:pt x="10751" y="1051"/>
                    <a:pt x="10569" y="868"/>
                    <a:pt x="10272" y="685"/>
                  </a:cubicBezTo>
                  <a:cubicBezTo>
                    <a:pt x="9222" y="297"/>
                    <a:pt x="8081" y="1"/>
                    <a:pt x="703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5"/>
            <p:cNvSpPr/>
            <p:nvPr/>
          </p:nvSpPr>
          <p:spPr>
            <a:xfrm>
              <a:off x="6917000" y="975454"/>
              <a:ext cx="152573" cy="63045"/>
            </a:xfrm>
            <a:custGeom>
              <a:rect b="b" l="l" r="r" t="t"/>
              <a:pathLst>
                <a:path extrusionOk="0" h="2283" w="5525">
                  <a:moveTo>
                    <a:pt x="480" y="0"/>
                  </a:moveTo>
                  <a:cubicBezTo>
                    <a:pt x="480" y="91"/>
                    <a:pt x="389" y="91"/>
                    <a:pt x="275" y="91"/>
                  </a:cubicBezTo>
                  <a:lnTo>
                    <a:pt x="92" y="91"/>
                  </a:lnTo>
                  <a:cubicBezTo>
                    <a:pt x="1" y="183"/>
                    <a:pt x="1" y="365"/>
                    <a:pt x="92" y="479"/>
                  </a:cubicBezTo>
                  <a:cubicBezTo>
                    <a:pt x="184" y="753"/>
                    <a:pt x="389" y="1050"/>
                    <a:pt x="572" y="1233"/>
                  </a:cubicBezTo>
                  <a:cubicBezTo>
                    <a:pt x="1622" y="1895"/>
                    <a:pt x="2557" y="2283"/>
                    <a:pt x="3516" y="2283"/>
                  </a:cubicBezTo>
                  <a:cubicBezTo>
                    <a:pt x="4178" y="2283"/>
                    <a:pt x="4840" y="2191"/>
                    <a:pt x="5525" y="1712"/>
                  </a:cubicBezTo>
                  <a:cubicBezTo>
                    <a:pt x="5411" y="1621"/>
                    <a:pt x="5319" y="1415"/>
                    <a:pt x="5137" y="1415"/>
                  </a:cubicBezTo>
                  <a:lnTo>
                    <a:pt x="5045" y="1415"/>
                  </a:lnTo>
                  <a:cubicBezTo>
                    <a:pt x="4566" y="1506"/>
                    <a:pt x="4178" y="1621"/>
                    <a:pt x="3813" y="1621"/>
                  </a:cubicBezTo>
                  <a:cubicBezTo>
                    <a:pt x="2557" y="1621"/>
                    <a:pt x="1530" y="1141"/>
                    <a:pt x="663" y="91"/>
                  </a:cubicBezTo>
                  <a:cubicBezTo>
                    <a:pt x="572" y="0"/>
                    <a:pt x="572" y="0"/>
                    <a:pt x="48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5"/>
            <p:cNvSpPr/>
            <p:nvPr/>
          </p:nvSpPr>
          <p:spPr>
            <a:xfrm>
              <a:off x="6633366" y="305403"/>
              <a:ext cx="637907" cy="747593"/>
            </a:xfrm>
            <a:custGeom>
              <a:rect b="b" l="l" r="r" t="t"/>
              <a:pathLst>
                <a:path extrusionOk="0" h="27072" w="23100">
                  <a:moveTo>
                    <a:pt x="20155" y="3813"/>
                  </a:moveTo>
                  <a:cubicBezTo>
                    <a:pt x="20543" y="3904"/>
                    <a:pt x="21023" y="3995"/>
                    <a:pt x="21388" y="3995"/>
                  </a:cubicBezTo>
                  <a:cubicBezTo>
                    <a:pt x="21959" y="4086"/>
                    <a:pt x="22438" y="3995"/>
                    <a:pt x="22438" y="4201"/>
                  </a:cubicBezTo>
                  <a:cubicBezTo>
                    <a:pt x="21502" y="4657"/>
                    <a:pt x="20452" y="5045"/>
                    <a:pt x="19493" y="5342"/>
                  </a:cubicBezTo>
                  <a:cubicBezTo>
                    <a:pt x="19790" y="4863"/>
                    <a:pt x="20064" y="4383"/>
                    <a:pt x="20155" y="3813"/>
                  </a:cubicBezTo>
                  <a:close/>
                  <a:moveTo>
                    <a:pt x="18709" y="3744"/>
                  </a:moveTo>
                  <a:cubicBezTo>
                    <a:pt x="19134" y="3744"/>
                    <a:pt x="19585" y="3767"/>
                    <a:pt x="20064" y="3813"/>
                  </a:cubicBezTo>
                  <a:cubicBezTo>
                    <a:pt x="19881" y="4474"/>
                    <a:pt x="19585" y="4954"/>
                    <a:pt x="19105" y="5433"/>
                  </a:cubicBezTo>
                  <a:cubicBezTo>
                    <a:pt x="18261" y="5616"/>
                    <a:pt x="17302" y="5798"/>
                    <a:pt x="16458" y="6004"/>
                  </a:cubicBezTo>
                  <a:cubicBezTo>
                    <a:pt x="16640" y="5707"/>
                    <a:pt x="17028" y="5342"/>
                    <a:pt x="17120" y="5136"/>
                  </a:cubicBezTo>
                  <a:cubicBezTo>
                    <a:pt x="17302" y="4771"/>
                    <a:pt x="17393" y="4292"/>
                    <a:pt x="17508" y="3813"/>
                  </a:cubicBezTo>
                  <a:cubicBezTo>
                    <a:pt x="17884" y="3767"/>
                    <a:pt x="18284" y="3744"/>
                    <a:pt x="18709" y="3744"/>
                  </a:cubicBezTo>
                  <a:close/>
                  <a:moveTo>
                    <a:pt x="22347" y="4474"/>
                  </a:moveTo>
                  <a:cubicBezTo>
                    <a:pt x="22255" y="4566"/>
                    <a:pt x="22164" y="4657"/>
                    <a:pt x="22073" y="4863"/>
                  </a:cubicBezTo>
                  <a:cubicBezTo>
                    <a:pt x="21593" y="5433"/>
                    <a:pt x="21114" y="6004"/>
                    <a:pt x="20543" y="6483"/>
                  </a:cubicBezTo>
                  <a:lnTo>
                    <a:pt x="20543" y="6369"/>
                  </a:lnTo>
                  <a:cubicBezTo>
                    <a:pt x="20247" y="6095"/>
                    <a:pt x="19973" y="5798"/>
                    <a:pt x="19493" y="5707"/>
                  </a:cubicBezTo>
                  <a:cubicBezTo>
                    <a:pt x="20543" y="5433"/>
                    <a:pt x="21502" y="4954"/>
                    <a:pt x="22347" y="4474"/>
                  </a:cubicBezTo>
                  <a:close/>
                  <a:moveTo>
                    <a:pt x="17393" y="3813"/>
                  </a:moveTo>
                  <a:cubicBezTo>
                    <a:pt x="17120" y="4657"/>
                    <a:pt x="16732" y="5433"/>
                    <a:pt x="16161" y="6095"/>
                  </a:cubicBezTo>
                  <a:cubicBezTo>
                    <a:pt x="15408" y="6186"/>
                    <a:pt x="14746" y="6369"/>
                    <a:pt x="13970" y="6574"/>
                  </a:cubicBezTo>
                  <a:cubicBezTo>
                    <a:pt x="14175" y="6004"/>
                    <a:pt x="14449" y="5524"/>
                    <a:pt x="14746" y="5045"/>
                  </a:cubicBezTo>
                  <a:cubicBezTo>
                    <a:pt x="15590" y="4383"/>
                    <a:pt x="16458" y="3995"/>
                    <a:pt x="17393" y="3813"/>
                  </a:cubicBezTo>
                  <a:close/>
                  <a:moveTo>
                    <a:pt x="16161" y="6483"/>
                  </a:moveTo>
                  <a:cubicBezTo>
                    <a:pt x="17028" y="6757"/>
                    <a:pt x="17690" y="7145"/>
                    <a:pt x="18352" y="7624"/>
                  </a:cubicBezTo>
                  <a:cubicBezTo>
                    <a:pt x="17507" y="7260"/>
                    <a:pt x="16503" y="7128"/>
                    <a:pt x="15489" y="7128"/>
                  </a:cubicBezTo>
                  <a:cubicBezTo>
                    <a:pt x="14916" y="7128"/>
                    <a:pt x="14340" y="7170"/>
                    <a:pt x="13787" y="7236"/>
                  </a:cubicBezTo>
                  <a:cubicBezTo>
                    <a:pt x="13787" y="7145"/>
                    <a:pt x="13878" y="6940"/>
                    <a:pt x="13878" y="6848"/>
                  </a:cubicBezTo>
                  <a:lnTo>
                    <a:pt x="13970" y="6848"/>
                  </a:lnTo>
                  <a:cubicBezTo>
                    <a:pt x="14746" y="6757"/>
                    <a:pt x="15408" y="6666"/>
                    <a:pt x="16161" y="6483"/>
                  </a:cubicBezTo>
                  <a:close/>
                  <a:moveTo>
                    <a:pt x="19219" y="5798"/>
                  </a:moveTo>
                  <a:cubicBezTo>
                    <a:pt x="19676" y="5912"/>
                    <a:pt x="20064" y="6186"/>
                    <a:pt x="20452" y="6483"/>
                  </a:cubicBezTo>
                  <a:lnTo>
                    <a:pt x="20452" y="6574"/>
                  </a:lnTo>
                  <a:cubicBezTo>
                    <a:pt x="19973" y="6940"/>
                    <a:pt x="19402" y="7328"/>
                    <a:pt x="18831" y="7624"/>
                  </a:cubicBezTo>
                  <a:cubicBezTo>
                    <a:pt x="18443" y="7328"/>
                    <a:pt x="17964" y="7054"/>
                    <a:pt x="17599" y="6757"/>
                  </a:cubicBezTo>
                  <a:cubicBezTo>
                    <a:pt x="17393" y="6757"/>
                    <a:pt x="16937" y="6574"/>
                    <a:pt x="16549" y="6369"/>
                  </a:cubicBezTo>
                  <a:cubicBezTo>
                    <a:pt x="17393" y="6278"/>
                    <a:pt x="18352" y="6095"/>
                    <a:pt x="19219" y="5798"/>
                  </a:cubicBezTo>
                  <a:close/>
                  <a:moveTo>
                    <a:pt x="7690" y="4930"/>
                  </a:moveTo>
                  <a:cubicBezTo>
                    <a:pt x="9174" y="4930"/>
                    <a:pt x="10636" y="5501"/>
                    <a:pt x="11801" y="6666"/>
                  </a:cubicBezTo>
                  <a:cubicBezTo>
                    <a:pt x="11893" y="7328"/>
                    <a:pt x="11984" y="8081"/>
                    <a:pt x="12258" y="8766"/>
                  </a:cubicBezTo>
                  <a:lnTo>
                    <a:pt x="11413" y="8195"/>
                  </a:lnTo>
                  <a:cubicBezTo>
                    <a:pt x="11386" y="8161"/>
                    <a:pt x="11348" y="8147"/>
                    <a:pt x="11312" y="8147"/>
                  </a:cubicBezTo>
                  <a:cubicBezTo>
                    <a:pt x="11228" y="8147"/>
                    <a:pt x="11151" y="8222"/>
                    <a:pt x="11231" y="8286"/>
                  </a:cubicBezTo>
                  <a:cubicBezTo>
                    <a:pt x="11805" y="9000"/>
                    <a:pt x="12780" y="9440"/>
                    <a:pt x="13705" y="9440"/>
                  </a:cubicBezTo>
                  <a:cubicBezTo>
                    <a:pt x="14140" y="9440"/>
                    <a:pt x="14563" y="9343"/>
                    <a:pt x="14928" y="9131"/>
                  </a:cubicBezTo>
                  <a:cubicBezTo>
                    <a:pt x="15111" y="9040"/>
                    <a:pt x="15020" y="8857"/>
                    <a:pt x="14837" y="8857"/>
                  </a:cubicBezTo>
                  <a:cubicBezTo>
                    <a:pt x="14486" y="8991"/>
                    <a:pt x="14086" y="9075"/>
                    <a:pt x="13709" y="9075"/>
                  </a:cubicBezTo>
                  <a:cubicBezTo>
                    <a:pt x="13571" y="9075"/>
                    <a:pt x="13436" y="9064"/>
                    <a:pt x="13308" y="9040"/>
                  </a:cubicBezTo>
                  <a:cubicBezTo>
                    <a:pt x="13399" y="8560"/>
                    <a:pt x="13513" y="8081"/>
                    <a:pt x="13604" y="7624"/>
                  </a:cubicBezTo>
                  <a:lnTo>
                    <a:pt x="13696" y="7624"/>
                  </a:lnTo>
                  <a:cubicBezTo>
                    <a:pt x="14250" y="7567"/>
                    <a:pt x="14804" y="7532"/>
                    <a:pt x="15349" y="7532"/>
                  </a:cubicBezTo>
                  <a:cubicBezTo>
                    <a:pt x="17610" y="7532"/>
                    <a:pt x="19717" y="8139"/>
                    <a:pt x="21023" y="10272"/>
                  </a:cubicBezTo>
                  <a:cubicBezTo>
                    <a:pt x="22438" y="12851"/>
                    <a:pt x="21959" y="15887"/>
                    <a:pt x="20817" y="18558"/>
                  </a:cubicBezTo>
                  <a:cubicBezTo>
                    <a:pt x="19881" y="20749"/>
                    <a:pt x="18649" y="23214"/>
                    <a:pt x="16937" y="24926"/>
                  </a:cubicBezTo>
                  <a:cubicBezTo>
                    <a:pt x="15872" y="26104"/>
                    <a:pt x="14827" y="26570"/>
                    <a:pt x="13800" y="26570"/>
                  </a:cubicBezTo>
                  <a:cubicBezTo>
                    <a:pt x="12338" y="26570"/>
                    <a:pt x="10913" y="25626"/>
                    <a:pt x="9519" y="24447"/>
                  </a:cubicBezTo>
                  <a:cubicBezTo>
                    <a:pt x="9884" y="24447"/>
                    <a:pt x="10272" y="24355"/>
                    <a:pt x="10546" y="24355"/>
                  </a:cubicBezTo>
                  <a:cubicBezTo>
                    <a:pt x="10843" y="24355"/>
                    <a:pt x="10751" y="23967"/>
                    <a:pt x="10546" y="23967"/>
                  </a:cubicBezTo>
                  <a:cubicBezTo>
                    <a:pt x="8960" y="24022"/>
                    <a:pt x="7431" y="24797"/>
                    <a:pt x="6034" y="24797"/>
                  </a:cubicBezTo>
                  <a:cubicBezTo>
                    <a:pt x="5098" y="24797"/>
                    <a:pt x="4221" y="24450"/>
                    <a:pt x="3424" y="23305"/>
                  </a:cubicBezTo>
                  <a:cubicBezTo>
                    <a:pt x="1712" y="20932"/>
                    <a:pt x="754" y="17599"/>
                    <a:pt x="571" y="14746"/>
                  </a:cubicBezTo>
                  <a:cubicBezTo>
                    <a:pt x="480" y="11710"/>
                    <a:pt x="1233" y="8469"/>
                    <a:pt x="3607" y="6483"/>
                  </a:cubicBezTo>
                  <a:cubicBezTo>
                    <a:pt x="4825" y="5455"/>
                    <a:pt x="6267" y="4930"/>
                    <a:pt x="7690" y="4930"/>
                  </a:cubicBezTo>
                  <a:close/>
                  <a:moveTo>
                    <a:pt x="14540" y="1"/>
                  </a:moveTo>
                  <a:lnTo>
                    <a:pt x="14449" y="92"/>
                  </a:lnTo>
                  <a:lnTo>
                    <a:pt x="14540" y="206"/>
                  </a:lnTo>
                  <a:cubicBezTo>
                    <a:pt x="14928" y="480"/>
                    <a:pt x="15408" y="663"/>
                    <a:pt x="15796" y="959"/>
                  </a:cubicBezTo>
                  <a:cubicBezTo>
                    <a:pt x="16161" y="1439"/>
                    <a:pt x="16549" y="1804"/>
                    <a:pt x="16732" y="2375"/>
                  </a:cubicBezTo>
                  <a:cubicBezTo>
                    <a:pt x="14358" y="3813"/>
                    <a:pt x="13308" y="6369"/>
                    <a:pt x="13034" y="9040"/>
                  </a:cubicBezTo>
                  <a:cubicBezTo>
                    <a:pt x="12828" y="8948"/>
                    <a:pt x="12737" y="8948"/>
                    <a:pt x="12554" y="8857"/>
                  </a:cubicBezTo>
                  <a:cubicBezTo>
                    <a:pt x="11801" y="5798"/>
                    <a:pt x="12372" y="2763"/>
                    <a:pt x="14449" y="389"/>
                  </a:cubicBezTo>
                  <a:cubicBezTo>
                    <a:pt x="14540" y="297"/>
                    <a:pt x="14540" y="206"/>
                    <a:pt x="14449" y="206"/>
                  </a:cubicBezTo>
                  <a:cubicBezTo>
                    <a:pt x="14449" y="83"/>
                    <a:pt x="14383" y="34"/>
                    <a:pt x="14311" y="34"/>
                  </a:cubicBezTo>
                  <a:cubicBezTo>
                    <a:pt x="14263" y="34"/>
                    <a:pt x="14212" y="56"/>
                    <a:pt x="14175" y="92"/>
                  </a:cubicBezTo>
                  <a:cubicBezTo>
                    <a:pt x="12646" y="1713"/>
                    <a:pt x="11801" y="3995"/>
                    <a:pt x="11801" y="6186"/>
                  </a:cubicBezTo>
                  <a:cubicBezTo>
                    <a:pt x="10685" y="5028"/>
                    <a:pt x="9150" y="4467"/>
                    <a:pt x="7603" y="4467"/>
                  </a:cubicBezTo>
                  <a:cubicBezTo>
                    <a:pt x="6621" y="4467"/>
                    <a:pt x="5635" y="4693"/>
                    <a:pt x="4748" y="5136"/>
                  </a:cubicBezTo>
                  <a:cubicBezTo>
                    <a:pt x="1804" y="6666"/>
                    <a:pt x="389" y="9907"/>
                    <a:pt x="183" y="13034"/>
                  </a:cubicBezTo>
                  <a:cubicBezTo>
                    <a:pt x="1" y="16640"/>
                    <a:pt x="1051" y="20543"/>
                    <a:pt x="3128" y="23488"/>
                  </a:cubicBezTo>
                  <a:cubicBezTo>
                    <a:pt x="3997" y="24751"/>
                    <a:pt x="4966" y="25126"/>
                    <a:pt x="6009" y="25126"/>
                  </a:cubicBezTo>
                  <a:cubicBezTo>
                    <a:pt x="7019" y="25126"/>
                    <a:pt x="8098" y="24774"/>
                    <a:pt x="9222" y="24538"/>
                  </a:cubicBezTo>
                  <a:cubicBezTo>
                    <a:pt x="10489" y="25805"/>
                    <a:pt x="12118" y="27071"/>
                    <a:pt x="13841" y="27071"/>
                  </a:cubicBezTo>
                  <a:cubicBezTo>
                    <a:pt x="14447" y="27071"/>
                    <a:pt x="15064" y="26915"/>
                    <a:pt x="15682" y="26547"/>
                  </a:cubicBezTo>
                  <a:cubicBezTo>
                    <a:pt x="18352" y="24926"/>
                    <a:pt x="20247" y="20932"/>
                    <a:pt x="21388" y="18170"/>
                  </a:cubicBezTo>
                  <a:cubicBezTo>
                    <a:pt x="22438" y="15613"/>
                    <a:pt x="22826" y="12555"/>
                    <a:pt x="21297" y="9998"/>
                  </a:cubicBezTo>
                  <a:cubicBezTo>
                    <a:pt x="20726" y="9040"/>
                    <a:pt x="19973" y="8378"/>
                    <a:pt x="19014" y="7898"/>
                  </a:cubicBezTo>
                  <a:cubicBezTo>
                    <a:pt x="20817" y="7054"/>
                    <a:pt x="21959" y="5524"/>
                    <a:pt x="23100" y="3995"/>
                  </a:cubicBezTo>
                  <a:cubicBezTo>
                    <a:pt x="23100" y="3921"/>
                    <a:pt x="23100" y="3788"/>
                    <a:pt x="23003" y="3788"/>
                  </a:cubicBezTo>
                  <a:cubicBezTo>
                    <a:pt x="22980" y="3788"/>
                    <a:pt x="22952" y="3795"/>
                    <a:pt x="22917" y="3813"/>
                  </a:cubicBezTo>
                  <a:cubicBezTo>
                    <a:pt x="22073" y="3813"/>
                    <a:pt x="21297" y="3721"/>
                    <a:pt x="20452" y="3630"/>
                  </a:cubicBezTo>
                  <a:cubicBezTo>
                    <a:pt x="19714" y="3521"/>
                    <a:pt x="18991" y="3427"/>
                    <a:pt x="18291" y="3427"/>
                  </a:cubicBezTo>
                  <a:cubicBezTo>
                    <a:pt x="17088" y="3427"/>
                    <a:pt x="15953" y="3704"/>
                    <a:pt x="14928" y="4657"/>
                  </a:cubicBezTo>
                  <a:cubicBezTo>
                    <a:pt x="15499" y="3904"/>
                    <a:pt x="16161" y="3242"/>
                    <a:pt x="17120" y="2671"/>
                  </a:cubicBezTo>
                  <a:cubicBezTo>
                    <a:pt x="17211" y="2580"/>
                    <a:pt x="17211" y="2489"/>
                    <a:pt x="17120" y="2375"/>
                  </a:cubicBezTo>
                  <a:cubicBezTo>
                    <a:pt x="16732" y="1347"/>
                    <a:pt x="15796" y="92"/>
                    <a:pt x="1454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5" name="Google Shape;195;p5"/>
          <p:cNvGrpSpPr/>
          <p:nvPr/>
        </p:nvGrpSpPr>
        <p:grpSpPr>
          <a:xfrm>
            <a:off x="7913298" y="379439"/>
            <a:ext cx="236384" cy="222025"/>
            <a:chOff x="6236898" y="379439"/>
            <a:chExt cx="236384" cy="222025"/>
          </a:xfrm>
        </p:grpSpPr>
        <p:sp>
          <p:nvSpPr>
            <p:cNvPr id="196" name="Google Shape;196;p5"/>
            <p:cNvSpPr/>
            <p:nvPr/>
          </p:nvSpPr>
          <p:spPr>
            <a:xfrm>
              <a:off x="6381241" y="389877"/>
              <a:ext cx="70612" cy="110322"/>
            </a:xfrm>
            <a:custGeom>
              <a:rect b="b" l="l" r="r" t="t"/>
              <a:pathLst>
                <a:path extrusionOk="0" h="3995" w="2557">
                  <a:moveTo>
                    <a:pt x="959" y="0"/>
                  </a:moveTo>
                  <a:cubicBezTo>
                    <a:pt x="0" y="1324"/>
                    <a:pt x="571" y="3310"/>
                    <a:pt x="2192" y="3995"/>
                  </a:cubicBezTo>
                  <a:lnTo>
                    <a:pt x="2374" y="3995"/>
                  </a:lnTo>
                  <a:cubicBezTo>
                    <a:pt x="2466" y="3995"/>
                    <a:pt x="2557" y="3995"/>
                    <a:pt x="2557" y="3881"/>
                  </a:cubicBezTo>
                  <a:cubicBezTo>
                    <a:pt x="2557" y="3789"/>
                    <a:pt x="2466" y="3789"/>
                    <a:pt x="2374" y="3698"/>
                  </a:cubicBezTo>
                  <a:cubicBezTo>
                    <a:pt x="2283" y="3607"/>
                    <a:pt x="2192" y="3515"/>
                    <a:pt x="2100" y="3424"/>
                  </a:cubicBezTo>
                  <a:lnTo>
                    <a:pt x="1233" y="2557"/>
                  </a:lnTo>
                  <a:cubicBezTo>
                    <a:pt x="1233" y="2557"/>
                    <a:pt x="1142" y="2557"/>
                    <a:pt x="1142" y="2465"/>
                  </a:cubicBezTo>
                  <a:lnTo>
                    <a:pt x="1142" y="2374"/>
                  </a:lnTo>
                  <a:cubicBezTo>
                    <a:pt x="1233" y="2283"/>
                    <a:pt x="1233" y="2077"/>
                    <a:pt x="1324" y="1986"/>
                  </a:cubicBezTo>
                  <a:cubicBezTo>
                    <a:pt x="1142" y="1415"/>
                    <a:pt x="1142" y="845"/>
                    <a:pt x="1324" y="274"/>
                  </a:cubicBezTo>
                  <a:cubicBezTo>
                    <a:pt x="1324" y="183"/>
                    <a:pt x="1233" y="92"/>
                    <a:pt x="123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5"/>
            <p:cNvSpPr/>
            <p:nvPr/>
          </p:nvSpPr>
          <p:spPr>
            <a:xfrm>
              <a:off x="6349733" y="523506"/>
              <a:ext cx="36590" cy="58019"/>
            </a:xfrm>
            <a:custGeom>
              <a:rect b="b" l="l" r="r" t="t"/>
              <a:pathLst>
                <a:path extrusionOk="0" h="2101" w="1325">
                  <a:moveTo>
                    <a:pt x="959" y="0"/>
                  </a:moveTo>
                  <a:cubicBezTo>
                    <a:pt x="845" y="0"/>
                    <a:pt x="845" y="92"/>
                    <a:pt x="753" y="92"/>
                  </a:cubicBezTo>
                  <a:cubicBezTo>
                    <a:pt x="662" y="388"/>
                    <a:pt x="480" y="571"/>
                    <a:pt x="388" y="754"/>
                  </a:cubicBezTo>
                  <a:cubicBezTo>
                    <a:pt x="274" y="1050"/>
                    <a:pt x="183" y="1324"/>
                    <a:pt x="0" y="1438"/>
                  </a:cubicBezTo>
                  <a:cubicBezTo>
                    <a:pt x="91" y="1712"/>
                    <a:pt x="274" y="1895"/>
                    <a:pt x="388" y="2100"/>
                  </a:cubicBezTo>
                  <a:cubicBezTo>
                    <a:pt x="571" y="2100"/>
                    <a:pt x="662" y="2009"/>
                    <a:pt x="662" y="1803"/>
                  </a:cubicBezTo>
                  <a:cubicBezTo>
                    <a:pt x="662" y="1530"/>
                    <a:pt x="845" y="1324"/>
                    <a:pt x="959" y="1050"/>
                  </a:cubicBezTo>
                  <a:cubicBezTo>
                    <a:pt x="1050" y="868"/>
                    <a:pt x="1141" y="571"/>
                    <a:pt x="1233" y="388"/>
                  </a:cubicBezTo>
                  <a:cubicBezTo>
                    <a:pt x="1324" y="183"/>
                    <a:pt x="1141" y="0"/>
                    <a:pt x="95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5"/>
            <p:cNvSpPr/>
            <p:nvPr/>
          </p:nvSpPr>
          <p:spPr>
            <a:xfrm>
              <a:off x="6236898" y="379439"/>
              <a:ext cx="236384" cy="222025"/>
            </a:xfrm>
            <a:custGeom>
              <a:rect b="b" l="l" r="r" t="t"/>
              <a:pathLst>
                <a:path extrusionOk="0" h="8040" w="8560">
                  <a:moveTo>
                    <a:pt x="6361" y="361"/>
                  </a:moveTo>
                  <a:cubicBezTo>
                    <a:pt x="6398" y="361"/>
                    <a:pt x="6431" y="366"/>
                    <a:pt x="6460" y="378"/>
                  </a:cubicBezTo>
                  <a:cubicBezTo>
                    <a:pt x="6757" y="561"/>
                    <a:pt x="6643" y="1314"/>
                    <a:pt x="6643" y="1611"/>
                  </a:cubicBezTo>
                  <a:cubicBezTo>
                    <a:pt x="6643" y="1976"/>
                    <a:pt x="6551" y="2364"/>
                    <a:pt x="6369" y="2752"/>
                  </a:cubicBezTo>
                  <a:cubicBezTo>
                    <a:pt x="6369" y="2843"/>
                    <a:pt x="6369" y="2935"/>
                    <a:pt x="6460" y="2935"/>
                  </a:cubicBezTo>
                  <a:lnTo>
                    <a:pt x="7327" y="3802"/>
                  </a:lnTo>
                  <a:cubicBezTo>
                    <a:pt x="7419" y="3893"/>
                    <a:pt x="7510" y="3985"/>
                    <a:pt x="7601" y="4076"/>
                  </a:cubicBezTo>
                  <a:cubicBezTo>
                    <a:pt x="7898" y="4259"/>
                    <a:pt x="7989" y="4373"/>
                    <a:pt x="7989" y="4647"/>
                  </a:cubicBezTo>
                  <a:cubicBezTo>
                    <a:pt x="7898" y="4943"/>
                    <a:pt x="7327" y="5126"/>
                    <a:pt x="6939" y="5217"/>
                  </a:cubicBezTo>
                  <a:cubicBezTo>
                    <a:pt x="6551" y="5400"/>
                    <a:pt x="6186" y="5605"/>
                    <a:pt x="5798" y="5697"/>
                  </a:cubicBezTo>
                  <a:cubicBezTo>
                    <a:pt x="5798" y="5697"/>
                    <a:pt x="5707" y="5697"/>
                    <a:pt x="5615" y="5788"/>
                  </a:cubicBezTo>
                  <a:cubicBezTo>
                    <a:pt x="5227" y="6359"/>
                    <a:pt x="4839" y="6929"/>
                    <a:pt x="4566" y="7500"/>
                  </a:cubicBezTo>
                  <a:cubicBezTo>
                    <a:pt x="4086" y="6747"/>
                    <a:pt x="3698" y="5971"/>
                    <a:pt x="3333" y="5217"/>
                  </a:cubicBezTo>
                  <a:lnTo>
                    <a:pt x="3333" y="5126"/>
                  </a:lnTo>
                  <a:cubicBezTo>
                    <a:pt x="3333" y="5035"/>
                    <a:pt x="3219" y="5035"/>
                    <a:pt x="3128" y="5035"/>
                  </a:cubicBezTo>
                  <a:lnTo>
                    <a:pt x="1507" y="5035"/>
                  </a:lnTo>
                  <a:cubicBezTo>
                    <a:pt x="1368" y="5035"/>
                    <a:pt x="1212" y="5048"/>
                    <a:pt x="1068" y="5048"/>
                  </a:cubicBezTo>
                  <a:cubicBezTo>
                    <a:pt x="833" y="5048"/>
                    <a:pt x="628" y="5013"/>
                    <a:pt x="571" y="4829"/>
                  </a:cubicBezTo>
                  <a:cubicBezTo>
                    <a:pt x="480" y="4555"/>
                    <a:pt x="1142" y="3985"/>
                    <a:pt x="1324" y="3802"/>
                  </a:cubicBezTo>
                  <a:cubicBezTo>
                    <a:pt x="1621" y="3505"/>
                    <a:pt x="1895" y="3323"/>
                    <a:pt x="2192" y="3026"/>
                  </a:cubicBezTo>
                  <a:cubicBezTo>
                    <a:pt x="2225" y="3134"/>
                    <a:pt x="2283" y="3176"/>
                    <a:pt x="2338" y="3176"/>
                  </a:cubicBezTo>
                  <a:cubicBezTo>
                    <a:pt x="2434" y="3176"/>
                    <a:pt x="2524" y="3051"/>
                    <a:pt x="2466" y="2935"/>
                  </a:cubicBezTo>
                  <a:cubicBezTo>
                    <a:pt x="2192" y="2273"/>
                    <a:pt x="1895" y="1520"/>
                    <a:pt x="1804" y="744"/>
                  </a:cubicBezTo>
                  <a:lnTo>
                    <a:pt x="1804" y="744"/>
                  </a:lnTo>
                  <a:cubicBezTo>
                    <a:pt x="2557" y="835"/>
                    <a:pt x="3219" y="1132"/>
                    <a:pt x="3904" y="1314"/>
                  </a:cubicBezTo>
                  <a:lnTo>
                    <a:pt x="4177" y="1314"/>
                  </a:lnTo>
                  <a:cubicBezTo>
                    <a:pt x="4566" y="1132"/>
                    <a:pt x="4839" y="1040"/>
                    <a:pt x="5227" y="835"/>
                  </a:cubicBezTo>
                  <a:cubicBezTo>
                    <a:pt x="5472" y="753"/>
                    <a:pt x="6046" y="361"/>
                    <a:pt x="6361" y="361"/>
                  </a:cubicBezTo>
                  <a:close/>
                  <a:moveTo>
                    <a:pt x="6346" y="0"/>
                  </a:moveTo>
                  <a:cubicBezTo>
                    <a:pt x="6208" y="0"/>
                    <a:pt x="6052" y="73"/>
                    <a:pt x="5889" y="173"/>
                  </a:cubicBezTo>
                  <a:cubicBezTo>
                    <a:pt x="5227" y="470"/>
                    <a:pt x="4657" y="744"/>
                    <a:pt x="4086" y="1040"/>
                  </a:cubicBezTo>
                  <a:cubicBezTo>
                    <a:pt x="3995" y="1040"/>
                    <a:pt x="3995" y="1132"/>
                    <a:pt x="3995" y="1132"/>
                  </a:cubicBezTo>
                  <a:cubicBezTo>
                    <a:pt x="3219" y="744"/>
                    <a:pt x="2466" y="470"/>
                    <a:pt x="1621" y="378"/>
                  </a:cubicBezTo>
                  <a:cubicBezTo>
                    <a:pt x="1589" y="347"/>
                    <a:pt x="1560" y="333"/>
                    <a:pt x="1533" y="333"/>
                  </a:cubicBezTo>
                  <a:cubicBezTo>
                    <a:pt x="1463" y="333"/>
                    <a:pt x="1416" y="429"/>
                    <a:pt x="1416" y="561"/>
                  </a:cubicBezTo>
                  <a:cubicBezTo>
                    <a:pt x="1507" y="1314"/>
                    <a:pt x="1712" y="2090"/>
                    <a:pt x="2078" y="2843"/>
                  </a:cubicBezTo>
                  <a:cubicBezTo>
                    <a:pt x="1621" y="3117"/>
                    <a:pt x="1142" y="3505"/>
                    <a:pt x="754" y="3893"/>
                  </a:cubicBezTo>
                  <a:cubicBezTo>
                    <a:pt x="480" y="4167"/>
                    <a:pt x="0" y="4647"/>
                    <a:pt x="92" y="5035"/>
                  </a:cubicBezTo>
                  <a:cubicBezTo>
                    <a:pt x="274" y="5400"/>
                    <a:pt x="754" y="5400"/>
                    <a:pt x="1142" y="5400"/>
                  </a:cubicBezTo>
                  <a:cubicBezTo>
                    <a:pt x="1804" y="5400"/>
                    <a:pt x="2466" y="5400"/>
                    <a:pt x="3128" y="5309"/>
                  </a:cubicBezTo>
                  <a:cubicBezTo>
                    <a:pt x="3424" y="6267"/>
                    <a:pt x="3904" y="7112"/>
                    <a:pt x="4474" y="7979"/>
                  </a:cubicBezTo>
                  <a:cubicBezTo>
                    <a:pt x="4474" y="8017"/>
                    <a:pt x="4506" y="8039"/>
                    <a:pt x="4549" y="8039"/>
                  </a:cubicBezTo>
                  <a:cubicBezTo>
                    <a:pt x="4610" y="8039"/>
                    <a:pt x="4695" y="7995"/>
                    <a:pt x="4748" y="7888"/>
                  </a:cubicBezTo>
                  <a:cubicBezTo>
                    <a:pt x="5045" y="7226"/>
                    <a:pt x="5410" y="6655"/>
                    <a:pt x="5889" y="5971"/>
                  </a:cubicBezTo>
                  <a:cubicBezTo>
                    <a:pt x="5889" y="6028"/>
                    <a:pt x="5889" y="6056"/>
                    <a:pt x="5901" y="6056"/>
                  </a:cubicBezTo>
                  <a:cubicBezTo>
                    <a:pt x="5912" y="6056"/>
                    <a:pt x="5935" y="6028"/>
                    <a:pt x="5981" y="5971"/>
                  </a:cubicBezTo>
                  <a:cubicBezTo>
                    <a:pt x="6551" y="5788"/>
                    <a:pt x="7122" y="5605"/>
                    <a:pt x="7693" y="5309"/>
                  </a:cubicBezTo>
                  <a:cubicBezTo>
                    <a:pt x="7989" y="5217"/>
                    <a:pt x="8355" y="5035"/>
                    <a:pt x="8469" y="4738"/>
                  </a:cubicBezTo>
                  <a:cubicBezTo>
                    <a:pt x="8560" y="4373"/>
                    <a:pt x="8172" y="4076"/>
                    <a:pt x="7898" y="3893"/>
                  </a:cubicBezTo>
                  <a:cubicBezTo>
                    <a:pt x="7510" y="3505"/>
                    <a:pt x="7122" y="3117"/>
                    <a:pt x="6643" y="2843"/>
                  </a:cubicBezTo>
                  <a:cubicBezTo>
                    <a:pt x="6848" y="2364"/>
                    <a:pt x="6939" y="1885"/>
                    <a:pt x="6939" y="1405"/>
                  </a:cubicBezTo>
                  <a:cubicBezTo>
                    <a:pt x="6939" y="1040"/>
                    <a:pt x="6939" y="378"/>
                    <a:pt x="6643" y="173"/>
                  </a:cubicBezTo>
                  <a:cubicBezTo>
                    <a:pt x="6560" y="49"/>
                    <a:pt x="6459" y="0"/>
                    <a:pt x="634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9" name="Google Shape;199;p5"/>
          <p:cNvGrpSpPr/>
          <p:nvPr/>
        </p:nvGrpSpPr>
        <p:grpSpPr>
          <a:xfrm>
            <a:off x="6718203" y="413185"/>
            <a:ext cx="808733" cy="473818"/>
            <a:chOff x="5041803" y="413185"/>
            <a:chExt cx="808733" cy="473818"/>
          </a:xfrm>
        </p:grpSpPr>
        <p:sp>
          <p:nvSpPr>
            <p:cNvPr id="200" name="Google Shape;200;p5"/>
            <p:cNvSpPr/>
            <p:nvPr/>
          </p:nvSpPr>
          <p:spPr>
            <a:xfrm>
              <a:off x="5123130" y="455436"/>
              <a:ext cx="562269" cy="223157"/>
            </a:xfrm>
            <a:custGeom>
              <a:rect b="b" l="l" r="r" t="t"/>
              <a:pathLst>
                <a:path extrusionOk="0" h="8081" w="20361">
                  <a:moveTo>
                    <a:pt x="0" y="0"/>
                  </a:moveTo>
                  <a:lnTo>
                    <a:pt x="0" y="0"/>
                  </a:lnTo>
                  <a:cubicBezTo>
                    <a:pt x="1621" y="753"/>
                    <a:pt x="3241" y="1507"/>
                    <a:pt x="4862" y="2283"/>
                  </a:cubicBezTo>
                  <a:cubicBezTo>
                    <a:pt x="6094" y="2762"/>
                    <a:pt x="7327" y="3219"/>
                    <a:pt x="8560" y="3698"/>
                  </a:cubicBezTo>
                  <a:cubicBezTo>
                    <a:pt x="12166" y="5227"/>
                    <a:pt x="15887" y="6642"/>
                    <a:pt x="19493" y="7989"/>
                  </a:cubicBezTo>
                  <a:cubicBezTo>
                    <a:pt x="19584" y="8080"/>
                    <a:pt x="19584" y="8080"/>
                    <a:pt x="19698" y="8080"/>
                  </a:cubicBezTo>
                  <a:cubicBezTo>
                    <a:pt x="20064" y="8080"/>
                    <a:pt x="20360" y="7692"/>
                    <a:pt x="20269" y="7327"/>
                  </a:cubicBezTo>
                  <a:cubicBezTo>
                    <a:pt x="13513" y="4930"/>
                    <a:pt x="6665" y="2557"/>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5"/>
            <p:cNvSpPr/>
            <p:nvPr/>
          </p:nvSpPr>
          <p:spPr>
            <a:xfrm>
              <a:off x="5060084" y="423899"/>
              <a:ext cx="488537" cy="175908"/>
            </a:xfrm>
            <a:custGeom>
              <a:rect b="b" l="l" r="r" t="t"/>
              <a:pathLst>
                <a:path extrusionOk="0" h="6370" w="17691">
                  <a:moveTo>
                    <a:pt x="1" y="1"/>
                  </a:moveTo>
                  <a:lnTo>
                    <a:pt x="1" y="92"/>
                  </a:lnTo>
                  <a:cubicBezTo>
                    <a:pt x="5890" y="2078"/>
                    <a:pt x="11801" y="4178"/>
                    <a:pt x="17690" y="6369"/>
                  </a:cubicBezTo>
                  <a:cubicBezTo>
                    <a:pt x="15499" y="5502"/>
                    <a:pt x="13308" y="4657"/>
                    <a:pt x="11025" y="3790"/>
                  </a:cubicBezTo>
                  <a:cubicBezTo>
                    <a:pt x="7898" y="2557"/>
                    <a:pt x="4862" y="1233"/>
                    <a:pt x="1621" y="275"/>
                  </a:cubicBezTo>
                  <a:cubicBezTo>
                    <a:pt x="1051" y="183"/>
                    <a:pt x="571" y="92"/>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5"/>
            <p:cNvSpPr/>
            <p:nvPr/>
          </p:nvSpPr>
          <p:spPr>
            <a:xfrm>
              <a:off x="5490602" y="725842"/>
              <a:ext cx="107809" cy="70612"/>
            </a:xfrm>
            <a:custGeom>
              <a:rect b="b" l="l" r="r" t="t"/>
              <a:pathLst>
                <a:path extrusionOk="0" h="2557" w="3904">
                  <a:moveTo>
                    <a:pt x="3538" y="0"/>
                  </a:moveTo>
                  <a:cubicBezTo>
                    <a:pt x="3424" y="0"/>
                    <a:pt x="3333" y="0"/>
                    <a:pt x="3333" y="92"/>
                  </a:cubicBezTo>
                  <a:cubicBezTo>
                    <a:pt x="2283" y="959"/>
                    <a:pt x="1142" y="1712"/>
                    <a:pt x="0" y="2374"/>
                  </a:cubicBezTo>
                  <a:cubicBezTo>
                    <a:pt x="114" y="2465"/>
                    <a:pt x="206" y="2557"/>
                    <a:pt x="297" y="2557"/>
                  </a:cubicBezTo>
                  <a:lnTo>
                    <a:pt x="388" y="2557"/>
                  </a:lnTo>
                  <a:cubicBezTo>
                    <a:pt x="1530" y="2191"/>
                    <a:pt x="2762" y="1712"/>
                    <a:pt x="3721" y="959"/>
                  </a:cubicBezTo>
                  <a:cubicBezTo>
                    <a:pt x="3812" y="959"/>
                    <a:pt x="3903" y="845"/>
                    <a:pt x="3903" y="753"/>
                  </a:cubicBezTo>
                  <a:lnTo>
                    <a:pt x="3903" y="388"/>
                  </a:lnTo>
                  <a:cubicBezTo>
                    <a:pt x="3812" y="183"/>
                    <a:pt x="3721" y="0"/>
                    <a:pt x="353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5"/>
            <p:cNvSpPr/>
            <p:nvPr/>
          </p:nvSpPr>
          <p:spPr>
            <a:xfrm>
              <a:off x="5041803" y="413185"/>
              <a:ext cx="808733" cy="473818"/>
            </a:xfrm>
            <a:custGeom>
              <a:rect b="b" l="l" r="r" t="t"/>
              <a:pathLst>
                <a:path extrusionOk="0" h="17158" w="29286">
                  <a:moveTo>
                    <a:pt x="754" y="868"/>
                  </a:moveTo>
                  <a:lnTo>
                    <a:pt x="754" y="868"/>
                  </a:lnTo>
                  <a:cubicBezTo>
                    <a:pt x="7122" y="4178"/>
                    <a:pt x="13696" y="7236"/>
                    <a:pt x="20155" y="10569"/>
                  </a:cubicBezTo>
                  <a:cubicBezTo>
                    <a:pt x="17599" y="12167"/>
                    <a:pt x="15111" y="13993"/>
                    <a:pt x="12463" y="15408"/>
                  </a:cubicBezTo>
                  <a:cubicBezTo>
                    <a:pt x="8560" y="10569"/>
                    <a:pt x="4840" y="5525"/>
                    <a:pt x="754" y="868"/>
                  </a:cubicBezTo>
                  <a:close/>
                  <a:moveTo>
                    <a:pt x="2945" y="1530"/>
                  </a:moveTo>
                  <a:lnTo>
                    <a:pt x="2945" y="1530"/>
                  </a:lnTo>
                  <a:cubicBezTo>
                    <a:pt x="9884" y="4178"/>
                    <a:pt x="16823" y="6575"/>
                    <a:pt x="23876" y="9131"/>
                  </a:cubicBezTo>
                  <a:cubicBezTo>
                    <a:pt x="22643" y="11414"/>
                    <a:pt x="21867" y="13993"/>
                    <a:pt x="20543" y="16275"/>
                  </a:cubicBezTo>
                  <a:lnTo>
                    <a:pt x="20543" y="10569"/>
                  </a:lnTo>
                  <a:lnTo>
                    <a:pt x="20543" y="10364"/>
                  </a:lnTo>
                  <a:cubicBezTo>
                    <a:pt x="20543" y="10272"/>
                    <a:pt x="20452" y="10181"/>
                    <a:pt x="20361" y="10181"/>
                  </a:cubicBezTo>
                  <a:cubicBezTo>
                    <a:pt x="14655" y="7236"/>
                    <a:pt x="8834" y="4178"/>
                    <a:pt x="2945" y="1530"/>
                  </a:cubicBezTo>
                  <a:close/>
                  <a:moveTo>
                    <a:pt x="20247" y="10752"/>
                  </a:moveTo>
                  <a:cubicBezTo>
                    <a:pt x="20064" y="12737"/>
                    <a:pt x="20155" y="14746"/>
                    <a:pt x="20155" y="16640"/>
                  </a:cubicBezTo>
                  <a:cubicBezTo>
                    <a:pt x="19311" y="15979"/>
                    <a:pt x="18352" y="15317"/>
                    <a:pt x="17394" y="14655"/>
                  </a:cubicBezTo>
                  <a:cubicBezTo>
                    <a:pt x="17120" y="14449"/>
                    <a:pt x="16549" y="13993"/>
                    <a:pt x="16070" y="13787"/>
                  </a:cubicBezTo>
                  <a:cubicBezTo>
                    <a:pt x="17599" y="12943"/>
                    <a:pt x="19014" y="11893"/>
                    <a:pt x="20247" y="10752"/>
                  </a:cubicBezTo>
                  <a:close/>
                  <a:moveTo>
                    <a:pt x="183" y="1"/>
                  </a:moveTo>
                  <a:cubicBezTo>
                    <a:pt x="92" y="1"/>
                    <a:pt x="1" y="183"/>
                    <a:pt x="183" y="298"/>
                  </a:cubicBezTo>
                  <a:lnTo>
                    <a:pt x="480" y="298"/>
                  </a:lnTo>
                  <a:cubicBezTo>
                    <a:pt x="9975" y="2009"/>
                    <a:pt x="19402" y="3607"/>
                    <a:pt x="28715" y="6004"/>
                  </a:cubicBezTo>
                  <a:cubicBezTo>
                    <a:pt x="27208" y="6848"/>
                    <a:pt x="25770" y="7898"/>
                    <a:pt x="24150" y="8743"/>
                  </a:cubicBezTo>
                  <a:cubicBezTo>
                    <a:pt x="24150" y="8743"/>
                    <a:pt x="24059" y="8743"/>
                    <a:pt x="24059" y="8857"/>
                  </a:cubicBezTo>
                  <a:cubicBezTo>
                    <a:pt x="16252" y="6004"/>
                    <a:pt x="8378" y="3037"/>
                    <a:pt x="480" y="389"/>
                  </a:cubicBezTo>
                  <a:lnTo>
                    <a:pt x="275" y="389"/>
                  </a:lnTo>
                  <a:cubicBezTo>
                    <a:pt x="250" y="364"/>
                    <a:pt x="219" y="353"/>
                    <a:pt x="189" y="353"/>
                  </a:cubicBezTo>
                  <a:cubicBezTo>
                    <a:pt x="105" y="353"/>
                    <a:pt x="25" y="438"/>
                    <a:pt x="92" y="571"/>
                  </a:cubicBezTo>
                  <a:cubicBezTo>
                    <a:pt x="3812" y="5798"/>
                    <a:pt x="8081" y="10660"/>
                    <a:pt x="12075" y="15705"/>
                  </a:cubicBezTo>
                  <a:cubicBezTo>
                    <a:pt x="12075" y="15796"/>
                    <a:pt x="12258" y="15796"/>
                    <a:pt x="12372" y="15796"/>
                  </a:cubicBezTo>
                  <a:lnTo>
                    <a:pt x="12463" y="15796"/>
                  </a:lnTo>
                  <a:cubicBezTo>
                    <a:pt x="13513" y="15317"/>
                    <a:pt x="14655" y="14746"/>
                    <a:pt x="15682" y="14084"/>
                  </a:cubicBezTo>
                  <a:lnTo>
                    <a:pt x="15887" y="14084"/>
                  </a:lnTo>
                  <a:cubicBezTo>
                    <a:pt x="15887" y="14083"/>
                    <a:pt x="15888" y="14082"/>
                    <a:pt x="15890" y="14082"/>
                  </a:cubicBezTo>
                  <a:cubicBezTo>
                    <a:pt x="16008" y="14082"/>
                    <a:pt x="19887" y="16940"/>
                    <a:pt x="20247" y="17120"/>
                  </a:cubicBezTo>
                  <a:cubicBezTo>
                    <a:pt x="20280" y="17147"/>
                    <a:pt x="20312" y="17158"/>
                    <a:pt x="20342" y="17158"/>
                  </a:cubicBezTo>
                  <a:cubicBezTo>
                    <a:pt x="20414" y="17158"/>
                    <a:pt x="20479" y="17093"/>
                    <a:pt x="20543" y="17029"/>
                  </a:cubicBezTo>
                  <a:cubicBezTo>
                    <a:pt x="21959" y="14563"/>
                    <a:pt x="23305" y="11802"/>
                    <a:pt x="24241" y="9131"/>
                  </a:cubicBezTo>
                  <a:lnTo>
                    <a:pt x="24241" y="9040"/>
                  </a:lnTo>
                  <a:lnTo>
                    <a:pt x="24355" y="9040"/>
                  </a:lnTo>
                  <a:cubicBezTo>
                    <a:pt x="25953" y="8172"/>
                    <a:pt x="27665" y="7236"/>
                    <a:pt x="29012" y="6004"/>
                  </a:cubicBezTo>
                  <a:cubicBezTo>
                    <a:pt x="29194" y="6004"/>
                    <a:pt x="29286" y="5707"/>
                    <a:pt x="29103" y="5707"/>
                  </a:cubicBezTo>
                  <a:cubicBezTo>
                    <a:pt x="19585" y="3242"/>
                    <a:pt x="9884" y="1142"/>
                    <a:pt x="18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6">
    <p:spTree>
      <p:nvGrpSpPr>
        <p:cNvPr id="2290" name="Shape 2290"/>
        <p:cNvGrpSpPr/>
        <p:nvPr/>
      </p:nvGrpSpPr>
      <p:grpSpPr>
        <a:xfrm>
          <a:off x="0" y="0"/>
          <a:ext cx="0" cy="0"/>
          <a:chOff x="0" y="0"/>
          <a:chExt cx="0" cy="0"/>
        </a:xfrm>
      </p:grpSpPr>
      <p:grpSp>
        <p:nvGrpSpPr>
          <p:cNvPr id="2291" name="Google Shape;2291;p41"/>
          <p:cNvGrpSpPr/>
          <p:nvPr/>
        </p:nvGrpSpPr>
        <p:grpSpPr>
          <a:xfrm>
            <a:off x="8185" y="130570"/>
            <a:ext cx="9326228" cy="4913400"/>
            <a:chOff x="-11500" y="75650"/>
            <a:chExt cx="9202909" cy="4913400"/>
          </a:xfrm>
        </p:grpSpPr>
        <p:sp>
          <p:nvSpPr>
            <p:cNvPr id="2292" name="Google Shape;2292;p41"/>
            <p:cNvSpPr/>
            <p:nvPr/>
          </p:nvSpPr>
          <p:spPr>
            <a:xfrm>
              <a:off x="-11500" y="756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3" name="Google Shape;2293;p41"/>
            <p:cNvSpPr/>
            <p:nvPr/>
          </p:nvSpPr>
          <p:spPr>
            <a:xfrm>
              <a:off x="-11500" y="2726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4" name="Google Shape;2294;p41"/>
            <p:cNvSpPr/>
            <p:nvPr/>
          </p:nvSpPr>
          <p:spPr>
            <a:xfrm>
              <a:off x="-11500" y="4697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5" name="Google Shape;2295;p41"/>
            <p:cNvSpPr/>
            <p:nvPr/>
          </p:nvSpPr>
          <p:spPr>
            <a:xfrm>
              <a:off x="-11500" y="6667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6" name="Google Shape;2296;p41"/>
            <p:cNvSpPr/>
            <p:nvPr/>
          </p:nvSpPr>
          <p:spPr>
            <a:xfrm>
              <a:off x="-11500" y="8613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p41"/>
            <p:cNvSpPr/>
            <p:nvPr/>
          </p:nvSpPr>
          <p:spPr>
            <a:xfrm>
              <a:off x="-11500" y="10583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8" name="Google Shape;2298;p41"/>
            <p:cNvSpPr/>
            <p:nvPr/>
          </p:nvSpPr>
          <p:spPr>
            <a:xfrm>
              <a:off x="-11500" y="12553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9" name="Google Shape;2299;p41"/>
            <p:cNvSpPr/>
            <p:nvPr/>
          </p:nvSpPr>
          <p:spPr>
            <a:xfrm>
              <a:off x="-11500" y="145040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0" name="Google Shape;2300;p41"/>
            <p:cNvSpPr/>
            <p:nvPr/>
          </p:nvSpPr>
          <p:spPr>
            <a:xfrm>
              <a:off x="-11500" y="16474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1" name="Google Shape;2301;p41"/>
            <p:cNvSpPr/>
            <p:nvPr/>
          </p:nvSpPr>
          <p:spPr>
            <a:xfrm>
              <a:off x="-11500" y="184445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2" name="Google Shape;2302;p41"/>
            <p:cNvSpPr/>
            <p:nvPr/>
          </p:nvSpPr>
          <p:spPr>
            <a:xfrm>
              <a:off x="-11500" y="20414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3" name="Google Shape;2303;p41"/>
            <p:cNvSpPr/>
            <p:nvPr/>
          </p:nvSpPr>
          <p:spPr>
            <a:xfrm>
              <a:off x="-11500" y="22365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4" name="Google Shape;2304;p41"/>
            <p:cNvSpPr/>
            <p:nvPr/>
          </p:nvSpPr>
          <p:spPr>
            <a:xfrm>
              <a:off x="-11500" y="24335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5" name="Google Shape;2305;p41"/>
            <p:cNvSpPr/>
            <p:nvPr/>
          </p:nvSpPr>
          <p:spPr>
            <a:xfrm>
              <a:off x="-11500" y="26306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6" name="Google Shape;2306;p41"/>
            <p:cNvSpPr/>
            <p:nvPr/>
          </p:nvSpPr>
          <p:spPr>
            <a:xfrm>
              <a:off x="-11500" y="28276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7" name="Google Shape;2307;p41"/>
            <p:cNvSpPr/>
            <p:nvPr/>
          </p:nvSpPr>
          <p:spPr>
            <a:xfrm>
              <a:off x="-11500" y="30226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8" name="Google Shape;2308;p41"/>
            <p:cNvSpPr/>
            <p:nvPr/>
          </p:nvSpPr>
          <p:spPr>
            <a:xfrm>
              <a:off x="-11500" y="321970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9" name="Google Shape;2309;p41"/>
            <p:cNvSpPr/>
            <p:nvPr/>
          </p:nvSpPr>
          <p:spPr>
            <a:xfrm>
              <a:off x="-11500" y="34167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0" name="Google Shape;2310;p41"/>
            <p:cNvSpPr/>
            <p:nvPr/>
          </p:nvSpPr>
          <p:spPr>
            <a:xfrm>
              <a:off x="-11500" y="36137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1" name="Google Shape;2311;p41"/>
            <p:cNvSpPr/>
            <p:nvPr/>
          </p:nvSpPr>
          <p:spPr>
            <a:xfrm>
              <a:off x="-11500" y="38088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2" name="Google Shape;2312;p41"/>
            <p:cNvSpPr/>
            <p:nvPr/>
          </p:nvSpPr>
          <p:spPr>
            <a:xfrm>
              <a:off x="-11500" y="400585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3" name="Google Shape;2313;p41"/>
            <p:cNvSpPr/>
            <p:nvPr/>
          </p:nvSpPr>
          <p:spPr>
            <a:xfrm>
              <a:off x="-11500" y="42028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4" name="Google Shape;2314;p41"/>
            <p:cNvSpPr/>
            <p:nvPr/>
          </p:nvSpPr>
          <p:spPr>
            <a:xfrm>
              <a:off x="-11500" y="43979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5" name="Google Shape;2315;p41"/>
            <p:cNvSpPr/>
            <p:nvPr/>
          </p:nvSpPr>
          <p:spPr>
            <a:xfrm>
              <a:off x="-11500" y="45949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6" name="Google Shape;2316;p41"/>
            <p:cNvSpPr/>
            <p:nvPr/>
          </p:nvSpPr>
          <p:spPr>
            <a:xfrm>
              <a:off x="-11500" y="47920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7" name="Google Shape;2317;p41"/>
            <p:cNvSpPr/>
            <p:nvPr/>
          </p:nvSpPr>
          <p:spPr>
            <a:xfrm>
              <a:off x="-11500" y="49890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18" name="Google Shape;2318;p41"/>
          <p:cNvSpPr/>
          <p:nvPr/>
        </p:nvSpPr>
        <p:spPr>
          <a:xfrm rot="-5400000">
            <a:off x="-2356800" y="2072175"/>
            <a:ext cx="5540100" cy="902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9" name="Google Shape;2319;p41"/>
          <p:cNvSpPr/>
          <p:nvPr/>
        </p:nvSpPr>
        <p:spPr>
          <a:xfrm>
            <a:off x="855050" y="-246400"/>
            <a:ext cx="30650" cy="5507374"/>
          </a:xfrm>
          <a:custGeom>
            <a:rect b="b" l="l" r="r" t="t"/>
            <a:pathLst>
              <a:path extrusionOk="0" h="67571" w="928">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0" name="Google Shape;2320;p41"/>
          <p:cNvSpPr/>
          <p:nvPr/>
        </p:nvSpPr>
        <p:spPr>
          <a:xfrm rot="-5400000">
            <a:off x="289500" y="4193288"/>
            <a:ext cx="247500" cy="2475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1" name="Google Shape;2321;p41"/>
          <p:cNvSpPr/>
          <p:nvPr/>
        </p:nvSpPr>
        <p:spPr>
          <a:xfrm rot="-5400000">
            <a:off x="289500" y="573788"/>
            <a:ext cx="247500" cy="2475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7">
    <p:bg>
      <p:bgPr>
        <a:solidFill>
          <a:schemeClr val="accent4"/>
        </a:solidFill>
      </p:bgPr>
    </p:bg>
    <p:spTree>
      <p:nvGrpSpPr>
        <p:cNvPr id="2322" name="Shape 2322"/>
        <p:cNvGrpSpPr/>
        <p:nvPr/>
      </p:nvGrpSpPr>
      <p:grpSpPr>
        <a:xfrm>
          <a:off x="0" y="0"/>
          <a:ext cx="0" cy="0"/>
          <a:chOff x="0" y="0"/>
          <a:chExt cx="0" cy="0"/>
        </a:xfrm>
      </p:grpSpPr>
      <p:sp>
        <p:nvSpPr>
          <p:cNvPr id="2323" name="Google Shape;2323;p42"/>
          <p:cNvSpPr/>
          <p:nvPr/>
        </p:nvSpPr>
        <p:spPr>
          <a:xfrm>
            <a:off x="767752" y="219500"/>
            <a:ext cx="7608495" cy="4642406"/>
          </a:xfrm>
          <a:custGeom>
            <a:rect b="b" l="l" r="r" t="t"/>
            <a:pathLst>
              <a:path extrusionOk="0" h="114036" w="186895">
                <a:moveTo>
                  <a:pt x="1" y="1"/>
                </a:moveTo>
                <a:lnTo>
                  <a:pt x="1" y="112507"/>
                </a:lnTo>
                <a:lnTo>
                  <a:pt x="186894" y="114036"/>
                </a:lnTo>
                <a:lnTo>
                  <a:pt x="186894" y="1"/>
                </a:lnTo>
                <a:lnTo>
                  <a:pt x="178335" y="1"/>
                </a:lnTo>
                <a:lnTo>
                  <a:pt x="178335" y="5890"/>
                </a:lnTo>
                <a:cubicBezTo>
                  <a:pt x="179567" y="6369"/>
                  <a:pt x="180526" y="7602"/>
                  <a:pt x="180526" y="9131"/>
                </a:cubicBezTo>
                <a:cubicBezTo>
                  <a:pt x="180526" y="11025"/>
                  <a:pt x="179088" y="12555"/>
                  <a:pt x="177376" y="12555"/>
                </a:cubicBezTo>
                <a:cubicBezTo>
                  <a:pt x="175573" y="12555"/>
                  <a:pt x="174135" y="11025"/>
                  <a:pt x="174135" y="9131"/>
                </a:cubicBezTo>
                <a:cubicBezTo>
                  <a:pt x="174135" y="7602"/>
                  <a:pt x="175094" y="6369"/>
                  <a:pt x="176418" y="5890"/>
                </a:cubicBezTo>
                <a:lnTo>
                  <a:pt x="176418" y="1"/>
                </a:lnTo>
                <a:lnTo>
                  <a:pt x="167858" y="1"/>
                </a:lnTo>
                <a:lnTo>
                  <a:pt x="167858" y="5890"/>
                </a:lnTo>
                <a:cubicBezTo>
                  <a:pt x="169113" y="6369"/>
                  <a:pt x="170049" y="7602"/>
                  <a:pt x="170049" y="9131"/>
                </a:cubicBezTo>
                <a:cubicBezTo>
                  <a:pt x="170049" y="11025"/>
                  <a:pt x="168634" y="12555"/>
                  <a:pt x="166922" y="12555"/>
                </a:cubicBezTo>
                <a:cubicBezTo>
                  <a:pt x="165119" y="12555"/>
                  <a:pt x="163681" y="11025"/>
                  <a:pt x="163681" y="9131"/>
                </a:cubicBezTo>
                <a:cubicBezTo>
                  <a:pt x="163681" y="7602"/>
                  <a:pt x="164640" y="6369"/>
                  <a:pt x="165872" y="5890"/>
                </a:cubicBezTo>
                <a:lnTo>
                  <a:pt x="165872" y="1"/>
                </a:lnTo>
                <a:lnTo>
                  <a:pt x="157404" y="1"/>
                </a:lnTo>
                <a:lnTo>
                  <a:pt x="157404" y="5890"/>
                </a:lnTo>
                <a:cubicBezTo>
                  <a:pt x="158637" y="6369"/>
                  <a:pt x="159595" y="7602"/>
                  <a:pt x="159595" y="9131"/>
                </a:cubicBezTo>
                <a:cubicBezTo>
                  <a:pt x="159595" y="11025"/>
                  <a:pt x="158157" y="12555"/>
                  <a:pt x="156354" y="12555"/>
                </a:cubicBezTo>
                <a:cubicBezTo>
                  <a:pt x="154642" y="12555"/>
                  <a:pt x="153227" y="11025"/>
                  <a:pt x="153227" y="9131"/>
                </a:cubicBezTo>
                <a:cubicBezTo>
                  <a:pt x="153227" y="7602"/>
                  <a:pt x="154163" y="6369"/>
                  <a:pt x="155418" y="5890"/>
                </a:cubicBezTo>
                <a:lnTo>
                  <a:pt x="155418" y="1"/>
                </a:lnTo>
                <a:lnTo>
                  <a:pt x="146950" y="1"/>
                </a:lnTo>
                <a:lnTo>
                  <a:pt x="146950" y="5890"/>
                </a:lnTo>
                <a:cubicBezTo>
                  <a:pt x="148183" y="6369"/>
                  <a:pt x="149141" y="7602"/>
                  <a:pt x="149141" y="9131"/>
                </a:cubicBezTo>
                <a:cubicBezTo>
                  <a:pt x="149141" y="11025"/>
                  <a:pt x="147703" y="12555"/>
                  <a:pt x="145900" y="12555"/>
                </a:cubicBezTo>
                <a:cubicBezTo>
                  <a:pt x="144188" y="12555"/>
                  <a:pt x="142750" y="11025"/>
                  <a:pt x="142750" y="9131"/>
                </a:cubicBezTo>
                <a:cubicBezTo>
                  <a:pt x="142750" y="7602"/>
                  <a:pt x="143709" y="6369"/>
                  <a:pt x="144941" y="5890"/>
                </a:cubicBezTo>
                <a:lnTo>
                  <a:pt x="144941" y="1"/>
                </a:lnTo>
                <a:lnTo>
                  <a:pt x="136473" y="1"/>
                </a:lnTo>
                <a:lnTo>
                  <a:pt x="136473" y="5890"/>
                </a:lnTo>
                <a:cubicBezTo>
                  <a:pt x="137729" y="6369"/>
                  <a:pt x="138664" y="7602"/>
                  <a:pt x="138664" y="9131"/>
                </a:cubicBezTo>
                <a:cubicBezTo>
                  <a:pt x="138664" y="11025"/>
                  <a:pt x="137249" y="12555"/>
                  <a:pt x="135446" y="12555"/>
                </a:cubicBezTo>
                <a:cubicBezTo>
                  <a:pt x="133734" y="12555"/>
                  <a:pt x="132296" y="11025"/>
                  <a:pt x="132296" y="9131"/>
                </a:cubicBezTo>
                <a:cubicBezTo>
                  <a:pt x="132296" y="7602"/>
                  <a:pt x="133255" y="6369"/>
                  <a:pt x="134487" y="5890"/>
                </a:cubicBezTo>
                <a:lnTo>
                  <a:pt x="134487" y="1"/>
                </a:lnTo>
                <a:lnTo>
                  <a:pt x="125928" y="1"/>
                </a:lnTo>
                <a:lnTo>
                  <a:pt x="125928" y="5890"/>
                </a:lnTo>
                <a:cubicBezTo>
                  <a:pt x="127252" y="6369"/>
                  <a:pt x="128210" y="7602"/>
                  <a:pt x="128210" y="9131"/>
                </a:cubicBezTo>
                <a:cubicBezTo>
                  <a:pt x="128210" y="11025"/>
                  <a:pt x="126772" y="12555"/>
                  <a:pt x="124969" y="12555"/>
                </a:cubicBezTo>
                <a:cubicBezTo>
                  <a:pt x="123257" y="12555"/>
                  <a:pt x="121842" y="11025"/>
                  <a:pt x="121842" y="9131"/>
                </a:cubicBezTo>
                <a:cubicBezTo>
                  <a:pt x="121842" y="7602"/>
                  <a:pt x="122778" y="6369"/>
                  <a:pt x="124033" y="5890"/>
                </a:cubicBezTo>
                <a:lnTo>
                  <a:pt x="124033" y="1"/>
                </a:lnTo>
                <a:lnTo>
                  <a:pt x="115474" y="1"/>
                </a:lnTo>
                <a:lnTo>
                  <a:pt x="115474" y="5890"/>
                </a:lnTo>
                <a:cubicBezTo>
                  <a:pt x="116798" y="6369"/>
                  <a:pt x="117756" y="7602"/>
                  <a:pt x="117756" y="9131"/>
                </a:cubicBezTo>
                <a:cubicBezTo>
                  <a:pt x="117756" y="11025"/>
                  <a:pt x="116318" y="12555"/>
                  <a:pt x="114515" y="12555"/>
                </a:cubicBezTo>
                <a:cubicBezTo>
                  <a:pt x="112803" y="12555"/>
                  <a:pt x="111365" y="11025"/>
                  <a:pt x="111365" y="9131"/>
                </a:cubicBezTo>
                <a:cubicBezTo>
                  <a:pt x="111365" y="7602"/>
                  <a:pt x="112324" y="6369"/>
                  <a:pt x="113557" y="5890"/>
                </a:cubicBezTo>
                <a:lnTo>
                  <a:pt x="113557" y="1"/>
                </a:lnTo>
                <a:lnTo>
                  <a:pt x="104997" y="1"/>
                </a:lnTo>
                <a:lnTo>
                  <a:pt x="104997" y="5890"/>
                </a:lnTo>
                <a:cubicBezTo>
                  <a:pt x="106344" y="6369"/>
                  <a:pt x="107280" y="7602"/>
                  <a:pt x="107280" y="9131"/>
                </a:cubicBezTo>
                <a:cubicBezTo>
                  <a:pt x="107280" y="11025"/>
                  <a:pt x="105864" y="12555"/>
                  <a:pt x="104061" y="12555"/>
                </a:cubicBezTo>
                <a:cubicBezTo>
                  <a:pt x="102349" y="12555"/>
                  <a:pt x="100911" y="11025"/>
                  <a:pt x="100911" y="9131"/>
                </a:cubicBezTo>
                <a:cubicBezTo>
                  <a:pt x="100911" y="7602"/>
                  <a:pt x="101779" y="6369"/>
                  <a:pt x="103103" y="5890"/>
                </a:cubicBezTo>
                <a:lnTo>
                  <a:pt x="103103" y="1"/>
                </a:lnTo>
                <a:lnTo>
                  <a:pt x="94543" y="1"/>
                </a:lnTo>
                <a:lnTo>
                  <a:pt x="94543" y="5890"/>
                </a:lnTo>
                <a:cubicBezTo>
                  <a:pt x="95867" y="6369"/>
                  <a:pt x="96826" y="7602"/>
                  <a:pt x="96826" y="9131"/>
                </a:cubicBezTo>
                <a:cubicBezTo>
                  <a:pt x="96826" y="11025"/>
                  <a:pt x="95388" y="12555"/>
                  <a:pt x="93584" y="12555"/>
                </a:cubicBezTo>
                <a:cubicBezTo>
                  <a:pt x="91873" y="12555"/>
                  <a:pt x="90366" y="11025"/>
                  <a:pt x="90366" y="9131"/>
                </a:cubicBezTo>
                <a:cubicBezTo>
                  <a:pt x="90366" y="7602"/>
                  <a:pt x="91302" y="6369"/>
                  <a:pt x="92649" y="5890"/>
                </a:cubicBezTo>
                <a:lnTo>
                  <a:pt x="92649" y="1"/>
                </a:lnTo>
                <a:lnTo>
                  <a:pt x="84089" y="1"/>
                </a:lnTo>
                <a:lnTo>
                  <a:pt x="84089" y="5890"/>
                </a:lnTo>
                <a:cubicBezTo>
                  <a:pt x="85413" y="6369"/>
                  <a:pt x="86372" y="7602"/>
                  <a:pt x="86372" y="9131"/>
                </a:cubicBezTo>
                <a:cubicBezTo>
                  <a:pt x="86372" y="11025"/>
                  <a:pt x="84934" y="12555"/>
                  <a:pt x="83130" y="12555"/>
                </a:cubicBezTo>
                <a:cubicBezTo>
                  <a:pt x="81419" y="12555"/>
                  <a:pt x="79889" y="11025"/>
                  <a:pt x="79889" y="9131"/>
                </a:cubicBezTo>
                <a:cubicBezTo>
                  <a:pt x="79889" y="7602"/>
                  <a:pt x="80848" y="6369"/>
                  <a:pt x="82172" y="5890"/>
                </a:cubicBezTo>
                <a:lnTo>
                  <a:pt x="82172" y="1"/>
                </a:lnTo>
                <a:lnTo>
                  <a:pt x="73612" y="1"/>
                </a:lnTo>
                <a:lnTo>
                  <a:pt x="73612" y="5890"/>
                </a:lnTo>
                <a:cubicBezTo>
                  <a:pt x="74959" y="6369"/>
                  <a:pt x="75895" y="7602"/>
                  <a:pt x="75895" y="9131"/>
                </a:cubicBezTo>
                <a:cubicBezTo>
                  <a:pt x="75895" y="11025"/>
                  <a:pt x="74480" y="12555"/>
                  <a:pt x="72676" y="12555"/>
                </a:cubicBezTo>
                <a:cubicBezTo>
                  <a:pt x="70850" y="12555"/>
                  <a:pt x="69435" y="11025"/>
                  <a:pt x="69435" y="9131"/>
                </a:cubicBezTo>
                <a:cubicBezTo>
                  <a:pt x="69435" y="7602"/>
                  <a:pt x="70394" y="6369"/>
                  <a:pt x="71718" y="5890"/>
                </a:cubicBezTo>
                <a:lnTo>
                  <a:pt x="71718" y="1"/>
                </a:lnTo>
                <a:lnTo>
                  <a:pt x="63158" y="1"/>
                </a:lnTo>
                <a:lnTo>
                  <a:pt x="63158" y="5890"/>
                </a:lnTo>
                <a:cubicBezTo>
                  <a:pt x="64482" y="6369"/>
                  <a:pt x="65441" y="7602"/>
                  <a:pt x="65441" y="9131"/>
                </a:cubicBezTo>
                <a:cubicBezTo>
                  <a:pt x="65441" y="11025"/>
                  <a:pt x="64003" y="12555"/>
                  <a:pt x="62200" y="12555"/>
                </a:cubicBezTo>
                <a:cubicBezTo>
                  <a:pt x="60396" y="12555"/>
                  <a:pt x="58981" y="11025"/>
                  <a:pt x="58981" y="9131"/>
                </a:cubicBezTo>
                <a:cubicBezTo>
                  <a:pt x="58981" y="7602"/>
                  <a:pt x="59917" y="6369"/>
                  <a:pt x="61264" y="5890"/>
                </a:cubicBezTo>
                <a:lnTo>
                  <a:pt x="61264" y="1"/>
                </a:lnTo>
                <a:lnTo>
                  <a:pt x="52704" y="1"/>
                </a:lnTo>
                <a:lnTo>
                  <a:pt x="52704" y="5890"/>
                </a:lnTo>
                <a:cubicBezTo>
                  <a:pt x="54028" y="6369"/>
                  <a:pt x="54987" y="7602"/>
                  <a:pt x="54987" y="9131"/>
                </a:cubicBezTo>
                <a:cubicBezTo>
                  <a:pt x="54987" y="11025"/>
                  <a:pt x="53549" y="12555"/>
                  <a:pt x="51746" y="12555"/>
                </a:cubicBezTo>
                <a:cubicBezTo>
                  <a:pt x="49942" y="12555"/>
                  <a:pt x="48504" y="11025"/>
                  <a:pt x="48504" y="9131"/>
                </a:cubicBezTo>
                <a:cubicBezTo>
                  <a:pt x="48504" y="7602"/>
                  <a:pt x="49463" y="6369"/>
                  <a:pt x="50787" y="5890"/>
                </a:cubicBezTo>
                <a:lnTo>
                  <a:pt x="50787" y="1"/>
                </a:lnTo>
                <a:lnTo>
                  <a:pt x="42228" y="1"/>
                </a:lnTo>
                <a:lnTo>
                  <a:pt x="42228" y="5890"/>
                </a:lnTo>
                <a:cubicBezTo>
                  <a:pt x="43574" y="6369"/>
                  <a:pt x="44510" y="7602"/>
                  <a:pt x="44510" y="9131"/>
                </a:cubicBezTo>
                <a:cubicBezTo>
                  <a:pt x="44510" y="11025"/>
                  <a:pt x="43095" y="12555"/>
                  <a:pt x="41292" y="12555"/>
                </a:cubicBezTo>
                <a:cubicBezTo>
                  <a:pt x="39466" y="12555"/>
                  <a:pt x="38050" y="11025"/>
                  <a:pt x="38050" y="9131"/>
                </a:cubicBezTo>
                <a:cubicBezTo>
                  <a:pt x="38050" y="7602"/>
                  <a:pt x="39009" y="6369"/>
                  <a:pt x="40333" y="5890"/>
                </a:cubicBezTo>
                <a:lnTo>
                  <a:pt x="40333" y="1"/>
                </a:lnTo>
                <a:lnTo>
                  <a:pt x="31774" y="1"/>
                </a:lnTo>
                <a:lnTo>
                  <a:pt x="31774" y="5890"/>
                </a:lnTo>
                <a:cubicBezTo>
                  <a:pt x="33097" y="6369"/>
                  <a:pt x="34056" y="7602"/>
                  <a:pt x="34056" y="9131"/>
                </a:cubicBezTo>
                <a:cubicBezTo>
                  <a:pt x="34056" y="11025"/>
                  <a:pt x="32527" y="12555"/>
                  <a:pt x="30815" y="12555"/>
                </a:cubicBezTo>
                <a:cubicBezTo>
                  <a:pt x="29012" y="12555"/>
                  <a:pt x="27597" y="11025"/>
                  <a:pt x="27597" y="9131"/>
                </a:cubicBezTo>
                <a:cubicBezTo>
                  <a:pt x="27597" y="7602"/>
                  <a:pt x="28532" y="6369"/>
                  <a:pt x="29879" y="5890"/>
                </a:cubicBezTo>
                <a:lnTo>
                  <a:pt x="29879" y="1"/>
                </a:lnTo>
                <a:lnTo>
                  <a:pt x="21320" y="1"/>
                </a:lnTo>
                <a:lnTo>
                  <a:pt x="21320" y="5890"/>
                </a:lnTo>
                <a:cubicBezTo>
                  <a:pt x="22643" y="6369"/>
                  <a:pt x="23488" y="7602"/>
                  <a:pt x="23488" y="9131"/>
                </a:cubicBezTo>
                <a:cubicBezTo>
                  <a:pt x="23488" y="11025"/>
                  <a:pt x="22073" y="12555"/>
                  <a:pt x="20361" y="12555"/>
                </a:cubicBezTo>
                <a:cubicBezTo>
                  <a:pt x="18558" y="12555"/>
                  <a:pt x="17120" y="11025"/>
                  <a:pt x="17120" y="9131"/>
                </a:cubicBezTo>
                <a:cubicBezTo>
                  <a:pt x="17120" y="7602"/>
                  <a:pt x="18078" y="6369"/>
                  <a:pt x="19402" y="5890"/>
                </a:cubicBezTo>
                <a:lnTo>
                  <a:pt x="19402" y="1"/>
                </a:lnTo>
                <a:lnTo>
                  <a:pt x="10843" y="1"/>
                </a:lnTo>
                <a:lnTo>
                  <a:pt x="10843" y="5890"/>
                </a:lnTo>
                <a:cubicBezTo>
                  <a:pt x="12075" y="6369"/>
                  <a:pt x="13034" y="7602"/>
                  <a:pt x="13034" y="9131"/>
                </a:cubicBezTo>
                <a:cubicBezTo>
                  <a:pt x="13034" y="11025"/>
                  <a:pt x="11619" y="12555"/>
                  <a:pt x="9907" y="12555"/>
                </a:cubicBezTo>
                <a:cubicBezTo>
                  <a:pt x="8081" y="12555"/>
                  <a:pt x="6666" y="11025"/>
                  <a:pt x="6666" y="9131"/>
                </a:cubicBezTo>
                <a:cubicBezTo>
                  <a:pt x="6666" y="7602"/>
                  <a:pt x="7624" y="6369"/>
                  <a:pt x="8948" y="5890"/>
                </a:cubicBezTo>
                <a:lnTo>
                  <a:pt x="894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28">
    <p:bg>
      <p:bgPr>
        <a:solidFill>
          <a:schemeClr val="accent5"/>
        </a:solidFill>
      </p:bgPr>
    </p:bg>
    <p:spTree>
      <p:nvGrpSpPr>
        <p:cNvPr id="2324" name="Shape 2324"/>
        <p:cNvGrpSpPr/>
        <p:nvPr/>
      </p:nvGrpSpPr>
      <p:grpSpPr>
        <a:xfrm>
          <a:off x="0" y="0"/>
          <a:ext cx="0" cy="0"/>
          <a:chOff x="0" y="0"/>
          <a:chExt cx="0" cy="0"/>
        </a:xfrm>
      </p:grpSpPr>
      <p:sp>
        <p:nvSpPr>
          <p:cNvPr id="2325" name="Google Shape;2325;p43"/>
          <p:cNvSpPr/>
          <p:nvPr/>
        </p:nvSpPr>
        <p:spPr>
          <a:xfrm>
            <a:off x="668625" y="615629"/>
            <a:ext cx="7718927" cy="3922310"/>
          </a:xfrm>
          <a:custGeom>
            <a:rect b="b" l="l" r="r" t="t"/>
            <a:pathLst>
              <a:path extrusionOk="0" h="112034" w="190791">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6" name="Google Shape;2326;p43"/>
          <p:cNvSpPr/>
          <p:nvPr/>
        </p:nvSpPr>
        <p:spPr>
          <a:xfrm>
            <a:off x="628975" y="582228"/>
            <a:ext cx="7783464" cy="3979045"/>
          </a:xfrm>
          <a:custGeom>
            <a:rect b="b" l="l" r="r" t="t"/>
            <a:pathLst>
              <a:path extrusionOk="0" h="113752" w="192303">
                <a:moveTo>
                  <a:pt x="119558" y="900"/>
                </a:moveTo>
                <a:cubicBezTo>
                  <a:pt x="146902" y="900"/>
                  <a:pt x="173073" y="1522"/>
                  <a:pt x="190062" y="3389"/>
                </a:cubicBezTo>
                <a:cubicBezTo>
                  <a:pt x="190062" y="3389"/>
                  <a:pt x="191714" y="83311"/>
                  <a:pt x="190062" y="108626"/>
                </a:cubicBezTo>
                <a:cubicBezTo>
                  <a:pt x="190062" y="108626"/>
                  <a:pt x="138361" y="112933"/>
                  <a:pt x="83673" y="112933"/>
                </a:cubicBezTo>
                <a:cubicBezTo>
                  <a:pt x="56329" y="112933"/>
                  <a:pt x="28238" y="111856"/>
                  <a:pt x="5489" y="108626"/>
                </a:cubicBezTo>
                <a:cubicBezTo>
                  <a:pt x="5489" y="108626"/>
                  <a:pt x="925" y="40494"/>
                  <a:pt x="5489" y="3389"/>
                </a:cubicBezTo>
                <a:cubicBezTo>
                  <a:pt x="5489" y="3389"/>
                  <a:pt x="64870" y="900"/>
                  <a:pt x="119558" y="900"/>
                </a:cubicBezTo>
                <a:close/>
                <a:moveTo>
                  <a:pt x="117140" y="0"/>
                </a:moveTo>
                <a:cubicBezTo>
                  <a:pt x="104426" y="0"/>
                  <a:pt x="91489" y="112"/>
                  <a:pt x="79111" y="336"/>
                </a:cubicBezTo>
                <a:lnTo>
                  <a:pt x="77347" y="336"/>
                </a:lnTo>
                <a:cubicBezTo>
                  <a:pt x="63821" y="588"/>
                  <a:pt x="50995" y="924"/>
                  <a:pt x="40130" y="1289"/>
                </a:cubicBezTo>
                <a:lnTo>
                  <a:pt x="38394" y="1289"/>
                </a:lnTo>
                <a:cubicBezTo>
                  <a:pt x="19015" y="1849"/>
                  <a:pt x="5937" y="2437"/>
                  <a:pt x="5489" y="2437"/>
                </a:cubicBezTo>
                <a:lnTo>
                  <a:pt x="4677" y="2437"/>
                </a:lnTo>
                <a:lnTo>
                  <a:pt x="4537" y="3249"/>
                </a:lnTo>
                <a:cubicBezTo>
                  <a:pt x="1" y="40018"/>
                  <a:pt x="4537" y="108038"/>
                  <a:pt x="4537" y="108626"/>
                </a:cubicBezTo>
                <a:lnTo>
                  <a:pt x="4677" y="109326"/>
                </a:lnTo>
                <a:lnTo>
                  <a:pt x="5377" y="109438"/>
                </a:lnTo>
                <a:cubicBezTo>
                  <a:pt x="15627" y="110951"/>
                  <a:pt x="26940" y="112015"/>
                  <a:pt x="38730" y="112603"/>
                </a:cubicBezTo>
                <a:cubicBezTo>
                  <a:pt x="39318" y="112715"/>
                  <a:pt x="40018" y="112715"/>
                  <a:pt x="40606" y="112715"/>
                </a:cubicBezTo>
                <a:cubicBezTo>
                  <a:pt x="52732" y="113415"/>
                  <a:pt x="65333" y="113751"/>
                  <a:pt x="77711" y="113751"/>
                </a:cubicBezTo>
                <a:lnTo>
                  <a:pt x="84012" y="113751"/>
                </a:lnTo>
                <a:cubicBezTo>
                  <a:pt x="95801" y="113751"/>
                  <a:pt x="107115" y="113639"/>
                  <a:pt x="117504" y="113303"/>
                </a:cubicBezTo>
                <a:lnTo>
                  <a:pt x="119352" y="113303"/>
                </a:lnTo>
                <a:cubicBezTo>
                  <a:pt x="120753" y="113163"/>
                  <a:pt x="122041" y="113163"/>
                  <a:pt x="123441" y="113163"/>
                </a:cubicBezTo>
                <a:cubicBezTo>
                  <a:pt x="135231" y="112715"/>
                  <a:pt x="146208" y="112239"/>
                  <a:pt x="155757" y="111763"/>
                </a:cubicBezTo>
                <a:cubicBezTo>
                  <a:pt x="156345" y="111651"/>
                  <a:pt x="156933" y="111651"/>
                  <a:pt x="157634" y="111651"/>
                </a:cubicBezTo>
                <a:cubicBezTo>
                  <a:pt x="177124" y="110615"/>
                  <a:pt x="189950" y="109550"/>
                  <a:pt x="190202" y="109438"/>
                </a:cubicBezTo>
                <a:lnTo>
                  <a:pt x="191014" y="109438"/>
                </a:lnTo>
                <a:lnTo>
                  <a:pt x="191014" y="108626"/>
                </a:lnTo>
                <a:cubicBezTo>
                  <a:pt x="192302" y="90200"/>
                  <a:pt x="191714" y="38953"/>
                  <a:pt x="191350" y="16691"/>
                </a:cubicBezTo>
                <a:lnTo>
                  <a:pt x="191350" y="16214"/>
                </a:lnTo>
                <a:cubicBezTo>
                  <a:pt x="191126" y="8513"/>
                  <a:pt x="191126" y="3501"/>
                  <a:pt x="191014" y="3249"/>
                </a:cubicBezTo>
                <a:lnTo>
                  <a:pt x="191014" y="2549"/>
                </a:lnTo>
                <a:lnTo>
                  <a:pt x="190202" y="2437"/>
                </a:lnTo>
                <a:cubicBezTo>
                  <a:pt x="181325" y="1513"/>
                  <a:pt x="169899" y="812"/>
                  <a:pt x="157045" y="448"/>
                </a:cubicBezTo>
                <a:lnTo>
                  <a:pt x="155309" y="448"/>
                </a:lnTo>
                <a:cubicBezTo>
                  <a:pt x="143996" y="112"/>
                  <a:pt x="131506" y="0"/>
                  <a:pt x="11890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
    <p:spTree>
      <p:nvGrpSpPr>
        <p:cNvPr id="204" name="Shape 204"/>
        <p:cNvGrpSpPr/>
        <p:nvPr/>
      </p:nvGrpSpPr>
      <p:grpSpPr>
        <a:xfrm>
          <a:off x="0" y="0"/>
          <a:ext cx="0" cy="0"/>
          <a:chOff x="0" y="0"/>
          <a:chExt cx="0" cy="0"/>
        </a:xfrm>
      </p:grpSpPr>
      <p:sp>
        <p:nvSpPr>
          <p:cNvPr id="205" name="Google Shape;205;p6"/>
          <p:cNvSpPr txBox="1"/>
          <p:nvPr>
            <p:ph type="title"/>
          </p:nvPr>
        </p:nvSpPr>
        <p:spPr>
          <a:xfrm>
            <a:off x="720000" y="939538"/>
            <a:ext cx="77040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3600"/>
              <a:buNone/>
              <a:defRPr sz="6000">
                <a:solidFill>
                  <a:schemeClr val="accent2"/>
                </a:solidFill>
              </a:defRPr>
            </a:lvl1pPr>
            <a:lvl2pPr lvl="1" algn="ctr">
              <a:lnSpc>
                <a:spcPct val="100000"/>
              </a:lnSpc>
              <a:spcBef>
                <a:spcPts val="0"/>
              </a:spcBef>
              <a:spcAft>
                <a:spcPts val="0"/>
              </a:spcAft>
              <a:buClr>
                <a:schemeClr val="accent2"/>
              </a:buClr>
              <a:buSzPts val="3600"/>
              <a:buNone/>
              <a:defRPr sz="3600">
                <a:solidFill>
                  <a:schemeClr val="accent2"/>
                </a:solidFill>
              </a:defRPr>
            </a:lvl2pPr>
            <a:lvl3pPr lvl="2" algn="ctr">
              <a:lnSpc>
                <a:spcPct val="100000"/>
              </a:lnSpc>
              <a:spcBef>
                <a:spcPts val="0"/>
              </a:spcBef>
              <a:spcAft>
                <a:spcPts val="0"/>
              </a:spcAft>
              <a:buClr>
                <a:schemeClr val="accent2"/>
              </a:buClr>
              <a:buSzPts val="3600"/>
              <a:buNone/>
              <a:defRPr sz="3600">
                <a:solidFill>
                  <a:schemeClr val="accent2"/>
                </a:solidFill>
              </a:defRPr>
            </a:lvl3pPr>
            <a:lvl4pPr lvl="3" algn="ctr">
              <a:lnSpc>
                <a:spcPct val="100000"/>
              </a:lnSpc>
              <a:spcBef>
                <a:spcPts val="0"/>
              </a:spcBef>
              <a:spcAft>
                <a:spcPts val="0"/>
              </a:spcAft>
              <a:buClr>
                <a:schemeClr val="accent2"/>
              </a:buClr>
              <a:buSzPts val="3600"/>
              <a:buNone/>
              <a:defRPr sz="3600">
                <a:solidFill>
                  <a:schemeClr val="accent2"/>
                </a:solidFill>
              </a:defRPr>
            </a:lvl4pPr>
            <a:lvl5pPr lvl="4" algn="ctr">
              <a:lnSpc>
                <a:spcPct val="100000"/>
              </a:lnSpc>
              <a:spcBef>
                <a:spcPts val="0"/>
              </a:spcBef>
              <a:spcAft>
                <a:spcPts val="0"/>
              </a:spcAft>
              <a:buClr>
                <a:schemeClr val="accent2"/>
              </a:buClr>
              <a:buSzPts val="3600"/>
              <a:buNone/>
              <a:defRPr sz="3600">
                <a:solidFill>
                  <a:schemeClr val="accent2"/>
                </a:solidFill>
              </a:defRPr>
            </a:lvl5pPr>
            <a:lvl6pPr lvl="5" algn="ctr">
              <a:lnSpc>
                <a:spcPct val="100000"/>
              </a:lnSpc>
              <a:spcBef>
                <a:spcPts val="0"/>
              </a:spcBef>
              <a:spcAft>
                <a:spcPts val="0"/>
              </a:spcAft>
              <a:buClr>
                <a:schemeClr val="accent2"/>
              </a:buClr>
              <a:buSzPts val="3600"/>
              <a:buNone/>
              <a:defRPr sz="3600">
                <a:solidFill>
                  <a:schemeClr val="accent2"/>
                </a:solidFill>
              </a:defRPr>
            </a:lvl6pPr>
            <a:lvl7pPr lvl="6" algn="ctr">
              <a:lnSpc>
                <a:spcPct val="100000"/>
              </a:lnSpc>
              <a:spcBef>
                <a:spcPts val="0"/>
              </a:spcBef>
              <a:spcAft>
                <a:spcPts val="0"/>
              </a:spcAft>
              <a:buClr>
                <a:schemeClr val="accent2"/>
              </a:buClr>
              <a:buSzPts val="3600"/>
              <a:buNone/>
              <a:defRPr sz="3600">
                <a:solidFill>
                  <a:schemeClr val="accent2"/>
                </a:solidFill>
              </a:defRPr>
            </a:lvl7pPr>
            <a:lvl8pPr lvl="7" algn="ctr">
              <a:lnSpc>
                <a:spcPct val="100000"/>
              </a:lnSpc>
              <a:spcBef>
                <a:spcPts val="0"/>
              </a:spcBef>
              <a:spcAft>
                <a:spcPts val="0"/>
              </a:spcAft>
              <a:buClr>
                <a:schemeClr val="accent2"/>
              </a:buClr>
              <a:buSzPts val="3600"/>
              <a:buNone/>
              <a:defRPr sz="3600">
                <a:solidFill>
                  <a:schemeClr val="accent2"/>
                </a:solidFill>
              </a:defRPr>
            </a:lvl8pPr>
            <a:lvl9pPr lvl="8" algn="ctr">
              <a:lnSpc>
                <a:spcPct val="100000"/>
              </a:lnSpc>
              <a:spcBef>
                <a:spcPts val="0"/>
              </a:spcBef>
              <a:spcAft>
                <a:spcPts val="0"/>
              </a:spcAft>
              <a:buClr>
                <a:schemeClr val="accent2"/>
              </a:buClr>
              <a:buSzPts val="3600"/>
              <a:buNone/>
              <a:defRPr sz="3600">
                <a:solidFill>
                  <a:schemeClr val="accent2"/>
                </a:solidFill>
              </a:defRPr>
            </a:lvl9pPr>
          </a:lstStyle>
          <a:p/>
        </p:txBody>
      </p:sp>
      <p:sp>
        <p:nvSpPr>
          <p:cNvPr id="206" name="Google Shape;206;p6"/>
          <p:cNvSpPr txBox="1"/>
          <p:nvPr>
            <p:ph idx="1" type="subTitle"/>
          </p:nvPr>
        </p:nvSpPr>
        <p:spPr>
          <a:xfrm>
            <a:off x="2391900" y="1996538"/>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207" name="Google Shape;207;p6"/>
          <p:cNvSpPr txBox="1"/>
          <p:nvPr>
            <p:ph idx="2" type="subTitle"/>
          </p:nvPr>
        </p:nvSpPr>
        <p:spPr>
          <a:xfrm>
            <a:off x="2391900" y="2844263"/>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208" name="Google Shape;208;p6"/>
          <p:cNvSpPr txBox="1"/>
          <p:nvPr>
            <p:ph idx="3" type="subTitle"/>
          </p:nvPr>
        </p:nvSpPr>
        <p:spPr>
          <a:xfrm>
            <a:off x="1323900" y="39872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209" name="Google Shape;209;p6"/>
          <p:cNvSpPr txBox="1"/>
          <p:nvPr>
            <p:ph idx="4" type="subTitle"/>
          </p:nvPr>
        </p:nvSpPr>
        <p:spPr>
          <a:xfrm>
            <a:off x="5667300" y="39872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210" name="Google Shape;210;p6"/>
          <p:cNvSpPr/>
          <p:nvPr/>
        </p:nvSpPr>
        <p:spPr>
          <a:xfrm>
            <a:off x="8198376" y="3284123"/>
            <a:ext cx="91344" cy="83230"/>
          </a:xfrm>
          <a:custGeom>
            <a:rect b="b" l="l" r="r" t="t"/>
            <a:pathLst>
              <a:path extrusionOk="0" h="3026" w="3321">
                <a:moveTo>
                  <a:pt x="1581" y="576"/>
                </a:moveTo>
                <a:cubicBezTo>
                  <a:pt x="1895" y="576"/>
                  <a:pt x="2235" y="705"/>
                  <a:pt x="2456" y="927"/>
                </a:cubicBezTo>
                <a:cubicBezTo>
                  <a:pt x="2661" y="1313"/>
                  <a:pt x="2661" y="1973"/>
                  <a:pt x="2274" y="2268"/>
                </a:cubicBezTo>
                <a:cubicBezTo>
                  <a:pt x="2081" y="2405"/>
                  <a:pt x="1842" y="2473"/>
                  <a:pt x="1618" y="2473"/>
                </a:cubicBezTo>
                <a:cubicBezTo>
                  <a:pt x="1393" y="2473"/>
                  <a:pt x="1183" y="2405"/>
                  <a:pt x="1046" y="2268"/>
                </a:cubicBezTo>
                <a:cubicBezTo>
                  <a:pt x="1046" y="2155"/>
                  <a:pt x="1046" y="2155"/>
                  <a:pt x="955" y="2064"/>
                </a:cubicBezTo>
                <a:cubicBezTo>
                  <a:pt x="660" y="1700"/>
                  <a:pt x="660" y="1131"/>
                  <a:pt x="1046" y="745"/>
                </a:cubicBezTo>
                <a:cubicBezTo>
                  <a:pt x="1189" y="629"/>
                  <a:pt x="1379" y="576"/>
                  <a:pt x="1581" y="576"/>
                </a:cubicBezTo>
                <a:close/>
                <a:moveTo>
                  <a:pt x="1599" y="1"/>
                </a:moveTo>
                <a:cubicBezTo>
                  <a:pt x="1302" y="1"/>
                  <a:pt x="1004" y="84"/>
                  <a:pt x="751" y="267"/>
                </a:cubicBezTo>
                <a:cubicBezTo>
                  <a:pt x="91" y="745"/>
                  <a:pt x="0" y="1700"/>
                  <a:pt x="478" y="2359"/>
                </a:cubicBezTo>
                <a:cubicBezTo>
                  <a:pt x="478" y="2450"/>
                  <a:pt x="478" y="2541"/>
                  <a:pt x="569" y="2632"/>
                </a:cubicBezTo>
                <a:cubicBezTo>
                  <a:pt x="865" y="2881"/>
                  <a:pt x="1267" y="3025"/>
                  <a:pt x="1664" y="3025"/>
                </a:cubicBezTo>
                <a:cubicBezTo>
                  <a:pt x="2029" y="3025"/>
                  <a:pt x="2389" y="2904"/>
                  <a:pt x="2661" y="2632"/>
                </a:cubicBezTo>
                <a:cubicBezTo>
                  <a:pt x="3229" y="2155"/>
                  <a:pt x="3320" y="1222"/>
                  <a:pt x="2843" y="563"/>
                </a:cubicBezTo>
                <a:cubicBezTo>
                  <a:pt x="2549" y="213"/>
                  <a:pt x="2074" y="1"/>
                  <a:pt x="15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6"/>
          <p:cNvSpPr/>
          <p:nvPr/>
        </p:nvSpPr>
        <p:spPr>
          <a:xfrm>
            <a:off x="8240266" y="2708636"/>
            <a:ext cx="174547" cy="167533"/>
          </a:xfrm>
          <a:custGeom>
            <a:rect b="b" l="l" r="r" t="t"/>
            <a:pathLst>
              <a:path extrusionOk="0" h="6091" w="6346">
                <a:moveTo>
                  <a:pt x="3069" y="1"/>
                </a:moveTo>
                <a:cubicBezTo>
                  <a:pt x="2481" y="1"/>
                  <a:pt x="1894" y="175"/>
                  <a:pt x="1411" y="543"/>
                </a:cubicBezTo>
                <a:cubicBezTo>
                  <a:pt x="183" y="1384"/>
                  <a:pt x="1" y="3089"/>
                  <a:pt x="751" y="4226"/>
                </a:cubicBezTo>
                <a:cubicBezTo>
                  <a:pt x="812" y="4355"/>
                  <a:pt x="905" y="4408"/>
                  <a:pt x="996" y="4408"/>
                </a:cubicBezTo>
                <a:cubicBezTo>
                  <a:pt x="1178" y="4408"/>
                  <a:pt x="1350" y="4196"/>
                  <a:pt x="1229" y="3953"/>
                </a:cubicBezTo>
                <a:cubicBezTo>
                  <a:pt x="660" y="3089"/>
                  <a:pt x="751" y="1861"/>
                  <a:pt x="1593" y="1111"/>
                </a:cubicBezTo>
                <a:cubicBezTo>
                  <a:pt x="1976" y="727"/>
                  <a:pt x="2490" y="554"/>
                  <a:pt x="3017" y="554"/>
                </a:cubicBezTo>
                <a:cubicBezTo>
                  <a:pt x="3676" y="554"/>
                  <a:pt x="4354" y="825"/>
                  <a:pt x="4822" y="1293"/>
                </a:cubicBezTo>
                <a:cubicBezTo>
                  <a:pt x="5572" y="2157"/>
                  <a:pt x="5686" y="3476"/>
                  <a:pt x="5117" y="4431"/>
                </a:cubicBezTo>
                <a:cubicBezTo>
                  <a:pt x="4794" y="5063"/>
                  <a:pt x="4073" y="5528"/>
                  <a:pt x="3351" y="5528"/>
                </a:cubicBezTo>
                <a:cubicBezTo>
                  <a:pt x="3009" y="5528"/>
                  <a:pt x="2666" y="5423"/>
                  <a:pt x="2366" y="5181"/>
                </a:cubicBezTo>
                <a:cubicBezTo>
                  <a:pt x="2318" y="5152"/>
                  <a:pt x="2271" y="5139"/>
                  <a:pt x="2227" y="5139"/>
                </a:cubicBezTo>
                <a:cubicBezTo>
                  <a:pt x="1997" y="5139"/>
                  <a:pt x="1841" y="5487"/>
                  <a:pt x="2070" y="5659"/>
                </a:cubicBezTo>
                <a:cubicBezTo>
                  <a:pt x="2443" y="5959"/>
                  <a:pt x="2876" y="6091"/>
                  <a:pt x="3317" y="6091"/>
                </a:cubicBezTo>
                <a:cubicBezTo>
                  <a:pt x="4115" y="6091"/>
                  <a:pt x="4939" y="5658"/>
                  <a:pt x="5481" y="5000"/>
                </a:cubicBezTo>
                <a:cubicBezTo>
                  <a:pt x="6345" y="3863"/>
                  <a:pt x="6254" y="1952"/>
                  <a:pt x="5208" y="906"/>
                </a:cubicBezTo>
                <a:cubicBezTo>
                  <a:pt x="4660" y="318"/>
                  <a:pt x="3863" y="1"/>
                  <a:pt x="30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6"/>
          <p:cNvSpPr/>
          <p:nvPr/>
        </p:nvSpPr>
        <p:spPr>
          <a:xfrm>
            <a:off x="440200" y="3669177"/>
            <a:ext cx="138240" cy="123470"/>
          </a:xfrm>
          <a:custGeom>
            <a:rect b="b" l="l" r="r" t="t"/>
            <a:pathLst>
              <a:path extrusionOk="0" h="4489" w="5026">
                <a:moveTo>
                  <a:pt x="2587" y="563"/>
                </a:moveTo>
                <a:cubicBezTo>
                  <a:pt x="3488" y="563"/>
                  <a:pt x="4194" y="1256"/>
                  <a:pt x="4275" y="2114"/>
                </a:cubicBezTo>
                <a:cubicBezTo>
                  <a:pt x="4427" y="3273"/>
                  <a:pt x="3566" y="3873"/>
                  <a:pt x="2687" y="3873"/>
                </a:cubicBezTo>
                <a:cubicBezTo>
                  <a:pt x="1979" y="3873"/>
                  <a:pt x="1259" y="3484"/>
                  <a:pt x="1046" y="2682"/>
                </a:cubicBezTo>
                <a:cubicBezTo>
                  <a:pt x="1046" y="2500"/>
                  <a:pt x="864" y="2500"/>
                  <a:pt x="774" y="2500"/>
                </a:cubicBezTo>
                <a:cubicBezTo>
                  <a:pt x="774" y="1636"/>
                  <a:pt x="1433" y="795"/>
                  <a:pt x="2274" y="590"/>
                </a:cubicBezTo>
                <a:cubicBezTo>
                  <a:pt x="2381" y="572"/>
                  <a:pt x="2485" y="563"/>
                  <a:pt x="2587" y="563"/>
                </a:cubicBezTo>
                <a:close/>
                <a:moveTo>
                  <a:pt x="2757" y="1"/>
                </a:moveTo>
                <a:cubicBezTo>
                  <a:pt x="2666" y="1"/>
                  <a:pt x="2573" y="8"/>
                  <a:pt x="2479" y="22"/>
                </a:cubicBezTo>
                <a:cubicBezTo>
                  <a:pt x="1046" y="135"/>
                  <a:pt x="0" y="1454"/>
                  <a:pt x="205" y="2773"/>
                </a:cubicBezTo>
                <a:cubicBezTo>
                  <a:pt x="205" y="2996"/>
                  <a:pt x="360" y="3103"/>
                  <a:pt x="524" y="3103"/>
                </a:cubicBezTo>
                <a:cubicBezTo>
                  <a:pt x="578" y="3103"/>
                  <a:pt x="632" y="3091"/>
                  <a:pt x="683" y="3069"/>
                </a:cubicBezTo>
                <a:cubicBezTo>
                  <a:pt x="1021" y="3936"/>
                  <a:pt x="1949" y="4488"/>
                  <a:pt x="2919" y="4488"/>
                </a:cubicBezTo>
                <a:cubicBezTo>
                  <a:pt x="2992" y="4488"/>
                  <a:pt x="3065" y="4485"/>
                  <a:pt x="3138" y="4479"/>
                </a:cubicBezTo>
                <a:cubicBezTo>
                  <a:pt x="4275" y="4297"/>
                  <a:pt x="5026" y="3251"/>
                  <a:pt x="4844" y="2023"/>
                </a:cubicBezTo>
                <a:cubicBezTo>
                  <a:pt x="4676" y="973"/>
                  <a:pt x="3849" y="1"/>
                  <a:pt x="275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3" name="Google Shape;213;p6"/>
          <p:cNvGrpSpPr/>
          <p:nvPr/>
        </p:nvGrpSpPr>
        <p:grpSpPr>
          <a:xfrm>
            <a:off x="8328474" y="3216434"/>
            <a:ext cx="455978" cy="735924"/>
            <a:chOff x="6985449" y="3216434"/>
            <a:chExt cx="455978" cy="735924"/>
          </a:xfrm>
        </p:grpSpPr>
        <p:sp>
          <p:nvSpPr>
            <p:cNvPr id="214" name="Google Shape;214;p6"/>
            <p:cNvSpPr/>
            <p:nvPr/>
          </p:nvSpPr>
          <p:spPr>
            <a:xfrm>
              <a:off x="7030448" y="3682533"/>
              <a:ext cx="354072" cy="243969"/>
            </a:xfrm>
            <a:custGeom>
              <a:rect b="b" l="l" r="r" t="t"/>
              <a:pathLst>
                <a:path extrusionOk="0" h="8870" w="12873">
                  <a:moveTo>
                    <a:pt x="4234" y="1"/>
                  </a:moveTo>
                  <a:cubicBezTo>
                    <a:pt x="3981" y="1"/>
                    <a:pt x="3745" y="84"/>
                    <a:pt x="3572" y="290"/>
                  </a:cubicBezTo>
                  <a:cubicBezTo>
                    <a:pt x="3390" y="563"/>
                    <a:pt x="3299" y="859"/>
                    <a:pt x="3299" y="1132"/>
                  </a:cubicBezTo>
                  <a:cubicBezTo>
                    <a:pt x="3003" y="2564"/>
                    <a:pt x="2344" y="3883"/>
                    <a:pt x="1411" y="4929"/>
                  </a:cubicBezTo>
                  <a:cubicBezTo>
                    <a:pt x="934" y="5498"/>
                    <a:pt x="274" y="6066"/>
                    <a:pt x="161" y="6817"/>
                  </a:cubicBezTo>
                  <a:cubicBezTo>
                    <a:pt x="0" y="7477"/>
                    <a:pt x="493" y="8297"/>
                    <a:pt x="1140" y="8297"/>
                  </a:cubicBezTo>
                  <a:cubicBezTo>
                    <a:pt x="1228" y="8297"/>
                    <a:pt x="1319" y="8282"/>
                    <a:pt x="1411" y="8249"/>
                  </a:cubicBezTo>
                  <a:lnTo>
                    <a:pt x="1684" y="8431"/>
                  </a:lnTo>
                  <a:cubicBezTo>
                    <a:pt x="3417" y="8728"/>
                    <a:pt x="5174" y="8870"/>
                    <a:pt x="6930" y="8870"/>
                  </a:cubicBezTo>
                  <a:cubicBezTo>
                    <a:pt x="8539" y="8870"/>
                    <a:pt x="10148" y="8751"/>
                    <a:pt x="11735" y="8522"/>
                  </a:cubicBezTo>
                  <a:cubicBezTo>
                    <a:pt x="12099" y="8431"/>
                    <a:pt x="12486" y="8340"/>
                    <a:pt x="12668" y="8045"/>
                  </a:cubicBezTo>
                  <a:cubicBezTo>
                    <a:pt x="12872" y="7772"/>
                    <a:pt x="12781" y="7476"/>
                    <a:pt x="12668" y="7112"/>
                  </a:cubicBezTo>
                  <a:cubicBezTo>
                    <a:pt x="12486" y="5975"/>
                    <a:pt x="12213" y="4838"/>
                    <a:pt x="11531" y="3883"/>
                  </a:cubicBezTo>
                  <a:cubicBezTo>
                    <a:pt x="10962" y="2928"/>
                    <a:pt x="10030" y="2087"/>
                    <a:pt x="8802" y="2087"/>
                  </a:cubicBezTo>
                  <a:cubicBezTo>
                    <a:pt x="8518" y="2087"/>
                    <a:pt x="8233" y="2110"/>
                    <a:pt x="7949" y="2110"/>
                  </a:cubicBezTo>
                  <a:cubicBezTo>
                    <a:pt x="7665" y="2110"/>
                    <a:pt x="7381" y="2087"/>
                    <a:pt x="7096" y="1996"/>
                  </a:cubicBezTo>
                  <a:cubicBezTo>
                    <a:pt x="6414" y="1791"/>
                    <a:pt x="6050" y="1132"/>
                    <a:pt x="5482" y="563"/>
                  </a:cubicBezTo>
                  <a:cubicBezTo>
                    <a:pt x="5177" y="259"/>
                    <a:pt x="4679" y="1"/>
                    <a:pt x="423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6"/>
            <p:cNvSpPr/>
            <p:nvPr/>
          </p:nvSpPr>
          <p:spPr>
            <a:xfrm>
              <a:off x="6985449" y="3216434"/>
              <a:ext cx="455978" cy="735924"/>
            </a:xfrm>
            <a:custGeom>
              <a:rect b="b" l="l" r="r" t="t"/>
              <a:pathLst>
                <a:path extrusionOk="0" h="26756" w="16578">
                  <a:moveTo>
                    <a:pt x="7877" y="704"/>
                  </a:moveTo>
                  <a:cubicBezTo>
                    <a:pt x="8085" y="704"/>
                    <a:pt x="8279" y="718"/>
                    <a:pt x="8437" y="750"/>
                  </a:cubicBezTo>
                  <a:cubicBezTo>
                    <a:pt x="9483" y="750"/>
                    <a:pt x="9756" y="750"/>
                    <a:pt x="10051" y="1773"/>
                  </a:cubicBezTo>
                  <a:cubicBezTo>
                    <a:pt x="10620" y="3206"/>
                    <a:pt x="10324" y="5298"/>
                    <a:pt x="10324" y="6799"/>
                  </a:cubicBezTo>
                  <a:cubicBezTo>
                    <a:pt x="10233" y="8322"/>
                    <a:pt x="10142" y="9846"/>
                    <a:pt x="10142" y="11256"/>
                  </a:cubicBezTo>
                  <a:cubicBezTo>
                    <a:pt x="10051" y="13530"/>
                    <a:pt x="10233" y="15804"/>
                    <a:pt x="11006" y="17896"/>
                  </a:cubicBezTo>
                  <a:cubicBezTo>
                    <a:pt x="11097" y="18078"/>
                    <a:pt x="11188" y="18260"/>
                    <a:pt x="11188" y="18464"/>
                  </a:cubicBezTo>
                  <a:cubicBezTo>
                    <a:pt x="11139" y="18353"/>
                    <a:pt x="11029" y="18275"/>
                    <a:pt x="10924" y="18275"/>
                  </a:cubicBezTo>
                  <a:cubicBezTo>
                    <a:pt x="10836" y="18275"/>
                    <a:pt x="10752" y="18330"/>
                    <a:pt x="10711" y="18464"/>
                  </a:cubicBezTo>
                  <a:cubicBezTo>
                    <a:pt x="10243" y="19528"/>
                    <a:pt x="9439" y="19999"/>
                    <a:pt x="8531" y="19999"/>
                  </a:cubicBezTo>
                  <a:cubicBezTo>
                    <a:pt x="7982" y="19999"/>
                    <a:pt x="7396" y="19827"/>
                    <a:pt x="6822" y="19510"/>
                  </a:cubicBezTo>
                  <a:cubicBezTo>
                    <a:pt x="6163" y="19033"/>
                    <a:pt x="5503" y="18464"/>
                    <a:pt x="4639" y="18464"/>
                  </a:cubicBezTo>
                  <a:cubicBezTo>
                    <a:pt x="4366" y="18464"/>
                    <a:pt x="4184" y="18464"/>
                    <a:pt x="3980" y="18555"/>
                  </a:cubicBezTo>
                  <a:cubicBezTo>
                    <a:pt x="4639" y="16554"/>
                    <a:pt x="4844" y="14485"/>
                    <a:pt x="5026" y="12302"/>
                  </a:cubicBezTo>
                  <a:lnTo>
                    <a:pt x="6731" y="12302"/>
                  </a:lnTo>
                  <a:cubicBezTo>
                    <a:pt x="7118" y="12302"/>
                    <a:pt x="7118" y="11733"/>
                    <a:pt x="6731" y="11733"/>
                  </a:cubicBezTo>
                  <a:lnTo>
                    <a:pt x="5026" y="11733"/>
                  </a:lnTo>
                  <a:lnTo>
                    <a:pt x="5026" y="10028"/>
                  </a:lnTo>
                  <a:lnTo>
                    <a:pt x="7300" y="10028"/>
                  </a:lnTo>
                  <a:cubicBezTo>
                    <a:pt x="7595" y="10028"/>
                    <a:pt x="7595" y="9459"/>
                    <a:pt x="7300" y="9459"/>
                  </a:cubicBezTo>
                  <a:lnTo>
                    <a:pt x="5026" y="9459"/>
                  </a:lnTo>
                  <a:lnTo>
                    <a:pt x="5026" y="6890"/>
                  </a:lnTo>
                  <a:cubicBezTo>
                    <a:pt x="5465" y="6783"/>
                    <a:pt x="5913" y="6739"/>
                    <a:pt x="6340" y="6739"/>
                  </a:cubicBezTo>
                  <a:cubicBezTo>
                    <a:pt x="6643" y="6739"/>
                    <a:pt x="6936" y="6761"/>
                    <a:pt x="7209" y="6799"/>
                  </a:cubicBezTo>
                  <a:cubicBezTo>
                    <a:pt x="7595" y="6799"/>
                    <a:pt x="7595" y="6230"/>
                    <a:pt x="7209" y="6230"/>
                  </a:cubicBezTo>
                  <a:cubicBezTo>
                    <a:pt x="6936" y="6193"/>
                    <a:pt x="6643" y="6171"/>
                    <a:pt x="6340" y="6171"/>
                  </a:cubicBezTo>
                  <a:cubicBezTo>
                    <a:pt x="5913" y="6171"/>
                    <a:pt x="5465" y="6215"/>
                    <a:pt x="5026" y="6321"/>
                  </a:cubicBezTo>
                  <a:cubicBezTo>
                    <a:pt x="5026" y="6048"/>
                    <a:pt x="5117" y="5662"/>
                    <a:pt x="5117" y="5298"/>
                  </a:cubicBezTo>
                  <a:lnTo>
                    <a:pt x="5117" y="3206"/>
                  </a:lnTo>
                  <a:cubicBezTo>
                    <a:pt x="5117" y="1978"/>
                    <a:pt x="4844" y="1500"/>
                    <a:pt x="6345" y="932"/>
                  </a:cubicBezTo>
                  <a:cubicBezTo>
                    <a:pt x="6690" y="800"/>
                    <a:pt x="7333" y="704"/>
                    <a:pt x="7877" y="704"/>
                  </a:cubicBezTo>
                  <a:close/>
                  <a:moveTo>
                    <a:pt x="11279" y="18555"/>
                  </a:moveTo>
                  <a:cubicBezTo>
                    <a:pt x="11575" y="19306"/>
                    <a:pt x="12030" y="19965"/>
                    <a:pt x="12507" y="20647"/>
                  </a:cubicBezTo>
                  <a:cubicBezTo>
                    <a:pt x="12803" y="21102"/>
                    <a:pt x="13167" y="21489"/>
                    <a:pt x="13553" y="21966"/>
                  </a:cubicBezTo>
                  <a:cubicBezTo>
                    <a:pt x="13940" y="22239"/>
                    <a:pt x="16578" y="25468"/>
                    <a:pt x="14508" y="25559"/>
                  </a:cubicBezTo>
                  <a:cubicBezTo>
                    <a:pt x="14304" y="25559"/>
                    <a:pt x="14213" y="25764"/>
                    <a:pt x="14213" y="25855"/>
                  </a:cubicBezTo>
                  <a:lnTo>
                    <a:pt x="14031" y="25855"/>
                  </a:lnTo>
                  <a:cubicBezTo>
                    <a:pt x="10893" y="25946"/>
                    <a:pt x="7686" y="26037"/>
                    <a:pt x="4457" y="26037"/>
                  </a:cubicBezTo>
                  <a:cubicBezTo>
                    <a:pt x="4248" y="26047"/>
                    <a:pt x="4030" y="26054"/>
                    <a:pt x="3811" y="26054"/>
                  </a:cubicBezTo>
                  <a:cubicBezTo>
                    <a:pt x="2052" y="26054"/>
                    <a:pt x="179" y="25621"/>
                    <a:pt x="1615" y="23012"/>
                  </a:cubicBezTo>
                  <a:cubicBezTo>
                    <a:pt x="2092" y="22057"/>
                    <a:pt x="2752" y="21307"/>
                    <a:pt x="3229" y="20352"/>
                  </a:cubicBezTo>
                  <a:cubicBezTo>
                    <a:pt x="3294" y="20416"/>
                    <a:pt x="3384" y="20446"/>
                    <a:pt x="3469" y="20446"/>
                  </a:cubicBezTo>
                  <a:cubicBezTo>
                    <a:pt x="3625" y="20446"/>
                    <a:pt x="3766" y="20346"/>
                    <a:pt x="3707" y="20170"/>
                  </a:cubicBezTo>
                  <a:cubicBezTo>
                    <a:pt x="4048" y="19423"/>
                    <a:pt x="4435" y="19012"/>
                    <a:pt x="4869" y="19012"/>
                  </a:cubicBezTo>
                  <a:cubicBezTo>
                    <a:pt x="5043" y="19012"/>
                    <a:pt x="5224" y="19078"/>
                    <a:pt x="5412" y="19215"/>
                  </a:cubicBezTo>
                  <a:cubicBezTo>
                    <a:pt x="5685" y="19306"/>
                    <a:pt x="5981" y="19510"/>
                    <a:pt x="6163" y="19692"/>
                  </a:cubicBezTo>
                  <a:cubicBezTo>
                    <a:pt x="6549" y="19965"/>
                    <a:pt x="6913" y="20261"/>
                    <a:pt x="7391" y="20443"/>
                  </a:cubicBezTo>
                  <a:cubicBezTo>
                    <a:pt x="7777" y="20534"/>
                    <a:pt x="8255" y="20647"/>
                    <a:pt x="8732" y="20647"/>
                  </a:cubicBezTo>
                  <a:cubicBezTo>
                    <a:pt x="9869" y="20443"/>
                    <a:pt x="10802" y="19783"/>
                    <a:pt x="11279" y="18737"/>
                  </a:cubicBezTo>
                  <a:lnTo>
                    <a:pt x="11279" y="18555"/>
                  </a:lnTo>
                  <a:close/>
                  <a:moveTo>
                    <a:pt x="9255" y="0"/>
                  </a:moveTo>
                  <a:cubicBezTo>
                    <a:pt x="8823" y="0"/>
                    <a:pt x="8374" y="117"/>
                    <a:pt x="8050" y="181"/>
                  </a:cubicBezTo>
                  <a:cubicBezTo>
                    <a:pt x="7300" y="272"/>
                    <a:pt x="5594" y="181"/>
                    <a:pt x="4935" y="750"/>
                  </a:cubicBezTo>
                  <a:cubicBezTo>
                    <a:pt x="4457" y="1114"/>
                    <a:pt x="4548" y="1887"/>
                    <a:pt x="4548" y="2455"/>
                  </a:cubicBezTo>
                  <a:cubicBezTo>
                    <a:pt x="4548" y="3865"/>
                    <a:pt x="4548" y="5184"/>
                    <a:pt x="4457" y="6617"/>
                  </a:cubicBezTo>
                  <a:lnTo>
                    <a:pt x="4457" y="6890"/>
                  </a:lnTo>
                  <a:lnTo>
                    <a:pt x="4457" y="7458"/>
                  </a:lnTo>
                  <a:cubicBezTo>
                    <a:pt x="4457" y="8891"/>
                    <a:pt x="4457" y="10301"/>
                    <a:pt x="4366" y="11824"/>
                  </a:cubicBezTo>
                  <a:cubicBezTo>
                    <a:pt x="4184" y="11824"/>
                    <a:pt x="4184" y="12211"/>
                    <a:pt x="4366" y="12302"/>
                  </a:cubicBezTo>
                  <a:cubicBezTo>
                    <a:pt x="4275" y="13712"/>
                    <a:pt x="4184" y="15144"/>
                    <a:pt x="3889" y="16554"/>
                  </a:cubicBezTo>
                  <a:cubicBezTo>
                    <a:pt x="3616" y="17987"/>
                    <a:pt x="3138" y="19397"/>
                    <a:pt x="2365" y="20738"/>
                  </a:cubicBezTo>
                  <a:cubicBezTo>
                    <a:pt x="1797" y="21784"/>
                    <a:pt x="864" y="22626"/>
                    <a:pt x="569" y="23854"/>
                  </a:cubicBezTo>
                  <a:cubicBezTo>
                    <a:pt x="0" y="25650"/>
                    <a:pt x="1433" y="26605"/>
                    <a:pt x="3047" y="26696"/>
                  </a:cubicBezTo>
                  <a:cubicBezTo>
                    <a:pt x="3782" y="26738"/>
                    <a:pt x="4525" y="26755"/>
                    <a:pt x="5273" y="26755"/>
                  </a:cubicBezTo>
                  <a:cubicBezTo>
                    <a:pt x="8184" y="26755"/>
                    <a:pt x="11172" y="26496"/>
                    <a:pt x="14031" y="26423"/>
                  </a:cubicBezTo>
                  <a:cubicBezTo>
                    <a:pt x="14213" y="26423"/>
                    <a:pt x="14304" y="26219"/>
                    <a:pt x="14304" y="26128"/>
                  </a:cubicBezTo>
                  <a:lnTo>
                    <a:pt x="14508" y="26128"/>
                  </a:lnTo>
                  <a:cubicBezTo>
                    <a:pt x="15918" y="26037"/>
                    <a:pt x="16123" y="24718"/>
                    <a:pt x="15554" y="23581"/>
                  </a:cubicBezTo>
                  <a:cubicBezTo>
                    <a:pt x="14986" y="22535"/>
                    <a:pt x="14122" y="21671"/>
                    <a:pt x="13371" y="20829"/>
                  </a:cubicBezTo>
                  <a:cubicBezTo>
                    <a:pt x="12234" y="19397"/>
                    <a:pt x="11461" y="17805"/>
                    <a:pt x="11097" y="16099"/>
                  </a:cubicBezTo>
                  <a:cubicBezTo>
                    <a:pt x="10438" y="13052"/>
                    <a:pt x="10802" y="9937"/>
                    <a:pt x="10893" y="6799"/>
                  </a:cubicBezTo>
                  <a:cubicBezTo>
                    <a:pt x="10893" y="5389"/>
                    <a:pt x="10893" y="3865"/>
                    <a:pt x="10711" y="2342"/>
                  </a:cubicBezTo>
                  <a:cubicBezTo>
                    <a:pt x="10620" y="1773"/>
                    <a:pt x="10711" y="636"/>
                    <a:pt x="10142" y="272"/>
                  </a:cubicBezTo>
                  <a:cubicBezTo>
                    <a:pt x="9897" y="67"/>
                    <a:pt x="9581" y="0"/>
                    <a:pt x="92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 name="Google Shape;216;p6"/>
          <p:cNvGrpSpPr/>
          <p:nvPr/>
        </p:nvGrpSpPr>
        <p:grpSpPr>
          <a:xfrm>
            <a:off x="8169606" y="1254309"/>
            <a:ext cx="943229" cy="1441840"/>
            <a:chOff x="6826581" y="1254309"/>
            <a:chExt cx="943229" cy="1441840"/>
          </a:xfrm>
        </p:grpSpPr>
        <p:sp>
          <p:nvSpPr>
            <p:cNvPr id="217" name="Google Shape;217;p6"/>
            <p:cNvSpPr/>
            <p:nvPr/>
          </p:nvSpPr>
          <p:spPr>
            <a:xfrm>
              <a:off x="7254861" y="1254309"/>
              <a:ext cx="85238" cy="66975"/>
            </a:xfrm>
            <a:custGeom>
              <a:rect b="b" l="l" r="r" t="t"/>
              <a:pathLst>
                <a:path extrusionOk="0" h="2435" w="3099">
                  <a:moveTo>
                    <a:pt x="1700" y="0"/>
                  </a:moveTo>
                  <a:cubicBezTo>
                    <a:pt x="818" y="0"/>
                    <a:pt x="1" y="1183"/>
                    <a:pt x="643" y="1957"/>
                  </a:cubicBezTo>
                  <a:cubicBezTo>
                    <a:pt x="697" y="2044"/>
                    <a:pt x="776" y="2080"/>
                    <a:pt x="856" y="2080"/>
                  </a:cubicBezTo>
                  <a:cubicBezTo>
                    <a:pt x="1047" y="2080"/>
                    <a:pt x="1242" y="1877"/>
                    <a:pt x="1098" y="1684"/>
                  </a:cubicBezTo>
                  <a:cubicBezTo>
                    <a:pt x="793" y="1284"/>
                    <a:pt x="1207" y="548"/>
                    <a:pt x="1630" y="548"/>
                  </a:cubicBezTo>
                  <a:cubicBezTo>
                    <a:pt x="1712" y="548"/>
                    <a:pt x="1794" y="576"/>
                    <a:pt x="1871" y="638"/>
                  </a:cubicBezTo>
                  <a:cubicBezTo>
                    <a:pt x="2348" y="1025"/>
                    <a:pt x="2053" y="1866"/>
                    <a:pt x="1575" y="1866"/>
                  </a:cubicBezTo>
                  <a:cubicBezTo>
                    <a:pt x="1211" y="1866"/>
                    <a:pt x="1211" y="2435"/>
                    <a:pt x="1575" y="2435"/>
                  </a:cubicBezTo>
                  <a:cubicBezTo>
                    <a:pt x="2621" y="2344"/>
                    <a:pt x="3099" y="820"/>
                    <a:pt x="2235" y="161"/>
                  </a:cubicBezTo>
                  <a:cubicBezTo>
                    <a:pt x="2061" y="49"/>
                    <a:pt x="1879" y="0"/>
                    <a:pt x="170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6"/>
            <p:cNvSpPr/>
            <p:nvPr/>
          </p:nvSpPr>
          <p:spPr>
            <a:xfrm>
              <a:off x="6909756" y="1589595"/>
              <a:ext cx="860054" cy="980113"/>
            </a:xfrm>
            <a:custGeom>
              <a:rect b="b" l="l" r="r" t="t"/>
              <a:pathLst>
                <a:path extrusionOk="0" h="35634" w="31269">
                  <a:moveTo>
                    <a:pt x="16214" y="0"/>
                  </a:moveTo>
                  <a:cubicBezTo>
                    <a:pt x="17447" y="2040"/>
                    <a:pt x="15542" y="5072"/>
                    <a:pt x="13284" y="5072"/>
                  </a:cubicBezTo>
                  <a:cubicBezTo>
                    <a:pt x="13125" y="5072"/>
                    <a:pt x="12965" y="5057"/>
                    <a:pt x="12803" y="5026"/>
                  </a:cubicBezTo>
                  <a:lnTo>
                    <a:pt x="12803" y="5026"/>
                  </a:lnTo>
                  <a:cubicBezTo>
                    <a:pt x="13372" y="6072"/>
                    <a:pt x="14031" y="7118"/>
                    <a:pt x="14031" y="8255"/>
                  </a:cubicBezTo>
                  <a:cubicBezTo>
                    <a:pt x="13950" y="9275"/>
                    <a:pt x="13172" y="10369"/>
                    <a:pt x="12192" y="10369"/>
                  </a:cubicBezTo>
                  <a:cubicBezTo>
                    <a:pt x="12080" y="10369"/>
                    <a:pt x="11965" y="10354"/>
                    <a:pt x="11848" y="10324"/>
                  </a:cubicBezTo>
                  <a:cubicBezTo>
                    <a:pt x="11189" y="10233"/>
                    <a:pt x="10802" y="9756"/>
                    <a:pt x="10234" y="9483"/>
                  </a:cubicBezTo>
                  <a:cubicBezTo>
                    <a:pt x="10032" y="9378"/>
                    <a:pt x="9808" y="9325"/>
                    <a:pt x="9595" y="9325"/>
                  </a:cubicBezTo>
                  <a:cubicBezTo>
                    <a:pt x="9205" y="9325"/>
                    <a:pt x="8850" y="9502"/>
                    <a:pt x="8733" y="9869"/>
                  </a:cubicBezTo>
                  <a:cubicBezTo>
                    <a:pt x="9961" y="10802"/>
                    <a:pt x="10052" y="12985"/>
                    <a:pt x="8915" y="14031"/>
                  </a:cubicBezTo>
                  <a:cubicBezTo>
                    <a:pt x="8389" y="14479"/>
                    <a:pt x="7705" y="14697"/>
                    <a:pt x="7028" y="14697"/>
                  </a:cubicBezTo>
                  <a:cubicBezTo>
                    <a:pt x="6125" y="14697"/>
                    <a:pt x="5234" y="14307"/>
                    <a:pt x="4753" y="13553"/>
                  </a:cubicBezTo>
                  <a:lnTo>
                    <a:pt x="4753" y="13553"/>
                  </a:lnTo>
                  <a:cubicBezTo>
                    <a:pt x="5231" y="14690"/>
                    <a:pt x="5686" y="15918"/>
                    <a:pt x="6163" y="17146"/>
                  </a:cubicBezTo>
                  <a:cubicBezTo>
                    <a:pt x="6368" y="17533"/>
                    <a:pt x="6550" y="18010"/>
                    <a:pt x="6459" y="18397"/>
                  </a:cubicBezTo>
                  <a:cubicBezTo>
                    <a:pt x="6280" y="18966"/>
                    <a:pt x="5798" y="19188"/>
                    <a:pt x="5237" y="19188"/>
                  </a:cubicBezTo>
                  <a:cubicBezTo>
                    <a:pt x="4588" y="19188"/>
                    <a:pt x="3833" y="18890"/>
                    <a:pt x="3321" y="18488"/>
                  </a:cubicBezTo>
                  <a:cubicBezTo>
                    <a:pt x="2563" y="17927"/>
                    <a:pt x="1661" y="17331"/>
                    <a:pt x="859" y="17331"/>
                  </a:cubicBezTo>
                  <a:cubicBezTo>
                    <a:pt x="554" y="17331"/>
                    <a:pt x="264" y="17417"/>
                    <a:pt x="1" y="17624"/>
                  </a:cubicBezTo>
                  <a:cubicBezTo>
                    <a:pt x="6368" y="23695"/>
                    <a:pt x="12803" y="29767"/>
                    <a:pt x="19239" y="35634"/>
                  </a:cubicBezTo>
                  <a:lnTo>
                    <a:pt x="20194" y="35543"/>
                  </a:lnTo>
                  <a:cubicBezTo>
                    <a:pt x="24446" y="31176"/>
                    <a:pt x="27971" y="26060"/>
                    <a:pt x="30336" y="20466"/>
                  </a:cubicBezTo>
                  <a:cubicBezTo>
                    <a:pt x="30813" y="19329"/>
                    <a:pt x="31268" y="18192"/>
                    <a:pt x="30995" y="17055"/>
                  </a:cubicBezTo>
                  <a:cubicBezTo>
                    <a:pt x="30700" y="15918"/>
                    <a:pt x="29676" y="15077"/>
                    <a:pt x="28812" y="14304"/>
                  </a:cubicBezTo>
                  <a:cubicBezTo>
                    <a:pt x="25401" y="11370"/>
                    <a:pt x="22559" y="7868"/>
                    <a:pt x="20376" y="3889"/>
                  </a:cubicBezTo>
                  <a:cubicBezTo>
                    <a:pt x="19443" y="2092"/>
                    <a:pt x="18193" y="0"/>
                    <a:pt x="162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6"/>
            <p:cNvSpPr/>
            <p:nvPr/>
          </p:nvSpPr>
          <p:spPr>
            <a:xfrm>
              <a:off x="6898451" y="1401956"/>
              <a:ext cx="815881" cy="666199"/>
            </a:xfrm>
            <a:custGeom>
              <a:rect b="b" l="l" r="r" t="t"/>
              <a:pathLst>
                <a:path extrusionOk="0" h="24221" w="29663">
                  <a:moveTo>
                    <a:pt x="14260" y="0"/>
                  </a:moveTo>
                  <a:cubicBezTo>
                    <a:pt x="12919" y="955"/>
                    <a:pt x="12919" y="2365"/>
                    <a:pt x="13487" y="3798"/>
                  </a:cubicBezTo>
                  <a:cubicBezTo>
                    <a:pt x="13874" y="4935"/>
                    <a:pt x="15011" y="5981"/>
                    <a:pt x="15102" y="7209"/>
                  </a:cubicBezTo>
                  <a:cubicBezTo>
                    <a:pt x="15243" y="7996"/>
                    <a:pt x="15102" y="8423"/>
                    <a:pt x="14654" y="8423"/>
                  </a:cubicBezTo>
                  <a:cubicBezTo>
                    <a:pt x="14455" y="8423"/>
                    <a:pt x="14196" y="8339"/>
                    <a:pt x="13874" y="8164"/>
                  </a:cubicBezTo>
                  <a:cubicBezTo>
                    <a:pt x="12828" y="7595"/>
                    <a:pt x="12168" y="6731"/>
                    <a:pt x="11782" y="5594"/>
                  </a:cubicBezTo>
                  <a:cubicBezTo>
                    <a:pt x="11732" y="5444"/>
                    <a:pt x="11626" y="5376"/>
                    <a:pt x="11527" y="5376"/>
                  </a:cubicBezTo>
                  <a:cubicBezTo>
                    <a:pt x="11445" y="5376"/>
                    <a:pt x="11368" y="5421"/>
                    <a:pt x="11327" y="5503"/>
                  </a:cubicBezTo>
                  <a:cubicBezTo>
                    <a:pt x="10645" y="6549"/>
                    <a:pt x="9985" y="7595"/>
                    <a:pt x="9326" y="8528"/>
                  </a:cubicBezTo>
                  <a:cubicBezTo>
                    <a:pt x="9235" y="8732"/>
                    <a:pt x="9235" y="8823"/>
                    <a:pt x="9326" y="8914"/>
                  </a:cubicBezTo>
                  <a:cubicBezTo>
                    <a:pt x="10190" y="9869"/>
                    <a:pt x="12350" y="12507"/>
                    <a:pt x="11509" y="13644"/>
                  </a:cubicBezTo>
                  <a:cubicBezTo>
                    <a:pt x="11329" y="13880"/>
                    <a:pt x="11156" y="13973"/>
                    <a:pt x="10990" y="13973"/>
                  </a:cubicBezTo>
                  <a:cubicBezTo>
                    <a:pt x="10546" y="13973"/>
                    <a:pt x="10151" y="13307"/>
                    <a:pt x="9803" y="12894"/>
                  </a:cubicBezTo>
                  <a:cubicBezTo>
                    <a:pt x="9235" y="12325"/>
                    <a:pt x="8848" y="11666"/>
                    <a:pt x="8484" y="10893"/>
                  </a:cubicBezTo>
                  <a:cubicBezTo>
                    <a:pt x="8428" y="10802"/>
                    <a:pt x="8331" y="10756"/>
                    <a:pt x="8237" y="10756"/>
                  </a:cubicBezTo>
                  <a:cubicBezTo>
                    <a:pt x="8143" y="10756"/>
                    <a:pt x="8052" y="10802"/>
                    <a:pt x="8007" y="10893"/>
                  </a:cubicBezTo>
                  <a:cubicBezTo>
                    <a:pt x="7347" y="11666"/>
                    <a:pt x="6665" y="12325"/>
                    <a:pt x="5733" y="12894"/>
                  </a:cubicBezTo>
                  <a:cubicBezTo>
                    <a:pt x="5642" y="12985"/>
                    <a:pt x="5528" y="13167"/>
                    <a:pt x="5642" y="13280"/>
                  </a:cubicBezTo>
                  <a:cubicBezTo>
                    <a:pt x="6210" y="14508"/>
                    <a:pt x="7347" y="15827"/>
                    <a:pt x="7620" y="17146"/>
                  </a:cubicBezTo>
                  <a:cubicBezTo>
                    <a:pt x="8098" y="17828"/>
                    <a:pt x="7802" y="18488"/>
                    <a:pt x="6574" y="19147"/>
                  </a:cubicBezTo>
                  <a:cubicBezTo>
                    <a:pt x="6301" y="18965"/>
                    <a:pt x="6097" y="18761"/>
                    <a:pt x="5915" y="18579"/>
                  </a:cubicBezTo>
                  <a:cubicBezTo>
                    <a:pt x="5255" y="17828"/>
                    <a:pt x="4778" y="17055"/>
                    <a:pt x="4391" y="16123"/>
                  </a:cubicBezTo>
                  <a:cubicBezTo>
                    <a:pt x="4334" y="15995"/>
                    <a:pt x="4206" y="15911"/>
                    <a:pt x="4096" y="15911"/>
                  </a:cubicBezTo>
                  <a:cubicBezTo>
                    <a:pt x="4030" y="15911"/>
                    <a:pt x="3970" y="15941"/>
                    <a:pt x="3936" y="16009"/>
                  </a:cubicBezTo>
                  <a:cubicBezTo>
                    <a:pt x="3254" y="17055"/>
                    <a:pt x="2595" y="17919"/>
                    <a:pt x="1753" y="18670"/>
                  </a:cubicBezTo>
                  <a:cubicBezTo>
                    <a:pt x="1662" y="18852"/>
                    <a:pt x="1662" y="18965"/>
                    <a:pt x="1753" y="19147"/>
                  </a:cubicBezTo>
                  <a:cubicBezTo>
                    <a:pt x="2231" y="19625"/>
                    <a:pt x="2686" y="20193"/>
                    <a:pt x="3072" y="20853"/>
                  </a:cubicBezTo>
                  <a:cubicBezTo>
                    <a:pt x="3340" y="21203"/>
                    <a:pt x="4841" y="23477"/>
                    <a:pt x="3139" y="23477"/>
                  </a:cubicBezTo>
                  <a:cubicBezTo>
                    <a:pt x="2963" y="23477"/>
                    <a:pt x="2753" y="23453"/>
                    <a:pt x="2504" y="23399"/>
                  </a:cubicBezTo>
                  <a:cubicBezTo>
                    <a:pt x="1935" y="23309"/>
                    <a:pt x="1094" y="22263"/>
                    <a:pt x="525" y="21990"/>
                  </a:cubicBezTo>
                  <a:cubicBezTo>
                    <a:pt x="478" y="21960"/>
                    <a:pt x="431" y="21948"/>
                    <a:pt x="387" y="21948"/>
                  </a:cubicBezTo>
                  <a:cubicBezTo>
                    <a:pt x="156" y="21948"/>
                    <a:pt x="1" y="22295"/>
                    <a:pt x="230" y="22467"/>
                  </a:cubicBezTo>
                  <a:cubicBezTo>
                    <a:pt x="840" y="22805"/>
                    <a:pt x="2438" y="24220"/>
                    <a:pt x="3588" y="24220"/>
                  </a:cubicBezTo>
                  <a:cubicBezTo>
                    <a:pt x="4066" y="24220"/>
                    <a:pt x="4467" y="23976"/>
                    <a:pt x="4687" y="23309"/>
                  </a:cubicBezTo>
                  <a:cubicBezTo>
                    <a:pt x="5073" y="22263"/>
                    <a:pt x="3823" y="20762"/>
                    <a:pt x="3254" y="19989"/>
                  </a:cubicBezTo>
                  <a:cubicBezTo>
                    <a:pt x="2686" y="19238"/>
                    <a:pt x="2413" y="19056"/>
                    <a:pt x="2981" y="18283"/>
                  </a:cubicBezTo>
                  <a:cubicBezTo>
                    <a:pt x="3368" y="17715"/>
                    <a:pt x="3732" y="17260"/>
                    <a:pt x="4118" y="16782"/>
                  </a:cubicBezTo>
                  <a:cubicBezTo>
                    <a:pt x="4728" y="18002"/>
                    <a:pt x="6165" y="20304"/>
                    <a:pt x="7487" y="20304"/>
                  </a:cubicBezTo>
                  <a:cubicBezTo>
                    <a:pt x="7792" y="20304"/>
                    <a:pt x="8090" y="20183"/>
                    <a:pt x="8371" y="19898"/>
                  </a:cubicBezTo>
                  <a:cubicBezTo>
                    <a:pt x="9235" y="19056"/>
                    <a:pt x="8666" y="18010"/>
                    <a:pt x="8280" y="17146"/>
                  </a:cubicBezTo>
                  <a:cubicBezTo>
                    <a:pt x="7802" y="16123"/>
                    <a:pt x="7143" y="15168"/>
                    <a:pt x="6779" y="14213"/>
                  </a:cubicBezTo>
                  <a:cubicBezTo>
                    <a:pt x="6301" y="13167"/>
                    <a:pt x="6779" y="12894"/>
                    <a:pt x="7620" y="12234"/>
                  </a:cubicBezTo>
                  <a:cubicBezTo>
                    <a:pt x="7949" y="11984"/>
                    <a:pt x="8110" y="11868"/>
                    <a:pt x="8219" y="11868"/>
                  </a:cubicBezTo>
                  <a:cubicBezTo>
                    <a:pt x="8398" y="11868"/>
                    <a:pt x="8439" y="12176"/>
                    <a:pt x="8848" y="12712"/>
                  </a:cubicBezTo>
                  <a:cubicBezTo>
                    <a:pt x="9326" y="13280"/>
                    <a:pt x="9803" y="13849"/>
                    <a:pt x="10463" y="14304"/>
                  </a:cubicBezTo>
                  <a:cubicBezTo>
                    <a:pt x="10768" y="14551"/>
                    <a:pt x="11186" y="14836"/>
                    <a:pt x="11596" y="14836"/>
                  </a:cubicBezTo>
                  <a:cubicBezTo>
                    <a:pt x="11826" y="14836"/>
                    <a:pt x="12055" y="14746"/>
                    <a:pt x="12259" y="14508"/>
                  </a:cubicBezTo>
                  <a:cubicBezTo>
                    <a:pt x="12919" y="13735"/>
                    <a:pt x="12077" y="12234"/>
                    <a:pt x="11691" y="11461"/>
                  </a:cubicBezTo>
                  <a:cubicBezTo>
                    <a:pt x="11418" y="10802"/>
                    <a:pt x="10372" y="9756"/>
                    <a:pt x="10190" y="9005"/>
                  </a:cubicBezTo>
                  <a:cubicBezTo>
                    <a:pt x="9985" y="8255"/>
                    <a:pt x="10849" y="7027"/>
                    <a:pt x="11418" y="6254"/>
                  </a:cubicBezTo>
                  <a:cubicBezTo>
                    <a:pt x="12168" y="8050"/>
                    <a:pt x="13783" y="9096"/>
                    <a:pt x="15670" y="9187"/>
                  </a:cubicBezTo>
                  <a:cubicBezTo>
                    <a:pt x="15875" y="9187"/>
                    <a:pt x="15966" y="9096"/>
                    <a:pt x="15966" y="8914"/>
                  </a:cubicBezTo>
                  <a:cubicBezTo>
                    <a:pt x="15966" y="8050"/>
                    <a:pt x="15761" y="7300"/>
                    <a:pt x="15488" y="6458"/>
                  </a:cubicBezTo>
                  <a:cubicBezTo>
                    <a:pt x="15011" y="5321"/>
                    <a:pt x="14056" y="4275"/>
                    <a:pt x="13783" y="3047"/>
                  </a:cubicBezTo>
                  <a:cubicBezTo>
                    <a:pt x="13630" y="2321"/>
                    <a:pt x="13862" y="1211"/>
                    <a:pt x="14507" y="1211"/>
                  </a:cubicBezTo>
                  <a:cubicBezTo>
                    <a:pt x="14629" y="1211"/>
                    <a:pt x="14767" y="1251"/>
                    <a:pt x="14920" y="1342"/>
                  </a:cubicBezTo>
                  <a:cubicBezTo>
                    <a:pt x="15397" y="1524"/>
                    <a:pt x="15761" y="2274"/>
                    <a:pt x="16148" y="2752"/>
                  </a:cubicBezTo>
                  <a:cubicBezTo>
                    <a:pt x="17012" y="3707"/>
                    <a:pt x="17853" y="4753"/>
                    <a:pt x="18808" y="5776"/>
                  </a:cubicBezTo>
                  <a:cubicBezTo>
                    <a:pt x="22219" y="9756"/>
                    <a:pt x="25630" y="13735"/>
                    <a:pt x="29041" y="17828"/>
                  </a:cubicBezTo>
                  <a:cubicBezTo>
                    <a:pt x="29099" y="17885"/>
                    <a:pt x="29161" y="17910"/>
                    <a:pt x="29222" y="17910"/>
                  </a:cubicBezTo>
                  <a:cubicBezTo>
                    <a:pt x="29451" y="17910"/>
                    <a:pt x="29663" y="17566"/>
                    <a:pt x="29519" y="17351"/>
                  </a:cubicBezTo>
                  <a:cubicBezTo>
                    <a:pt x="24493" y="11666"/>
                    <a:pt x="19559" y="5890"/>
                    <a:pt x="14624" y="91"/>
                  </a:cubicBezTo>
                  <a:cubicBezTo>
                    <a:pt x="14533" y="0"/>
                    <a:pt x="14351" y="0"/>
                    <a:pt x="1426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6"/>
            <p:cNvSpPr/>
            <p:nvPr/>
          </p:nvSpPr>
          <p:spPr>
            <a:xfrm>
              <a:off x="6826581" y="2006626"/>
              <a:ext cx="928844" cy="689523"/>
            </a:xfrm>
            <a:custGeom>
              <a:rect b="b" l="l" r="r" t="t"/>
              <a:pathLst>
                <a:path extrusionOk="0" h="25069" w="33770">
                  <a:moveTo>
                    <a:pt x="2113" y="0"/>
                  </a:moveTo>
                  <a:cubicBezTo>
                    <a:pt x="2040" y="0"/>
                    <a:pt x="1961" y="29"/>
                    <a:pt x="1888" y="97"/>
                  </a:cubicBezTo>
                  <a:cubicBezTo>
                    <a:pt x="1319" y="756"/>
                    <a:pt x="660" y="1529"/>
                    <a:pt x="91" y="2189"/>
                  </a:cubicBezTo>
                  <a:cubicBezTo>
                    <a:pt x="0" y="2371"/>
                    <a:pt x="0" y="2552"/>
                    <a:pt x="182" y="2666"/>
                  </a:cubicBezTo>
                  <a:cubicBezTo>
                    <a:pt x="4366" y="5782"/>
                    <a:pt x="7777" y="9943"/>
                    <a:pt x="11370" y="13741"/>
                  </a:cubicBezTo>
                  <a:cubicBezTo>
                    <a:pt x="15077" y="17447"/>
                    <a:pt x="18670" y="21222"/>
                    <a:pt x="22354" y="25019"/>
                  </a:cubicBezTo>
                  <a:cubicBezTo>
                    <a:pt x="22392" y="25053"/>
                    <a:pt x="22439" y="25068"/>
                    <a:pt x="22490" y="25068"/>
                  </a:cubicBezTo>
                  <a:cubicBezTo>
                    <a:pt x="22709" y="25068"/>
                    <a:pt x="22981" y="24783"/>
                    <a:pt x="22740" y="24542"/>
                  </a:cubicBezTo>
                  <a:lnTo>
                    <a:pt x="22649" y="24451"/>
                  </a:lnTo>
                  <a:cubicBezTo>
                    <a:pt x="26538" y="19994"/>
                    <a:pt x="30222" y="15355"/>
                    <a:pt x="33633" y="10511"/>
                  </a:cubicBezTo>
                  <a:cubicBezTo>
                    <a:pt x="33769" y="10269"/>
                    <a:pt x="33602" y="10057"/>
                    <a:pt x="33388" y="10057"/>
                  </a:cubicBezTo>
                  <a:cubicBezTo>
                    <a:pt x="33281" y="10057"/>
                    <a:pt x="33163" y="10110"/>
                    <a:pt x="33064" y="10239"/>
                  </a:cubicBezTo>
                  <a:cubicBezTo>
                    <a:pt x="29744" y="15059"/>
                    <a:pt x="26151" y="19607"/>
                    <a:pt x="22172" y="24064"/>
                  </a:cubicBezTo>
                  <a:cubicBezTo>
                    <a:pt x="18283" y="19994"/>
                    <a:pt x="14395" y="16014"/>
                    <a:pt x="10529" y="11944"/>
                  </a:cubicBezTo>
                  <a:cubicBezTo>
                    <a:pt x="8528" y="9943"/>
                    <a:pt x="6549" y="7874"/>
                    <a:pt x="4548" y="5782"/>
                  </a:cubicBezTo>
                  <a:cubicBezTo>
                    <a:pt x="3593" y="4826"/>
                    <a:pt x="2456" y="3985"/>
                    <a:pt x="1615" y="3030"/>
                  </a:cubicBezTo>
                  <a:cubicBezTo>
                    <a:pt x="1319" y="2757"/>
                    <a:pt x="1046" y="2757"/>
                    <a:pt x="955" y="2280"/>
                  </a:cubicBezTo>
                  <a:cubicBezTo>
                    <a:pt x="955" y="1711"/>
                    <a:pt x="1888" y="961"/>
                    <a:pt x="2274" y="483"/>
                  </a:cubicBezTo>
                  <a:cubicBezTo>
                    <a:pt x="2496" y="261"/>
                    <a:pt x="2333" y="0"/>
                    <a:pt x="21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6"/>
            <p:cNvSpPr/>
            <p:nvPr/>
          </p:nvSpPr>
          <p:spPr>
            <a:xfrm>
              <a:off x="7100530" y="1860520"/>
              <a:ext cx="416591" cy="432709"/>
            </a:xfrm>
            <a:custGeom>
              <a:rect b="b" l="l" r="r" t="t"/>
              <a:pathLst>
                <a:path extrusionOk="0" h="15732" w="15146">
                  <a:moveTo>
                    <a:pt x="5208" y="7683"/>
                  </a:moveTo>
                  <a:cubicBezTo>
                    <a:pt x="5481" y="7864"/>
                    <a:pt x="5867" y="8069"/>
                    <a:pt x="6140" y="8342"/>
                  </a:cubicBezTo>
                  <a:cubicBezTo>
                    <a:pt x="5958" y="8547"/>
                    <a:pt x="5685" y="8638"/>
                    <a:pt x="5390" y="8729"/>
                  </a:cubicBezTo>
                  <a:cubicBezTo>
                    <a:pt x="5117" y="8342"/>
                    <a:pt x="5003" y="7978"/>
                    <a:pt x="5208" y="7683"/>
                  </a:cubicBezTo>
                  <a:close/>
                  <a:moveTo>
                    <a:pt x="1332" y="7570"/>
                  </a:moveTo>
                  <a:cubicBezTo>
                    <a:pt x="1476" y="7570"/>
                    <a:pt x="1712" y="7712"/>
                    <a:pt x="2070" y="8069"/>
                  </a:cubicBezTo>
                  <a:cubicBezTo>
                    <a:pt x="2843" y="8729"/>
                    <a:pt x="3298" y="9479"/>
                    <a:pt x="3593" y="10343"/>
                  </a:cubicBezTo>
                  <a:cubicBezTo>
                    <a:pt x="3775" y="10821"/>
                    <a:pt x="3866" y="11389"/>
                    <a:pt x="3980" y="11844"/>
                  </a:cubicBezTo>
                  <a:cubicBezTo>
                    <a:pt x="3502" y="11662"/>
                    <a:pt x="3116" y="11480"/>
                    <a:pt x="2843" y="11094"/>
                  </a:cubicBezTo>
                  <a:cubicBezTo>
                    <a:pt x="2070" y="10525"/>
                    <a:pt x="1706" y="9684"/>
                    <a:pt x="1410" y="8820"/>
                  </a:cubicBezTo>
                  <a:cubicBezTo>
                    <a:pt x="1145" y="8243"/>
                    <a:pt x="1019" y="7570"/>
                    <a:pt x="1332" y="7570"/>
                  </a:cubicBezTo>
                  <a:close/>
                  <a:moveTo>
                    <a:pt x="13793" y="0"/>
                  </a:moveTo>
                  <a:cubicBezTo>
                    <a:pt x="12803" y="0"/>
                    <a:pt x="11862" y="341"/>
                    <a:pt x="11075" y="1043"/>
                  </a:cubicBezTo>
                  <a:cubicBezTo>
                    <a:pt x="10597" y="1520"/>
                    <a:pt x="10233" y="1998"/>
                    <a:pt x="9938" y="2566"/>
                  </a:cubicBezTo>
                  <a:cubicBezTo>
                    <a:pt x="9847" y="2953"/>
                    <a:pt x="9756" y="3226"/>
                    <a:pt x="9665" y="3612"/>
                  </a:cubicBezTo>
                  <a:lnTo>
                    <a:pt x="9665" y="4181"/>
                  </a:lnTo>
                  <a:cubicBezTo>
                    <a:pt x="9774" y="5094"/>
                    <a:pt x="9507" y="5558"/>
                    <a:pt x="8870" y="5558"/>
                  </a:cubicBezTo>
                  <a:cubicBezTo>
                    <a:pt x="8444" y="5558"/>
                    <a:pt x="7852" y="5350"/>
                    <a:pt x="7095" y="4931"/>
                  </a:cubicBezTo>
                  <a:cubicBezTo>
                    <a:pt x="7095" y="4840"/>
                    <a:pt x="7004" y="4749"/>
                    <a:pt x="7004" y="4749"/>
                  </a:cubicBezTo>
                  <a:cubicBezTo>
                    <a:pt x="6923" y="4667"/>
                    <a:pt x="6799" y="4622"/>
                    <a:pt x="6689" y="4622"/>
                  </a:cubicBezTo>
                  <a:cubicBezTo>
                    <a:pt x="6553" y="4622"/>
                    <a:pt x="6436" y="4690"/>
                    <a:pt x="6436" y="4840"/>
                  </a:cubicBezTo>
                  <a:cubicBezTo>
                    <a:pt x="6527" y="5591"/>
                    <a:pt x="6913" y="6273"/>
                    <a:pt x="7482" y="6637"/>
                  </a:cubicBezTo>
                  <a:cubicBezTo>
                    <a:pt x="7664" y="7205"/>
                    <a:pt x="7277" y="7683"/>
                    <a:pt x="6618" y="8160"/>
                  </a:cubicBezTo>
                  <a:cubicBezTo>
                    <a:pt x="6049" y="7592"/>
                    <a:pt x="5481" y="7205"/>
                    <a:pt x="5003" y="6932"/>
                  </a:cubicBezTo>
                  <a:cubicBezTo>
                    <a:pt x="4928" y="6894"/>
                    <a:pt x="4852" y="6872"/>
                    <a:pt x="4784" y="6872"/>
                  </a:cubicBezTo>
                  <a:cubicBezTo>
                    <a:pt x="4686" y="6872"/>
                    <a:pt x="4602" y="6917"/>
                    <a:pt x="4548" y="7023"/>
                  </a:cubicBezTo>
                  <a:cubicBezTo>
                    <a:pt x="4208" y="8265"/>
                    <a:pt x="5120" y="9965"/>
                    <a:pt x="6445" y="9965"/>
                  </a:cubicBezTo>
                  <a:cubicBezTo>
                    <a:pt x="6624" y="9965"/>
                    <a:pt x="6812" y="9933"/>
                    <a:pt x="7004" y="9866"/>
                  </a:cubicBezTo>
                  <a:lnTo>
                    <a:pt x="7004" y="9866"/>
                  </a:lnTo>
                  <a:cubicBezTo>
                    <a:pt x="7186" y="10821"/>
                    <a:pt x="6709" y="11571"/>
                    <a:pt x="5572" y="11958"/>
                  </a:cubicBezTo>
                  <a:cubicBezTo>
                    <a:pt x="5390" y="12003"/>
                    <a:pt x="5202" y="12026"/>
                    <a:pt x="5026" y="12026"/>
                  </a:cubicBezTo>
                  <a:cubicBezTo>
                    <a:pt x="4850" y="12026"/>
                    <a:pt x="4685" y="12003"/>
                    <a:pt x="4548" y="11958"/>
                  </a:cubicBezTo>
                  <a:cubicBezTo>
                    <a:pt x="4435" y="10707"/>
                    <a:pt x="3980" y="9479"/>
                    <a:pt x="3116" y="8342"/>
                  </a:cubicBezTo>
                  <a:cubicBezTo>
                    <a:pt x="2789" y="7939"/>
                    <a:pt x="1863" y="6805"/>
                    <a:pt x="1130" y="6805"/>
                  </a:cubicBezTo>
                  <a:cubicBezTo>
                    <a:pt x="996" y="6805"/>
                    <a:pt x="867" y="6844"/>
                    <a:pt x="751" y="6932"/>
                  </a:cubicBezTo>
                  <a:cubicBezTo>
                    <a:pt x="0" y="7296"/>
                    <a:pt x="660" y="8547"/>
                    <a:pt x="842" y="9001"/>
                  </a:cubicBezTo>
                  <a:cubicBezTo>
                    <a:pt x="1410" y="10434"/>
                    <a:pt x="2547" y="11958"/>
                    <a:pt x="3980" y="12412"/>
                  </a:cubicBezTo>
                  <a:cubicBezTo>
                    <a:pt x="3980" y="13458"/>
                    <a:pt x="3775" y="14414"/>
                    <a:pt x="3298" y="15255"/>
                  </a:cubicBezTo>
                  <a:cubicBezTo>
                    <a:pt x="3176" y="15514"/>
                    <a:pt x="3350" y="15732"/>
                    <a:pt x="3532" y="15732"/>
                  </a:cubicBezTo>
                  <a:cubicBezTo>
                    <a:pt x="3623" y="15732"/>
                    <a:pt x="3715" y="15678"/>
                    <a:pt x="3775" y="15551"/>
                  </a:cubicBezTo>
                  <a:cubicBezTo>
                    <a:pt x="4253" y="14595"/>
                    <a:pt x="4548" y="13663"/>
                    <a:pt x="4548" y="12617"/>
                  </a:cubicBezTo>
                  <a:cubicBezTo>
                    <a:pt x="4675" y="12637"/>
                    <a:pt x="4806" y="12649"/>
                    <a:pt x="4940" y="12649"/>
                  </a:cubicBezTo>
                  <a:cubicBezTo>
                    <a:pt x="5410" y="12649"/>
                    <a:pt x="5923" y="12511"/>
                    <a:pt x="6436" y="12140"/>
                  </a:cubicBezTo>
                  <a:cubicBezTo>
                    <a:pt x="7664" y="11389"/>
                    <a:pt x="7846" y="10434"/>
                    <a:pt x="7573" y="9570"/>
                  </a:cubicBezTo>
                  <a:cubicBezTo>
                    <a:pt x="8528" y="8911"/>
                    <a:pt x="8528" y="7864"/>
                    <a:pt x="8141" y="6841"/>
                  </a:cubicBezTo>
                  <a:lnTo>
                    <a:pt x="8141" y="6841"/>
                  </a:lnTo>
                  <a:cubicBezTo>
                    <a:pt x="8231" y="6862"/>
                    <a:pt x="8325" y="6874"/>
                    <a:pt x="8422" y="6874"/>
                  </a:cubicBezTo>
                  <a:cubicBezTo>
                    <a:pt x="8741" y="6874"/>
                    <a:pt x="9094" y="6751"/>
                    <a:pt x="9460" y="6455"/>
                  </a:cubicBezTo>
                  <a:cubicBezTo>
                    <a:pt x="10029" y="5977"/>
                    <a:pt x="10120" y="5409"/>
                    <a:pt x="10233" y="4749"/>
                  </a:cubicBezTo>
                  <a:cubicBezTo>
                    <a:pt x="10415" y="3521"/>
                    <a:pt x="10324" y="2566"/>
                    <a:pt x="11257" y="1611"/>
                  </a:cubicBezTo>
                  <a:cubicBezTo>
                    <a:pt x="11997" y="959"/>
                    <a:pt x="12846" y="580"/>
                    <a:pt x="13762" y="580"/>
                  </a:cubicBezTo>
                  <a:cubicBezTo>
                    <a:pt x="14028" y="580"/>
                    <a:pt x="14300" y="612"/>
                    <a:pt x="14577" y="679"/>
                  </a:cubicBezTo>
                  <a:cubicBezTo>
                    <a:pt x="14963" y="679"/>
                    <a:pt x="15145" y="201"/>
                    <a:pt x="14781" y="110"/>
                  </a:cubicBezTo>
                  <a:cubicBezTo>
                    <a:pt x="14449" y="37"/>
                    <a:pt x="14118" y="0"/>
                    <a:pt x="1379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6"/>
            <p:cNvSpPr/>
            <p:nvPr/>
          </p:nvSpPr>
          <p:spPr>
            <a:xfrm>
              <a:off x="7297136" y="2014465"/>
              <a:ext cx="312512" cy="381329"/>
            </a:xfrm>
            <a:custGeom>
              <a:rect b="b" l="l" r="r" t="t"/>
              <a:pathLst>
                <a:path extrusionOk="0" h="13864" w="11362">
                  <a:moveTo>
                    <a:pt x="10977" y="1"/>
                  </a:moveTo>
                  <a:cubicBezTo>
                    <a:pt x="10904" y="1"/>
                    <a:pt x="10824" y="32"/>
                    <a:pt x="10749" y="107"/>
                  </a:cubicBezTo>
                  <a:cubicBezTo>
                    <a:pt x="7156" y="4451"/>
                    <a:pt x="3654" y="8908"/>
                    <a:pt x="129" y="13456"/>
                  </a:cubicBezTo>
                  <a:cubicBezTo>
                    <a:pt x="0" y="13665"/>
                    <a:pt x="203" y="13864"/>
                    <a:pt x="397" y="13864"/>
                  </a:cubicBezTo>
                  <a:cubicBezTo>
                    <a:pt x="476" y="13864"/>
                    <a:pt x="554" y="13830"/>
                    <a:pt x="607" y="13751"/>
                  </a:cubicBezTo>
                  <a:cubicBezTo>
                    <a:pt x="4109" y="9294"/>
                    <a:pt x="7633" y="4837"/>
                    <a:pt x="11226" y="471"/>
                  </a:cubicBezTo>
                  <a:cubicBezTo>
                    <a:pt x="11362" y="268"/>
                    <a:pt x="11194" y="1"/>
                    <a:pt x="1097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 name="Google Shape;223;p6"/>
          <p:cNvGrpSpPr/>
          <p:nvPr/>
        </p:nvGrpSpPr>
        <p:grpSpPr>
          <a:xfrm>
            <a:off x="122462" y="2252070"/>
            <a:ext cx="951343" cy="1021151"/>
            <a:chOff x="274862" y="1947270"/>
            <a:chExt cx="951343" cy="1021151"/>
          </a:xfrm>
        </p:grpSpPr>
        <p:sp>
          <p:nvSpPr>
            <p:cNvPr id="224" name="Google Shape;224;p6"/>
            <p:cNvSpPr/>
            <p:nvPr/>
          </p:nvSpPr>
          <p:spPr>
            <a:xfrm>
              <a:off x="483130" y="2129629"/>
              <a:ext cx="117611" cy="147977"/>
            </a:xfrm>
            <a:custGeom>
              <a:rect b="b" l="l" r="r" t="t"/>
              <a:pathLst>
                <a:path extrusionOk="0" h="5380" w="4276">
                  <a:moveTo>
                    <a:pt x="2076" y="0"/>
                  </a:moveTo>
                  <a:cubicBezTo>
                    <a:pt x="1535" y="0"/>
                    <a:pt x="991" y="283"/>
                    <a:pt x="865" y="741"/>
                  </a:cubicBezTo>
                  <a:lnTo>
                    <a:pt x="1047" y="741"/>
                  </a:lnTo>
                  <a:cubicBezTo>
                    <a:pt x="1" y="1969"/>
                    <a:pt x="296" y="4152"/>
                    <a:pt x="1615" y="5016"/>
                  </a:cubicBezTo>
                  <a:cubicBezTo>
                    <a:pt x="1820" y="5198"/>
                    <a:pt x="2093" y="5289"/>
                    <a:pt x="2389" y="5380"/>
                  </a:cubicBezTo>
                  <a:cubicBezTo>
                    <a:pt x="3139" y="5380"/>
                    <a:pt x="3798" y="4811"/>
                    <a:pt x="3980" y="4152"/>
                  </a:cubicBezTo>
                  <a:cubicBezTo>
                    <a:pt x="4276" y="3493"/>
                    <a:pt x="4094" y="2628"/>
                    <a:pt x="3889" y="1969"/>
                  </a:cubicBezTo>
                  <a:cubicBezTo>
                    <a:pt x="3707" y="1310"/>
                    <a:pt x="3321" y="559"/>
                    <a:pt x="2752" y="173"/>
                  </a:cubicBezTo>
                  <a:cubicBezTo>
                    <a:pt x="2551" y="55"/>
                    <a:pt x="2314" y="0"/>
                    <a:pt x="20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6"/>
            <p:cNvSpPr/>
            <p:nvPr/>
          </p:nvSpPr>
          <p:spPr>
            <a:xfrm>
              <a:off x="608223" y="2614102"/>
              <a:ext cx="128256" cy="156586"/>
            </a:xfrm>
            <a:custGeom>
              <a:rect b="b" l="l" r="r" t="t"/>
              <a:pathLst>
                <a:path extrusionOk="0" h="5693" w="4663">
                  <a:moveTo>
                    <a:pt x="1252" y="0"/>
                  </a:moveTo>
                  <a:cubicBezTo>
                    <a:pt x="1047" y="0"/>
                    <a:pt x="865" y="0"/>
                    <a:pt x="683" y="91"/>
                  </a:cubicBezTo>
                  <a:cubicBezTo>
                    <a:pt x="115" y="364"/>
                    <a:pt x="1" y="1228"/>
                    <a:pt x="115" y="1887"/>
                  </a:cubicBezTo>
                  <a:lnTo>
                    <a:pt x="296" y="1978"/>
                  </a:lnTo>
                  <a:cubicBezTo>
                    <a:pt x="115" y="2933"/>
                    <a:pt x="206" y="4070"/>
                    <a:pt x="865" y="4912"/>
                  </a:cubicBezTo>
                  <a:cubicBezTo>
                    <a:pt x="1284" y="5403"/>
                    <a:pt x="1969" y="5692"/>
                    <a:pt x="2611" y="5692"/>
                  </a:cubicBezTo>
                  <a:cubicBezTo>
                    <a:pt x="2980" y="5692"/>
                    <a:pt x="3334" y="5597"/>
                    <a:pt x="3617" y="5389"/>
                  </a:cubicBezTo>
                  <a:cubicBezTo>
                    <a:pt x="4094" y="5026"/>
                    <a:pt x="4276" y="4548"/>
                    <a:pt x="4458" y="3980"/>
                  </a:cubicBezTo>
                  <a:cubicBezTo>
                    <a:pt x="4663" y="3024"/>
                    <a:pt x="4367" y="1978"/>
                    <a:pt x="3798" y="1228"/>
                  </a:cubicBezTo>
                  <a:cubicBezTo>
                    <a:pt x="3139" y="478"/>
                    <a:pt x="2184" y="0"/>
                    <a:pt x="12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6"/>
            <p:cNvSpPr/>
            <p:nvPr/>
          </p:nvSpPr>
          <p:spPr>
            <a:xfrm>
              <a:off x="905332" y="2628762"/>
              <a:ext cx="60071" cy="81910"/>
            </a:xfrm>
            <a:custGeom>
              <a:rect b="b" l="l" r="r" t="t"/>
              <a:pathLst>
                <a:path extrusionOk="0" h="2978" w="2184">
                  <a:moveTo>
                    <a:pt x="1048" y="0"/>
                  </a:moveTo>
                  <a:cubicBezTo>
                    <a:pt x="804" y="0"/>
                    <a:pt x="559" y="95"/>
                    <a:pt x="387" y="308"/>
                  </a:cubicBezTo>
                  <a:lnTo>
                    <a:pt x="0" y="513"/>
                  </a:lnTo>
                  <a:cubicBezTo>
                    <a:pt x="205" y="1173"/>
                    <a:pt x="387" y="1741"/>
                    <a:pt x="569" y="2310"/>
                  </a:cubicBezTo>
                  <a:cubicBezTo>
                    <a:pt x="569" y="2491"/>
                    <a:pt x="683" y="2787"/>
                    <a:pt x="864" y="2878"/>
                  </a:cubicBezTo>
                  <a:cubicBezTo>
                    <a:pt x="969" y="2948"/>
                    <a:pt x="1076" y="2977"/>
                    <a:pt x="1185" y="2977"/>
                  </a:cubicBezTo>
                  <a:cubicBezTo>
                    <a:pt x="1360" y="2977"/>
                    <a:pt x="1537" y="2899"/>
                    <a:pt x="1706" y="2787"/>
                  </a:cubicBezTo>
                  <a:cubicBezTo>
                    <a:pt x="1910" y="2491"/>
                    <a:pt x="2001" y="2219"/>
                    <a:pt x="2092" y="1923"/>
                  </a:cubicBezTo>
                  <a:cubicBezTo>
                    <a:pt x="2183" y="1445"/>
                    <a:pt x="2183" y="786"/>
                    <a:pt x="1820" y="399"/>
                  </a:cubicBezTo>
                  <a:cubicBezTo>
                    <a:pt x="1656" y="147"/>
                    <a:pt x="1352" y="0"/>
                    <a:pt x="104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6"/>
            <p:cNvSpPr/>
            <p:nvPr/>
          </p:nvSpPr>
          <p:spPr>
            <a:xfrm>
              <a:off x="436811" y="2414030"/>
              <a:ext cx="88264" cy="83340"/>
            </a:xfrm>
            <a:custGeom>
              <a:rect b="b" l="l" r="r" t="t"/>
              <a:pathLst>
                <a:path extrusionOk="0" h="3030" w="3209">
                  <a:moveTo>
                    <a:pt x="1439" y="1"/>
                  </a:moveTo>
                  <a:cubicBezTo>
                    <a:pt x="947" y="1"/>
                    <a:pt x="482" y="248"/>
                    <a:pt x="366" y="725"/>
                  </a:cubicBezTo>
                  <a:lnTo>
                    <a:pt x="184" y="1498"/>
                  </a:lnTo>
                  <a:cubicBezTo>
                    <a:pt x="0" y="2255"/>
                    <a:pt x="753" y="3029"/>
                    <a:pt x="1535" y="3029"/>
                  </a:cubicBezTo>
                  <a:cubicBezTo>
                    <a:pt x="1623" y="3029"/>
                    <a:pt x="1711" y="3020"/>
                    <a:pt x="1799" y="2999"/>
                  </a:cubicBezTo>
                  <a:cubicBezTo>
                    <a:pt x="2640" y="2817"/>
                    <a:pt x="3208" y="1680"/>
                    <a:pt x="2822" y="930"/>
                  </a:cubicBezTo>
                  <a:cubicBezTo>
                    <a:pt x="2640" y="634"/>
                    <a:pt x="2458" y="452"/>
                    <a:pt x="2253" y="247"/>
                  </a:cubicBezTo>
                  <a:cubicBezTo>
                    <a:pt x="2013" y="82"/>
                    <a:pt x="1722" y="1"/>
                    <a:pt x="14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6"/>
            <p:cNvSpPr/>
            <p:nvPr/>
          </p:nvSpPr>
          <p:spPr>
            <a:xfrm>
              <a:off x="274862" y="1947270"/>
              <a:ext cx="951343" cy="1021151"/>
            </a:xfrm>
            <a:custGeom>
              <a:rect b="b" l="l" r="r" t="t"/>
              <a:pathLst>
                <a:path extrusionOk="0" h="37126" w="34588">
                  <a:moveTo>
                    <a:pt x="10974" y="592"/>
                  </a:moveTo>
                  <a:cubicBezTo>
                    <a:pt x="12542" y="592"/>
                    <a:pt x="14120" y="1119"/>
                    <a:pt x="15441" y="2255"/>
                  </a:cubicBezTo>
                  <a:cubicBezTo>
                    <a:pt x="16964" y="3483"/>
                    <a:pt x="17806" y="5188"/>
                    <a:pt x="18011" y="7098"/>
                  </a:cubicBezTo>
                  <a:cubicBezTo>
                    <a:pt x="18192" y="8508"/>
                    <a:pt x="18101" y="10214"/>
                    <a:pt x="18761" y="11532"/>
                  </a:cubicBezTo>
                  <a:cubicBezTo>
                    <a:pt x="19595" y="13346"/>
                    <a:pt x="21325" y="13785"/>
                    <a:pt x="23099" y="13785"/>
                  </a:cubicBezTo>
                  <a:cubicBezTo>
                    <a:pt x="23550" y="13785"/>
                    <a:pt x="24004" y="13757"/>
                    <a:pt x="24446" y="13715"/>
                  </a:cubicBezTo>
                  <a:cubicBezTo>
                    <a:pt x="24954" y="13690"/>
                    <a:pt x="25462" y="13664"/>
                    <a:pt x="25968" y="13664"/>
                  </a:cubicBezTo>
                  <a:cubicBezTo>
                    <a:pt x="27251" y="13664"/>
                    <a:pt x="28521" y="13829"/>
                    <a:pt x="29744" y="14580"/>
                  </a:cubicBezTo>
                  <a:cubicBezTo>
                    <a:pt x="31359" y="15626"/>
                    <a:pt x="32496" y="17331"/>
                    <a:pt x="32882" y="19219"/>
                  </a:cubicBezTo>
                  <a:cubicBezTo>
                    <a:pt x="34588" y="26700"/>
                    <a:pt x="27016" y="34568"/>
                    <a:pt x="20194" y="36182"/>
                  </a:cubicBezTo>
                  <a:cubicBezTo>
                    <a:pt x="19085" y="36442"/>
                    <a:pt x="17946" y="36571"/>
                    <a:pt x="16810" y="36571"/>
                  </a:cubicBezTo>
                  <a:cubicBezTo>
                    <a:pt x="13870" y="36571"/>
                    <a:pt x="10948" y="35706"/>
                    <a:pt x="8619" y="33999"/>
                  </a:cubicBezTo>
                  <a:cubicBezTo>
                    <a:pt x="5594" y="31725"/>
                    <a:pt x="3707" y="28133"/>
                    <a:pt x="2661" y="24608"/>
                  </a:cubicBezTo>
                  <a:cubicBezTo>
                    <a:pt x="387" y="17036"/>
                    <a:pt x="1797" y="8804"/>
                    <a:pt x="6254" y="2346"/>
                  </a:cubicBezTo>
                  <a:cubicBezTo>
                    <a:pt x="7590" y="1211"/>
                    <a:pt x="9276" y="592"/>
                    <a:pt x="10974" y="592"/>
                  </a:cubicBezTo>
                  <a:close/>
                  <a:moveTo>
                    <a:pt x="11017" y="1"/>
                  </a:moveTo>
                  <a:cubicBezTo>
                    <a:pt x="9482" y="1"/>
                    <a:pt x="7976" y="493"/>
                    <a:pt x="6641" y="1300"/>
                  </a:cubicBezTo>
                  <a:cubicBezTo>
                    <a:pt x="6604" y="1263"/>
                    <a:pt x="6550" y="1241"/>
                    <a:pt x="6491" y="1241"/>
                  </a:cubicBezTo>
                  <a:cubicBezTo>
                    <a:pt x="6404" y="1241"/>
                    <a:pt x="6309" y="1290"/>
                    <a:pt x="6254" y="1413"/>
                  </a:cubicBezTo>
                  <a:cubicBezTo>
                    <a:pt x="6072" y="1595"/>
                    <a:pt x="5981" y="1777"/>
                    <a:pt x="5776" y="1982"/>
                  </a:cubicBezTo>
                  <a:cubicBezTo>
                    <a:pt x="5299" y="2437"/>
                    <a:pt x="4844" y="2914"/>
                    <a:pt x="4367" y="3483"/>
                  </a:cubicBezTo>
                  <a:cubicBezTo>
                    <a:pt x="4276" y="3687"/>
                    <a:pt x="4367" y="3869"/>
                    <a:pt x="4548" y="3960"/>
                  </a:cubicBezTo>
                  <a:cubicBezTo>
                    <a:pt x="1047" y="10123"/>
                    <a:pt x="0" y="17604"/>
                    <a:pt x="2002" y="24426"/>
                  </a:cubicBezTo>
                  <a:cubicBezTo>
                    <a:pt x="4007" y="31559"/>
                    <a:pt x="9302" y="37126"/>
                    <a:pt x="16725" y="37126"/>
                  </a:cubicBezTo>
                  <a:cubicBezTo>
                    <a:pt x="17300" y="37126"/>
                    <a:pt x="17888" y="37093"/>
                    <a:pt x="18488" y="37024"/>
                  </a:cubicBezTo>
                  <a:cubicBezTo>
                    <a:pt x="25674" y="36182"/>
                    <a:pt x="32700" y="29724"/>
                    <a:pt x="33542" y="22448"/>
                  </a:cubicBezTo>
                  <a:cubicBezTo>
                    <a:pt x="33928" y="19128"/>
                    <a:pt x="32700" y="15626"/>
                    <a:pt x="29744" y="13920"/>
                  </a:cubicBezTo>
                  <a:cubicBezTo>
                    <a:pt x="28640" y="13266"/>
                    <a:pt x="27271" y="13157"/>
                    <a:pt x="25876" y="13157"/>
                  </a:cubicBezTo>
                  <a:cubicBezTo>
                    <a:pt x="25180" y="13157"/>
                    <a:pt x="24478" y="13184"/>
                    <a:pt x="23800" y="13184"/>
                  </a:cubicBezTo>
                  <a:cubicBezTo>
                    <a:pt x="21302" y="13184"/>
                    <a:pt x="19124" y="12816"/>
                    <a:pt x="18761" y="9372"/>
                  </a:cubicBezTo>
                  <a:cubicBezTo>
                    <a:pt x="18579" y="7462"/>
                    <a:pt x="18579" y="5575"/>
                    <a:pt x="17624" y="3869"/>
                  </a:cubicBezTo>
                  <a:cubicBezTo>
                    <a:pt x="16783" y="2437"/>
                    <a:pt x="15441" y="1300"/>
                    <a:pt x="13940" y="640"/>
                  </a:cubicBezTo>
                  <a:cubicBezTo>
                    <a:pt x="12978" y="199"/>
                    <a:pt x="11992" y="1"/>
                    <a:pt x="1101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6"/>
            <p:cNvSpPr/>
            <p:nvPr/>
          </p:nvSpPr>
          <p:spPr>
            <a:xfrm>
              <a:off x="423719" y="2095550"/>
              <a:ext cx="237093" cy="232857"/>
            </a:xfrm>
            <a:custGeom>
              <a:rect b="b" l="l" r="r" t="t"/>
              <a:pathLst>
                <a:path extrusionOk="0" h="8466" w="8620">
                  <a:moveTo>
                    <a:pt x="3984" y="1"/>
                  </a:moveTo>
                  <a:cubicBezTo>
                    <a:pt x="3443" y="1"/>
                    <a:pt x="2894" y="117"/>
                    <a:pt x="2366" y="366"/>
                  </a:cubicBezTo>
                  <a:cubicBezTo>
                    <a:pt x="569" y="1230"/>
                    <a:pt x="1" y="3504"/>
                    <a:pt x="842" y="5209"/>
                  </a:cubicBezTo>
                  <a:cubicBezTo>
                    <a:pt x="895" y="5288"/>
                    <a:pt x="973" y="5322"/>
                    <a:pt x="1052" y="5322"/>
                  </a:cubicBezTo>
                  <a:cubicBezTo>
                    <a:pt x="1246" y="5322"/>
                    <a:pt x="1449" y="5123"/>
                    <a:pt x="1319" y="4913"/>
                  </a:cubicBezTo>
                  <a:cubicBezTo>
                    <a:pt x="569" y="3413"/>
                    <a:pt x="1229" y="1321"/>
                    <a:pt x="2934" y="752"/>
                  </a:cubicBezTo>
                  <a:cubicBezTo>
                    <a:pt x="3274" y="639"/>
                    <a:pt x="3618" y="586"/>
                    <a:pt x="3956" y="586"/>
                  </a:cubicBezTo>
                  <a:cubicBezTo>
                    <a:pt x="5314" y="586"/>
                    <a:pt x="6586" y="1438"/>
                    <a:pt x="7186" y="2640"/>
                  </a:cubicBezTo>
                  <a:cubicBezTo>
                    <a:pt x="7960" y="4163"/>
                    <a:pt x="7755" y="6255"/>
                    <a:pt x="6436" y="7278"/>
                  </a:cubicBezTo>
                  <a:cubicBezTo>
                    <a:pt x="5923" y="7704"/>
                    <a:pt x="5363" y="7890"/>
                    <a:pt x="4809" y="7890"/>
                  </a:cubicBezTo>
                  <a:cubicBezTo>
                    <a:pt x="3619" y="7890"/>
                    <a:pt x="2462" y="7033"/>
                    <a:pt x="1888" y="5869"/>
                  </a:cubicBezTo>
                  <a:cubicBezTo>
                    <a:pt x="1834" y="5781"/>
                    <a:pt x="1755" y="5746"/>
                    <a:pt x="1674" y="5746"/>
                  </a:cubicBezTo>
                  <a:cubicBezTo>
                    <a:pt x="1482" y="5746"/>
                    <a:pt x="1282" y="5949"/>
                    <a:pt x="1410" y="6141"/>
                  </a:cubicBezTo>
                  <a:cubicBezTo>
                    <a:pt x="2106" y="7533"/>
                    <a:pt x="3453" y="8466"/>
                    <a:pt x="4863" y="8466"/>
                  </a:cubicBezTo>
                  <a:cubicBezTo>
                    <a:pt x="5389" y="8466"/>
                    <a:pt x="5923" y="8336"/>
                    <a:pt x="6436" y="8052"/>
                  </a:cubicBezTo>
                  <a:cubicBezTo>
                    <a:pt x="8414" y="6915"/>
                    <a:pt x="8619" y="4072"/>
                    <a:pt x="7664" y="2276"/>
                  </a:cubicBezTo>
                  <a:cubicBezTo>
                    <a:pt x="6897" y="875"/>
                    <a:pt x="5470" y="1"/>
                    <a:pt x="398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6"/>
            <p:cNvSpPr/>
            <p:nvPr/>
          </p:nvSpPr>
          <p:spPr>
            <a:xfrm>
              <a:off x="416843" y="2412490"/>
              <a:ext cx="126358" cy="126248"/>
            </a:xfrm>
            <a:custGeom>
              <a:rect b="b" l="l" r="r" t="t"/>
              <a:pathLst>
                <a:path extrusionOk="0" h="4590" w="4594">
                  <a:moveTo>
                    <a:pt x="2301" y="0"/>
                  </a:moveTo>
                  <a:cubicBezTo>
                    <a:pt x="2186" y="0"/>
                    <a:pt x="2071" y="10"/>
                    <a:pt x="1956" y="31"/>
                  </a:cubicBezTo>
                  <a:cubicBezTo>
                    <a:pt x="819" y="212"/>
                    <a:pt x="137" y="1258"/>
                    <a:pt x="46" y="2305"/>
                  </a:cubicBezTo>
                  <a:cubicBezTo>
                    <a:pt x="0" y="2498"/>
                    <a:pt x="120" y="2594"/>
                    <a:pt x="262" y="2594"/>
                  </a:cubicBezTo>
                  <a:cubicBezTo>
                    <a:pt x="404" y="2594"/>
                    <a:pt x="569" y="2498"/>
                    <a:pt x="614" y="2305"/>
                  </a:cubicBezTo>
                  <a:cubicBezTo>
                    <a:pt x="674" y="1369"/>
                    <a:pt x="1586" y="560"/>
                    <a:pt x="2453" y="560"/>
                  </a:cubicBezTo>
                  <a:cubicBezTo>
                    <a:pt x="2914" y="560"/>
                    <a:pt x="3362" y="789"/>
                    <a:pt x="3662" y="1349"/>
                  </a:cubicBezTo>
                  <a:cubicBezTo>
                    <a:pt x="3934" y="2123"/>
                    <a:pt x="3548" y="2873"/>
                    <a:pt x="3093" y="3442"/>
                  </a:cubicBezTo>
                  <a:cubicBezTo>
                    <a:pt x="2792" y="3742"/>
                    <a:pt x="2300" y="3992"/>
                    <a:pt x="1863" y="3992"/>
                  </a:cubicBezTo>
                  <a:cubicBezTo>
                    <a:pt x="1474" y="3992"/>
                    <a:pt x="1129" y="3795"/>
                    <a:pt x="1001" y="3260"/>
                  </a:cubicBezTo>
                  <a:cubicBezTo>
                    <a:pt x="1001" y="3110"/>
                    <a:pt x="915" y="3045"/>
                    <a:pt x="816" y="3045"/>
                  </a:cubicBezTo>
                  <a:cubicBezTo>
                    <a:pt x="659" y="3045"/>
                    <a:pt x="468" y="3205"/>
                    <a:pt x="523" y="3442"/>
                  </a:cubicBezTo>
                  <a:cubicBezTo>
                    <a:pt x="654" y="4190"/>
                    <a:pt x="1273" y="4589"/>
                    <a:pt x="1931" y="4589"/>
                  </a:cubicBezTo>
                  <a:cubicBezTo>
                    <a:pt x="2193" y="4589"/>
                    <a:pt x="2461" y="4526"/>
                    <a:pt x="2706" y="4397"/>
                  </a:cubicBezTo>
                  <a:cubicBezTo>
                    <a:pt x="3662" y="3919"/>
                    <a:pt x="4594" y="2577"/>
                    <a:pt x="4321" y="1440"/>
                  </a:cubicBezTo>
                  <a:cubicBezTo>
                    <a:pt x="4059" y="613"/>
                    <a:pt x="3205" y="0"/>
                    <a:pt x="23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6"/>
            <p:cNvSpPr/>
            <p:nvPr/>
          </p:nvSpPr>
          <p:spPr>
            <a:xfrm>
              <a:off x="520042" y="2589457"/>
              <a:ext cx="252716" cy="237781"/>
            </a:xfrm>
            <a:custGeom>
              <a:rect b="b" l="l" r="r" t="t"/>
              <a:pathLst>
                <a:path extrusionOk="0" h="8645" w="9188">
                  <a:moveTo>
                    <a:pt x="4788" y="586"/>
                  </a:moveTo>
                  <a:cubicBezTo>
                    <a:pt x="6208" y="586"/>
                    <a:pt x="7523" y="1634"/>
                    <a:pt x="7960" y="3261"/>
                  </a:cubicBezTo>
                  <a:cubicBezTo>
                    <a:pt x="8437" y="4876"/>
                    <a:pt x="8050" y="6763"/>
                    <a:pt x="6527" y="7627"/>
                  </a:cubicBezTo>
                  <a:cubicBezTo>
                    <a:pt x="5965" y="7920"/>
                    <a:pt x="5358" y="8064"/>
                    <a:pt x="4767" y="8064"/>
                  </a:cubicBezTo>
                  <a:cubicBezTo>
                    <a:pt x="3659" y="8064"/>
                    <a:pt x="2601" y="7559"/>
                    <a:pt x="1979" y="6581"/>
                  </a:cubicBezTo>
                  <a:cubicBezTo>
                    <a:pt x="1888" y="6490"/>
                    <a:pt x="1797" y="6490"/>
                    <a:pt x="1706" y="6490"/>
                  </a:cubicBezTo>
                  <a:cubicBezTo>
                    <a:pt x="751" y="4785"/>
                    <a:pt x="1319" y="2783"/>
                    <a:pt x="2638" y="1465"/>
                  </a:cubicBezTo>
                  <a:cubicBezTo>
                    <a:pt x="3314" y="858"/>
                    <a:pt x="4064" y="586"/>
                    <a:pt x="4788" y="586"/>
                  </a:cubicBezTo>
                  <a:close/>
                  <a:moveTo>
                    <a:pt x="4789" y="0"/>
                  </a:moveTo>
                  <a:cubicBezTo>
                    <a:pt x="4146" y="0"/>
                    <a:pt x="3483" y="187"/>
                    <a:pt x="2843" y="600"/>
                  </a:cubicBezTo>
                  <a:cubicBezTo>
                    <a:pt x="842" y="2033"/>
                    <a:pt x="1" y="4785"/>
                    <a:pt x="1228" y="6854"/>
                  </a:cubicBezTo>
                  <a:cubicBezTo>
                    <a:pt x="1319" y="6945"/>
                    <a:pt x="1410" y="6945"/>
                    <a:pt x="1501" y="6945"/>
                  </a:cubicBezTo>
                  <a:cubicBezTo>
                    <a:pt x="2267" y="8032"/>
                    <a:pt x="3506" y="8645"/>
                    <a:pt x="4783" y="8645"/>
                  </a:cubicBezTo>
                  <a:cubicBezTo>
                    <a:pt x="5402" y="8645"/>
                    <a:pt x="6031" y="8500"/>
                    <a:pt x="6618" y="8196"/>
                  </a:cubicBezTo>
                  <a:cubicBezTo>
                    <a:pt x="8619" y="7150"/>
                    <a:pt x="9187" y="4671"/>
                    <a:pt x="8437" y="2692"/>
                  </a:cubicBezTo>
                  <a:cubicBezTo>
                    <a:pt x="7762" y="1085"/>
                    <a:pt x="6337" y="0"/>
                    <a:pt x="478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6"/>
            <p:cNvSpPr/>
            <p:nvPr/>
          </p:nvSpPr>
          <p:spPr>
            <a:xfrm>
              <a:off x="845921" y="2598149"/>
              <a:ext cx="179635" cy="166818"/>
            </a:xfrm>
            <a:custGeom>
              <a:rect b="b" l="l" r="r" t="t"/>
              <a:pathLst>
                <a:path extrusionOk="0" h="6065" w="6531">
                  <a:moveTo>
                    <a:pt x="3116" y="0"/>
                  </a:moveTo>
                  <a:cubicBezTo>
                    <a:pt x="2321" y="0"/>
                    <a:pt x="1519" y="450"/>
                    <a:pt x="932" y="1149"/>
                  </a:cubicBezTo>
                  <a:cubicBezTo>
                    <a:pt x="0" y="2558"/>
                    <a:pt x="0" y="4355"/>
                    <a:pt x="659" y="5787"/>
                  </a:cubicBezTo>
                  <a:cubicBezTo>
                    <a:pt x="720" y="5915"/>
                    <a:pt x="812" y="5969"/>
                    <a:pt x="902" y="5969"/>
                  </a:cubicBezTo>
                  <a:cubicBezTo>
                    <a:pt x="1085" y="5969"/>
                    <a:pt x="1259" y="5751"/>
                    <a:pt x="1137" y="5492"/>
                  </a:cubicBezTo>
                  <a:cubicBezTo>
                    <a:pt x="659" y="4469"/>
                    <a:pt x="569" y="3127"/>
                    <a:pt x="1137" y="2081"/>
                  </a:cubicBezTo>
                  <a:cubicBezTo>
                    <a:pt x="1475" y="1320"/>
                    <a:pt x="2254" y="546"/>
                    <a:pt x="3099" y="546"/>
                  </a:cubicBezTo>
                  <a:cubicBezTo>
                    <a:pt x="3390" y="546"/>
                    <a:pt x="3688" y="637"/>
                    <a:pt x="3980" y="853"/>
                  </a:cubicBezTo>
                  <a:cubicBezTo>
                    <a:pt x="5811" y="2145"/>
                    <a:pt x="4389" y="5481"/>
                    <a:pt x="2584" y="5481"/>
                  </a:cubicBezTo>
                  <a:cubicBezTo>
                    <a:pt x="2260" y="5481"/>
                    <a:pt x="1924" y="5373"/>
                    <a:pt x="1592" y="5128"/>
                  </a:cubicBezTo>
                  <a:cubicBezTo>
                    <a:pt x="1545" y="5093"/>
                    <a:pt x="1498" y="5078"/>
                    <a:pt x="1453" y="5078"/>
                  </a:cubicBezTo>
                  <a:cubicBezTo>
                    <a:pt x="1235" y="5078"/>
                    <a:pt x="1074" y="5436"/>
                    <a:pt x="1319" y="5606"/>
                  </a:cubicBezTo>
                  <a:cubicBezTo>
                    <a:pt x="1749" y="5925"/>
                    <a:pt x="2186" y="6064"/>
                    <a:pt x="2606" y="6064"/>
                  </a:cubicBezTo>
                  <a:cubicBezTo>
                    <a:pt x="4789" y="6064"/>
                    <a:pt x="6531" y="2315"/>
                    <a:pt x="4548" y="580"/>
                  </a:cubicBezTo>
                  <a:cubicBezTo>
                    <a:pt x="4110" y="177"/>
                    <a:pt x="3614" y="0"/>
                    <a:pt x="311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3" name="Google Shape;233;p6"/>
          <p:cNvSpPr/>
          <p:nvPr/>
        </p:nvSpPr>
        <p:spPr>
          <a:xfrm>
            <a:off x="8696244" y="3087958"/>
            <a:ext cx="103859" cy="102209"/>
          </a:xfrm>
          <a:custGeom>
            <a:rect b="b" l="l" r="r" t="t"/>
            <a:pathLst>
              <a:path extrusionOk="0" h="3716" w="3776">
                <a:moveTo>
                  <a:pt x="1948" y="571"/>
                </a:moveTo>
                <a:cubicBezTo>
                  <a:pt x="2558" y="571"/>
                  <a:pt x="3160" y="974"/>
                  <a:pt x="3207" y="1805"/>
                </a:cubicBezTo>
                <a:cubicBezTo>
                  <a:pt x="3207" y="2651"/>
                  <a:pt x="2583" y="3079"/>
                  <a:pt x="1950" y="3079"/>
                </a:cubicBezTo>
                <a:cubicBezTo>
                  <a:pt x="1374" y="3079"/>
                  <a:pt x="790" y="2725"/>
                  <a:pt x="660" y="2010"/>
                </a:cubicBezTo>
                <a:cubicBezTo>
                  <a:pt x="569" y="1896"/>
                  <a:pt x="569" y="1896"/>
                  <a:pt x="478" y="1805"/>
                </a:cubicBezTo>
                <a:cubicBezTo>
                  <a:pt x="478" y="1805"/>
                  <a:pt x="569" y="1805"/>
                  <a:pt x="660" y="1623"/>
                </a:cubicBezTo>
                <a:cubicBezTo>
                  <a:pt x="792" y="928"/>
                  <a:pt x="1374" y="571"/>
                  <a:pt x="1948" y="571"/>
                </a:cubicBezTo>
                <a:close/>
                <a:moveTo>
                  <a:pt x="2007" y="0"/>
                </a:moveTo>
                <a:cubicBezTo>
                  <a:pt x="1113" y="0"/>
                  <a:pt x="262" y="636"/>
                  <a:pt x="91" y="1532"/>
                </a:cubicBezTo>
                <a:cubicBezTo>
                  <a:pt x="0" y="1714"/>
                  <a:pt x="182" y="1805"/>
                  <a:pt x="273" y="1805"/>
                </a:cubicBezTo>
                <a:cubicBezTo>
                  <a:pt x="182" y="1896"/>
                  <a:pt x="0" y="2010"/>
                  <a:pt x="91" y="2192"/>
                </a:cubicBezTo>
                <a:cubicBezTo>
                  <a:pt x="273" y="3147"/>
                  <a:pt x="1228" y="3715"/>
                  <a:pt x="2070" y="3715"/>
                </a:cubicBezTo>
                <a:cubicBezTo>
                  <a:pt x="3116" y="3602"/>
                  <a:pt x="3775" y="2760"/>
                  <a:pt x="3775" y="1805"/>
                </a:cubicBezTo>
                <a:cubicBezTo>
                  <a:pt x="3684" y="873"/>
                  <a:pt x="3116" y="9"/>
                  <a:pt x="2183" y="9"/>
                </a:cubicBezTo>
                <a:cubicBezTo>
                  <a:pt x="2124" y="3"/>
                  <a:pt x="2065" y="0"/>
                  <a:pt x="200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4" name="Google Shape;234;p6"/>
          <p:cNvGrpSpPr/>
          <p:nvPr/>
        </p:nvGrpSpPr>
        <p:grpSpPr>
          <a:xfrm>
            <a:off x="722429" y="3333203"/>
            <a:ext cx="300437" cy="217152"/>
            <a:chOff x="874829" y="3257003"/>
            <a:chExt cx="300437" cy="217152"/>
          </a:xfrm>
        </p:grpSpPr>
        <p:sp>
          <p:nvSpPr>
            <p:cNvPr id="235" name="Google Shape;235;p6"/>
            <p:cNvSpPr/>
            <p:nvPr/>
          </p:nvSpPr>
          <p:spPr>
            <a:xfrm>
              <a:off x="983501" y="3275817"/>
              <a:ext cx="104491" cy="161812"/>
            </a:xfrm>
            <a:custGeom>
              <a:rect b="b" l="l" r="r" t="t"/>
              <a:pathLst>
                <a:path extrusionOk="0" h="5883" w="3799">
                  <a:moveTo>
                    <a:pt x="1706" y="1"/>
                  </a:moveTo>
                  <a:lnTo>
                    <a:pt x="956" y="183"/>
                  </a:lnTo>
                  <a:cubicBezTo>
                    <a:pt x="1" y="1138"/>
                    <a:pt x="115" y="2752"/>
                    <a:pt x="478" y="4071"/>
                  </a:cubicBezTo>
                  <a:cubicBezTo>
                    <a:pt x="774" y="4935"/>
                    <a:pt x="1138" y="5777"/>
                    <a:pt x="2002" y="5868"/>
                  </a:cubicBezTo>
                  <a:cubicBezTo>
                    <a:pt x="2059" y="5878"/>
                    <a:pt x="2116" y="5882"/>
                    <a:pt x="2173" y="5882"/>
                  </a:cubicBezTo>
                  <a:cubicBezTo>
                    <a:pt x="2773" y="5882"/>
                    <a:pt x="3346" y="5354"/>
                    <a:pt x="3616" y="4731"/>
                  </a:cubicBezTo>
                  <a:cubicBezTo>
                    <a:pt x="3798" y="3980"/>
                    <a:pt x="3707" y="3321"/>
                    <a:pt x="3616" y="2570"/>
                  </a:cubicBezTo>
                  <a:cubicBezTo>
                    <a:pt x="3526" y="2002"/>
                    <a:pt x="3412" y="1433"/>
                    <a:pt x="3139" y="865"/>
                  </a:cubicBezTo>
                  <a:cubicBezTo>
                    <a:pt x="2843" y="387"/>
                    <a:pt x="2275" y="1"/>
                    <a:pt x="170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6"/>
            <p:cNvSpPr/>
            <p:nvPr/>
          </p:nvSpPr>
          <p:spPr>
            <a:xfrm>
              <a:off x="874829" y="3257003"/>
              <a:ext cx="300437" cy="217152"/>
            </a:xfrm>
            <a:custGeom>
              <a:rect b="b" l="l" r="r" t="t"/>
              <a:pathLst>
                <a:path extrusionOk="0" h="7895" w="10923">
                  <a:moveTo>
                    <a:pt x="5148" y="0"/>
                  </a:moveTo>
                  <a:cubicBezTo>
                    <a:pt x="4858" y="0"/>
                    <a:pt x="4557" y="37"/>
                    <a:pt x="4247" y="116"/>
                  </a:cubicBezTo>
                  <a:cubicBezTo>
                    <a:pt x="1" y="1155"/>
                    <a:pt x="1656" y="7894"/>
                    <a:pt x="5579" y="7894"/>
                  </a:cubicBezTo>
                  <a:cubicBezTo>
                    <a:pt x="5605" y="7894"/>
                    <a:pt x="5631" y="7894"/>
                    <a:pt x="5657" y="7893"/>
                  </a:cubicBezTo>
                  <a:cubicBezTo>
                    <a:pt x="6044" y="7893"/>
                    <a:pt x="6044" y="7325"/>
                    <a:pt x="5657" y="7325"/>
                  </a:cubicBezTo>
                  <a:cubicBezTo>
                    <a:pt x="5630" y="7326"/>
                    <a:pt x="5604" y="7326"/>
                    <a:pt x="5577" y="7326"/>
                  </a:cubicBezTo>
                  <a:cubicBezTo>
                    <a:pt x="2511" y="7326"/>
                    <a:pt x="772" y="2197"/>
                    <a:pt x="3861" y="867"/>
                  </a:cubicBezTo>
                  <a:cubicBezTo>
                    <a:pt x="4284" y="681"/>
                    <a:pt x="4695" y="598"/>
                    <a:pt x="5088" y="598"/>
                  </a:cubicBezTo>
                  <a:cubicBezTo>
                    <a:pt x="8301" y="598"/>
                    <a:pt x="10210" y="6188"/>
                    <a:pt x="6340" y="6938"/>
                  </a:cubicBezTo>
                  <a:cubicBezTo>
                    <a:pt x="6066" y="7023"/>
                    <a:pt x="6124" y="7517"/>
                    <a:pt x="6441" y="7517"/>
                  </a:cubicBezTo>
                  <a:cubicBezTo>
                    <a:pt x="6466" y="7517"/>
                    <a:pt x="6493" y="7513"/>
                    <a:pt x="6521" y="7507"/>
                  </a:cubicBezTo>
                  <a:cubicBezTo>
                    <a:pt x="10922" y="6618"/>
                    <a:pt x="9023" y="0"/>
                    <a:pt x="514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7" name="Google Shape;237;p6"/>
          <p:cNvGrpSpPr/>
          <p:nvPr/>
        </p:nvGrpSpPr>
        <p:grpSpPr>
          <a:xfrm>
            <a:off x="7927534" y="802952"/>
            <a:ext cx="688037" cy="794785"/>
            <a:chOff x="6584509" y="802952"/>
            <a:chExt cx="688037" cy="794785"/>
          </a:xfrm>
        </p:grpSpPr>
        <p:sp>
          <p:nvSpPr>
            <p:cNvPr id="238" name="Google Shape;238;p6"/>
            <p:cNvSpPr/>
            <p:nvPr/>
          </p:nvSpPr>
          <p:spPr>
            <a:xfrm>
              <a:off x="6691421" y="1461752"/>
              <a:ext cx="112028" cy="135985"/>
            </a:xfrm>
            <a:custGeom>
              <a:rect b="b" l="l" r="r" t="t"/>
              <a:pathLst>
                <a:path extrusionOk="0" h="4944" w="4073">
                  <a:moveTo>
                    <a:pt x="1766" y="0"/>
                  </a:moveTo>
                  <a:cubicBezTo>
                    <a:pt x="874" y="0"/>
                    <a:pt x="1" y="623"/>
                    <a:pt x="93" y="1624"/>
                  </a:cubicBezTo>
                  <a:cubicBezTo>
                    <a:pt x="93" y="1772"/>
                    <a:pt x="261" y="1873"/>
                    <a:pt x="414" y="1873"/>
                  </a:cubicBezTo>
                  <a:cubicBezTo>
                    <a:pt x="543" y="1873"/>
                    <a:pt x="662" y="1801"/>
                    <a:pt x="662" y="1624"/>
                  </a:cubicBezTo>
                  <a:cubicBezTo>
                    <a:pt x="601" y="914"/>
                    <a:pt x="1040" y="639"/>
                    <a:pt x="1547" y="639"/>
                  </a:cubicBezTo>
                  <a:cubicBezTo>
                    <a:pt x="1983" y="639"/>
                    <a:pt x="2469" y="842"/>
                    <a:pt x="2731" y="1146"/>
                  </a:cubicBezTo>
                  <a:cubicBezTo>
                    <a:pt x="3209" y="1624"/>
                    <a:pt x="3504" y="2374"/>
                    <a:pt x="3391" y="3034"/>
                  </a:cubicBezTo>
                  <a:cubicBezTo>
                    <a:pt x="3300" y="3716"/>
                    <a:pt x="2822" y="4284"/>
                    <a:pt x="2163" y="4375"/>
                  </a:cubicBezTo>
                  <a:cubicBezTo>
                    <a:pt x="1503" y="4375"/>
                    <a:pt x="844" y="4080"/>
                    <a:pt x="753" y="3329"/>
                  </a:cubicBezTo>
                  <a:cubicBezTo>
                    <a:pt x="707" y="3181"/>
                    <a:pt x="543" y="3108"/>
                    <a:pt x="400" y="3108"/>
                  </a:cubicBezTo>
                  <a:cubicBezTo>
                    <a:pt x="258" y="3108"/>
                    <a:pt x="139" y="3181"/>
                    <a:pt x="184" y="3329"/>
                  </a:cubicBezTo>
                  <a:cubicBezTo>
                    <a:pt x="275" y="4284"/>
                    <a:pt x="1026" y="4944"/>
                    <a:pt x="1981" y="4944"/>
                  </a:cubicBezTo>
                  <a:cubicBezTo>
                    <a:pt x="3118" y="4944"/>
                    <a:pt x="3868" y="3989"/>
                    <a:pt x="3959" y="2943"/>
                  </a:cubicBezTo>
                  <a:cubicBezTo>
                    <a:pt x="4073" y="1806"/>
                    <a:pt x="3391" y="578"/>
                    <a:pt x="2367" y="100"/>
                  </a:cubicBezTo>
                  <a:cubicBezTo>
                    <a:pt x="2173" y="33"/>
                    <a:pt x="1969" y="0"/>
                    <a:pt x="17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6"/>
            <p:cNvSpPr/>
            <p:nvPr/>
          </p:nvSpPr>
          <p:spPr>
            <a:xfrm>
              <a:off x="6584509" y="802952"/>
              <a:ext cx="400968" cy="511098"/>
            </a:xfrm>
            <a:custGeom>
              <a:rect b="b" l="l" r="r" t="t"/>
              <a:pathLst>
                <a:path extrusionOk="0" h="18582" w="14578">
                  <a:moveTo>
                    <a:pt x="1577" y="1"/>
                  </a:moveTo>
                  <a:cubicBezTo>
                    <a:pt x="1204" y="1"/>
                    <a:pt x="880" y="107"/>
                    <a:pt x="660" y="380"/>
                  </a:cubicBezTo>
                  <a:cubicBezTo>
                    <a:pt x="1" y="1221"/>
                    <a:pt x="933" y="3973"/>
                    <a:pt x="1229" y="5019"/>
                  </a:cubicBezTo>
                  <a:cubicBezTo>
                    <a:pt x="1797" y="7088"/>
                    <a:pt x="2843" y="9089"/>
                    <a:pt x="4071" y="10886"/>
                  </a:cubicBezTo>
                  <a:cubicBezTo>
                    <a:pt x="6527" y="14388"/>
                    <a:pt x="9938" y="17048"/>
                    <a:pt x="13918" y="18572"/>
                  </a:cubicBezTo>
                  <a:cubicBezTo>
                    <a:pt x="13946" y="18579"/>
                    <a:pt x="13973" y="18582"/>
                    <a:pt x="13998" y="18582"/>
                  </a:cubicBezTo>
                  <a:cubicBezTo>
                    <a:pt x="14316" y="18582"/>
                    <a:pt x="14374" y="18088"/>
                    <a:pt x="14100" y="18003"/>
                  </a:cubicBezTo>
                  <a:cubicBezTo>
                    <a:pt x="10689" y="16753"/>
                    <a:pt x="7755" y="14683"/>
                    <a:pt x="5481" y="11841"/>
                  </a:cubicBezTo>
                  <a:cubicBezTo>
                    <a:pt x="4344" y="10499"/>
                    <a:pt x="3412" y="8907"/>
                    <a:pt x="2639" y="7293"/>
                  </a:cubicBezTo>
                  <a:cubicBezTo>
                    <a:pt x="2070" y="5860"/>
                    <a:pt x="933" y="3313"/>
                    <a:pt x="1138" y="1699"/>
                  </a:cubicBezTo>
                  <a:cubicBezTo>
                    <a:pt x="1229" y="1130"/>
                    <a:pt x="1320" y="744"/>
                    <a:pt x="2161" y="744"/>
                  </a:cubicBezTo>
                  <a:cubicBezTo>
                    <a:pt x="2457" y="744"/>
                    <a:pt x="3025" y="1039"/>
                    <a:pt x="3298" y="1130"/>
                  </a:cubicBezTo>
                  <a:cubicBezTo>
                    <a:pt x="4344" y="1608"/>
                    <a:pt x="5390" y="2085"/>
                    <a:pt x="6345" y="2654"/>
                  </a:cubicBezTo>
                  <a:cubicBezTo>
                    <a:pt x="8051" y="3677"/>
                    <a:pt x="9461" y="5110"/>
                    <a:pt x="10689" y="6724"/>
                  </a:cubicBezTo>
                  <a:cubicBezTo>
                    <a:pt x="12872" y="9840"/>
                    <a:pt x="13918" y="13637"/>
                    <a:pt x="13645" y="17526"/>
                  </a:cubicBezTo>
                  <a:cubicBezTo>
                    <a:pt x="13645" y="17662"/>
                    <a:pt x="13787" y="17730"/>
                    <a:pt x="13929" y="17730"/>
                  </a:cubicBezTo>
                  <a:cubicBezTo>
                    <a:pt x="14071" y="17730"/>
                    <a:pt x="14213" y="17662"/>
                    <a:pt x="14213" y="17526"/>
                  </a:cubicBezTo>
                  <a:cubicBezTo>
                    <a:pt x="14577" y="13069"/>
                    <a:pt x="13167" y="8703"/>
                    <a:pt x="10234" y="5292"/>
                  </a:cubicBezTo>
                  <a:cubicBezTo>
                    <a:pt x="8710" y="3495"/>
                    <a:pt x="6823" y="2085"/>
                    <a:pt x="4640" y="1130"/>
                  </a:cubicBezTo>
                  <a:cubicBezTo>
                    <a:pt x="4069" y="845"/>
                    <a:pt x="2629" y="1"/>
                    <a:pt x="157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6"/>
            <p:cNvSpPr/>
            <p:nvPr/>
          </p:nvSpPr>
          <p:spPr>
            <a:xfrm>
              <a:off x="7019226" y="842615"/>
              <a:ext cx="253321" cy="409742"/>
            </a:xfrm>
            <a:custGeom>
              <a:rect b="b" l="l" r="r" t="t"/>
              <a:pathLst>
                <a:path extrusionOk="0" h="14897" w="9210">
                  <a:moveTo>
                    <a:pt x="7175" y="0"/>
                  </a:moveTo>
                  <a:cubicBezTo>
                    <a:pt x="5564" y="0"/>
                    <a:pt x="3410" y="2192"/>
                    <a:pt x="2661" y="3099"/>
                  </a:cubicBezTo>
                  <a:cubicBezTo>
                    <a:pt x="387" y="6033"/>
                    <a:pt x="0" y="9921"/>
                    <a:pt x="478" y="13514"/>
                  </a:cubicBezTo>
                  <a:cubicBezTo>
                    <a:pt x="523" y="13707"/>
                    <a:pt x="688" y="13804"/>
                    <a:pt x="830" y="13804"/>
                  </a:cubicBezTo>
                  <a:cubicBezTo>
                    <a:pt x="972" y="13804"/>
                    <a:pt x="1092" y="13707"/>
                    <a:pt x="1046" y="13514"/>
                  </a:cubicBezTo>
                  <a:cubicBezTo>
                    <a:pt x="773" y="10763"/>
                    <a:pt x="773" y="7920"/>
                    <a:pt x="2001" y="5373"/>
                  </a:cubicBezTo>
                  <a:cubicBezTo>
                    <a:pt x="2479" y="4236"/>
                    <a:pt x="3229" y="3281"/>
                    <a:pt x="4093" y="2440"/>
                  </a:cubicBezTo>
                  <a:cubicBezTo>
                    <a:pt x="4548" y="1962"/>
                    <a:pt x="5026" y="1576"/>
                    <a:pt x="5594" y="1303"/>
                  </a:cubicBezTo>
                  <a:cubicBezTo>
                    <a:pt x="6172" y="993"/>
                    <a:pt x="6604" y="743"/>
                    <a:pt x="6979" y="743"/>
                  </a:cubicBezTo>
                  <a:cubicBezTo>
                    <a:pt x="7402" y="743"/>
                    <a:pt x="7754" y="1059"/>
                    <a:pt x="8164" y="1962"/>
                  </a:cubicBezTo>
                  <a:cubicBezTo>
                    <a:pt x="9210" y="4236"/>
                    <a:pt x="7959" y="7465"/>
                    <a:pt x="6640" y="9353"/>
                  </a:cubicBezTo>
                  <a:cubicBezTo>
                    <a:pt x="5117" y="11536"/>
                    <a:pt x="2956" y="13037"/>
                    <a:pt x="682" y="14378"/>
                  </a:cubicBezTo>
                  <a:cubicBezTo>
                    <a:pt x="433" y="14532"/>
                    <a:pt x="605" y="14896"/>
                    <a:pt x="829" y="14896"/>
                  </a:cubicBezTo>
                  <a:cubicBezTo>
                    <a:pt x="870" y="14896"/>
                    <a:pt x="913" y="14884"/>
                    <a:pt x="955" y="14856"/>
                  </a:cubicBezTo>
                  <a:cubicBezTo>
                    <a:pt x="3889" y="13150"/>
                    <a:pt x="6731" y="10967"/>
                    <a:pt x="8164" y="7829"/>
                  </a:cubicBezTo>
                  <a:cubicBezTo>
                    <a:pt x="8732" y="6601"/>
                    <a:pt x="9005" y="5191"/>
                    <a:pt x="9005" y="3759"/>
                  </a:cubicBezTo>
                  <a:cubicBezTo>
                    <a:pt x="9005" y="2804"/>
                    <a:pt x="8823" y="734"/>
                    <a:pt x="7868" y="166"/>
                  </a:cubicBezTo>
                  <a:cubicBezTo>
                    <a:pt x="7654" y="51"/>
                    <a:pt x="7421" y="0"/>
                    <a:pt x="71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1" name="Google Shape;241;p6"/>
          <p:cNvSpPr/>
          <p:nvPr/>
        </p:nvSpPr>
        <p:spPr>
          <a:xfrm>
            <a:off x="7958807" y="2236320"/>
            <a:ext cx="345573" cy="270842"/>
          </a:xfrm>
          <a:custGeom>
            <a:rect b="b" l="l" r="r" t="t"/>
            <a:pathLst>
              <a:path extrusionOk="0" h="9847" w="12564">
                <a:moveTo>
                  <a:pt x="1229" y="0"/>
                </a:moveTo>
                <a:cubicBezTo>
                  <a:pt x="1024" y="0"/>
                  <a:pt x="933" y="91"/>
                  <a:pt x="933" y="182"/>
                </a:cubicBezTo>
                <a:cubicBezTo>
                  <a:pt x="1" y="6436"/>
                  <a:pt x="6141" y="9551"/>
                  <a:pt x="11462" y="9847"/>
                </a:cubicBezTo>
                <a:cubicBezTo>
                  <a:pt x="11826" y="9847"/>
                  <a:pt x="11826" y="9278"/>
                  <a:pt x="11462" y="9278"/>
                </a:cubicBezTo>
                <a:cubicBezTo>
                  <a:pt x="8710" y="9096"/>
                  <a:pt x="5868" y="8528"/>
                  <a:pt x="3867" y="6617"/>
                </a:cubicBezTo>
                <a:cubicBezTo>
                  <a:pt x="2934" y="5776"/>
                  <a:pt x="2070" y="4730"/>
                  <a:pt x="1706" y="3502"/>
                </a:cubicBezTo>
                <a:cubicBezTo>
                  <a:pt x="1502" y="2934"/>
                  <a:pt x="1229" y="1979"/>
                  <a:pt x="1320" y="1410"/>
                </a:cubicBezTo>
                <a:cubicBezTo>
                  <a:pt x="1422" y="824"/>
                  <a:pt x="1645" y="659"/>
                  <a:pt x="1973" y="659"/>
                </a:cubicBezTo>
                <a:cubicBezTo>
                  <a:pt x="2231" y="659"/>
                  <a:pt x="2554" y="761"/>
                  <a:pt x="2934" y="842"/>
                </a:cubicBezTo>
                <a:cubicBezTo>
                  <a:pt x="7391" y="1797"/>
                  <a:pt x="10893" y="5208"/>
                  <a:pt x="12030" y="9551"/>
                </a:cubicBezTo>
                <a:cubicBezTo>
                  <a:pt x="12066" y="9701"/>
                  <a:pt x="12159" y="9765"/>
                  <a:pt x="12255" y="9765"/>
                </a:cubicBezTo>
                <a:cubicBezTo>
                  <a:pt x="12406" y="9765"/>
                  <a:pt x="12564" y="9605"/>
                  <a:pt x="12508" y="9369"/>
                </a:cubicBezTo>
                <a:cubicBezTo>
                  <a:pt x="11166" y="4162"/>
                  <a:pt x="6527" y="364"/>
                  <a:pt x="122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6"/>
          <p:cNvSpPr/>
          <p:nvPr/>
        </p:nvSpPr>
        <p:spPr>
          <a:xfrm>
            <a:off x="8762283" y="2794782"/>
            <a:ext cx="259840" cy="175922"/>
          </a:xfrm>
          <a:custGeom>
            <a:rect b="b" l="l" r="r" t="t"/>
            <a:pathLst>
              <a:path extrusionOk="0" h="6396" w="9447">
                <a:moveTo>
                  <a:pt x="7266" y="1"/>
                </a:moveTo>
                <a:cubicBezTo>
                  <a:pt x="6325" y="1"/>
                  <a:pt x="5108" y="599"/>
                  <a:pt x="4421" y="912"/>
                </a:cubicBezTo>
                <a:cubicBezTo>
                  <a:pt x="2511" y="1663"/>
                  <a:pt x="919" y="3005"/>
                  <a:pt x="55" y="4983"/>
                </a:cubicBezTo>
                <a:cubicBezTo>
                  <a:pt x="1" y="5214"/>
                  <a:pt x="183" y="5340"/>
                  <a:pt x="357" y="5340"/>
                </a:cubicBezTo>
                <a:cubicBezTo>
                  <a:pt x="474" y="5340"/>
                  <a:pt x="587" y="5283"/>
                  <a:pt x="624" y="5165"/>
                </a:cubicBezTo>
                <a:cubicBezTo>
                  <a:pt x="1192" y="3755"/>
                  <a:pt x="2238" y="2709"/>
                  <a:pt x="3557" y="1958"/>
                </a:cubicBezTo>
                <a:cubicBezTo>
                  <a:pt x="4270" y="1518"/>
                  <a:pt x="5928" y="596"/>
                  <a:pt x="6931" y="596"/>
                </a:cubicBezTo>
                <a:cubicBezTo>
                  <a:pt x="7017" y="596"/>
                  <a:pt x="7098" y="603"/>
                  <a:pt x="7173" y="617"/>
                </a:cubicBezTo>
                <a:cubicBezTo>
                  <a:pt x="9447" y="1185"/>
                  <a:pt x="6786" y="4801"/>
                  <a:pt x="5831" y="5279"/>
                </a:cubicBezTo>
                <a:cubicBezTo>
                  <a:pt x="5191" y="5676"/>
                  <a:pt x="4494" y="5854"/>
                  <a:pt x="3795" y="5854"/>
                </a:cubicBezTo>
                <a:cubicBezTo>
                  <a:pt x="2854" y="5854"/>
                  <a:pt x="1910" y="5531"/>
                  <a:pt x="1101" y="4983"/>
                </a:cubicBezTo>
                <a:cubicBezTo>
                  <a:pt x="1055" y="4955"/>
                  <a:pt x="1010" y="4942"/>
                  <a:pt x="967" y="4942"/>
                </a:cubicBezTo>
                <a:cubicBezTo>
                  <a:pt x="734" y="4942"/>
                  <a:pt x="575" y="5307"/>
                  <a:pt x="806" y="5460"/>
                </a:cubicBezTo>
                <a:cubicBezTo>
                  <a:pt x="1707" y="6062"/>
                  <a:pt x="2768" y="6396"/>
                  <a:pt x="3819" y="6396"/>
                </a:cubicBezTo>
                <a:cubicBezTo>
                  <a:pt x="4757" y="6396"/>
                  <a:pt x="5687" y="6130"/>
                  <a:pt x="6491" y="5551"/>
                </a:cubicBezTo>
                <a:cubicBezTo>
                  <a:pt x="7741" y="4710"/>
                  <a:pt x="9151" y="2231"/>
                  <a:pt x="8401" y="617"/>
                </a:cubicBezTo>
                <a:cubicBezTo>
                  <a:pt x="8174" y="164"/>
                  <a:pt x="7758" y="1"/>
                  <a:pt x="726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6"/>
          <p:cNvSpPr/>
          <p:nvPr/>
        </p:nvSpPr>
        <p:spPr>
          <a:xfrm>
            <a:off x="8903780" y="106333"/>
            <a:ext cx="207058" cy="280468"/>
          </a:xfrm>
          <a:custGeom>
            <a:rect b="b" l="l" r="r" t="t"/>
            <a:pathLst>
              <a:path extrusionOk="0" h="10197" w="7528">
                <a:moveTo>
                  <a:pt x="6586" y="1"/>
                </a:moveTo>
                <a:cubicBezTo>
                  <a:pt x="1865" y="1"/>
                  <a:pt x="135" y="5048"/>
                  <a:pt x="46" y="9016"/>
                </a:cubicBezTo>
                <a:cubicBezTo>
                  <a:pt x="1" y="9209"/>
                  <a:pt x="120" y="9306"/>
                  <a:pt x="262" y="9306"/>
                </a:cubicBezTo>
                <a:cubicBezTo>
                  <a:pt x="404" y="9306"/>
                  <a:pt x="569" y="9209"/>
                  <a:pt x="615" y="9016"/>
                </a:cubicBezTo>
                <a:cubicBezTo>
                  <a:pt x="615" y="7038"/>
                  <a:pt x="910" y="4945"/>
                  <a:pt x="2047" y="3240"/>
                </a:cubicBezTo>
                <a:cubicBezTo>
                  <a:pt x="2476" y="2519"/>
                  <a:pt x="4681" y="515"/>
                  <a:pt x="5902" y="515"/>
                </a:cubicBezTo>
                <a:cubicBezTo>
                  <a:pt x="6299" y="515"/>
                  <a:pt x="6591" y="726"/>
                  <a:pt x="6686" y="1262"/>
                </a:cubicBezTo>
                <a:cubicBezTo>
                  <a:pt x="7528" y="5332"/>
                  <a:pt x="3548" y="7970"/>
                  <a:pt x="615" y="9584"/>
                </a:cubicBezTo>
                <a:cubicBezTo>
                  <a:pt x="382" y="9759"/>
                  <a:pt x="546" y="10197"/>
                  <a:pt x="782" y="10197"/>
                </a:cubicBezTo>
                <a:cubicBezTo>
                  <a:pt x="823" y="10197"/>
                  <a:pt x="866" y="10183"/>
                  <a:pt x="910" y="10153"/>
                </a:cubicBezTo>
                <a:cubicBezTo>
                  <a:pt x="2707" y="9107"/>
                  <a:pt x="4594" y="7970"/>
                  <a:pt x="5936" y="6264"/>
                </a:cubicBezTo>
                <a:cubicBezTo>
                  <a:pt x="7164" y="4468"/>
                  <a:pt x="7255" y="2490"/>
                  <a:pt x="7255" y="307"/>
                </a:cubicBezTo>
                <a:cubicBezTo>
                  <a:pt x="7255" y="125"/>
                  <a:pt x="7164" y="11"/>
                  <a:pt x="6959" y="11"/>
                </a:cubicBezTo>
                <a:cubicBezTo>
                  <a:pt x="6833" y="4"/>
                  <a:pt x="6708" y="1"/>
                  <a:pt x="658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4" name="Google Shape;244;p6"/>
          <p:cNvGrpSpPr/>
          <p:nvPr/>
        </p:nvGrpSpPr>
        <p:grpSpPr>
          <a:xfrm>
            <a:off x="3513263" y="3897857"/>
            <a:ext cx="2117473" cy="1278290"/>
            <a:chOff x="2964356" y="3798604"/>
            <a:chExt cx="2165991" cy="1307313"/>
          </a:xfrm>
        </p:grpSpPr>
        <p:sp>
          <p:nvSpPr>
            <p:cNvPr id="245" name="Google Shape;245;p6"/>
            <p:cNvSpPr/>
            <p:nvPr/>
          </p:nvSpPr>
          <p:spPr>
            <a:xfrm>
              <a:off x="3607945" y="4121238"/>
              <a:ext cx="654261" cy="609896"/>
            </a:xfrm>
            <a:custGeom>
              <a:rect b="b" l="l" r="r" t="t"/>
              <a:pathLst>
                <a:path extrusionOk="0" h="22174" w="23787">
                  <a:moveTo>
                    <a:pt x="1565" y="0"/>
                  </a:moveTo>
                  <a:cubicBezTo>
                    <a:pt x="1325" y="0"/>
                    <a:pt x="1088" y="38"/>
                    <a:pt x="865" y="145"/>
                  </a:cubicBezTo>
                  <a:cubicBezTo>
                    <a:pt x="92" y="531"/>
                    <a:pt x="1" y="1577"/>
                    <a:pt x="387" y="2328"/>
                  </a:cubicBezTo>
                  <a:cubicBezTo>
                    <a:pt x="774" y="3101"/>
                    <a:pt x="1524" y="3556"/>
                    <a:pt x="2366" y="3942"/>
                  </a:cubicBezTo>
                  <a:cubicBezTo>
                    <a:pt x="4367" y="4806"/>
                    <a:pt x="6550" y="5170"/>
                    <a:pt x="8346" y="6307"/>
                  </a:cubicBezTo>
                  <a:cubicBezTo>
                    <a:pt x="10234" y="7444"/>
                    <a:pt x="11666" y="9718"/>
                    <a:pt x="10802" y="11810"/>
                  </a:cubicBezTo>
                  <a:cubicBezTo>
                    <a:pt x="10529" y="12561"/>
                    <a:pt x="9870" y="13220"/>
                    <a:pt x="9301" y="13902"/>
                  </a:cubicBezTo>
                  <a:cubicBezTo>
                    <a:pt x="7687" y="15790"/>
                    <a:pt x="6550" y="18155"/>
                    <a:pt x="6072" y="20610"/>
                  </a:cubicBezTo>
                  <a:cubicBezTo>
                    <a:pt x="5890" y="21088"/>
                    <a:pt x="5890" y="21656"/>
                    <a:pt x="6254" y="21952"/>
                  </a:cubicBezTo>
                  <a:cubicBezTo>
                    <a:pt x="6402" y="22043"/>
                    <a:pt x="6544" y="22066"/>
                    <a:pt x="6697" y="22066"/>
                  </a:cubicBezTo>
                  <a:cubicBezTo>
                    <a:pt x="6851" y="22066"/>
                    <a:pt x="7016" y="22043"/>
                    <a:pt x="7209" y="22043"/>
                  </a:cubicBezTo>
                  <a:cubicBezTo>
                    <a:pt x="9961" y="21384"/>
                    <a:pt x="12235" y="18814"/>
                    <a:pt x="15077" y="18814"/>
                  </a:cubicBezTo>
                  <a:cubicBezTo>
                    <a:pt x="16783" y="18814"/>
                    <a:pt x="18283" y="19769"/>
                    <a:pt x="19625" y="20906"/>
                  </a:cubicBezTo>
                  <a:cubicBezTo>
                    <a:pt x="20268" y="21480"/>
                    <a:pt x="21204" y="22173"/>
                    <a:pt x="22066" y="22173"/>
                  </a:cubicBezTo>
                  <a:cubicBezTo>
                    <a:pt x="22332" y="22173"/>
                    <a:pt x="22591" y="22107"/>
                    <a:pt x="22831" y="21952"/>
                  </a:cubicBezTo>
                  <a:cubicBezTo>
                    <a:pt x="23696" y="21475"/>
                    <a:pt x="23787" y="20156"/>
                    <a:pt x="23309" y="19292"/>
                  </a:cubicBezTo>
                  <a:cubicBezTo>
                    <a:pt x="22831" y="18450"/>
                    <a:pt x="21990" y="17882"/>
                    <a:pt x="21126" y="17313"/>
                  </a:cubicBezTo>
                  <a:cubicBezTo>
                    <a:pt x="18852" y="15494"/>
                    <a:pt x="17056" y="13129"/>
                    <a:pt x="15828" y="10491"/>
                  </a:cubicBezTo>
                  <a:cubicBezTo>
                    <a:pt x="15168" y="9150"/>
                    <a:pt x="14691" y="7740"/>
                    <a:pt x="13736" y="6603"/>
                  </a:cubicBezTo>
                  <a:cubicBezTo>
                    <a:pt x="12894" y="5648"/>
                    <a:pt x="11848" y="5079"/>
                    <a:pt x="10802" y="4511"/>
                  </a:cubicBezTo>
                  <a:cubicBezTo>
                    <a:pt x="8619" y="3283"/>
                    <a:pt x="6459" y="2146"/>
                    <a:pt x="4276" y="918"/>
                  </a:cubicBezTo>
                  <a:lnTo>
                    <a:pt x="2661" y="145"/>
                  </a:lnTo>
                  <a:cubicBezTo>
                    <a:pt x="2316" y="89"/>
                    <a:pt x="1937" y="0"/>
                    <a:pt x="15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6"/>
            <p:cNvSpPr/>
            <p:nvPr/>
          </p:nvSpPr>
          <p:spPr>
            <a:xfrm>
              <a:off x="4011994" y="3875013"/>
              <a:ext cx="406579" cy="726737"/>
            </a:xfrm>
            <a:custGeom>
              <a:rect b="b" l="l" r="r" t="t"/>
              <a:pathLst>
                <a:path extrusionOk="0" h="26422" w="14782">
                  <a:moveTo>
                    <a:pt x="1888" y="1"/>
                  </a:moveTo>
                  <a:lnTo>
                    <a:pt x="956" y="114"/>
                  </a:lnTo>
                  <a:cubicBezTo>
                    <a:pt x="1" y="1342"/>
                    <a:pt x="569" y="3321"/>
                    <a:pt x="1888" y="3980"/>
                  </a:cubicBezTo>
                  <a:cubicBezTo>
                    <a:pt x="2843" y="4367"/>
                    <a:pt x="3980" y="4367"/>
                    <a:pt x="4458" y="5231"/>
                  </a:cubicBezTo>
                  <a:cubicBezTo>
                    <a:pt x="4844" y="5890"/>
                    <a:pt x="4549" y="6641"/>
                    <a:pt x="4162" y="7300"/>
                  </a:cubicBezTo>
                  <a:cubicBezTo>
                    <a:pt x="5595" y="9210"/>
                    <a:pt x="9188" y="7391"/>
                    <a:pt x="10802" y="9210"/>
                  </a:cubicBezTo>
                  <a:cubicBezTo>
                    <a:pt x="11189" y="9574"/>
                    <a:pt x="11371" y="10143"/>
                    <a:pt x="11462" y="10620"/>
                  </a:cubicBezTo>
                  <a:cubicBezTo>
                    <a:pt x="12803" y="15350"/>
                    <a:pt x="11371" y="20467"/>
                    <a:pt x="11666" y="25310"/>
                  </a:cubicBezTo>
                  <a:cubicBezTo>
                    <a:pt x="11666" y="25583"/>
                    <a:pt x="11666" y="25788"/>
                    <a:pt x="11848" y="25970"/>
                  </a:cubicBezTo>
                  <a:cubicBezTo>
                    <a:pt x="11998" y="26281"/>
                    <a:pt x="12325" y="26422"/>
                    <a:pt x="12669" y="26422"/>
                  </a:cubicBezTo>
                  <a:cubicBezTo>
                    <a:pt x="12952" y="26422"/>
                    <a:pt x="13247" y="26326"/>
                    <a:pt x="13463" y="26151"/>
                  </a:cubicBezTo>
                  <a:cubicBezTo>
                    <a:pt x="13826" y="25697"/>
                    <a:pt x="14031" y="25014"/>
                    <a:pt x="14122" y="24446"/>
                  </a:cubicBezTo>
                  <a:cubicBezTo>
                    <a:pt x="14782" y="19534"/>
                    <a:pt x="12689" y="14418"/>
                    <a:pt x="14304" y="9779"/>
                  </a:cubicBezTo>
                  <a:cubicBezTo>
                    <a:pt x="14395" y="9301"/>
                    <a:pt x="14600" y="8824"/>
                    <a:pt x="14509" y="8437"/>
                  </a:cubicBezTo>
                  <a:cubicBezTo>
                    <a:pt x="14395" y="8164"/>
                    <a:pt x="14213" y="7869"/>
                    <a:pt x="14031" y="7687"/>
                  </a:cubicBezTo>
                  <a:cubicBezTo>
                    <a:pt x="10802" y="3980"/>
                    <a:pt x="6550" y="1342"/>
                    <a:pt x="188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6"/>
            <p:cNvSpPr/>
            <p:nvPr/>
          </p:nvSpPr>
          <p:spPr>
            <a:xfrm>
              <a:off x="3605443" y="3893772"/>
              <a:ext cx="669912" cy="620100"/>
            </a:xfrm>
            <a:custGeom>
              <a:rect b="b" l="l" r="r" t="t"/>
              <a:pathLst>
                <a:path extrusionOk="0" h="22545" w="24356">
                  <a:moveTo>
                    <a:pt x="11462" y="1"/>
                  </a:moveTo>
                  <a:lnTo>
                    <a:pt x="11462" y="1"/>
                  </a:lnTo>
                  <a:cubicBezTo>
                    <a:pt x="7300" y="1411"/>
                    <a:pt x="3412" y="3503"/>
                    <a:pt x="1" y="6345"/>
                  </a:cubicBezTo>
                  <a:cubicBezTo>
                    <a:pt x="2093" y="6345"/>
                    <a:pt x="4276" y="6345"/>
                    <a:pt x="5981" y="7573"/>
                  </a:cubicBezTo>
                  <a:cubicBezTo>
                    <a:pt x="6436" y="7960"/>
                    <a:pt x="6914" y="8415"/>
                    <a:pt x="7482" y="8710"/>
                  </a:cubicBezTo>
                  <a:cubicBezTo>
                    <a:pt x="8710" y="9279"/>
                    <a:pt x="10529" y="8801"/>
                    <a:pt x="11371" y="9938"/>
                  </a:cubicBezTo>
                  <a:cubicBezTo>
                    <a:pt x="12121" y="10802"/>
                    <a:pt x="12121" y="12394"/>
                    <a:pt x="13167" y="12508"/>
                  </a:cubicBezTo>
                  <a:cubicBezTo>
                    <a:pt x="13736" y="12508"/>
                    <a:pt x="14122" y="12121"/>
                    <a:pt x="14600" y="12030"/>
                  </a:cubicBezTo>
                  <a:cubicBezTo>
                    <a:pt x="14685" y="12010"/>
                    <a:pt x="14770" y="12000"/>
                    <a:pt x="14855" y="12000"/>
                  </a:cubicBezTo>
                  <a:cubicBezTo>
                    <a:pt x="15609" y="12000"/>
                    <a:pt x="16333" y="12775"/>
                    <a:pt x="16578" y="13531"/>
                  </a:cubicBezTo>
                  <a:cubicBezTo>
                    <a:pt x="16783" y="14395"/>
                    <a:pt x="16669" y="15350"/>
                    <a:pt x="16874" y="16192"/>
                  </a:cubicBezTo>
                  <a:cubicBezTo>
                    <a:pt x="17442" y="19216"/>
                    <a:pt x="20467" y="21035"/>
                    <a:pt x="23127" y="22354"/>
                  </a:cubicBezTo>
                  <a:cubicBezTo>
                    <a:pt x="23296" y="22467"/>
                    <a:pt x="23508" y="22544"/>
                    <a:pt x="23688" y="22544"/>
                  </a:cubicBezTo>
                  <a:cubicBezTo>
                    <a:pt x="23800" y="22544"/>
                    <a:pt x="23899" y="22515"/>
                    <a:pt x="23969" y="22445"/>
                  </a:cubicBezTo>
                  <a:cubicBezTo>
                    <a:pt x="24264" y="22354"/>
                    <a:pt x="24264" y="22058"/>
                    <a:pt x="24264" y="21786"/>
                  </a:cubicBezTo>
                  <a:cubicBezTo>
                    <a:pt x="24355" y="18557"/>
                    <a:pt x="23605" y="15237"/>
                    <a:pt x="21990" y="12394"/>
                  </a:cubicBezTo>
                  <a:cubicBezTo>
                    <a:pt x="21695" y="11826"/>
                    <a:pt x="21422" y="11371"/>
                    <a:pt x="20944" y="10984"/>
                  </a:cubicBezTo>
                  <a:cubicBezTo>
                    <a:pt x="19898" y="10325"/>
                    <a:pt x="18488" y="10689"/>
                    <a:pt x="17351" y="10416"/>
                  </a:cubicBezTo>
                  <a:cubicBezTo>
                    <a:pt x="16010" y="10029"/>
                    <a:pt x="14963" y="8983"/>
                    <a:pt x="14691" y="7664"/>
                  </a:cubicBezTo>
                  <a:cubicBezTo>
                    <a:pt x="14600" y="7187"/>
                    <a:pt x="14600" y="6709"/>
                    <a:pt x="14304" y="6345"/>
                  </a:cubicBezTo>
                  <a:cubicBezTo>
                    <a:pt x="13940" y="5868"/>
                    <a:pt x="13167" y="5959"/>
                    <a:pt x="12599" y="5686"/>
                  </a:cubicBezTo>
                  <a:cubicBezTo>
                    <a:pt x="11757" y="5299"/>
                    <a:pt x="11189" y="4435"/>
                    <a:pt x="11098" y="3503"/>
                  </a:cubicBezTo>
                  <a:cubicBezTo>
                    <a:pt x="10984" y="2548"/>
                    <a:pt x="11189" y="1593"/>
                    <a:pt x="11371" y="660"/>
                  </a:cubicBezTo>
                  <a:lnTo>
                    <a:pt x="1146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6"/>
            <p:cNvSpPr/>
            <p:nvPr/>
          </p:nvSpPr>
          <p:spPr>
            <a:xfrm>
              <a:off x="3855628" y="4714328"/>
              <a:ext cx="205820" cy="82900"/>
            </a:xfrm>
            <a:custGeom>
              <a:rect b="b" l="l" r="r" t="t"/>
              <a:pathLst>
                <a:path extrusionOk="0" h="3014" w="7483">
                  <a:moveTo>
                    <a:pt x="4564" y="1"/>
                  </a:moveTo>
                  <a:cubicBezTo>
                    <a:pt x="4376" y="1"/>
                    <a:pt x="4181" y="30"/>
                    <a:pt x="3980" y="93"/>
                  </a:cubicBezTo>
                  <a:cubicBezTo>
                    <a:pt x="3594" y="184"/>
                    <a:pt x="3230" y="389"/>
                    <a:pt x="2934" y="662"/>
                  </a:cubicBezTo>
                  <a:cubicBezTo>
                    <a:pt x="2093" y="1230"/>
                    <a:pt x="1320" y="1799"/>
                    <a:pt x="569" y="2367"/>
                  </a:cubicBezTo>
                  <a:lnTo>
                    <a:pt x="1" y="2663"/>
                  </a:lnTo>
                  <a:cubicBezTo>
                    <a:pt x="1497" y="2885"/>
                    <a:pt x="3035" y="3014"/>
                    <a:pt x="4564" y="3014"/>
                  </a:cubicBezTo>
                  <a:cubicBezTo>
                    <a:pt x="5545" y="3014"/>
                    <a:pt x="6522" y="2961"/>
                    <a:pt x="7482" y="2845"/>
                  </a:cubicBezTo>
                  <a:cubicBezTo>
                    <a:pt x="7118" y="2095"/>
                    <a:pt x="6823" y="1321"/>
                    <a:pt x="6163" y="753"/>
                  </a:cubicBezTo>
                  <a:cubicBezTo>
                    <a:pt x="5727" y="317"/>
                    <a:pt x="5184" y="1"/>
                    <a:pt x="456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6"/>
            <p:cNvSpPr/>
            <p:nvPr/>
          </p:nvSpPr>
          <p:spPr>
            <a:xfrm>
              <a:off x="3524770" y="4287203"/>
              <a:ext cx="292103" cy="380312"/>
            </a:xfrm>
            <a:custGeom>
              <a:rect b="b" l="l" r="r" t="t"/>
              <a:pathLst>
                <a:path extrusionOk="0" h="13827" w="10620">
                  <a:moveTo>
                    <a:pt x="1137" y="0"/>
                  </a:moveTo>
                  <a:lnTo>
                    <a:pt x="182" y="569"/>
                  </a:lnTo>
                  <a:cubicBezTo>
                    <a:pt x="0" y="5390"/>
                    <a:pt x="1706" y="10233"/>
                    <a:pt x="4821" y="13826"/>
                  </a:cubicBezTo>
                  <a:cubicBezTo>
                    <a:pt x="6345" y="12689"/>
                    <a:pt x="7664" y="11279"/>
                    <a:pt x="8914" y="9847"/>
                  </a:cubicBezTo>
                  <a:cubicBezTo>
                    <a:pt x="9005" y="9756"/>
                    <a:pt x="9096" y="9574"/>
                    <a:pt x="9096" y="9460"/>
                  </a:cubicBezTo>
                  <a:cubicBezTo>
                    <a:pt x="9096" y="9369"/>
                    <a:pt x="9096" y="9187"/>
                    <a:pt x="9005" y="9096"/>
                  </a:cubicBezTo>
                  <a:cubicBezTo>
                    <a:pt x="8619" y="8050"/>
                    <a:pt x="7391" y="7186"/>
                    <a:pt x="7777" y="6163"/>
                  </a:cubicBezTo>
                  <a:cubicBezTo>
                    <a:pt x="8141" y="5026"/>
                    <a:pt x="10324" y="5117"/>
                    <a:pt x="10506" y="3889"/>
                  </a:cubicBezTo>
                  <a:cubicBezTo>
                    <a:pt x="10620" y="3411"/>
                    <a:pt x="10324" y="2934"/>
                    <a:pt x="9938" y="2638"/>
                  </a:cubicBezTo>
                  <a:cubicBezTo>
                    <a:pt x="9574" y="2365"/>
                    <a:pt x="9096" y="2183"/>
                    <a:pt x="8619" y="2070"/>
                  </a:cubicBezTo>
                  <a:cubicBezTo>
                    <a:pt x="6163" y="1410"/>
                    <a:pt x="3593" y="660"/>
                    <a:pt x="113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6"/>
            <p:cNvSpPr/>
            <p:nvPr/>
          </p:nvSpPr>
          <p:spPr>
            <a:xfrm>
              <a:off x="4397917" y="4200893"/>
              <a:ext cx="60071" cy="138240"/>
            </a:xfrm>
            <a:custGeom>
              <a:rect b="b" l="l" r="r" t="t"/>
              <a:pathLst>
                <a:path extrusionOk="0" h="5026" w="2184">
                  <a:moveTo>
                    <a:pt x="1228" y="0"/>
                  </a:moveTo>
                  <a:cubicBezTo>
                    <a:pt x="0" y="1342"/>
                    <a:pt x="182" y="3707"/>
                    <a:pt x="1615" y="4753"/>
                  </a:cubicBezTo>
                  <a:lnTo>
                    <a:pt x="1978" y="5026"/>
                  </a:lnTo>
                  <a:cubicBezTo>
                    <a:pt x="2183" y="3320"/>
                    <a:pt x="1888" y="1615"/>
                    <a:pt x="122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6"/>
            <p:cNvSpPr/>
            <p:nvPr/>
          </p:nvSpPr>
          <p:spPr>
            <a:xfrm>
              <a:off x="4355999" y="4174818"/>
              <a:ext cx="100723" cy="194213"/>
            </a:xfrm>
            <a:custGeom>
              <a:rect b="b" l="l" r="r" t="t"/>
              <a:pathLst>
                <a:path extrusionOk="0" h="7061" w="3662">
                  <a:moveTo>
                    <a:pt x="2502" y="0"/>
                  </a:moveTo>
                  <a:cubicBezTo>
                    <a:pt x="2429" y="0"/>
                    <a:pt x="2350" y="32"/>
                    <a:pt x="2275" y="107"/>
                  </a:cubicBezTo>
                  <a:cubicBezTo>
                    <a:pt x="1" y="2085"/>
                    <a:pt x="387" y="5587"/>
                    <a:pt x="3139" y="7020"/>
                  </a:cubicBezTo>
                  <a:cubicBezTo>
                    <a:pt x="3181" y="7048"/>
                    <a:pt x="3224" y="7060"/>
                    <a:pt x="3265" y="7060"/>
                  </a:cubicBezTo>
                  <a:cubicBezTo>
                    <a:pt x="3489" y="7060"/>
                    <a:pt x="3661" y="6696"/>
                    <a:pt x="3412" y="6542"/>
                  </a:cubicBezTo>
                  <a:cubicBezTo>
                    <a:pt x="1047" y="5314"/>
                    <a:pt x="660" y="2290"/>
                    <a:pt x="2661" y="471"/>
                  </a:cubicBezTo>
                  <a:cubicBezTo>
                    <a:pt x="2865" y="267"/>
                    <a:pt x="2714" y="0"/>
                    <a:pt x="250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6"/>
            <p:cNvSpPr/>
            <p:nvPr/>
          </p:nvSpPr>
          <p:spPr>
            <a:xfrm>
              <a:off x="4419508" y="3939980"/>
              <a:ext cx="680446" cy="274665"/>
            </a:xfrm>
            <a:custGeom>
              <a:rect b="b" l="l" r="r" t="t"/>
              <a:pathLst>
                <a:path extrusionOk="0" h="9986" w="24739">
                  <a:moveTo>
                    <a:pt x="7314" y="0"/>
                  </a:moveTo>
                  <a:cubicBezTo>
                    <a:pt x="7144" y="0"/>
                    <a:pt x="6969" y="9"/>
                    <a:pt x="6788" y="26"/>
                  </a:cubicBezTo>
                  <a:cubicBezTo>
                    <a:pt x="3377" y="208"/>
                    <a:pt x="830" y="3233"/>
                    <a:pt x="56" y="6371"/>
                  </a:cubicBezTo>
                  <a:cubicBezTo>
                    <a:pt x="0" y="6596"/>
                    <a:pt x="197" y="6761"/>
                    <a:pt x="377" y="6761"/>
                  </a:cubicBezTo>
                  <a:cubicBezTo>
                    <a:pt x="487" y="6761"/>
                    <a:pt x="590" y="6699"/>
                    <a:pt x="625" y="6553"/>
                  </a:cubicBezTo>
                  <a:cubicBezTo>
                    <a:pt x="1398" y="3619"/>
                    <a:pt x="3672" y="777"/>
                    <a:pt x="6878" y="595"/>
                  </a:cubicBezTo>
                  <a:cubicBezTo>
                    <a:pt x="7007" y="585"/>
                    <a:pt x="7132" y="580"/>
                    <a:pt x="7255" y="580"/>
                  </a:cubicBezTo>
                  <a:cubicBezTo>
                    <a:pt x="10830" y="580"/>
                    <a:pt x="11760" y="4668"/>
                    <a:pt x="12859" y="7417"/>
                  </a:cubicBezTo>
                  <a:cubicBezTo>
                    <a:pt x="12892" y="7516"/>
                    <a:pt x="12949" y="7555"/>
                    <a:pt x="13013" y="7555"/>
                  </a:cubicBezTo>
                  <a:cubicBezTo>
                    <a:pt x="13127" y="7555"/>
                    <a:pt x="13264" y="7434"/>
                    <a:pt x="13337" y="7303"/>
                  </a:cubicBezTo>
                  <a:cubicBezTo>
                    <a:pt x="13721" y="6525"/>
                    <a:pt x="14283" y="6226"/>
                    <a:pt x="14885" y="6226"/>
                  </a:cubicBezTo>
                  <a:cubicBezTo>
                    <a:pt x="15884" y="6226"/>
                    <a:pt x="16993" y="7049"/>
                    <a:pt x="17589" y="7872"/>
                  </a:cubicBezTo>
                  <a:cubicBezTo>
                    <a:pt x="17654" y="7953"/>
                    <a:pt x="17719" y="8022"/>
                    <a:pt x="17825" y="8022"/>
                  </a:cubicBezTo>
                  <a:cubicBezTo>
                    <a:pt x="17868" y="8022"/>
                    <a:pt x="17917" y="8011"/>
                    <a:pt x="17976" y="7985"/>
                  </a:cubicBezTo>
                  <a:cubicBezTo>
                    <a:pt x="18658" y="7671"/>
                    <a:pt x="19366" y="7519"/>
                    <a:pt x="20058" y="7519"/>
                  </a:cubicBezTo>
                  <a:cubicBezTo>
                    <a:pt x="21670" y="7519"/>
                    <a:pt x="23199" y="8345"/>
                    <a:pt x="24138" y="9873"/>
                  </a:cubicBezTo>
                  <a:cubicBezTo>
                    <a:pt x="24191" y="9952"/>
                    <a:pt x="24269" y="9985"/>
                    <a:pt x="24347" y="9985"/>
                  </a:cubicBezTo>
                  <a:cubicBezTo>
                    <a:pt x="24540" y="9985"/>
                    <a:pt x="24738" y="9787"/>
                    <a:pt x="24593" y="9577"/>
                  </a:cubicBezTo>
                  <a:cubicBezTo>
                    <a:pt x="23933" y="8440"/>
                    <a:pt x="23001" y="7690"/>
                    <a:pt x="21750" y="7212"/>
                  </a:cubicBezTo>
                  <a:cubicBezTo>
                    <a:pt x="21182" y="7030"/>
                    <a:pt x="20522" y="6939"/>
                    <a:pt x="19863" y="6939"/>
                  </a:cubicBezTo>
                  <a:cubicBezTo>
                    <a:pt x="19436" y="6939"/>
                    <a:pt x="18719" y="7321"/>
                    <a:pt x="18295" y="7321"/>
                  </a:cubicBezTo>
                  <a:cubicBezTo>
                    <a:pt x="18245" y="7321"/>
                    <a:pt x="18199" y="7315"/>
                    <a:pt x="18157" y="7303"/>
                  </a:cubicBezTo>
                  <a:cubicBezTo>
                    <a:pt x="17202" y="7121"/>
                    <a:pt x="16634" y="5893"/>
                    <a:pt x="15497" y="5711"/>
                  </a:cubicBezTo>
                  <a:cubicBezTo>
                    <a:pt x="15330" y="5675"/>
                    <a:pt x="15165" y="5657"/>
                    <a:pt x="15003" y="5657"/>
                  </a:cubicBezTo>
                  <a:cubicBezTo>
                    <a:pt x="14264" y="5657"/>
                    <a:pt x="13599" y="6028"/>
                    <a:pt x="13132" y="6644"/>
                  </a:cubicBezTo>
                  <a:cubicBezTo>
                    <a:pt x="12047" y="3757"/>
                    <a:pt x="10879" y="0"/>
                    <a:pt x="731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6"/>
            <p:cNvSpPr/>
            <p:nvPr/>
          </p:nvSpPr>
          <p:spPr>
            <a:xfrm>
              <a:off x="4451634" y="4214012"/>
              <a:ext cx="678713" cy="77537"/>
            </a:xfrm>
            <a:custGeom>
              <a:rect b="b" l="l" r="r" t="t"/>
              <a:pathLst>
                <a:path extrusionOk="0" h="2819" w="24676">
                  <a:moveTo>
                    <a:pt x="24289" y="1"/>
                  </a:moveTo>
                  <a:cubicBezTo>
                    <a:pt x="19832" y="183"/>
                    <a:pt x="15284" y="569"/>
                    <a:pt x="10827" y="660"/>
                  </a:cubicBezTo>
                  <a:cubicBezTo>
                    <a:pt x="9729" y="660"/>
                    <a:pt x="8396" y="150"/>
                    <a:pt x="7183" y="150"/>
                  </a:cubicBezTo>
                  <a:cubicBezTo>
                    <a:pt x="6839" y="150"/>
                    <a:pt x="6505" y="191"/>
                    <a:pt x="6188" y="296"/>
                  </a:cubicBezTo>
                  <a:cubicBezTo>
                    <a:pt x="5620" y="569"/>
                    <a:pt x="5347" y="956"/>
                    <a:pt x="4869" y="1320"/>
                  </a:cubicBezTo>
                  <a:cubicBezTo>
                    <a:pt x="4181" y="1903"/>
                    <a:pt x="3396" y="2187"/>
                    <a:pt x="2618" y="2187"/>
                  </a:cubicBezTo>
                  <a:cubicBezTo>
                    <a:pt x="1879" y="2187"/>
                    <a:pt x="1145" y="1931"/>
                    <a:pt x="503" y="1433"/>
                  </a:cubicBezTo>
                  <a:cubicBezTo>
                    <a:pt x="442" y="1367"/>
                    <a:pt x="380" y="1340"/>
                    <a:pt x="324" y="1340"/>
                  </a:cubicBezTo>
                  <a:cubicBezTo>
                    <a:pt x="128" y="1340"/>
                    <a:pt x="0" y="1676"/>
                    <a:pt x="230" y="1888"/>
                  </a:cubicBezTo>
                  <a:cubicBezTo>
                    <a:pt x="958" y="2503"/>
                    <a:pt x="1847" y="2818"/>
                    <a:pt x="2742" y="2818"/>
                  </a:cubicBezTo>
                  <a:cubicBezTo>
                    <a:pt x="3105" y="2818"/>
                    <a:pt x="3469" y="2766"/>
                    <a:pt x="3823" y="2661"/>
                  </a:cubicBezTo>
                  <a:cubicBezTo>
                    <a:pt x="4483" y="2366"/>
                    <a:pt x="4960" y="2002"/>
                    <a:pt x="5438" y="1615"/>
                  </a:cubicBezTo>
                  <a:cubicBezTo>
                    <a:pt x="6075" y="1072"/>
                    <a:pt x="6639" y="915"/>
                    <a:pt x="7243" y="915"/>
                  </a:cubicBezTo>
                  <a:cubicBezTo>
                    <a:pt x="7804" y="915"/>
                    <a:pt x="8400" y="1050"/>
                    <a:pt x="9121" y="1138"/>
                  </a:cubicBezTo>
                  <a:cubicBezTo>
                    <a:pt x="9731" y="1217"/>
                    <a:pt x="10363" y="1247"/>
                    <a:pt x="11004" y="1247"/>
                  </a:cubicBezTo>
                  <a:cubicBezTo>
                    <a:pt x="12753" y="1247"/>
                    <a:pt x="14575" y="1022"/>
                    <a:pt x="16239" y="956"/>
                  </a:cubicBezTo>
                  <a:cubicBezTo>
                    <a:pt x="18877" y="865"/>
                    <a:pt x="21628" y="660"/>
                    <a:pt x="24289" y="569"/>
                  </a:cubicBezTo>
                  <a:cubicBezTo>
                    <a:pt x="24676" y="569"/>
                    <a:pt x="24676" y="1"/>
                    <a:pt x="2428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6"/>
            <p:cNvSpPr/>
            <p:nvPr/>
          </p:nvSpPr>
          <p:spPr>
            <a:xfrm>
              <a:off x="2964356" y="3798604"/>
              <a:ext cx="1516763" cy="1307313"/>
            </a:xfrm>
            <a:custGeom>
              <a:rect b="b" l="l" r="r" t="t"/>
              <a:pathLst>
                <a:path extrusionOk="0" h="47530" w="55145">
                  <a:moveTo>
                    <a:pt x="18283" y="15854"/>
                  </a:moveTo>
                  <a:cubicBezTo>
                    <a:pt x="19056" y="17196"/>
                    <a:pt x="19511" y="18697"/>
                    <a:pt x="19807" y="20038"/>
                  </a:cubicBezTo>
                  <a:cubicBezTo>
                    <a:pt x="19807" y="20880"/>
                    <a:pt x="19898" y="21744"/>
                    <a:pt x="19989" y="22494"/>
                  </a:cubicBezTo>
                  <a:cubicBezTo>
                    <a:pt x="19238" y="22403"/>
                    <a:pt x="18488" y="22221"/>
                    <a:pt x="17715" y="22221"/>
                  </a:cubicBezTo>
                  <a:cubicBezTo>
                    <a:pt x="17533" y="20038"/>
                    <a:pt x="17806" y="17855"/>
                    <a:pt x="18283" y="15854"/>
                  </a:cubicBezTo>
                  <a:close/>
                  <a:moveTo>
                    <a:pt x="14368" y="12916"/>
                  </a:moveTo>
                  <a:cubicBezTo>
                    <a:pt x="14611" y="12916"/>
                    <a:pt x="14877" y="12947"/>
                    <a:pt x="15168" y="13012"/>
                  </a:cubicBezTo>
                  <a:cubicBezTo>
                    <a:pt x="16305" y="13216"/>
                    <a:pt x="17237" y="14058"/>
                    <a:pt x="17919" y="15195"/>
                  </a:cubicBezTo>
                  <a:cubicBezTo>
                    <a:pt x="17237" y="17378"/>
                    <a:pt x="16964" y="19743"/>
                    <a:pt x="17146" y="22108"/>
                  </a:cubicBezTo>
                  <a:cubicBezTo>
                    <a:pt x="16786" y="22091"/>
                    <a:pt x="16423" y="22084"/>
                    <a:pt x="16057" y="22084"/>
                  </a:cubicBezTo>
                  <a:cubicBezTo>
                    <a:pt x="14411" y="22084"/>
                    <a:pt x="12716" y="22221"/>
                    <a:pt x="11097" y="22221"/>
                  </a:cubicBezTo>
                  <a:cubicBezTo>
                    <a:pt x="7777" y="22403"/>
                    <a:pt x="4548" y="22494"/>
                    <a:pt x="1228" y="22676"/>
                  </a:cubicBezTo>
                  <a:cubicBezTo>
                    <a:pt x="1228" y="22494"/>
                    <a:pt x="1137" y="22403"/>
                    <a:pt x="1046" y="22403"/>
                  </a:cubicBezTo>
                  <a:cubicBezTo>
                    <a:pt x="1627" y="21562"/>
                    <a:pt x="2279" y="21250"/>
                    <a:pt x="3079" y="21250"/>
                  </a:cubicBezTo>
                  <a:cubicBezTo>
                    <a:pt x="3187" y="21250"/>
                    <a:pt x="3298" y="21255"/>
                    <a:pt x="3411" y="21266"/>
                  </a:cubicBezTo>
                  <a:cubicBezTo>
                    <a:pt x="3502" y="21312"/>
                    <a:pt x="3599" y="21334"/>
                    <a:pt x="3695" y="21334"/>
                  </a:cubicBezTo>
                  <a:cubicBezTo>
                    <a:pt x="3792" y="21334"/>
                    <a:pt x="3889" y="21312"/>
                    <a:pt x="3980" y="21266"/>
                  </a:cubicBezTo>
                  <a:cubicBezTo>
                    <a:pt x="4162" y="21266"/>
                    <a:pt x="4162" y="21266"/>
                    <a:pt x="4366" y="21175"/>
                  </a:cubicBezTo>
                  <a:cubicBezTo>
                    <a:pt x="4457" y="21084"/>
                    <a:pt x="4548" y="20880"/>
                    <a:pt x="4639" y="20880"/>
                  </a:cubicBezTo>
                  <a:cubicBezTo>
                    <a:pt x="4639" y="20698"/>
                    <a:pt x="4730" y="20607"/>
                    <a:pt x="4730" y="20516"/>
                  </a:cubicBezTo>
                  <a:cubicBezTo>
                    <a:pt x="5265" y="20123"/>
                    <a:pt x="5789" y="19903"/>
                    <a:pt x="6377" y="19903"/>
                  </a:cubicBezTo>
                  <a:cubicBezTo>
                    <a:pt x="6639" y="19903"/>
                    <a:pt x="6914" y="19947"/>
                    <a:pt x="7209" y="20038"/>
                  </a:cubicBezTo>
                  <a:cubicBezTo>
                    <a:pt x="8035" y="20161"/>
                    <a:pt x="9078" y="20891"/>
                    <a:pt x="9928" y="20891"/>
                  </a:cubicBezTo>
                  <a:cubicBezTo>
                    <a:pt x="10341" y="20891"/>
                    <a:pt x="10708" y="20718"/>
                    <a:pt x="10984" y="20220"/>
                  </a:cubicBezTo>
                  <a:cubicBezTo>
                    <a:pt x="11957" y="18379"/>
                    <a:pt x="11119" y="12916"/>
                    <a:pt x="14368" y="12916"/>
                  </a:cubicBezTo>
                  <a:close/>
                  <a:moveTo>
                    <a:pt x="35725" y="2983"/>
                  </a:moveTo>
                  <a:cubicBezTo>
                    <a:pt x="35816" y="4120"/>
                    <a:pt x="35907" y="5257"/>
                    <a:pt x="36111" y="6485"/>
                  </a:cubicBezTo>
                  <a:cubicBezTo>
                    <a:pt x="36111" y="6963"/>
                    <a:pt x="36111" y="7622"/>
                    <a:pt x="36475" y="8009"/>
                  </a:cubicBezTo>
                  <a:cubicBezTo>
                    <a:pt x="36953" y="8464"/>
                    <a:pt x="37703" y="8373"/>
                    <a:pt x="38271" y="8759"/>
                  </a:cubicBezTo>
                  <a:cubicBezTo>
                    <a:pt x="39227" y="9237"/>
                    <a:pt x="39318" y="10283"/>
                    <a:pt x="39613" y="11306"/>
                  </a:cubicBezTo>
                  <a:cubicBezTo>
                    <a:pt x="39886" y="12170"/>
                    <a:pt x="40364" y="13125"/>
                    <a:pt x="41410" y="13307"/>
                  </a:cubicBezTo>
                  <a:cubicBezTo>
                    <a:pt x="41497" y="13320"/>
                    <a:pt x="41585" y="13327"/>
                    <a:pt x="41674" y="13327"/>
                  </a:cubicBezTo>
                  <a:cubicBezTo>
                    <a:pt x="42798" y="13327"/>
                    <a:pt x="43985" y="12330"/>
                    <a:pt x="45022" y="12330"/>
                  </a:cubicBezTo>
                  <a:cubicBezTo>
                    <a:pt x="45577" y="12330"/>
                    <a:pt x="46089" y="12615"/>
                    <a:pt x="46526" y="13489"/>
                  </a:cubicBezTo>
                  <a:cubicBezTo>
                    <a:pt x="47004" y="14353"/>
                    <a:pt x="46913" y="15854"/>
                    <a:pt x="47095" y="16900"/>
                  </a:cubicBezTo>
                  <a:cubicBezTo>
                    <a:pt x="47277" y="18515"/>
                    <a:pt x="47572" y="20220"/>
                    <a:pt x="47754" y="21926"/>
                  </a:cubicBezTo>
                  <a:cubicBezTo>
                    <a:pt x="47936" y="23154"/>
                    <a:pt x="48050" y="24382"/>
                    <a:pt x="48232" y="25518"/>
                  </a:cubicBezTo>
                  <a:cubicBezTo>
                    <a:pt x="48232" y="25814"/>
                    <a:pt x="48618" y="27042"/>
                    <a:pt x="48232" y="27224"/>
                  </a:cubicBezTo>
                  <a:cubicBezTo>
                    <a:pt x="48215" y="27242"/>
                    <a:pt x="48186" y="27250"/>
                    <a:pt x="48147" y="27250"/>
                  </a:cubicBezTo>
                  <a:cubicBezTo>
                    <a:pt x="47740" y="27250"/>
                    <a:pt x="46214" y="26375"/>
                    <a:pt x="46049" y="26292"/>
                  </a:cubicBezTo>
                  <a:cubicBezTo>
                    <a:pt x="43956" y="25246"/>
                    <a:pt x="41592" y="23927"/>
                    <a:pt x="40091" y="22221"/>
                  </a:cubicBezTo>
                  <a:cubicBezTo>
                    <a:pt x="38658" y="20516"/>
                    <a:pt x="39704" y="20129"/>
                    <a:pt x="39795" y="18697"/>
                  </a:cubicBezTo>
                  <a:cubicBezTo>
                    <a:pt x="39886" y="17946"/>
                    <a:pt x="39408" y="17196"/>
                    <a:pt x="38954" y="16536"/>
                  </a:cubicBezTo>
                  <a:cubicBezTo>
                    <a:pt x="38872" y="16455"/>
                    <a:pt x="38756" y="16385"/>
                    <a:pt x="38664" y="16385"/>
                  </a:cubicBezTo>
                  <a:cubicBezTo>
                    <a:pt x="38627" y="16385"/>
                    <a:pt x="38593" y="16397"/>
                    <a:pt x="38567" y="16423"/>
                  </a:cubicBezTo>
                  <a:cubicBezTo>
                    <a:pt x="38090" y="16718"/>
                    <a:pt x="37521" y="16900"/>
                    <a:pt x="37044" y="16991"/>
                  </a:cubicBezTo>
                  <a:cubicBezTo>
                    <a:pt x="36874" y="17079"/>
                    <a:pt x="36712" y="17125"/>
                    <a:pt x="36561" y="17125"/>
                  </a:cubicBezTo>
                  <a:cubicBezTo>
                    <a:pt x="36208" y="17125"/>
                    <a:pt x="35916" y="16874"/>
                    <a:pt x="35725" y="16332"/>
                  </a:cubicBezTo>
                  <a:cubicBezTo>
                    <a:pt x="34497" y="15104"/>
                    <a:pt x="35543" y="15763"/>
                    <a:pt x="34861" y="14922"/>
                  </a:cubicBezTo>
                  <a:cubicBezTo>
                    <a:pt x="34588" y="14535"/>
                    <a:pt x="34679" y="14444"/>
                    <a:pt x="34201" y="14149"/>
                  </a:cubicBezTo>
                  <a:cubicBezTo>
                    <a:pt x="33837" y="13967"/>
                    <a:pt x="33451" y="13967"/>
                    <a:pt x="32973" y="13967"/>
                  </a:cubicBezTo>
                  <a:cubicBezTo>
                    <a:pt x="31745" y="13785"/>
                    <a:pt x="30790" y="13785"/>
                    <a:pt x="29653" y="13012"/>
                  </a:cubicBezTo>
                  <a:cubicBezTo>
                    <a:pt x="28214" y="12075"/>
                    <a:pt x="26444" y="10372"/>
                    <a:pt x="24626" y="10372"/>
                  </a:cubicBezTo>
                  <a:cubicBezTo>
                    <a:pt x="24060" y="10372"/>
                    <a:pt x="23489" y="10537"/>
                    <a:pt x="22922" y="10942"/>
                  </a:cubicBezTo>
                  <a:cubicBezTo>
                    <a:pt x="25765" y="6394"/>
                    <a:pt x="30608" y="3552"/>
                    <a:pt x="35725" y="2983"/>
                  </a:cubicBezTo>
                  <a:close/>
                  <a:moveTo>
                    <a:pt x="37878" y="2882"/>
                  </a:moveTo>
                  <a:cubicBezTo>
                    <a:pt x="38921" y="2882"/>
                    <a:pt x="39947" y="3014"/>
                    <a:pt x="41023" y="3256"/>
                  </a:cubicBezTo>
                  <a:cubicBezTo>
                    <a:pt x="48891" y="4962"/>
                    <a:pt x="54485" y="11988"/>
                    <a:pt x="54576" y="20038"/>
                  </a:cubicBezTo>
                  <a:cubicBezTo>
                    <a:pt x="54485" y="27133"/>
                    <a:pt x="50028" y="33682"/>
                    <a:pt x="43206" y="36138"/>
                  </a:cubicBezTo>
                  <a:cubicBezTo>
                    <a:pt x="41383" y="36780"/>
                    <a:pt x="39493" y="37087"/>
                    <a:pt x="37615" y="37087"/>
                  </a:cubicBezTo>
                  <a:cubicBezTo>
                    <a:pt x="33637" y="37087"/>
                    <a:pt x="29718" y="35707"/>
                    <a:pt x="26629" y="33205"/>
                  </a:cubicBezTo>
                  <a:lnTo>
                    <a:pt x="26811" y="33205"/>
                  </a:lnTo>
                  <a:cubicBezTo>
                    <a:pt x="28152" y="32249"/>
                    <a:pt x="29380" y="31203"/>
                    <a:pt x="30517" y="30066"/>
                  </a:cubicBezTo>
                  <a:cubicBezTo>
                    <a:pt x="31086" y="29407"/>
                    <a:pt x="32132" y="28566"/>
                    <a:pt x="32314" y="27611"/>
                  </a:cubicBezTo>
                  <a:cubicBezTo>
                    <a:pt x="32405" y="26655"/>
                    <a:pt x="31836" y="26769"/>
                    <a:pt x="31654" y="26087"/>
                  </a:cubicBezTo>
                  <a:cubicBezTo>
                    <a:pt x="30608" y="23540"/>
                    <a:pt x="32791" y="23927"/>
                    <a:pt x="33542" y="22494"/>
                  </a:cubicBezTo>
                  <a:cubicBezTo>
                    <a:pt x="34497" y="20880"/>
                    <a:pt x="32587" y="19834"/>
                    <a:pt x="31359" y="19379"/>
                  </a:cubicBezTo>
                  <a:cubicBezTo>
                    <a:pt x="28039" y="18037"/>
                    <a:pt x="24628" y="16809"/>
                    <a:pt x="21126" y="16150"/>
                  </a:cubicBezTo>
                  <a:cubicBezTo>
                    <a:pt x="21105" y="16143"/>
                    <a:pt x="21086" y="16140"/>
                    <a:pt x="21066" y="16140"/>
                  </a:cubicBezTo>
                  <a:cubicBezTo>
                    <a:pt x="20826" y="16140"/>
                    <a:pt x="20677" y="16627"/>
                    <a:pt x="21035" y="16627"/>
                  </a:cubicBezTo>
                  <a:cubicBezTo>
                    <a:pt x="23491" y="17105"/>
                    <a:pt x="25878" y="17855"/>
                    <a:pt x="28243" y="18810"/>
                  </a:cubicBezTo>
                  <a:cubicBezTo>
                    <a:pt x="29380" y="19174"/>
                    <a:pt x="31268" y="19561"/>
                    <a:pt x="32132" y="20311"/>
                  </a:cubicBezTo>
                  <a:cubicBezTo>
                    <a:pt x="34201" y="22221"/>
                    <a:pt x="32018" y="22881"/>
                    <a:pt x="31086" y="23722"/>
                  </a:cubicBezTo>
                  <a:cubicBezTo>
                    <a:pt x="30313" y="24495"/>
                    <a:pt x="30222" y="25064"/>
                    <a:pt x="30608" y="25996"/>
                  </a:cubicBezTo>
                  <a:cubicBezTo>
                    <a:pt x="30699" y="26087"/>
                    <a:pt x="30790" y="26201"/>
                    <a:pt x="30881" y="26292"/>
                  </a:cubicBezTo>
                  <a:cubicBezTo>
                    <a:pt x="31268" y="26565"/>
                    <a:pt x="31268" y="26951"/>
                    <a:pt x="30995" y="27520"/>
                  </a:cubicBezTo>
                  <a:cubicBezTo>
                    <a:pt x="30995" y="28748"/>
                    <a:pt x="30881" y="28839"/>
                    <a:pt x="30040" y="29612"/>
                  </a:cubicBezTo>
                  <a:cubicBezTo>
                    <a:pt x="28994" y="30749"/>
                    <a:pt x="27766" y="31772"/>
                    <a:pt x="26538" y="32727"/>
                  </a:cubicBezTo>
                  <a:cubicBezTo>
                    <a:pt x="26447" y="32818"/>
                    <a:pt x="26333" y="32909"/>
                    <a:pt x="26447" y="33114"/>
                  </a:cubicBezTo>
                  <a:cubicBezTo>
                    <a:pt x="25674" y="32454"/>
                    <a:pt x="25014" y="31772"/>
                    <a:pt x="24355" y="31022"/>
                  </a:cubicBezTo>
                  <a:cubicBezTo>
                    <a:pt x="22081" y="28270"/>
                    <a:pt x="20762" y="24950"/>
                    <a:pt x="20466" y="21448"/>
                  </a:cubicBezTo>
                  <a:cubicBezTo>
                    <a:pt x="20557" y="21448"/>
                    <a:pt x="20648" y="21357"/>
                    <a:pt x="20557" y="21175"/>
                  </a:cubicBezTo>
                  <a:cubicBezTo>
                    <a:pt x="20557" y="20789"/>
                    <a:pt x="20466" y="20402"/>
                    <a:pt x="20375" y="20038"/>
                  </a:cubicBezTo>
                  <a:cubicBezTo>
                    <a:pt x="20375" y="17105"/>
                    <a:pt x="21126" y="14149"/>
                    <a:pt x="22558" y="11511"/>
                  </a:cubicBezTo>
                  <a:cubicBezTo>
                    <a:pt x="22623" y="11575"/>
                    <a:pt x="22732" y="11639"/>
                    <a:pt x="22863" y="11639"/>
                  </a:cubicBezTo>
                  <a:cubicBezTo>
                    <a:pt x="22918" y="11639"/>
                    <a:pt x="22976" y="11628"/>
                    <a:pt x="23036" y="11602"/>
                  </a:cubicBezTo>
                  <a:cubicBezTo>
                    <a:pt x="23562" y="11124"/>
                    <a:pt x="24115" y="10934"/>
                    <a:pt x="24673" y="10934"/>
                  </a:cubicBezTo>
                  <a:cubicBezTo>
                    <a:pt x="26212" y="10934"/>
                    <a:pt x="27784" y="12382"/>
                    <a:pt x="28903" y="13216"/>
                  </a:cubicBezTo>
                  <a:cubicBezTo>
                    <a:pt x="29949" y="13967"/>
                    <a:pt x="30881" y="14444"/>
                    <a:pt x="32132" y="14535"/>
                  </a:cubicBezTo>
                  <a:cubicBezTo>
                    <a:pt x="33724" y="14626"/>
                    <a:pt x="33360" y="14353"/>
                    <a:pt x="34497" y="16241"/>
                  </a:cubicBezTo>
                  <a:cubicBezTo>
                    <a:pt x="34679" y="16627"/>
                    <a:pt x="34679" y="16809"/>
                    <a:pt x="34974" y="17105"/>
                  </a:cubicBezTo>
                  <a:cubicBezTo>
                    <a:pt x="35369" y="17500"/>
                    <a:pt x="35862" y="17658"/>
                    <a:pt x="36380" y="17658"/>
                  </a:cubicBezTo>
                  <a:cubicBezTo>
                    <a:pt x="36726" y="17658"/>
                    <a:pt x="37084" y="17587"/>
                    <a:pt x="37430" y="17469"/>
                  </a:cubicBezTo>
                  <a:cubicBezTo>
                    <a:pt x="37924" y="17350"/>
                    <a:pt x="38238" y="17193"/>
                    <a:pt x="38442" y="17193"/>
                  </a:cubicBezTo>
                  <a:cubicBezTo>
                    <a:pt x="38708" y="17193"/>
                    <a:pt x="38789" y="17459"/>
                    <a:pt x="38840" y="18424"/>
                  </a:cubicBezTo>
                  <a:cubicBezTo>
                    <a:pt x="38840" y="19470"/>
                    <a:pt x="38567" y="19743"/>
                    <a:pt x="38476" y="20516"/>
                  </a:cubicBezTo>
                  <a:cubicBezTo>
                    <a:pt x="38385" y="21744"/>
                    <a:pt x="39613" y="22585"/>
                    <a:pt x="40364" y="23245"/>
                  </a:cubicBezTo>
                  <a:cubicBezTo>
                    <a:pt x="42819" y="25337"/>
                    <a:pt x="45662" y="26951"/>
                    <a:pt x="48709" y="27997"/>
                  </a:cubicBezTo>
                  <a:cubicBezTo>
                    <a:pt x="48744" y="28014"/>
                    <a:pt x="48778" y="28022"/>
                    <a:pt x="48811" y="28022"/>
                  </a:cubicBezTo>
                  <a:cubicBezTo>
                    <a:pt x="48953" y="28022"/>
                    <a:pt x="49073" y="27885"/>
                    <a:pt x="49073" y="27792"/>
                  </a:cubicBezTo>
                  <a:cubicBezTo>
                    <a:pt x="48618" y="24109"/>
                    <a:pt x="48141" y="20402"/>
                    <a:pt x="47572" y="16718"/>
                  </a:cubicBezTo>
                  <a:cubicBezTo>
                    <a:pt x="47372" y="15231"/>
                    <a:pt x="47563" y="11686"/>
                    <a:pt x="45267" y="11686"/>
                  </a:cubicBezTo>
                  <a:cubicBezTo>
                    <a:pt x="45211" y="11686"/>
                    <a:pt x="45153" y="11688"/>
                    <a:pt x="45093" y="11693"/>
                  </a:cubicBezTo>
                  <a:cubicBezTo>
                    <a:pt x="44070" y="11693"/>
                    <a:pt x="43206" y="12648"/>
                    <a:pt x="42251" y="12739"/>
                  </a:cubicBezTo>
                  <a:cubicBezTo>
                    <a:pt x="42205" y="12741"/>
                    <a:pt x="42160" y="12741"/>
                    <a:pt x="42116" y="12741"/>
                  </a:cubicBezTo>
                  <a:cubicBezTo>
                    <a:pt x="39989" y="12741"/>
                    <a:pt x="40259" y="10618"/>
                    <a:pt x="39613" y="9237"/>
                  </a:cubicBezTo>
                  <a:cubicBezTo>
                    <a:pt x="39318" y="8668"/>
                    <a:pt x="38954" y="8282"/>
                    <a:pt x="38385" y="8100"/>
                  </a:cubicBezTo>
                  <a:cubicBezTo>
                    <a:pt x="38090" y="8009"/>
                    <a:pt x="37817" y="7895"/>
                    <a:pt x="37521" y="7895"/>
                  </a:cubicBezTo>
                  <a:cubicBezTo>
                    <a:pt x="36862" y="7145"/>
                    <a:pt x="36566" y="6394"/>
                    <a:pt x="36566" y="5439"/>
                  </a:cubicBezTo>
                  <a:cubicBezTo>
                    <a:pt x="36384" y="4689"/>
                    <a:pt x="36384" y="3734"/>
                    <a:pt x="36293" y="2983"/>
                  </a:cubicBezTo>
                  <a:cubicBezTo>
                    <a:pt x="36831" y="2915"/>
                    <a:pt x="37357" y="2882"/>
                    <a:pt x="37878" y="2882"/>
                  </a:cubicBezTo>
                  <a:close/>
                  <a:moveTo>
                    <a:pt x="24411" y="1"/>
                  </a:moveTo>
                  <a:cubicBezTo>
                    <a:pt x="24271" y="1"/>
                    <a:pt x="24123" y="16"/>
                    <a:pt x="23968" y="50"/>
                  </a:cubicBezTo>
                  <a:cubicBezTo>
                    <a:pt x="22172" y="505"/>
                    <a:pt x="22649" y="2983"/>
                    <a:pt x="23400" y="4029"/>
                  </a:cubicBezTo>
                  <a:cubicBezTo>
                    <a:pt x="23459" y="4109"/>
                    <a:pt x="23540" y="4142"/>
                    <a:pt x="23619" y="4142"/>
                  </a:cubicBezTo>
                  <a:cubicBezTo>
                    <a:pt x="23815" y="4142"/>
                    <a:pt x="24006" y="3943"/>
                    <a:pt x="23877" y="3734"/>
                  </a:cubicBezTo>
                  <a:cubicBezTo>
                    <a:pt x="23330" y="3012"/>
                    <a:pt x="22699" y="607"/>
                    <a:pt x="24251" y="607"/>
                  </a:cubicBezTo>
                  <a:cubicBezTo>
                    <a:pt x="24312" y="607"/>
                    <a:pt x="24377" y="611"/>
                    <a:pt x="24446" y="618"/>
                  </a:cubicBezTo>
                  <a:cubicBezTo>
                    <a:pt x="25674" y="709"/>
                    <a:pt x="26060" y="2119"/>
                    <a:pt x="26333" y="3165"/>
                  </a:cubicBezTo>
                  <a:cubicBezTo>
                    <a:pt x="26333" y="3256"/>
                    <a:pt x="26333" y="3347"/>
                    <a:pt x="26447" y="3347"/>
                  </a:cubicBezTo>
                  <a:cubicBezTo>
                    <a:pt x="22467" y="6099"/>
                    <a:pt x="19511" y="10078"/>
                    <a:pt x="18101" y="14535"/>
                  </a:cubicBezTo>
                  <a:cubicBezTo>
                    <a:pt x="17533" y="13694"/>
                    <a:pt x="16669" y="13012"/>
                    <a:pt x="15827" y="12648"/>
                  </a:cubicBezTo>
                  <a:cubicBezTo>
                    <a:pt x="15350" y="12444"/>
                    <a:pt x="14912" y="12352"/>
                    <a:pt x="14512" y="12352"/>
                  </a:cubicBezTo>
                  <a:cubicBezTo>
                    <a:pt x="12286" y="12352"/>
                    <a:pt x="11234" y="15191"/>
                    <a:pt x="10984" y="17196"/>
                  </a:cubicBezTo>
                  <a:cubicBezTo>
                    <a:pt x="10893" y="17673"/>
                    <a:pt x="10984" y="18901"/>
                    <a:pt x="10711" y="19265"/>
                  </a:cubicBezTo>
                  <a:cubicBezTo>
                    <a:pt x="10320" y="19656"/>
                    <a:pt x="9684" y="19864"/>
                    <a:pt x="9155" y="19864"/>
                  </a:cubicBezTo>
                  <a:cubicBezTo>
                    <a:pt x="9038" y="19864"/>
                    <a:pt x="8926" y="19854"/>
                    <a:pt x="8823" y="19834"/>
                  </a:cubicBezTo>
                  <a:cubicBezTo>
                    <a:pt x="7959" y="19743"/>
                    <a:pt x="7209" y="19379"/>
                    <a:pt x="6345" y="19379"/>
                  </a:cubicBezTo>
                  <a:cubicBezTo>
                    <a:pt x="6093" y="19379"/>
                    <a:pt x="5766" y="19347"/>
                    <a:pt x="5457" y="19347"/>
                  </a:cubicBezTo>
                  <a:cubicBezTo>
                    <a:pt x="5178" y="19347"/>
                    <a:pt x="4913" y="19373"/>
                    <a:pt x="4730" y="19470"/>
                  </a:cubicBezTo>
                  <a:cubicBezTo>
                    <a:pt x="4275" y="19834"/>
                    <a:pt x="4366" y="20129"/>
                    <a:pt x="3980" y="20516"/>
                  </a:cubicBezTo>
                  <a:cubicBezTo>
                    <a:pt x="3653" y="20807"/>
                    <a:pt x="3125" y="20828"/>
                    <a:pt x="2562" y="20828"/>
                  </a:cubicBezTo>
                  <a:cubicBezTo>
                    <a:pt x="2468" y="20828"/>
                    <a:pt x="2374" y="20827"/>
                    <a:pt x="2279" y="20827"/>
                  </a:cubicBezTo>
                  <a:cubicBezTo>
                    <a:pt x="1474" y="20827"/>
                    <a:pt x="657" y="20868"/>
                    <a:pt x="296" y="21653"/>
                  </a:cubicBezTo>
                  <a:cubicBezTo>
                    <a:pt x="0" y="22221"/>
                    <a:pt x="182" y="22585"/>
                    <a:pt x="660" y="22790"/>
                  </a:cubicBezTo>
                  <a:cubicBezTo>
                    <a:pt x="569" y="22972"/>
                    <a:pt x="660" y="23245"/>
                    <a:pt x="955" y="23245"/>
                  </a:cubicBezTo>
                  <a:cubicBezTo>
                    <a:pt x="4071" y="23063"/>
                    <a:pt x="7209" y="22972"/>
                    <a:pt x="10324" y="22881"/>
                  </a:cubicBezTo>
                  <a:cubicBezTo>
                    <a:pt x="12200" y="22806"/>
                    <a:pt x="14076" y="22653"/>
                    <a:pt x="15952" y="22653"/>
                  </a:cubicBezTo>
                  <a:cubicBezTo>
                    <a:pt x="16350" y="22653"/>
                    <a:pt x="16748" y="22660"/>
                    <a:pt x="17146" y="22676"/>
                  </a:cubicBezTo>
                  <a:cubicBezTo>
                    <a:pt x="17351" y="24291"/>
                    <a:pt x="17624" y="25905"/>
                    <a:pt x="18192" y="27429"/>
                  </a:cubicBezTo>
                  <a:cubicBezTo>
                    <a:pt x="19716" y="31681"/>
                    <a:pt x="22558" y="35388"/>
                    <a:pt x="26333" y="37934"/>
                  </a:cubicBezTo>
                  <a:cubicBezTo>
                    <a:pt x="30452" y="40530"/>
                    <a:pt x="35319" y="41446"/>
                    <a:pt x="40076" y="41446"/>
                  </a:cubicBezTo>
                  <a:cubicBezTo>
                    <a:pt x="40362" y="41446"/>
                    <a:pt x="40647" y="41443"/>
                    <a:pt x="40932" y="41436"/>
                  </a:cubicBezTo>
                  <a:cubicBezTo>
                    <a:pt x="41023" y="42301"/>
                    <a:pt x="41023" y="43142"/>
                    <a:pt x="41114" y="44006"/>
                  </a:cubicBezTo>
                  <a:cubicBezTo>
                    <a:pt x="39045" y="44006"/>
                    <a:pt x="37135" y="45143"/>
                    <a:pt x="36293" y="47121"/>
                  </a:cubicBezTo>
                  <a:cubicBezTo>
                    <a:pt x="36164" y="47331"/>
                    <a:pt x="36356" y="47529"/>
                    <a:pt x="36551" y="47529"/>
                  </a:cubicBezTo>
                  <a:cubicBezTo>
                    <a:pt x="36631" y="47529"/>
                    <a:pt x="36711" y="47496"/>
                    <a:pt x="36771" y="47417"/>
                  </a:cubicBezTo>
                  <a:cubicBezTo>
                    <a:pt x="37521" y="45621"/>
                    <a:pt x="39227" y="44575"/>
                    <a:pt x="41228" y="44575"/>
                  </a:cubicBezTo>
                  <a:lnTo>
                    <a:pt x="41228" y="44756"/>
                  </a:lnTo>
                  <a:lnTo>
                    <a:pt x="41114" y="44756"/>
                  </a:lnTo>
                  <a:cubicBezTo>
                    <a:pt x="40932" y="44961"/>
                    <a:pt x="41023" y="45325"/>
                    <a:pt x="41228" y="45325"/>
                  </a:cubicBezTo>
                  <a:cubicBezTo>
                    <a:pt x="41228" y="45621"/>
                    <a:pt x="41319" y="45893"/>
                    <a:pt x="41319" y="46189"/>
                  </a:cubicBezTo>
                  <a:cubicBezTo>
                    <a:pt x="41319" y="46371"/>
                    <a:pt x="41461" y="46462"/>
                    <a:pt x="41603" y="46462"/>
                  </a:cubicBezTo>
                  <a:cubicBezTo>
                    <a:pt x="41745" y="46462"/>
                    <a:pt x="41887" y="46371"/>
                    <a:pt x="41887" y="46189"/>
                  </a:cubicBezTo>
                  <a:cubicBezTo>
                    <a:pt x="41887" y="45802"/>
                    <a:pt x="41796" y="45416"/>
                    <a:pt x="41796" y="45052"/>
                  </a:cubicBezTo>
                  <a:cubicBezTo>
                    <a:pt x="42204" y="44826"/>
                    <a:pt x="42615" y="44729"/>
                    <a:pt x="43024" y="44729"/>
                  </a:cubicBezTo>
                  <a:cubicBezTo>
                    <a:pt x="44508" y="44729"/>
                    <a:pt x="45952" y="46016"/>
                    <a:pt x="47004" y="47121"/>
                  </a:cubicBezTo>
                  <a:cubicBezTo>
                    <a:pt x="47057" y="47161"/>
                    <a:pt x="47115" y="47179"/>
                    <a:pt x="47171" y="47179"/>
                  </a:cubicBezTo>
                  <a:cubicBezTo>
                    <a:pt x="47402" y="47179"/>
                    <a:pt x="47605" y="46886"/>
                    <a:pt x="47367" y="46667"/>
                  </a:cubicBezTo>
                  <a:cubicBezTo>
                    <a:pt x="46242" y="45523"/>
                    <a:pt x="44625" y="44206"/>
                    <a:pt x="42954" y="44206"/>
                  </a:cubicBezTo>
                  <a:cubicBezTo>
                    <a:pt x="42531" y="44206"/>
                    <a:pt x="42105" y="44291"/>
                    <a:pt x="41682" y="44484"/>
                  </a:cubicBezTo>
                  <a:cubicBezTo>
                    <a:pt x="41682" y="43438"/>
                    <a:pt x="41592" y="42482"/>
                    <a:pt x="41501" y="41436"/>
                  </a:cubicBezTo>
                  <a:lnTo>
                    <a:pt x="41796" y="41436"/>
                  </a:lnTo>
                  <a:cubicBezTo>
                    <a:pt x="42069" y="41436"/>
                    <a:pt x="42069" y="40868"/>
                    <a:pt x="41796" y="40868"/>
                  </a:cubicBezTo>
                  <a:lnTo>
                    <a:pt x="41114" y="40868"/>
                  </a:lnTo>
                  <a:cubicBezTo>
                    <a:pt x="40786" y="40876"/>
                    <a:pt x="40457" y="40880"/>
                    <a:pt x="40127" y="40880"/>
                  </a:cubicBezTo>
                  <a:cubicBezTo>
                    <a:pt x="35613" y="40880"/>
                    <a:pt x="30984" y="40120"/>
                    <a:pt x="27106" y="37662"/>
                  </a:cubicBezTo>
                  <a:cubicBezTo>
                    <a:pt x="23218" y="35297"/>
                    <a:pt x="20284" y="31499"/>
                    <a:pt x="18761" y="27224"/>
                  </a:cubicBezTo>
                  <a:cubicBezTo>
                    <a:pt x="18192" y="25814"/>
                    <a:pt x="17919" y="24291"/>
                    <a:pt x="17715" y="22790"/>
                  </a:cubicBezTo>
                  <a:cubicBezTo>
                    <a:pt x="18488" y="22790"/>
                    <a:pt x="19238" y="22972"/>
                    <a:pt x="19989" y="23063"/>
                  </a:cubicBezTo>
                  <a:cubicBezTo>
                    <a:pt x="19989" y="23108"/>
                    <a:pt x="20011" y="23131"/>
                    <a:pt x="20034" y="23131"/>
                  </a:cubicBezTo>
                  <a:cubicBezTo>
                    <a:pt x="20057" y="23131"/>
                    <a:pt x="20080" y="23108"/>
                    <a:pt x="20080" y="23063"/>
                  </a:cubicBezTo>
                  <a:cubicBezTo>
                    <a:pt x="20466" y="25246"/>
                    <a:pt x="21217" y="27224"/>
                    <a:pt x="22354" y="29134"/>
                  </a:cubicBezTo>
                  <a:cubicBezTo>
                    <a:pt x="25512" y="34462"/>
                    <a:pt x="31344" y="37661"/>
                    <a:pt x="37460" y="37661"/>
                  </a:cubicBezTo>
                  <a:cubicBezTo>
                    <a:pt x="38522" y="37661"/>
                    <a:pt x="39593" y="37564"/>
                    <a:pt x="40659" y="37366"/>
                  </a:cubicBezTo>
                  <a:cubicBezTo>
                    <a:pt x="49073" y="35865"/>
                    <a:pt x="55054" y="28361"/>
                    <a:pt x="55145" y="20038"/>
                  </a:cubicBezTo>
                  <a:cubicBezTo>
                    <a:pt x="55054" y="12648"/>
                    <a:pt x="50506" y="6008"/>
                    <a:pt x="43593" y="3461"/>
                  </a:cubicBezTo>
                  <a:cubicBezTo>
                    <a:pt x="41614" y="2705"/>
                    <a:pt x="39552" y="2345"/>
                    <a:pt x="37505" y="2345"/>
                  </a:cubicBezTo>
                  <a:cubicBezTo>
                    <a:pt x="32590" y="2345"/>
                    <a:pt x="27758" y="4423"/>
                    <a:pt x="24355" y="8100"/>
                  </a:cubicBezTo>
                  <a:cubicBezTo>
                    <a:pt x="24173" y="8100"/>
                    <a:pt x="24059" y="8282"/>
                    <a:pt x="24059" y="8464"/>
                  </a:cubicBezTo>
                  <a:cubicBezTo>
                    <a:pt x="23968" y="8577"/>
                    <a:pt x="23786" y="8759"/>
                    <a:pt x="23604" y="8941"/>
                  </a:cubicBezTo>
                  <a:cubicBezTo>
                    <a:pt x="21512" y="11693"/>
                    <a:pt x="20284" y="14922"/>
                    <a:pt x="19898" y="18242"/>
                  </a:cubicBezTo>
                  <a:cubicBezTo>
                    <a:pt x="19511" y="17105"/>
                    <a:pt x="19147" y="16059"/>
                    <a:pt x="18488" y="15104"/>
                  </a:cubicBezTo>
                  <a:cubicBezTo>
                    <a:pt x="19989" y="10374"/>
                    <a:pt x="23036" y="6190"/>
                    <a:pt x="27288" y="3461"/>
                  </a:cubicBezTo>
                  <a:cubicBezTo>
                    <a:pt x="27525" y="3297"/>
                    <a:pt x="27382" y="2900"/>
                    <a:pt x="27176" y="2900"/>
                  </a:cubicBezTo>
                  <a:cubicBezTo>
                    <a:pt x="27125" y="2900"/>
                    <a:pt x="27070" y="2924"/>
                    <a:pt x="27015" y="2983"/>
                  </a:cubicBezTo>
                  <a:cubicBezTo>
                    <a:pt x="27015" y="2983"/>
                    <a:pt x="26902" y="2983"/>
                    <a:pt x="26811" y="3074"/>
                  </a:cubicBezTo>
                  <a:cubicBezTo>
                    <a:pt x="26561" y="1765"/>
                    <a:pt x="25894" y="1"/>
                    <a:pt x="2441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6"/>
            <p:cNvSpPr/>
            <p:nvPr/>
          </p:nvSpPr>
          <p:spPr>
            <a:xfrm>
              <a:off x="3823447" y="4666965"/>
              <a:ext cx="286052" cy="120389"/>
            </a:xfrm>
            <a:custGeom>
              <a:rect b="b" l="l" r="r" t="t"/>
              <a:pathLst>
                <a:path extrusionOk="0" h="4377" w="10400">
                  <a:moveTo>
                    <a:pt x="6259" y="0"/>
                  </a:moveTo>
                  <a:cubicBezTo>
                    <a:pt x="4061" y="0"/>
                    <a:pt x="1581" y="2542"/>
                    <a:pt x="216" y="3908"/>
                  </a:cubicBezTo>
                  <a:cubicBezTo>
                    <a:pt x="1" y="4051"/>
                    <a:pt x="250" y="4376"/>
                    <a:pt x="455" y="4376"/>
                  </a:cubicBezTo>
                  <a:cubicBezTo>
                    <a:pt x="511" y="4376"/>
                    <a:pt x="563" y="4352"/>
                    <a:pt x="602" y="4294"/>
                  </a:cubicBezTo>
                  <a:cubicBezTo>
                    <a:pt x="1775" y="3195"/>
                    <a:pt x="4275" y="648"/>
                    <a:pt x="6229" y="648"/>
                  </a:cubicBezTo>
                  <a:cubicBezTo>
                    <a:pt x="6661" y="648"/>
                    <a:pt x="7066" y="773"/>
                    <a:pt x="7424" y="1065"/>
                  </a:cubicBezTo>
                  <a:cubicBezTo>
                    <a:pt x="8470" y="1815"/>
                    <a:pt x="8948" y="3248"/>
                    <a:pt x="9789" y="4294"/>
                  </a:cubicBezTo>
                  <a:cubicBezTo>
                    <a:pt x="9842" y="4327"/>
                    <a:pt x="9897" y="4341"/>
                    <a:pt x="9951" y="4341"/>
                  </a:cubicBezTo>
                  <a:cubicBezTo>
                    <a:pt x="10195" y="4341"/>
                    <a:pt x="10400" y="4041"/>
                    <a:pt x="10176" y="3817"/>
                  </a:cubicBezTo>
                  <a:cubicBezTo>
                    <a:pt x="9130" y="2589"/>
                    <a:pt x="8470" y="201"/>
                    <a:pt x="6583" y="19"/>
                  </a:cubicBezTo>
                  <a:cubicBezTo>
                    <a:pt x="6476" y="6"/>
                    <a:pt x="6368" y="0"/>
                    <a:pt x="62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6"/>
            <p:cNvSpPr/>
            <p:nvPr/>
          </p:nvSpPr>
          <p:spPr>
            <a:xfrm>
              <a:off x="3316475" y="4662481"/>
              <a:ext cx="93847" cy="93847"/>
            </a:xfrm>
            <a:custGeom>
              <a:rect b="b" l="l" r="r" t="t"/>
              <a:pathLst>
                <a:path extrusionOk="0" h="3412" w="3412">
                  <a:moveTo>
                    <a:pt x="1706" y="0"/>
                  </a:moveTo>
                  <a:cubicBezTo>
                    <a:pt x="751" y="0"/>
                    <a:pt x="1" y="751"/>
                    <a:pt x="1" y="1706"/>
                  </a:cubicBezTo>
                  <a:cubicBezTo>
                    <a:pt x="1" y="2638"/>
                    <a:pt x="751" y="3411"/>
                    <a:pt x="1706" y="3411"/>
                  </a:cubicBezTo>
                  <a:cubicBezTo>
                    <a:pt x="2548" y="3411"/>
                    <a:pt x="3412" y="2638"/>
                    <a:pt x="3412" y="1706"/>
                  </a:cubicBezTo>
                  <a:cubicBezTo>
                    <a:pt x="3412" y="751"/>
                    <a:pt x="2548" y="0"/>
                    <a:pt x="170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6"/>
            <p:cNvSpPr/>
            <p:nvPr/>
          </p:nvSpPr>
          <p:spPr>
            <a:xfrm>
              <a:off x="3323984" y="4672163"/>
              <a:ext cx="109497" cy="85788"/>
            </a:xfrm>
            <a:custGeom>
              <a:rect b="b" l="l" r="r" t="t"/>
              <a:pathLst>
                <a:path extrusionOk="0" h="3119" w="3981">
                  <a:moveTo>
                    <a:pt x="1893" y="635"/>
                  </a:moveTo>
                  <a:cubicBezTo>
                    <a:pt x="2632" y="635"/>
                    <a:pt x="3151" y="1378"/>
                    <a:pt x="3230" y="2104"/>
                  </a:cubicBezTo>
                  <a:cubicBezTo>
                    <a:pt x="2752" y="2400"/>
                    <a:pt x="2184" y="2582"/>
                    <a:pt x="1615" y="2582"/>
                  </a:cubicBezTo>
                  <a:cubicBezTo>
                    <a:pt x="1615" y="2491"/>
                    <a:pt x="1524" y="2491"/>
                    <a:pt x="1524" y="2491"/>
                  </a:cubicBezTo>
                  <a:cubicBezTo>
                    <a:pt x="1047" y="2491"/>
                    <a:pt x="660" y="2013"/>
                    <a:pt x="660" y="1536"/>
                  </a:cubicBezTo>
                  <a:cubicBezTo>
                    <a:pt x="660" y="1058"/>
                    <a:pt x="1047" y="785"/>
                    <a:pt x="1524" y="694"/>
                  </a:cubicBezTo>
                  <a:cubicBezTo>
                    <a:pt x="1652" y="654"/>
                    <a:pt x="1775" y="635"/>
                    <a:pt x="1893" y="635"/>
                  </a:cubicBezTo>
                  <a:close/>
                  <a:moveTo>
                    <a:pt x="1902" y="1"/>
                  </a:moveTo>
                  <a:cubicBezTo>
                    <a:pt x="1173" y="1"/>
                    <a:pt x="371" y="469"/>
                    <a:pt x="183" y="1263"/>
                  </a:cubicBezTo>
                  <a:cubicBezTo>
                    <a:pt x="1" y="1922"/>
                    <a:pt x="296" y="2582"/>
                    <a:pt x="865" y="2854"/>
                  </a:cubicBezTo>
                  <a:cubicBezTo>
                    <a:pt x="865" y="2968"/>
                    <a:pt x="956" y="3059"/>
                    <a:pt x="1047" y="3059"/>
                  </a:cubicBezTo>
                  <a:cubicBezTo>
                    <a:pt x="1282" y="3097"/>
                    <a:pt x="1518" y="3119"/>
                    <a:pt x="1753" y="3119"/>
                  </a:cubicBezTo>
                  <a:cubicBezTo>
                    <a:pt x="2086" y="3119"/>
                    <a:pt x="2419" y="3075"/>
                    <a:pt x="2752" y="2968"/>
                  </a:cubicBezTo>
                  <a:cubicBezTo>
                    <a:pt x="3139" y="2854"/>
                    <a:pt x="3707" y="2673"/>
                    <a:pt x="3798" y="2286"/>
                  </a:cubicBezTo>
                  <a:cubicBezTo>
                    <a:pt x="3980" y="1354"/>
                    <a:pt x="3025" y="217"/>
                    <a:pt x="2093" y="12"/>
                  </a:cubicBezTo>
                  <a:cubicBezTo>
                    <a:pt x="2030" y="5"/>
                    <a:pt x="1966" y="1"/>
                    <a:pt x="190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6"/>
            <p:cNvSpPr/>
            <p:nvPr/>
          </p:nvSpPr>
          <p:spPr>
            <a:xfrm>
              <a:off x="4686857" y="4365372"/>
              <a:ext cx="73218" cy="72586"/>
            </a:xfrm>
            <a:custGeom>
              <a:rect b="b" l="l" r="r" t="t"/>
              <a:pathLst>
                <a:path extrusionOk="0" h="2639" w="2662">
                  <a:moveTo>
                    <a:pt x="1343" y="1"/>
                  </a:moveTo>
                  <a:cubicBezTo>
                    <a:pt x="660" y="1"/>
                    <a:pt x="1" y="569"/>
                    <a:pt x="1" y="1320"/>
                  </a:cubicBezTo>
                  <a:cubicBezTo>
                    <a:pt x="1" y="2070"/>
                    <a:pt x="660" y="2639"/>
                    <a:pt x="1343" y="2639"/>
                  </a:cubicBezTo>
                  <a:cubicBezTo>
                    <a:pt x="2093" y="2639"/>
                    <a:pt x="2662" y="2070"/>
                    <a:pt x="2662" y="1320"/>
                  </a:cubicBezTo>
                  <a:cubicBezTo>
                    <a:pt x="2662" y="569"/>
                    <a:pt x="2093" y="1"/>
                    <a:pt x="1343" y="1"/>
                  </a:cubicBezTo>
                  <a:close/>
                </a:path>
              </a:pathLst>
            </a:custGeom>
            <a:solidFill>
              <a:srgbClr val="F9E3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6"/>
            <p:cNvSpPr/>
            <p:nvPr/>
          </p:nvSpPr>
          <p:spPr>
            <a:xfrm>
              <a:off x="4671234" y="4361549"/>
              <a:ext cx="102759" cy="81992"/>
            </a:xfrm>
            <a:custGeom>
              <a:rect b="b" l="l" r="r" t="t"/>
              <a:pathLst>
                <a:path extrusionOk="0" h="2981" w="3736">
                  <a:moveTo>
                    <a:pt x="1638" y="1"/>
                  </a:moveTo>
                  <a:cubicBezTo>
                    <a:pt x="1503" y="1"/>
                    <a:pt x="1366" y="16"/>
                    <a:pt x="1228" y="49"/>
                  </a:cubicBezTo>
                  <a:cubicBezTo>
                    <a:pt x="478" y="231"/>
                    <a:pt x="0" y="1277"/>
                    <a:pt x="774" y="1845"/>
                  </a:cubicBezTo>
                  <a:cubicBezTo>
                    <a:pt x="816" y="1873"/>
                    <a:pt x="859" y="1886"/>
                    <a:pt x="900" y="1886"/>
                  </a:cubicBezTo>
                  <a:cubicBezTo>
                    <a:pt x="1124" y="1886"/>
                    <a:pt x="1296" y="1521"/>
                    <a:pt x="1047" y="1368"/>
                  </a:cubicBezTo>
                  <a:cubicBezTo>
                    <a:pt x="660" y="1072"/>
                    <a:pt x="1137" y="708"/>
                    <a:pt x="1433" y="617"/>
                  </a:cubicBezTo>
                  <a:cubicBezTo>
                    <a:pt x="1479" y="560"/>
                    <a:pt x="1570" y="532"/>
                    <a:pt x="1675" y="532"/>
                  </a:cubicBezTo>
                  <a:cubicBezTo>
                    <a:pt x="1780" y="532"/>
                    <a:pt x="1899" y="560"/>
                    <a:pt x="2002" y="617"/>
                  </a:cubicBezTo>
                  <a:cubicBezTo>
                    <a:pt x="2365" y="708"/>
                    <a:pt x="2843" y="1072"/>
                    <a:pt x="2752" y="1550"/>
                  </a:cubicBezTo>
                  <a:cubicBezTo>
                    <a:pt x="2752" y="2124"/>
                    <a:pt x="2242" y="2419"/>
                    <a:pt x="1731" y="2419"/>
                  </a:cubicBezTo>
                  <a:cubicBezTo>
                    <a:pt x="1393" y="2419"/>
                    <a:pt x="1055" y="2290"/>
                    <a:pt x="865" y="2027"/>
                  </a:cubicBezTo>
                  <a:cubicBezTo>
                    <a:pt x="805" y="1948"/>
                    <a:pt x="725" y="1915"/>
                    <a:pt x="645" y="1915"/>
                  </a:cubicBezTo>
                  <a:cubicBezTo>
                    <a:pt x="449" y="1915"/>
                    <a:pt x="258" y="2113"/>
                    <a:pt x="387" y="2323"/>
                  </a:cubicBezTo>
                  <a:cubicBezTo>
                    <a:pt x="661" y="2782"/>
                    <a:pt x="1138" y="2981"/>
                    <a:pt x="1631" y="2981"/>
                  </a:cubicBezTo>
                  <a:cubicBezTo>
                    <a:pt x="2650" y="2981"/>
                    <a:pt x="3735" y="2131"/>
                    <a:pt x="3230" y="981"/>
                  </a:cubicBezTo>
                  <a:cubicBezTo>
                    <a:pt x="2981" y="427"/>
                    <a:pt x="2347" y="1"/>
                    <a:pt x="163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6"/>
            <p:cNvSpPr/>
            <p:nvPr/>
          </p:nvSpPr>
          <p:spPr>
            <a:xfrm>
              <a:off x="3004623" y="4750662"/>
              <a:ext cx="202437" cy="206755"/>
            </a:xfrm>
            <a:custGeom>
              <a:rect b="b" l="l" r="r" t="t"/>
              <a:pathLst>
                <a:path extrusionOk="0" h="7517" w="7360">
                  <a:moveTo>
                    <a:pt x="6495" y="0"/>
                  </a:moveTo>
                  <a:cubicBezTo>
                    <a:pt x="2993" y="0"/>
                    <a:pt x="151" y="2843"/>
                    <a:pt x="60" y="6254"/>
                  </a:cubicBezTo>
                  <a:cubicBezTo>
                    <a:pt x="60" y="6447"/>
                    <a:pt x="202" y="6544"/>
                    <a:pt x="344" y="6544"/>
                  </a:cubicBezTo>
                  <a:cubicBezTo>
                    <a:pt x="486" y="6544"/>
                    <a:pt x="628" y="6447"/>
                    <a:pt x="628" y="6254"/>
                  </a:cubicBezTo>
                  <a:cubicBezTo>
                    <a:pt x="628" y="4753"/>
                    <a:pt x="1197" y="3411"/>
                    <a:pt x="2243" y="2388"/>
                  </a:cubicBezTo>
                  <a:cubicBezTo>
                    <a:pt x="2698" y="1911"/>
                    <a:pt x="3266" y="1433"/>
                    <a:pt x="3835" y="1137"/>
                  </a:cubicBezTo>
                  <a:cubicBezTo>
                    <a:pt x="4156" y="986"/>
                    <a:pt x="5266" y="504"/>
                    <a:pt x="5839" y="504"/>
                  </a:cubicBezTo>
                  <a:cubicBezTo>
                    <a:pt x="5954" y="504"/>
                    <a:pt x="6048" y="523"/>
                    <a:pt x="6109" y="569"/>
                  </a:cubicBezTo>
                  <a:cubicBezTo>
                    <a:pt x="6677" y="956"/>
                    <a:pt x="6018" y="2479"/>
                    <a:pt x="5836" y="2957"/>
                  </a:cubicBezTo>
                  <a:cubicBezTo>
                    <a:pt x="5449" y="3616"/>
                    <a:pt x="4972" y="4185"/>
                    <a:pt x="4403" y="4753"/>
                  </a:cubicBezTo>
                  <a:cubicBezTo>
                    <a:pt x="3266" y="5799"/>
                    <a:pt x="1765" y="6368"/>
                    <a:pt x="333" y="7027"/>
                  </a:cubicBezTo>
                  <a:cubicBezTo>
                    <a:pt x="0" y="7110"/>
                    <a:pt x="199" y="7516"/>
                    <a:pt x="531" y="7516"/>
                  </a:cubicBezTo>
                  <a:cubicBezTo>
                    <a:pt x="562" y="7516"/>
                    <a:pt x="595" y="7512"/>
                    <a:pt x="628" y="7505"/>
                  </a:cubicBezTo>
                  <a:cubicBezTo>
                    <a:pt x="3653" y="6163"/>
                    <a:pt x="7359" y="4094"/>
                    <a:pt x="6791" y="205"/>
                  </a:cubicBezTo>
                  <a:cubicBezTo>
                    <a:pt x="6677" y="114"/>
                    <a:pt x="6586" y="0"/>
                    <a:pt x="64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6"/>
            <p:cNvSpPr/>
            <p:nvPr/>
          </p:nvSpPr>
          <p:spPr>
            <a:xfrm>
              <a:off x="4551780" y="4671861"/>
              <a:ext cx="200154" cy="243172"/>
            </a:xfrm>
            <a:custGeom>
              <a:rect b="b" l="l" r="r" t="t"/>
              <a:pathLst>
                <a:path extrusionOk="0" h="8841" w="7277">
                  <a:moveTo>
                    <a:pt x="2036" y="1"/>
                  </a:moveTo>
                  <a:cubicBezTo>
                    <a:pt x="1708" y="1"/>
                    <a:pt x="1401" y="94"/>
                    <a:pt x="1137" y="319"/>
                  </a:cubicBezTo>
                  <a:cubicBezTo>
                    <a:pt x="0" y="1274"/>
                    <a:pt x="1023" y="3639"/>
                    <a:pt x="1501" y="4685"/>
                  </a:cubicBezTo>
                  <a:cubicBezTo>
                    <a:pt x="2547" y="6572"/>
                    <a:pt x="4162" y="7891"/>
                    <a:pt x="6140" y="8664"/>
                  </a:cubicBezTo>
                  <a:cubicBezTo>
                    <a:pt x="6162" y="8671"/>
                    <a:pt x="6183" y="8674"/>
                    <a:pt x="6203" y="8674"/>
                  </a:cubicBezTo>
                  <a:cubicBezTo>
                    <a:pt x="6459" y="8674"/>
                    <a:pt x="6591" y="8180"/>
                    <a:pt x="6254" y="8096"/>
                  </a:cubicBezTo>
                  <a:cubicBezTo>
                    <a:pt x="4730" y="7527"/>
                    <a:pt x="3411" y="6572"/>
                    <a:pt x="2547" y="5139"/>
                  </a:cubicBezTo>
                  <a:cubicBezTo>
                    <a:pt x="2069" y="4571"/>
                    <a:pt x="1797" y="3911"/>
                    <a:pt x="1501" y="3161"/>
                  </a:cubicBezTo>
                  <a:cubicBezTo>
                    <a:pt x="1228" y="2297"/>
                    <a:pt x="932" y="1728"/>
                    <a:pt x="1797" y="1069"/>
                  </a:cubicBezTo>
                  <a:cubicBezTo>
                    <a:pt x="2048" y="818"/>
                    <a:pt x="2293" y="699"/>
                    <a:pt x="2538" y="699"/>
                  </a:cubicBezTo>
                  <a:cubicBezTo>
                    <a:pt x="2759" y="699"/>
                    <a:pt x="2980" y="795"/>
                    <a:pt x="3206" y="978"/>
                  </a:cubicBezTo>
                  <a:cubicBezTo>
                    <a:pt x="3593" y="1160"/>
                    <a:pt x="3980" y="1456"/>
                    <a:pt x="4253" y="1728"/>
                  </a:cubicBezTo>
                  <a:cubicBezTo>
                    <a:pt x="4821" y="2206"/>
                    <a:pt x="5299" y="2774"/>
                    <a:pt x="5685" y="3434"/>
                  </a:cubicBezTo>
                  <a:cubicBezTo>
                    <a:pt x="6527" y="5048"/>
                    <a:pt x="6708" y="6845"/>
                    <a:pt x="6708" y="8550"/>
                  </a:cubicBezTo>
                  <a:cubicBezTo>
                    <a:pt x="6708" y="8744"/>
                    <a:pt x="6851" y="8840"/>
                    <a:pt x="6993" y="8840"/>
                  </a:cubicBezTo>
                  <a:cubicBezTo>
                    <a:pt x="7135" y="8840"/>
                    <a:pt x="7277" y="8744"/>
                    <a:pt x="7277" y="8550"/>
                  </a:cubicBezTo>
                  <a:cubicBezTo>
                    <a:pt x="7277" y="6276"/>
                    <a:pt x="6913" y="3821"/>
                    <a:pt x="5299" y="1933"/>
                  </a:cubicBezTo>
                  <a:cubicBezTo>
                    <a:pt x="4709" y="1254"/>
                    <a:pt x="3236" y="1"/>
                    <a:pt x="203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2" name="Google Shape;262;p6"/>
          <p:cNvGrpSpPr/>
          <p:nvPr/>
        </p:nvGrpSpPr>
        <p:grpSpPr>
          <a:xfrm>
            <a:off x="7532991" y="73492"/>
            <a:ext cx="341530" cy="753004"/>
            <a:chOff x="6266166" y="73492"/>
            <a:chExt cx="341530" cy="753004"/>
          </a:xfrm>
        </p:grpSpPr>
        <p:sp>
          <p:nvSpPr>
            <p:cNvPr id="263" name="Google Shape;263;p6"/>
            <p:cNvSpPr/>
            <p:nvPr/>
          </p:nvSpPr>
          <p:spPr>
            <a:xfrm>
              <a:off x="6531975" y="73492"/>
              <a:ext cx="75721" cy="72861"/>
            </a:xfrm>
            <a:custGeom>
              <a:rect b="b" l="l" r="r" t="t"/>
              <a:pathLst>
                <a:path extrusionOk="0" h="2649" w="2753">
                  <a:moveTo>
                    <a:pt x="1318" y="565"/>
                  </a:moveTo>
                  <a:cubicBezTo>
                    <a:pt x="1734" y="565"/>
                    <a:pt x="2149" y="874"/>
                    <a:pt x="2093" y="1410"/>
                  </a:cubicBezTo>
                  <a:cubicBezTo>
                    <a:pt x="2006" y="1853"/>
                    <a:pt x="1657" y="2065"/>
                    <a:pt x="1315" y="2065"/>
                  </a:cubicBezTo>
                  <a:cubicBezTo>
                    <a:pt x="938" y="2065"/>
                    <a:pt x="569" y="1807"/>
                    <a:pt x="569" y="1319"/>
                  </a:cubicBezTo>
                  <a:cubicBezTo>
                    <a:pt x="569" y="1205"/>
                    <a:pt x="478" y="1114"/>
                    <a:pt x="387" y="1114"/>
                  </a:cubicBezTo>
                  <a:cubicBezTo>
                    <a:pt x="478" y="1114"/>
                    <a:pt x="569" y="1023"/>
                    <a:pt x="660" y="932"/>
                  </a:cubicBezTo>
                  <a:cubicBezTo>
                    <a:pt x="807" y="681"/>
                    <a:pt x="1063" y="565"/>
                    <a:pt x="1318" y="565"/>
                  </a:cubicBezTo>
                  <a:close/>
                  <a:moveTo>
                    <a:pt x="1351" y="0"/>
                  </a:moveTo>
                  <a:cubicBezTo>
                    <a:pt x="886" y="0"/>
                    <a:pt x="411" y="209"/>
                    <a:pt x="205" y="636"/>
                  </a:cubicBezTo>
                  <a:cubicBezTo>
                    <a:pt x="1" y="841"/>
                    <a:pt x="92" y="1023"/>
                    <a:pt x="296" y="1023"/>
                  </a:cubicBezTo>
                  <a:cubicBezTo>
                    <a:pt x="92" y="1023"/>
                    <a:pt x="1" y="1114"/>
                    <a:pt x="1" y="1319"/>
                  </a:cubicBezTo>
                  <a:cubicBezTo>
                    <a:pt x="1" y="1978"/>
                    <a:pt x="569" y="2547"/>
                    <a:pt x="1229" y="2638"/>
                  </a:cubicBezTo>
                  <a:cubicBezTo>
                    <a:pt x="1285" y="2645"/>
                    <a:pt x="1340" y="2649"/>
                    <a:pt x="1395" y="2649"/>
                  </a:cubicBezTo>
                  <a:cubicBezTo>
                    <a:pt x="2002" y="2649"/>
                    <a:pt x="2494" y="2197"/>
                    <a:pt x="2661" y="1591"/>
                  </a:cubicBezTo>
                  <a:cubicBezTo>
                    <a:pt x="2752" y="932"/>
                    <a:pt x="2479" y="273"/>
                    <a:pt x="1797" y="68"/>
                  </a:cubicBezTo>
                  <a:cubicBezTo>
                    <a:pt x="1656" y="23"/>
                    <a:pt x="1504" y="0"/>
                    <a:pt x="135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6"/>
            <p:cNvSpPr/>
            <p:nvPr/>
          </p:nvSpPr>
          <p:spPr>
            <a:xfrm>
              <a:off x="6334324" y="706437"/>
              <a:ext cx="103859" cy="101356"/>
            </a:xfrm>
            <a:custGeom>
              <a:rect b="b" l="l" r="r" t="t"/>
              <a:pathLst>
                <a:path extrusionOk="0" h="3685" w="3776">
                  <a:moveTo>
                    <a:pt x="1888" y="0"/>
                  </a:moveTo>
                  <a:cubicBezTo>
                    <a:pt x="842" y="0"/>
                    <a:pt x="1" y="842"/>
                    <a:pt x="1" y="1888"/>
                  </a:cubicBezTo>
                  <a:cubicBezTo>
                    <a:pt x="1" y="2934"/>
                    <a:pt x="842" y="3684"/>
                    <a:pt x="1888" y="3684"/>
                  </a:cubicBezTo>
                  <a:cubicBezTo>
                    <a:pt x="2934" y="3684"/>
                    <a:pt x="3776" y="2934"/>
                    <a:pt x="3776" y="1888"/>
                  </a:cubicBezTo>
                  <a:cubicBezTo>
                    <a:pt x="3776" y="842"/>
                    <a:pt x="2934" y="0"/>
                    <a:pt x="188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6"/>
            <p:cNvSpPr/>
            <p:nvPr/>
          </p:nvSpPr>
          <p:spPr>
            <a:xfrm>
              <a:off x="6331216" y="711223"/>
              <a:ext cx="109470" cy="115273"/>
            </a:xfrm>
            <a:custGeom>
              <a:rect b="b" l="l" r="r" t="t"/>
              <a:pathLst>
                <a:path extrusionOk="0" h="4191" w="3980">
                  <a:moveTo>
                    <a:pt x="2109" y="566"/>
                  </a:moveTo>
                  <a:cubicBezTo>
                    <a:pt x="2269" y="566"/>
                    <a:pt x="2426" y="598"/>
                    <a:pt x="2570" y="668"/>
                  </a:cubicBezTo>
                  <a:cubicBezTo>
                    <a:pt x="3229" y="1054"/>
                    <a:pt x="3525" y="1805"/>
                    <a:pt x="3229" y="2464"/>
                  </a:cubicBezTo>
                  <a:cubicBezTo>
                    <a:pt x="3084" y="3080"/>
                    <a:pt x="2694" y="3624"/>
                    <a:pt x="2104" y="3624"/>
                  </a:cubicBezTo>
                  <a:cubicBezTo>
                    <a:pt x="1954" y="3624"/>
                    <a:pt x="1790" y="3589"/>
                    <a:pt x="1615" y="3510"/>
                  </a:cubicBezTo>
                  <a:cubicBezTo>
                    <a:pt x="1137" y="3237"/>
                    <a:pt x="773" y="2669"/>
                    <a:pt x="773" y="2191"/>
                  </a:cubicBezTo>
                  <a:cubicBezTo>
                    <a:pt x="864" y="2100"/>
                    <a:pt x="864" y="2009"/>
                    <a:pt x="864" y="1896"/>
                  </a:cubicBezTo>
                  <a:cubicBezTo>
                    <a:pt x="717" y="1142"/>
                    <a:pt x="1433" y="566"/>
                    <a:pt x="2109" y="566"/>
                  </a:cubicBezTo>
                  <a:close/>
                  <a:moveTo>
                    <a:pt x="1936" y="1"/>
                  </a:moveTo>
                  <a:cubicBezTo>
                    <a:pt x="1056" y="1"/>
                    <a:pt x="382" y="716"/>
                    <a:pt x="296" y="1532"/>
                  </a:cubicBezTo>
                  <a:cubicBezTo>
                    <a:pt x="296" y="1623"/>
                    <a:pt x="205" y="1714"/>
                    <a:pt x="205" y="1805"/>
                  </a:cubicBezTo>
                  <a:cubicBezTo>
                    <a:pt x="0" y="2851"/>
                    <a:pt x="864" y="3988"/>
                    <a:pt x="2001" y="4170"/>
                  </a:cubicBezTo>
                  <a:cubicBezTo>
                    <a:pt x="2074" y="4184"/>
                    <a:pt x="2145" y="4191"/>
                    <a:pt x="2215" y="4191"/>
                  </a:cubicBezTo>
                  <a:cubicBezTo>
                    <a:pt x="3160" y="4191"/>
                    <a:pt x="3889" y="2968"/>
                    <a:pt x="3889" y="2100"/>
                  </a:cubicBezTo>
                  <a:cubicBezTo>
                    <a:pt x="3980" y="1054"/>
                    <a:pt x="3138" y="8"/>
                    <a:pt x="2092" y="8"/>
                  </a:cubicBezTo>
                  <a:cubicBezTo>
                    <a:pt x="2039" y="3"/>
                    <a:pt x="1987" y="1"/>
                    <a:pt x="193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6"/>
            <p:cNvSpPr/>
            <p:nvPr/>
          </p:nvSpPr>
          <p:spPr>
            <a:xfrm>
              <a:off x="6266166" y="205406"/>
              <a:ext cx="200786" cy="268504"/>
            </a:xfrm>
            <a:custGeom>
              <a:rect b="b" l="l" r="r" t="t"/>
              <a:pathLst>
                <a:path extrusionOk="0" h="9762" w="7300">
                  <a:moveTo>
                    <a:pt x="2092" y="593"/>
                  </a:moveTo>
                  <a:cubicBezTo>
                    <a:pt x="5321" y="2094"/>
                    <a:pt x="6640" y="5800"/>
                    <a:pt x="4935" y="9030"/>
                  </a:cubicBezTo>
                  <a:lnTo>
                    <a:pt x="4935" y="9120"/>
                  </a:lnTo>
                  <a:cubicBezTo>
                    <a:pt x="2843" y="6846"/>
                    <a:pt x="569" y="3913"/>
                    <a:pt x="2092" y="684"/>
                  </a:cubicBezTo>
                  <a:lnTo>
                    <a:pt x="2092" y="593"/>
                  </a:lnTo>
                  <a:close/>
                  <a:moveTo>
                    <a:pt x="1859" y="0"/>
                  </a:moveTo>
                  <a:cubicBezTo>
                    <a:pt x="1675" y="0"/>
                    <a:pt x="1615" y="149"/>
                    <a:pt x="1615" y="297"/>
                  </a:cubicBezTo>
                  <a:lnTo>
                    <a:pt x="1524" y="388"/>
                  </a:lnTo>
                  <a:cubicBezTo>
                    <a:pt x="0" y="4004"/>
                    <a:pt x="2365" y="7119"/>
                    <a:pt x="4639" y="9689"/>
                  </a:cubicBezTo>
                  <a:cubicBezTo>
                    <a:pt x="4696" y="9739"/>
                    <a:pt x="4758" y="9762"/>
                    <a:pt x="4817" y="9762"/>
                  </a:cubicBezTo>
                  <a:cubicBezTo>
                    <a:pt x="4974" y="9762"/>
                    <a:pt x="5117" y="9607"/>
                    <a:pt x="5117" y="9393"/>
                  </a:cubicBezTo>
                  <a:cubicBezTo>
                    <a:pt x="5143" y="9420"/>
                    <a:pt x="5180" y="9431"/>
                    <a:pt x="5220" y="9431"/>
                  </a:cubicBezTo>
                  <a:cubicBezTo>
                    <a:pt x="5318" y="9431"/>
                    <a:pt x="5439" y="9367"/>
                    <a:pt x="5503" y="9302"/>
                  </a:cubicBezTo>
                  <a:cubicBezTo>
                    <a:pt x="7300" y="5619"/>
                    <a:pt x="5776" y="1525"/>
                    <a:pt x="2001" y="25"/>
                  </a:cubicBezTo>
                  <a:cubicBezTo>
                    <a:pt x="1947" y="8"/>
                    <a:pt x="1900" y="0"/>
                    <a:pt x="18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7" name="Google Shape;267;p6"/>
          <p:cNvGrpSpPr/>
          <p:nvPr/>
        </p:nvGrpSpPr>
        <p:grpSpPr>
          <a:xfrm>
            <a:off x="6378386" y="18427"/>
            <a:ext cx="122617" cy="743433"/>
            <a:chOff x="5111561" y="18427"/>
            <a:chExt cx="122617" cy="743433"/>
          </a:xfrm>
        </p:grpSpPr>
        <p:sp>
          <p:nvSpPr>
            <p:cNvPr id="268" name="Google Shape;268;p6"/>
            <p:cNvSpPr/>
            <p:nvPr/>
          </p:nvSpPr>
          <p:spPr>
            <a:xfrm>
              <a:off x="5155954" y="39056"/>
              <a:ext cx="73218" cy="73218"/>
            </a:xfrm>
            <a:custGeom>
              <a:rect b="b" l="l" r="r" t="t"/>
              <a:pathLst>
                <a:path extrusionOk="0" h="2662" w="2662">
                  <a:moveTo>
                    <a:pt x="1343" y="1"/>
                  </a:moveTo>
                  <a:cubicBezTo>
                    <a:pt x="569" y="1"/>
                    <a:pt x="1" y="569"/>
                    <a:pt x="1" y="1320"/>
                  </a:cubicBezTo>
                  <a:cubicBezTo>
                    <a:pt x="1" y="2002"/>
                    <a:pt x="569" y="2662"/>
                    <a:pt x="1343" y="2662"/>
                  </a:cubicBezTo>
                  <a:cubicBezTo>
                    <a:pt x="2093" y="2662"/>
                    <a:pt x="2661" y="2002"/>
                    <a:pt x="2661" y="1320"/>
                  </a:cubicBezTo>
                  <a:cubicBezTo>
                    <a:pt x="2661" y="569"/>
                    <a:pt x="2093" y="1"/>
                    <a:pt x="134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6"/>
            <p:cNvSpPr/>
            <p:nvPr/>
          </p:nvSpPr>
          <p:spPr>
            <a:xfrm>
              <a:off x="5127184" y="18427"/>
              <a:ext cx="104491" cy="104161"/>
            </a:xfrm>
            <a:custGeom>
              <a:rect b="b" l="l" r="r" t="t"/>
              <a:pathLst>
                <a:path extrusionOk="0" h="3787" w="3799">
                  <a:moveTo>
                    <a:pt x="1928" y="618"/>
                  </a:moveTo>
                  <a:cubicBezTo>
                    <a:pt x="2586" y="618"/>
                    <a:pt x="3230" y="1046"/>
                    <a:pt x="3230" y="1888"/>
                  </a:cubicBezTo>
                  <a:cubicBezTo>
                    <a:pt x="3183" y="2765"/>
                    <a:pt x="2559" y="3191"/>
                    <a:pt x="1924" y="3191"/>
                  </a:cubicBezTo>
                  <a:cubicBezTo>
                    <a:pt x="1324" y="3191"/>
                    <a:pt x="713" y="2810"/>
                    <a:pt x="569" y="2070"/>
                  </a:cubicBezTo>
                  <a:cubicBezTo>
                    <a:pt x="478" y="1979"/>
                    <a:pt x="478" y="1888"/>
                    <a:pt x="387" y="1888"/>
                  </a:cubicBezTo>
                  <a:cubicBezTo>
                    <a:pt x="478" y="1888"/>
                    <a:pt x="569" y="1797"/>
                    <a:pt x="569" y="1706"/>
                  </a:cubicBezTo>
                  <a:cubicBezTo>
                    <a:pt x="711" y="977"/>
                    <a:pt x="1326" y="618"/>
                    <a:pt x="1928" y="618"/>
                  </a:cubicBezTo>
                  <a:close/>
                  <a:moveTo>
                    <a:pt x="2184" y="1"/>
                  </a:moveTo>
                  <a:cubicBezTo>
                    <a:pt x="1138" y="1"/>
                    <a:pt x="206" y="569"/>
                    <a:pt x="1" y="1615"/>
                  </a:cubicBezTo>
                  <a:cubicBezTo>
                    <a:pt x="1" y="1706"/>
                    <a:pt x="1" y="1797"/>
                    <a:pt x="206" y="1888"/>
                  </a:cubicBezTo>
                  <a:cubicBezTo>
                    <a:pt x="1" y="1979"/>
                    <a:pt x="1" y="2070"/>
                    <a:pt x="1" y="2184"/>
                  </a:cubicBezTo>
                  <a:cubicBezTo>
                    <a:pt x="192" y="3055"/>
                    <a:pt x="939" y="3787"/>
                    <a:pt x="1889" y="3787"/>
                  </a:cubicBezTo>
                  <a:cubicBezTo>
                    <a:pt x="1956" y="3787"/>
                    <a:pt x="2024" y="3783"/>
                    <a:pt x="2093" y="3775"/>
                  </a:cubicBezTo>
                  <a:cubicBezTo>
                    <a:pt x="3048" y="3775"/>
                    <a:pt x="3798" y="2934"/>
                    <a:pt x="3798" y="1888"/>
                  </a:cubicBezTo>
                  <a:cubicBezTo>
                    <a:pt x="3798" y="933"/>
                    <a:pt x="3139" y="92"/>
                    <a:pt x="218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6"/>
            <p:cNvSpPr/>
            <p:nvPr/>
          </p:nvSpPr>
          <p:spPr>
            <a:xfrm>
              <a:off x="5111561" y="586928"/>
              <a:ext cx="122617" cy="174932"/>
            </a:xfrm>
            <a:custGeom>
              <a:rect b="b" l="l" r="r" t="t"/>
              <a:pathLst>
                <a:path extrusionOk="0" h="6360" w="4458">
                  <a:moveTo>
                    <a:pt x="2412" y="746"/>
                  </a:moveTo>
                  <a:cubicBezTo>
                    <a:pt x="2575" y="746"/>
                    <a:pt x="2753" y="865"/>
                    <a:pt x="2957" y="1116"/>
                  </a:cubicBezTo>
                  <a:cubicBezTo>
                    <a:pt x="3798" y="1503"/>
                    <a:pt x="3707" y="1685"/>
                    <a:pt x="3525" y="2549"/>
                  </a:cubicBezTo>
                  <a:cubicBezTo>
                    <a:pt x="3411" y="2913"/>
                    <a:pt x="3229" y="3390"/>
                    <a:pt x="3048" y="3777"/>
                  </a:cubicBezTo>
                  <a:cubicBezTo>
                    <a:pt x="2570" y="4618"/>
                    <a:pt x="1911" y="5278"/>
                    <a:pt x="1137" y="5755"/>
                  </a:cubicBezTo>
                  <a:cubicBezTo>
                    <a:pt x="1046" y="5846"/>
                    <a:pt x="1046" y="5960"/>
                    <a:pt x="955" y="5960"/>
                  </a:cubicBezTo>
                  <a:cubicBezTo>
                    <a:pt x="774" y="5096"/>
                    <a:pt x="683" y="4141"/>
                    <a:pt x="864" y="3208"/>
                  </a:cubicBezTo>
                  <a:cubicBezTo>
                    <a:pt x="955" y="2640"/>
                    <a:pt x="1137" y="2162"/>
                    <a:pt x="1433" y="1685"/>
                  </a:cubicBezTo>
                  <a:cubicBezTo>
                    <a:pt x="1615" y="1503"/>
                    <a:pt x="1820" y="1207"/>
                    <a:pt x="2001" y="1025"/>
                  </a:cubicBezTo>
                  <a:cubicBezTo>
                    <a:pt x="2131" y="842"/>
                    <a:pt x="2265" y="746"/>
                    <a:pt x="2412" y="746"/>
                  </a:cubicBezTo>
                  <a:close/>
                  <a:moveTo>
                    <a:pt x="2883" y="1"/>
                  </a:moveTo>
                  <a:cubicBezTo>
                    <a:pt x="1946" y="1"/>
                    <a:pt x="1188" y="954"/>
                    <a:pt x="774" y="1685"/>
                  </a:cubicBezTo>
                  <a:cubicBezTo>
                    <a:pt x="114" y="3117"/>
                    <a:pt x="0" y="4618"/>
                    <a:pt x="478" y="6142"/>
                  </a:cubicBezTo>
                  <a:cubicBezTo>
                    <a:pt x="519" y="6265"/>
                    <a:pt x="620" y="6314"/>
                    <a:pt x="719" y="6314"/>
                  </a:cubicBezTo>
                  <a:cubicBezTo>
                    <a:pt x="839" y="6314"/>
                    <a:pt x="955" y="6242"/>
                    <a:pt x="955" y="6142"/>
                  </a:cubicBezTo>
                  <a:cubicBezTo>
                    <a:pt x="1022" y="6275"/>
                    <a:pt x="1150" y="6359"/>
                    <a:pt x="1284" y="6359"/>
                  </a:cubicBezTo>
                  <a:cubicBezTo>
                    <a:pt x="1334" y="6359"/>
                    <a:pt x="1384" y="6348"/>
                    <a:pt x="1433" y="6324"/>
                  </a:cubicBezTo>
                  <a:cubicBezTo>
                    <a:pt x="2661" y="5482"/>
                    <a:pt x="3525" y="4345"/>
                    <a:pt x="3980" y="2913"/>
                  </a:cubicBezTo>
                  <a:cubicBezTo>
                    <a:pt x="4185" y="2071"/>
                    <a:pt x="4457" y="457"/>
                    <a:pt x="3320" y="70"/>
                  </a:cubicBezTo>
                  <a:cubicBezTo>
                    <a:pt x="3171" y="22"/>
                    <a:pt x="3025" y="1"/>
                    <a:pt x="288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1" name="Google Shape;271;p6"/>
          <p:cNvGrpSpPr/>
          <p:nvPr/>
        </p:nvGrpSpPr>
        <p:grpSpPr>
          <a:xfrm>
            <a:off x="-73830" y="3315926"/>
            <a:ext cx="452650" cy="1607035"/>
            <a:chOff x="2370" y="2706326"/>
            <a:chExt cx="452650" cy="1607035"/>
          </a:xfrm>
        </p:grpSpPr>
        <p:sp>
          <p:nvSpPr>
            <p:cNvPr id="272" name="Google Shape;272;p6"/>
            <p:cNvSpPr/>
            <p:nvPr/>
          </p:nvSpPr>
          <p:spPr>
            <a:xfrm>
              <a:off x="2370" y="3357892"/>
              <a:ext cx="452650" cy="955469"/>
            </a:xfrm>
            <a:custGeom>
              <a:rect b="b" l="l" r="r" t="t"/>
              <a:pathLst>
                <a:path extrusionOk="0" h="34738" w="16457">
                  <a:moveTo>
                    <a:pt x="7120" y="1"/>
                  </a:moveTo>
                  <a:cubicBezTo>
                    <a:pt x="6896" y="1"/>
                    <a:pt x="6724" y="365"/>
                    <a:pt x="6974" y="519"/>
                  </a:cubicBezTo>
                  <a:cubicBezTo>
                    <a:pt x="9635" y="2315"/>
                    <a:pt x="12659" y="4225"/>
                    <a:pt x="14183" y="7250"/>
                  </a:cubicBezTo>
                  <a:cubicBezTo>
                    <a:pt x="15774" y="10092"/>
                    <a:pt x="15979" y="13685"/>
                    <a:pt x="15320" y="16914"/>
                  </a:cubicBezTo>
                  <a:cubicBezTo>
                    <a:pt x="14069" y="22599"/>
                    <a:pt x="10294" y="27534"/>
                    <a:pt x="4882" y="29717"/>
                  </a:cubicBezTo>
                  <a:cubicBezTo>
                    <a:pt x="4609" y="29035"/>
                    <a:pt x="4132" y="28375"/>
                    <a:pt x="3472" y="28011"/>
                  </a:cubicBezTo>
                  <a:cubicBezTo>
                    <a:pt x="3422" y="27976"/>
                    <a:pt x="3372" y="27961"/>
                    <a:pt x="3325" y="27961"/>
                  </a:cubicBezTo>
                  <a:cubicBezTo>
                    <a:pt x="3099" y="27961"/>
                    <a:pt x="2950" y="28315"/>
                    <a:pt x="3176" y="28466"/>
                  </a:cubicBezTo>
                  <a:cubicBezTo>
                    <a:pt x="5916" y="30347"/>
                    <a:pt x="4354" y="34214"/>
                    <a:pt x="1449" y="34214"/>
                  </a:cubicBezTo>
                  <a:cubicBezTo>
                    <a:pt x="1123" y="34214"/>
                    <a:pt x="780" y="34166"/>
                    <a:pt x="425" y="34060"/>
                  </a:cubicBezTo>
                  <a:cubicBezTo>
                    <a:pt x="388" y="34035"/>
                    <a:pt x="352" y="34024"/>
                    <a:pt x="318" y="34024"/>
                  </a:cubicBezTo>
                  <a:cubicBezTo>
                    <a:pt x="107" y="34024"/>
                    <a:pt x="0" y="34459"/>
                    <a:pt x="334" y="34538"/>
                  </a:cubicBezTo>
                  <a:cubicBezTo>
                    <a:pt x="736" y="34672"/>
                    <a:pt x="1159" y="34737"/>
                    <a:pt x="1581" y="34737"/>
                  </a:cubicBezTo>
                  <a:cubicBezTo>
                    <a:pt x="2951" y="34737"/>
                    <a:pt x="4308" y="34045"/>
                    <a:pt x="4882" y="32741"/>
                  </a:cubicBezTo>
                  <a:cubicBezTo>
                    <a:pt x="5269" y="31877"/>
                    <a:pt x="5359" y="31036"/>
                    <a:pt x="5087" y="30285"/>
                  </a:cubicBezTo>
                  <a:cubicBezTo>
                    <a:pt x="10772" y="27898"/>
                    <a:pt x="14842" y="22599"/>
                    <a:pt x="15888" y="16528"/>
                  </a:cubicBezTo>
                  <a:cubicBezTo>
                    <a:pt x="16457" y="13412"/>
                    <a:pt x="16252" y="10001"/>
                    <a:pt x="14842" y="7159"/>
                  </a:cubicBezTo>
                  <a:cubicBezTo>
                    <a:pt x="13228" y="4021"/>
                    <a:pt x="10089" y="1951"/>
                    <a:pt x="7247" y="41"/>
                  </a:cubicBezTo>
                  <a:cubicBezTo>
                    <a:pt x="7204" y="13"/>
                    <a:pt x="7162" y="1"/>
                    <a:pt x="712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6"/>
            <p:cNvSpPr/>
            <p:nvPr/>
          </p:nvSpPr>
          <p:spPr>
            <a:xfrm>
              <a:off x="200489" y="3225263"/>
              <a:ext cx="110680" cy="166433"/>
            </a:xfrm>
            <a:custGeom>
              <a:rect b="b" l="l" r="r" t="t"/>
              <a:pathLst>
                <a:path extrusionOk="0" h="6051" w="4024">
                  <a:moveTo>
                    <a:pt x="391" y="0"/>
                  </a:moveTo>
                  <a:cubicBezTo>
                    <a:pt x="169" y="0"/>
                    <a:pt x="1" y="348"/>
                    <a:pt x="249" y="520"/>
                  </a:cubicBezTo>
                  <a:cubicBezTo>
                    <a:pt x="1181" y="1088"/>
                    <a:pt x="2318" y="1657"/>
                    <a:pt x="2886" y="2589"/>
                  </a:cubicBezTo>
                  <a:cubicBezTo>
                    <a:pt x="3455" y="3635"/>
                    <a:pt x="3364" y="4977"/>
                    <a:pt x="2227" y="5545"/>
                  </a:cubicBezTo>
                  <a:cubicBezTo>
                    <a:pt x="2001" y="5696"/>
                    <a:pt x="2150" y="6050"/>
                    <a:pt x="2376" y="6050"/>
                  </a:cubicBezTo>
                  <a:cubicBezTo>
                    <a:pt x="2422" y="6050"/>
                    <a:pt x="2472" y="6035"/>
                    <a:pt x="2523" y="6000"/>
                  </a:cubicBezTo>
                  <a:cubicBezTo>
                    <a:pt x="3660" y="5545"/>
                    <a:pt x="4023" y="4295"/>
                    <a:pt x="3751" y="3158"/>
                  </a:cubicBezTo>
                  <a:cubicBezTo>
                    <a:pt x="3364" y="1657"/>
                    <a:pt x="1863" y="702"/>
                    <a:pt x="521" y="42"/>
                  </a:cubicBezTo>
                  <a:cubicBezTo>
                    <a:pt x="478" y="13"/>
                    <a:pt x="433" y="0"/>
                    <a:pt x="39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6"/>
            <p:cNvSpPr/>
            <p:nvPr/>
          </p:nvSpPr>
          <p:spPr>
            <a:xfrm>
              <a:off x="25639" y="2706326"/>
              <a:ext cx="291168" cy="525098"/>
            </a:xfrm>
            <a:custGeom>
              <a:rect b="b" l="l" r="r" t="t"/>
              <a:pathLst>
                <a:path extrusionOk="0" h="19091" w="10586">
                  <a:moveTo>
                    <a:pt x="457" y="1"/>
                  </a:moveTo>
                  <a:cubicBezTo>
                    <a:pt x="223" y="1"/>
                    <a:pt x="1" y="298"/>
                    <a:pt x="147" y="536"/>
                  </a:cubicBezTo>
                  <a:cubicBezTo>
                    <a:pt x="1193" y="1468"/>
                    <a:pt x="2421" y="2036"/>
                    <a:pt x="3672" y="2810"/>
                  </a:cubicBezTo>
                  <a:cubicBezTo>
                    <a:pt x="5378" y="3833"/>
                    <a:pt x="6787" y="5174"/>
                    <a:pt x="7834" y="6880"/>
                  </a:cubicBezTo>
                  <a:cubicBezTo>
                    <a:pt x="10017" y="10473"/>
                    <a:pt x="9926" y="14930"/>
                    <a:pt x="7924" y="18614"/>
                  </a:cubicBezTo>
                  <a:cubicBezTo>
                    <a:pt x="7864" y="18872"/>
                    <a:pt x="8057" y="19090"/>
                    <a:pt x="8247" y="19090"/>
                  </a:cubicBezTo>
                  <a:cubicBezTo>
                    <a:pt x="8340" y="19090"/>
                    <a:pt x="8433" y="19037"/>
                    <a:pt x="8493" y="18909"/>
                  </a:cubicBezTo>
                  <a:cubicBezTo>
                    <a:pt x="10198" y="15589"/>
                    <a:pt x="10585" y="11610"/>
                    <a:pt x="9061" y="8108"/>
                  </a:cubicBezTo>
                  <a:cubicBezTo>
                    <a:pt x="8311" y="6402"/>
                    <a:pt x="7174" y="4788"/>
                    <a:pt x="5650" y="3469"/>
                  </a:cubicBezTo>
                  <a:cubicBezTo>
                    <a:pt x="4036" y="2127"/>
                    <a:pt x="2058" y="1559"/>
                    <a:pt x="625" y="58"/>
                  </a:cubicBezTo>
                  <a:cubicBezTo>
                    <a:pt x="572" y="18"/>
                    <a:pt x="514" y="1"/>
                    <a:pt x="45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5" name="Google Shape;275;p6"/>
          <p:cNvSpPr/>
          <p:nvPr/>
        </p:nvSpPr>
        <p:spPr>
          <a:xfrm>
            <a:off x="8377873" y="4479117"/>
            <a:ext cx="786450" cy="713507"/>
          </a:xfrm>
          <a:custGeom>
            <a:rect b="b" l="l" r="r" t="t"/>
            <a:pathLst>
              <a:path extrusionOk="0" h="25941" w="28593">
                <a:moveTo>
                  <a:pt x="24671" y="0"/>
                </a:moveTo>
                <a:cubicBezTo>
                  <a:pt x="23298" y="0"/>
                  <a:pt x="21899" y="523"/>
                  <a:pt x="20762" y="1478"/>
                </a:cubicBezTo>
                <a:cubicBezTo>
                  <a:pt x="17829" y="4025"/>
                  <a:pt x="17442" y="8095"/>
                  <a:pt x="17351" y="11711"/>
                </a:cubicBezTo>
                <a:cubicBezTo>
                  <a:pt x="16905" y="11419"/>
                  <a:pt x="16401" y="11280"/>
                  <a:pt x="15901" y="11280"/>
                </a:cubicBezTo>
                <a:cubicBezTo>
                  <a:pt x="14923" y="11280"/>
                  <a:pt x="13959" y="11810"/>
                  <a:pt x="13463" y="12757"/>
                </a:cubicBezTo>
                <a:cubicBezTo>
                  <a:pt x="13076" y="13212"/>
                  <a:pt x="12985" y="13894"/>
                  <a:pt x="12894" y="14463"/>
                </a:cubicBezTo>
                <a:cubicBezTo>
                  <a:pt x="12810" y="15075"/>
                  <a:pt x="13039" y="15609"/>
                  <a:pt x="12708" y="15609"/>
                </a:cubicBezTo>
                <a:cubicBezTo>
                  <a:pt x="12682" y="15609"/>
                  <a:pt x="12654" y="15606"/>
                  <a:pt x="12621" y="15600"/>
                </a:cubicBezTo>
                <a:cubicBezTo>
                  <a:pt x="12235" y="15600"/>
                  <a:pt x="11371" y="15031"/>
                  <a:pt x="10916" y="14917"/>
                </a:cubicBezTo>
                <a:cubicBezTo>
                  <a:pt x="10347" y="14736"/>
                  <a:pt x="9665" y="14645"/>
                  <a:pt x="9006" y="14645"/>
                </a:cubicBezTo>
                <a:cubicBezTo>
                  <a:pt x="3139" y="14645"/>
                  <a:pt x="1" y="20420"/>
                  <a:pt x="296" y="25719"/>
                </a:cubicBezTo>
                <a:cubicBezTo>
                  <a:pt x="296" y="25867"/>
                  <a:pt x="416" y="25941"/>
                  <a:pt x="535" y="25941"/>
                </a:cubicBezTo>
                <a:cubicBezTo>
                  <a:pt x="654" y="25941"/>
                  <a:pt x="774" y="25867"/>
                  <a:pt x="774" y="25719"/>
                </a:cubicBezTo>
                <a:cubicBezTo>
                  <a:pt x="569" y="22513"/>
                  <a:pt x="1433" y="19193"/>
                  <a:pt x="3889" y="17009"/>
                </a:cubicBezTo>
                <a:cubicBezTo>
                  <a:pt x="5317" y="15797"/>
                  <a:pt x="7117" y="15145"/>
                  <a:pt x="8906" y="15145"/>
                </a:cubicBezTo>
                <a:cubicBezTo>
                  <a:pt x="10338" y="15145"/>
                  <a:pt x="11762" y="15562"/>
                  <a:pt x="12985" y="16441"/>
                </a:cubicBezTo>
                <a:cubicBezTo>
                  <a:pt x="13045" y="16494"/>
                  <a:pt x="13103" y="16516"/>
                  <a:pt x="13155" y="16516"/>
                </a:cubicBezTo>
                <a:cubicBezTo>
                  <a:pt x="13281" y="16516"/>
                  <a:pt x="13372" y="16388"/>
                  <a:pt x="13372" y="16259"/>
                </a:cubicBezTo>
                <a:cubicBezTo>
                  <a:pt x="13281" y="15304"/>
                  <a:pt x="13281" y="14349"/>
                  <a:pt x="13645" y="13508"/>
                </a:cubicBezTo>
                <a:cubicBezTo>
                  <a:pt x="14028" y="12542"/>
                  <a:pt x="14980" y="11710"/>
                  <a:pt x="15964" y="11710"/>
                </a:cubicBezTo>
                <a:cubicBezTo>
                  <a:pt x="16439" y="11710"/>
                  <a:pt x="16922" y="11904"/>
                  <a:pt x="17351" y="12371"/>
                </a:cubicBezTo>
                <a:cubicBezTo>
                  <a:pt x="17405" y="12424"/>
                  <a:pt x="17460" y="12446"/>
                  <a:pt x="17511" y="12446"/>
                </a:cubicBezTo>
                <a:cubicBezTo>
                  <a:pt x="17636" y="12446"/>
                  <a:pt x="17738" y="12317"/>
                  <a:pt x="17738" y="12189"/>
                </a:cubicBezTo>
                <a:cubicBezTo>
                  <a:pt x="17920" y="9232"/>
                  <a:pt x="18011" y="6026"/>
                  <a:pt x="19716" y="3366"/>
                </a:cubicBezTo>
                <a:cubicBezTo>
                  <a:pt x="20877" y="1673"/>
                  <a:pt x="22829" y="488"/>
                  <a:pt x="24737" y="488"/>
                </a:cubicBezTo>
                <a:cubicBezTo>
                  <a:pt x="25931" y="488"/>
                  <a:pt x="27108" y="952"/>
                  <a:pt x="28062" y="2047"/>
                </a:cubicBezTo>
                <a:cubicBezTo>
                  <a:pt x="28112" y="2080"/>
                  <a:pt x="28162" y="2094"/>
                  <a:pt x="28210" y="2094"/>
                </a:cubicBezTo>
                <a:cubicBezTo>
                  <a:pt x="28426" y="2094"/>
                  <a:pt x="28593" y="1809"/>
                  <a:pt x="28426" y="1660"/>
                </a:cubicBezTo>
                <a:cubicBezTo>
                  <a:pt x="27391" y="523"/>
                  <a:pt x="26044" y="0"/>
                  <a:pt x="246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6"/>
          <p:cNvSpPr/>
          <p:nvPr/>
        </p:nvSpPr>
        <p:spPr>
          <a:xfrm>
            <a:off x="6443248" y="4972246"/>
            <a:ext cx="644195" cy="197816"/>
          </a:xfrm>
          <a:custGeom>
            <a:rect b="b" l="l" r="r" t="t"/>
            <a:pathLst>
              <a:path extrusionOk="0" h="7192" w="23421">
                <a:moveTo>
                  <a:pt x="6169" y="0"/>
                </a:moveTo>
                <a:cubicBezTo>
                  <a:pt x="5678" y="0"/>
                  <a:pt x="5185" y="54"/>
                  <a:pt x="4696" y="167"/>
                </a:cubicBezTo>
                <a:cubicBezTo>
                  <a:pt x="1672" y="918"/>
                  <a:pt x="535" y="3464"/>
                  <a:pt x="57" y="6307"/>
                </a:cubicBezTo>
                <a:cubicBezTo>
                  <a:pt x="0" y="6547"/>
                  <a:pt x="199" y="6709"/>
                  <a:pt x="357" y="6709"/>
                </a:cubicBezTo>
                <a:cubicBezTo>
                  <a:pt x="453" y="6709"/>
                  <a:pt x="535" y="6649"/>
                  <a:pt x="535" y="6512"/>
                </a:cubicBezTo>
                <a:cubicBezTo>
                  <a:pt x="1103" y="3373"/>
                  <a:pt x="2513" y="736"/>
                  <a:pt x="6015" y="531"/>
                </a:cubicBezTo>
                <a:cubicBezTo>
                  <a:pt x="6079" y="529"/>
                  <a:pt x="6143" y="528"/>
                  <a:pt x="6207" y="528"/>
                </a:cubicBezTo>
                <a:cubicBezTo>
                  <a:pt x="9053" y="528"/>
                  <a:pt x="11367" y="2491"/>
                  <a:pt x="12746" y="4715"/>
                </a:cubicBezTo>
                <a:cubicBezTo>
                  <a:pt x="12799" y="4822"/>
                  <a:pt x="12891" y="4866"/>
                  <a:pt x="12995" y="4866"/>
                </a:cubicBezTo>
                <a:cubicBezTo>
                  <a:pt x="13069" y="4866"/>
                  <a:pt x="13148" y="4844"/>
                  <a:pt x="13223" y="4806"/>
                </a:cubicBezTo>
                <a:cubicBezTo>
                  <a:pt x="14426" y="3630"/>
                  <a:pt x="15899" y="3077"/>
                  <a:pt x="17343" y="3077"/>
                </a:cubicBezTo>
                <a:cubicBezTo>
                  <a:pt x="19640" y="3077"/>
                  <a:pt x="21861" y="4476"/>
                  <a:pt x="22797" y="6989"/>
                </a:cubicBezTo>
                <a:cubicBezTo>
                  <a:pt x="22833" y="7133"/>
                  <a:pt x="22943" y="7191"/>
                  <a:pt x="23058" y="7191"/>
                </a:cubicBezTo>
                <a:cubicBezTo>
                  <a:pt x="23234" y="7191"/>
                  <a:pt x="23420" y="7054"/>
                  <a:pt x="23365" y="6875"/>
                </a:cubicBezTo>
                <a:cubicBezTo>
                  <a:pt x="22501" y="4601"/>
                  <a:pt x="20614" y="2805"/>
                  <a:pt x="18158" y="2532"/>
                </a:cubicBezTo>
                <a:cubicBezTo>
                  <a:pt x="17875" y="2489"/>
                  <a:pt x="17590" y="2468"/>
                  <a:pt x="17304" y="2468"/>
                </a:cubicBezTo>
                <a:cubicBezTo>
                  <a:pt x="16231" y="2468"/>
                  <a:pt x="15148" y="2762"/>
                  <a:pt x="14178" y="3282"/>
                </a:cubicBezTo>
                <a:cubicBezTo>
                  <a:pt x="13759" y="3568"/>
                  <a:pt x="13537" y="3903"/>
                  <a:pt x="13221" y="3903"/>
                </a:cubicBezTo>
                <a:cubicBezTo>
                  <a:pt x="13109" y="3903"/>
                  <a:pt x="12985" y="3861"/>
                  <a:pt x="12837" y="3760"/>
                </a:cubicBezTo>
                <a:cubicBezTo>
                  <a:pt x="12359" y="3464"/>
                  <a:pt x="11904" y="2623"/>
                  <a:pt x="11518" y="2236"/>
                </a:cubicBezTo>
                <a:cubicBezTo>
                  <a:pt x="10079" y="870"/>
                  <a:pt x="8144" y="0"/>
                  <a:pt x="616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7" name="Google Shape;277;p6"/>
          <p:cNvGrpSpPr/>
          <p:nvPr/>
        </p:nvGrpSpPr>
        <p:grpSpPr>
          <a:xfrm>
            <a:off x="933778" y="4544488"/>
            <a:ext cx="2081193" cy="612481"/>
            <a:chOff x="705178" y="4477813"/>
            <a:chExt cx="2081193" cy="612481"/>
          </a:xfrm>
        </p:grpSpPr>
        <p:sp>
          <p:nvSpPr>
            <p:cNvPr id="278" name="Google Shape;278;p6"/>
            <p:cNvSpPr/>
            <p:nvPr/>
          </p:nvSpPr>
          <p:spPr>
            <a:xfrm>
              <a:off x="2522268" y="4941547"/>
              <a:ext cx="264103" cy="148747"/>
            </a:xfrm>
            <a:custGeom>
              <a:rect b="b" l="l" r="r" t="t"/>
              <a:pathLst>
                <a:path extrusionOk="0" h="5408" w="9602">
                  <a:moveTo>
                    <a:pt x="2356" y="0"/>
                  </a:moveTo>
                  <a:cubicBezTo>
                    <a:pt x="1690" y="0"/>
                    <a:pt x="1012" y="87"/>
                    <a:pt x="337" y="269"/>
                  </a:cubicBezTo>
                  <a:cubicBezTo>
                    <a:pt x="0" y="353"/>
                    <a:pt x="131" y="847"/>
                    <a:pt x="460" y="847"/>
                  </a:cubicBezTo>
                  <a:cubicBezTo>
                    <a:pt x="486" y="847"/>
                    <a:pt x="513" y="844"/>
                    <a:pt x="542" y="837"/>
                  </a:cubicBezTo>
                  <a:cubicBezTo>
                    <a:pt x="1174" y="649"/>
                    <a:pt x="1815" y="559"/>
                    <a:pt x="2448" y="559"/>
                  </a:cubicBezTo>
                  <a:cubicBezTo>
                    <a:pt x="5327" y="559"/>
                    <a:pt x="8046" y="2408"/>
                    <a:pt x="8978" y="5204"/>
                  </a:cubicBezTo>
                  <a:cubicBezTo>
                    <a:pt x="9051" y="5349"/>
                    <a:pt x="9171" y="5407"/>
                    <a:pt x="9283" y="5407"/>
                  </a:cubicBezTo>
                  <a:cubicBezTo>
                    <a:pt x="9451" y="5407"/>
                    <a:pt x="9601" y="5276"/>
                    <a:pt x="9547" y="5113"/>
                  </a:cubicBezTo>
                  <a:cubicBezTo>
                    <a:pt x="8438" y="1974"/>
                    <a:pt x="5527" y="0"/>
                    <a:pt x="235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6"/>
            <p:cNvSpPr/>
            <p:nvPr/>
          </p:nvSpPr>
          <p:spPr>
            <a:xfrm>
              <a:off x="705178" y="4722140"/>
              <a:ext cx="448799" cy="368154"/>
            </a:xfrm>
            <a:custGeom>
              <a:rect b="b" l="l" r="r" t="t"/>
              <a:pathLst>
                <a:path extrusionOk="0" h="13385" w="16317">
                  <a:moveTo>
                    <a:pt x="11370" y="0"/>
                  </a:moveTo>
                  <a:cubicBezTo>
                    <a:pt x="9206" y="0"/>
                    <a:pt x="7032" y="816"/>
                    <a:pt x="5299" y="2288"/>
                  </a:cubicBezTo>
                  <a:cubicBezTo>
                    <a:pt x="2366" y="4744"/>
                    <a:pt x="1" y="9474"/>
                    <a:pt x="1410" y="13181"/>
                  </a:cubicBezTo>
                  <a:cubicBezTo>
                    <a:pt x="1447" y="13326"/>
                    <a:pt x="1560" y="13384"/>
                    <a:pt x="1676" y="13384"/>
                  </a:cubicBezTo>
                  <a:cubicBezTo>
                    <a:pt x="1851" y="13384"/>
                    <a:pt x="2033" y="13253"/>
                    <a:pt x="1979" y="13090"/>
                  </a:cubicBezTo>
                  <a:cubicBezTo>
                    <a:pt x="660" y="9679"/>
                    <a:pt x="2729" y="5403"/>
                    <a:pt x="5208" y="3039"/>
                  </a:cubicBezTo>
                  <a:cubicBezTo>
                    <a:pt x="6942" y="1465"/>
                    <a:pt x="9138" y="592"/>
                    <a:pt x="11329" y="592"/>
                  </a:cubicBezTo>
                  <a:cubicBezTo>
                    <a:pt x="12844" y="592"/>
                    <a:pt x="14357" y="1009"/>
                    <a:pt x="15714" y="1902"/>
                  </a:cubicBezTo>
                  <a:cubicBezTo>
                    <a:pt x="15760" y="1930"/>
                    <a:pt x="15807" y="1942"/>
                    <a:pt x="15854" y="1942"/>
                  </a:cubicBezTo>
                  <a:cubicBezTo>
                    <a:pt x="16105" y="1942"/>
                    <a:pt x="16317" y="1578"/>
                    <a:pt x="16009" y="1424"/>
                  </a:cubicBezTo>
                  <a:cubicBezTo>
                    <a:pt x="14592" y="453"/>
                    <a:pt x="12984" y="0"/>
                    <a:pt x="1137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6"/>
            <p:cNvSpPr/>
            <p:nvPr/>
          </p:nvSpPr>
          <p:spPr>
            <a:xfrm>
              <a:off x="1125482" y="4477813"/>
              <a:ext cx="1386692" cy="496630"/>
            </a:xfrm>
            <a:custGeom>
              <a:rect b="b" l="l" r="r" t="t"/>
              <a:pathLst>
                <a:path extrusionOk="0" h="18056" w="50416">
                  <a:moveTo>
                    <a:pt x="19526" y="1"/>
                  </a:moveTo>
                  <a:cubicBezTo>
                    <a:pt x="14107" y="1"/>
                    <a:pt x="8744" y="2477"/>
                    <a:pt x="6686" y="7760"/>
                  </a:cubicBezTo>
                  <a:cubicBezTo>
                    <a:pt x="5878" y="7113"/>
                    <a:pt x="4951" y="6806"/>
                    <a:pt x="4042" y="6806"/>
                  </a:cubicBezTo>
                  <a:cubicBezTo>
                    <a:pt x="2394" y="6806"/>
                    <a:pt x="802" y="7816"/>
                    <a:pt x="69" y="9648"/>
                  </a:cubicBezTo>
                  <a:cubicBezTo>
                    <a:pt x="0" y="9812"/>
                    <a:pt x="180" y="9952"/>
                    <a:pt x="359" y="9952"/>
                  </a:cubicBezTo>
                  <a:cubicBezTo>
                    <a:pt x="476" y="9952"/>
                    <a:pt x="592" y="9892"/>
                    <a:pt x="638" y="9739"/>
                  </a:cubicBezTo>
                  <a:cubicBezTo>
                    <a:pt x="1230" y="8198"/>
                    <a:pt x="2592" y="7397"/>
                    <a:pt x="4005" y="7397"/>
                  </a:cubicBezTo>
                  <a:cubicBezTo>
                    <a:pt x="5032" y="7397"/>
                    <a:pt x="6087" y="7821"/>
                    <a:pt x="6891" y="8692"/>
                  </a:cubicBezTo>
                  <a:cubicBezTo>
                    <a:pt x="6931" y="8758"/>
                    <a:pt x="6986" y="8786"/>
                    <a:pt x="7044" y="8786"/>
                  </a:cubicBezTo>
                  <a:cubicBezTo>
                    <a:pt x="7247" y="8786"/>
                    <a:pt x="7485" y="8445"/>
                    <a:pt x="7255" y="8215"/>
                  </a:cubicBezTo>
                  <a:cubicBezTo>
                    <a:pt x="7255" y="8215"/>
                    <a:pt x="7164" y="8215"/>
                    <a:pt x="7164" y="8124"/>
                  </a:cubicBezTo>
                  <a:cubicBezTo>
                    <a:pt x="7164" y="8124"/>
                    <a:pt x="7164" y="8033"/>
                    <a:pt x="7255" y="8033"/>
                  </a:cubicBezTo>
                  <a:cubicBezTo>
                    <a:pt x="9202" y="2884"/>
                    <a:pt x="14371" y="634"/>
                    <a:pt x="19525" y="634"/>
                  </a:cubicBezTo>
                  <a:cubicBezTo>
                    <a:pt x="20631" y="634"/>
                    <a:pt x="21736" y="737"/>
                    <a:pt x="22809" y="938"/>
                  </a:cubicBezTo>
                  <a:cubicBezTo>
                    <a:pt x="25742" y="1393"/>
                    <a:pt x="29062" y="2439"/>
                    <a:pt x="31427" y="4349"/>
                  </a:cubicBezTo>
                  <a:cubicBezTo>
                    <a:pt x="33792" y="6328"/>
                    <a:pt x="34747" y="9352"/>
                    <a:pt x="35589" y="12308"/>
                  </a:cubicBezTo>
                  <a:cubicBezTo>
                    <a:pt x="35589" y="12308"/>
                    <a:pt x="35589" y="12399"/>
                    <a:pt x="35680" y="12399"/>
                  </a:cubicBezTo>
                  <a:cubicBezTo>
                    <a:pt x="35589" y="12490"/>
                    <a:pt x="35589" y="12581"/>
                    <a:pt x="35498" y="12581"/>
                  </a:cubicBezTo>
                  <a:cubicBezTo>
                    <a:pt x="35266" y="12813"/>
                    <a:pt x="35510" y="13142"/>
                    <a:pt x="35768" y="13142"/>
                  </a:cubicBezTo>
                  <a:cubicBezTo>
                    <a:pt x="35839" y="13142"/>
                    <a:pt x="35912" y="13117"/>
                    <a:pt x="35975" y="13059"/>
                  </a:cubicBezTo>
                  <a:cubicBezTo>
                    <a:pt x="37648" y="11217"/>
                    <a:pt x="39796" y="10382"/>
                    <a:pt x="41898" y="10382"/>
                  </a:cubicBezTo>
                  <a:cubicBezTo>
                    <a:pt x="45741" y="10382"/>
                    <a:pt x="49434" y="13171"/>
                    <a:pt x="49801" y="17697"/>
                  </a:cubicBezTo>
                  <a:cubicBezTo>
                    <a:pt x="49801" y="17936"/>
                    <a:pt x="49966" y="18056"/>
                    <a:pt x="50120" y="18056"/>
                  </a:cubicBezTo>
                  <a:cubicBezTo>
                    <a:pt x="50273" y="18056"/>
                    <a:pt x="50415" y="17936"/>
                    <a:pt x="50370" y="17697"/>
                  </a:cubicBezTo>
                  <a:cubicBezTo>
                    <a:pt x="49986" y="12826"/>
                    <a:pt x="45966" y="9740"/>
                    <a:pt x="41793" y="9740"/>
                  </a:cubicBezTo>
                  <a:cubicBezTo>
                    <a:pt x="39791" y="9740"/>
                    <a:pt x="37754" y="10450"/>
                    <a:pt x="36066" y="12013"/>
                  </a:cubicBezTo>
                  <a:cubicBezTo>
                    <a:pt x="35202" y="9079"/>
                    <a:pt x="34270" y="5941"/>
                    <a:pt x="31791" y="3872"/>
                  </a:cubicBezTo>
                  <a:cubicBezTo>
                    <a:pt x="29153" y="1689"/>
                    <a:pt x="25265" y="643"/>
                    <a:pt x="21945" y="165"/>
                  </a:cubicBezTo>
                  <a:cubicBezTo>
                    <a:pt x="21144" y="56"/>
                    <a:pt x="20334" y="1"/>
                    <a:pt x="1952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1" name="Google Shape;281;p6"/>
          <p:cNvSpPr/>
          <p:nvPr/>
        </p:nvSpPr>
        <p:spPr>
          <a:xfrm>
            <a:off x="8870736" y="3340866"/>
            <a:ext cx="315262" cy="737877"/>
          </a:xfrm>
          <a:custGeom>
            <a:rect b="b" l="l" r="r" t="t"/>
            <a:pathLst>
              <a:path extrusionOk="0" h="26827" w="11462">
                <a:moveTo>
                  <a:pt x="11075" y="1"/>
                </a:moveTo>
                <a:cubicBezTo>
                  <a:pt x="8051" y="92"/>
                  <a:pt x="5117" y="1706"/>
                  <a:pt x="3025" y="3798"/>
                </a:cubicBezTo>
                <a:cubicBezTo>
                  <a:pt x="751" y="6163"/>
                  <a:pt x="478" y="9097"/>
                  <a:pt x="1706" y="12144"/>
                </a:cubicBezTo>
                <a:cubicBezTo>
                  <a:pt x="2366" y="13736"/>
                  <a:pt x="3321" y="15168"/>
                  <a:pt x="4458" y="16305"/>
                </a:cubicBezTo>
                <a:cubicBezTo>
                  <a:pt x="5026" y="16783"/>
                  <a:pt x="5868" y="17147"/>
                  <a:pt x="5868" y="17920"/>
                </a:cubicBezTo>
                <a:cubicBezTo>
                  <a:pt x="5959" y="18488"/>
                  <a:pt x="5299" y="19534"/>
                  <a:pt x="5299" y="20194"/>
                </a:cubicBezTo>
                <a:cubicBezTo>
                  <a:pt x="4935" y="23309"/>
                  <a:pt x="7005" y="25970"/>
                  <a:pt x="9938" y="26811"/>
                </a:cubicBezTo>
                <a:cubicBezTo>
                  <a:pt x="9973" y="26821"/>
                  <a:pt x="10006" y="26826"/>
                  <a:pt x="10037" y="26826"/>
                </a:cubicBezTo>
                <a:cubicBezTo>
                  <a:pt x="10353" y="26826"/>
                  <a:pt x="10474" y="26346"/>
                  <a:pt x="10143" y="26243"/>
                </a:cubicBezTo>
                <a:cubicBezTo>
                  <a:pt x="6345" y="25219"/>
                  <a:pt x="4731" y="21126"/>
                  <a:pt x="6732" y="17715"/>
                </a:cubicBezTo>
                <a:cubicBezTo>
                  <a:pt x="6823" y="17624"/>
                  <a:pt x="6732" y="17442"/>
                  <a:pt x="6641" y="17351"/>
                </a:cubicBezTo>
                <a:cubicBezTo>
                  <a:pt x="3412" y="14986"/>
                  <a:pt x="1" y="10143"/>
                  <a:pt x="2093" y="6072"/>
                </a:cubicBezTo>
                <a:cubicBezTo>
                  <a:pt x="3685" y="3048"/>
                  <a:pt x="7664" y="660"/>
                  <a:pt x="11075" y="569"/>
                </a:cubicBezTo>
                <a:cubicBezTo>
                  <a:pt x="11462" y="569"/>
                  <a:pt x="11462" y="1"/>
                  <a:pt x="110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2" name="Google Shape;282;p6"/>
          <p:cNvGrpSpPr/>
          <p:nvPr/>
        </p:nvGrpSpPr>
        <p:grpSpPr>
          <a:xfrm>
            <a:off x="878129" y="27201"/>
            <a:ext cx="1989931" cy="775256"/>
            <a:chOff x="878129" y="27201"/>
            <a:chExt cx="1989931" cy="775256"/>
          </a:xfrm>
        </p:grpSpPr>
        <p:sp>
          <p:nvSpPr>
            <p:cNvPr id="283" name="Google Shape;283;p6"/>
            <p:cNvSpPr/>
            <p:nvPr/>
          </p:nvSpPr>
          <p:spPr>
            <a:xfrm>
              <a:off x="1476363" y="27201"/>
              <a:ext cx="120114" cy="110350"/>
            </a:xfrm>
            <a:custGeom>
              <a:rect b="b" l="l" r="r" t="t"/>
              <a:pathLst>
                <a:path extrusionOk="0" h="4012" w="4367">
                  <a:moveTo>
                    <a:pt x="2179" y="502"/>
                  </a:moveTo>
                  <a:cubicBezTo>
                    <a:pt x="2761" y="502"/>
                    <a:pt x="3287" y="996"/>
                    <a:pt x="3503" y="1660"/>
                  </a:cubicBezTo>
                  <a:cubicBezTo>
                    <a:pt x="3822" y="2740"/>
                    <a:pt x="2950" y="3393"/>
                    <a:pt x="2086" y="3393"/>
                  </a:cubicBezTo>
                  <a:cubicBezTo>
                    <a:pt x="1659" y="3393"/>
                    <a:pt x="1234" y="3234"/>
                    <a:pt x="956" y="2888"/>
                  </a:cubicBezTo>
                  <a:lnTo>
                    <a:pt x="956" y="2706"/>
                  </a:lnTo>
                  <a:cubicBezTo>
                    <a:pt x="478" y="1956"/>
                    <a:pt x="956" y="1000"/>
                    <a:pt x="1706" y="614"/>
                  </a:cubicBezTo>
                  <a:cubicBezTo>
                    <a:pt x="1865" y="537"/>
                    <a:pt x="2024" y="502"/>
                    <a:pt x="2179" y="502"/>
                  </a:cubicBezTo>
                  <a:close/>
                  <a:moveTo>
                    <a:pt x="2127" y="1"/>
                  </a:moveTo>
                  <a:cubicBezTo>
                    <a:pt x="1890" y="1"/>
                    <a:pt x="1648" y="51"/>
                    <a:pt x="1411" y="159"/>
                  </a:cubicBezTo>
                  <a:cubicBezTo>
                    <a:pt x="569" y="523"/>
                    <a:pt x="92" y="1387"/>
                    <a:pt x="183" y="2319"/>
                  </a:cubicBezTo>
                  <a:cubicBezTo>
                    <a:pt x="92" y="2319"/>
                    <a:pt x="1" y="2433"/>
                    <a:pt x="92" y="2615"/>
                  </a:cubicBezTo>
                  <a:cubicBezTo>
                    <a:pt x="410" y="3475"/>
                    <a:pt x="1234" y="4012"/>
                    <a:pt x="2149" y="4012"/>
                  </a:cubicBezTo>
                  <a:cubicBezTo>
                    <a:pt x="2347" y="4012"/>
                    <a:pt x="2550" y="3987"/>
                    <a:pt x="2752" y="3934"/>
                  </a:cubicBezTo>
                  <a:cubicBezTo>
                    <a:pt x="3889" y="3661"/>
                    <a:pt x="4367" y="2433"/>
                    <a:pt x="3980" y="1387"/>
                  </a:cubicBezTo>
                  <a:cubicBezTo>
                    <a:pt x="3682" y="578"/>
                    <a:pt x="2934" y="1"/>
                    <a:pt x="212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6"/>
            <p:cNvSpPr/>
            <p:nvPr/>
          </p:nvSpPr>
          <p:spPr>
            <a:xfrm>
              <a:off x="878129" y="537474"/>
              <a:ext cx="77014" cy="63509"/>
            </a:xfrm>
            <a:custGeom>
              <a:rect b="b" l="l" r="r" t="t"/>
              <a:pathLst>
                <a:path extrusionOk="0" h="2309" w="2800">
                  <a:moveTo>
                    <a:pt x="1267" y="0"/>
                  </a:moveTo>
                  <a:cubicBezTo>
                    <a:pt x="737" y="0"/>
                    <a:pt x="211" y="295"/>
                    <a:pt x="57" y="822"/>
                  </a:cubicBezTo>
                  <a:cubicBezTo>
                    <a:pt x="0" y="1063"/>
                    <a:pt x="199" y="1224"/>
                    <a:pt x="379" y="1224"/>
                  </a:cubicBezTo>
                  <a:cubicBezTo>
                    <a:pt x="489" y="1224"/>
                    <a:pt x="591" y="1164"/>
                    <a:pt x="625" y="1027"/>
                  </a:cubicBezTo>
                  <a:cubicBezTo>
                    <a:pt x="683" y="726"/>
                    <a:pt x="1001" y="579"/>
                    <a:pt x="1303" y="579"/>
                  </a:cubicBezTo>
                  <a:cubicBezTo>
                    <a:pt x="1481" y="579"/>
                    <a:pt x="1653" y="630"/>
                    <a:pt x="1762" y="731"/>
                  </a:cubicBezTo>
                  <a:cubicBezTo>
                    <a:pt x="2073" y="1139"/>
                    <a:pt x="1572" y="1745"/>
                    <a:pt x="1122" y="1745"/>
                  </a:cubicBezTo>
                  <a:cubicBezTo>
                    <a:pt x="1045" y="1745"/>
                    <a:pt x="969" y="1727"/>
                    <a:pt x="898" y="1686"/>
                  </a:cubicBezTo>
                  <a:cubicBezTo>
                    <a:pt x="840" y="1657"/>
                    <a:pt x="783" y="1644"/>
                    <a:pt x="731" y="1644"/>
                  </a:cubicBezTo>
                  <a:cubicBezTo>
                    <a:pt x="457" y="1644"/>
                    <a:pt x="301" y="1992"/>
                    <a:pt x="625" y="2164"/>
                  </a:cubicBezTo>
                  <a:cubicBezTo>
                    <a:pt x="790" y="2264"/>
                    <a:pt x="967" y="2308"/>
                    <a:pt x="1143" y="2308"/>
                  </a:cubicBezTo>
                  <a:cubicBezTo>
                    <a:pt x="1971" y="2308"/>
                    <a:pt x="2799" y="1336"/>
                    <a:pt x="2331" y="549"/>
                  </a:cubicBezTo>
                  <a:cubicBezTo>
                    <a:pt x="2084" y="174"/>
                    <a:pt x="1674" y="0"/>
                    <a:pt x="12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6"/>
            <p:cNvSpPr/>
            <p:nvPr/>
          </p:nvSpPr>
          <p:spPr>
            <a:xfrm>
              <a:off x="1775975" y="239237"/>
              <a:ext cx="344033" cy="386528"/>
            </a:xfrm>
            <a:custGeom>
              <a:rect b="b" l="l" r="r" t="t"/>
              <a:pathLst>
                <a:path extrusionOk="0" h="14053" w="12508">
                  <a:moveTo>
                    <a:pt x="5107" y="0"/>
                  </a:moveTo>
                  <a:cubicBezTo>
                    <a:pt x="4954" y="0"/>
                    <a:pt x="4797" y="35"/>
                    <a:pt x="4639" y="113"/>
                  </a:cubicBezTo>
                  <a:cubicBezTo>
                    <a:pt x="4275" y="295"/>
                    <a:pt x="4071" y="682"/>
                    <a:pt x="3889" y="1069"/>
                  </a:cubicBezTo>
                  <a:cubicBezTo>
                    <a:pt x="2274" y="4184"/>
                    <a:pt x="1046" y="7504"/>
                    <a:pt x="182" y="11006"/>
                  </a:cubicBezTo>
                  <a:lnTo>
                    <a:pt x="0" y="11211"/>
                  </a:lnTo>
                  <a:cubicBezTo>
                    <a:pt x="1137" y="11870"/>
                    <a:pt x="2183" y="12620"/>
                    <a:pt x="3229" y="13280"/>
                  </a:cubicBezTo>
                  <a:cubicBezTo>
                    <a:pt x="3798" y="13666"/>
                    <a:pt x="4275" y="13939"/>
                    <a:pt x="4844" y="14053"/>
                  </a:cubicBezTo>
                  <a:cubicBezTo>
                    <a:pt x="5412" y="14053"/>
                    <a:pt x="5981" y="13848"/>
                    <a:pt x="6436" y="13575"/>
                  </a:cubicBezTo>
                  <a:cubicBezTo>
                    <a:pt x="8528" y="12529"/>
                    <a:pt x="10415" y="11211"/>
                    <a:pt x="12030" y="9596"/>
                  </a:cubicBezTo>
                  <a:cubicBezTo>
                    <a:pt x="12234" y="9391"/>
                    <a:pt x="12416" y="9209"/>
                    <a:pt x="12507" y="9027"/>
                  </a:cubicBezTo>
                  <a:cubicBezTo>
                    <a:pt x="12507" y="8732"/>
                    <a:pt x="12325" y="8459"/>
                    <a:pt x="12234" y="8163"/>
                  </a:cubicBezTo>
                  <a:cubicBezTo>
                    <a:pt x="10529" y="5707"/>
                    <a:pt x="8619" y="3252"/>
                    <a:pt x="6640" y="978"/>
                  </a:cubicBezTo>
                  <a:cubicBezTo>
                    <a:pt x="6260" y="525"/>
                    <a:pt x="5707" y="0"/>
                    <a:pt x="510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6"/>
            <p:cNvSpPr/>
            <p:nvPr/>
          </p:nvSpPr>
          <p:spPr>
            <a:xfrm>
              <a:off x="1461703" y="115052"/>
              <a:ext cx="495668" cy="469950"/>
            </a:xfrm>
            <a:custGeom>
              <a:rect b="b" l="l" r="r" t="t"/>
              <a:pathLst>
                <a:path extrusionOk="0" h="17086" w="18021">
                  <a:moveTo>
                    <a:pt x="16917" y="0"/>
                  </a:moveTo>
                  <a:cubicBezTo>
                    <a:pt x="16837" y="0"/>
                    <a:pt x="16762" y="51"/>
                    <a:pt x="16725" y="171"/>
                  </a:cubicBezTo>
                  <a:cubicBezTo>
                    <a:pt x="14564" y="4537"/>
                    <a:pt x="12381" y="8904"/>
                    <a:pt x="10380" y="13338"/>
                  </a:cubicBezTo>
                  <a:cubicBezTo>
                    <a:pt x="7174" y="11928"/>
                    <a:pt x="3854" y="10404"/>
                    <a:pt x="625" y="8995"/>
                  </a:cubicBezTo>
                  <a:cubicBezTo>
                    <a:pt x="590" y="8986"/>
                    <a:pt x="556" y="8983"/>
                    <a:pt x="524" y="8983"/>
                  </a:cubicBezTo>
                  <a:cubicBezTo>
                    <a:pt x="195" y="8983"/>
                    <a:pt x="0" y="9369"/>
                    <a:pt x="352" y="9472"/>
                  </a:cubicBezTo>
                  <a:cubicBezTo>
                    <a:pt x="6037" y="12019"/>
                    <a:pt x="11813" y="14589"/>
                    <a:pt x="17498" y="17044"/>
                  </a:cubicBezTo>
                  <a:cubicBezTo>
                    <a:pt x="17540" y="17073"/>
                    <a:pt x="17583" y="17085"/>
                    <a:pt x="17624" y="17085"/>
                  </a:cubicBezTo>
                  <a:cubicBezTo>
                    <a:pt x="17848" y="17085"/>
                    <a:pt x="18020" y="16721"/>
                    <a:pt x="17771" y="16567"/>
                  </a:cubicBezTo>
                  <a:cubicBezTo>
                    <a:pt x="15497" y="15612"/>
                    <a:pt x="13132" y="14589"/>
                    <a:pt x="10858" y="13542"/>
                  </a:cubicBezTo>
                  <a:cubicBezTo>
                    <a:pt x="12654" y="9654"/>
                    <a:pt x="14564" y="5765"/>
                    <a:pt x="16452" y="1877"/>
                  </a:cubicBezTo>
                  <a:cubicBezTo>
                    <a:pt x="16634" y="6630"/>
                    <a:pt x="16929" y="11359"/>
                    <a:pt x="17293" y="16180"/>
                  </a:cubicBezTo>
                  <a:cubicBezTo>
                    <a:pt x="17350" y="16328"/>
                    <a:pt x="17521" y="16402"/>
                    <a:pt x="17663" y="16402"/>
                  </a:cubicBezTo>
                  <a:cubicBezTo>
                    <a:pt x="17805" y="16402"/>
                    <a:pt x="17919" y="16328"/>
                    <a:pt x="17862" y="16180"/>
                  </a:cubicBezTo>
                  <a:cubicBezTo>
                    <a:pt x="17407" y="11064"/>
                    <a:pt x="17111" y="6061"/>
                    <a:pt x="17020" y="1036"/>
                  </a:cubicBezTo>
                  <a:lnTo>
                    <a:pt x="17020" y="831"/>
                  </a:lnTo>
                  <a:cubicBezTo>
                    <a:pt x="17020" y="740"/>
                    <a:pt x="17111" y="558"/>
                    <a:pt x="17202" y="467"/>
                  </a:cubicBezTo>
                  <a:cubicBezTo>
                    <a:pt x="17263" y="208"/>
                    <a:pt x="17079" y="0"/>
                    <a:pt x="1691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6"/>
            <p:cNvSpPr/>
            <p:nvPr/>
          </p:nvSpPr>
          <p:spPr>
            <a:xfrm>
              <a:off x="1138106" y="126989"/>
              <a:ext cx="1576092" cy="675468"/>
            </a:xfrm>
            <a:custGeom>
              <a:rect b="b" l="l" r="r" t="t"/>
              <a:pathLst>
                <a:path extrusionOk="0" h="24558" w="57302">
                  <a:moveTo>
                    <a:pt x="30400" y="2876"/>
                  </a:moveTo>
                  <a:lnTo>
                    <a:pt x="30400" y="2876"/>
                  </a:lnTo>
                  <a:cubicBezTo>
                    <a:pt x="32469" y="6377"/>
                    <a:pt x="34743" y="9788"/>
                    <a:pt x="37222" y="13108"/>
                  </a:cubicBezTo>
                  <a:cubicBezTo>
                    <a:pt x="37222" y="13108"/>
                    <a:pt x="37313" y="13108"/>
                    <a:pt x="37313" y="13199"/>
                  </a:cubicBezTo>
                  <a:cubicBezTo>
                    <a:pt x="35221" y="14155"/>
                    <a:pt x="33151" y="15087"/>
                    <a:pt x="31059" y="16042"/>
                  </a:cubicBezTo>
                  <a:cubicBezTo>
                    <a:pt x="30764" y="11676"/>
                    <a:pt x="30582" y="7333"/>
                    <a:pt x="30400" y="2876"/>
                  </a:cubicBezTo>
                  <a:close/>
                  <a:moveTo>
                    <a:pt x="29180" y="1"/>
                  </a:moveTo>
                  <a:cubicBezTo>
                    <a:pt x="28993" y="1"/>
                    <a:pt x="28748" y="205"/>
                    <a:pt x="28876" y="397"/>
                  </a:cubicBezTo>
                  <a:cubicBezTo>
                    <a:pt x="29172" y="965"/>
                    <a:pt x="29445" y="1443"/>
                    <a:pt x="29740" y="1920"/>
                  </a:cubicBezTo>
                  <a:lnTo>
                    <a:pt x="29740" y="2102"/>
                  </a:lnTo>
                  <a:cubicBezTo>
                    <a:pt x="30013" y="6764"/>
                    <a:pt x="30195" y="11494"/>
                    <a:pt x="30491" y="16224"/>
                  </a:cubicBezTo>
                  <a:lnTo>
                    <a:pt x="30491" y="16315"/>
                  </a:lnTo>
                  <a:cubicBezTo>
                    <a:pt x="30309" y="16428"/>
                    <a:pt x="30013" y="16519"/>
                    <a:pt x="29831" y="16610"/>
                  </a:cubicBezTo>
                  <a:cubicBezTo>
                    <a:pt x="29505" y="16764"/>
                    <a:pt x="29665" y="17129"/>
                    <a:pt x="29942" y="17129"/>
                  </a:cubicBezTo>
                  <a:cubicBezTo>
                    <a:pt x="29993" y="17129"/>
                    <a:pt x="30048" y="17116"/>
                    <a:pt x="30104" y="17088"/>
                  </a:cubicBezTo>
                  <a:cubicBezTo>
                    <a:pt x="35789" y="14518"/>
                    <a:pt x="41565" y="11881"/>
                    <a:pt x="47250" y="9220"/>
                  </a:cubicBezTo>
                  <a:lnTo>
                    <a:pt x="47250" y="9220"/>
                  </a:lnTo>
                  <a:cubicBezTo>
                    <a:pt x="46409" y="14245"/>
                    <a:pt x="44976" y="19066"/>
                    <a:pt x="43089" y="23705"/>
                  </a:cubicBezTo>
                  <a:cubicBezTo>
                    <a:pt x="42410" y="23816"/>
                    <a:pt x="41528" y="23903"/>
                    <a:pt x="40628" y="23903"/>
                  </a:cubicBezTo>
                  <a:cubicBezTo>
                    <a:pt x="38391" y="23903"/>
                    <a:pt x="36043" y="23368"/>
                    <a:pt x="36449" y="21340"/>
                  </a:cubicBezTo>
                  <a:cubicBezTo>
                    <a:pt x="36562" y="21067"/>
                    <a:pt x="36358" y="20976"/>
                    <a:pt x="36085" y="20976"/>
                  </a:cubicBezTo>
                  <a:cubicBezTo>
                    <a:pt x="31343" y="21864"/>
                    <a:pt x="26545" y="24015"/>
                    <a:pt x="21692" y="24015"/>
                  </a:cubicBezTo>
                  <a:cubicBezTo>
                    <a:pt x="20332" y="24015"/>
                    <a:pt x="18967" y="23846"/>
                    <a:pt x="17597" y="23432"/>
                  </a:cubicBezTo>
                  <a:cubicBezTo>
                    <a:pt x="15892" y="18498"/>
                    <a:pt x="14004" y="13677"/>
                    <a:pt x="11912" y="8924"/>
                  </a:cubicBezTo>
                  <a:cubicBezTo>
                    <a:pt x="11852" y="8804"/>
                    <a:pt x="11760" y="8753"/>
                    <a:pt x="11666" y="8753"/>
                  </a:cubicBezTo>
                  <a:cubicBezTo>
                    <a:pt x="11477" y="8753"/>
                    <a:pt x="11283" y="8961"/>
                    <a:pt x="11344" y="9220"/>
                  </a:cubicBezTo>
                  <a:cubicBezTo>
                    <a:pt x="13345" y="13586"/>
                    <a:pt x="15141" y="18134"/>
                    <a:pt x="16756" y="22568"/>
                  </a:cubicBezTo>
                  <a:cubicBezTo>
                    <a:pt x="14391" y="20499"/>
                    <a:pt x="11344" y="19453"/>
                    <a:pt x="8137" y="19453"/>
                  </a:cubicBezTo>
                  <a:cubicBezTo>
                    <a:pt x="8024" y="19453"/>
                    <a:pt x="7933" y="19544"/>
                    <a:pt x="7842" y="19635"/>
                  </a:cubicBezTo>
                  <a:cubicBezTo>
                    <a:pt x="7660" y="20294"/>
                    <a:pt x="7933" y="19839"/>
                    <a:pt x="7842" y="20499"/>
                  </a:cubicBezTo>
                  <a:cubicBezTo>
                    <a:pt x="7933" y="20681"/>
                    <a:pt x="8024" y="20772"/>
                    <a:pt x="8137" y="20976"/>
                  </a:cubicBezTo>
                  <a:cubicBezTo>
                    <a:pt x="7861" y="22381"/>
                    <a:pt x="7266" y="23148"/>
                    <a:pt x="6334" y="23148"/>
                  </a:cubicBezTo>
                  <a:cubicBezTo>
                    <a:pt x="6270" y="23148"/>
                    <a:pt x="6204" y="23144"/>
                    <a:pt x="6136" y="23137"/>
                  </a:cubicBezTo>
                  <a:cubicBezTo>
                    <a:pt x="5664" y="23238"/>
                    <a:pt x="5166" y="23280"/>
                    <a:pt x="4656" y="23280"/>
                  </a:cubicBezTo>
                  <a:cubicBezTo>
                    <a:pt x="3226" y="23280"/>
                    <a:pt x="1709" y="22950"/>
                    <a:pt x="451" y="22682"/>
                  </a:cubicBezTo>
                  <a:cubicBezTo>
                    <a:pt x="417" y="22672"/>
                    <a:pt x="384" y="22667"/>
                    <a:pt x="354" y="22667"/>
                  </a:cubicBezTo>
                  <a:cubicBezTo>
                    <a:pt x="52" y="22667"/>
                    <a:pt x="0" y="23147"/>
                    <a:pt x="269" y="23250"/>
                  </a:cubicBezTo>
                  <a:cubicBezTo>
                    <a:pt x="1267" y="23443"/>
                    <a:pt x="3486" y="23934"/>
                    <a:pt x="5453" y="23934"/>
                  </a:cubicBezTo>
                  <a:cubicBezTo>
                    <a:pt x="7206" y="23934"/>
                    <a:pt x="8759" y="23544"/>
                    <a:pt x="9070" y="22204"/>
                  </a:cubicBezTo>
                  <a:cubicBezTo>
                    <a:pt x="9161" y="21636"/>
                    <a:pt x="8888" y="21340"/>
                    <a:pt x="8706" y="20863"/>
                  </a:cubicBezTo>
                  <a:cubicBezTo>
                    <a:pt x="8592" y="20112"/>
                    <a:pt x="8592" y="20112"/>
                    <a:pt x="9365" y="20021"/>
                  </a:cubicBezTo>
                  <a:cubicBezTo>
                    <a:pt x="9445" y="20009"/>
                    <a:pt x="9528" y="20003"/>
                    <a:pt x="9613" y="20003"/>
                  </a:cubicBezTo>
                  <a:cubicBezTo>
                    <a:pt x="10140" y="20003"/>
                    <a:pt x="10764" y="20216"/>
                    <a:pt x="11253" y="20294"/>
                  </a:cubicBezTo>
                  <a:cubicBezTo>
                    <a:pt x="13345" y="20863"/>
                    <a:pt x="15141" y="21909"/>
                    <a:pt x="16665" y="23341"/>
                  </a:cubicBezTo>
                  <a:cubicBezTo>
                    <a:pt x="16551" y="23432"/>
                    <a:pt x="16665" y="23614"/>
                    <a:pt x="16847" y="23705"/>
                  </a:cubicBezTo>
                  <a:cubicBezTo>
                    <a:pt x="16938" y="23705"/>
                    <a:pt x="17029" y="23819"/>
                    <a:pt x="17120" y="23819"/>
                  </a:cubicBezTo>
                  <a:lnTo>
                    <a:pt x="17233" y="23819"/>
                  </a:lnTo>
                  <a:cubicBezTo>
                    <a:pt x="17233" y="23952"/>
                    <a:pt x="17282" y="24037"/>
                    <a:pt x="17380" y="24037"/>
                  </a:cubicBezTo>
                  <a:cubicBezTo>
                    <a:pt x="17415" y="24037"/>
                    <a:pt x="17458" y="24025"/>
                    <a:pt x="17506" y="24001"/>
                  </a:cubicBezTo>
                  <a:cubicBezTo>
                    <a:pt x="17506" y="24031"/>
                    <a:pt x="17516" y="24041"/>
                    <a:pt x="17533" y="24041"/>
                  </a:cubicBezTo>
                  <a:cubicBezTo>
                    <a:pt x="17567" y="24041"/>
                    <a:pt x="17628" y="24001"/>
                    <a:pt x="17688" y="24001"/>
                  </a:cubicBezTo>
                  <a:cubicBezTo>
                    <a:pt x="19024" y="24396"/>
                    <a:pt x="20360" y="24558"/>
                    <a:pt x="21695" y="24558"/>
                  </a:cubicBezTo>
                  <a:cubicBezTo>
                    <a:pt x="26430" y="24558"/>
                    <a:pt x="31162" y="22523"/>
                    <a:pt x="35880" y="21636"/>
                  </a:cubicBezTo>
                  <a:lnTo>
                    <a:pt x="35880" y="21636"/>
                  </a:lnTo>
                  <a:cubicBezTo>
                    <a:pt x="35676" y="23836"/>
                    <a:pt x="38080" y="24437"/>
                    <a:pt x="40533" y="24437"/>
                  </a:cubicBezTo>
                  <a:cubicBezTo>
                    <a:pt x="41351" y="24437"/>
                    <a:pt x="42173" y="24370"/>
                    <a:pt x="42907" y="24274"/>
                  </a:cubicBezTo>
                  <a:cubicBezTo>
                    <a:pt x="42907" y="24404"/>
                    <a:pt x="43055" y="24525"/>
                    <a:pt x="43191" y="24525"/>
                  </a:cubicBezTo>
                  <a:cubicBezTo>
                    <a:pt x="43269" y="24525"/>
                    <a:pt x="43343" y="24486"/>
                    <a:pt x="43384" y="24387"/>
                  </a:cubicBezTo>
                  <a:cubicBezTo>
                    <a:pt x="43384" y="24274"/>
                    <a:pt x="43475" y="24183"/>
                    <a:pt x="43475" y="24092"/>
                  </a:cubicBezTo>
                  <a:cubicBezTo>
                    <a:pt x="44044" y="24001"/>
                    <a:pt x="44612" y="23910"/>
                    <a:pt x="44885" y="23705"/>
                  </a:cubicBezTo>
                  <a:cubicBezTo>
                    <a:pt x="47364" y="22773"/>
                    <a:pt x="49524" y="21067"/>
                    <a:pt x="52185" y="20499"/>
                  </a:cubicBezTo>
                  <a:cubicBezTo>
                    <a:pt x="52542" y="20401"/>
                    <a:pt x="53484" y="20268"/>
                    <a:pt x="54381" y="20268"/>
                  </a:cubicBezTo>
                  <a:cubicBezTo>
                    <a:pt x="55366" y="20268"/>
                    <a:pt x="56299" y="20429"/>
                    <a:pt x="56346" y="20976"/>
                  </a:cubicBezTo>
                  <a:cubicBezTo>
                    <a:pt x="56346" y="20976"/>
                    <a:pt x="55596" y="21818"/>
                    <a:pt x="55596" y="21909"/>
                  </a:cubicBezTo>
                  <a:cubicBezTo>
                    <a:pt x="55209" y="22386"/>
                    <a:pt x="55027" y="22864"/>
                    <a:pt x="54845" y="23432"/>
                  </a:cubicBezTo>
                  <a:cubicBezTo>
                    <a:pt x="54723" y="23664"/>
                    <a:pt x="54877" y="23789"/>
                    <a:pt x="55046" y="23789"/>
                  </a:cubicBezTo>
                  <a:cubicBezTo>
                    <a:pt x="55158" y="23789"/>
                    <a:pt x="55277" y="23733"/>
                    <a:pt x="55323" y="23614"/>
                  </a:cubicBezTo>
                  <a:cubicBezTo>
                    <a:pt x="55687" y="22477"/>
                    <a:pt x="56255" y="21727"/>
                    <a:pt x="57119" y="21067"/>
                  </a:cubicBezTo>
                  <a:cubicBezTo>
                    <a:pt x="57301" y="20976"/>
                    <a:pt x="57210" y="20681"/>
                    <a:pt x="57119" y="20590"/>
                  </a:cubicBezTo>
                  <a:cubicBezTo>
                    <a:pt x="56058" y="20025"/>
                    <a:pt x="54951" y="19786"/>
                    <a:pt x="53844" y="19786"/>
                  </a:cubicBezTo>
                  <a:cubicBezTo>
                    <a:pt x="52366" y="19786"/>
                    <a:pt x="50889" y="20213"/>
                    <a:pt x="49524" y="20863"/>
                  </a:cubicBezTo>
                  <a:cubicBezTo>
                    <a:pt x="47637" y="21727"/>
                    <a:pt x="45840" y="22864"/>
                    <a:pt x="43839" y="23523"/>
                  </a:cubicBezTo>
                  <a:lnTo>
                    <a:pt x="43748" y="23523"/>
                  </a:lnTo>
                  <a:cubicBezTo>
                    <a:pt x="45658" y="18884"/>
                    <a:pt x="47068" y="13950"/>
                    <a:pt x="47932" y="8924"/>
                  </a:cubicBezTo>
                  <a:cubicBezTo>
                    <a:pt x="47932" y="8833"/>
                    <a:pt x="47819" y="8651"/>
                    <a:pt x="47637" y="8651"/>
                  </a:cubicBezTo>
                  <a:cubicBezTo>
                    <a:pt x="47572" y="8587"/>
                    <a:pt x="47508" y="8523"/>
                    <a:pt x="47444" y="8523"/>
                  </a:cubicBezTo>
                  <a:cubicBezTo>
                    <a:pt x="47417" y="8523"/>
                    <a:pt x="47391" y="8534"/>
                    <a:pt x="47364" y="8561"/>
                  </a:cubicBezTo>
                  <a:cubicBezTo>
                    <a:pt x="44135" y="10061"/>
                    <a:pt x="40906" y="11494"/>
                    <a:pt x="37699" y="13018"/>
                  </a:cubicBezTo>
                  <a:cubicBezTo>
                    <a:pt x="37790" y="12904"/>
                    <a:pt x="37699" y="12813"/>
                    <a:pt x="37699" y="12722"/>
                  </a:cubicBezTo>
                  <a:cubicBezTo>
                    <a:pt x="34652" y="8742"/>
                    <a:pt x="31901" y="4490"/>
                    <a:pt x="29354" y="124"/>
                  </a:cubicBezTo>
                  <a:cubicBezTo>
                    <a:pt x="29327" y="37"/>
                    <a:pt x="29258" y="1"/>
                    <a:pt x="2918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6"/>
            <p:cNvSpPr/>
            <p:nvPr/>
          </p:nvSpPr>
          <p:spPr>
            <a:xfrm>
              <a:off x="2430209" y="153532"/>
              <a:ext cx="73191" cy="73191"/>
            </a:xfrm>
            <a:custGeom>
              <a:rect b="b" l="l" r="r" t="t"/>
              <a:pathLst>
                <a:path extrusionOk="0" h="2661" w="2661">
                  <a:moveTo>
                    <a:pt x="1319" y="0"/>
                  </a:moveTo>
                  <a:cubicBezTo>
                    <a:pt x="660" y="0"/>
                    <a:pt x="0" y="683"/>
                    <a:pt x="0" y="1342"/>
                  </a:cubicBezTo>
                  <a:cubicBezTo>
                    <a:pt x="0" y="2092"/>
                    <a:pt x="660" y="2661"/>
                    <a:pt x="1319" y="2661"/>
                  </a:cubicBezTo>
                  <a:cubicBezTo>
                    <a:pt x="2092" y="2661"/>
                    <a:pt x="2661" y="2092"/>
                    <a:pt x="2661" y="1342"/>
                  </a:cubicBezTo>
                  <a:cubicBezTo>
                    <a:pt x="2661" y="683"/>
                    <a:pt x="2092" y="0"/>
                    <a:pt x="131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6"/>
            <p:cNvSpPr/>
            <p:nvPr/>
          </p:nvSpPr>
          <p:spPr>
            <a:xfrm>
              <a:off x="2422067" y="144400"/>
              <a:ext cx="99486" cy="89061"/>
            </a:xfrm>
            <a:custGeom>
              <a:rect b="b" l="l" r="r" t="t"/>
              <a:pathLst>
                <a:path extrusionOk="0" h="3238" w="3617">
                  <a:moveTo>
                    <a:pt x="1824" y="570"/>
                  </a:moveTo>
                  <a:cubicBezTo>
                    <a:pt x="2071" y="570"/>
                    <a:pt x="2332" y="668"/>
                    <a:pt x="2570" y="901"/>
                  </a:cubicBezTo>
                  <a:cubicBezTo>
                    <a:pt x="3231" y="1722"/>
                    <a:pt x="2504" y="2656"/>
                    <a:pt x="1698" y="2656"/>
                  </a:cubicBezTo>
                  <a:cubicBezTo>
                    <a:pt x="1478" y="2656"/>
                    <a:pt x="1252" y="2586"/>
                    <a:pt x="1047" y="2424"/>
                  </a:cubicBezTo>
                  <a:lnTo>
                    <a:pt x="956" y="2333"/>
                  </a:lnTo>
                  <a:lnTo>
                    <a:pt x="956" y="2243"/>
                  </a:lnTo>
                  <a:cubicBezTo>
                    <a:pt x="461" y="1458"/>
                    <a:pt x="1080" y="570"/>
                    <a:pt x="1824" y="570"/>
                  </a:cubicBezTo>
                  <a:close/>
                  <a:moveTo>
                    <a:pt x="1756" y="1"/>
                  </a:moveTo>
                  <a:cubicBezTo>
                    <a:pt x="1441" y="1"/>
                    <a:pt x="1129" y="105"/>
                    <a:pt x="865" y="332"/>
                  </a:cubicBezTo>
                  <a:cubicBezTo>
                    <a:pt x="205" y="901"/>
                    <a:pt x="1" y="1856"/>
                    <a:pt x="478" y="2515"/>
                  </a:cubicBezTo>
                  <a:cubicBezTo>
                    <a:pt x="478" y="2606"/>
                    <a:pt x="569" y="2606"/>
                    <a:pt x="569" y="2606"/>
                  </a:cubicBezTo>
                  <a:cubicBezTo>
                    <a:pt x="569" y="2720"/>
                    <a:pt x="683" y="2811"/>
                    <a:pt x="683" y="2811"/>
                  </a:cubicBezTo>
                  <a:cubicBezTo>
                    <a:pt x="1013" y="3095"/>
                    <a:pt x="1388" y="3237"/>
                    <a:pt x="1763" y="3237"/>
                  </a:cubicBezTo>
                  <a:cubicBezTo>
                    <a:pt x="2138" y="3237"/>
                    <a:pt x="2513" y="3095"/>
                    <a:pt x="2843" y="2811"/>
                  </a:cubicBezTo>
                  <a:cubicBezTo>
                    <a:pt x="3525" y="2333"/>
                    <a:pt x="3616" y="1287"/>
                    <a:pt x="3048" y="628"/>
                  </a:cubicBezTo>
                  <a:cubicBezTo>
                    <a:pt x="2707" y="233"/>
                    <a:pt x="2228" y="1"/>
                    <a:pt x="175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6"/>
            <p:cNvSpPr/>
            <p:nvPr/>
          </p:nvSpPr>
          <p:spPr>
            <a:xfrm>
              <a:off x="2763569" y="606979"/>
              <a:ext cx="104491" cy="104491"/>
            </a:xfrm>
            <a:custGeom>
              <a:rect b="b" l="l" r="r" t="t"/>
              <a:pathLst>
                <a:path extrusionOk="0" h="3799" w="3799">
                  <a:moveTo>
                    <a:pt x="1911" y="1"/>
                  </a:moveTo>
                  <a:cubicBezTo>
                    <a:pt x="865" y="1"/>
                    <a:pt x="1" y="865"/>
                    <a:pt x="1" y="1911"/>
                  </a:cubicBezTo>
                  <a:cubicBezTo>
                    <a:pt x="1" y="2957"/>
                    <a:pt x="865" y="3798"/>
                    <a:pt x="1911" y="3798"/>
                  </a:cubicBezTo>
                  <a:cubicBezTo>
                    <a:pt x="2934" y="3798"/>
                    <a:pt x="3798" y="2957"/>
                    <a:pt x="3798" y="1911"/>
                  </a:cubicBezTo>
                  <a:cubicBezTo>
                    <a:pt x="3798" y="865"/>
                    <a:pt x="2934" y="1"/>
                    <a:pt x="191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6"/>
            <p:cNvSpPr/>
            <p:nvPr/>
          </p:nvSpPr>
          <p:spPr>
            <a:xfrm>
              <a:off x="2763569" y="604256"/>
              <a:ext cx="104491" cy="102429"/>
            </a:xfrm>
            <a:custGeom>
              <a:rect b="b" l="l" r="r" t="t"/>
              <a:pathLst>
                <a:path extrusionOk="0" h="3724" w="3799">
                  <a:moveTo>
                    <a:pt x="1891" y="555"/>
                  </a:moveTo>
                  <a:cubicBezTo>
                    <a:pt x="2561" y="555"/>
                    <a:pt x="3230" y="1012"/>
                    <a:pt x="3230" y="1919"/>
                  </a:cubicBezTo>
                  <a:cubicBezTo>
                    <a:pt x="3184" y="2727"/>
                    <a:pt x="2576" y="3124"/>
                    <a:pt x="1949" y="3124"/>
                  </a:cubicBezTo>
                  <a:cubicBezTo>
                    <a:pt x="1341" y="3124"/>
                    <a:pt x="715" y="2749"/>
                    <a:pt x="569" y="2010"/>
                  </a:cubicBezTo>
                  <a:cubicBezTo>
                    <a:pt x="569" y="1919"/>
                    <a:pt x="478" y="1919"/>
                    <a:pt x="478" y="1805"/>
                  </a:cubicBezTo>
                  <a:cubicBezTo>
                    <a:pt x="478" y="1805"/>
                    <a:pt x="569" y="1714"/>
                    <a:pt x="569" y="1623"/>
                  </a:cubicBezTo>
                  <a:cubicBezTo>
                    <a:pt x="708" y="910"/>
                    <a:pt x="1300" y="555"/>
                    <a:pt x="1891" y="555"/>
                  </a:cubicBezTo>
                  <a:close/>
                  <a:moveTo>
                    <a:pt x="1991" y="0"/>
                  </a:moveTo>
                  <a:cubicBezTo>
                    <a:pt x="1025" y="0"/>
                    <a:pt x="193" y="636"/>
                    <a:pt x="1" y="1532"/>
                  </a:cubicBezTo>
                  <a:cubicBezTo>
                    <a:pt x="1" y="1623"/>
                    <a:pt x="1" y="1805"/>
                    <a:pt x="205" y="1805"/>
                  </a:cubicBezTo>
                  <a:cubicBezTo>
                    <a:pt x="1" y="1919"/>
                    <a:pt x="1" y="2010"/>
                    <a:pt x="1" y="2192"/>
                  </a:cubicBezTo>
                  <a:cubicBezTo>
                    <a:pt x="193" y="3088"/>
                    <a:pt x="945" y="3724"/>
                    <a:pt x="1901" y="3724"/>
                  </a:cubicBezTo>
                  <a:cubicBezTo>
                    <a:pt x="1964" y="3724"/>
                    <a:pt x="2028" y="3721"/>
                    <a:pt x="2093" y="3715"/>
                  </a:cubicBezTo>
                  <a:cubicBezTo>
                    <a:pt x="3048" y="3715"/>
                    <a:pt x="3798" y="2851"/>
                    <a:pt x="3798" y="1919"/>
                  </a:cubicBezTo>
                  <a:cubicBezTo>
                    <a:pt x="3798" y="964"/>
                    <a:pt x="3139" y="9"/>
                    <a:pt x="2184" y="9"/>
                  </a:cubicBezTo>
                  <a:cubicBezTo>
                    <a:pt x="2119" y="3"/>
                    <a:pt x="2055" y="0"/>
                    <a:pt x="199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6"/>
            <p:cNvSpPr/>
            <p:nvPr/>
          </p:nvSpPr>
          <p:spPr>
            <a:xfrm>
              <a:off x="934102" y="75335"/>
              <a:ext cx="252716" cy="329207"/>
            </a:xfrm>
            <a:custGeom>
              <a:rect b="b" l="l" r="r" t="t"/>
              <a:pathLst>
                <a:path extrusionOk="0" h="11969" w="9188">
                  <a:moveTo>
                    <a:pt x="2253" y="1086"/>
                  </a:moveTo>
                  <a:cubicBezTo>
                    <a:pt x="2573" y="1086"/>
                    <a:pt x="2910" y="1201"/>
                    <a:pt x="3138" y="1343"/>
                  </a:cubicBezTo>
                  <a:cubicBezTo>
                    <a:pt x="6549" y="3526"/>
                    <a:pt x="8437" y="7505"/>
                    <a:pt x="8050" y="11485"/>
                  </a:cubicBezTo>
                  <a:cubicBezTo>
                    <a:pt x="7959" y="11371"/>
                    <a:pt x="7959" y="11371"/>
                    <a:pt x="7868" y="11280"/>
                  </a:cubicBezTo>
                  <a:cubicBezTo>
                    <a:pt x="5503" y="10620"/>
                    <a:pt x="3889" y="8733"/>
                    <a:pt x="2843" y="6550"/>
                  </a:cubicBezTo>
                  <a:cubicBezTo>
                    <a:pt x="2365" y="5504"/>
                    <a:pt x="2092" y="4458"/>
                    <a:pt x="1706" y="3412"/>
                  </a:cubicBezTo>
                  <a:cubicBezTo>
                    <a:pt x="1615" y="3048"/>
                    <a:pt x="1228" y="2093"/>
                    <a:pt x="1433" y="1615"/>
                  </a:cubicBezTo>
                  <a:cubicBezTo>
                    <a:pt x="1575" y="1224"/>
                    <a:pt x="1904" y="1086"/>
                    <a:pt x="2253" y="1086"/>
                  </a:cubicBezTo>
                  <a:close/>
                  <a:moveTo>
                    <a:pt x="1706" y="1"/>
                  </a:moveTo>
                  <a:cubicBezTo>
                    <a:pt x="1615" y="1"/>
                    <a:pt x="1524" y="115"/>
                    <a:pt x="1433" y="115"/>
                  </a:cubicBezTo>
                  <a:cubicBezTo>
                    <a:pt x="0" y="1911"/>
                    <a:pt x="1524" y="4754"/>
                    <a:pt x="2274" y="6550"/>
                  </a:cubicBezTo>
                  <a:cubicBezTo>
                    <a:pt x="3320" y="9006"/>
                    <a:pt x="5117" y="11098"/>
                    <a:pt x="7686" y="11848"/>
                  </a:cubicBezTo>
                  <a:cubicBezTo>
                    <a:pt x="7740" y="11875"/>
                    <a:pt x="7785" y="11886"/>
                    <a:pt x="7825" y="11886"/>
                  </a:cubicBezTo>
                  <a:cubicBezTo>
                    <a:pt x="7922" y="11886"/>
                    <a:pt x="7986" y="11822"/>
                    <a:pt x="8050" y="11757"/>
                  </a:cubicBezTo>
                  <a:cubicBezTo>
                    <a:pt x="8050" y="11895"/>
                    <a:pt x="8154" y="11969"/>
                    <a:pt x="8265" y="11969"/>
                  </a:cubicBezTo>
                  <a:cubicBezTo>
                    <a:pt x="8392" y="11969"/>
                    <a:pt x="8528" y="11873"/>
                    <a:pt x="8528" y="11666"/>
                  </a:cubicBezTo>
                  <a:cubicBezTo>
                    <a:pt x="9187" y="6732"/>
                    <a:pt x="6345" y="1911"/>
                    <a:pt x="170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6"/>
            <p:cNvSpPr/>
            <p:nvPr/>
          </p:nvSpPr>
          <p:spPr>
            <a:xfrm>
              <a:off x="1523286" y="422476"/>
              <a:ext cx="804989" cy="359655"/>
            </a:xfrm>
            <a:custGeom>
              <a:rect b="b" l="l" r="r" t="t"/>
              <a:pathLst>
                <a:path extrusionOk="0" h="13076" w="29267">
                  <a:moveTo>
                    <a:pt x="0" y="1"/>
                  </a:moveTo>
                  <a:lnTo>
                    <a:pt x="0" y="1"/>
                  </a:lnTo>
                  <a:cubicBezTo>
                    <a:pt x="1686" y="4382"/>
                    <a:pt x="3548" y="8697"/>
                    <a:pt x="5611" y="12923"/>
                  </a:cubicBezTo>
                  <a:lnTo>
                    <a:pt x="5611" y="12923"/>
                  </a:lnTo>
                  <a:cubicBezTo>
                    <a:pt x="10858" y="12003"/>
                    <a:pt x="16083" y="11062"/>
                    <a:pt x="21308" y="10120"/>
                  </a:cubicBezTo>
                  <a:cubicBezTo>
                    <a:pt x="21501" y="10074"/>
                    <a:pt x="21694" y="10052"/>
                    <a:pt x="21885" y="10052"/>
                  </a:cubicBezTo>
                  <a:cubicBezTo>
                    <a:pt x="22075" y="10052"/>
                    <a:pt x="22263" y="10074"/>
                    <a:pt x="22445" y="10120"/>
                  </a:cubicBezTo>
                  <a:cubicBezTo>
                    <a:pt x="23127" y="10415"/>
                    <a:pt x="23309" y="11257"/>
                    <a:pt x="23786" y="11825"/>
                  </a:cubicBezTo>
                  <a:cubicBezTo>
                    <a:pt x="24238" y="12322"/>
                    <a:pt x="24869" y="12546"/>
                    <a:pt x="25524" y="12546"/>
                  </a:cubicBezTo>
                  <a:cubicBezTo>
                    <a:pt x="26518" y="12546"/>
                    <a:pt x="27568" y="12030"/>
                    <a:pt x="28130" y="11166"/>
                  </a:cubicBezTo>
                  <a:cubicBezTo>
                    <a:pt x="29176" y="9847"/>
                    <a:pt x="29267" y="8050"/>
                    <a:pt x="29267" y="6345"/>
                  </a:cubicBezTo>
                  <a:cubicBezTo>
                    <a:pt x="29267" y="5867"/>
                    <a:pt x="29267" y="5390"/>
                    <a:pt x="28994" y="5003"/>
                  </a:cubicBezTo>
                  <a:cubicBezTo>
                    <a:pt x="28698" y="4549"/>
                    <a:pt x="28243" y="4435"/>
                    <a:pt x="27675" y="4344"/>
                  </a:cubicBezTo>
                  <a:cubicBezTo>
                    <a:pt x="27602" y="4340"/>
                    <a:pt x="27530" y="4338"/>
                    <a:pt x="27459" y="4338"/>
                  </a:cubicBezTo>
                  <a:cubicBezTo>
                    <a:pt x="24255" y="4338"/>
                    <a:pt x="22008" y="8241"/>
                    <a:pt x="18761" y="8619"/>
                  </a:cubicBezTo>
                  <a:cubicBezTo>
                    <a:pt x="18577" y="8640"/>
                    <a:pt x="18393" y="8649"/>
                    <a:pt x="18209" y="8649"/>
                  </a:cubicBezTo>
                  <a:cubicBezTo>
                    <a:pt x="16781" y="8649"/>
                    <a:pt x="15371" y="8056"/>
                    <a:pt x="14122" y="7391"/>
                  </a:cubicBezTo>
                  <a:cubicBezTo>
                    <a:pt x="9278" y="5003"/>
                    <a:pt x="4639" y="2547"/>
                    <a:pt x="0" y="1"/>
                  </a:cubicBezTo>
                  <a:close/>
                  <a:moveTo>
                    <a:pt x="5611" y="12923"/>
                  </a:moveTo>
                  <a:lnTo>
                    <a:pt x="5611" y="12923"/>
                  </a:lnTo>
                  <a:cubicBezTo>
                    <a:pt x="5537" y="12936"/>
                    <a:pt x="5463" y="12949"/>
                    <a:pt x="5390" y="12962"/>
                  </a:cubicBezTo>
                  <a:lnTo>
                    <a:pt x="5685" y="13076"/>
                  </a:lnTo>
                  <a:cubicBezTo>
                    <a:pt x="5661" y="13025"/>
                    <a:pt x="5636" y="12974"/>
                    <a:pt x="5611" y="12923"/>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4" name="Google Shape;294;p6"/>
          <p:cNvGrpSpPr/>
          <p:nvPr/>
        </p:nvGrpSpPr>
        <p:grpSpPr>
          <a:xfrm>
            <a:off x="42296" y="159138"/>
            <a:ext cx="565007" cy="780481"/>
            <a:chOff x="118496" y="6738"/>
            <a:chExt cx="565007" cy="780481"/>
          </a:xfrm>
        </p:grpSpPr>
        <p:sp>
          <p:nvSpPr>
            <p:cNvPr id="295" name="Google Shape;295;p6"/>
            <p:cNvSpPr/>
            <p:nvPr/>
          </p:nvSpPr>
          <p:spPr>
            <a:xfrm>
              <a:off x="118496" y="6738"/>
              <a:ext cx="177022" cy="171109"/>
            </a:xfrm>
            <a:custGeom>
              <a:rect b="b" l="l" r="r" t="t"/>
              <a:pathLst>
                <a:path extrusionOk="0" h="6221" w="6436">
                  <a:moveTo>
                    <a:pt x="3017" y="544"/>
                  </a:moveTo>
                  <a:cubicBezTo>
                    <a:pt x="3282" y="544"/>
                    <a:pt x="3547" y="593"/>
                    <a:pt x="3798" y="698"/>
                  </a:cubicBezTo>
                  <a:cubicBezTo>
                    <a:pt x="5117" y="1176"/>
                    <a:pt x="5981" y="2881"/>
                    <a:pt x="5299" y="4200"/>
                  </a:cubicBezTo>
                  <a:cubicBezTo>
                    <a:pt x="4930" y="5049"/>
                    <a:pt x="3978" y="5643"/>
                    <a:pt x="3024" y="5643"/>
                  </a:cubicBezTo>
                  <a:cubicBezTo>
                    <a:pt x="2802" y="5643"/>
                    <a:pt x="2580" y="5611"/>
                    <a:pt x="2365" y="5542"/>
                  </a:cubicBezTo>
                  <a:cubicBezTo>
                    <a:pt x="1047" y="5155"/>
                    <a:pt x="478" y="3541"/>
                    <a:pt x="956" y="2313"/>
                  </a:cubicBezTo>
                  <a:cubicBezTo>
                    <a:pt x="956" y="2131"/>
                    <a:pt x="956" y="2040"/>
                    <a:pt x="865" y="2040"/>
                  </a:cubicBezTo>
                  <a:cubicBezTo>
                    <a:pt x="1148" y="1154"/>
                    <a:pt x="2081" y="544"/>
                    <a:pt x="3017" y="544"/>
                  </a:cubicBezTo>
                  <a:close/>
                  <a:moveTo>
                    <a:pt x="2959" y="1"/>
                  </a:moveTo>
                  <a:cubicBezTo>
                    <a:pt x="1526" y="1"/>
                    <a:pt x="285" y="1146"/>
                    <a:pt x="182" y="2609"/>
                  </a:cubicBezTo>
                  <a:lnTo>
                    <a:pt x="182" y="2700"/>
                  </a:lnTo>
                  <a:cubicBezTo>
                    <a:pt x="0" y="4109"/>
                    <a:pt x="751" y="5633"/>
                    <a:pt x="2184" y="6111"/>
                  </a:cubicBezTo>
                  <a:cubicBezTo>
                    <a:pt x="2436" y="6185"/>
                    <a:pt x="2696" y="6220"/>
                    <a:pt x="2955" y="6220"/>
                  </a:cubicBezTo>
                  <a:cubicBezTo>
                    <a:pt x="4352" y="6220"/>
                    <a:pt x="5746" y="5198"/>
                    <a:pt x="6072" y="3837"/>
                  </a:cubicBezTo>
                  <a:cubicBezTo>
                    <a:pt x="6436" y="2222"/>
                    <a:pt x="5208" y="221"/>
                    <a:pt x="3411" y="39"/>
                  </a:cubicBezTo>
                  <a:cubicBezTo>
                    <a:pt x="3259" y="13"/>
                    <a:pt x="3108" y="1"/>
                    <a:pt x="295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6"/>
            <p:cNvSpPr/>
            <p:nvPr/>
          </p:nvSpPr>
          <p:spPr>
            <a:xfrm>
              <a:off x="230441" y="15539"/>
              <a:ext cx="453062" cy="771680"/>
            </a:xfrm>
            <a:custGeom>
              <a:rect b="b" l="l" r="r" t="t"/>
              <a:pathLst>
                <a:path extrusionOk="0" h="28056" w="16472">
                  <a:moveTo>
                    <a:pt x="14691" y="856"/>
                  </a:moveTo>
                  <a:cubicBezTo>
                    <a:pt x="14691" y="2084"/>
                    <a:pt x="14782" y="3312"/>
                    <a:pt x="14873" y="4563"/>
                  </a:cubicBezTo>
                  <a:cubicBezTo>
                    <a:pt x="14821" y="4498"/>
                    <a:pt x="14740" y="4441"/>
                    <a:pt x="14663" y="4441"/>
                  </a:cubicBezTo>
                  <a:cubicBezTo>
                    <a:pt x="14605" y="4441"/>
                    <a:pt x="14548" y="4474"/>
                    <a:pt x="14509" y="4563"/>
                  </a:cubicBezTo>
                  <a:cubicBezTo>
                    <a:pt x="11007" y="7678"/>
                    <a:pt x="7482" y="10611"/>
                    <a:pt x="3799" y="13454"/>
                  </a:cubicBezTo>
                  <a:cubicBezTo>
                    <a:pt x="3617" y="11657"/>
                    <a:pt x="3617" y="9861"/>
                    <a:pt x="4936" y="8542"/>
                  </a:cubicBezTo>
                  <a:cubicBezTo>
                    <a:pt x="6459" y="7109"/>
                    <a:pt x="8165" y="5972"/>
                    <a:pt x="9756" y="4745"/>
                  </a:cubicBezTo>
                  <a:cubicBezTo>
                    <a:pt x="11371" y="3426"/>
                    <a:pt x="12985" y="2084"/>
                    <a:pt x="14691" y="856"/>
                  </a:cubicBezTo>
                  <a:close/>
                  <a:moveTo>
                    <a:pt x="3889" y="22368"/>
                  </a:moveTo>
                  <a:lnTo>
                    <a:pt x="3889" y="22641"/>
                  </a:lnTo>
                  <a:cubicBezTo>
                    <a:pt x="3980" y="22754"/>
                    <a:pt x="3980" y="22845"/>
                    <a:pt x="3980" y="22845"/>
                  </a:cubicBezTo>
                  <a:lnTo>
                    <a:pt x="3412" y="24824"/>
                  </a:lnTo>
                  <a:cubicBezTo>
                    <a:pt x="3230" y="25301"/>
                    <a:pt x="3048" y="25688"/>
                    <a:pt x="2843" y="26165"/>
                  </a:cubicBezTo>
                  <a:cubicBezTo>
                    <a:pt x="2623" y="26674"/>
                    <a:pt x="2603" y="26909"/>
                    <a:pt x="2390" y="26909"/>
                  </a:cubicBezTo>
                  <a:cubicBezTo>
                    <a:pt x="2250" y="26909"/>
                    <a:pt x="2029" y="26809"/>
                    <a:pt x="1615" y="26620"/>
                  </a:cubicBezTo>
                  <a:cubicBezTo>
                    <a:pt x="865" y="26529"/>
                    <a:pt x="660" y="26256"/>
                    <a:pt x="956" y="25688"/>
                  </a:cubicBezTo>
                  <a:cubicBezTo>
                    <a:pt x="956" y="25392"/>
                    <a:pt x="1047" y="25210"/>
                    <a:pt x="1138" y="25028"/>
                  </a:cubicBezTo>
                  <a:cubicBezTo>
                    <a:pt x="1343" y="24642"/>
                    <a:pt x="1525" y="24346"/>
                    <a:pt x="1797" y="23982"/>
                  </a:cubicBezTo>
                  <a:cubicBezTo>
                    <a:pt x="2366" y="23323"/>
                    <a:pt x="3048" y="22845"/>
                    <a:pt x="3799" y="22459"/>
                  </a:cubicBezTo>
                  <a:cubicBezTo>
                    <a:pt x="3889" y="22459"/>
                    <a:pt x="3889" y="22459"/>
                    <a:pt x="3889" y="22368"/>
                  </a:cubicBezTo>
                  <a:close/>
                  <a:moveTo>
                    <a:pt x="14908" y="1"/>
                  </a:moveTo>
                  <a:cubicBezTo>
                    <a:pt x="14833" y="1"/>
                    <a:pt x="14755" y="33"/>
                    <a:pt x="14691" y="106"/>
                  </a:cubicBezTo>
                  <a:cubicBezTo>
                    <a:pt x="12713" y="1606"/>
                    <a:pt x="10711" y="3221"/>
                    <a:pt x="8824" y="4745"/>
                  </a:cubicBezTo>
                  <a:lnTo>
                    <a:pt x="5982" y="7018"/>
                  </a:lnTo>
                  <a:cubicBezTo>
                    <a:pt x="5208" y="7587"/>
                    <a:pt x="4071" y="8246"/>
                    <a:pt x="3503" y="8997"/>
                  </a:cubicBezTo>
                  <a:cubicBezTo>
                    <a:pt x="2571" y="10248"/>
                    <a:pt x="3048" y="12226"/>
                    <a:pt x="3230" y="13840"/>
                  </a:cubicBezTo>
                  <a:cubicBezTo>
                    <a:pt x="3048" y="14022"/>
                    <a:pt x="3139" y="14409"/>
                    <a:pt x="3321" y="14409"/>
                  </a:cubicBezTo>
                  <a:cubicBezTo>
                    <a:pt x="3503" y="16956"/>
                    <a:pt x="3708" y="19525"/>
                    <a:pt x="3889" y="22186"/>
                  </a:cubicBezTo>
                  <a:cubicBezTo>
                    <a:pt x="3799" y="21981"/>
                    <a:pt x="3708" y="21981"/>
                    <a:pt x="3503" y="21981"/>
                  </a:cubicBezTo>
                  <a:cubicBezTo>
                    <a:pt x="2275" y="22550"/>
                    <a:pt x="1229" y="23505"/>
                    <a:pt x="660" y="24824"/>
                  </a:cubicBezTo>
                  <a:cubicBezTo>
                    <a:pt x="297" y="25688"/>
                    <a:pt x="1" y="26916"/>
                    <a:pt x="865" y="27666"/>
                  </a:cubicBezTo>
                  <a:cubicBezTo>
                    <a:pt x="1175" y="27937"/>
                    <a:pt x="1467" y="28055"/>
                    <a:pt x="1741" y="28055"/>
                  </a:cubicBezTo>
                  <a:cubicBezTo>
                    <a:pt x="3401" y="28055"/>
                    <a:pt x="4406" y="23730"/>
                    <a:pt x="4640" y="22754"/>
                  </a:cubicBezTo>
                  <a:cubicBezTo>
                    <a:pt x="4640" y="22550"/>
                    <a:pt x="4549" y="22459"/>
                    <a:pt x="4458" y="22459"/>
                  </a:cubicBezTo>
                  <a:cubicBezTo>
                    <a:pt x="4367" y="20276"/>
                    <a:pt x="4185" y="18093"/>
                    <a:pt x="3980" y="15933"/>
                  </a:cubicBezTo>
                  <a:cubicBezTo>
                    <a:pt x="3980" y="15364"/>
                    <a:pt x="3889" y="14682"/>
                    <a:pt x="3799" y="14113"/>
                  </a:cubicBezTo>
                  <a:cubicBezTo>
                    <a:pt x="7687" y="11180"/>
                    <a:pt x="11280" y="8155"/>
                    <a:pt x="14873" y="4926"/>
                  </a:cubicBezTo>
                  <a:lnTo>
                    <a:pt x="14873" y="4835"/>
                  </a:lnTo>
                  <a:cubicBezTo>
                    <a:pt x="15078" y="8428"/>
                    <a:pt x="15259" y="12044"/>
                    <a:pt x="15555" y="15637"/>
                  </a:cubicBezTo>
                  <a:lnTo>
                    <a:pt x="15555" y="15728"/>
                  </a:lnTo>
                  <a:cubicBezTo>
                    <a:pt x="14940" y="17449"/>
                    <a:pt x="13883" y="19299"/>
                    <a:pt x="12082" y="19299"/>
                  </a:cubicBezTo>
                  <a:cubicBezTo>
                    <a:pt x="11885" y="19299"/>
                    <a:pt x="11678" y="19277"/>
                    <a:pt x="11462" y="19230"/>
                  </a:cubicBezTo>
                  <a:cubicBezTo>
                    <a:pt x="11848" y="17433"/>
                    <a:pt x="13167" y="16023"/>
                    <a:pt x="15078" y="15637"/>
                  </a:cubicBezTo>
                  <a:cubicBezTo>
                    <a:pt x="15414" y="15637"/>
                    <a:pt x="15283" y="15150"/>
                    <a:pt x="14955" y="15150"/>
                  </a:cubicBezTo>
                  <a:cubicBezTo>
                    <a:pt x="14929" y="15150"/>
                    <a:pt x="14901" y="15153"/>
                    <a:pt x="14873" y="15159"/>
                  </a:cubicBezTo>
                  <a:cubicBezTo>
                    <a:pt x="12804" y="15546"/>
                    <a:pt x="11189" y="17251"/>
                    <a:pt x="10802" y="19344"/>
                  </a:cubicBezTo>
                  <a:cubicBezTo>
                    <a:pt x="10802" y="19525"/>
                    <a:pt x="10893" y="19707"/>
                    <a:pt x="11007" y="19707"/>
                  </a:cubicBezTo>
                  <a:cubicBezTo>
                    <a:pt x="11383" y="19823"/>
                    <a:pt x="11735" y="19876"/>
                    <a:pt x="12066" y="19876"/>
                  </a:cubicBezTo>
                  <a:cubicBezTo>
                    <a:pt x="14479" y="19876"/>
                    <a:pt x="15737" y="17057"/>
                    <a:pt x="16396" y="14977"/>
                  </a:cubicBezTo>
                  <a:cubicBezTo>
                    <a:pt x="16471" y="14734"/>
                    <a:pt x="16299" y="14567"/>
                    <a:pt x="16122" y="14567"/>
                  </a:cubicBezTo>
                  <a:cubicBezTo>
                    <a:pt x="16084" y="14567"/>
                    <a:pt x="16046" y="14575"/>
                    <a:pt x="16010" y="14591"/>
                  </a:cubicBezTo>
                  <a:cubicBezTo>
                    <a:pt x="15737" y="9861"/>
                    <a:pt x="15441" y="5017"/>
                    <a:pt x="15168" y="287"/>
                  </a:cubicBezTo>
                  <a:cubicBezTo>
                    <a:pt x="15168" y="111"/>
                    <a:pt x="15045" y="1"/>
                    <a:pt x="149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7" name="Google Shape;297;p6"/>
          <p:cNvGrpSpPr/>
          <p:nvPr/>
        </p:nvGrpSpPr>
        <p:grpSpPr>
          <a:xfrm>
            <a:off x="66060" y="879361"/>
            <a:ext cx="940727" cy="1158978"/>
            <a:chOff x="142260" y="879361"/>
            <a:chExt cx="940727" cy="1158978"/>
          </a:xfrm>
        </p:grpSpPr>
        <p:sp>
          <p:nvSpPr>
            <p:cNvPr id="298" name="Google Shape;298;p6"/>
            <p:cNvSpPr/>
            <p:nvPr/>
          </p:nvSpPr>
          <p:spPr>
            <a:xfrm>
              <a:off x="183545" y="1719997"/>
              <a:ext cx="145281" cy="90519"/>
            </a:xfrm>
            <a:custGeom>
              <a:rect b="b" l="l" r="r" t="t"/>
              <a:pathLst>
                <a:path extrusionOk="0" h="3291" w="5282">
                  <a:moveTo>
                    <a:pt x="1731" y="1"/>
                  </a:moveTo>
                  <a:cubicBezTo>
                    <a:pt x="1663" y="1"/>
                    <a:pt x="1594" y="4"/>
                    <a:pt x="1524" y="12"/>
                  </a:cubicBezTo>
                  <a:cubicBezTo>
                    <a:pt x="774" y="103"/>
                    <a:pt x="0" y="762"/>
                    <a:pt x="0" y="1604"/>
                  </a:cubicBezTo>
                  <a:cubicBezTo>
                    <a:pt x="91" y="2468"/>
                    <a:pt x="1137" y="2945"/>
                    <a:pt x="1797" y="3127"/>
                  </a:cubicBezTo>
                  <a:cubicBezTo>
                    <a:pt x="2221" y="3237"/>
                    <a:pt x="2632" y="3291"/>
                    <a:pt x="3030" y="3291"/>
                  </a:cubicBezTo>
                  <a:cubicBezTo>
                    <a:pt x="3701" y="3291"/>
                    <a:pt x="4336" y="3140"/>
                    <a:pt x="4935" y="2854"/>
                  </a:cubicBezTo>
                  <a:cubicBezTo>
                    <a:pt x="5281" y="2671"/>
                    <a:pt x="5080" y="2268"/>
                    <a:pt x="4756" y="2268"/>
                  </a:cubicBezTo>
                  <a:cubicBezTo>
                    <a:pt x="4719" y="2268"/>
                    <a:pt x="4680" y="2274"/>
                    <a:pt x="4639" y="2286"/>
                  </a:cubicBezTo>
                  <a:cubicBezTo>
                    <a:pt x="4132" y="2568"/>
                    <a:pt x="3524" y="2732"/>
                    <a:pt x="2913" y="2732"/>
                  </a:cubicBezTo>
                  <a:cubicBezTo>
                    <a:pt x="2291" y="2732"/>
                    <a:pt x="1665" y="2562"/>
                    <a:pt x="1137" y="2172"/>
                  </a:cubicBezTo>
                  <a:cubicBezTo>
                    <a:pt x="99" y="1570"/>
                    <a:pt x="957" y="645"/>
                    <a:pt x="1841" y="645"/>
                  </a:cubicBezTo>
                  <a:cubicBezTo>
                    <a:pt x="1925" y="645"/>
                    <a:pt x="2010" y="653"/>
                    <a:pt x="2093" y="671"/>
                  </a:cubicBezTo>
                  <a:cubicBezTo>
                    <a:pt x="2752" y="762"/>
                    <a:pt x="3320" y="1331"/>
                    <a:pt x="3798" y="1808"/>
                  </a:cubicBezTo>
                  <a:cubicBezTo>
                    <a:pt x="3847" y="1841"/>
                    <a:pt x="3900" y="1855"/>
                    <a:pt x="3951" y="1855"/>
                  </a:cubicBezTo>
                  <a:cubicBezTo>
                    <a:pt x="4188" y="1855"/>
                    <a:pt x="4409" y="1555"/>
                    <a:pt x="4185" y="1331"/>
                  </a:cubicBezTo>
                  <a:cubicBezTo>
                    <a:pt x="3548" y="715"/>
                    <a:pt x="2693" y="1"/>
                    <a:pt x="173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6"/>
            <p:cNvSpPr/>
            <p:nvPr/>
          </p:nvSpPr>
          <p:spPr>
            <a:xfrm>
              <a:off x="251730" y="1914869"/>
              <a:ext cx="67580" cy="123470"/>
            </a:xfrm>
            <a:custGeom>
              <a:rect b="b" l="l" r="r" t="t"/>
              <a:pathLst>
                <a:path extrusionOk="0" h="4489" w="2457">
                  <a:moveTo>
                    <a:pt x="1319" y="1545"/>
                  </a:moveTo>
                  <a:cubicBezTo>
                    <a:pt x="1501" y="2023"/>
                    <a:pt x="1797" y="2478"/>
                    <a:pt x="1797" y="3046"/>
                  </a:cubicBezTo>
                  <a:cubicBezTo>
                    <a:pt x="1797" y="3361"/>
                    <a:pt x="1736" y="3916"/>
                    <a:pt x="1346" y="3916"/>
                  </a:cubicBezTo>
                  <a:cubicBezTo>
                    <a:pt x="1257" y="3916"/>
                    <a:pt x="1150" y="3887"/>
                    <a:pt x="1023" y="3819"/>
                  </a:cubicBezTo>
                  <a:cubicBezTo>
                    <a:pt x="751" y="3615"/>
                    <a:pt x="751" y="3160"/>
                    <a:pt x="751" y="2864"/>
                  </a:cubicBezTo>
                  <a:cubicBezTo>
                    <a:pt x="841" y="2387"/>
                    <a:pt x="1137" y="2023"/>
                    <a:pt x="1319" y="1545"/>
                  </a:cubicBezTo>
                  <a:close/>
                  <a:moveTo>
                    <a:pt x="1580" y="0"/>
                  </a:moveTo>
                  <a:cubicBezTo>
                    <a:pt x="1503" y="0"/>
                    <a:pt x="1436" y="33"/>
                    <a:pt x="1410" y="113"/>
                  </a:cubicBezTo>
                  <a:cubicBezTo>
                    <a:pt x="1319" y="317"/>
                    <a:pt x="1228" y="590"/>
                    <a:pt x="1228" y="772"/>
                  </a:cubicBezTo>
                  <a:cubicBezTo>
                    <a:pt x="1137" y="772"/>
                    <a:pt x="1023" y="772"/>
                    <a:pt x="1023" y="886"/>
                  </a:cubicBezTo>
                  <a:cubicBezTo>
                    <a:pt x="751" y="1727"/>
                    <a:pt x="0" y="2478"/>
                    <a:pt x="182" y="3433"/>
                  </a:cubicBezTo>
                  <a:cubicBezTo>
                    <a:pt x="351" y="3960"/>
                    <a:pt x="775" y="4488"/>
                    <a:pt x="1289" y="4488"/>
                  </a:cubicBezTo>
                  <a:cubicBezTo>
                    <a:pt x="1329" y="4488"/>
                    <a:pt x="1369" y="4485"/>
                    <a:pt x="1410" y="4479"/>
                  </a:cubicBezTo>
                  <a:cubicBezTo>
                    <a:pt x="1978" y="4479"/>
                    <a:pt x="2274" y="3910"/>
                    <a:pt x="2365" y="3433"/>
                  </a:cubicBezTo>
                  <a:cubicBezTo>
                    <a:pt x="2456" y="2387"/>
                    <a:pt x="1410" y="1341"/>
                    <a:pt x="1888" y="408"/>
                  </a:cubicBezTo>
                  <a:cubicBezTo>
                    <a:pt x="2017" y="198"/>
                    <a:pt x="1768" y="0"/>
                    <a:pt x="158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6"/>
            <p:cNvSpPr/>
            <p:nvPr/>
          </p:nvSpPr>
          <p:spPr>
            <a:xfrm>
              <a:off x="762086" y="909699"/>
              <a:ext cx="187667" cy="213329"/>
            </a:xfrm>
            <a:custGeom>
              <a:rect b="b" l="l" r="r" t="t"/>
              <a:pathLst>
                <a:path extrusionOk="0" h="7756" w="6823">
                  <a:moveTo>
                    <a:pt x="5981" y="1"/>
                  </a:moveTo>
                  <a:cubicBezTo>
                    <a:pt x="5777" y="1"/>
                    <a:pt x="5686" y="92"/>
                    <a:pt x="5595" y="92"/>
                  </a:cubicBezTo>
                  <a:cubicBezTo>
                    <a:pt x="3139" y="1797"/>
                    <a:pt x="1615" y="4549"/>
                    <a:pt x="206" y="7096"/>
                  </a:cubicBezTo>
                  <a:cubicBezTo>
                    <a:pt x="92" y="7187"/>
                    <a:pt x="1" y="7300"/>
                    <a:pt x="92" y="7482"/>
                  </a:cubicBezTo>
                  <a:cubicBezTo>
                    <a:pt x="92" y="7482"/>
                    <a:pt x="206" y="7573"/>
                    <a:pt x="297" y="7573"/>
                  </a:cubicBezTo>
                  <a:cubicBezTo>
                    <a:pt x="535" y="7619"/>
                    <a:pt x="797" y="7641"/>
                    <a:pt x="1055" y="7641"/>
                  </a:cubicBezTo>
                  <a:cubicBezTo>
                    <a:pt x="1314" y="7641"/>
                    <a:pt x="1570" y="7619"/>
                    <a:pt x="1797" y="7573"/>
                  </a:cubicBezTo>
                  <a:lnTo>
                    <a:pt x="2843" y="7755"/>
                  </a:lnTo>
                  <a:cubicBezTo>
                    <a:pt x="3889" y="6823"/>
                    <a:pt x="4935" y="5686"/>
                    <a:pt x="5686" y="4458"/>
                  </a:cubicBezTo>
                  <a:cubicBezTo>
                    <a:pt x="6163" y="3776"/>
                    <a:pt x="6550" y="3116"/>
                    <a:pt x="6732" y="2366"/>
                  </a:cubicBezTo>
                  <a:cubicBezTo>
                    <a:pt x="6823" y="1615"/>
                    <a:pt x="6732" y="751"/>
                    <a:pt x="6163" y="183"/>
                  </a:cubicBezTo>
                  <a:cubicBezTo>
                    <a:pt x="6163" y="92"/>
                    <a:pt x="6072" y="1"/>
                    <a:pt x="59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6"/>
            <p:cNvSpPr/>
            <p:nvPr/>
          </p:nvSpPr>
          <p:spPr>
            <a:xfrm>
              <a:off x="431228" y="1590448"/>
              <a:ext cx="164535" cy="173667"/>
            </a:xfrm>
            <a:custGeom>
              <a:rect b="b" l="l" r="r" t="t"/>
              <a:pathLst>
                <a:path extrusionOk="0" h="6314" w="5982">
                  <a:moveTo>
                    <a:pt x="4117" y="0"/>
                  </a:moveTo>
                  <a:cubicBezTo>
                    <a:pt x="3574" y="0"/>
                    <a:pt x="2988" y="210"/>
                    <a:pt x="2570" y="538"/>
                  </a:cubicBezTo>
                  <a:cubicBezTo>
                    <a:pt x="1706" y="1402"/>
                    <a:pt x="1319" y="2539"/>
                    <a:pt x="1046" y="3676"/>
                  </a:cubicBezTo>
                  <a:cubicBezTo>
                    <a:pt x="865" y="4335"/>
                    <a:pt x="660" y="4995"/>
                    <a:pt x="478" y="5654"/>
                  </a:cubicBezTo>
                  <a:lnTo>
                    <a:pt x="0" y="6314"/>
                  </a:lnTo>
                  <a:cubicBezTo>
                    <a:pt x="1433" y="5563"/>
                    <a:pt x="2843" y="4608"/>
                    <a:pt x="4162" y="3585"/>
                  </a:cubicBezTo>
                  <a:cubicBezTo>
                    <a:pt x="5026" y="2812"/>
                    <a:pt x="5981" y="1675"/>
                    <a:pt x="5413" y="742"/>
                  </a:cubicBezTo>
                  <a:cubicBezTo>
                    <a:pt x="5172" y="216"/>
                    <a:pt x="4667" y="0"/>
                    <a:pt x="411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6"/>
            <p:cNvSpPr/>
            <p:nvPr/>
          </p:nvSpPr>
          <p:spPr>
            <a:xfrm>
              <a:off x="366179" y="879361"/>
              <a:ext cx="716808" cy="913524"/>
            </a:xfrm>
            <a:custGeom>
              <a:rect b="b" l="l" r="r" t="t"/>
              <a:pathLst>
                <a:path extrusionOk="0" h="33213" w="26061">
                  <a:moveTo>
                    <a:pt x="20551" y="776"/>
                  </a:moveTo>
                  <a:cubicBezTo>
                    <a:pt x="21229" y="776"/>
                    <a:pt x="21878" y="1061"/>
                    <a:pt x="22263" y="1672"/>
                  </a:cubicBezTo>
                  <a:cubicBezTo>
                    <a:pt x="23786" y="3855"/>
                    <a:pt x="21785" y="6584"/>
                    <a:pt x="20557" y="8403"/>
                  </a:cubicBezTo>
                  <a:cubicBezTo>
                    <a:pt x="20557" y="8494"/>
                    <a:pt x="20466" y="8585"/>
                    <a:pt x="20466" y="8676"/>
                  </a:cubicBezTo>
                  <a:cubicBezTo>
                    <a:pt x="20391" y="8639"/>
                    <a:pt x="20312" y="8617"/>
                    <a:pt x="20238" y="8617"/>
                  </a:cubicBezTo>
                  <a:cubicBezTo>
                    <a:pt x="20134" y="8617"/>
                    <a:pt x="20042" y="8661"/>
                    <a:pt x="19989" y="8767"/>
                  </a:cubicBezTo>
                  <a:cubicBezTo>
                    <a:pt x="19516" y="9729"/>
                    <a:pt x="18704" y="10235"/>
                    <a:pt x="17755" y="10235"/>
                  </a:cubicBezTo>
                  <a:cubicBezTo>
                    <a:pt x="17380" y="10235"/>
                    <a:pt x="16984" y="10156"/>
                    <a:pt x="16578" y="9995"/>
                  </a:cubicBezTo>
                  <a:cubicBezTo>
                    <a:pt x="16009" y="9722"/>
                    <a:pt x="15532" y="9245"/>
                    <a:pt x="14872" y="9154"/>
                  </a:cubicBezTo>
                  <a:cubicBezTo>
                    <a:pt x="14708" y="9131"/>
                    <a:pt x="14554" y="9120"/>
                    <a:pt x="14409" y="9120"/>
                  </a:cubicBezTo>
                  <a:cubicBezTo>
                    <a:pt x="13974" y="9120"/>
                    <a:pt x="13616" y="9222"/>
                    <a:pt x="13258" y="9427"/>
                  </a:cubicBezTo>
                  <a:cubicBezTo>
                    <a:pt x="14122" y="8017"/>
                    <a:pt x="15054" y="6584"/>
                    <a:pt x="16009" y="5265"/>
                  </a:cubicBezTo>
                  <a:cubicBezTo>
                    <a:pt x="16669" y="4424"/>
                    <a:pt x="17237" y="3560"/>
                    <a:pt x="17897" y="2718"/>
                  </a:cubicBezTo>
                  <a:cubicBezTo>
                    <a:pt x="18283" y="2241"/>
                    <a:pt x="18670" y="1377"/>
                    <a:pt x="19148" y="1195"/>
                  </a:cubicBezTo>
                  <a:cubicBezTo>
                    <a:pt x="19573" y="921"/>
                    <a:pt x="20069" y="776"/>
                    <a:pt x="20551" y="776"/>
                  </a:cubicBezTo>
                  <a:close/>
                  <a:moveTo>
                    <a:pt x="14164" y="9811"/>
                  </a:moveTo>
                  <a:cubicBezTo>
                    <a:pt x="15303" y="9811"/>
                    <a:pt x="16463" y="10862"/>
                    <a:pt x="17784" y="10862"/>
                  </a:cubicBezTo>
                  <a:cubicBezTo>
                    <a:pt x="17822" y="10862"/>
                    <a:pt x="17859" y="10861"/>
                    <a:pt x="17897" y="10859"/>
                  </a:cubicBezTo>
                  <a:cubicBezTo>
                    <a:pt x="18374" y="10859"/>
                    <a:pt x="18852" y="10677"/>
                    <a:pt x="19238" y="10382"/>
                  </a:cubicBezTo>
                  <a:lnTo>
                    <a:pt x="19238" y="10382"/>
                  </a:lnTo>
                  <a:cubicBezTo>
                    <a:pt x="18670" y="11337"/>
                    <a:pt x="18011" y="12269"/>
                    <a:pt x="17328" y="13133"/>
                  </a:cubicBezTo>
                  <a:cubicBezTo>
                    <a:pt x="16100" y="14839"/>
                    <a:pt x="14691" y="16453"/>
                    <a:pt x="13349" y="18068"/>
                  </a:cubicBezTo>
                  <a:cubicBezTo>
                    <a:pt x="11939" y="19660"/>
                    <a:pt x="10324" y="21661"/>
                    <a:pt x="8050" y="21934"/>
                  </a:cubicBezTo>
                  <a:lnTo>
                    <a:pt x="8050" y="21843"/>
                  </a:lnTo>
                  <a:cubicBezTo>
                    <a:pt x="6527" y="19773"/>
                    <a:pt x="8619" y="17113"/>
                    <a:pt x="9665" y="15316"/>
                  </a:cubicBezTo>
                  <a:cubicBezTo>
                    <a:pt x="10506" y="13793"/>
                    <a:pt x="11370" y="12269"/>
                    <a:pt x="12326" y="10768"/>
                  </a:cubicBezTo>
                  <a:cubicBezTo>
                    <a:pt x="12417" y="10768"/>
                    <a:pt x="12507" y="10768"/>
                    <a:pt x="12598" y="10677"/>
                  </a:cubicBezTo>
                  <a:cubicBezTo>
                    <a:pt x="13125" y="10032"/>
                    <a:pt x="13642" y="9811"/>
                    <a:pt x="14164" y="9811"/>
                  </a:cubicBezTo>
                  <a:close/>
                  <a:moveTo>
                    <a:pt x="7482" y="22320"/>
                  </a:moveTo>
                  <a:cubicBezTo>
                    <a:pt x="7573" y="22411"/>
                    <a:pt x="7573" y="22502"/>
                    <a:pt x="7778" y="22502"/>
                  </a:cubicBezTo>
                  <a:lnTo>
                    <a:pt x="7959" y="22502"/>
                  </a:lnTo>
                  <a:cubicBezTo>
                    <a:pt x="7959" y="22616"/>
                    <a:pt x="7959" y="22707"/>
                    <a:pt x="8050" y="22798"/>
                  </a:cubicBezTo>
                  <a:cubicBezTo>
                    <a:pt x="9847" y="24981"/>
                    <a:pt x="9006" y="28187"/>
                    <a:pt x="7004" y="30006"/>
                  </a:cubicBezTo>
                  <a:cubicBezTo>
                    <a:pt x="5390" y="31416"/>
                    <a:pt x="3230" y="32076"/>
                    <a:pt x="1137" y="32462"/>
                  </a:cubicBezTo>
                  <a:cubicBezTo>
                    <a:pt x="1888" y="31325"/>
                    <a:pt x="2093" y="30006"/>
                    <a:pt x="2184" y="28574"/>
                  </a:cubicBezTo>
                  <a:cubicBezTo>
                    <a:pt x="2456" y="25345"/>
                    <a:pt x="3684" y="22411"/>
                    <a:pt x="7482" y="22320"/>
                  </a:cubicBezTo>
                  <a:close/>
                  <a:moveTo>
                    <a:pt x="20471" y="0"/>
                  </a:moveTo>
                  <a:cubicBezTo>
                    <a:pt x="19677" y="0"/>
                    <a:pt x="18928" y="438"/>
                    <a:pt x="18283" y="1195"/>
                  </a:cubicBezTo>
                  <a:cubicBezTo>
                    <a:pt x="16487" y="3469"/>
                    <a:pt x="14781" y="6016"/>
                    <a:pt x="13167" y="8403"/>
                  </a:cubicBezTo>
                  <a:cubicBezTo>
                    <a:pt x="11461" y="11041"/>
                    <a:pt x="9756" y="13793"/>
                    <a:pt x="8232" y="16544"/>
                  </a:cubicBezTo>
                  <a:cubicBezTo>
                    <a:pt x="7391" y="18159"/>
                    <a:pt x="6345" y="20046"/>
                    <a:pt x="7300" y="21752"/>
                  </a:cubicBezTo>
                  <a:cubicBezTo>
                    <a:pt x="5208" y="21843"/>
                    <a:pt x="3321" y="22980"/>
                    <a:pt x="2365" y="24981"/>
                  </a:cubicBezTo>
                  <a:cubicBezTo>
                    <a:pt x="1228" y="27437"/>
                    <a:pt x="2274" y="30666"/>
                    <a:pt x="182" y="32735"/>
                  </a:cubicBezTo>
                  <a:cubicBezTo>
                    <a:pt x="1" y="32940"/>
                    <a:pt x="182" y="33213"/>
                    <a:pt x="478" y="33213"/>
                  </a:cubicBezTo>
                  <a:cubicBezTo>
                    <a:pt x="3411" y="32644"/>
                    <a:pt x="6732" y="31712"/>
                    <a:pt x="8528" y="29142"/>
                  </a:cubicBezTo>
                  <a:cubicBezTo>
                    <a:pt x="9847" y="27050"/>
                    <a:pt x="10052" y="24412"/>
                    <a:pt x="8437" y="22411"/>
                  </a:cubicBezTo>
                  <a:cubicBezTo>
                    <a:pt x="10506" y="22047"/>
                    <a:pt x="11939" y="20433"/>
                    <a:pt x="13258" y="18909"/>
                  </a:cubicBezTo>
                  <a:cubicBezTo>
                    <a:pt x="15054" y="16931"/>
                    <a:pt x="16874" y="14839"/>
                    <a:pt x="18374" y="12565"/>
                  </a:cubicBezTo>
                  <a:cubicBezTo>
                    <a:pt x="20285" y="10109"/>
                    <a:pt x="26060" y="3560"/>
                    <a:pt x="21990" y="535"/>
                  </a:cubicBezTo>
                  <a:cubicBezTo>
                    <a:pt x="21476" y="169"/>
                    <a:pt x="20965" y="0"/>
                    <a:pt x="204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6"/>
            <p:cNvSpPr/>
            <p:nvPr/>
          </p:nvSpPr>
          <p:spPr>
            <a:xfrm>
              <a:off x="142260" y="1256207"/>
              <a:ext cx="103859" cy="104491"/>
            </a:xfrm>
            <a:custGeom>
              <a:rect b="b" l="l" r="r" t="t"/>
              <a:pathLst>
                <a:path extrusionOk="0" h="3799" w="3776">
                  <a:moveTo>
                    <a:pt x="1888" y="1"/>
                  </a:moveTo>
                  <a:cubicBezTo>
                    <a:pt x="842" y="1"/>
                    <a:pt x="1" y="842"/>
                    <a:pt x="1" y="1888"/>
                  </a:cubicBezTo>
                  <a:cubicBezTo>
                    <a:pt x="1" y="2934"/>
                    <a:pt x="842" y="3798"/>
                    <a:pt x="1888" y="3798"/>
                  </a:cubicBezTo>
                  <a:cubicBezTo>
                    <a:pt x="2934" y="3798"/>
                    <a:pt x="3775" y="2934"/>
                    <a:pt x="3775" y="1888"/>
                  </a:cubicBezTo>
                  <a:cubicBezTo>
                    <a:pt x="3775" y="842"/>
                    <a:pt x="2934" y="1"/>
                    <a:pt x="188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6"/>
            <p:cNvSpPr/>
            <p:nvPr/>
          </p:nvSpPr>
          <p:spPr>
            <a:xfrm>
              <a:off x="147266" y="1236734"/>
              <a:ext cx="127623" cy="109305"/>
            </a:xfrm>
            <a:custGeom>
              <a:rect b="b" l="l" r="r" t="t"/>
              <a:pathLst>
                <a:path extrusionOk="0" h="3974" w="4640">
                  <a:moveTo>
                    <a:pt x="2339" y="0"/>
                  </a:moveTo>
                  <a:cubicBezTo>
                    <a:pt x="1846" y="0"/>
                    <a:pt x="1348" y="170"/>
                    <a:pt x="956" y="527"/>
                  </a:cubicBezTo>
                  <a:cubicBezTo>
                    <a:pt x="182" y="1186"/>
                    <a:pt x="1" y="2323"/>
                    <a:pt x="387" y="3256"/>
                  </a:cubicBezTo>
                  <a:cubicBezTo>
                    <a:pt x="441" y="3343"/>
                    <a:pt x="520" y="3379"/>
                    <a:pt x="600" y="3379"/>
                  </a:cubicBezTo>
                  <a:cubicBezTo>
                    <a:pt x="792" y="3379"/>
                    <a:pt x="986" y="3175"/>
                    <a:pt x="842" y="2983"/>
                  </a:cubicBezTo>
                  <a:cubicBezTo>
                    <a:pt x="400" y="1798"/>
                    <a:pt x="1278" y="557"/>
                    <a:pt x="2365" y="557"/>
                  </a:cubicBezTo>
                  <a:cubicBezTo>
                    <a:pt x="2675" y="557"/>
                    <a:pt x="3002" y="658"/>
                    <a:pt x="3321" y="891"/>
                  </a:cubicBezTo>
                  <a:cubicBezTo>
                    <a:pt x="3889" y="1368"/>
                    <a:pt x="3980" y="2232"/>
                    <a:pt x="3593" y="2801"/>
                  </a:cubicBezTo>
                  <a:cubicBezTo>
                    <a:pt x="3300" y="3262"/>
                    <a:pt x="2801" y="3440"/>
                    <a:pt x="2301" y="3440"/>
                  </a:cubicBezTo>
                  <a:cubicBezTo>
                    <a:pt x="1987" y="3440"/>
                    <a:pt x="1673" y="3370"/>
                    <a:pt x="1410" y="3256"/>
                  </a:cubicBezTo>
                  <a:cubicBezTo>
                    <a:pt x="1384" y="3249"/>
                    <a:pt x="1358" y="3246"/>
                    <a:pt x="1334" y="3246"/>
                  </a:cubicBezTo>
                  <a:cubicBezTo>
                    <a:pt x="1035" y="3246"/>
                    <a:pt x="976" y="3740"/>
                    <a:pt x="1228" y="3824"/>
                  </a:cubicBezTo>
                  <a:cubicBezTo>
                    <a:pt x="1563" y="3919"/>
                    <a:pt x="1906" y="3974"/>
                    <a:pt x="2240" y="3974"/>
                  </a:cubicBezTo>
                  <a:cubicBezTo>
                    <a:pt x="2952" y="3974"/>
                    <a:pt x="3622" y="3724"/>
                    <a:pt x="4071" y="3074"/>
                  </a:cubicBezTo>
                  <a:cubicBezTo>
                    <a:pt x="4639" y="2232"/>
                    <a:pt x="4458" y="1095"/>
                    <a:pt x="3593" y="413"/>
                  </a:cubicBezTo>
                  <a:cubicBezTo>
                    <a:pt x="3235" y="142"/>
                    <a:pt x="2789" y="0"/>
                    <a:pt x="233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6"/>
            <p:cNvSpPr/>
            <p:nvPr/>
          </p:nvSpPr>
          <p:spPr>
            <a:xfrm>
              <a:off x="827135" y="1571195"/>
              <a:ext cx="162032" cy="217317"/>
            </a:xfrm>
            <a:custGeom>
              <a:rect b="b" l="l" r="r" t="t"/>
              <a:pathLst>
                <a:path extrusionOk="0" h="7901" w="5891">
                  <a:moveTo>
                    <a:pt x="3745" y="1053"/>
                  </a:moveTo>
                  <a:cubicBezTo>
                    <a:pt x="3873" y="1053"/>
                    <a:pt x="4019" y="1120"/>
                    <a:pt x="4185" y="1238"/>
                  </a:cubicBezTo>
                  <a:cubicBezTo>
                    <a:pt x="4263" y="1227"/>
                    <a:pt x="4334" y="1222"/>
                    <a:pt x="4399" y="1222"/>
                  </a:cubicBezTo>
                  <a:cubicBezTo>
                    <a:pt x="4884" y="1222"/>
                    <a:pt x="5016" y="1520"/>
                    <a:pt x="4935" y="2102"/>
                  </a:cubicBezTo>
                  <a:cubicBezTo>
                    <a:pt x="4935" y="2466"/>
                    <a:pt x="4844" y="2852"/>
                    <a:pt x="4753" y="3330"/>
                  </a:cubicBezTo>
                  <a:cubicBezTo>
                    <a:pt x="4549" y="3898"/>
                    <a:pt x="4185" y="4558"/>
                    <a:pt x="3707" y="5035"/>
                  </a:cubicBezTo>
                  <a:cubicBezTo>
                    <a:pt x="2957" y="5990"/>
                    <a:pt x="1820" y="6650"/>
                    <a:pt x="774" y="7309"/>
                  </a:cubicBezTo>
                  <a:cubicBezTo>
                    <a:pt x="774" y="7309"/>
                    <a:pt x="683" y="7309"/>
                    <a:pt x="683" y="7400"/>
                  </a:cubicBezTo>
                  <a:cubicBezTo>
                    <a:pt x="683" y="6081"/>
                    <a:pt x="956" y="4853"/>
                    <a:pt x="1615" y="3716"/>
                  </a:cubicBezTo>
                  <a:cubicBezTo>
                    <a:pt x="1820" y="3330"/>
                    <a:pt x="2093" y="2852"/>
                    <a:pt x="2389" y="2466"/>
                  </a:cubicBezTo>
                  <a:cubicBezTo>
                    <a:pt x="2661" y="2102"/>
                    <a:pt x="2957" y="1806"/>
                    <a:pt x="3321" y="1442"/>
                  </a:cubicBezTo>
                  <a:cubicBezTo>
                    <a:pt x="3437" y="1170"/>
                    <a:pt x="3576" y="1053"/>
                    <a:pt x="3745" y="1053"/>
                  </a:cubicBezTo>
                  <a:close/>
                  <a:moveTo>
                    <a:pt x="4273" y="0"/>
                  </a:moveTo>
                  <a:cubicBezTo>
                    <a:pt x="3328" y="0"/>
                    <a:pt x="2330" y="1614"/>
                    <a:pt x="1911" y="2193"/>
                  </a:cubicBezTo>
                  <a:cubicBezTo>
                    <a:pt x="774" y="3807"/>
                    <a:pt x="1" y="5604"/>
                    <a:pt x="115" y="7696"/>
                  </a:cubicBezTo>
                  <a:cubicBezTo>
                    <a:pt x="160" y="7832"/>
                    <a:pt x="302" y="7900"/>
                    <a:pt x="433" y="7900"/>
                  </a:cubicBezTo>
                  <a:cubicBezTo>
                    <a:pt x="564" y="7900"/>
                    <a:pt x="683" y="7832"/>
                    <a:pt x="683" y="7696"/>
                  </a:cubicBezTo>
                  <a:cubicBezTo>
                    <a:pt x="747" y="7760"/>
                    <a:pt x="857" y="7824"/>
                    <a:pt x="948" y="7824"/>
                  </a:cubicBezTo>
                  <a:cubicBezTo>
                    <a:pt x="986" y="7824"/>
                    <a:pt x="1020" y="7813"/>
                    <a:pt x="1047" y="7787"/>
                  </a:cubicBezTo>
                  <a:cubicBezTo>
                    <a:pt x="2661" y="6832"/>
                    <a:pt x="4367" y="5695"/>
                    <a:pt x="5117" y="3898"/>
                  </a:cubicBezTo>
                  <a:cubicBezTo>
                    <a:pt x="5504" y="2943"/>
                    <a:pt x="5890" y="760"/>
                    <a:pt x="4663" y="101"/>
                  </a:cubicBezTo>
                  <a:cubicBezTo>
                    <a:pt x="4535" y="31"/>
                    <a:pt x="4405" y="0"/>
                    <a:pt x="427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6"/>
            <p:cNvSpPr/>
            <p:nvPr/>
          </p:nvSpPr>
          <p:spPr>
            <a:xfrm>
              <a:off x="587594" y="1171519"/>
              <a:ext cx="203289" cy="290508"/>
            </a:xfrm>
            <a:custGeom>
              <a:rect b="b" l="l" r="r" t="t"/>
              <a:pathLst>
                <a:path extrusionOk="0" h="10562" w="7391">
                  <a:moveTo>
                    <a:pt x="6150" y="0"/>
                  </a:moveTo>
                  <a:cubicBezTo>
                    <a:pt x="6023" y="0"/>
                    <a:pt x="5896" y="18"/>
                    <a:pt x="5776" y="55"/>
                  </a:cubicBezTo>
                  <a:cubicBezTo>
                    <a:pt x="5117" y="237"/>
                    <a:pt x="4639" y="806"/>
                    <a:pt x="4162" y="1374"/>
                  </a:cubicBezTo>
                  <a:cubicBezTo>
                    <a:pt x="2661" y="3353"/>
                    <a:pt x="1615" y="5740"/>
                    <a:pt x="478" y="8014"/>
                  </a:cubicBezTo>
                  <a:cubicBezTo>
                    <a:pt x="182" y="8583"/>
                    <a:pt x="0" y="9424"/>
                    <a:pt x="478" y="9811"/>
                  </a:cubicBezTo>
                  <a:lnTo>
                    <a:pt x="751" y="10561"/>
                  </a:lnTo>
                  <a:cubicBezTo>
                    <a:pt x="3025" y="7810"/>
                    <a:pt x="5117" y="4967"/>
                    <a:pt x="7004" y="1943"/>
                  </a:cubicBezTo>
                  <a:cubicBezTo>
                    <a:pt x="7209" y="1647"/>
                    <a:pt x="7391" y="1283"/>
                    <a:pt x="7300" y="897"/>
                  </a:cubicBezTo>
                  <a:cubicBezTo>
                    <a:pt x="7300" y="357"/>
                    <a:pt x="6722" y="0"/>
                    <a:pt x="61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7" name="Google Shape;307;p6"/>
          <p:cNvGrpSpPr/>
          <p:nvPr/>
        </p:nvGrpSpPr>
        <p:grpSpPr>
          <a:xfrm>
            <a:off x="8230155" y="51268"/>
            <a:ext cx="774348" cy="765987"/>
            <a:chOff x="6810930" y="51268"/>
            <a:chExt cx="774348" cy="765987"/>
          </a:xfrm>
        </p:grpSpPr>
        <p:sp>
          <p:nvSpPr>
            <p:cNvPr id="308" name="Google Shape;308;p6"/>
            <p:cNvSpPr/>
            <p:nvPr/>
          </p:nvSpPr>
          <p:spPr>
            <a:xfrm>
              <a:off x="7280028" y="510657"/>
              <a:ext cx="213934" cy="263360"/>
            </a:xfrm>
            <a:custGeom>
              <a:rect b="b" l="l" r="r" t="t"/>
              <a:pathLst>
                <a:path extrusionOk="0" h="9575" w="7778">
                  <a:moveTo>
                    <a:pt x="1229" y="1"/>
                  </a:moveTo>
                  <a:lnTo>
                    <a:pt x="478" y="206"/>
                  </a:lnTo>
                  <a:cubicBezTo>
                    <a:pt x="1" y="478"/>
                    <a:pt x="183" y="1229"/>
                    <a:pt x="478" y="1797"/>
                  </a:cubicBezTo>
                  <a:cubicBezTo>
                    <a:pt x="1888" y="4458"/>
                    <a:pt x="3889" y="6732"/>
                    <a:pt x="5868" y="8915"/>
                  </a:cubicBezTo>
                  <a:cubicBezTo>
                    <a:pt x="6163" y="9301"/>
                    <a:pt x="6436" y="9574"/>
                    <a:pt x="6914" y="9574"/>
                  </a:cubicBezTo>
                  <a:cubicBezTo>
                    <a:pt x="7391" y="9574"/>
                    <a:pt x="7778" y="9006"/>
                    <a:pt x="7687" y="8437"/>
                  </a:cubicBezTo>
                  <a:cubicBezTo>
                    <a:pt x="7687" y="7960"/>
                    <a:pt x="7300" y="7482"/>
                    <a:pt x="6914" y="7118"/>
                  </a:cubicBezTo>
                  <a:cubicBezTo>
                    <a:pt x="5026" y="4753"/>
                    <a:pt x="3139" y="2366"/>
                    <a:pt x="122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6"/>
            <p:cNvSpPr/>
            <p:nvPr/>
          </p:nvSpPr>
          <p:spPr>
            <a:xfrm>
              <a:off x="6875980" y="88868"/>
              <a:ext cx="453062" cy="449542"/>
            </a:xfrm>
            <a:custGeom>
              <a:rect b="b" l="l" r="r" t="t"/>
              <a:pathLst>
                <a:path extrusionOk="0" h="16344" w="16472">
                  <a:moveTo>
                    <a:pt x="4073" y="1"/>
                  </a:moveTo>
                  <a:cubicBezTo>
                    <a:pt x="3949" y="1"/>
                    <a:pt x="3820" y="56"/>
                    <a:pt x="3707" y="191"/>
                  </a:cubicBezTo>
                  <a:cubicBezTo>
                    <a:pt x="1706" y="2351"/>
                    <a:pt x="1" y="4921"/>
                    <a:pt x="92" y="7945"/>
                  </a:cubicBezTo>
                  <a:cubicBezTo>
                    <a:pt x="205" y="10515"/>
                    <a:pt x="1433" y="13062"/>
                    <a:pt x="3503" y="14676"/>
                  </a:cubicBezTo>
                  <a:cubicBezTo>
                    <a:pt x="4950" y="15819"/>
                    <a:pt x="6669" y="16343"/>
                    <a:pt x="8389" y="16343"/>
                  </a:cubicBezTo>
                  <a:cubicBezTo>
                    <a:pt x="11533" y="16343"/>
                    <a:pt x="14686" y="14591"/>
                    <a:pt x="16214" y="11652"/>
                  </a:cubicBezTo>
                  <a:cubicBezTo>
                    <a:pt x="16472" y="11250"/>
                    <a:pt x="16081" y="10848"/>
                    <a:pt x="15693" y="10848"/>
                  </a:cubicBezTo>
                  <a:cubicBezTo>
                    <a:pt x="15533" y="10848"/>
                    <a:pt x="15372" y="10917"/>
                    <a:pt x="15259" y="11083"/>
                  </a:cubicBezTo>
                  <a:cubicBezTo>
                    <a:pt x="13878" y="13659"/>
                    <a:pt x="11130" y="15215"/>
                    <a:pt x="8388" y="15215"/>
                  </a:cubicBezTo>
                  <a:cubicBezTo>
                    <a:pt x="6797" y="15215"/>
                    <a:pt x="5208" y="14692"/>
                    <a:pt x="3889" y="13539"/>
                  </a:cubicBezTo>
                  <a:cubicBezTo>
                    <a:pt x="2275" y="12130"/>
                    <a:pt x="1342" y="10037"/>
                    <a:pt x="1229" y="7945"/>
                  </a:cubicBezTo>
                  <a:cubicBezTo>
                    <a:pt x="1138" y="5194"/>
                    <a:pt x="2752" y="2920"/>
                    <a:pt x="4458" y="942"/>
                  </a:cubicBezTo>
                  <a:cubicBezTo>
                    <a:pt x="4822" y="577"/>
                    <a:pt x="4472" y="1"/>
                    <a:pt x="407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6"/>
            <p:cNvSpPr/>
            <p:nvPr/>
          </p:nvSpPr>
          <p:spPr>
            <a:xfrm>
              <a:off x="6810930" y="51268"/>
              <a:ext cx="599224" cy="522457"/>
            </a:xfrm>
            <a:custGeom>
              <a:rect b="b" l="l" r="r" t="t"/>
              <a:pathLst>
                <a:path extrusionOk="0" h="18995" w="21786">
                  <a:moveTo>
                    <a:pt x="12333" y="1"/>
                  </a:moveTo>
                  <a:cubicBezTo>
                    <a:pt x="11253" y="1"/>
                    <a:pt x="10155" y="171"/>
                    <a:pt x="9097" y="512"/>
                  </a:cubicBezTo>
                  <a:cubicBezTo>
                    <a:pt x="8739" y="596"/>
                    <a:pt x="8888" y="1090"/>
                    <a:pt x="9129" y="1090"/>
                  </a:cubicBezTo>
                  <a:cubicBezTo>
                    <a:pt x="9148" y="1090"/>
                    <a:pt x="9168" y="1087"/>
                    <a:pt x="9188" y="1081"/>
                  </a:cubicBezTo>
                  <a:cubicBezTo>
                    <a:pt x="10230" y="738"/>
                    <a:pt x="11302" y="568"/>
                    <a:pt x="12350" y="568"/>
                  </a:cubicBezTo>
                  <a:cubicBezTo>
                    <a:pt x="15965" y="568"/>
                    <a:pt x="19287" y="2594"/>
                    <a:pt x="20080" y="6561"/>
                  </a:cubicBezTo>
                  <a:cubicBezTo>
                    <a:pt x="21126" y="11495"/>
                    <a:pt x="18284" y="16908"/>
                    <a:pt x="13258" y="18135"/>
                  </a:cubicBezTo>
                  <a:cubicBezTo>
                    <a:pt x="12480" y="18344"/>
                    <a:pt x="11698" y="18443"/>
                    <a:pt x="10928" y="18443"/>
                  </a:cubicBezTo>
                  <a:cubicBezTo>
                    <a:pt x="7494" y="18443"/>
                    <a:pt x="4311" y="16452"/>
                    <a:pt x="2843" y="13201"/>
                  </a:cubicBezTo>
                  <a:cubicBezTo>
                    <a:pt x="751" y="8380"/>
                    <a:pt x="3230" y="4014"/>
                    <a:pt x="6550" y="694"/>
                  </a:cubicBezTo>
                  <a:cubicBezTo>
                    <a:pt x="6757" y="487"/>
                    <a:pt x="6584" y="214"/>
                    <a:pt x="6370" y="214"/>
                  </a:cubicBezTo>
                  <a:cubicBezTo>
                    <a:pt x="6301" y="214"/>
                    <a:pt x="6229" y="242"/>
                    <a:pt x="6163" y="307"/>
                  </a:cubicBezTo>
                  <a:cubicBezTo>
                    <a:pt x="2457" y="4014"/>
                    <a:pt x="1" y="8835"/>
                    <a:pt x="2661" y="13951"/>
                  </a:cubicBezTo>
                  <a:cubicBezTo>
                    <a:pt x="4310" y="17180"/>
                    <a:pt x="7566" y="18995"/>
                    <a:pt x="11021" y="18995"/>
                  </a:cubicBezTo>
                  <a:cubicBezTo>
                    <a:pt x="12141" y="18995"/>
                    <a:pt x="13282" y="18804"/>
                    <a:pt x="14395" y="18408"/>
                  </a:cubicBezTo>
                  <a:cubicBezTo>
                    <a:pt x="19239" y="16612"/>
                    <a:pt x="21786" y="11018"/>
                    <a:pt x="20558" y="6106"/>
                  </a:cubicBezTo>
                  <a:cubicBezTo>
                    <a:pt x="19605" y="2047"/>
                    <a:pt x="16076" y="1"/>
                    <a:pt x="123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6"/>
            <p:cNvSpPr/>
            <p:nvPr/>
          </p:nvSpPr>
          <p:spPr>
            <a:xfrm>
              <a:off x="6912891" y="112357"/>
              <a:ext cx="390929" cy="376791"/>
            </a:xfrm>
            <a:custGeom>
              <a:rect b="b" l="l" r="r" t="t"/>
              <a:pathLst>
                <a:path extrusionOk="0" h="13699" w="14213">
                  <a:moveTo>
                    <a:pt x="6141" y="568"/>
                  </a:moveTo>
                  <a:cubicBezTo>
                    <a:pt x="6410" y="568"/>
                    <a:pt x="6698" y="596"/>
                    <a:pt x="7004" y="656"/>
                  </a:cubicBezTo>
                  <a:cubicBezTo>
                    <a:pt x="8528" y="929"/>
                    <a:pt x="10120" y="1611"/>
                    <a:pt x="11257" y="2748"/>
                  </a:cubicBezTo>
                  <a:cubicBezTo>
                    <a:pt x="13644" y="5022"/>
                    <a:pt x="13349" y="8888"/>
                    <a:pt x="10984" y="11162"/>
                  </a:cubicBezTo>
                  <a:cubicBezTo>
                    <a:pt x="9769" y="12330"/>
                    <a:pt x="7828" y="13102"/>
                    <a:pt x="5996" y="13102"/>
                  </a:cubicBezTo>
                  <a:cubicBezTo>
                    <a:pt x="4262" y="13102"/>
                    <a:pt x="2626" y="12410"/>
                    <a:pt x="1797" y="10707"/>
                  </a:cubicBezTo>
                  <a:cubicBezTo>
                    <a:pt x="933" y="8888"/>
                    <a:pt x="842" y="6045"/>
                    <a:pt x="1888" y="4067"/>
                  </a:cubicBezTo>
                  <a:cubicBezTo>
                    <a:pt x="1979" y="4067"/>
                    <a:pt x="2070" y="4067"/>
                    <a:pt x="2161" y="3976"/>
                  </a:cubicBezTo>
                  <a:cubicBezTo>
                    <a:pt x="2456" y="3408"/>
                    <a:pt x="2729" y="2839"/>
                    <a:pt x="3116" y="2361"/>
                  </a:cubicBezTo>
                  <a:cubicBezTo>
                    <a:pt x="3207" y="2271"/>
                    <a:pt x="3411" y="2180"/>
                    <a:pt x="3593" y="1975"/>
                  </a:cubicBezTo>
                  <a:cubicBezTo>
                    <a:pt x="3684" y="1975"/>
                    <a:pt x="3684" y="1793"/>
                    <a:pt x="3684" y="1702"/>
                  </a:cubicBezTo>
                  <a:cubicBezTo>
                    <a:pt x="4284" y="1012"/>
                    <a:pt x="5072" y="568"/>
                    <a:pt x="6141" y="568"/>
                  </a:cubicBezTo>
                  <a:close/>
                  <a:moveTo>
                    <a:pt x="6209" y="0"/>
                  </a:moveTo>
                  <a:cubicBezTo>
                    <a:pt x="5894" y="0"/>
                    <a:pt x="5588" y="28"/>
                    <a:pt x="5299" y="88"/>
                  </a:cubicBezTo>
                  <a:cubicBezTo>
                    <a:pt x="4071" y="269"/>
                    <a:pt x="3207" y="1134"/>
                    <a:pt x="2547" y="2066"/>
                  </a:cubicBezTo>
                  <a:cubicBezTo>
                    <a:pt x="273" y="4249"/>
                    <a:pt x="0" y="8797"/>
                    <a:pt x="1501" y="11366"/>
                  </a:cubicBezTo>
                  <a:cubicBezTo>
                    <a:pt x="2531" y="13019"/>
                    <a:pt x="4234" y="13699"/>
                    <a:pt x="6015" y="13699"/>
                  </a:cubicBezTo>
                  <a:cubicBezTo>
                    <a:pt x="8010" y="13699"/>
                    <a:pt x="10104" y="12846"/>
                    <a:pt x="11461" y="11548"/>
                  </a:cubicBezTo>
                  <a:cubicBezTo>
                    <a:pt x="14099" y="9002"/>
                    <a:pt x="14213" y="4340"/>
                    <a:pt x="11166" y="1884"/>
                  </a:cubicBezTo>
                  <a:cubicBezTo>
                    <a:pt x="9972" y="844"/>
                    <a:pt x="7948" y="0"/>
                    <a:pt x="62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6"/>
            <p:cNvSpPr/>
            <p:nvPr/>
          </p:nvSpPr>
          <p:spPr>
            <a:xfrm>
              <a:off x="7247737" y="474240"/>
              <a:ext cx="337541" cy="343015"/>
            </a:xfrm>
            <a:custGeom>
              <a:rect b="b" l="l" r="r" t="t"/>
              <a:pathLst>
                <a:path extrusionOk="0" h="12471" w="12272">
                  <a:moveTo>
                    <a:pt x="3236" y="1"/>
                  </a:moveTo>
                  <a:cubicBezTo>
                    <a:pt x="3024" y="1"/>
                    <a:pt x="2857" y="261"/>
                    <a:pt x="3062" y="483"/>
                  </a:cubicBezTo>
                  <a:cubicBezTo>
                    <a:pt x="4404" y="2098"/>
                    <a:pt x="5723" y="3599"/>
                    <a:pt x="7155" y="5213"/>
                  </a:cubicBezTo>
                  <a:cubicBezTo>
                    <a:pt x="7815" y="5964"/>
                    <a:pt x="8383" y="6737"/>
                    <a:pt x="9043" y="7396"/>
                  </a:cubicBezTo>
                  <a:cubicBezTo>
                    <a:pt x="9316" y="7783"/>
                    <a:pt x="9793" y="8147"/>
                    <a:pt x="9998" y="8533"/>
                  </a:cubicBezTo>
                  <a:cubicBezTo>
                    <a:pt x="10453" y="8920"/>
                    <a:pt x="10566" y="9375"/>
                    <a:pt x="10271" y="10057"/>
                  </a:cubicBezTo>
                  <a:cubicBezTo>
                    <a:pt x="10657" y="11080"/>
                    <a:pt x="10271" y="11558"/>
                    <a:pt x="9316" y="11649"/>
                  </a:cubicBezTo>
                  <a:cubicBezTo>
                    <a:pt x="8888" y="11768"/>
                    <a:pt x="8490" y="11828"/>
                    <a:pt x="8120" y="11828"/>
                  </a:cubicBezTo>
                  <a:cubicBezTo>
                    <a:pt x="7013" y="11828"/>
                    <a:pt x="6148" y="11295"/>
                    <a:pt x="5450" y="10239"/>
                  </a:cubicBezTo>
                  <a:cubicBezTo>
                    <a:pt x="4881" y="9488"/>
                    <a:pt x="4495" y="8715"/>
                    <a:pt x="4017" y="7965"/>
                  </a:cubicBezTo>
                  <a:cubicBezTo>
                    <a:pt x="2880" y="6077"/>
                    <a:pt x="1743" y="4167"/>
                    <a:pt x="697" y="2280"/>
                  </a:cubicBezTo>
                  <a:cubicBezTo>
                    <a:pt x="643" y="2193"/>
                    <a:pt x="556" y="2157"/>
                    <a:pt x="464" y="2157"/>
                  </a:cubicBezTo>
                  <a:cubicBezTo>
                    <a:pt x="245" y="2157"/>
                    <a:pt x="0" y="2360"/>
                    <a:pt x="129" y="2553"/>
                  </a:cubicBezTo>
                  <a:cubicBezTo>
                    <a:pt x="1834" y="5304"/>
                    <a:pt x="3267" y="8442"/>
                    <a:pt x="5245" y="10989"/>
                  </a:cubicBezTo>
                  <a:cubicBezTo>
                    <a:pt x="6025" y="12033"/>
                    <a:pt x="6959" y="12471"/>
                    <a:pt x="7992" y="12471"/>
                  </a:cubicBezTo>
                  <a:cubicBezTo>
                    <a:pt x="8737" y="12471"/>
                    <a:pt x="9533" y="12244"/>
                    <a:pt x="10362" y="11853"/>
                  </a:cubicBezTo>
                  <a:cubicBezTo>
                    <a:pt x="12272" y="10898"/>
                    <a:pt x="11885" y="9852"/>
                    <a:pt x="10657" y="8442"/>
                  </a:cubicBezTo>
                  <a:cubicBezTo>
                    <a:pt x="8292" y="5600"/>
                    <a:pt x="5814" y="2848"/>
                    <a:pt x="3449" y="97"/>
                  </a:cubicBezTo>
                  <a:cubicBezTo>
                    <a:pt x="3381" y="29"/>
                    <a:pt x="3306" y="1"/>
                    <a:pt x="323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6"/>
            <p:cNvSpPr/>
            <p:nvPr/>
          </p:nvSpPr>
          <p:spPr>
            <a:xfrm>
              <a:off x="7018345" y="257391"/>
              <a:ext cx="33666" cy="43128"/>
            </a:xfrm>
            <a:custGeom>
              <a:rect b="b" l="l" r="r" t="t"/>
              <a:pathLst>
                <a:path extrusionOk="0" h="1568" w="1224">
                  <a:moveTo>
                    <a:pt x="391" y="0"/>
                  </a:moveTo>
                  <a:cubicBezTo>
                    <a:pt x="199" y="0"/>
                    <a:pt x="1" y="199"/>
                    <a:pt x="146" y="409"/>
                  </a:cubicBezTo>
                  <a:cubicBezTo>
                    <a:pt x="237" y="772"/>
                    <a:pt x="419" y="1068"/>
                    <a:pt x="601" y="1455"/>
                  </a:cubicBezTo>
                  <a:cubicBezTo>
                    <a:pt x="660" y="1534"/>
                    <a:pt x="743" y="1567"/>
                    <a:pt x="825" y="1567"/>
                  </a:cubicBezTo>
                  <a:cubicBezTo>
                    <a:pt x="1025" y="1567"/>
                    <a:pt x="1223" y="1369"/>
                    <a:pt x="1078" y="1159"/>
                  </a:cubicBezTo>
                  <a:cubicBezTo>
                    <a:pt x="896" y="772"/>
                    <a:pt x="714" y="499"/>
                    <a:pt x="601" y="113"/>
                  </a:cubicBezTo>
                  <a:cubicBezTo>
                    <a:pt x="548" y="34"/>
                    <a:pt x="470" y="0"/>
                    <a:pt x="39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6"/>
            <p:cNvSpPr/>
            <p:nvPr/>
          </p:nvSpPr>
          <p:spPr>
            <a:xfrm>
              <a:off x="7092389" y="200593"/>
              <a:ext cx="26295" cy="127926"/>
            </a:xfrm>
            <a:custGeom>
              <a:rect b="b" l="l" r="r" t="t"/>
              <a:pathLst>
                <a:path extrusionOk="0" h="4651" w="956">
                  <a:moveTo>
                    <a:pt x="285" y="1"/>
                  </a:moveTo>
                  <a:cubicBezTo>
                    <a:pt x="143" y="1"/>
                    <a:pt x="1" y="97"/>
                    <a:pt x="1" y="290"/>
                  </a:cubicBezTo>
                  <a:cubicBezTo>
                    <a:pt x="92" y="1609"/>
                    <a:pt x="296" y="3042"/>
                    <a:pt x="387" y="4361"/>
                  </a:cubicBezTo>
                  <a:cubicBezTo>
                    <a:pt x="387" y="4554"/>
                    <a:pt x="529" y="4651"/>
                    <a:pt x="672" y="4651"/>
                  </a:cubicBezTo>
                  <a:cubicBezTo>
                    <a:pt x="814" y="4651"/>
                    <a:pt x="956" y="4554"/>
                    <a:pt x="956" y="4361"/>
                  </a:cubicBezTo>
                  <a:cubicBezTo>
                    <a:pt x="865" y="3042"/>
                    <a:pt x="660" y="1609"/>
                    <a:pt x="569" y="290"/>
                  </a:cubicBezTo>
                  <a:cubicBezTo>
                    <a:pt x="569" y="97"/>
                    <a:pt x="427" y="1"/>
                    <a:pt x="28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6"/>
            <p:cNvSpPr/>
            <p:nvPr/>
          </p:nvSpPr>
          <p:spPr>
            <a:xfrm>
              <a:off x="6959787" y="112247"/>
              <a:ext cx="344033" cy="339907"/>
            </a:xfrm>
            <a:custGeom>
              <a:rect b="b" l="l" r="r" t="t"/>
              <a:pathLst>
                <a:path extrusionOk="0" h="12358" w="12508">
                  <a:moveTo>
                    <a:pt x="3503" y="1"/>
                  </a:moveTo>
                  <a:lnTo>
                    <a:pt x="3503" y="1"/>
                  </a:lnTo>
                  <a:cubicBezTo>
                    <a:pt x="1593" y="2070"/>
                    <a:pt x="1" y="4821"/>
                    <a:pt x="456" y="7573"/>
                  </a:cubicBezTo>
                  <a:cubicBezTo>
                    <a:pt x="751" y="9369"/>
                    <a:pt x="1979" y="10984"/>
                    <a:pt x="3594" y="11734"/>
                  </a:cubicBezTo>
                  <a:cubicBezTo>
                    <a:pt x="4391" y="12156"/>
                    <a:pt x="5285" y="12358"/>
                    <a:pt x="6183" y="12358"/>
                  </a:cubicBezTo>
                  <a:cubicBezTo>
                    <a:pt x="7951" y="12358"/>
                    <a:pt x="9732" y="11575"/>
                    <a:pt x="10802" y="10143"/>
                  </a:cubicBezTo>
                  <a:cubicBezTo>
                    <a:pt x="12508" y="8050"/>
                    <a:pt x="12303" y="4730"/>
                    <a:pt x="10507" y="2752"/>
                  </a:cubicBezTo>
                  <a:cubicBezTo>
                    <a:pt x="9450" y="1575"/>
                    <a:pt x="7867" y="957"/>
                    <a:pt x="6279" y="957"/>
                  </a:cubicBezTo>
                  <a:cubicBezTo>
                    <a:pt x="5167" y="957"/>
                    <a:pt x="4053" y="1260"/>
                    <a:pt x="3116" y="1888"/>
                  </a:cubicBezTo>
                  <a:lnTo>
                    <a:pt x="3503"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6" name="Google Shape;316;p6"/>
          <p:cNvGrpSpPr/>
          <p:nvPr/>
        </p:nvGrpSpPr>
        <p:grpSpPr>
          <a:xfrm>
            <a:off x="6589790" y="49161"/>
            <a:ext cx="888797" cy="846439"/>
            <a:chOff x="5322965" y="-27039"/>
            <a:chExt cx="888797" cy="846439"/>
          </a:xfrm>
        </p:grpSpPr>
        <p:sp>
          <p:nvSpPr>
            <p:cNvPr id="317" name="Google Shape;317;p6"/>
            <p:cNvSpPr/>
            <p:nvPr/>
          </p:nvSpPr>
          <p:spPr>
            <a:xfrm>
              <a:off x="5474325" y="6050"/>
              <a:ext cx="354044" cy="241741"/>
            </a:xfrm>
            <a:custGeom>
              <a:rect b="b" l="l" r="r" t="t"/>
              <a:pathLst>
                <a:path extrusionOk="0" h="8789" w="12872">
                  <a:moveTo>
                    <a:pt x="9228" y="0"/>
                  </a:moveTo>
                  <a:cubicBezTo>
                    <a:pt x="8892" y="0"/>
                    <a:pt x="8558" y="23"/>
                    <a:pt x="8232" y="64"/>
                  </a:cubicBezTo>
                  <a:cubicBezTo>
                    <a:pt x="6709" y="360"/>
                    <a:pt x="5390" y="928"/>
                    <a:pt x="4071" y="1497"/>
                  </a:cubicBezTo>
                  <a:cubicBezTo>
                    <a:pt x="3207" y="1860"/>
                    <a:pt x="2365" y="2247"/>
                    <a:pt x="1706" y="2725"/>
                  </a:cubicBezTo>
                  <a:lnTo>
                    <a:pt x="1979" y="2065"/>
                  </a:lnTo>
                  <a:lnTo>
                    <a:pt x="1979" y="2065"/>
                  </a:lnTo>
                  <a:cubicBezTo>
                    <a:pt x="660" y="3384"/>
                    <a:pt x="1" y="5362"/>
                    <a:pt x="364" y="7182"/>
                  </a:cubicBezTo>
                  <a:cubicBezTo>
                    <a:pt x="455" y="7750"/>
                    <a:pt x="660" y="8205"/>
                    <a:pt x="1024" y="8500"/>
                  </a:cubicBezTo>
                  <a:cubicBezTo>
                    <a:pt x="1307" y="8709"/>
                    <a:pt x="1627" y="8789"/>
                    <a:pt x="1955" y="8789"/>
                  </a:cubicBezTo>
                  <a:cubicBezTo>
                    <a:pt x="2524" y="8789"/>
                    <a:pt x="3118" y="8549"/>
                    <a:pt x="3593" y="8319"/>
                  </a:cubicBezTo>
                  <a:cubicBezTo>
                    <a:pt x="6823" y="6613"/>
                    <a:pt x="9847" y="4521"/>
                    <a:pt x="12508" y="2065"/>
                  </a:cubicBezTo>
                  <a:cubicBezTo>
                    <a:pt x="12689" y="1860"/>
                    <a:pt x="12871" y="1679"/>
                    <a:pt x="12871" y="1497"/>
                  </a:cubicBezTo>
                  <a:cubicBezTo>
                    <a:pt x="12871" y="1201"/>
                    <a:pt x="12689" y="1019"/>
                    <a:pt x="12508" y="928"/>
                  </a:cubicBezTo>
                  <a:cubicBezTo>
                    <a:pt x="11541" y="260"/>
                    <a:pt x="10371" y="0"/>
                    <a:pt x="922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6"/>
            <p:cNvSpPr/>
            <p:nvPr/>
          </p:nvSpPr>
          <p:spPr>
            <a:xfrm>
              <a:off x="5653932" y="622767"/>
              <a:ext cx="297026" cy="125450"/>
            </a:xfrm>
            <a:custGeom>
              <a:rect b="b" l="l" r="r" t="t"/>
              <a:pathLst>
                <a:path extrusionOk="0" h="4561" w="10799">
                  <a:moveTo>
                    <a:pt x="3411" y="1"/>
                  </a:moveTo>
                  <a:cubicBezTo>
                    <a:pt x="2936" y="1"/>
                    <a:pt x="2464" y="52"/>
                    <a:pt x="1998" y="200"/>
                  </a:cubicBezTo>
                  <a:cubicBezTo>
                    <a:pt x="1134" y="473"/>
                    <a:pt x="293" y="1246"/>
                    <a:pt x="88" y="2178"/>
                  </a:cubicBezTo>
                  <a:cubicBezTo>
                    <a:pt x="1" y="3094"/>
                    <a:pt x="687" y="4094"/>
                    <a:pt x="1667" y="4094"/>
                  </a:cubicBezTo>
                  <a:cubicBezTo>
                    <a:pt x="1708" y="4094"/>
                    <a:pt x="1751" y="4092"/>
                    <a:pt x="1793" y="4088"/>
                  </a:cubicBezTo>
                  <a:lnTo>
                    <a:pt x="1998" y="4452"/>
                  </a:lnTo>
                  <a:cubicBezTo>
                    <a:pt x="2532" y="4525"/>
                    <a:pt x="3066" y="4561"/>
                    <a:pt x="3597" y="4561"/>
                  </a:cubicBezTo>
                  <a:cubicBezTo>
                    <a:pt x="5892" y="4561"/>
                    <a:pt x="8127" y="3893"/>
                    <a:pt x="10048" y="2656"/>
                  </a:cubicBezTo>
                  <a:cubicBezTo>
                    <a:pt x="10412" y="2474"/>
                    <a:pt x="10798" y="2087"/>
                    <a:pt x="10616" y="1701"/>
                  </a:cubicBezTo>
                  <a:cubicBezTo>
                    <a:pt x="10525" y="1428"/>
                    <a:pt x="10230" y="1337"/>
                    <a:pt x="9957" y="1246"/>
                  </a:cubicBezTo>
                  <a:cubicBezTo>
                    <a:pt x="8342" y="768"/>
                    <a:pt x="6637" y="382"/>
                    <a:pt x="4841" y="109"/>
                  </a:cubicBezTo>
                  <a:cubicBezTo>
                    <a:pt x="4363" y="52"/>
                    <a:pt x="3885" y="1"/>
                    <a:pt x="341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6"/>
            <p:cNvSpPr/>
            <p:nvPr/>
          </p:nvSpPr>
          <p:spPr>
            <a:xfrm>
              <a:off x="5374867" y="150066"/>
              <a:ext cx="693676" cy="550760"/>
            </a:xfrm>
            <a:custGeom>
              <a:rect b="b" l="l" r="r" t="t"/>
              <a:pathLst>
                <a:path extrusionOk="0" h="20024" w="25220">
                  <a:moveTo>
                    <a:pt x="20767" y="1"/>
                  </a:moveTo>
                  <a:cubicBezTo>
                    <a:pt x="19972" y="1"/>
                    <a:pt x="19233" y="496"/>
                    <a:pt x="18579" y="990"/>
                  </a:cubicBezTo>
                  <a:cubicBezTo>
                    <a:pt x="17533" y="1741"/>
                    <a:pt x="16578" y="2400"/>
                    <a:pt x="15555" y="3174"/>
                  </a:cubicBezTo>
                  <a:cubicBezTo>
                    <a:pt x="13645" y="4492"/>
                    <a:pt x="11757" y="5811"/>
                    <a:pt x="9574" y="6585"/>
                  </a:cubicBezTo>
                  <a:cubicBezTo>
                    <a:pt x="8651" y="6863"/>
                    <a:pt x="7663" y="7024"/>
                    <a:pt x="6685" y="7024"/>
                  </a:cubicBezTo>
                  <a:cubicBezTo>
                    <a:pt x="5351" y="7024"/>
                    <a:pt x="4037" y="6725"/>
                    <a:pt x="2934" y="6016"/>
                  </a:cubicBezTo>
                  <a:cubicBezTo>
                    <a:pt x="2661" y="5720"/>
                    <a:pt x="2275" y="5448"/>
                    <a:pt x="1911" y="5448"/>
                  </a:cubicBezTo>
                  <a:cubicBezTo>
                    <a:pt x="1229" y="5448"/>
                    <a:pt x="865" y="6380"/>
                    <a:pt x="774" y="7062"/>
                  </a:cubicBezTo>
                  <a:cubicBezTo>
                    <a:pt x="1" y="11883"/>
                    <a:pt x="2002" y="16999"/>
                    <a:pt x="5891" y="20024"/>
                  </a:cubicBezTo>
                  <a:cubicBezTo>
                    <a:pt x="6254" y="18523"/>
                    <a:pt x="6641" y="16908"/>
                    <a:pt x="7869" y="15953"/>
                  </a:cubicBezTo>
                  <a:cubicBezTo>
                    <a:pt x="8824" y="15112"/>
                    <a:pt x="10143" y="14816"/>
                    <a:pt x="11462" y="14725"/>
                  </a:cubicBezTo>
                  <a:cubicBezTo>
                    <a:pt x="11746" y="14693"/>
                    <a:pt x="12030" y="14678"/>
                    <a:pt x="12315" y="14678"/>
                  </a:cubicBezTo>
                  <a:cubicBezTo>
                    <a:pt x="15441" y="14678"/>
                    <a:pt x="18568" y="16493"/>
                    <a:pt x="21695" y="17181"/>
                  </a:cubicBezTo>
                  <a:lnTo>
                    <a:pt x="22559" y="17295"/>
                  </a:lnTo>
                  <a:cubicBezTo>
                    <a:pt x="25015" y="12542"/>
                    <a:pt x="25219" y="6675"/>
                    <a:pt x="22832" y="1946"/>
                  </a:cubicBezTo>
                  <a:cubicBezTo>
                    <a:pt x="22468" y="1081"/>
                    <a:pt x="21990" y="331"/>
                    <a:pt x="21126" y="35"/>
                  </a:cubicBezTo>
                  <a:cubicBezTo>
                    <a:pt x="21005" y="12"/>
                    <a:pt x="20886" y="1"/>
                    <a:pt x="207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6"/>
            <p:cNvSpPr/>
            <p:nvPr/>
          </p:nvSpPr>
          <p:spPr>
            <a:xfrm>
              <a:off x="5322965" y="-27039"/>
              <a:ext cx="888797" cy="846439"/>
            </a:xfrm>
            <a:custGeom>
              <a:rect b="b" l="l" r="r" t="t"/>
              <a:pathLst>
                <a:path extrusionOk="0" h="30774" w="32314">
                  <a:moveTo>
                    <a:pt x="15951" y="598"/>
                  </a:moveTo>
                  <a:cubicBezTo>
                    <a:pt x="18250" y="598"/>
                    <a:pt x="20623" y="1170"/>
                    <a:pt x="22740" y="2313"/>
                  </a:cubicBezTo>
                  <a:cubicBezTo>
                    <a:pt x="19602" y="3723"/>
                    <a:pt x="17146" y="6111"/>
                    <a:pt x="14486" y="8180"/>
                  </a:cubicBezTo>
                  <a:cubicBezTo>
                    <a:pt x="13076" y="9226"/>
                    <a:pt x="11461" y="10272"/>
                    <a:pt x="9665" y="10840"/>
                  </a:cubicBezTo>
                  <a:cubicBezTo>
                    <a:pt x="10052" y="6861"/>
                    <a:pt x="11939" y="3063"/>
                    <a:pt x="15350" y="698"/>
                  </a:cubicBezTo>
                  <a:cubicBezTo>
                    <a:pt x="15350" y="608"/>
                    <a:pt x="15441" y="608"/>
                    <a:pt x="15441" y="608"/>
                  </a:cubicBezTo>
                  <a:cubicBezTo>
                    <a:pt x="15610" y="601"/>
                    <a:pt x="15780" y="598"/>
                    <a:pt x="15951" y="598"/>
                  </a:cubicBezTo>
                  <a:close/>
                  <a:moveTo>
                    <a:pt x="14486" y="608"/>
                  </a:moveTo>
                  <a:lnTo>
                    <a:pt x="14486" y="608"/>
                  </a:lnTo>
                  <a:cubicBezTo>
                    <a:pt x="11279" y="3154"/>
                    <a:pt x="9483" y="6952"/>
                    <a:pt x="9096" y="10931"/>
                  </a:cubicBezTo>
                  <a:lnTo>
                    <a:pt x="9096" y="11022"/>
                  </a:lnTo>
                  <a:cubicBezTo>
                    <a:pt x="8649" y="11100"/>
                    <a:pt x="8188" y="11151"/>
                    <a:pt x="7738" y="11151"/>
                  </a:cubicBezTo>
                  <a:cubicBezTo>
                    <a:pt x="6476" y="11151"/>
                    <a:pt x="5300" y="10749"/>
                    <a:pt x="4730" y="9408"/>
                  </a:cubicBezTo>
                  <a:cubicBezTo>
                    <a:pt x="4162" y="8089"/>
                    <a:pt x="4639" y="6565"/>
                    <a:pt x="5117" y="5337"/>
                  </a:cubicBezTo>
                  <a:lnTo>
                    <a:pt x="5117" y="5156"/>
                  </a:lnTo>
                  <a:cubicBezTo>
                    <a:pt x="5867" y="4291"/>
                    <a:pt x="6913" y="3450"/>
                    <a:pt x="7959" y="2791"/>
                  </a:cubicBezTo>
                  <a:cubicBezTo>
                    <a:pt x="9938" y="1563"/>
                    <a:pt x="12212" y="880"/>
                    <a:pt x="14486" y="608"/>
                  </a:cubicBezTo>
                  <a:close/>
                  <a:moveTo>
                    <a:pt x="4162" y="6293"/>
                  </a:moveTo>
                  <a:cubicBezTo>
                    <a:pt x="3798" y="7702"/>
                    <a:pt x="3593" y="9408"/>
                    <a:pt x="4730" y="10659"/>
                  </a:cubicBezTo>
                  <a:cubicBezTo>
                    <a:pt x="5522" y="11450"/>
                    <a:pt x="6589" y="11735"/>
                    <a:pt x="7679" y="11735"/>
                  </a:cubicBezTo>
                  <a:cubicBezTo>
                    <a:pt x="8154" y="11735"/>
                    <a:pt x="8634" y="11681"/>
                    <a:pt x="9096" y="11591"/>
                  </a:cubicBezTo>
                  <a:lnTo>
                    <a:pt x="9096" y="11591"/>
                  </a:lnTo>
                  <a:cubicBezTo>
                    <a:pt x="9005" y="12546"/>
                    <a:pt x="9096" y="13592"/>
                    <a:pt x="9187" y="14524"/>
                  </a:cubicBezTo>
                  <a:cubicBezTo>
                    <a:pt x="9278" y="14820"/>
                    <a:pt x="9278" y="15093"/>
                    <a:pt x="9369" y="15388"/>
                  </a:cubicBezTo>
                  <a:cubicBezTo>
                    <a:pt x="6641" y="16434"/>
                    <a:pt x="3980" y="17753"/>
                    <a:pt x="1615" y="19459"/>
                  </a:cubicBezTo>
                  <a:cubicBezTo>
                    <a:pt x="1524" y="19277"/>
                    <a:pt x="1524" y="18981"/>
                    <a:pt x="1410" y="18799"/>
                  </a:cubicBezTo>
                  <a:cubicBezTo>
                    <a:pt x="387" y="14342"/>
                    <a:pt x="1524" y="9703"/>
                    <a:pt x="4162" y="6293"/>
                  </a:cubicBezTo>
                  <a:close/>
                  <a:moveTo>
                    <a:pt x="9483" y="15957"/>
                  </a:moveTo>
                  <a:cubicBezTo>
                    <a:pt x="10052" y="18618"/>
                    <a:pt x="11189" y="21073"/>
                    <a:pt x="12689" y="23347"/>
                  </a:cubicBezTo>
                  <a:cubicBezTo>
                    <a:pt x="12598" y="23347"/>
                    <a:pt x="12416" y="23438"/>
                    <a:pt x="12212" y="23438"/>
                  </a:cubicBezTo>
                  <a:cubicBezTo>
                    <a:pt x="10984" y="23916"/>
                    <a:pt x="10052" y="24871"/>
                    <a:pt x="10052" y="26281"/>
                  </a:cubicBezTo>
                  <a:cubicBezTo>
                    <a:pt x="10142" y="27713"/>
                    <a:pt x="10984" y="28737"/>
                    <a:pt x="11939" y="29692"/>
                  </a:cubicBezTo>
                  <a:cubicBezTo>
                    <a:pt x="7209" y="28373"/>
                    <a:pt x="3321" y="24666"/>
                    <a:pt x="1797" y="20027"/>
                  </a:cubicBezTo>
                  <a:cubicBezTo>
                    <a:pt x="4162" y="18322"/>
                    <a:pt x="6732" y="17003"/>
                    <a:pt x="9483" y="15957"/>
                  </a:cubicBezTo>
                  <a:close/>
                  <a:moveTo>
                    <a:pt x="23309" y="2586"/>
                  </a:moveTo>
                  <a:cubicBezTo>
                    <a:pt x="23968" y="2972"/>
                    <a:pt x="24537" y="3359"/>
                    <a:pt x="25105" y="3837"/>
                  </a:cubicBezTo>
                  <a:cubicBezTo>
                    <a:pt x="30608" y="8180"/>
                    <a:pt x="32109" y="15866"/>
                    <a:pt x="29085" y="22119"/>
                  </a:cubicBezTo>
                  <a:cubicBezTo>
                    <a:pt x="26454" y="27023"/>
                    <a:pt x="21310" y="30232"/>
                    <a:pt x="15745" y="30232"/>
                  </a:cubicBezTo>
                  <a:cubicBezTo>
                    <a:pt x="15297" y="30232"/>
                    <a:pt x="14847" y="30212"/>
                    <a:pt x="14395" y="30169"/>
                  </a:cubicBezTo>
                  <a:cubicBezTo>
                    <a:pt x="14031" y="30078"/>
                    <a:pt x="13644" y="30078"/>
                    <a:pt x="13258" y="29987"/>
                  </a:cubicBezTo>
                  <a:cubicBezTo>
                    <a:pt x="11461" y="28646"/>
                    <a:pt x="9278" y="26190"/>
                    <a:pt x="11848" y="24302"/>
                  </a:cubicBezTo>
                  <a:cubicBezTo>
                    <a:pt x="12121" y="24007"/>
                    <a:pt x="12598" y="23916"/>
                    <a:pt x="13076" y="23825"/>
                  </a:cubicBezTo>
                  <a:cubicBezTo>
                    <a:pt x="14690" y="26008"/>
                    <a:pt x="16669" y="27986"/>
                    <a:pt x="18852" y="29601"/>
                  </a:cubicBezTo>
                  <a:cubicBezTo>
                    <a:pt x="18916" y="29660"/>
                    <a:pt x="18978" y="29685"/>
                    <a:pt x="19035" y="29685"/>
                  </a:cubicBezTo>
                  <a:cubicBezTo>
                    <a:pt x="19240" y="29685"/>
                    <a:pt x="19361" y="29355"/>
                    <a:pt x="19148" y="29123"/>
                  </a:cubicBezTo>
                  <a:cubicBezTo>
                    <a:pt x="17055" y="27600"/>
                    <a:pt x="15259" y="25803"/>
                    <a:pt x="13735" y="23734"/>
                  </a:cubicBezTo>
                  <a:cubicBezTo>
                    <a:pt x="13994" y="23700"/>
                    <a:pt x="14259" y="23686"/>
                    <a:pt x="14520" y="23686"/>
                  </a:cubicBezTo>
                  <a:cubicBezTo>
                    <a:pt x="15133" y="23686"/>
                    <a:pt x="15729" y="23761"/>
                    <a:pt x="16191" y="23825"/>
                  </a:cubicBezTo>
                  <a:cubicBezTo>
                    <a:pt x="19329" y="24007"/>
                    <a:pt x="22354" y="25053"/>
                    <a:pt x="25105" y="26576"/>
                  </a:cubicBezTo>
                  <a:cubicBezTo>
                    <a:pt x="25165" y="26605"/>
                    <a:pt x="25223" y="26617"/>
                    <a:pt x="25275" y="26617"/>
                  </a:cubicBezTo>
                  <a:cubicBezTo>
                    <a:pt x="25561" y="26617"/>
                    <a:pt x="25708" y="26253"/>
                    <a:pt x="25401" y="26099"/>
                  </a:cubicBezTo>
                  <a:cubicBezTo>
                    <a:pt x="22679" y="24584"/>
                    <a:pt x="18744" y="22989"/>
                    <a:pt x="15246" y="22989"/>
                  </a:cubicBezTo>
                  <a:cubicBezTo>
                    <a:pt x="14595" y="22989"/>
                    <a:pt x="13959" y="23044"/>
                    <a:pt x="13349" y="23165"/>
                  </a:cubicBezTo>
                  <a:cubicBezTo>
                    <a:pt x="11757" y="20982"/>
                    <a:pt x="10620" y="18504"/>
                    <a:pt x="10052" y="15775"/>
                  </a:cubicBezTo>
                  <a:cubicBezTo>
                    <a:pt x="13807" y="14429"/>
                    <a:pt x="17761" y="13744"/>
                    <a:pt x="21740" y="13744"/>
                  </a:cubicBezTo>
                  <a:cubicBezTo>
                    <a:pt x="24483" y="13744"/>
                    <a:pt x="27239" y="14070"/>
                    <a:pt x="29949" y="14729"/>
                  </a:cubicBezTo>
                  <a:cubicBezTo>
                    <a:pt x="29976" y="14736"/>
                    <a:pt x="30002" y="14739"/>
                    <a:pt x="30027" y="14739"/>
                  </a:cubicBezTo>
                  <a:cubicBezTo>
                    <a:pt x="30340" y="14739"/>
                    <a:pt x="30489" y="14245"/>
                    <a:pt x="30131" y="14161"/>
                  </a:cubicBezTo>
                  <a:cubicBezTo>
                    <a:pt x="27384" y="13502"/>
                    <a:pt x="24576" y="13176"/>
                    <a:pt x="21775" y="13176"/>
                  </a:cubicBezTo>
                  <a:cubicBezTo>
                    <a:pt x="17715" y="13176"/>
                    <a:pt x="13669" y="13861"/>
                    <a:pt x="9847" y="15207"/>
                  </a:cubicBezTo>
                  <a:cubicBezTo>
                    <a:pt x="9665" y="13956"/>
                    <a:pt x="9574" y="12637"/>
                    <a:pt x="9665" y="11409"/>
                  </a:cubicBezTo>
                  <a:cubicBezTo>
                    <a:pt x="9847" y="11318"/>
                    <a:pt x="10052" y="11318"/>
                    <a:pt x="10233" y="11227"/>
                  </a:cubicBezTo>
                  <a:cubicBezTo>
                    <a:pt x="15259" y="9408"/>
                    <a:pt x="18374" y="4678"/>
                    <a:pt x="23309" y="2700"/>
                  </a:cubicBezTo>
                  <a:lnTo>
                    <a:pt x="23309" y="2586"/>
                  </a:lnTo>
                  <a:close/>
                  <a:moveTo>
                    <a:pt x="15733" y="1"/>
                  </a:moveTo>
                  <a:cubicBezTo>
                    <a:pt x="13734" y="1"/>
                    <a:pt x="11729" y="384"/>
                    <a:pt x="9847" y="1176"/>
                  </a:cubicBezTo>
                  <a:cubicBezTo>
                    <a:pt x="3889" y="3723"/>
                    <a:pt x="0" y="9976"/>
                    <a:pt x="478" y="16434"/>
                  </a:cubicBezTo>
                  <a:cubicBezTo>
                    <a:pt x="956" y="22688"/>
                    <a:pt x="5299" y="28282"/>
                    <a:pt x="11370" y="30078"/>
                  </a:cubicBezTo>
                  <a:cubicBezTo>
                    <a:pt x="11939" y="30260"/>
                    <a:pt x="12507" y="30351"/>
                    <a:pt x="12985" y="30442"/>
                  </a:cubicBezTo>
                  <a:lnTo>
                    <a:pt x="12985" y="30556"/>
                  </a:lnTo>
                  <a:lnTo>
                    <a:pt x="13258" y="30556"/>
                  </a:lnTo>
                  <a:cubicBezTo>
                    <a:pt x="14101" y="30702"/>
                    <a:pt x="14946" y="30773"/>
                    <a:pt x="15784" y="30773"/>
                  </a:cubicBezTo>
                  <a:cubicBezTo>
                    <a:pt x="21454" y="30773"/>
                    <a:pt x="26828" y="27524"/>
                    <a:pt x="29562" y="22392"/>
                  </a:cubicBezTo>
                  <a:cubicBezTo>
                    <a:pt x="32314" y="16616"/>
                    <a:pt x="31541" y="9703"/>
                    <a:pt x="27197" y="4974"/>
                  </a:cubicBezTo>
                  <a:cubicBezTo>
                    <a:pt x="24226" y="1740"/>
                    <a:pt x="19992" y="1"/>
                    <a:pt x="157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6">
    <p:spTree>
      <p:nvGrpSpPr>
        <p:cNvPr id="321" name="Shape 321"/>
        <p:cNvGrpSpPr/>
        <p:nvPr/>
      </p:nvGrpSpPr>
      <p:grpSpPr>
        <a:xfrm>
          <a:off x="0" y="0"/>
          <a:ext cx="0" cy="0"/>
          <a:chOff x="0" y="0"/>
          <a:chExt cx="0" cy="0"/>
        </a:xfrm>
      </p:grpSpPr>
      <p:sp>
        <p:nvSpPr>
          <p:cNvPr id="322" name="Google Shape;322;p7"/>
          <p:cNvSpPr txBox="1"/>
          <p:nvPr>
            <p:ph type="title"/>
          </p:nvPr>
        </p:nvSpPr>
        <p:spPr>
          <a:xfrm>
            <a:off x="1972050" y="1082425"/>
            <a:ext cx="51999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3600"/>
              <a:buNone/>
              <a:defRPr sz="6000">
                <a:solidFill>
                  <a:schemeClr val="accent3"/>
                </a:solidFill>
              </a:defRPr>
            </a:lvl1pPr>
            <a:lvl2pPr lvl="1" algn="ctr">
              <a:lnSpc>
                <a:spcPct val="100000"/>
              </a:lnSpc>
              <a:spcBef>
                <a:spcPts val="0"/>
              </a:spcBef>
              <a:spcAft>
                <a:spcPts val="0"/>
              </a:spcAft>
              <a:buClr>
                <a:schemeClr val="accent2"/>
              </a:buClr>
              <a:buSzPts val="3600"/>
              <a:buNone/>
              <a:defRPr sz="3600">
                <a:solidFill>
                  <a:schemeClr val="accent2"/>
                </a:solidFill>
              </a:defRPr>
            </a:lvl2pPr>
            <a:lvl3pPr lvl="2" algn="ctr">
              <a:lnSpc>
                <a:spcPct val="100000"/>
              </a:lnSpc>
              <a:spcBef>
                <a:spcPts val="0"/>
              </a:spcBef>
              <a:spcAft>
                <a:spcPts val="0"/>
              </a:spcAft>
              <a:buClr>
                <a:schemeClr val="accent2"/>
              </a:buClr>
              <a:buSzPts val="3600"/>
              <a:buNone/>
              <a:defRPr sz="3600">
                <a:solidFill>
                  <a:schemeClr val="accent2"/>
                </a:solidFill>
              </a:defRPr>
            </a:lvl3pPr>
            <a:lvl4pPr lvl="3" algn="ctr">
              <a:lnSpc>
                <a:spcPct val="100000"/>
              </a:lnSpc>
              <a:spcBef>
                <a:spcPts val="0"/>
              </a:spcBef>
              <a:spcAft>
                <a:spcPts val="0"/>
              </a:spcAft>
              <a:buClr>
                <a:schemeClr val="accent2"/>
              </a:buClr>
              <a:buSzPts val="3600"/>
              <a:buNone/>
              <a:defRPr sz="3600">
                <a:solidFill>
                  <a:schemeClr val="accent2"/>
                </a:solidFill>
              </a:defRPr>
            </a:lvl4pPr>
            <a:lvl5pPr lvl="4" algn="ctr">
              <a:lnSpc>
                <a:spcPct val="100000"/>
              </a:lnSpc>
              <a:spcBef>
                <a:spcPts val="0"/>
              </a:spcBef>
              <a:spcAft>
                <a:spcPts val="0"/>
              </a:spcAft>
              <a:buClr>
                <a:schemeClr val="accent2"/>
              </a:buClr>
              <a:buSzPts val="3600"/>
              <a:buNone/>
              <a:defRPr sz="3600">
                <a:solidFill>
                  <a:schemeClr val="accent2"/>
                </a:solidFill>
              </a:defRPr>
            </a:lvl5pPr>
            <a:lvl6pPr lvl="5" algn="ctr">
              <a:lnSpc>
                <a:spcPct val="100000"/>
              </a:lnSpc>
              <a:spcBef>
                <a:spcPts val="0"/>
              </a:spcBef>
              <a:spcAft>
                <a:spcPts val="0"/>
              </a:spcAft>
              <a:buClr>
                <a:schemeClr val="accent2"/>
              </a:buClr>
              <a:buSzPts val="3600"/>
              <a:buNone/>
              <a:defRPr sz="3600">
                <a:solidFill>
                  <a:schemeClr val="accent2"/>
                </a:solidFill>
              </a:defRPr>
            </a:lvl6pPr>
            <a:lvl7pPr lvl="6" algn="ctr">
              <a:lnSpc>
                <a:spcPct val="100000"/>
              </a:lnSpc>
              <a:spcBef>
                <a:spcPts val="0"/>
              </a:spcBef>
              <a:spcAft>
                <a:spcPts val="0"/>
              </a:spcAft>
              <a:buClr>
                <a:schemeClr val="accent2"/>
              </a:buClr>
              <a:buSzPts val="3600"/>
              <a:buNone/>
              <a:defRPr sz="3600">
                <a:solidFill>
                  <a:schemeClr val="accent2"/>
                </a:solidFill>
              </a:defRPr>
            </a:lvl7pPr>
            <a:lvl8pPr lvl="7" algn="ctr">
              <a:lnSpc>
                <a:spcPct val="100000"/>
              </a:lnSpc>
              <a:spcBef>
                <a:spcPts val="0"/>
              </a:spcBef>
              <a:spcAft>
                <a:spcPts val="0"/>
              </a:spcAft>
              <a:buClr>
                <a:schemeClr val="accent2"/>
              </a:buClr>
              <a:buSzPts val="3600"/>
              <a:buNone/>
              <a:defRPr sz="3600">
                <a:solidFill>
                  <a:schemeClr val="accent2"/>
                </a:solidFill>
              </a:defRPr>
            </a:lvl8pPr>
            <a:lvl9pPr lvl="8" algn="ctr">
              <a:lnSpc>
                <a:spcPct val="100000"/>
              </a:lnSpc>
              <a:spcBef>
                <a:spcPts val="0"/>
              </a:spcBef>
              <a:spcAft>
                <a:spcPts val="0"/>
              </a:spcAft>
              <a:buClr>
                <a:schemeClr val="accent2"/>
              </a:buClr>
              <a:buSzPts val="3600"/>
              <a:buNone/>
              <a:defRPr sz="3600">
                <a:solidFill>
                  <a:schemeClr val="accent2"/>
                </a:solidFill>
              </a:defRPr>
            </a:lvl9pPr>
          </a:lstStyle>
          <a:p/>
        </p:txBody>
      </p:sp>
      <p:sp>
        <p:nvSpPr>
          <p:cNvPr id="323" name="Google Shape;323;p7"/>
          <p:cNvSpPr txBox="1"/>
          <p:nvPr>
            <p:ph idx="1" type="subTitle"/>
          </p:nvPr>
        </p:nvSpPr>
        <p:spPr>
          <a:xfrm>
            <a:off x="2391900" y="2489591"/>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324" name="Google Shape;324;p7"/>
          <p:cNvSpPr txBox="1"/>
          <p:nvPr>
            <p:ph idx="2" type="subTitle"/>
          </p:nvPr>
        </p:nvSpPr>
        <p:spPr>
          <a:xfrm>
            <a:off x="2391900" y="3368138"/>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325" name="Google Shape;325;p7"/>
          <p:cNvSpPr txBox="1"/>
          <p:nvPr>
            <p:ph idx="3" type="subTitle"/>
          </p:nvPr>
        </p:nvSpPr>
        <p:spPr>
          <a:xfrm>
            <a:off x="2391900" y="1920344"/>
            <a:ext cx="4360200" cy="4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grpSp>
        <p:nvGrpSpPr>
          <p:cNvPr id="326" name="Google Shape;326;p7"/>
          <p:cNvGrpSpPr/>
          <p:nvPr/>
        </p:nvGrpSpPr>
        <p:grpSpPr>
          <a:xfrm>
            <a:off x="8488926" y="1969982"/>
            <a:ext cx="405351" cy="606099"/>
            <a:chOff x="6268551" y="2194670"/>
            <a:chExt cx="405351" cy="606099"/>
          </a:xfrm>
        </p:grpSpPr>
        <p:sp>
          <p:nvSpPr>
            <p:cNvPr id="327" name="Google Shape;327;p7"/>
            <p:cNvSpPr/>
            <p:nvPr/>
          </p:nvSpPr>
          <p:spPr>
            <a:xfrm>
              <a:off x="6268551" y="2194670"/>
              <a:ext cx="405351" cy="606099"/>
            </a:xfrm>
            <a:custGeom>
              <a:rect b="b" l="l" r="r" t="t"/>
              <a:pathLst>
                <a:path extrusionOk="0" h="19661" w="13149">
                  <a:moveTo>
                    <a:pt x="9702" y="1437"/>
                  </a:moveTo>
                  <a:cubicBezTo>
                    <a:pt x="9702" y="1597"/>
                    <a:pt x="9574" y="1852"/>
                    <a:pt x="9574" y="1980"/>
                  </a:cubicBezTo>
                  <a:cubicBezTo>
                    <a:pt x="9447" y="2235"/>
                    <a:pt x="9287" y="2394"/>
                    <a:pt x="9160" y="2522"/>
                  </a:cubicBezTo>
                  <a:lnTo>
                    <a:pt x="9160" y="2650"/>
                  </a:lnTo>
                  <a:lnTo>
                    <a:pt x="8904" y="2905"/>
                  </a:lnTo>
                  <a:lnTo>
                    <a:pt x="8904" y="3033"/>
                  </a:lnTo>
                  <a:cubicBezTo>
                    <a:pt x="8777" y="3192"/>
                    <a:pt x="8649" y="3320"/>
                    <a:pt x="8489" y="3448"/>
                  </a:cubicBezTo>
                  <a:cubicBezTo>
                    <a:pt x="8234" y="3703"/>
                    <a:pt x="8106" y="3990"/>
                    <a:pt x="7851" y="4245"/>
                  </a:cubicBezTo>
                  <a:cubicBezTo>
                    <a:pt x="7691" y="4373"/>
                    <a:pt x="7691" y="4373"/>
                    <a:pt x="7564" y="4501"/>
                  </a:cubicBezTo>
                  <a:cubicBezTo>
                    <a:pt x="7564" y="4373"/>
                    <a:pt x="7691" y="4245"/>
                    <a:pt x="7851" y="4118"/>
                  </a:cubicBezTo>
                  <a:lnTo>
                    <a:pt x="7851" y="3990"/>
                  </a:lnTo>
                  <a:cubicBezTo>
                    <a:pt x="7851" y="3831"/>
                    <a:pt x="7979" y="3703"/>
                    <a:pt x="8106" y="3575"/>
                  </a:cubicBezTo>
                  <a:lnTo>
                    <a:pt x="8106" y="3448"/>
                  </a:lnTo>
                  <a:cubicBezTo>
                    <a:pt x="8234" y="3320"/>
                    <a:pt x="8362" y="3192"/>
                    <a:pt x="8362" y="3033"/>
                  </a:cubicBezTo>
                  <a:cubicBezTo>
                    <a:pt x="8489" y="2905"/>
                    <a:pt x="8649" y="2777"/>
                    <a:pt x="8777" y="2522"/>
                  </a:cubicBezTo>
                  <a:lnTo>
                    <a:pt x="8904" y="2522"/>
                  </a:lnTo>
                  <a:cubicBezTo>
                    <a:pt x="9160" y="2107"/>
                    <a:pt x="9447" y="1724"/>
                    <a:pt x="9702" y="1437"/>
                  </a:cubicBezTo>
                  <a:close/>
                  <a:moveTo>
                    <a:pt x="10500" y="4628"/>
                  </a:moveTo>
                  <a:cubicBezTo>
                    <a:pt x="10628" y="4628"/>
                    <a:pt x="10755" y="4628"/>
                    <a:pt x="10755" y="4788"/>
                  </a:cubicBezTo>
                  <a:cubicBezTo>
                    <a:pt x="10883" y="4788"/>
                    <a:pt x="11042" y="4788"/>
                    <a:pt x="11170" y="4916"/>
                  </a:cubicBezTo>
                  <a:cubicBezTo>
                    <a:pt x="11298" y="4916"/>
                    <a:pt x="11425" y="4916"/>
                    <a:pt x="11553" y="5043"/>
                  </a:cubicBezTo>
                  <a:lnTo>
                    <a:pt x="11681" y="5171"/>
                  </a:lnTo>
                  <a:cubicBezTo>
                    <a:pt x="11840" y="5299"/>
                    <a:pt x="11840" y="5426"/>
                    <a:pt x="11968" y="5586"/>
                  </a:cubicBezTo>
                  <a:cubicBezTo>
                    <a:pt x="12096" y="5841"/>
                    <a:pt x="12096" y="6224"/>
                    <a:pt x="12223" y="6639"/>
                  </a:cubicBezTo>
                  <a:lnTo>
                    <a:pt x="12223" y="8107"/>
                  </a:lnTo>
                  <a:cubicBezTo>
                    <a:pt x="12223" y="8235"/>
                    <a:pt x="12096" y="8490"/>
                    <a:pt x="12096" y="8618"/>
                  </a:cubicBezTo>
                  <a:lnTo>
                    <a:pt x="12096" y="9416"/>
                  </a:lnTo>
                  <a:cubicBezTo>
                    <a:pt x="12096" y="9575"/>
                    <a:pt x="12096" y="9703"/>
                    <a:pt x="11968" y="9830"/>
                  </a:cubicBezTo>
                  <a:lnTo>
                    <a:pt x="11968" y="10213"/>
                  </a:lnTo>
                  <a:lnTo>
                    <a:pt x="11968" y="10501"/>
                  </a:lnTo>
                  <a:lnTo>
                    <a:pt x="11968" y="11011"/>
                  </a:lnTo>
                  <a:cubicBezTo>
                    <a:pt x="11968" y="11299"/>
                    <a:pt x="11840" y="11554"/>
                    <a:pt x="11840" y="11682"/>
                  </a:cubicBezTo>
                  <a:lnTo>
                    <a:pt x="11840" y="11969"/>
                  </a:lnTo>
                  <a:cubicBezTo>
                    <a:pt x="11840" y="12224"/>
                    <a:pt x="11681" y="12479"/>
                    <a:pt x="11681" y="12767"/>
                  </a:cubicBezTo>
                  <a:cubicBezTo>
                    <a:pt x="11681" y="13150"/>
                    <a:pt x="11553" y="13564"/>
                    <a:pt x="11425" y="13820"/>
                  </a:cubicBezTo>
                  <a:lnTo>
                    <a:pt x="11425" y="14075"/>
                  </a:lnTo>
                  <a:cubicBezTo>
                    <a:pt x="11425" y="14203"/>
                    <a:pt x="11298" y="14490"/>
                    <a:pt x="11298" y="14745"/>
                  </a:cubicBezTo>
                  <a:cubicBezTo>
                    <a:pt x="11170" y="15160"/>
                    <a:pt x="11170" y="15416"/>
                    <a:pt x="11042" y="15671"/>
                  </a:cubicBezTo>
                  <a:lnTo>
                    <a:pt x="11042" y="15798"/>
                  </a:lnTo>
                  <a:cubicBezTo>
                    <a:pt x="10755" y="16213"/>
                    <a:pt x="10500" y="16596"/>
                    <a:pt x="10245" y="17139"/>
                  </a:cubicBezTo>
                  <a:cubicBezTo>
                    <a:pt x="10085" y="17267"/>
                    <a:pt x="10085" y="17394"/>
                    <a:pt x="9957" y="17394"/>
                  </a:cubicBezTo>
                  <a:lnTo>
                    <a:pt x="9957" y="17554"/>
                  </a:lnTo>
                  <a:cubicBezTo>
                    <a:pt x="9957" y="17681"/>
                    <a:pt x="9830" y="17681"/>
                    <a:pt x="9830" y="17809"/>
                  </a:cubicBezTo>
                  <a:lnTo>
                    <a:pt x="9702" y="17937"/>
                  </a:lnTo>
                  <a:lnTo>
                    <a:pt x="9702" y="18064"/>
                  </a:lnTo>
                  <a:cubicBezTo>
                    <a:pt x="9574" y="18192"/>
                    <a:pt x="9574" y="18352"/>
                    <a:pt x="9447" y="18479"/>
                  </a:cubicBezTo>
                  <a:cubicBezTo>
                    <a:pt x="9287" y="18479"/>
                    <a:pt x="9287" y="18607"/>
                    <a:pt x="9287" y="18607"/>
                  </a:cubicBezTo>
                  <a:cubicBezTo>
                    <a:pt x="9160" y="18735"/>
                    <a:pt x="9160" y="18735"/>
                    <a:pt x="9032" y="18735"/>
                  </a:cubicBezTo>
                  <a:cubicBezTo>
                    <a:pt x="9032" y="18735"/>
                    <a:pt x="8904" y="18735"/>
                    <a:pt x="8777" y="18862"/>
                  </a:cubicBezTo>
                  <a:lnTo>
                    <a:pt x="8489" y="18862"/>
                  </a:lnTo>
                  <a:cubicBezTo>
                    <a:pt x="8489" y="18735"/>
                    <a:pt x="8362" y="18735"/>
                    <a:pt x="8362" y="18735"/>
                  </a:cubicBezTo>
                  <a:lnTo>
                    <a:pt x="8234" y="18735"/>
                  </a:lnTo>
                  <a:cubicBezTo>
                    <a:pt x="8234" y="18607"/>
                    <a:pt x="8106" y="18607"/>
                    <a:pt x="7979" y="18479"/>
                  </a:cubicBezTo>
                  <a:cubicBezTo>
                    <a:pt x="7979" y="18352"/>
                    <a:pt x="7851" y="18352"/>
                    <a:pt x="7691" y="18192"/>
                  </a:cubicBezTo>
                  <a:lnTo>
                    <a:pt x="7181" y="18192"/>
                  </a:lnTo>
                  <a:cubicBezTo>
                    <a:pt x="7053" y="18192"/>
                    <a:pt x="7053" y="18192"/>
                    <a:pt x="6894" y="18352"/>
                  </a:cubicBezTo>
                  <a:lnTo>
                    <a:pt x="6766" y="18352"/>
                  </a:lnTo>
                  <a:lnTo>
                    <a:pt x="6766" y="18479"/>
                  </a:lnTo>
                  <a:cubicBezTo>
                    <a:pt x="6638" y="18479"/>
                    <a:pt x="6511" y="18479"/>
                    <a:pt x="6511" y="18607"/>
                  </a:cubicBezTo>
                  <a:lnTo>
                    <a:pt x="5585" y="18607"/>
                  </a:lnTo>
                  <a:cubicBezTo>
                    <a:pt x="5170" y="18607"/>
                    <a:pt x="4787" y="18479"/>
                    <a:pt x="4500" y="18352"/>
                  </a:cubicBezTo>
                  <a:cubicBezTo>
                    <a:pt x="4372" y="18352"/>
                    <a:pt x="4245" y="18192"/>
                    <a:pt x="4245" y="18192"/>
                  </a:cubicBezTo>
                  <a:cubicBezTo>
                    <a:pt x="3989" y="18064"/>
                    <a:pt x="3862" y="17809"/>
                    <a:pt x="3702" y="17681"/>
                  </a:cubicBezTo>
                  <a:cubicBezTo>
                    <a:pt x="3447" y="17267"/>
                    <a:pt x="3319" y="17011"/>
                    <a:pt x="3064" y="16756"/>
                  </a:cubicBezTo>
                  <a:cubicBezTo>
                    <a:pt x="2904" y="16469"/>
                    <a:pt x="2777" y="16086"/>
                    <a:pt x="2521" y="15798"/>
                  </a:cubicBezTo>
                  <a:cubicBezTo>
                    <a:pt x="2394" y="15416"/>
                    <a:pt x="2266" y="15160"/>
                    <a:pt x="2106" y="14745"/>
                  </a:cubicBezTo>
                  <a:cubicBezTo>
                    <a:pt x="1979" y="14618"/>
                    <a:pt x="1851" y="14362"/>
                    <a:pt x="1851" y="14203"/>
                  </a:cubicBezTo>
                  <a:cubicBezTo>
                    <a:pt x="1724" y="14075"/>
                    <a:pt x="1724" y="14075"/>
                    <a:pt x="1724" y="13947"/>
                  </a:cubicBezTo>
                  <a:cubicBezTo>
                    <a:pt x="1596" y="13820"/>
                    <a:pt x="1468" y="13564"/>
                    <a:pt x="1468" y="13405"/>
                  </a:cubicBezTo>
                  <a:cubicBezTo>
                    <a:pt x="1309" y="13405"/>
                    <a:pt x="1309" y="13405"/>
                    <a:pt x="1309" y="13277"/>
                  </a:cubicBezTo>
                  <a:cubicBezTo>
                    <a:pt x="1309" y="13150"/>
                    <a:pt x="1181" y="12894"/>
                    <a:pt x="1181" y="12607"/>
                  </a:cubicBezTo>
                  <a:lnTo>
                    <a:pt x="1053" y="12352"/>
                  </a:lnTo>
                  <a:lnTo>
                    <a:pt x="1053" y="12224"/>
                  </a:lnTo>
                  <a:lnTo>
                    <a:pt x="1053" y="12096"/>
                  </a:lnTo>
                  <a:lnTo>
                    <a:pt x="1053" y="11969"/>
                  </a:lnTo>
                  <a:lnTo>
                    <a:pt x="1053" y="11809"/>
                  </a:lnTo>
                  <a:cubicBezTo>
                    <a:pt x="926" y="11554"/>
                    <a:pt x="926" y="11299"/>
                    <a:pt x="926" y="11011"/>
                  </a:cubicBezTo>
                  <a:lnTo>
                    <a:pt x="926" y="10086"/>
                  </a:lnTo>
                  <a:lnTo>
                    <a:pt x="926" y="9033"/>
                  </a:lnTo>
                  <a:cubicBezTo>
                    <a:pt x="1053" y="8490"/>
                    <a:pt x="1181" y="8107"/>
                    <a:pt x="1309" y="7692"/>
                  </a:cubicBezTo>
                  <a:cubicBezTo>
                    <a:pt x="1468" y="7182"/>
                    <a:pt x="1724" y="6767"/>
                    <a:pt x="1979" y="6384"/>
                  </a:cubicBezTo>
                  <a:cubicBezTo>
                    <a:pt x="2106" y="6224"/>
                    <a:pt x="2266" y="6096"/>
                    <a:pt x="2394" y="5969"/>
                  </a:cubicBezTo>
                  <a:cubicBezTo>
                    <a:pt x="2521" y="5841"/>
                    <a:pt x="2649" y="5714"/>
                    <a:pt x="2777" y="5714"/>
                  </a:cubicBezTo>
                  <a:cubicBezTo>
                    <a:pt x="2904" y="5586"/>
                    <a:pt x="3192" y="5299"/>
                    <a:pt x="3447" y="5171"/>
                  </a:cubicBezTo>
                  <a:lnTo>
                    <a:pt x="3862" y="5171"/>
                  </a:lnTo>
                  <a:cubicBezTo>
                    <a:pt x="4245" y="5299"/>
                    <a:pt x="4372" y="5299"/>
                    <a:pt x="4660" y="5426"/>
                  </a:cubicBezTo>
                  <a:cubicBezTo>
                    <a:pt x="4787" y="5426"/>
                    <a:pt x="4915" y="5586"/>
                    <a:pt x="5043" y="5586"/>
                  </a:cubicBezTo>
                  <a:lnTo>
                    <a:pt x="5170" y="5714"/>
                  </a:lnTo>
                  <a:cubicBezTo>
                    <a:pt x="5457" y="5841"/>
                    <a:pt x="5585" y="5841"/>
                    <a:pt x="5713" y="5969"/>
                  </a:cubicBezTo>
                  <a:cubicBezTo>
                    <a:pt x="5713" y="6096"/>
                    <a:pt x="5840" y="6096"/>
                    <a:pt x="5840" y="6096"/>
                  </a:cubicBezTo>
                  <a:lnTo>
                    <a:pt x="5840" y="6639"/>
                  </a:lnTo>
                  <a:lnTo>
                    <a:pt x="5840" y="6767"/>
                  </a:lnTo>
                  <a:lnTo>
                    <a:pt x="5457" y="6767"/>
                  </a:lnTo>
                  <a:cubicBezTo>
                    <a:pt x="5170" y="6767"/>
                    <a:pt x="5043" y="7022"/>
                    <a:pt x="5043" y="7309"/>
                  </a:cubicBezTo>
                  <a:cubicBezTo>
                    <a:pt x="5043" y="7437"/>
                    <a:pt x="5170" y="7692"/>
                    <a:pt x="5457" y="7692"/>
                  </a:cubicBezTo>
                  <a:cubicBezTo>
                    <a:pt x="5840" y="7692"/>
                    <a:pt x="6255" y="7565"/>
                    <a:pt x="6511" y="7437"/>
                  </a:cubicBezTo>
                  <a:cubicBezTo>
                    <a:pt x="6638" y="7437"/>
                    <a:pt x="6766" y="7309"/>
                    <a:pt x="6766" y="7182"/>
                  </a:cubicBezTo>
                  <a:cubicBezTo>
                    <a:pt x="6894" y="7182"/>
                    <a:pt x="6894" y="7022"/>
                    <a:pt x="7053" y="6894"/>
                  </a:cubicBezTo>
                  <a:lnTo>
                    <a:pt x="7181" y="6767"/>
                  </a:lnTo>
                  <a:lnTo>
                    <a:pt x="7181" y="6639"/>
                  </a:lnTo>
                  <a:cubicBezTo>
                    <a:pt x="7309" y="6384"/>
                    <a:pt x="7436" y="6224"/>
                    <a:pt x="7564" y="6096"/>
                  </a:cubicBezTo>
                  <a:lnTo>
                    <a:pt x="7564" y="5969"/>
                  </a:lnTo>
                  <a:cubicBezTo>
                    <a:pt x="7691" y="5841"/>
                    <a:pt x="7851" y="5714"/>
                    <a:pt x="7851" y="5586"/>
                  </a:cubicBezTo>
                  <a:lnTo>
                    <a:pt x="8234" y="5171"/>
                  </a:lnTo>
                  <a:cubicBezTo>
                    <a:pt x="8489" y="5043"/>
                    <a:pt x="8777" y="4916"/>
                    <a:pt x="9032" y="4788"/>
                  </a:cubicBezTo>
                  <a:cubicBezTo>
                    <a:pt x="9160" y="4628"/>
                    <a:pt x="9287" y="4628"/>
                    <a:pt x="9447" y="4628"/>
                  </a:cubicBezTo>
                  <a:close/>
                  <a:moveTo>
                    <a:pt x="10085" y="1"/>
                  </a:moveTo>
                  <a:lnTo>
                    <a:pt x="9957" y="129"/>
                  </a:lnTo>
                  <a:cubicBezTo>
                    <a:pt x="9830" y="129"/>
                    <a:pt x="9830" y="129"/>
                    <a:pt x="9702" y="256"/>
                  </a:cubicBezTo>
                  <a:cubicBezTo>
                    <a:pt x="9447" y="384"/>
                    <a:pt x="9287" y="511"/>
                    <a:pt x="9160" y="799"/>
                  </a:cubicBezTo>
                  <a:cubicBezTo>
                    <a:pt x="8904" y="926"/>
                    <a:pt x="8777" y="1054"/>
                    <a:pt x="8649" y="1182"/>
                  </a:cubicBezTo>
                  <a:cubicBezTo>
                    <a:pt x="8489" y="1437"/>
                    <a:pt x="8362" y="1724"/>
                    <a:pt x="8106" y="1852"/>
                  </a:cubicBezTo>
                  <a:cubicBezTo>
                    <a:pt x="7979" y="2107"/>
                    <a:pt x="7851" y="2394"/>
                    <a:pt x="7691" y="2522"/>
                  </a:cubicBezTo>
                  <a:cubicBezTo>
                    <a:pt x="7436" y="2777"/>
                    <a:pt x="7309" y="3033"/>
                    <a:pt x="7181" y="3192"/>
                  </a:cubicBezTo>
                  <a:cubicBezTo>
                    <a:pt x="7181" y="3320"/>
                    <a:pt x="7053" y="3448"/>
                    <a:pt x="7053" y="3575"/>
                  </a:cubicBezTo>
                  <a:lnTo>
                    <a:pt x="7053" y="2522"/>
                  </a:lnTo>
                  <a:cubicBezTo>
                    <a:pt x="7053" y="2107"/>
                    <a:pt x="7181" y="1724"/>
                    <a:pt x="7181" y="1309"/>
                  </a:cubicBezTo>
                  <a:lnTo>
                    <a:pt x="7181" y="926"/>
                  </a:lnTo>
                  <a:cubicBezTo>
                    <a:pt x="7053" y="799"/>
                    <a:pt x="6894" y="799"/>
                    <a:pt x="6894" y="639"/>
                  </a:cubicBezTo>
                  <a:lnTo>
                    <a:pt x="6766" y="639"/>
                  </a:lnTo>
                  <a:cubicBezTo>
                    <a:pt x="6638" y="639"/>
                    <a:pt x="6638" y="639"/>
                    <a:pt x="6511" y="799"/>
                  </a:cubicBezTo>
                  <a:cubicBezTo>
                    <a:pt x="6383" y="799"/>
                    <a:pt x="6383" y="926"/>
                    <a:pt x="6255" y="1054"/>
                  </a:cubicBezTo>
                  <a:cubicBezTo>
                    <a:pt x="6255" y="1437"/>
                    <a:pt x="6255" y="1980"/>
                    <a:pt x="6096" y="2522"/>
                  </a:cubicBezTo>
                  <a:lnTo>
                    <a:pt x="6096" y="3703"/>
                  </a:lnTo>
                  <a:cubicBezTo>
                    <a:pt x="5968" y="4118"/>
                    <a:pt x="5968" y="4628"/>
                    <a:pt x="5968" y="5043"/>
                  </a:cubicBezTo>
                  <a:cubicBezTo>
                    <a:pt x="5713" y="4916"/>
                    <a:pt x="5457" y="4788"/>
                    <a:pt x="5170" y="4628"/>
                  </a:cubicBezTo>
                  <a:cubicBezTo>
                    <a:pt x="4787" y="4501"/>
                    <a:pt x="4372" y="4373"/>
                    <a:pt x="3989" y="4373"/>
                  </a:cubicBezTo>
                  <a:cubicBezTo>
                    <a:pt x="3862" y="4245"/>
                    <a:pt x="3702" y="4245"/>
                    <a:pt x="3575" y="4245"/>
                  </a:cubicBezTo>
                  <a:cubicBezTo>
                    <a:pt x="3192" y="4245"/>
                    <a:pt x="2904" y="4501"/>
                    <a:pt x="2649" y="4628"/>
                  </a:cubicBezTo>
                  <a:cubicBezTo>
                    <a:pt x="2394" y="4788"/>
                    <a:pt x="2106" y="5043"/>
                    <a:pt x="1851" y="5299"/>
                  </a:cubicBezTo>
                  <a:cubicBezTo>
                    <a:pt x="1596" y="5586"/>
                    <a:pt x="1309" y="5841"/>
                    <a:pt x="1181" y="6096"/>
                  </a:cubicBezTo>
                  <a:cubicBezTo>
                    <a:pt x="798" y="6639"/>
                    <a:pt x="383" y="7309"/>
                    <a:pt x="255" y="7979"/>
                  </a:cubicBezTo>
                  <a:cubicBezTo>
                    <a:pt x="128" y="8362"/>
                    <a:pt x="128" y="8618"/>
                    <a:pt x="0" y="9033"/>
                  </a:cubicBezTo>
                  <a:lnTo>
                    <a:pt x="0" y="10086"/>
                  </a:lnTo>
                  <a:lnTo>
                    <a:pt x="0" y="11426"/>
                  </a:lnTo>
                  <a:cubicBezTo>
                    <a:pt x="128" y="11554"/>
                    <a:pt x="128" y="11682"/>
                    <a:pt x="128" y="11809"/>
                  </a:cubicBezTo>
                  <a:lnTo>
                    <a:pt x="128" y="12224"/>
                  </a:lnTo>
                  <a:cubicBezTo>
                    <a:pt x="255" y="12352"/>
                    <a:pt x="255" y="12479"/>
                    <a:pt x="255" y="12607"/>
                  </a:cubicBezTo>
                  <a:cubicBezTo>
                    <a:pt x="255" y="12767"/>
                    <a:pt x="255" y="12894"/>
                    <a:pt x="383" y="13022"/>
                  </a:cubicBezTo>
                  <a:cubicBezTo>
                    <a:pt x="383" y="13150"/>
                    <a:pt x="383" y="13405"/>
                    <a:pt x="511" y="13564"/>
                  </a:cubicBezTo>
                  <a:cubicBezTo>
                    <a:pt x="670" y="13820"/>
                    <a:pt x="798" y="14075"/>
                    <a:pt x="926" y="14362"/>
                  </a:cubicBezTo>
                  <a:cubicBezTo>
                    <a:pt x="1053" y="14745"/>
                    <a:pt x="1309" y="15288"/>
                    <a:pt x="1596" y="15671"/>
                  </a:cubicBezTo>
                  <a:cubicBezTo>
                    <a:pt x="1724" y="16086"/>
                    <a:pt x="1979" y="16596"/>
                    <a:pt x="2266" y="17011"/>
                  </a:cubicBezTo>
                  <a:cubicBezTo>
                    <a:pt x="2266" y="17139"/>
                    <a:pt x="2394" y="17394"/>
                    <a:pt x="2521" y="17554"/>
                  </a:cubicBezTo>
                  <a:cubicBezTo>
                    <a:pt x="2777" y="17809"/>
                    <a:pt x="2904" y="18064"/>
                    <a:pt x="3064" y="18192"/>
                  </a:cubicBezTo>
                  <a:cubicBezTo>
                    <a:pt x="3319" y="18607"/>
                    <a:pt x="3575" y="18862"/>
                    <a:pt x="3989" y="19149"/>
                  </a:cubicBezTo>
                  <a:cubicBezTo>
                    <a:pt x="4117" y="19149"/>
                    <a:pt x="4372" y="19277"/>
                    <a:pt x="4500" y="19277"/>
                  </a:cubicBezTo>
                  <a:cubicBezTo>
                    <a:pt x="4787" y="19405"/>
                    <a:pt x="4915" y="19405"/>
                    <a:pt x="5043" y="19405"/>
                  </a:cubicBezTo>
                  <a:cubicBezTo>
                    <a:pt x="5336" y="19495"/>
                    <a:pt x="5677" y="19585"/>
                    <a:pt x="5999" y="19585"/>
                  </a:cubicBezTo>
                  <a:cubicBezTo>
                    <a:pt x="6132" y="19585"/>
                    <a:pt x="6261" y="19570"/>
                    <a:pt x="6383" y="19532"/>
                  </a:cubicBezTo>
                  <a:cubicBezTo>
                    <a:pt x="6638" y="19532"/>
                    <a:pt x="6894" y="19405"/>
                    <a:pt x="7053" y="19277"/>
                  </a:cubicBezTo>
                  <a:cubicBezTo>
                    <a:pt x="7181" y="19277"/>
                    <a:pt x="7309" y="19149"/>
                    <a:pt x="7309" y="19149"/>
                  </a:cubicBezTo>
                  <a:cubicBezTo>
                    <a:pt x="7436" y="19149"/>
                    <a:pt x="7436" y="19149"/>
                    <a:pt x="7436" y="19277"/>
                  </a:cubicBezTo>
                  <a:cubicBezTo>
                    <a:pt x="7564" y="19277"/>
                    <a:pt x="7564" y="19277"/>
                    <a:pt x="7564" y="19405"/>
                  </a:cubicBezTo>
                  <a:cubicBezTo>
                    <a:pt x="7691" y="19405"/>
                    <a:pt x="7851" y="19532"/>
                    <a:pt x="7979" y="19532"/>
                  </a:cubicBezTo>
                  <a:cubicBezTo>
                    <a:pt x="8106" y="19660"/>
                    <a:pt x="8489" y="19660"/>
                    <a:pt x="8777" y="19660"/>
                  </a:cubicBezTo>
                  <a:cubicBezTo>
                    <a:pt x="9032" y="19660"/>
                    <a:pt x="9287" y="19660"/>
                    <a:pt x="9574" y="19532"/>
                  </a:cubicBezTo>
                  <a:lnTo>
                    <a:pt x="9702" y="19405"/>
                  </a:lnTo>
                  <a:cubicBezTo>
                    <a:pt x="9830" y="19277"/>
                    <a:pt x="9957" y="19277"/>
                    <a:pt x="10085" y="19149"/>
                  </a:cubicBezTo>
                  <a:cubicBezTo>
                    <a:pt x="10245" y="18862"/>
                    <a:pt x="10372" y="18735"/>
                    <a:pt x="10500" y="18479"/>
                  </a:cubicBezTo>
                  <a:cubicBezTo>
                    <a:pt x="10500" y="18352"/>
                    <a:pt x="10628" y="18192"/>
                    <a:pt x="10755" y="17937"/>
                  </a:cubicBezTo>
                  <a:cubicBezTo>
                    <a:pt x="11042" y="17554"/>
                    <a:pt x="11298" y="17139"/>
                    <a:pt x="11425" y="16756"/>
                  </a:cubicBezTo>
                  <a:cubicBezTo>
                    <a:pt x="11681" y="16341"/>
                    <a:pt x="11968" y="15958"/>
                    <a:pt x="12096" y="15416"/>
                  </a:cubicBezTo>
                  <a:cubicBezTo>
                    <a:pt x="12096" y="15001"/>
                    <a:pt x="12223" y="14490"/>
                    <a:pt x="12351" y="13947"/>
                  </a:cubicBezTo>
                  <a:cubicBezTo>
                    <a:pt x="12479" y="13820"/>
                    <a:pt x="12479" y="13564"/>
                    <a:pt x="12479" y="13277"/>
                  </a:cubicBezTo>
                  <a:cubicBezTo>
                    <a:pt x="12638" y="13022"/>
                    <a:pt x="12638" y="12894"/>
                    <a:pt x="12638" y="12607"/>
                  </a:cubicBezTo>
                  <a:cubicBezTo>
                    <a:pt x="12638" y="12352"/>
                    <a:pt x="12766" y="12096"/>
                    <a:pt x="12766" y="11682"/>
                  </a:cubicBezTo>
                  <a:cubicBezTo>
                    <a:pt x="12766" y="11554"/>
                    <a:pt x="12766" y="11299"/>
                    <a:pt x="12894" y="11011"/>
                  </a:cubicBezTo>
                  <a:lnTo>
                    <a:pt x="12894" y="9958"/>
                  </a:lnTo>
                  <a:cubicBezTo>
                    <a:pt x="12894" y="9575"/>
                    <a:pt x="13021" y="9160"/>
                    <a:pt x="13021" y="8777"/>
                  </a:cubicBezTo>
                  <a:lnTo>
                    <a:pt x="13021" y="8107"/>
                  </a:lnTo>
                  <a:cubicBezTo>
                    <a:pt x="13149" y="7820"/>
                    <a:pt x="13149" y="7692"/>
                    <a:pt x="13149" y="7437"/>
                  </a:cubicBezTo>
                  <a:cubicBezTo>
                    <a:pt x="13149" y="6894"/>
                    <a:pt x="13021" y="6384"/>
                    <a:pt x="13021" y="5841"/>
                  </a:cubicBezTo>
                  <a:cubicBezTo>
                    <a:pt x="12894" y="5714"/>
                    <a:pt x="12894" y="5426"/>
                    <a:pt x="12766" y="5299"/>
                  </a:cubicBezTo>
                  <a:cubicBezTo>
                    <a:pt x="12766" y="5171"/>
                    <a:pt x="12638" y="5043"/>
                    <a:pt x="12638" y="4916"/>
                  </a:cubicBezTo>
                  <a:cubicBezTo>
                    <a:pt x="12479" y="4788"/>
                    <a:pt x="12479" y="4628"/>
                    <a:pt x="12351" y="4501"/>
                  </a:cubicBezTo>
                  <a:cubicBezTo>
                    <a:pt x="12223" y="4501"/>
                    <a:pt x="12223" y="4373"/>
                    <a:pt x="12096" y="4373"/>
                  </a:cubicBezTo>
                  <a:cubicBezTo>
                    <a:pt x="11968" y="4245"/>
                    <a:pt x="11840" y="4245"/>
                    <a:pt x="11840" y="4118"/>
                  </a:cubicBezTo>
                  <a:cubicBezTo>
                    <a:pt x="11553" y="3990"/>
                    <a:pt x="11298" y="3831"/>
                    <a:pt x="11042" y="3831"/>
                  </a:cubicBezTo>
                  <a:lnTo>
                    <a:pt x="10628" y="3831"/>
                  </a:lnTo>
                  <a:cubicBezTo>
                    <a:pt x="10500" y="3703"/>
                    <a:pt x="10372" y="3703"/>
                    <a:pt x="10245" y="3703"/>
                  </a:cubicBezTo>
                  <a:lnTo>
                    <a:pt x="9447" y="3703"/>
                  </a:lnTo>
                  <a:cubicBezTo>
                    <a:pt x="9574" y="3703"/>
                    <a:pt x="9574" y="3703"/>
                    <a:pt x="9574" y="3575"/>
                  </a:cubicBezTo>
                  <a:cubicBezTo>
                    <a:pt x="9702" y="3448"/>
                    <a:pt x="9830" y="3192"/>
                    <a:pt x="9957" y="3033"/>
                  </a:cubicBezTo>
                  <a:cubicBezTo>
                    <a:pt x="10245" y="2777"/>
                    <a:pt x="10372" y="2394"/>
                    <a:pt x="10500" y="1980"/>
                  </a:cubicBezTo>
                  <a:cubicBezTo>
                    <a:pt x="10628" y="1852"/>
                    <a:pt x="10628" y="1597"/>
                    <a:pt x="10755" y="1437"/>
                  </a:cubicBezTo>
                  <a:lnTo>
                    <a:pt x="10755" y="1054"/>
                  </a:lnTo>
                  <a:cubicBezTo>
                    <a:pt x="10755" y="926"/>
                    <a:pt x="10883" y="799"/>
                    <a:pt x="10883" y="639"/>
                  </a:cubicBezTo>
                  <a:cubicBezTo>
                    <a:pt x="10883" y="384"/>
                    <a:pt x="10755" y="129"/>
                    <a:pt x="103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7"/>
            <p:cNvSpPr/>
            <p:nvPr/>
          </p:nvSpPr>
          <p:spPr>
            <a:xfrm>
              <a:off x="6329526" y="2546895"/>
              <a:ext cx="53177" cy="119056"/>
            </a:xfrm>
            <a:custGeom>
              <a:rect b="b" l="l" r="r" t="t"/>
              <a:pathLst>
                <a:path extrusionOk="0" h="3862" w="1725">
                  <a:moveTo>
                    <a:pt x="416" y="0"/>
                  </a:moveTo>
                  <a:cubicBezTo>
                    <a:pt x="288" y="0"/>
                    <a:pt x="128" y="128"/>
                    <a:pt x="128" y="256"/>
                  </a:cubicBezTo>
                  <a:lnTo>
                    <a:pt x="1" y="383"/>
                  </a:lnTo>
                  <a:lnTo>
                    <a:pt x="1" y="543"/>
                  </a:lnTo>
                  <a:lnTo>
                    <a:pt x="128" y="670"/>
                  </a:lnTo>
                  <a:lnTo>
                    <a:pt x="128" y="1341"/>
                  </a:lnTo>
                  <a:lnTo>
                    <a:pt x="288" y="1468"/>
                  </a:lnTo>
                  <a:lnTo>
                    <a:pt x="288" y="1596"/>
                  </a:lnTo>
                  <a:cubicBezTo>
                    <a:pt x="288" y="1724"/>
                    <a:pt x="288" y="1851"/>
                    <a:pt x="416" y="2138"/>
                  </a:cubicBezTo>
                  <a:lnTo>
                    <a:pt x="416" y="2266"/>
                  </a:lnTo>
                  <a:cubicBezTo>
                    <a:pt x="416" y="2394"/>
                    <a:pt x="543" y="2649"/>
                    <a:pt x="543" y="2777"/>
                  </a:cubicBezTo>
                  <a:cubicBezTo>
                    <a:pt x="671" y="3064"/>
                    <a:pt x="671" y="3319"/>
                    <a:pt x="799" y="3575"/>
                  </a:cubicBezTo>
                  <a:cubicBezTo>
                    <a:pt x="926" y="3734"/>
                    <a:pt x="1086" y="3862"/>
                    <a:pt x="1214" y="3862"/>
                  </a:cubicBezTo>
                  <a:cubicBezTo>
                    <a:pt x="1341" y="3862"/>
                    <a:pt x="1341" y="3734"/>
                    <a:pt x="1469" y="3734"/>
                  </a:cubicBezTo>
                  <a:cubicBezTo>
                    <a:pt x="1724" y="3575"/>
                    <a:pt x="1724" y="3319"/>
                    <a:pt x="1597" y="3192"/>
                  </a:cubicBezTo>
                  <a:lnTo>
                    <a:pt x="1597" y="3064"/>
                  </a:lnTo>
                  <a:cubicBezTo>
                    <a:pt x="1469" y="2649"/>
                    <a:pt x="1341" y="2266"/>
                    <a:pt x="1214" y="1979"/>
                  </a:cubicBezTo>
                  <a:lnTo>
                    <a:pt x="1214" y="1851"/>
                  </a:lnTo>
                  <a:cubicBezTo>
                    <a:pt x="1214" y="1596"/>
                    <a:pt x="1086" y="1468"/>
                    <a:pt x="1086" y="1341"/>
                  </a:cubicBezTo>
                  <a:lnTo>
                    <a:pt x="1086" y="1181"/>
                  </a:lnTo>
                  <a:cubicBezTo>
                    <a:pt x="1086" y="926"/>
                    <a:pt x="926" y="798"/>
                    <a:pt x="926" y="543"/>
                  </a:cubicBezTo>
                  <a:lnTo>
                    <a:pt x="926" y="383"/>
                  </a:lnTo>
                  <a:cubicBezTo>
                    <a:pt x="926" y="256"/>
                    <a:pt x="799" y="128"/>
                    <a:pt x="671" y="128"/>
                  </a:cubicBezTo>
                  <a:cubicBezTo>
                    <a:pt x="671" y="0"/>
                    <a:pt x="543" y="0"/>
                    <a:pt x="54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7"/>
            <p:cNvSpPr/>
            <p:nvPr/>
          </p:nvSpPr>
          <p:spPr>
            <a:xfrm>
              <a:off x="6575492" y="2395382"/>
              <a:ext cx="37425" cy="69886"/>
            </a:xfrm>
            <a:custGeom>
              <a:rect b="b" l="l" r="r" t="t"/>
              <a:pathLst>
                <a:path extrusionOk="0" h="2267" w="1214">
                  <a:moveTo>
                    <a:pt x="415" y="0"/>
                  </a:moveTo>
                  <a:cubicBezTo>
                    <a:pt x="288" y="0"/>
                    <a:pt x="128" y="0"/>
                    <a:pt x="128" y="128"/>
                  </a:cubicBezTo>
                  <a:cubicBezTo>
                    <a:pt x="0" y="256"/>
                    <a:pt x="0" y="383"/>
                    <a:pt x="128" y="511"/>
                  </a:cubicBezTo>
                  <a:cubicBezTo>
                    <a:pt x="128" y="798"/>
                    <a:pt x="288" y="1181"/>
                    <a:pt x="288" y="1468"/>
                  </a:cubicBezTo>
                  <a:lnTo>
                    <a:pt x="288" y="1724"/>
                  </a:lnTo>
                  <a:cubicBezTo>
                    <a:pt x="288" y="1851"/>
                    <a:pt x="288" y="1979"/>
                    <a:pt x="415" y="2107"/>
                  </a:cubicBezTo>
                  <a:cubicBezTo>
                    <a:pt x="543" y="2107"/>
                    <a:pt x="671" y="2266"/>
                    <a:pt x="798" y="2266"/>
                  </a:cubicBezTo>
                  <a:cubicBezTo>
                    <a:pt x="926" y="2266"/>
                    <a:pt x="1213" y="1979"/>
                    <a:pt x="1213" y="1724"/>
                  </a:cubicBezTo>
                  <a:cubicBezTo>
                    <a:pt x="1213" y="1468"/>
                    <a:pt x="1213" y="1181"/>
                    <a:pt x="1085" y="798"/>
                  </a:cubicBezTo>
                  <a:cubicBezTo>
                    <a:pt x="1085" y="671"/>
                    <a:pt x="1085" y="511"/>
                    <a:pt x="926" y="256"/>
                  </a:cubicBezTo>
                  <a:cubicBezTo>
                    <a:pt x="926" y="128"/>
                    <a:pt x="671" y="0"/>
                    <a:pt x="54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0" name="Google Shape;330;p7"/>
          <p:cNvGrpSpPr/>
          <p:nvPr/>
        </p:nvGrpSpPr>
        <p:grpSpPr>
          <a:xfrm>
            <a:off x="8098438" y="3154084"/>
            <a:ext cx="627710" cy="582455"/>
            <a:chOff x="8373813" y="2411134"/>
            <a:chExt cx="627710" cy="582455"/>
          </a:xfrm>
        </p:grpSpPr>
        <p:sp>
          <p:nvSpPr>
            <p:cNvPr id="331" name="Google Shape;331;p7"/>
            <p:cNvSpPr/>
            <p:nvPr/>
          </p:nvSpPr>
          <p:spPr>
            <a:xfrm>
              <a:off x="8661087" y="2452442"/>
              <a:ext cx="291227" cy="270573"/>
            </a:xfrm>
            <a:custGeom>
              <a:rect b="b" l="l" r="r" t="t"/>
              <a:pathLst>
                <a:path extrusionOk="0" h="8777" w="9447">
                  <a:moveTo>
                    <a:pt x="4472" y="869"/>
                  </a:moveTo>
                  <a:cubicBezTo>
                    <a:pt x="4543" y="869"/>
                    <a:pt x="4606" y="883"/>
                    <a:pt x="4660" y="926"/>
                  </a:cubicBezTo>
                  <a:lnTo>
                    <a:pt x="5457" y="926"/>
                  </a:lnTo>
                  <a:cubicBezTo>
                    <a:pt x="5585" y="1054"/>
                    <a:pt x="5713" y="1054"/>
                    <a:pt x="5713" y="1054"/>
                  </a:cubicBezTo>
                  <a:cubicBezTo>
                    <a:pt x="5968" y="1054"/>
                    <a:pt x="6096" y="1213"/>
                    <a:pt x="6255" y="1341"/>
                  </a:cubicBezTo>
                  <a:lnTo>
                    <a:pt x="6383" y="1341"/>
                  </a:lnTo>
                  <a:cubicBezTo>
                    <a:pt x="6383" y="1341"/>
                    <a:pt x="6511" y="1341"/>
                    <a:pt x="6511" y="1468"/>
                  </a:cubicBezTo>
                  <a:lnTo>
                    <a:pt x="6638" y="1468"/>
                  </a:lnTo>
                  <a:lnTo>
                    <a:pt x="6638" y="1596"/>
                  </a:lnTo>
                  <a:lnTo>
                    <a:pt x="6766" y="1724"/>
                  </a:lnTo>
                  <a:lnTo>
                    <a:pt x="6766" y="1851"/>
                  </a:lnTo>
                  <a:cubicBezTo>
                    <a:pt x="6894" y="1851"/>
                    <a:pt x="6894" y="1851"/>
                    <a:pt x="7053" y="2011"/>
                  </a:cubicBezTo>
                  <a:cubicBezTo>
                    <a:pt x="7181" y="2011"/>
                    <a:pt x="7181" y="2139"/>
                    <a:pt x="7181" y="2139"/>
                  </a:cubicBezTo>
                  <a:lnTo>
                    <a:pt x="7308" y="2266"/>
                  </a:lnTo>
                  <a:cubicBezTo>
                    <a:pt x="7308" y="2394"/>
                    <a:pt x="7436" y="2394"/>
                    <a:pt x="7436" y="2522"/>
                  </a:cubicBezTo>
                  <a:cubicBezTo>
                    <a:pt x="7436" y="2649"/>
                    <a:pt x="7564" y="2809"/>
                    <a:pt x="7564" y="2809"/>
                  </a:cubicBezTo>
                  <a:cubicBezTo>
                    <a:pt x="7691" y="2937"/>
                    <a:pt x="7691" y="3064"/>
                    <a:pt x="7851" y="3192"/>
                  </a:cubicBezTo>
                  <a:cubicBezTo>
                    <a:pt x="7851" y="3320"/>
                    <a:pt x="7979" y="3447"/>
                    <a:pt x="8106" y="3607"/>
                  </a:cubicBezTo>
                  <a:cubicBezTo>
                    <a:pt x="8106" y="3734"/>
                    <a:pt x="8234" y="3862"/>
                    <a:pt x="8234" y="3990"/>
                  </a:cubicBezTo>
                  <a:cubicBezTo>
                    <a:pt x="8362" y="4117"/>
                    <a:pt x="8362" y="4245"/>
                    <a:pt x="8362" y="4245"/>
                  </a:cubicBezTo>
                  <a:cubicBezTo>
                    <a:pt x="8489" y="4532"/>
                    <a:pt x="8489" y="4660"/>
                    <a:pt x="8489" y="4788"/>
                  </a:cubicBezTo>
                  <a:lnTo>
                    <a:pt x="8489" y="5202"/>
                  </a:lnTo>
                  <a:cubicBezTo>
                    <a:pt x="8489" y="5330"/>
                    <a:pt x="8362" y="5330"/>
                    <a:pt x="8362" y="5585"/>
                  </a:cubicBezTo>
                  <a:cubicBezTo>
                    <a:pt x="8234" y="5713"/>
                    <a:pt x="8234" y="5841"/>
                    <a:pt x="8234" y="6000"/>
                  </a:cubicBezTo>
                  <a:cubicBezTo>
                    <a:pt x="8106" y="6128"/>
                    <a:pt x="7979" y="6383"/>
                    <a:pt x="7851" y="6511"/>
                  </a:cubicBezTo>
                  <a:cubicBezTo>
                    <a:pt x="7691" y="6798"/>
                    <a:pt x="7564" y="6926"/>
                    <a:pt x="7308" y="7181"/>
                  </a:cubicBezTo>
                  <a:cubicBezTo>
                    <a:pt x="7181" y="7181"/>
                    <a:pt x="7053" y="7309"/>
                    <a:pt x="6894" y="7436"/>
                  </a:cubicBezTo>
                  <a:cubicBezTo>
                    <a:pt x="6766" y="7596"/>
                    <a:pt x="6638" y="7724"/>
                    <a:pt x="6511" y="7724"/>
                  </a:cubicBezTo>
                  <a:cubicBezTo>
                    <a:pt x="6383" y="7724"/>
                    <a:pt x="6255" y="7724"/>
                    <a:pt x="6096" y="7851"/>
                  </a:cubicBezTo>
                  <a:lnTo>
                    <a:pt x="4372" y="7851"/>
                  </a:lnTo>
                  <a:cubicBezTo>
                    <a:pt x="4117" y="7724"/>
                    <a:pt x="3862" y="7596"/>
                    <a:pt x="3574" y="7596"/>
                  </a:cubicBezTo>
                  <a:lnTo>
                    <a:pt x="3447" y="7596"/>
                  </a:lnTo>
                  <a:cubicBezTo>
                    <a:pt x="3191" y="7436"/>
                    <a:pt x="2777" y="7309"/>
                    <a:pt x="2521" y="7181"/>
                  </a:cubicBezTo>
                  <a:cubicBezTo>
                    <a:pt x="2394" y="7054"/>
                    <a:pt x="2106" y="6926"/>
                    <a:pt x="1979" y="6798"/>
                  </a:cubicBezTo>
                  <a:cubicBezTo>
                    <a:pt x="1851" y="6639"/>
                    <a:pt x="1851" y="6639"/>
                    <a:pt x="1723" y="6511"/>
                  </a:cubicBezTo>
                  <a:cubicBezTo>
                    <a:pt x="1596" y="6383"/>
                    <a:pt x="1596" y="6256"/>
                    <a:pt x="1468" y="6128"/>
                  </a:cubicBezTo>
                  <a:cubicBezTo>
                    <a:pt x="1309" y="6000"/>
                    <a:pt x="1309" y="5841"/>
                    <a:pt x="1181" y="5713"/>
                  </a:cubicBezTo>
                  <a:cubicBezTo>
                    <a:pt x="1181" y="5585"/>
                    <a:pt x="1053" y="5458"/>
                    <a:pt x="1053" y="5330"/>
                  </a:cubicBezTo>
                  <a:cubicBezTo>
                    <a:pt x="926" y="5043"/>
                    <a:pt x="926" y="4788"/>
                    <a:pt x="926" y="4532"/>
                  </a:cubicBezTo>
                  <a:lnTo>
                    <a:pt x="926" y="3447"/>
                  </a:lnTo>
                  <a:cubicBezTo>
                    <a:pt x="926" y="3320"/>
                    <a:pt x="1053" y="3192"/>
                    <a:pt x="1053" y="3064"/>
                  </a:cubicBezTo>
                  <a:cubicBezTo>
                    <a:pt x="1053" y="2937"/>
                    <a:pt x="1181" y="2809"/>
                    <a:pt x="1181" y="2649"/>
                  </a:cubicBezTo>
                  <a:cubicBezTo>
                    <a:pt x="1309" y="2394"/>
                    <a:pt x="1468" y="2266"/>
                    <a:pt x="1596" y="2011"/>
                  </a:cubicBezTo>
                  <a:cubicBezTo>
                    <a:pt x="1851" y="1724"/>
                    <a:pt x="2106" y="1596"/>
                    <a:pt x="2394" y="1341"/>
                  </a:cubicBezTo>
                  <a:cubicBezTo>
                    <a:pt x="2521" y="1341"/>
                    <a:pt x="2649" y="1213"/>
                    <a:pt x="2777" y="1213"/>
                  </a:cubicBezTo>
                  <a:cubicBezTo>
                    <a:pt x="2904" y="1054"/>
                    <a:pt x="2904" y="1054"/>
                    <a:pt x="3064" y="1054"/>
                  </a:cubicBezTo>
                  <a:cubicBezTo>
                    <a:pt x="3191" y="926"/>
                    <a:pt x="3447" y="926"/>
                    <a:pt x="3574" y="926"/>
                  </a:cubicBezTo>
                  <a:lnTo>
                    <a:pt x="3989" y="926"/>
                  </a:lnTo>
                  <a:cubicBezTo>
                    <a:pt x="4160" y="926"/>
                    <a:pt x="4330" y="869"/>
                    <a:pt x="4472" y="869"/>
                  </a:cubicBezTo>
                  <a:close/>
                  <a:moveTo>
                    <a:pt x="4117" y="0"/>
                  </a:moveTo>
                  <a:cubicBezTo>
                    <a:pt x="3447" y="0"/>
                    <a:pt x="3064" y="128"/>
                    <a:pt x="2649" y="256"/>
                  </a:cubicBezTo>
                  <a:cubicBezTo>
                    <a:pt x="2394" y="256"/>
                    <a:pt x="2266" y="415"/>
                    <a:pt x="1979" y="543"/>
                  </a:cubicBezTo>
                  <a:cubicBezTo>
                    <a:pt x="1723" y="671"/>
                    <a:pt x="1596" y="926"/>
                    <a:pt x="1309" y="1054"/>
                  </a:cubicBezTo>
                  <a:cubicBezTo>
                    <a:pt x="1309" y="1054"/>
                    <a:pt x="1181" y="1213"/>
                    <a:pt x="1053" y="1213"/>
                  </a:cubicBezTo>
                  <a:cubicBezTo>
                    <a:pt x="1053" y="1341"/>
                    <a:pt x="926" y="1468"/>
                    <a:pt x="926" y="1468"/>
                  </a:cubicBezTo>
                  <a:cubicBezTo>
                    <a:pt x="798" y="1596"/>
                    <a:pt x="798" y="1724"/>
                    <a:pt x="670" y="1724"/>
                  </a:cubicBezTo>
                  <a:cubicBezTo>
                    <a:pt x="511" y="2011"/>
                    <a:pt x="383" y="2266"/>
                    <a:pt x="255" y="2394"/>
                  </a:cubicBezTo>
                  <a:cubicBezTo>
                    <a:pt x="128" y="2937"/>
                    <a:pt x="0" y="3320"/>
                    <a:pt x="0" y="3862"/>
                  </a:cubicBezTo>
                  <a:lnTo>
                    <a:pt x="0" y="4660"/>
                  </a:lnTo>
                  <a:cubicBezTo>
                    <a:pt x="0" y="4915"/>
                    <a:pt x="0" y="5202"/>
                    <a:pt x="128" y="5330"/>
                  </a:cubicBezTo>
                  <a:cubicBezTo>
                    <a:pt x="128" y="5585"/>
                    <a:pt x="255" y="5841"/>
                    <a:pt x="383" y="6128"/>
                  </a:cubicBezTo>
                  <a:cubicBezTo>
                    <a:pt x="511" y="6383"/>
                    <a:pt x="670" y="6511"/>
                    <a:pt x="798" y="6798"/>
                  </a:cubicBezTo>
                  <a:cubicBezTo>
                    <a:pt x="926" y="6926"/>
                    <a:pt x="926" y="7054"/>
                    <a:pt x="1053" y="7181"/>
                  </a:cubicBezTo>
                  <a:lnTo>
                    <a:pt x="1181" y="7309"/>
                  </a:lnTo>
                  <a:cubicBezTo>
                    <a:pt x="1468" y="7596"/>
                    <a:pt x="1596" y="7724"/>
                    <a:pt x="1851" y="7851"/>
                  </a:cubicBezTo>
                  <a:cubicBezTo>
                    <a:pt x="2106" y="7979"/>
                    <a:pt x="2266" y="7979"/>
                    <a:pt x="2521" y="8107"/>
                  </a:cubicBezTo>
                  <a:cubicBezTo>
                    <a:pt x="2777" y="8234"/>
                    <a:pt x="2904" y="8234"/>
                    <a:pt x="3191" y="8394"/>
                  </a:cubicBezTo>
                  <a:cubicBezTo>
                    <a:pt x="3574" y="8522"/>
                    <a:pt x="4117" y="8649"/>
                    <a:pt x="4500" y="8777"/>
                  </a:cubicBezTo>
                  <a:lnTo>
                    <a:pt x="5840" y="8777"/>
                  </a:lnTo>
                  <a:cubicBezTo>
                    <a:pt x="6096" y="8777"/>
                    <a:pt x="6383" y="8649"/>
                    <a:pt x="6511" y="8649"/>
                  </a:cubicBezTo>
                  <a:cubicBezTo>
                    <a:pt x="6766" y="8522"/>
                    <a:pt x="6894" y="8522"/>
                    <a:pt x="7181" y="8394"/>
                  </a:cubicBezTo>
                  <a:cubicBezTo>
                    <a:pt x="7564" y="8234"/>
                    <a:pt x="7851" y="7979"/>
                    <a:pt x="8106" y="7596"/>
                  </a:cubicBezTo>
                  <a:cubicBezTo>
                    <a:pt x="8362" y="7309"/>
                    <a:pt x="8649" y="7054"/>
                    <a:pt x="8776" y="6639"/>
                  </a:cubicBezTo>
                  <a:cubicBezTo>
                    <a:pt x="8904" y="6511"/>
                    <a:pt x="8904" y="6511"/>
                    <a:pt x="8904" y="6383"/>
                  </a:cubicBezTo>
                  <a:cubicBezTo>
                    <a:pt x="9032" y="6256"/>
                    <a:pt x="9032" y="6128"/>
                    <a:pt x="9159" y="6000"/>
                  </a:cubicBezTo>
                  <a:cubicBezTo>
                    <a:pt x="9159" y="5841"/>
                    <a:pt x="9287" y="5585"/>
                    <a:pt x="9287" y="5458"/>
                  </a:cubicBezTo>
                  <a:cubicBezTo>
                    <a:pt x="9447" y="5043"/>
                    <a:pt x="9447" y="4660"/>
                    <a:pt x="9287" y="4117"/>
                  </a:cubicBezTo>
                  <a:cubicBezTo>
                    <a:pt x="9287" y="3990"/>
                    <a:pt x="9159" y="3734"/>
                    <a:pt x="9032" y="3607"/>
                  </a:cubicBezTo>
                  <a:cubicBezTo>
                    <a:pt x="9032" y="3447"/>
                    <a:pt x="8904" y="3192"/>
                    <a:pt x="8776" y="3064"/>
                  </a:cubicBezTo>
                  <a:cubicBezTo>
                    <a:pt x="8649" y="2937"/>
                    <a:pt x="8649" y="2649"/>
                    <a:pt x="8489" y="2522"/>
                  </a:cubicBezTo>
                  <a:cubicBezTo>
                    <a:pt x="8489" y="2394"/>
                    <a:pt x="8362" y="2266"/>
                    <a:pt x="8234" y="2266"/>
                  </a:cubicBezTo>
                  <a:lnTo>
                    <a:pt x="8234" y="2011"/>
                  </a:lnTo>
                  <a:cubicBezTo>
                    <a:pt x="8106" y="2011"/>
                    <a:pt x="8106" y="1851"/>
                    <a:pt x="8106" y="1851"/>
                  </a:cubicBezTo>
                  <a:cubicBezTo>
                    <a:pt x="8106" y="1851"/>
                    <a:pt x="8106" y="1724"/>
                    <a:pt x="7979" y="1724"/>
                  </a:cubicBezTo>
                  <a:cubicBezTo>
                    <a:pt x="7979" y="1596"/>
                    <a:pt x="7851" y="1468"/>
                    <a:pt x="7691" y="1341"/>
                  </a:cubicBezTo>
                  <a:cubicBezTo>
                    <a:pt x="7691" y="1341"/>
                    <a:pt x="7691" y="1213"/>
                    <a:pt x="7564" y="1213"/>
                  </a:cubicBezTo>
                  <a:cubicBezTo>
                    <a:pt x="7564" y="1054"/>
                    <a:pt x="7436" y="1054"/>
                    <a:pt x="7436" y="1054"/>
                  </a:cubicBezTo>
                  <a:lnTo>
                    <a:pt x="7308" y="926"/>
                  </a:lnTo>
                  <a:cubicBezTo>
                    <a:pt x="7308" y="798"/>
                    <a:pt x="7181" y="798"/>
                    <a:pt x="7181" y="798"/>
                  </a:cubicBezTo>
                  <a:cubicBezTo>
                    <a:pt x="7053" y="671"/>
                    <a:pt x="6766" y="543"/>
                    <a:pt x="6511" y="415"/>
                  </a:cubicBezTo>
                  <a:cubicBezTo>
                    <a:pt x="6255" y="256"/>
                    <a:pt x="5840" y="128"/>
                    <a:pt x="5585" y="128"/>
                  </a:cubicBezTo>
                  <a:cubicBezTo>
                    <a:pt x="5298" y="0"/>
                    <a:pt x="5043" y="0"/>
                    <a:pt x="478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2" name="Google Shape;332;p7"/>
            <p:cNvGrpSpPr/>
            <p:nvPr/>
          </p:nvGrpSpPr>
          <p:grpSpPr>
            <a:xfrm>
              <a:off x="8373813" y="2411134"/>
              <a:ext cx="627710" cy="582455"/>
              <a:chOff x="7383213" y="2411134"/>
              <a:chExt cx="627710" cy="582455"/>
            </a:xfrm>
          </p:grpSpPr>
          <p:sp>
            <p:nvSpPr>
              <p:cNvPr id="333" name="Google Shape;333;p7"/>
              <p:cNvSpPr/>
              <p:nvPr/>
            </p:nvSpPr>
            <p:spPr>
              <a:xfrm>
                <a:off x="7383213" y="2411134"/>
                <a:ext cx="627710" cy="582455"/>
              </a:xfrm>
              <a:custGeom>
                <a:rect b="b" l="l" r="r" t="t"/>
                <a:pathLst>
                  <a:path extrusionOk="0" h="18894" w="20362">
                    <a:moveTo>
                      <a:pt x="14489" y="957"/>
                    </a:moveTo>
                    <a:cubicBezTo>
                      <a:pt x="14776" y="957"/>
                      <a:pt x="15032" y="957"/>
                      <a:pt x="15159" y="1085"/>
                    </a:cubicBezTo>
                    <a:cubicBezTo>
                      <a:pt x="15415" y="1085"/>
                      <a:pt x="15574" y="1085"/>
                      <a:pt x="15702" y="1213"/>
                    </a:cubicBezTo>
                    <a:cubicBezTo>
                      <a:pt x="15957" y="1340"/>
                      <a:pt x="16213" y="1468"/>
                      <a:pt x="16372" y="1468"/>
                    </a:cubicBezTo>
                    <a:lnTo>
                      <a:pt x="16500" y="1596"/>
                    </a:lnTo>
                    <a:lnTo>
                      <a:pt x="16627" y="1596"/>
                    </a:lnTo>
                    <a:cubicBezTo>
                      <a:pt x="16627" y="1596"/>
                      <a:pt x="16755" y="1755"/>
                      <a:pt x="16883" y="1755"/>
                    </a:cubicBezTo>
                    <a:cubicBezTo>
                      <a:pt x="17010" y="1883"/>
                      <a:pt x="17170" y="2011"/>
                      <a:pt x="17298" y="2138"/>
                    </a:cubicBezTo>
                    <a:cubicBezTo>
                      <a:pt x="17553" y="2394"/>
                      <a:pt x="17808" y="2681"/>
                      <a:pt x="18095" y="2936"/>
                    </a:cubicBezTo>
                    <a:cubicBezTo>
                      <a:pt x="18223" y="3191"/>
                      <a:pt x="18478" y="3479"/>
                      <a:pt x="18606" y="3606"/>
                    </a:cubicBezTo>
                    <a:cubicBezTo>
                      <a:pt x="18766" y="3989"/>
                      <a:pt x="19021" y="4404"/>
                      <a:pt x="19149" y="4787"/>
                    </a:cubicBezTo>
                    <a:cubicBezTo>
                      <a:pt x="19276" y="5074"/>
                      <a:pt x="19276" y="5330"/>
                      <a:pt x="19276" y="5457"/>
                    </a:cubicBezTo>
                    <a:cubicBezTo>
                      <a:pt x="19276" y="5745"/>
                      <a:pt x="19404" y="6000"/>
                      <a:pt x="19404" y="6255"/>
                    </a:cubicBezTo>
                    <a:lnTo>
                      <a:pt x="19404" y="6798"/>
                    </a:lnTo>
                    <a:cubicBezTo>
                      <a:pt x="19404" y="7053"/>
                      <a:pt x="19276" y="7340"/>
                      <a:pt x="19276" y="7596"/>
                    </a:cubicBezTo>
                    <a:cubicBezTo>
                      <a:pt x="19276" y="7723"/>
                      <a:pt x="19149" y="7851"/>
                      <a:pt x="19149" y="8138"/>
                    </a:cubicBezTo>
                    <a:cubicBezTo>
                      <a:pt x="19021" y="8266"/>
                      <a:pt x="19021" y="8394"/>
                      <a:pt x="18893" y="8649"/>
                    </a:cubicBezTo>
                    <a:cubicBezTo>
                      <a:pt x="18766" y="8776"/>
                      <a:pt x="18606" y="9064"/>
                      <a:pt x="18478" y="9191"/>
                    </a:cubicBezTo>
                    <a:cubicBezTo>
                      <a:pt x="18223" y="9574"/>
                      <a:pt x="17681" y="9989"/>
                      <a:pt x="17170" y="10245"/>
                    </a:cubicBezTo>
                    <a:cubicBezTo>
                      <a:pt x="17010" y="10372"/>
                      <a:pt x="16883" y="10532"/>
                      <a:pt x="16627" y="10532"/>
                    </a:cubicBezTo>
                    <a:cubicBezTo>
                      <a:pt x="16500" y="10659"/>
                      <a:pt x="16372" y="10659"/>
                      <a:pt x="16213" y="10659"/>
                    </a:cubicBezTo>
                    <a:cubicBezTo>
                      <a:pt x="15830" y="10787"/>
                      <a:pt x="15287" y="10915"/>
                      <a:pt x="14904" y="10915"/>
                    </a:cubicBezTo>
                    <a:cubicBezTo>
                      <a:pt x="14723" y="10957"/>
                      <a:pt x="14560" y="10971"/>
                      <a:pt x="14403" y="10971"/>
                    </a:cubicBezTo>
                    <a:cubicBezTo>
                      <a:pt x="14088" y="10971"/>
                      <a:pt x="13798" y="10915"/>
                      <a:pt x="13436" y="10915"/>
                    </a:cubicBezTo>
                    <a:lnTo>
                      <a:pt x="13181" y="10915"/>
                    </a:lnTo>
                    <a:cubicBezTo>
                      <a:pt x="12893" y="10915"/>
                      <a:pt x="12510" y="10915"/>
                      <a:pt x="12223" y="10787"/>
                    </a:cubicBezTo>
                    <a:cubicBezTo>
                      <a:pt x="11968" y="10787"/>
                      <a:pt x="11713" y="10659"/>
                      <a:pt x="11585" y="10659"/>
                    </a:cubicBezTo>
                    <a:cubicBezTo>
                      <a:pt x="11170" y="10532"/>
                      <a:pt x="10915" y="10245"/>
                      <a:pt x="10628" y="10117"/>
                    </a:cubicBezTo>
                    <a:lnTo>
                      <a:pt x="10372" y="9989"/>
                    </a:lnTo>
                    <a:cubicBezTo>
                      <a:pt x="10117" y="9862"/>
                      <a:pt x="9830" y="9734"/>
                      <a:pt x="9574" y="9447"/>
                    </a:cubicBezTo>
                    <a:cubicBezTo>
                      <a:pt x="9574" y="9447"/>
                      <a:pt x="9447" y="9319"/>
                      <a:pt x="9319" y="9191"/>
                    </a:cubicBezTo>
                    <a:cubicBezTo>
                      <a:pt x="9191" y="9064"/>
                      <a:pt x="9032" y="8776"/>
                      <a:pt x="8904" y="8521"/>
                    </a:cubicBezTo>
                    <a:cubicBezTo>
                      <a:pt x="8776" y="8521"/>
                      <a:pt x="8776" y="8394"/>
                      <a:pt x="8649" y="8266"/>
                    </a:cubicBezTo>
                    <a:cubicBezTo>
                      <a:pt x="8521" y="7979"/>
                      <a:pt x="8394" y="7723"/>
                      <a:pt x="8234" y="7468"/>
                    </a:cubicBezTo>
                    <a:cubicBezTo>
                      <a:pt x="8234" y="7340"/>
                      <a:pt x="8234" y="7053"/>
                      <a:pt x="8106" y="6925"/>
                    </a:cubicBezTo>
                    <a:lnTo>
                      <a:pt x="8106" y="6542"/>
                    </a:lnTo>
                    <a:cubicBezTo>
                      <a:pt x="7979" y="6255"/>
                      <a:pt x="7851" y="5872"/>
                      <a:pt x="7851" y="5457"/>
                    </a:cubicBezTo>
                    <a:lnTo>
                      <a:pt x="7851" y="4947"/>
                    </a:lnTo>
                    <a:cubicBezTo>
                      <a:pt x="7979" y="4532"/>
                      <a:pt x="8106" y="4277"/>
                      <a:pt x="8234" y="3862"/>
                    </a:cubicBezTo>
                    <a:lnTo>
                      <a:pt x="8521" y="3606"/>
                    </a:lnTo>
                    <a:cubicBezTo>
                      <a:pt x="8521" y="3479"/>
                      <a:pt x="8649" y="3479"/>
                      <a:pt x="8649" y="3351"/>
                    </a:cubicBezTo>
                    <a:lnTo>
                      <a:pt x="8649" y="3191"/>
                    </a:lnTo>
                    <a:lnTo>
                      <a:pt x="8776" y="3191"/>
                    </a:lnTo>
                    <a:cubicBezTo>
                      <a:pt x="8904" y="3064"/>
                      <a:pt x="9032" y="2808"/>
                      <a:pt x="9191" y="2681"/>
                    </a:cubicBezTo>
                    <a:cubicBezTo>
                      <a:pt x="9319" y="2394"/>
                      <a:pt x="9574" y="2266"/>
                      <a:pt x="9702" y="2138"/>
                    </a:cubicBezTo>
                    <a:cubicBezTo>
                      <a:pt x="10372" y="1755"/>
                      <a:pt x="10915" y="1468"/>
                      <a:pt x="11585" y="1213"/>
                    </a:cubicBezTo>
                    <a:cubicBezTo>
                      <a:pt x="11840" y="1213"/>
                      <a:pt x="12096" y="1085"/>
                      <a:pt x="12383" y="1085"/>
                    </a:cubicBezTo>
                    <a:lnTo>
                      <a:pt x="12510" y="1085"/>
                    </a:lnTo>
                    <a:cubicBezTo>
                      <a:pt x="12766" y="1085"/>
                      <a:pt x="13021" y="957"/>
                      <a:pt x="13436" y="957"/>
                    </a:cubicBezTo>
                    <a:close/>
                    <a:moveTo>
                      <a:pt x="8649" y="9862"/>
                    </a:moveTo>
                    <a:cubicBezTo>
                      <a:pt x="8776" y="9862"/>
                      <a:pt x="8776" y="9989"/>
                      <a:pt x="8776" y="9989"/>
                    </a:cubicBezTo>
                    <a:cubicBezTo>
                      <a:pt x="8904" y="10117"/>
                      <a:pt x="9032" y="10245"/>
                      <a:pt x="9191" y="10372"/>
                    </a:cubicBezTo>
                    <a:cubicBezTo>
                      <a:pt x="9032" y="10532"/>
                      <a:pt x="8904" y="10659"/>
                      <a:pt x="8904" y="10787"/>
                    </a:cubicBezTo>
                    <a:lnTo>
                      <a:pt x="8776" y="10787"/>
                    </a:lnTo>
                    <a:cubicBezTo>
                      <a:pt x="8649" y="11042"/>
                      <a:pt x="8521" y="11170"/>
                      <a:pt x="8394" y="11330"/>
                    </a:cubicBezTo>
                    <a:cubicBezTo>
                      <a:pt x="8234" y="11457"/>
                      <a:pt x="8106" y="11585"/>
                      <a:pt x="8106" y="11713"/>
                    </a:cubicBezTo>
                    <a:cubicBezTo>
                      <a:pt x="7851" y="11457"/>
                      <a:pt x="7723" y="11170"/>
                      <a:pt x="7596" y="11042"/>
                    </a:cubicBezTo>
                    <a:lnTo>
                      <a:pt x="7436" y="10915"/>
                    </a:lnTo>
                    <a:cubicBezTo>
                      <a:pt x="7851" y="10659"/>
                      <a:pt x="8234" y="10372"/>
                      <a:pt x="8521" y="10117"/>
                    </a:cubicBezTo>
                    <a:cubicBezTo>
                      <a:pt x="8649" y="9989"/>
                      <a:pt x="8649" y="9989"/>
                      <a:pt x="8649" y="9862"/>
                    </a:cubicBezTo>
                    <a:close/>
                    <a:moveTo>
                      <a:pt x="6925" y="11585"/>
                    </a:moveTo>
                    <a:cubicBezTo>
                      <a:pt x="7053" y="11840"/>
                      <a:pt x="7181" y="11968"/>
                      <a:pt x="7308" y="12255"/>
                    </a:cubicBezTo>
                    <a:lnTo>
                      <a:pt x="7436" y="12255"/>
                    </a:lnTo>
                    <a:lnTo>
                      <a:pt x="7436" y="12383"/>
                    </a:lnTo>
                    <a:cubicBezTo>
                      <a:pt x="7308" y="12510"/>
                      <a:pt x="7181" y="12638"/>
                      <a:pt x="7053" y="12766"/>
                    </a:cubicBezTo>
                    <a:cubicBezTo>
                      <a:pt x="6798" y="13181"/>
                      <a:pt x="6383" y="13436"/>
                      <a:pt x="6000" y="13851"/>
                    </a:cubicBezTo>
                    <a:cubicBezTo>
                      <a:pt x="5585" y="14106"/>
                      <a:pt x="5330" y="14521"/>
                      <a:pt x="5043" y="14904"/>
                    </a:cubicBezTo>
                    <a:cubicBezTo>
                      <a:pt x="4660" y="15159"/>
                      <a:pt x="4245" y="15574"/>
                      <a:pt x="3989" y="15957"/>
                    </a:cubicBezTo>
                    <a:cubicBezTo>
                      <a:pt x="3862" y="16117"/>
                      <a:pt x="3862" y="16244"/>
                      <a:pt x="3734" y="16372"/>
                    </a:cubicBezTo>
                    <a:cubicBezTo>
                      <a:pt x="3447" y="16627"/>
                      <a:pt x="3191" y="16915"/>
                      <a:pt x="2809" y="17042"/>
                    </a:cubicBezTo>
                    <a:cubicBezTo>
                      <a:pt x="2521" y="17425"/>
                      <a:pt x="2138" y="17553"/>
                      <a:pt x="1851" y="17840"/>
                    </a:cubicBezTo>
                    <a:cubicBezTo>
                      <a:pt x="1851" y="17840"/>
                      <a:pt x="1723" y="17840"/>
                      <a:pt x="1723" y="17968"/>
                    </a:cubicBezTo>
                    <a:lnTo>
                      <a:pt x="1596" y="17968"/>
                    </a:lnTo>
                    <a:lnTo>
                      <a:pt x="1468" y="17840"/>
                    </a:lnTo>
                    <a:lnTo>
                      <a:pt x="1340" y="17713"/>
                    </a:lnTo>
                    <a:cubicBezTo>
                      <a:pt x="1213" y="17553"/>
                      <a:pt x="1213" y="17553"/>
                      <a:pt x="1053" y="17425"/>
                    </a:cubicBezTo>
                    <a:cubicBezTo>
                      <a:pt x="1053" y="17298"/>
                      <a:pt x="926" y="17170"/>
                      <a:pt x="926" y="17170"/>
                    </a:cubicBezTo>
                    <a:lnTo>
                      <a:pt x="926" y="17042"/>
                    </a:lnTo>
                    <a:cubicBezTo>
                      <a:pt x="1053" y="16755"/>
                      <a:pt x="1213" y="16627"/>
                      <a:pt x="1340" y="16500"/>
                    </a:cubicBezTo>
                    <a:lnTo>
                      <a:pt x="1468" y="16500"/>
                    </a:lnTo>
                    <a:cubicBezTo>
                      <a:pt x="1596" y="16117"/>
                      <a:pt x="2011" y="15830"/>
                      <a:pt x="2266" y="15447"/>
                    </a:cubicBezTo>
                    <a:cubicBezTo>
                      <a:pt x="2394" y="15319"/>
                      <a:pt x="2521" y="15319"/>
                      <a:pt x="2649" y="15159"/>
                    </a:cubicBezTo>
                    <a:cubicBezTo>
                      <a:pt x="2809" y="14904"/>
                      <a:pt x="3064" y="14649"/>
                      <a:pt x="3319" y="14361"/>
                    </a:cubicBezTo>
                    <a:cubicBezTo>
                      <a:pt x="3734" y="14106"/>
                      <a:pt x="3989" y="13851"/>
                      <a:pt x="4404" y="13564"/>
                    </a:cubicBezTo>
                    <a:lnTo>
                      <a:pt x="4404" y="13436"/>
                    </a:lnTo>
                    <a:cubicBezTo>
                      <a:pt x="4787" y="13181"/>
                      <a:pt x="5043" y="12925"/>
                      <a:pt x="5330" y="12638"/>
                    </a:cubicBezTo>
                    <a:lnTo>
                      <a:pt x="5585" y="12510"/>
                    </a:lnTo>
                    <a:cubicBezTo>
                      <a:pt x="5840" y="12255"/>
                      <a:pt x="6128" y="11968"/>
                      <a:pt x="6383" y="11840"/>
                    </a:cubicBezTo>
                    <a:cubicBezTo>
                      <a:pt x="6511" y="11713"/>
                      <a:pt x="6638" y="11585"/>
                      <a:pt x="6798" y="11585"/>
                    </a:cubicBezTo>
                    <a:close/>
                    <a:moveTo>
                      <a:pt x="13181" y="0"/>
                    </a:moveTo>
                    <a:cubicBezTo>
                      <a:pt x="13021" y="0"/>
                      <a:pt x="12766" y="160"/>
                      <a:pt x="12638" y="160"/>
                    </a:cubicBezTo>
                    <a:cubicBezTo>
                      <a:pt x="12096" y="160"/>
                      <a:pt x="11713" y="287"/>
                      <a:pt x="11170" y="415"/>
                    </a:cubicBezTo>
                    <a:cubicBezTo>
                      <a:pt x="10787" y="543"/>
                      <a:pt x="10372" y="798"/>
                      <a:pt x="9989" y="957"/>
                    </a:cubicBezTo>
                    <a:cubicBezTo>
                      <a:pt x="9702" y="1085"/>
                      <a:pt x="9574" y="1213"/>
                      <a:pt x="9319" y="1340"/>
                    </a:cubicBezTo>
                    <a:cubicBezTo>
                      <a:pt x="9191" y="1468"/>
                      <a:pt x="8904" y="1596"/>
                      <a:pt x="8776" y="1755"/>
                    </a:cubicBezTo>
                    <a:cubicBezTo>
                      <a:pt x="8521" y="1883"/>
                      <a:pt x="8394" y="2138"/>
                      <a:pt x="8234" y="2266"/>
                    </a:cubicBezTo>
                    <a:cubicBezTo>
                      <a:pt x="8106" y="2553"/>
                      <a:pt x="7979" y="2681"/>
                      <a:pt x="7851" y="2936"/>
                    </a:cubicBezTo>
                    <a:cubicBezTo>
                      <a:pt x="7596" y="3351"/>
                      <a:pt x="7436" y="3734"/>
                      <a:pt x="7181" y="4149"/>
                    </a:cubicBezTo>
                    <a:cubicBezTo>
                      <a:pt x="7053" y="4532"/>
                      <a:pt x="6925" y="4947"/>
                      <a:pt x="6925" y="5330"/>
                    </a:cubicBezTo>
                    <a:cubicBezTo>
                      <a:pt x="6925" y="5745"/>
                      <a:pt x="7053" y="6128"/>
                      <a:pt x="7181" y="6542"/>
                    </a:cubicBezTo>
                    <a:lnTo>
                      <a:pt x="7181" y="7053"/>
                    </a:lnTo>
                    <a:cubicBezTo>
                      <a:pt x="7308" y="7340"/>
                      <a:pt x="7308" y="7468"/>
                      <a:pt x="7436" y="7596"/>
                    </a:cubicBezTo>
                    <a:cubicBezTo>
                      <a:pt x="7436" y="7851"/>
                      <a:pt x="7596" y="8138"/>
                      <a:pt x="7596" y="8266"/>
                    </a:cubicBezTo>
                    <a:cubicBezTo>
                      <a:pt x="7723" y="8521"/>
                      <a:pt x="7851" y="8649"/>
                      <a:pt x="7979" y="8776"/>
                    </a:cubicBezTo>
                    <a:lnTo>
                      <a:pt x="7979" y="8936"/>
                    </a:lnTo>
                    <a:cubicBezTo>
                      <a:pt x="8106" y="9064"/>
                      <a:pt x="8234" y="9191"/>
                      <a:pt x="8234" y="9319"/>
                    </a:cubicBezTo>
                    <a:cubicBezTo>
                      <a:pt x="8106" y="9319"/>
                      <a:pt x="8106" y="9319"/>
                      <a:pt x="7979" y="9447"/>
                    </a:cubicBezTo>
                    <a:cubicBezTo>
                      <a:pt x="7436" y="9734"/>
                      <a:pt x="7053" y="10117"/>
                      <a:pt x="6638" y="10532"/>
                    </a:cubicBezTo>
                    <a:cubicBezTo>
                      <a:pt x="6255" y="10787"/>
                      <a:pt x="5840" y="11042"/>
                      <a:pt x="5457" y="11457"/>
                    </a:cubicBezTo>
                    <a:cubicBezTo>
                      <a:pt x="5043" y="11713"/>
                      <a:pt x="4660" y="11968"/>
                      <a:pt x="4245" y="12383"/>
                    </a:cubicBezTo>
                    <a:cubicBezTo>
                      <a:pt x="3989" y="12638"/>
                      <a:pt x="3606" y="13053"/>
                      <a:pt x="3191" y="13308"/>
                    </a:cubicBezTo>
                    <a:cubicBezTo>
                      <a:pt x="2809" y="13564"/>
                      <a:pt x="2521" y="13979"/>
                      <a:pt x="2138" y="14361"/>
                    </a:cubicBezTo>
                    <a:lnTo>
                      <a:pt x="1213" y="15319"/>
                    </a:lnTo>
                    <a:cubicBezTo>
                      <a:pt x="1053" y="15574"/>
                      <a:pt x="798" y="15702"/>
                      <a:pt x="670" y="15957"/>
                    </a:cubicBezTo>
                    <a:cubicBezTo>
                      <a:pt x="543" y="16117"/>
                      <a:pt x="415" y="16244"/>
                      <a:pt x="255" y="16372"/>
                    </a:cubicBezTo>
                    <a:cubicBezTo>
                      <a:pt x="255" y="16500"/>
                      <a:pt x="128" y="16500"/>
                      <a:pt x="128" y="16627"/>
                    </a:cubicBezTo>
                    <a:cubicBezTo>
                      <a:pt x="128" y="16755"/>
                      <a:pt x="0" y="16915"/>
                      <a:pt x="0" y="17042"/>
                    </a:cubicBezTo>
                    <a:cubicBezTo>
                      <a:pt x="0" y="17298"/>
                      <a:pt x="128" y="17553"/>
                      <a:pt x="255" y="17713"/>
                    </a:cubicBezTo>
                    <a:cubicBezTo>
                      <a:pt x="415" y="17968"/>
                      <a:pt x="543" y="18095"/>
                      <a:pt x="670" y="18351"/>
                    </a:cubicBezTo>
                    <a:cubicBezTo>
                      <a:pt x="798" y="18638"/>
                      <a:pt x="1053" y="18766"/>
                      <a:pt x="1468" y="18893"/>
                    </a:cubicBezTo>
                    <a:cubicBezTo>
                      <a:pt x="1851" y="18893"/>
                      <a:pt x="2266" y="18638"/>
                      <a:pt x="2649" y="18351"/>
                    </a:cubicBezTo>
                    <a:cubicBezTo>
                      <a:pt x="2936" y="18223"/>
                      <a:pt x="3191" y="17968"/>
                      <a:pt x="3447" y="17713"/>
                    </a:cubicBezTo>
                    <a:cubicBezTo>
                      <a:pt x="3862" y="17425"/>
                      <a:pt x="4117" y="17170"/>
                      <a:pt x="4404" y="16915"/>
                    </a:cubicBezTo>
                    <a:cubicBezTo>
                      <a:pt x="4660" y="16627"/>
                      <a:pt x="4915" y="16244"/>
                      <a:pt x="5202" y="15957"/>
                    </a:cubicBezTo>
                    <a:cubicBezTo>
                      <a:pt x="5457" y="15702"/>
                      <a:pt x="5713" y="15319"/>
                      <a:pt x="6128" y="15032"/>
                    </a:cubicBezTo>
                    <a:cubicBezTo>
                      <a:pt x="6383" y="14649"/>
                      <a:pt x="6798" y="14361"/>
                      <a:pt x="7053" y="13979"/>
                    </a:cubicBezTo>
                    <a:cubicBezTo>
                      <a:pt x="7436" y="13723"/>
                      <a:pt x="7723" y="13308"/>
                      <a:pt x="8106" y="13053"/>
                    </a:cubicBezTo>
                    <a:cubicBezTo>
                      <a:pt x="8234" y="12925"/>
                      <a:pt x="8394" y="12638"/>
                      <a:pt x="8521" y="12510"/>
                    </a:cubicBezTo>
                    <a:cubicBezTo>
                      <a:pt x="8649" y="12383"/>
                      <a:pt x="8904" y="12127"/>
                      <a:pt x="9032" y="11968"/>
                    </a:cubicBezTo>
                    <a:cubicBezTo>
                      <a:pt x="9032" y="11840"/>
                      <a:pt x="9191" y="11713"/>
                      <a:pt x="9319" y="11585"/>
                    </a:cubicBezTo>
                    <a:lnTo>
                      <a:pt x="9447" y="11457"/>
                    </a:lnTo>
                    <a:cubicBezTo>
                      <a:pt x="9574" y="11330"/>
                      <a:pt x="9574" y="11170"/>
                      <a:pt x="9702" y="11170"/>
                    </a:cubicBezTo>
                    <a:cubicBezTo>
                      <a:pt x="9830" y="11042"/>
                      <a:pt x="9830" y="10915"/>
                      <a:pt x="9989" y="10915"/>
                    </a:cubicBezTo>
                    <a:lnTo>
                      <a:pt x="9989" y="10787"/>
                    </a:lnTo>
                    <a:cubicBezTo>
                      <a:pt x="10372" y="11042"/>
                      <a:pt x="10787" y="11170"/>
                      <a:pt x="11042" y="11457"/>
                    </a:cubicBezTo>
                    <a:cubicBezTo>
                      <a:pt x="11585" y="11585"/>
                      <a:pt x="11968" y="11713"/>
                      <a:pt x="12510" y="11840"/>
                    </a:cubicBezTo>
                    <a:lnTo>
                      <a:pt x="15159" y="11840"/>
                    </a:lnTo>
                    <a:cubicBezTo>
                      <a:pt x="15702" y="11840"/>
                      <a:pt x="16085" y="11713"/>
                      <a:pt x="16627" y="11585"/>
                    </a:cubicBezTo>
                    <a:cubicBezTo>
                      <a:pt x="16755" y="11457"/>
                      <a:pt x="17010" y="11457"/>
                      <a:pt x="17170" y="11330"/>
                    </a:cubicBezTo>
                    <a:cubicBezTo>
                      <a:pt x="17425" y="11170"/>
                      <a:pt x="17681" y="11042"/>
                      <a:pt x="17808" y="10915"/>
                    </a:cubicBezTo>
                    <a:cubicBezTo>
                      <a:pt x="18223" y="10659"/>
                      <a:pt x="18606" y="10372"/>
                      <a:pt x="18893" y="9989"/>
                    </a:cubicBezTo>
                    <a:cubicBezTo>
                      <a:pt x="19149" y="9862"/>
                      <a:pt x="19276" y="9734"/>
                      <a:pt x="19404" y="9447"/>
                    </a:cubicBezTo>
                    <a:cubicBezTo>
                      <a:pt x="19564" y="9319"/>
                      <a:pt x="19691" y="9064"/>
                      <a:pt x="19819" y="8776"/>
                    </a:cubicBezTo>
                    <a:cubicBezTo>
                      <a:pt x="19947" y="8649"/>
                      <a:pt x="19947" y="8394"/>
                      <a:pt x="20074" y="8266"/>
                    </a:cubicBezTo>
                    <a:cubicBezTo>
                      <a:pt x="20074" y="7979"/>
                      <a:pt x="20202" y="7723"/>
                      <a:pt x="20202" y="7468"/>
                    </a:cubicBezTo>
                    <a:cubicBezTo>
                      <a:pt x="20202" y="7340"/>
                      <a:pt x="20361" y="7053"/>
                      <a:pt x="20361" y="6925"/>
                    </a:cubicBezTo>
                    <a:lnTo>
                      <a:pt x="20361" y="6255"/>
                    </a:lnTo>
                    <a:cubicBezTo>
                      <a:pt x="20361" y="6128"/>
                      <a:pt x="20202" y="5872"/>
                      <a:pt x="20202" y="5585"/>
                    </a:cubicBezTo>
                    <a:cubicBezTo>
                      <a:pt x="20202" y="5457"/>
                      <a:pt x="20202" y="5202"/>
                      <a:pt x="20074" y="5074"/>
                    </a:cubicBezTo>
                    <a:cubicBezTo>
                      <a:pt x="20074" y="4532"/>
                      <a:pt x="19819" y="4149"/>
                      <a:pt x="19691" y="3734"/>
                    </a:cubicBezTo>
                    <a:cubicBezTo>
                      <a:pt x="19404" y="3191"/>
                      <a:pt x="19149" y="2808"/>
                      <a:pt x="18893" y="2394"/>
                    </a:cubicBezTo>
                    <a:cubicBezTo>
                      <a:pt x="18766" y="2394"/>
                      <a:pt x="18766" y="2394"/>
                      <a:pt x="18766" y="2266"/>
                    </a:cubicBezTo>
                    <a:cubicBezTo>
                      <a:pt x="18478" y="2011"/>
                      <a:pt x="18223" y="1755"/>
                      <a:pt x="17808" y="1468"/>
                    </a:cubicBezTo>
                    <a:cubicBezTo>
                      <a:pt x="17808" y="1340"/>
                      <a:pt x="17681" y="1340"/>
                      <a:pt x="17553" y="1213"/>
                    </a:cubicBezTo>
                    <a:cubicBezTo>
                      <a:pt x="17425" y="1085"/>
                      <a:pt x="17298" y="957"/>
                      <a:pt x="17010" y="798"/>
                    </a:cubicBezTo>
                    <a:cubicBezTo>
                      <a:pt x="16883" y="670"/>
                      <a:pt x="16755" y="543"/>
                      <a:pt x="16500" y="415"/>
                    </a:cubicBezTo>
                    <a:lnTo>
                      <a:pt x="15957" y="415"/>
                    </a:lnTo>
                    <a:cubicBezTo>
                      <a:pt x="15830" y="287"/>
                      <a:pt x="15574" y="160"/>
                      <a:pt x="15287" y="160"/>
                    </a:cubicBezTo>
                    <a:lnTo>
                      <a:pt x="14617" y="160"/>
                    </a:lnTo>
                    <a:cubicBezTo>
                      <a:pt x="14489" y="160"/>
                      <a:pt x="14234" y="0"/>
                      <a:pt x="1397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7"/>
              <p:cNvSpPr/>
              <p:nvPr/>
            </p:nvSpPr>
            <p:spPr>
              <a:xfrm>
                <a:off x="7850515" y="2571495"/>
                <a:ext cx="53147" cy="98401"/>
              </a:xfrm>
              <a:custGeom>
                <a:rect b="b" l="l" r="r" t="t"/>
                <a:pathLst>
                  <a:path extrusionOk="0" h="3192" w="1724">
                    <a:moveTo>
                      <a:pt x="671" y="0"/>
                    </a:moveTo>
                    <a:cubicBezTo>
                      <a:pt x="671" y="128"/>
                      <a:pt x="543" y="128"/>
                      <a:pt x="543" y="255"/>
                    </a:cubicBezTo>
                    <a:cubicBezTo>
                      <a:pt x="415" y="383"/>
                      <a:pt x="415" y="543"/>
                      <a:pt x="543" y="670"/>
                    </a:cubicBezTo>
                    <a:cubicBezTo>
                      <a:pt x="543" y="798"/>
                      <a:pt x="671" y="926"/>
                      <a:pt x="798" y="1053"/>
                    </a:cubicBezTo>
                    <a:lnTo>
                      <a:pt x="798" y="1468"/>
                    </a:lnTo>
                    <a:lnTo>
                      <a:pt x="798" y="1596"/>
                    </a:lnTo>
                    <a:lnTo>
                      <a:pt x="798" y="1723"/>
                    </a:lnTo>
                    <a:cubicBezTo>
                      <a:pt x="671" y="1851"/>
                      <a:pt x="543" y="1979"/>
                      <a:pt x="543" y="2138"/>
                    </a:cubicBezTo>
                    <a:cubicBezTo>
                      <a:pt x="415" y="2266"/>
                      <a:pt x="256" y="2266"/>
                      <a:pt x="128" y="2394"/>
                    </a:cubicBezTo>
                    <a:cubicBezTo>
                      <a:pt x="128" y="2394"/>
                      <a:pt x="0" y="2521"/>
                      <a:pt x="0" y="2649"/>
                    </a:cubicBezTo>
                    <a:cubicBezTo>
                      <a:pt x="0" y="2777"/>
                      <a:pt x="128" y="2936"/>
                      <a:pt x="128" y="3064"/>
                    </a:cubicBezTo>
                    <a:cubicBezTo>
                      <a:pt x="256" y="3064"/>
                      <a:pt x="415" y="3192"/>
                      <a:pt x="415" y="3192"/>
                    </a:cubicBezTo>
                    <a:cubicBezTo>
                      <a:pt x="543" y="3192"/>
                      <a:pt x="671" y="3192"/>
                      <a:pt x="798" y="3064"/>
                    </a:cubicBezTo>
                    <a:cubicBezTo>
                      <a:pt x="1054" y="2777"/>
                      <a:pt x="1341" y="2521"/>
                      <a:pt x="1468" y="2266"/>
                    </a:cubicBezTo>
                    <a:cubicBezTo>
                      <a:pt x="1596" y="1979"/>
                      <a:pt x="1724" y="1851"/>
                      <a:pt x="1724" y="1596"/>
                    </a:cubicBezTo>
                    <a:cubicBezTo>
                      <a:pt x="1724" y="1468"/>
                      <a:pt x="1724" y="1181"/>
                      <a:pt x="1596" y="1053"/>
                    </a:cubicBezTo>
                    <a:cubicBezTo>
                      <a:pt x="1596" y="926"/>
                      <a:pt x="1596" y="670"/>
                      <a:pt x="1468" y="543"/>
                    </a:cubicBezTo>
                    <a:cubicBezTo>
                      <a:pt x="1468" y="383"/>
                      <a:pt x="1341" y="255"/>
                      <a:pt x="1341" y="255"/>
                    </a:cubicBezTo>
                    <a:lnTo>
                      <a:pt x="1341" y="128"/>
                    </a:lnTo>
                    <a:cubicBezTo>
                      <a:pt x="1054" y="0"/>
                      <a:pt x="926" y="0"/>
                      <a:pt x="6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7"/>
              <p:cNvSpPr/>
              <p:nvPr/>
            </p:nvSpPr>
            <p:spPr>
              <a:xfrm>
                <a:off x="7702947" y="2535705"/>
                <a:ext cx="41340" cy="72198"/>
              </a:xfrm>
              <a:custGeom>
                <a:rect b="b" l="l" r="r" t="t"/>
                <a:pathLst>
                  <a:path extrusionOk="0" h="2342" w="1341">
                    <a:moveTo>
                      <a:pt x="790" y="1"/>
                    </a:moveTo>
                    <a:cubicBezTo>
                      <a:pt x="645" y="1"/>
                      <a:pt x="488" y="71"/>
                      <a:pt x="415" y="236"/>
                    </a:cubicBezTo>
                    <a:cubicBezTo>
                      <a:pt x="415" y="363"/>
                      <a:pt x="256" y="363"/>
                      <a:pt x="256" y="491"/>
                    </a:cubicBezTo>
                    <a:cubicBezTo>
                      <a:pt x="256" y="619"/>
                      <a:pt x="128" y="619"/>
                      <a:pt x="128" y="746"/>
                    </a:cubicBezTo>
                    <a:lnTo>
                      <a:pt x="128" y="1289"/>
                    </a:lnTo>
                    <a:cubicBezTo>
                      <a:pt x="0" y="1544"/>
                      <a:pt x="0" y="1831"/>
                      <a:pt x="128" y="2087"/>
                    </a:cubicBezTo>
                    <a:cubicBezTo>
                      <a:pt x="128" y="2087"/>
                      <a:pt x="128" y="2214"/>
                      <a:pt x="256" y="2214"/>
                    </a:cubicBezTo>
                    <a:cubicBezTo>
                      <a:pt x="256" y="2342"/>
                      <a:pt x="543" y="2342"/>
                      <a:pt x="670" y="2342"/>
                    </a:cubicBezTo>
                    <a:cubicBezTo>
                      <a:pt x="798" y="2342"/>
                      <a:pt x="798" y="2342"/>
                      <a:pt x="926" y="2214"/>
                    </a:cubicBezTo>
                    <a:cubicBezTo>
                      <a:pt x="926" y="2087"/>
                      <a:pt x="1053" y="1959"/>
                      <a:pt x="926" y="1831"/>
                    </a:cubicBezTo>
                    <a:lnTo>
                      <a:pt x="926" y="1704"/>
                    </a:lnTo>
                    <a:cubicBezTo>
                      <a:pt x="926" y="1544"/>
                      <a:pt x="926" y="1289"/>
                      <a:pt x="1053" y="1161"/>
                    </a:cubicBezTo>
                    <a:lnTo>
                      <a:pt x="1053" y="746"/>
                    </a:lnTo>
                    <a:cubicBezTo>
                      <a:pt x="1213" y="746"/>
                      <a:pt x="1213" y="746"/>
                      <a:pt x="1213" y="619"/>
                    </a:cubicBezTo>
                    <a:cubicBezTo>
                      <a:pt x="1341" y="491"/>
                      <a:pt x="1341" y="236"/>
                      <a:pt x="1213" y="108"/>
                    </a:cubicBezTo>
                    <a:lnTo>
                      <a:pt x="1053" y="108"/>
                    </a:lnTo>
                    <a:cubicBezTo>
                      <a:pt x="999" y="40"/>
                      <a:pt x="898" y="1"/>
                      <a:pt x="79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36" name="Google Shape;336;p7"/>
          <p:cNvSpPr/>
          <p:nvPr/>
        </p:nvSpPr>
        <p:spPr>
          <a:xfrm>
            <a:off x="7464722" y="856852"/>
            <a:ext cx="446690" cy="626723"/>
          </a:xfrm>
          <a:custGeom>
            <a:rect b="b" l="l" r="r" t="t"/>
            <a:pathLst>
              <a:path extrusionOk="0" h="20330" w="14490">
                <a:moveTo>
                  <a:pt x="13022" y="926"/>
                </a:moveTo>
                <a:cubicBezTo>
                  <a:pt x="13149" y="926"/>
                  <a:pt x="13149" y="1054"/>
                  <a:pt x="13149" y="1054"/>
                </a:cubicBezTo>
                <a:lnTo>
                  <a:pt x="13277" y="1181"/>
                </a:lnTo>
                <a:cubicBezTo>
                  <a:pt x="13405" y="1341"/>
                  <a:pt x="13405" y="1469"/>
                  <a:pt x="13405" y="1596"/>
                </a:cubicBezTo>
                <a:cubicBezTo>
                  <a:pt x="13564" y="1852"/>
                  <a:pt x="13564" y="1979"/>
                  <a:pt x="13564" y="2139"/>
                </a:cubicBezTo>
                <a:lnTo>
                  <a:pt x="13564" y="2649"/>
                </a:lnTo>
                <a:lnTo>
                  <a:pt x="13564" y="3575"/>
                </a:lnTo>
                <a:cubicBezTo>
                  <a:pt x="13564" y="4117"/>
                  <a:pt x="13564" y="4532"/>
                  <a:pt x="13405" y="4915"/>
                </a:cubicBezTo>
                <a:cubicBezTo>
                  <a:pt x="13277" y="5171"/>
                  <a:pt x="13277" y="5330"/>
                  <a:pt x="13149" y="5585"/>
                </a:cubicBezTo>
                <a:cubicBezTo>
                  <a:pt x="12607" y="5330"/>
                  <a:pt x="12096" y="5043"/>
                  <a:pt x="11553" y="4788"/>
                </a:cubicBezTo>
                <a:cubicBezTo>
                  <a:pt x="11011" y="4532"/>
                  <a:pt x="10628" y="4117"/>
                  <a:pt x="10213" y="3862"/>
                </a:cubicBezTo>
                <a:cubicBezTo>
                  <a:pt x="9958" y="3734"/>
                  <a:pt x="9830" y="3575"/>
                  <a:pt x="9575" y="3447"/>
                </a:cubicBezTo>
                <a:cubicBezTo>
                  <a:pt x="9415" y="3447"/>
                  <a:pt x="9415" y="3320"/>
                  <a:pt x="9288" y="3320"/>
                </a:cubicBezTo>
                <a:cubicBezTo>
                  <a:pt x="9288" y="3192"/>
                  <a:pt x="9160" y="3192"/>
                  <a:pt x="9160" y="3192"/>
                </a:cubicBezTo>
                <a:cubicBezTo>
                  <a:pt x="9415" y="2937"/>
                  <a:pt x="9575" y="2649"/>
                  <a:pt x="9830" y="2522"/>
                </a:cubicBezTo>
                <a:cubicBezTo>
                  <a:pt x="9958" y="2394"/>
                  <a:pt x="10085" y="2139"/>
                  <a:pt x="10373" y="1979"/>
                </a:cubicBezTo>
                <a:cubicBezTo>
                  <a:pt x="10500" y="1852"/>
                  <a:pt x="10756" y="1724"/>
                  <a:pt x="10883" y="1596"/>
                </a:cubicBezTo>
                <a:cubicBezTo>
                  <a:pt x="11171" y="1469"/>
                  <a:pt x="11298" y="1469"/>
                  <a:pt x="11426" y="1341"/>
                </a:cubicBezTo>
                <a:lnTo>
                  <a:pt x="11553" y="1341"/>
                </a:lnTo>
                <a:cubicBezTo>
                  <a:pt x="11809" y="1181"/>
                  <a:pt x="12096" y="1054"/>
                  <a:pt x="12224" y="926"/>
                </a:cubicBezTo>
                <a:close/>
                <a:moveTo>
                  <a:pt x="8617" y="3990"/>
                </a:moveTo>
                <a:cubicBezTo>
                  <a:pt x="8617" y="3990"/>
                  <a:pt x="8777" y="3990"/>
                  <a:pt x="8905" y="4117"/>
                </a:cubicBezTo>
                <a:cubicBezTo>
                  <a:pt x="9032" y="4117"/>
                  <a:pt x="9160" y="4245"/>
                  <a:pt x="9288" y="4373"/>
                </a:cubicBezTo>
                <a:cubicBezTo>
                  <a:pt x="9702" y="4660"/>
                  <a:pt x="10085" y="4915"/>
                  <a:pt x="10373" y="5171"/>
                </a:cubicBezTo>
                <a:cubicBezTo>
                  <a:pt x="10628" y="5330"/>
                  <a:pt x="10756" y="5458"/>
                  <a:pt x="11011" y="5458"/>
                </a:cubicBezTo>
                <a:cubicBezTo>
                  <a:pt x="11171" y="5585"/>
                  <a:pt x="11426" y="5713"/>
                  <a:pt x="11681" y="5841"/>
                </a:cubicBezTo>
                <a:cubicBezTo>
                  <a:pt x="12096" y="6128"/>
                  <a:pt x="12479" y="6256"/>
                  <a:pt x="12894" y="6511"/>
                </a:cubicBezTo>
                <a:cubicBezTo>
                  <a:pt x="12766" y="6766"/>
                  <a:pt x="12607" y="6926"/>
                  <a:pt x="12479" y="7181"/>
                </a:cubicBezTo>
                <a:cubicBezTo>
                  <a:pt x="12479" y="7309"/>
                  <a:pt x="12351" y="7309"/>
                  <a:pt x="12351" y="7437"/>
                </a:cubicBezTo>
                <a:cubicBezTo>
                  <a:pt x="11681" y="6926"/>
                  <a:pt x="11011" y="6511"/>
                  <a:pt x="10373" y="5968"/>
                </a:cubicBezTo>
                <a:cubicBezTo>
                  <a:pt x="10213" y="5841"/>
                  <a:pt x="10085" y="5841"/>
                  <a:pt x="9958" y="5713"/>
                </a:cubicBezTo>
                <a:lnTo>
                  <a:pt x="9830" y="5713"/>
                </a:lnTo>
                <a:cubicBezTo>
                  <a:pt x="9702" y="5585"/>
                  <a:pt x="9415" y="5458"/>
                  <a:pt x="9288" y="5330"/>
                </a:cubicBezTo>
                <a:cubicBezTo>
                  <a:pt x="9288" y="5171"/>
                  <a:pt x="9160" y="5171"/>
                  <a:pt x="9160" y="5043"/>
                </a:cubicBezTo>
                <a:lnTo>
                  <a:pt x="8777" y="5043"/>
                </a:lnTo>
                <a:cubicBezTo>
                  <a:pt x="8617" y="4915"/>
                  <a:pt x="8362" y="4788"/>
                  <a:pt x="8234" y="4660"/>
                </a:cubicBezTo>
                <a:lnTo>
                  <a:pt x="8107" y="4660"/>
                </a:lnTo>
                <a:cubicBezTo>
                  <a:pt x="8234" y="4660"/>
                  <a:pt x="8234" y="4660"/>
                  <a:pt x="8234" y="4532"/>
                </a:cubicBezTo>
                <a:cubicBezTo>
                  <a:pt x="8362" y="4245"/>
                  <a:pt x="8490" y="4117"/>
                  <a:pt x="8617" y="3990"/>
                </a:cubicBezTo>
                <a:close/>
                <a:moveTo>
                  <a:pt x="7692" y="5458"/>
                </a:moveTo>
                <a:cubicBezTo>
                  <a:pt x="7819" y="5458"/>
                  <a:pt x="7979" y="5585"/>
                  <a:pt x="8234" y="5713"/>
                </a:cubicBezTo>
                <a:cubicBezTo>
                  <a:pt x="7692" y="6511"/>
                  <a:pt x="7309" y="7181"/>
                  <a:pt x="6766" y="7979"/>
                </a:cubicBezTo>
                <a:cubicBezTo>
                  <a:pt x="6511" y="8234"/>
                  <a:pt x="6383" y="8649"/>
                  <a:pt x="6096" y="9032"/>
                </a:cubicBezTo>
                <a:cubicBezTo>
                  <a:pt x="5968" y="9319"/>
                  <a:pt x="5841" y="9575"/>
                  <a:pt x="5713" y="9702"/>
                </a:cubicBezTo>
                <a:cubicBezTo>
                  <a:pt x="5585" y="9958"/>
                  <a:pt x="5426" y="10117"/>
                  <a:pt x="5426" y="10373"/>
                </a:cubicBezTo>
                <a:cubicBezTo>
                  <a:pt x="5171" y="10756"/>
                  <a:pt x="4915" y="11171"/>
                  <a:pt x="4628" y="11553"/>
                </a:cubicBezTo>
                <a:cubicBezTo>
                  <a:pt x="4373" y="11968"/>
                  <a:pt x="4117" y="12351"/>
                  <a:pt x="3990" y="12766"/>
                </a:cubicBezTo>
                <a:cubicBezTo>
                  <a:pt x="3703" y="13149"/>
                  <a:pt x="3447" y="13564"/>
                  <a:pt x="3192" y="13947"/>
                </a:cubicBezTo>
                <a:cubicBezTo>
                  <a:pt x="3032" y="14362"/>
                  <a:pt x="2777" y="14617"/>
                  <a:pt x="2522" y="15032"/>
                </a:cubicBezTo>
                <a:cubicBezTo>
                  <a:pt x="2394" y="15160"/>
                  <a:pt x="2394" y="15160"/>
                  <a:pt x="2234" y="15287"/>
                </a:cubicBezTo>
                <a:cubicBezTo>
                  <a:pt x="2107" y="15287"/>
                  <a:pt x="1979" y="15160"/>
                  <a:pt x="1852" y="15032"/>
                </a:cubicBezTo>
                <a:cubicBezTo>
                  <a:pt x="1724" y="15032"/>
                  <a:pt x="1724" y="14905"/>
                  <a:pt x="1596" y="14905"/>
                </a:cubicBezTo>
                <a:lnTo>
                  <a:pt x="1724" y="14905"/>
                </a:lnTo>
                <a:lnTo>
                  <a:pt x="1724" y="14745"/>
                </a:lnTo>
                <a:cubicBezTo>
                  <a:pt x="1852" y="14490"/>
                  <a:pt x="1979" y="14362"/>
                  <a:pt x="2107" y="14234"/>
                </a:cubicBezTo>
                <a:cubicBezTo>
                  <a:pt x="2649" y="13149"/>
                  <a:pt x="3192" y="12511"/>
                  <a:pt x="3575" y="11713"/>
                </a:cubicBezTo>
                <a:cubicBezTo>
                  <a:pt x="3990" y="11171"/>
                  <a:pt x="4373" y="10500"/>
                  <a:pt x="4788" y="9958"/>
                </a:cubicBezTo>
                <a:cubicBezTo>
                  <a:pt x="4915" y="9702"/>
                  <a:pt x="5043" y="9575"/>
                  <a:pt x="5171" y="9319"/>
                </a:cubicBezTo>
                <a:lnTo>
                  <a:pt x="5426" y="8777"/>
                </a:lnTo>
                <a:cubicBezTo>
                  <a:pt x="5841" y="8107"/>
                  <a:pt x="6383" y="7437"/>
                  <a:pt x="6766" y="6766"/>
                </a:cubicBezTo>
                <a:cubicBezTo>
                  <a:pt x="7022" y="6383"/>
                  <a:pt x="7309" y="5841"/>
                  <a:pt x="7692" y="5458"/>
                </a:cubicBezTo>
                <a:close/>
                <a:moveTo>
                  <a:pt x="8905" y="6256"/>
                </a:moveTo>
                <a:cubicBezTo>
                  <a:pt x="9032" y="6256"/>
                  <a:pt x="9160" y="6383"/>
                  <a:pt x="9288" y="6383"/>
                </a:cubicBezTo>
                <a:cubicBezTo>
                  <a:pt x="9160" y="6511"/>
                  <a:pt x="9160" y="6639"/>
                  <a:pt x="9032" y="6766"/>
                </a:cubicBezTo>
                <a:cubicBezTo>
                  <a:pt x="8905" y="7054"/>
                  <a:pt x="8777" y="7309"/>
                  <a:pt x="8617" y="7564"/>
                </a:cubicBezTo>
                <a:cubicBezTo>
                  <a:pt x="8490" y="7851"/>
                  <a:pt x="8362" y="8107"/>
                  <a:pt x="8234" y="8362"/>
                </a:cubicBezTo>
                <a:cubicBezTo>
                  <a:pt x="8107" y="8649"/>
                  <a:pt x="7979" y="8905"/>
                  <a:pt x="7819" y="9032"/>
                </a:cubicBezTo>
                <a:cubicBezTo>
                  <a:pt x="7564" y="9702"/>
                  <a:pt x="7309" y="10245"/>
                  <a:pt x="6894" y="10756"/>
                </a:cubicBezTo>
                <a:cubicBezTo>
                  <a:pt x="6511" y="11553"/>
                  <a:pt x="5968" y="12351"/>
                  <a:pt x="5426" y="13149"/>
                </a:cubicBezTo>
                <a:cubicBezTo>
                  <a:pt x="5171" y="13564"/>
                  <a:pt x="4915" y="13947"/>
                  <a:pt x="4628" y="14362"/>
                </a:cubicBezTo>
                <a:cubicBezTo>
                  <a:pt x="4373" y="14905"/>
                  <a:pt x="3990" y="15160"/>
                  <a:pt x="3703" y="15543"/>
                </a:cubicBezTo>
                <a:cubicBezTo>
                  <a:pt x="3575" y="15702"/>
                  <a:pt x="3575" y="15830"/>
                  <a:pt x="3447" y="15958"/>
                </a:cubicBezTo>
                <a:lnTo>
                  <a:pt x="3320" y="16085"/>
                </a:lnTo>
                <a:cubicBezTo>
                  <a:pt x="3320" y="16085"/>
                  <a:pt x="3192" y="15958"/>
                  <a:pt x="3032" y="15958"/>
                </a:cubicBezTo>
                <a:lnTo>
                  <a:pt x="3032" y="15830"/>
                </a:lnTo>
                <a:cubicBezTo>
                  <a:pt x="3032" y="15702"/>
                  <a:pt x="3192" y="15543"/>
                  <a:pt x="3320" y="15415"/>
                </a:cubicBezTo>
                <a:cubicBezTo>
                  <a:pt x="3447" y="15160"/>
                  <a:pt x="3575" y="15032"/>
                  <a:pt x="3703" y="14905"/>
                </a:cubicBezTo>
                <a:cubicBezTo>
                  <a:pt x="3830" y="14617"/>
                  <a:pt x="3990" y="14490"/>
                  <a:pt x="4117" y="14234"/>
                </a:cubicBezTo>
                <a:cubicBezTo>
                  <a:pt x="4117" y="14107"/>
                  <a:pt x="4245" y="13819"/>
                  <a:pt x="4373" y="13692"/>
                </a:cubicBezTo>
                <a:cubicBezTo>
                  <a:pt x="4915" y="12894"/>
                  <a:pt x="5298" y="12096"/>
                  <a:pt x="5841" y="11298"/>
                </a:cubicBezTo>
                <a:cubicBezTo>
                  <a:pt x="6096" y="10915"/>
                  <a:pt x="6383" y="10500"/>
                  <a:pt x="6511" y="10117"/>
                </a:cubicBezTo>
                <a:cubicBezTo>
                  <a:pt x="6766" y="9702"/>
                  <a:pt x="7022" y="9319"/>
                  <a:pt x="7309" y="8777"/>
                </a:cubicBezTo>
                <a:cubicBezTo>
                  <a:pt x="7819" y="7979"/>
                  <a:pt x="8362" y="7181"/>
                  <a:pt x="8905" y="6383"/>
                </a:cubicBezTo>
                <a:lnTo>
                  <a:pt x="8905" y="6256"/>
                </a:lnTo>
                <a:close/>
                <a:moveTo>
                  <a:pt x="9958" y="6926"/>
                </a:moveTo>
                <a:cubicBezTo>
                  <a:pt x="10085" y="7054"/>
                  <a:pt x="10213" y="7054"/>
                  <a:pt x="10373" y="7181"/>
                </a:cubicBezTo>
                <a:lnTo>
                  <a:pt x="10213" y="7181"/>
                </a:lnTo>
                <a:cubicBezTo>
                  <a:pt x="10213" y="7309"/>
                  <a:pt x="10085" y="7437"/>
                  <a:pt x="10085" y="7564"/>
                </a:cubicBezTo>
                <a:cubicBezTo>
                  <a:pt x="9958" y="7851"/>
                  <a:pt x="9830" y="7979"/>
                  <a:pt x="9702" y="8234"/>
                </a:cubicBezTo>
                <a:cubicBezTo>
                  <a:pt x="9575" y="8362"/>
                  <a:pt x="9575" y="8649"/>
                  <a:pt x="9415" y="8777"/>
                </a:cubicBezTo>
                <a:cubicBezTo>
                  <a:pt x="9288" y="8905"/>
                  <a:pt x="9288" y="9032"/>
                  <a:pt x="9160" y="9160"/>
                </a:cubicBezTo>
                <a:cubicBezTo>
                  <a:pt x="8777" y="10117"/>
                  <a:pt x="8234" y="10756"/>
                  <a:pt x="7692" y="11553"/>
                </a:cubicBezTo>
                <a:cubicBezTo>
                  <a:pt x="7437" y="11968"/>
                  <a:pt x="7309" y="12351"/>
                  <a:pt x="7022" y="12766"/>
                </a:cubicBezTo>
                <a:cubicBezTo>
                  <a:pt x="6766" y="13309"/>
                  <a:pt x="6511" y="13692"/>
                  <a:pt x="6224" y="14107"/>
                </a:cubicBezTo>
                <a:cubicBezTo>
                  <a:pt x="5713" y="14905"/>
                  <a:pt x="5171" y="15702"/>
                  <a:pt x="4628" y="16628"/>
                </a:cubicBezTo>
                <a:lnTo>
                  <a:pt x="4628" y="16756"/>
                </a:lnTo>
                <a:cubicBezTo>
                  <a:pt x="4500" y="16756"/>
                  <a:pt x="4373" y="16628"/>
                  <a:pt x="4373" y="16628"/>
                </a:cubicBezTo>
                <a:cubicBezTo>
                  <a:pt x="4245" y="16628"/>
                  <a:pt x="4245" y="16500"/>
                  <a:pt x="4117" y="16500"/>
                </a:cubicBezTo>
                <a:cubicBezTo>
                  <a:pt x="4373" y="16213"/>
                  <a:pt x="4500" y="15958"/>
                  <a:pt x="4788" y="15702"/>
                </a:cubicBezTo>
                <a:cubicBezTo>
                  <a:pt x="4915" y="15543"/>
                  <a:pt x="5043" y="15287"/>
                  <a:pt x="5171" y="15160"/>
                </a:cubicBezTo>
                <a:cubicBezTo>
                  <a:pt x="5426" y="14745"/>
                  <a:pt x="5713" y="14362"/>
                  <a:pt x="5968" y="13947"/>
                </a:cubicBezTo>
                <a:cubicBezTo>
                  <a:pt x="6224" y="13564"/>
                  <a:pt x="6511" y="13149"/>
                  <a:pt x="6766" y="12766"/>
                </a:cubicBezTo>
                <a:cubicBezTo>
                  <a:pt x="7022" y="12351"/>
                  <a:pt x="7309" y="11968"/>
                  <a:pt x="7564" y="11553"/>
                </a:cubicBezTo>
                <a:cubicBezTo>
                  <a:pt x="7692" y="11171"/>
                  <a:pt x="7979" y="10756"/>
                  <a:pt x="8107" y="10500"/>
                </a:cubicBezTo>
                <a:cubicBezTo>
                  <a:pt x="8234" y="10245"/>
                  <a:pt x="8490" y="9830"/>
                  <a:pt x="8617" y="9575"/>
                </a:cubicBezTo>
                <a:cubicBezTo>
                  <a:pt x="8777" y="9319"/>
                  <a:pt x="8905" y="9032"/>
                  <a:pt x="9032" y="8649"/>
                </a:cubicBezTo>
                <a:cubicBezTo>
                  <a:pt x="9415" y="8107"/>
                  <a:pt x="9702" y="7564"/>
                  <a:pt x="9958" y="7054"/>
                </a:cubicBezTo>
                <a:lnTo>
                  <a:pt x="9958" y="6926"/>
                </a:lnTo>
                <a:close/>
                <a:moveTo>
                  <a:pt x="11011" y="7564"/>
                </a:moveTo>
                <a:lnTo>
                  <a:pt x="11298" y="7724"/>
                </a:lnTo>
                <a:cubicBezTo>
                  <a:pt x="11426" y="7851"/>
                  <a:pt x="11681" y="7979"/>
                  <a:pt x="11968" y="8107"/>
                </a:cubicBezTo>
                <a:lnTo>
                  <a:pt x="11968" y="8234"/>
                </a:lnTo>
                <a:lnTo>
                  <a:pt x="11809" y="8522"/>
                </a:lnTo>
                <a:lnTo>
                  <a:pt x="11553" y="8905"/>
                </a:lnTo>
                <a:cubicBezTo>
                  <a:pt x="11298" y="9319"/>
                  <a:pt x="11171" y="9702"/>
                  <a:pt x="10883" y="10117"/>
                </a:cubicBezTo>
                <a:cubicBezTo>
                  <a:pt x="10756" y="10245"/>
                  <a:pt x="10628" y="10373"/>
                  <a:pt x="10500" y="10500"/>
                </a:cubicBezTo>
                <a:cubicBezTo>
                  <a:pt x="10500" y="10628"/>
                  <a:pt x="10500" y="10628"/>
                  <a:pt x="10373" y="10756"/>
                </a:cubicBezTo>
                <a:lnTo>
                  <a:pt x="10213" y="11043"/>
                </a:lnTo>
                <a:lnTo>
                  <a:pt x="9958" y="11298"/>
                </a:lnTo>
                <a:cubicBezTo>
                  <a:pt x="9830" y="11553"/>
                  <a:pt x="9702" y="11713"/>
                  <a:pt x="9575" y="11968"/>
                </a:cubicBezTo>
                <a:cubicBezTo>
                  <a:pt x="9415" y="12096"/>
                  <a:pt x="9288" y="12351"/>
                  <a:pt x="9160" y="12511"/>
                </a:cubicBezTo>
                <a:lnTo>
                  <a:pt x="9032" y="12639"/>
                </a:lnTo>
                <a:lnTo>
                  <a:pt x="9032" y="12766"/>
                </a:lnTo>
                <a:cubicBezTo>
                  <a:pt x="8777" y="13022"/>
                  <a:pt x="8490" y="13436"/>
                  <a:pt x="8234" y="13819"/>
                </a:cubicBezTo>
                <a:cubicBezTo>
                  <a:pt x="7819" y="14490"/>
                  <a:pt x="7181" y="15160"/>
                  <a:pt x="6639" y="15830"/>
                </a:cubicBezTo>
                <a:cubicBezTo>
                  <a:pt x="6383" y="16213"/>
                  <a:pt x="6096" y="16628"/>
                  <a:pt x="5713" y="17139"/>
                </a:cubicBezTo>
                <a:cubicBezTo>
                  <a:pt x="5585" y="17011"/>
                  <a:pt x="5585" y="17011"/>
                  <a:pt x="5426" y="17011"/>
                </a:cubicBezTo>
                <a:cubicBezTo>
                  <a:pt x="5968" y="16213"/>
                  <a:pt x="6511" y="15287"/>
                  <a:pt x="7181" y="14362"/>
                </a:cubicBezTo>
                <a:cubicBezTo>
                  <a:pt x="7437" y="13819"/>
                  <a:pt x="7692" y="13564"/>
                  <a:pt x="7819" y="13149"/>
                </a:cubicBezTo>
                <a:cubicBezTo>
                  <a:pt x="7979" y="12894"/>
                  <a:pt x="8107" y="12639"/>
                  <a:pt x="8234" y="12511"/>
                </a:cubicBezTo>
                <a:cubicBezTo>
                  <a:pt x="8362" y="12351"/>
                  <a:pt x="8362" y="12351"/>
                  <a:pt x="8362" y="12224"/>
                </a:cubicBezTo>
                <a:cubicBezTo>
                  <a:pt x="8490" y="12096"/>
                  <a:pt x="8490" y="11968"/>
                  <a:pt x="8617" y="11841"/>
                </a:cubicBezTo>
                <a:cubicBezTo>
                  <a:pt x="8905" y="11426"/>
                  <a:pt x="9160" y="10915"/>
                  <a:pt x="9415" y="10500"/>
                </a:cubicBezTo>
                <a:cubicBezTo>
                  <a:pt x="9702" y="10245"/>
                  <a:pt x="9830" y="9830"/>
                  <a:pt x="10085" y="9447"/>
                </a:cubicBezTo>
                <a:lnTo>
                  <a:pt x="10085" y="9319"/>
                </a:lnTo>
                <a:lnTo>
                  <a:pt x="10213" y="9319"/>
                </a:lnTo>
                <a:cubicBezTo>
                  <a:pt x="10213" y="9032"/>
                  <a:pt x="10373" y="8905"/>
                  <a:pt x="10500" y="8649"/>
                </a:cubicBezTo>
                <a:lnTo>
                  <a:pt x="10628" y="8522"/>
                </a:lnTo>
                <a:lnTo>
                  <a:pt x="10628" y="8362"/>
                </a:lnTo>
                <a:lnTo>
                  <a:pt x="10756" y="8234"/>
                </a:lnTo>
                <a:cubicBezTo>
                  <a:pt x="10756" y="8107"/>
                  <a:pt x="10883" y="7979"/>
                  <a:pt x="10883" y="7851"/>
                </a:cubicBezTo>
                <a:cubicBezTo>
                  <a:pt x="10883" y="7851"/>
                  <a:pt x="11011" y="7851"/>
                  <a:pt x="11011" y="7724"/>
                </a:cubicBezTo>
                <a:lnTo>
                  <a:pt x="11011" y="7564"/>
                </a:lnTo>
                <a:close/>
                <a:moveTo>
                  <a:pt x="1181" y="15702"/>
                </a:moveTo>
                <a:cubicBezTo>
                  <a:pt x="1309" y="15830"/>
                  <a:pt x="1437" y="15830"/>
                  <a:pt x="1596" y="15958"/>
                </a:cubicBezTo>
                <a:cubicBezTo>
                  <a:pt x="1852" y="16213"/>
                  <a:pt x="2107" y="16341"/>
                  <a:pt x="2522" y="16628"/>
                </a:cubicBezTo>
                <a:cubicBezTo>
                  <a:pt x="2777" y="16883"/>
                  <a:pt x="3192" y="17011"/>
                  <a:pt x="3575" y="17298"/>
                </a:cubicBezTo>
                <a:cubicBezTo>
                  <a:pt x="3830" y="17426"/>
                  <a:pt x="3990" y="17426"/>
                  <a:pt x="4245" y="17553"/>
                </a:cubicBezTo>
                <a:cubicBezTo>
                  <a:pt x="4373" y="17681"/>
                  <a:pt x="4500" y="17681"/>
                  <a:pt x="4628" y="17681"/>
                </a:cubicBezTo>
                <a:cubicBezTo>
                  <a:pt x="4117" y="17936"/>
                  <a:pt x="3575" y="18224"/>
                  <a:pt x="3032" y="18607"/>
                </a:cubicBezTo>
                <a:cubicBezTo>
                  <a:pt x="2777" y="18351"/>
                  <a:pt x="2522" y="18224"/>
                  <a:pt x="2234" y="18096"/>
                </a:cubicBezTo>
                <a:lnTo>
                  <a:pt x="2234" y="17936"/>
                </a:lnTo>
                <a:cubicBezTo>
                  <a:pt x="1979" y="17809"/>
                  <a:pt x="1724" y="17681"/>
                  <a:pt x="1437" y="17426"/>
                </a:cubicBezTo>
                <a:lnTo>
                  <a:pt x="1437" y="17298"/>
                </a:lnTo>
                <a:lnTo>
                  <a:pt x="1309" y="17298"/>
                </a:lnTo>
                <a:cubicBezTo>
                  <a:pt x="1309" y="17139"/>
                  <a:pt x="1309" y="17139"/>
                  <a:pt x="1181" y="17139"/>
                </a:cubicBezTo>
                <a:cubicBezTo>
                  <a:pt x="1181" y="17011"/>
                  <a:pt x="1054" y="17011"/>
                  <a:pt x="1054" y="17011"/>
                </a:cubicBezTo>
                <a:lnTo>
                  <a:pt x="926" y="17011"/>
                </a:lnTo>
                <a:cubicBezTo>
                  <a:pt x="926" y="16883"/>
                  <a:pt x="1054" y="16756"/>
                  <a:pt x="1054" y="16628"/>
                </a:cubicBezTo>
                <a:lnTo>
                  <a:pt x="1054" y="16213"/>
                </a:lnTo>
                <a:lnTo>
                  <a:pt x="1181" y="16085"/>
                </a:lnTo>
                <a:lnTo>
                  <a:pt x="1181" y="15702"/>
                </a:lnTo>
                <a:close/>
                <a:moveTo>
                  <a:pt x="12351" y="0"/>
                </a:moveTo>
                <a:cubicBezTo>
                  <a:pt x="12096" y="128"/>
                  <a:pt x="11809" y="128"/>
                  <a:pt x="11553" y="256"/>
                </a:cubicBezTo>
                <a:cubicBezTo>
                  <a:pt x="11298" y="383"/>
                  <a:pt x="11171" y="383"/>
                  <a:pt x="11011" y="543"/>
                </a:cubicBezTo>
                <a:lnTo>
                  <a:pt x="10883" y="671"/>
                </a:lnTo>
                <a:cubicBezTo>
                  <a:pt x="10628" y="671"/>
                  <a:pt x="10500" y="798"/>
                  <a:pt x="10213" y="926"/>
                </a:cubicBezTo>
                <a:cubicBezTo>
                  <a:pt x="9830" y="1341"/>
                  <a:pt x="9415" y="1596"/>
                  <a:pt x="9032" y="1852"/>
                </a:cubicBezTo>
                <a:cubicBezTo>
                  <a:pt x="8617" y="2394"/>
                  <a:pt x="8362" y="2649"/>
                  <a:pt x="8107" y="3064"/>
                </a:cubicBezTo>
                <a:cubicBezTo>
                  <a:pt x="7819" y="3320"/>
                  <a:pt x="7692" y="3734"/>
                  <a:pt x="7564" y="3990"/>
                </a:cubicBezTo>
                <a:cubicBezTo>
                  <a:pt x="7437" y="4117"/>
                  <a:pt x="7437" y="4117"/>
                  <a:pt x="7309" y="4245"/>
                </a:cubicBezTo>
                <a:cubicBezTo>
                  <a:pt x="7181" y="4245"/>
                  <a:pt x="7181" y="4245"/>
                  <a:pt x="7022" y="4373"/>
                </a:cubicBezTo>
                <a:cubicBezTo>
                  <a:pt x="6894" y="4532"/>
                  <a:pt x="6894" y="4660"/>
                  <a:pt x="7022" y="4788"/>
                </a:cubicBezTo>
                <a:cubicBezTo>
                  <a:pt x="6894" y="4915"/>
                  <a:pt x="6894" y="4915"/>
                  <a:pt x="6894" y="5043"/>
                </a:cubicBezTo>
                <a:lnTo>
                  <a:pt x="6511" y="5458"/>
                </a:lnTo>
                <a:cubicBezTo>
                  <a:pt x="6383" y="5713"/>
                  <a:pt x="6224" y="5968"/>
                  <a:pt x="6096" y="6256"/>
                </a:cubicBezTo>
                <a:cubicBezTo>
                  <a:pt x="5968" y="6383"/>
                  <a:pt x="5841" y="6639"/>
                  <a:pt x="5713" y="6766"/>
                </a:cubicBezTo>
                <a:cubicBezTo>
                  <a:pt x="5298" y="7309"/>
                  <a:pt x="4915" y="7979"/>
                  <a:pt x="4628" y="8522"/>
                </a:cubicBezTo>
                <a:cubicBezTo>
                  <a:pt x="4500" y="8777"/>
                  <a:pt x="4373" y="9032"/>
                  <a:pt x="4117" y="9160"/>
                </a:cubicBezTo>
                <a:cubicBezTo>
                  <a:pt x="4117" y="9319"/>
                  <a:pt x="3990" y="9447"/>
                  <a:pt x="3830" y="9575"/>
                </a:cubicBezTo>
                <a:cubicBezTo>
                  <a:pt x="3703" y="9830"/>
                  <a:pt x="3575" y="10245"/>
                  <a:pt x="3447" y="10500"/>
                </a:cubicBezTo>
                <a:cubicBezTo>
                  <a:pt x="3192" y="10628"/>
                  <a:pt x="3032" y="10915"/>
                  <a:pt x="2905" y="11171"/>
                </a:cubicBezTo>
                <a:cubicBezTo>
                  <a:pt x="2777" y="11298"/>
                  <a:pt x="2649" y="11426"/>
                  <a:pt x="2522" y="11713"/>
                </a:cubicBezTo>
                <a:cubicBezTo>
                  <a:pt x="2394" y="11968"/>
                  <a:pt x="2107" y="12351"/>
                  <a:pt x="1979" y="12639"/>
                </a:cubicBezTo>
                <a:lnTo>
                  <a:pt x="1852" y="12766"/>
                </a:lnTo>
                <a:cubicBezTo>
                  <a:pt x="1724" y="12894"/>
                  <a:pt x="1596" y="13149"/>
                  <a:pt x="1596" y="13309"/>
                </a:cubicBezTo>
                <a:cubicBezTo>
                  <a:pt x="1437" y="13564"/>
                  <a:pt x="1309" y="13692"/>
                  <a:pt x="1181" y="13819"/>
                </a:cubicBezTo>
                <a:cubicBezTo>
                  <a:pt x="1181" y="13947"/>
                  <a:pt x="1054" y="14234"/>
                  <a:pt x="926" y="14362"/>
                </a:cubicBezTo>
                <a:cubicBezTo>
                  <a:pt x="639" y="14362"/>
                  <a:pt x="511" y="14490"/>
                  <a:pt x="511" y="14617"/>
                </a:cubicBezTo>
                <a:cubicBezTo>
                  <a:pt x="383" y="14905"/>
                  <a:pt x="383" y="15032"/>
                  <a:pt x="383" y="15287"/>
                </a:cubicBezTo>
                <a:cubicBezTo>
                  <a:pt x="256" y="15415"/>
                  <a:pt x="256" y="15543"/>
                  <a:pt x="256" y="15543"/>
                </a:cubicBezTo>
                <a:lnTo>
                  <a:pt x="256" y="15958"/>
                </a:lnTo>
                <a:lnTo>
                  <a:pt x="256" y="16085"/>
                </a:lnTo>
                <a:cubicBezTo>
                  <a:pt x="128" y="16213"/>
                  <a:pt x="128" y="16341"/>
                  <a:pt x="128" y="16628"/>
                </a:cubicBezTo>
                <a:cubicBezTo>
                  <a:pt x="128" y="16883"/>
                  <a:pt x="0" y="17011"/>
                  <a:pt x="0" y="17298"/>
                </a:cubicBezTo>
                <a:lnTo>
                  <a:pt x="0" y="18096"/>
                </a:lnTo>
                <a:lnTo>
                  <a:pt x="0" y="18607"/>
                </a:lnTo>
                <a:lnTo>
                  <a:pt x="0" y="19149"/>
                </a:lnTo>
                <a:lnTo>
                  <a:pt x="0" y="19277"/>
                </a:lnTo>
                <a:lnTo>
                  <a:pt x="0" y="19692"/>
                </a:lnTo>
                <a:cubicBezTo>
                  <a:pt x="0" y="19947"/>
                  <a:pt x="0" y="20075"/>
                  <a:pt x="256" y="20202"/>
                </a:cubicBezTo>
                <a:cubicBezTo>
                  <a:pt x="383" y="20330"/>
                  <a:pt x="511" y="20330"/>
                  <a:pt x="798" y="20330"/>
                </a:cubicBezTo>
                <a:cubicBezTo>
                  <a:pt x="926" y="20330"/>
                  <a:pt x="1054" y="20330"/>
                  <a:pt x="1181" y="20202"/>
                </a:cubicBezTo>
                <a:cubicBezTo>
                  <a:pt x="1309" y="20202"/>
                  <a:pt x="1437" y="20202"/>
                  <a:pt x="1596" y="20075"/>
                </a:cubicBezTo>
                <a:lnTo>
                  <a:pt x="1724" y="20075"/>
                </a:lnTo>
                <a:cubicBezTo>
                  <a:pt x="1852" y="19947"/>
                  <a:pt x="2107" y="19947"/>
                  <a:pt x="2234" y="19819"/>
                </a:cubicBezTo>
                <a:cubicBezTo>
                  <a:pt x="2522" y="19819"/>
                  <a:pt x="2649" y="19692"/>
                  <a:pt x="2905" y="19532"/>
                </a:cubicBezTo>
                <a:lnTo>
                  <a:pt x="3192" y="19532"/>
                </a:lnTo>
                <a:cubicBezTo>
                  <a:pt x="3447" y="19404"/>
                  <a:pt x="3703" y="19277"/>
                  <a:pt x="3830" y="19149"/>
                </a:cubicBezTo>
                <a:lnTo>
                  <a:pt x="4117" y="19021"/>
                </a:lnTo>
                <a:lnTo>
                  <a:pt x="4245" y="18894"/>
                </a:lnTo>
                <a:cubicBezTo>
                  <a:pt x="4628" y="18734"/>
                  <a:pt x="5043" y="18479"/>
                  <a:pt x="5426" y="18224"/>
                </a:cubicBezTo>
                <a:cubicBezTo>
                  <a:pt x="5585" y="18224"/>
                  <a:pt x="5713" y="18224"/>
                  <a:pt x="5713" y="18096"/>
                </a:cubicBezTo>
                <a:cubicBezTo>
                  <a:pt x="5713" y="18096"/>
                  <a:pt x="5841" y="18096"/>
                  <a:pt x="5841" y="18224"/>
                </a:cubicBezTo>
                <a:cubicBezTo>
                  <a:pt x="5968" y="18224"/>
                  <a:pt x="5968" y="18096"/>
                  <a:pt x="5968" y="18096"/>
                </a:cubicBezTo>
                <a:cubicBezTo>
                  <a:pt x="6096" y="18096"/>
                  <a:pt x="6224" y="18096"/>
                  <a:pt x="6224" y="17936"/>
                </a:cubicBezTo>
                <a:cubicBezTo>
                  <a:pt x="6383" y="17936"/>
                  <a:pt x="6383" y="17809"/>
                  <a:pt x="6511" y="17681"/>
                </a:cubicBezTo>
                <a:lnTo>
                  <a:pt x="6511" y="17553"/>
                </a:lnTo>
                <a:lnTo>
                  <a:pt x="6766" y="17298"/>
                </a:lnTo>
                <a:cubicBezTo>
                  <a:pt x="7022" y="16883"/>
                  <a:pt x="7309" y="16628"/>
                  <a:pt x="7564" y="16213"/>
                </a:cubicBezTo>
                <a:lnTo>
                  <a:pt x="7692" y="16085"/>
                </a:lnTo>
                <a:cubicBezTo>
                  <a:pt x="7819" y="15830"/>
                  <a:pt x="8107" y="15543"/>
                  <a:pt x="8362" y="15287"/>
                </a:cubicBezTo>
                <a:lnTo>
                  <a:pt x="8490" y="15032"/>
                </a:lnTo>
                <a:lnTo>
                  <a:pt x="8617" y="14905"/>
                </a:lnTo>
                <a:cubicBezTo>
                  <a:pt x="8905" y="14490"/>
                  <a:pt x="9160" y="14234"/>
                  <a:pt x="9288" y="13819"/>
                </a:cubicBezTo>
                <a:cubicBezTo>
                  <a:pt x="9575" y="13564"/>
                  <a:pt x="9830" y="13149"/>
                  <a:pt x="9958" y="12894"/>
                </a:cubicBezTo>
                <a:cubicBezTo>
                  <a:pt x="10373" y="12351"/>
                  <a:pt x="10756" y="11841"/>
                  <a:pt x="11011" y="11426"/>
                </a:cubicBezTo>
                <a:lnTo>
                  <a:pt x="11171" y="11298"/>
                </a:lnTo>
                <a:cubicBezTo>
                  <a:pt x="11426" y="10915"/>
                  <a:pt x="11681" y="10500"/>
                  <a:pt x="11968" y="10117"/>
                </a:cubicBezTo>
                <a:cubicBezTo>
                  <a:pt x="12224" y="9575"/>
                  <a:pt x="12479" y="9160"/>
                  <a:pt x="12607" y="8777"/>
                </a:cubicBezTo>
                <a:lnTo>
                  <a:pt x="12766" y="8522"/>
                </a:lnTo>
                <a:cubicBezTo>
                  <a:pt x="13022" y="8234"/>
                  <a:pt x="13149" y="7851"/>
                  <a:pt x="13405" y="7437"/>
                </a:cubicBezTo>
                <a:cubicBezTo>
                  <a:pt x="13405" y="7181"/>
                  <a:pt x="13564" y="7054"/>
                  <a:pt x="13692" y="6766"/>
                </a:cubicBezTo>
                <a:cubicBezTo>
                  <a:pt x="13819" y="6511"/>
                  <a:pt x="13947" y="6256"/>
                  <a:pt x="13947" y="5968"/>
                </a:cubicBezTo>
                <a:cubicBezTo>
                  <a:pt x="14202" y="5585"/>
                  <a:pt x="14362" y="4915"/>
                  <a:pt x="14490" y="4373"/>
                </a:cubicBezTo>
                <a:lnTo>
                  <a:pt x="14490" y="3575"/>
                </a:lnTo>
                <a:lnTo>
                  <a:pt x="14490" y="2139"/>
                </a:lnTo>
                <a:cubicBezTo>
                  <a:pt x="14490" y="1852"/>
                  <a:pt x="14362" y="1596"/>
                  <a:pt x="14362" y="1341"/>
                </a:cubicBezTo>
                <a:cubicBezTo>
                  <a:pt x="14202" y="1181"/>
                  <a:pt x="14202" y="1054"/>
                  <a:pt x="14202" y="1054"/>
                </a:cubicBezTo>
                <a:cubicBezTo>
                  <a:pt x="14075" y="798"/>
                  <a:pt x="13947" y="671"/>
                  <a:pt x="13819" y="543"/>
                </a:cubicBezTo>
                <a:cubicBezTo>
                  <a:pt x="13819" y="383"/>
                  <a:pt x="13692" y="256"/>
                  <a:pt x="13564" y="256"/>
                </a:cubicBezTo>
                <a:cubicBezTo>
                  <a:pt x="13405" y="128"/>
                  <a:pt x="13277" y="0"/>
                  <a:pt x="1314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7" name="Google Shape;337;p7"/>
          <p:cNvGrpSpPr/>
          <p:nvPr/>
        </p:nvGrpSpPr>
        <p:grpSpPr>
          <a:xfrm>
            <a:off x="332322" y="1820868"/>
            <a:ext cx="437843" cy="933672"/>
            <a:chOff x="2157197" y="1489293"/>
            <a:chExt cx="437843" cy="933672"/>
          </a:xfrm>
        </p:grpSpPr>
        <p:sp>
          <p:nvSpPr>
            <p:cNvPr id="338" name="Google Shape;338;p7"/>
            <p:cNvSpPr/>
            <p:nvPr/>
          </p:nvSpPr>
          <p:spPr>
            <a:xfrm>
              <a:off x="2157197" y="1540651"/>
              <a:ext cx="245973" cy="879385"/>
            </a:xfrm>
            <a:custGeom>
              <a:rect b="b" l="l" r="r" t="t"/>
              <a:pathLst>
                <a:path extrusionOk="0" h="28526" w="7979">
                  <a:moveTo>
                    <a:pt x="506" y="1"/>
                  </a:moveTo>
                  <a:cubicBezTo>
                    <a:pt x="468" y="1"/>
                    <a:pt x="426" y="15"/>
                    <a:pt x="383" y="58"/>
                  </a:cubicBezTo>
                  <a:cubicBezTo>
                    <a:pt x="256" y="58"/>
                    <a:pt x="128" y="58"/>
                    <a:pt x="128" y="185"/>
                  </a:cubicBezTo>
                  <a:cubicBezTo>
                    <a:pt x="0" y="313"/>
                    <a:pt x="0" y="472"/>
                    <a:pt x="0" y="600"/>
                  </a:cubicBezTo>
                  <a:cubicBezTo>
                    <a:pt x="511" y="2579"/>
                    <a:pt x="1181" y="4845"/>
                    <a:pt x="1596" y="6983"/>
                  </a:cubicBezTo>
                  <a:cubicBezTo>
                    <a:pt x="1724" y="7366"/>
                    <a:pt x="1851" y="7909"/>
                    <a:pt x="1979" y="8292"/>
                  </a:cubicBezTo>
                  <a:cubicBezTo>
                    <a:pt x="2107" y="8834"/>
                    <a:pt x="2234" y="9377"/>
                    <a:pt x="2394" y="9887"/>
                  </a:cubicBezTo>
                  <a:cubicBezTo>
                    <a:pt x="2649" y="10845"/>
                    <a:pt x="2777" y="11898"/>
                    <a:pt x="3192" y="12823"/>
                  </a:cubicBezTo>
                  <a:cubicBezTo>
                    <a:pt x="3447" y="13749"/>
                    <a:pt x="3702" y="14674"/>
                    <a:pt x="3990" y="15632"/>
                  </a:cubicBezTo>
                  <a:cubicBezTo>
                    <a:pt x="4117" y="16142"/>
                    <a:pt x="4245" y="16685"/>
                    <a:pt x="4372" y="17068"/>
                  </a:cubicBezTo>
                  <a:cubicBezTo>
                    <a:pt x="4500" y="17611"/>
                    <a:pt x="4628" y="18153"/>
                    <a:pt x="4787" y="18664"/>
                  </a:cubicBezTo>
                  <a:cubicBezTo>
                    <a:pt x="5043" y="19749"/>
                    <a:pt x="5298" y="20674"/>
                    <a:pt x="5585" y="21600"/>
                  </a:cubicBezTo>
                  <a:cubicBezTo>
                    <a:pt x="5713" y="22015"/>
                    <a:pt x="5841" y="22525"/>
                    <a:pt x="5968" y="23068"/>
                  </a:cubicBezTo>
                  <a:cubicBezTo>
                    <a:pt x="6096" y="23451"/>
                    <a:pt x="6224" y="23993"/>
                    <a:pt x="6383" y="24408"/>
                  </a:cubicBezTo>
                  <a:cubicBezTo>
                    <a:pt x="6511" y="25047"/>
                    <a:pt x="6638" y="25589"/>
                    <a:pt x="6766" y="26259"/>
                  </a:cubicBezTo>
                  <a:cubicBezTo>
                    <a:pt x="6766" y="26515"/>
                    <a:pt x="6894" y="26802"/>
                    <a:pt x="6894" y="27185"/>
                  </a:cubicBezTo>
                  <a:cubicBezTo>
                    <a:pt x="6894" y="27312"/>
                    <a:pt x="7021" y="27440"/>
                    <a:pt x="7021" y="27600"/>
                  </a:cubicBezTo>
                  <a:cubicBezTo>
                    <a:pt x="7021" y="27727"/>
                    <a:pt x="7021" y="27855"/>
                    <a:pt x="7181" y="27983"/>
                  </a:cubicBezTo>
                  <a:cubicBezTo>
                    <a:pt x="7021" y="28238"/>
                    <a:pt x="7309" y="28525"/>
                    <a:pt x="7564" y="28525"/>
                  </a:cubicBezTo>
                  <a:cubicBezTo>
                    <a:pt x="7692" y="28525"/>
                    <a:pt x="7979" y="28398"/>
                    <a:pt x="7979" y="28110"/>
                  </a:cubicBezTo>
                  <a:lnTo>
                    <a:pt x="7979" y="27600"/>
                  </a:lnTo>
                  <a:lnTo>
                    <a:pt x="7979" y="27440"/>
                  </a:lnTo>
                  <a:lnTo>
                    <a:pt x="7819" y="27312"/>
                  </a:lnTo>
                  <a:cubicBezTo>
                    <a:pt x="7819" y="27057"/>
                    <a:pt x="7819" y="26930"/>
                    <a:pt x="7692" y="26642"/>
                  </a:cubicBezTo>
                  <a:lnTo>
                    <a:pt x="7692" y="26515"/>
                  </a:lnTo>
                  <a:cubicBezTo>
                    <a:pt x="7692" y="26259"/>
                    <a:pt x="7564" y="26004"/>
                    <a:pt x="7564" y="25717"/>
                  </a:cubicBezTo>
                  <a:cubicBezTo>
                    <a:pt x="7564" y="25589"/>
                    <a:pt x="7436" y="25334"/>
                    <a:pt x="7436" y="25047"/>
                  </a:cubicBezTo>
                  <a:cubicBezTo>
                    <a:pt x="7309" y="24791"/>
                    <a:pt x="7309" y="24408"/>
                    <a:pt x="7181" y="23993"/>
                  </a:cubicBezTo>
                  <a:cubicBezTo>
                    <a:pt x="7181" y="23738"/>
                    <a:pt x="7021" y="23451"/>
                    <a:pt x="6894" y="23068"/>
                  </a:cubicBezTo>
                  <a:cubicBezTo>
                    <a:pt x="6894" y="22813"/>
                    <a:pt x="6766" y="22525"/>
                    <a:pt x="6766" y="22270"/>
                  </a:cubicBezTo>
                  <a:lnTo>
                    <a:pt x="6638" y="22015"/>
                  </a:lnTo>
                  <a:cubicBezTo>
                    <a:pt x="6638" y="21727"/>
                    <a:pt x="6511" y="21472"/>
                    <a:pt x="6383" y="21057"/>
                  </a:cubicBezTo>
                  <a:lnTo>
                    <a:pt x="6383" y="20802"/>
                  </a:lnTo>
                  <a:lnTo>
                    <a:pt x="6224" y="20419"/>
                  </a:lnTo>
                  <a:lnTo>
                    <a:pt x="6096" y="20004"/>
                  </a:lnTo>
                  <a:cubicBezTo>
                    <a:pt x="6096" y="19876"/>
                    <a:pt x="5968" y="19621"/>
                    <a:pt x="5968" y="19462"/>
                  </a:cubicBezTo>
                  <a:cubicBezTo>
                    <a:pt x="5968" y="19334"/>
                    <a:pt x="5841" y="19206"/>
                    <a:pt x="5841" y="19079"/>
                  </a:cubicBezTo>
                  <a:cubicBezTo>
                    <a:pt x="5713" y="18823"/>
                    <a:pt x="5713" y="18408"/>
                    <a:pt x="5585" y="18025"/>
                  </a:cubicBezTo>
                  <a:lnTo>
                    <a:pt x="5585" y="17866"/>
                  </a:lnTo>
                  <a:cubicBezTo>
                    <a:pt x="5426" y="17611"/>
                    <a:pt x="5426" y="17355"/>
                    <a:pt x="5298" y="17228"/>
                  </a:cubicBezTo>
                  <a:cubicBezTo>
                    <a:pt x="5298" y="16940"/>
                    <a:pt x="5170" y="16685"/>
                    <a:pt x="5170" y="16557"/>
                  </a:cubicBezTo>
                  <a:lnTo>
                    <a:pt x="5170" y="16430"/>
                  </a:lnTo>
                  <a:cubicBezTo>
                    <a:pt x="5043" y="16142"/>
                    <a:pt x="4915" y="15759"/>
                    <a:pt x="4915" y="15472"/>
                  </a:cubicBezTo>
                  <a:cubicBezTo>
                    <a:pt x="4787" y="14962"/>
                    <a:pt x="4628" y="14547"/>
                    <a:pt x="4372" y="14036"/>
                  </a:cubicBezTo>
                  <a:lnTo>
                    <a:pt x="4372" y="13749"/>
                  </a:lnTo>
                  <a:cubicBezTo>
                    <a:pt x="4245" y="13494"/>
                    <a:pt x="4245" y="13366"/>
                    <a:pt x="4117" y="13079"/>
                  </a:cubicBezTo>
                  <a:cubicBezTo>
                    <a:pt x="4117" y="12823"/>
                    <a:pt x="3990" y="12568"/>
                    <a:pt x="3990" y="12281"/>
                  </a:cubicBezTo>
                  <a:cubicBezTo>
                    <a:pt x="3830" y="12025"/>
                    <a:pt x="3702" y="11770"/>
                    <a:pt x="3702" y="11483"/>
                  </a:cubicBezTo>
                  <a:cubicBezTo>
                    <a:pt x="3575" y="11228"/>
                    <a:pt x="3575" y="11100"/>
                    <a:pt x="3575" y="10845"/>
                  </a:cubicBezTo>
                  <a:lnTo>
                    <a:pt x="3447" y="10430"/>
                  </a:lnTo>
                  <a:cubicBezTo>
                    <a:pt x="3319" y="10302"/>
                    <a:pt x="3319" y="10047"/>
                    <a:pt x="3319" y="9887"/>
                  </a:cubicBezTo>
                  <a:cubicBezTo>
                    <a:pt x="3319" y="9760"/>
                    <a:pt x="3192" y="9632"/>
                    <a:pt x="3192" y="9377"/>
                  </a:cubicBezTo>
                  <a:cubicBezTo>
                    <a:pt x="3192" y="9249"/>
                    <a:pt x="3032" y="9089"/>
                    <a:pt x="3032" y="8962"/>
                  </a:cubicBezTo>
                  <a:lnTo>
                    <a:pt x="2904" y="8451"/>
                  </a:lnTo>
                  <a:cubicBezTo>
                    <a:pt x="2904" y="8164"/>
                    <a:pt x="2777" y="8036"/>
                    <a:pt x="2777" y="7909"/>
                  </a:cubicBezTo>
                  <a:cubicBezTo>
                    <a:pt x="2777" y="7781"/>
                    <a:pt x="2777" y="7653"/>
                    <a:pt x="2649" y="7494"/>
                  </a:cubicBezTo>
                  <a:cubicBezTo>
                    <a:pt x="2649" y="7238"/>
                    <a:pt x="2521" y="6983"/>
                    <a:pt x="2521" y="6696"/>
                  </a:cubicBezTo>
                  <a:lnTo>
                    <a:pt x="2394" y="6185"/>
                  </a:lnTo>
                  <a:cubicBezTo>
                    <a:pt x="2234" y="5770"/>
                    <a:pt x="2234" y="5515"/>
                    <a:pt x="2107" y="5260"/>
                  </a:cubicBezTo>
                  <a:lnTo>
                    <a:pt x="1979" y="4717"/>
                  </a:lnTo>
                  <a:lnTo>
                    <a:pt x="1979" y="4302"/>
                  </a:lnTo>
                  <a:lnTo>
                    <a:pt x="1851" y="4047"/>
                  </a:lnTo>
                  <a:cubicBezTo>
                    <a:pt x="1851" y="3792"/>
                    <a:pt x="1724" y="3377"/>
                    <a:pt x="1596" y="3121"/>
                  </a:cubicBezTo>
                  <a:lnTo>
                    <a:pt x="1596" y="2994"/>
                  </a:lnTo>
                  <a:lnTo>
                    <a:pt x="1436" y="2579"/>
                  </a:lnTo>
                  <a:cubicBezTo>
                    <a:pt x="1436" y="2196"/>
                    <a:pt x="1309" y="1909"/>
                    <a:pt x="1181" y="1653"/>
                  </a:cubicBezTo>
                  <a:lnTo>
                    <a:pt x="1181" y="1270"/>
                  </a:lnTo>
                  <a:lnTo>
                    <a:pt x="1053" y="855"/>
                  </a:lnTo>
                  <a:cubicBezTo>
                    <a:pt x="926" y="728"/>
                    <a:pt x="926" y="472"/>
                    <a:pt x="926" y="313"/>
                  </a:cubicBezTo>
                  <a:cubicBezTo>
                    <a:pt x="926" y="185"/>
                    <a:pt x="798" y="185"/>
                    <a:pt x="639" y="58"/>
                  </a:cubicBezTo>
                  <a:cubicBezTo>
                    <a:pt x="639" y="58"/>
                    <a:pt x="582" y="1"/>
                    <a:pt x="50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7"/>
            <p:cNvSpPr/>
            <p:nvPr/>
          </p:nvSpPr>
          <p:spPr>
            <a:xfrm>
              <a:off x="2165058" y="1489293"/>
              <a:ext cx="429982" cy="933672"/>
            </a:xfrm>
            <a:custGeom>
              <a:rect b="b" l="l" r="r" t="t"/>
              <a:pathLst>
                <a:path extrusionOk="0" h="30287" w="13948">
                  <a:moveTo>
                    <a:pt x="6766" y="0"/>
                  </a:moveTo>
                  <a:cubicBezTo>
                    <a:pt x="6511" y="128"/>
                    <a:pt x="6256" y="128"/>
                    <a:pt x="6128" y="128"/>
                  </a:cubicBezTo>
                  <a:cubicBezTo>
                    <a:pt x="5841" y="256"/>
                    <a:pt x="5586" y="256"/>
                    <a:pt x="5458" y="383"/>
                  </a:cubicBezTo>
                  <a:cubicBezTo>
                    <a:pt x="5171" y="383"/>
                    <a:pt x="4915" y="543"/>
                    <a:pt x="4788" y="543"/>
                  </a:cubicBezTo>
                  <a:cubicBezTo>
                    <a:pt x="4245" y="670"/>
                    <a:pt x="3735" y="798"/>
                    <a:pt x="3320" y="798"/>
                  </a:cubicBezTo>
                  <a:cubicBezTo>
                    <a:pt x="2777" y="926"/>
                    <a:pt x="2394" y="1053"/>
                    <a:pt x="1979" y="1181"/>
                  </a:cubicBezTo>
                  <a:cubicBezTo>
                    <a:pt x="1469" y="1341"/>
                    <a:pt x="926" y="1468"/>
                    <a:pt x="384" y="1596"/>
                  </a:cubicBezTo>
                  <a:cubicBezTo>
                    <a:pt x="256" y="1596"/>
                    <a:pt x="256" y="1724"/>
                    <a:pt x="128" y="1851"/>
                  </a:cubicBezTo>
                  <a:cubicBezTo>
                    <a:pt x="128" y="1851"/>
                    <a:pt x="1" y="1979"/>
                    <a:pt x="1" y="2138"/>
                  </a:cubicBezTo>
                  <a:cubicBezTo>
                    <a:pt x="128" y="2266"/>
                    <a:pt x="128" y="2394"/>
                    <a:pt x="256" y="2394"/>
                  </a:cubicBezTo>
                  <a:cubicBezTo>
                    <a:pt x="384" y="2521"/>
                    <a:pt x="543" y="2521"/>
                    <a:pt x="543" y="2521"/>
                  </a:cubicBezTo>
                  <a:lnTo>
                    <a:pt x="798" y="2521"/>
                  </a:lnTo>
                  <a:lnTo>
                    <a:pt x="1181" y="2394"/>
                  </a:lnTo>
                  <a:cubicBezTo>
                    <a:pt x="1596" y="2266"/>
                    <a:pt x="1979" y="2138"/>
                    <a:pt x="2394" y="1979"/>
                  </a:cubicBezTo>
                  <a:lnTo>
                    <a:pt x="2522" y="1979"/>
                  </a:lnTo>
                  <a:cubicBezTo>
                    <a:pt x="2937" y="1851"/>
                    <a:pt x="3320" y="1724"/>
                    <a:pt x="3862" y="1596"/>
                  </a:cubicBezTo>
                  <a:lnTo>
                    <a:pt x="4245" y="1596"/>
                  </a:lnTo>
                  <a:cubicBezTo>
                    <a:pt x="4660" y="1468"/>
                    <a:pt x="4915" y="1468"/>
                    <a:pt x="5330" y="1341"/>
                  </a:cubicBezTo>
                  <a:cubicBezTo>
                    <a:pt x="5458" y="1341"/>
                    <a:pt x="5713" y="1181"/>
                    <a:pt x="5969" y="1181"/>
                  </a:cubicBezTo>
                  <a:cubicBezTo>
                    <a:pt x="6256" y="1053"/>
                    <a:pt x="6383" y="1053"/>
                    <a:pt x="6639" y="1053"/>
                  </a:cubicBezTo>
                  <a:cubicBezTo>
                    <a:pt x="6766" y="926"/>
                    <a:pt x="6766" y="926"/>
                    <a:pt x="6926" y="926"/>
                  </a:cubicBezTo>
                  <a:lnTo>
                    <a:pt x="7054" y="926"/>
                  </a:lnTo>
                  <a:cubicBezTo>
                    <a:pt x="7054" y="1053"/>
                    <a:pt x="7181" y="1341"/>
                    <a:pt x="7181" y="1468"/>
                  </a:cubicBezTo>
                  <a:cubicBezTo>
                    <a:pt x="7181" y="1724"/>
                    <a:pt x="7309" y="1979"/>
                    <a:pt x="7309" y="2138"/>
                  </a:cubicBezTo>
                  <a:cubicBezTo>
                    <a:pt x="7437" y="2521"/>
                    <a:pt x="7437" y="2936"/>
                    <a:pt x="7564" y="3319"/>
                  </a:cubicBezTo>
                  <a:lnTo>
                    <a:pt x="7564" y="3575"/>
                  </a:lnTo>
                  <a:lnTo>
                    <a:pt x="7724" y="3990"/>
                  </a:lnTo>
                  <a:lnTo>
                    <a:pt x="7724" y="4117"/>
                  </a:lnTo>
                  <a:cubicBezTo>
                    <a:pt x="7724" y="4372"/>
                    <a:pt x="7851" y="4660"/>
                    <a:pt x="7851" y="5043"/>
                  </a:cubicBezTo>
                  <a:cubicBezTo>
                    <a:pt x="7979" y="5170"/>
                    <a:pt x="7979" y="5458"/>
                    <a:pt x="8107" y="5713"/>
                  </a:cubicBezTo>
                  <a:cubicBezTo>
                    <a:pt x="8107" y="5968"/>
                    <a:pt x="8234" y="6255"/>
                    <a:pt x="8234" y="6383"/>
                  </a:cubicBezTo>
                  <a:lnTo>
                    <a:pt x="8362" y="7181"/>
                  </a:lnTo>
                  <a:cubicBezTo>
                    <a:pt x="8649" y="7979"/>
                    <a:pt x="8777" y="8649"/>
                    <a:pt x="8905" y="9319"/>
                  </a:cubicBezTo>
                  <a:cubicBezTo>
                    <a:pt x="8905" y="9575"/>
                    <a:pt x="9032" y="9830"/>
                    <a:pt x="9032" y="9958"/>
                  </a:cubicBezTo>
                  <a:cubicBezTo>
                    <a:pt x="9032" y="10245"/>
                    <a:pt x="9160" y="10500"/>
                    <a:pt x="9160" y="10755"/>
                  </a:cubicBezTo>
                  <a:cubicBezTo>
                    <a:pt x="9320" y="11170"/>
                    <a:pt x="9447" y="11553"/>
                    <a:pt x="9447" y="11968"/>
                  </a:cubicBezTo>
                  <a:lnTo>
                    <a:pt x="9575" y="12223"/>
                  </a:lnTo>
                  <a:cubicBezTo>
                    <a:pt x="9702" y="12638"/>
                    <a:pt x="9702" y="13021"/>
                    <a:pt x="9830" y="13436"/>
                  </a:cubicBezTo>
                  <a:lnTo>
                    <a:pt x="9830" y="13564"/>
                  </a:lnTo>
                  <a:cubicBezTo>
                    <a:pt x="9958" y="13947"/>
                    <a:pt x="10117" y="14489"/>
                    <a:pt x="10245" y="15032"/>
                  </a:cubicBezTo>
                  <a:cubicBezTo>
                    <a:pt x="10500" y="15702"/>
                    <a:pt x="10628" y="16340"/>
                    <a:pt x="10756" y="17011"/>
                  </a:cubicBezTo>
                  <a:cubicBezTo>
                    <a:pt x="10915" y="17298"/>
                    <a:pt x="10915" y="17553"/>
                    <a:pt x="11043" y="17808"/>
                  </a:cubicBezTo>
                  <a:cubicBezTo>
                    <a:pt x="11043" y="18096"/>
                    <a:pt x="11171" y="18351"/>
                    <a:pt x="11171" y="18606"/>
                  </a:cubicBezTo>
                  <a:cubicBezTo>
                    <a:pt x="11171" y="18894"/>
                    <a:pt x="11298" y="19021"/>
                    <a:pt x="11298" y="19277"/>
                  </a:cubicBezTo>
                  <a:cubicBezTo>
                    <a:pt x="11298" y="19404"/>
                    <a:pt x="11426" y="19691"/>
                    <a:pt x="11426" y="19819"/>
                  </a:cubicBezTo>
                  <a:cubicBezTo>
                    <a:pt x="11426" y="20074"/>
                    <a:pt x="11554" y="20330"/>
                    <a:pt x="11554" y="20617"/>
                  </a:cubicBezTo>
                  <a:lnTo>
                    <a:pt x="11713" y="21000"/>
                  </a:lnTo>
                  <a:cubicBezTo>
                    <a:pt x="11841" y="21415"/>
                    <a:pt x="11841" y="21670"/>
                    <a:pt x="11968" y="22085"/>
                  </a:cubicBezTo>
                  <a:cubicBezTo>
                    <a:pt x="12096" y="22468"/>
                    <a:pt x="12096" y="23011"/>
                    <a:pt x="12224" y="23393"/>
                  </a:cubicBezTo>
                  <a:cubicBezTo>
                    <a:pt x="12351" y="24319"/>
                    <a:pt x="12511" y="25117"/>
                    <a:pt x="12639" y="25915"/>
                  </a:cubicBezTo>
                  <a:lnTo>
                    <a:pt x="12894" y="27255"/>
                  </a:lnTo>
                  <a:lnTo>
                    <a:pt x="13022" y="27798"/>
                  </a:lnTo>
                  <a:lnTo>
                    <a:pt x="13022" y="27925"/>
                  </a:lnTo>
                  <a:lnTo>
                    <a:pt x="13022" y="28308"/>
                  </a:lnTo>
                  <a:cubicBezTo>
                    <a:pt x="13022" y="28308"/>
                    <a:pt x="12894" y="28468"/>
                    <a:pt x="12766" y="28468"/>
                  </a:cubicBezTo>
                  <a:cubicBezTo>
                    <a:pt x="12351" y="28596"/>
                    <a:pt x="11841" y="28596"/>
                    <a:pt x="11426" y="28723"/>
                  </a:cubicBezTo>
                  <a:cubicBezTo>
                    <a:pt x="11171" y="28723"/>
                    <a:pt x="10756" y="28851"/>
                    <a:pt x="10373" y="28851"/>
                  </a:cubicBezTo>
                  <a:lnTo>
                    <a:pt x="10245" y="28978"/>
                  </a:lnTo>
                  <a:lnTo>
                    <a:pt x="9575" y="28978"/>
                  </a:lnTo>
                  <a:lnTo>
                    <a:pt x="9160" y="29106"/>
                  </a:lnTo>
                  <a:cubicBezTo>
                    <a:pt x="9032" y="29106"/>
                    <a:pt x="8905" y="29106"/>
                    <a:pt x="8649" y="29266"/>
                  </a:cubicBezTo>
                  <a:lnTo>
                    <a:pt x="7564" y="29266"/>
                  </a:lnTo>
                  <a:cubicBezTo>
                    <a:pt x="7437" y="29266"/>
                    <a:pt x="7437" y="29393"/>
                    <a:pt x="7437" y="29393"/>
                  </a:cubicBezTo>
                  <a:lnTo>
                    <a:pt x="7309" y="29393"/>
                  </a:lnTo>
                  <a:cubicBezTo>
                    <a:pt x="7054" y="29393"/>
                    <a:pt x="6926" y="29649"/>
                    <a:pt x="6926" y="29904"/>
                  </a:cubicBezTo>
                  <a:cubicBezTo>
                    <a:pt x="6926" y="29904"/>
                    <a:pt x="6926" y="30064"/>
                    <a:pt x="7054" y="30064"/>
                  </a:cubicBezTo>
                  <a:cubicBezTo>
                    <a:pt x="7054" y="30191"/>
                    <a:pt x="7181" y="30191"/>
                    <a:pt x="7181" y="30191"/>
                  </a:cubicBezTo>
                  <a:cubicBezTo>
                    <a:pt x="7245" y="30255"/>
                    <a:pt x="7309" y="30287"/>
                    <a:pt x="7373" y="30287"/>
                  </a:cubicBezTo>
                  <a:cubicBezTo>
                    <a:pt x="7437" y="30287"/>
                    <a:pt x="7500" y="30255"/>
                    <a:pt x="7564" y="30191"/>
                  </a:cubicBezTo>
                  <a:lnTo>
                    <a:pt x="8234" y="30191"/>
                  </a:lnTo>
                  <a:cubicBezTo>
                    <a:pt x="8362" y="30191"/>
                    <a:pt x="8649" y="30064"/>
                    <a:pt x="8777" y="30064"/>
                  </a:cubicBezTo>
                  <a:cubicBezTo>
                    <a:pt x="9320" y="30064"/>
                    <a:pt x="9702" y="29904"/>
                    <a:pt x="10245" y="29776"/>
                  </a:cubicBezTo>
                  <a:cubicBezTo>
                    <a:pt x="10628" y="29776"/>
                    <a:pt x="11171" y="29649"/>
                    <a:pt x="11713" y="29649"/>
                  </a:cubicBezTo>
                  <a:cubicBezTo>
                    <a:pt x="12096" y="29521"/>
                    <a:pt x="12639" y="29393"/>
                    <a:pt x="13149" y="29266"/>
                  </a:cubicBezTo>
                  <a:cubicBezTo>
                    <a:pt x="13309" y="29266"/>
                    <a:pt x="13564" y="29106"/>
                    <a:pt x="13692" y="28978"/>
                  </a:cubicBezTo>
                  <a:cubicBezTo>
                    <a:pt x="13819" y="28851"/>
                    <a:pt x="13947" y="28723"/>
                    <a:pt x="13947" y="28596"/>
                  </a:cubicBezTo>
                  <a:lnTo>
                    <a:pt x="13947" y="28181"/>
                  </a:lnTo>
                  <a:cubicBezTo>
                    <a:pt x="13947" y="27925"/>
                    <a:pt x="13819" y="27670"/>
                    <a:pt x="13819" y="27510"/>
                  </a:cubicBezTo>
                  <a:cubicBezTo>
                    <a:pt x="13692" y="27000"/>
                    <a:pt x="13692" y="26585"/>
                    <a:pt x="13564" y="26074"/>
                  </a:cubicBezTo>
                  <a:cubicBezTo>
                    <a:pt x="13436" y="25117"/>
                    <a:pt x="13309" y="24191"/>
                    <a:pt x="13149" y="23266"/>
                  </a:cubicBezTo>
                  <a:cubicBezTo>
                    <a:pt x="13022" y="22723"/>
                    <a:pt x="12894" y="22340"/>
                    <a:pt x="12766" y="21798"/>
                  </a:cubicBezTo>
                  <a:cubicBezTo>
                    <a:pt x="12766" y="21542"/>
                    <a:pt x="12766" y="21287"/>
                    <a:pt x="12639" y="21128"/>
                  </a:cubicBezTo>
                  <a:cubicBezTo>
                    <a:pt x="12639" y="20872"/>
                    <a:pt x="12511" y="20617"/>
                    <a:pt x="12511" y="20489"/>
                  </a:cubicBezTo>
                  <a:cubicBezTo>
                    <a:pt x="12351" y="19947"/>
                    <a:pt x="12224" y="19532"/>
                    <a:pt x="12224" y="19021"/>
                  </a:cubicBezTo>
                  <a:cubicBezTo>
                    <a:pt x="12096" y="18606"/>
                    <a:pt x="11968" y="18096"/>
                    <a:pt x="11841" y="17681"/>
                  </a:cubicBezTo>
                  <a:cubicBezTo>
                    <a:pt x="11713" y="17138"/>
                    <a:pt x="11713" y="16755"/>
                    <a:pt x="11554" y="16213"/>
                  </a:cubicBezTo>
                  <a:cubicBezTo>
                    <a:pt x="11426" y="15957"/>
                    <a:pt x="11426" y="15702"/>
                    <a:pt x="11298" y="15415"/>
                  </a:cubicBezTo>
                  <a:cubicBezTo>
                    <a:pt x="11298" y="15160"/>
                    <a:pt x="11171" y="15032"/>
                    <a:pt x="11171" y="14745"/>
                  </a:cubicBezTo>
                  <a:cubicBezTo>
                    <a:pt x="10915" y="13819"/>
                    <a:pt x="10628" y="12894"/>
                    <a:pt x="10373" y="11840"/>
                  </a:cubicBezTo>
                  <a:cubicBezTo>
                    <a:pt x="10373" y="11713"/>
                    <a:pt x="10245" y="11426"/>
                    <a:pt x="10245" y="11298"/>
                  </a:cubicBezTo>
                  <a:cubicBezTo>
                    <a:pt x="10117" y="11043"/>
                    <a:pt x="10117" y="10755"/>
                    <a:pt x="9958" y="10500"/>
                  </a:cubicBezTo>
                  <a:cubicBezTo>
                    <a:pt x="9958" y="9958"/>
                    <a:pt x="9830" y="9575"/>
                    <a:pt x="9702" y="9032"/>
                  </a:cubicBezTo>
                  <a:cubicBezTo>
                    <a:pt x="9575" y="8106"/>
                    <a:pt x="9320" y="7181"/>
                    <a:pt x="9160" y="6128"/>
                  </a:cubicBezTo>
                  <a:cubicBezTo>
                    <a:pt x="9032" y="5713"/>
                    <a:pt x="8905" y="5330"/>
                    <a:pt x="8777" y="4787"/>
                  </a:cubicBezTo>
                  <a:cubicBezTo>
                    <a:pt x="8649" y="4245"/>
                    <a:pt x="8649" y="3734"/>
                    <a:pt x="8522" y="3319"/>
                  </a:cubicBezTo>
                  <a:cubicBezTo>
                    <a:pt x="8362" y="2777"/>
                    <a:pt x="8234" y="2394"/>
                    <a:pt x="8234" y="1851"/>
                  </a:cubicBezTo>
                  <a:cubicBezTo>
                    <a:pt x="8107" y="1596"/>
                    <a:pt x="8107" y="1468"/>
                    <a:pt x="7979" y="1181"/>
                  </a:cubicBezTo>
                  <a:lnTo>
                    <a:pt x="7979" y="926"/>
                  </a:lnTo>
                  <a:cubicBezTo>
                    <a:pt x="7851" y="670"/>
                    <a:pt x="7851" y="543"/>
                    <a:pt x="7724" y="256"/>
                  </a:cubicBezTo>
                  <a:cubicBezTo>
                    <a:pt x="7724" y="128"/>
                    <a:pt x="7564" y="0"/>
                    <a:pt x="743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7"/>
            <p:cNvSpPr/>
            <p:nvPr/>
          </p:nvSpPr>
          <p:spPr>
            <a:xfrm>
              <a:off x="2169003" y="1577735"/>
              <a:ext cx="135795" cy="42419"/>
            </a:xfrm>
            <a:custGeom>
              <a:rect b="b" l="l" r="r" t="t"/>
              <a:pathLst>
                <a:path extrusionOk="0" h="1376" w="4405">
                  <a:moveTo>
                    <a:pt x="4061" y="0"/>
                  </a:moveTo>
                  <a:cubicBezTo>
                    <a:pt x="4003" y="0"/>
                    <a:pt x="3938" y="20"/>
                    <a:pt x="3862" y="67"/>
                  </a:cubicBezTo>
                  <a:lnTo>
                    <a:pt x="3734" y="67"/>
                  </a:lnTo>
                  <a:cubicBezTo>
                    <a:pt x="3607" y="67"/>
                    <a:pt x="3447" y="195"/>
                    <a:pt x="3192" y="195"/>
                  </a:cubicBezTo>
                  <a:lnTo>
                    <a:pt x="2521" y="195"/>
                  </a:lnTo>
                  <a:lnTo>
                    <a:pt x="2394" y="323"/>
                  </a:lnTo>
                  <a:cubicBezTo>
                    <a:pt x="1851" y="323"/>
                    <a:pt x="1341" y="450"/>
                    <a:pt x="798" y="450"/>
                  </a:cubicBezTo>
                  <a:lnTo>
                    <a:pt x="415" y="450"/>
                  </a:lnTo>
                  <a:cubicBezTo>
                    <a:pt x="128" y="578"/>
                    <a:pt x="0" y="865"/>
                    <a:pt x="0" y="993"/>
                  </a:cubicBezTo>
                  <a:cubicBezTo>
                    <a:pt x="128" y="1248"/>
                    <a:pt x="415" y="1376"/>
                    <a:pt x="543" y="1376"/>
                  </a:cubicBezTo>
                  <a:lnTo>
                    <a:pt x="1053" y="1376"/>
                  </a:lnTo>
                  <a:cubicBezTo>
                    <a:pt x="1596" y="1248"/>
                    <a:pt x="2011" y="1248"/>
                    <a:pt x="2521" y="1121"/>
                  </a:cubicBezTo>
                  <a:lnTo>
                    <a:pt x="2649" y="1121"/>
                  </a:lnTo>
                  <a:cubicBezTo>
                    <a:pt x="2809" y="1121"/>
                    <a:pt x="3064" y="1121"/>
                    <a:pt x="3319" y="993"/>
                  </a:cubicBezTo>
                  <a:lnTo>
                    <a:pt x="3447" y="993"/>
                  </a:lnTo>
                  <a:cubicBezTo>
                    <a:pt x="3734" y="993"/>
                    <a:pt x="3862" y="993"/>
                    <a:pt x="4117" y="865"/>
                  </a:cubicBezTo>
                  <a:cubicBezTo>
                    <a:pt x="4245" y="865"/>
                    <a:pt x="4404" y="706"/>
                    <a:pt x="4404" y="578"/>
                  </a:cubicBezTo>
                  <a:lnTo>
                    <a:pt x="4404" y="195"/>
                  </a:lnTo>
                  <a:cubicBezTo>
                    <a:pt x="4293" y="106"/>
                    <a:pt x="4196" y="0"/>
                    <a:pt x="406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7"/>
            <p:cNvSpPr/>
            <p:nvPr/>
          </p:nvSpPr>
          <p:spPr>
            <a:xfrm>
              <a:off x="2193603" y="1631158"/>
              <a:ext cx="81662" cy="34249"/>
            </a:xfrm>
            <a:custGeom>
              <a:rect b="b" l="l" r="r" t="t"/>
              <a:pathLst>
                <a:path extrusionOk="0" h="1111" w="2649">
                  <a:moveTo>
                    <a:pt x="2304" y="1"/>
                  </a:moveTo>
                  <a:cubicBezTo>
                    <a:pt x="2280" y="1"/>
                    <a:pt x="2266" y="15"/>
                    <a:pt x="2266" y="58"/>
                  </a:cubicBezTo>
                  <a:lnTo>
                    <a:pt x="1851" y="58"/>
                  </a:lnTo>
                  <a:cubicBezTo>
                    <a:pt x="1723" y="58"/>
                    <a:pt x="1468" y="58"/>
                    <a:pt x="1340" y="185"/>
                  </a:cubicBezTo>
                  <a:lnTo>
                    <a:pt x="415" y="185"/>
                  </a:lnTo>
                  <a:cubicBezTo>
                    <a:pt x="128" y="185"/>
                    <a:pt x="0" y="441"/>
                    <a:pt x="0" y="728"/>
                  </a:cubicBezTo>
                  <a:cubicBezTo>
                    <a:pt x="0" y="856"/>
                    <a:pt x="128" y="983"/>
                    <a:pt x="255" y="983"/>
                  </a:cubicBezTo>
                  <a:cubicBezTo>
                    <a:pt x="255" y="1111"/>
                    <a:pt x="415" y="1111"/>
                    <a:pt x="543" y="1111"/>
                  </a:cubicBezTo>
                  <a:lnTo>
                    <a:pt x="926" y="1111"/>
                  </a:lnTo>
                  <a:cubicBezTo>
                    <a:pt x="1053" y="1111"/>
                    <a:pt x="1340" y="983"/>
                    <a:pt x="1596" y="983"/>
                  </a:cubicBezTo>
                  <a:lnTo>
                    <a:pt x="2011" y="983"/>
                  </a:lnTo>
                  <a:cubicBezTo>
                    <a:pt x="2138" y="983"/>
                    <a:pt x="2266" y="983"/>
                    <a:pt x="2266" y="856"/>
                  </a:cubicBezTo>
                  <a:cubicBezTo>
                    <a:pt x="2394" y="856"/>
                    <a:pt x="2521" y="856"/>
                    <a:pt x="2649" y="728"/>
                  </a:cubicBezTo>
                  <a:lnTo>
                    <a:pt x="2649" y="313"/>
                  </a:lnTo>
                  <a:cubicBezTo>
                    <a:pt x="2649" y="313"/>
                    <a:pt x="2649" y="185"/>
                    <a:pt x="2521" y="58"/>
                  </a:cubicBezTo>
                  <a:cubicBezTo>
                    <a:pt x="2436" y="58"/>
                    <a:pt x="2351" y="1"/>
                    <a:pt x="230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7"/>
            <p:cNvSpPr/>
            <p:nvPr/>
          </p:nvSpPr>
          <p:spPr>
            <a:xfrm>
              <a:off x="2197518" y="1684981"/>
              <a:ext cx="119087" cy="50280"/>
            </a:xfrm>
            <a:custGeom>
              <a:rect b="b" l="l" r="r" t="t"/>
              <a:pathLst>
                <a:path extrusionOk="0" h="1631" w="3863">
                  <a:moveTo>
                    <a:pt x="3468" y="0"/>
                  </a:moveTo>
                  <a:cubicBezTo>
                    <a:pt x="3424" y="0"/>
                    <a:pt x="3375" y="11"/>
                    <a:pt x="3320" y="35"/>
                  </a:cubicBezTo>
                  <a:lnTo>
                    <a:pt x="2937" y="35"/>
                  </a:lnTo>
                  <a:cubicBezTo>
                    <a:pt x="2682" y="163"/>
                    <a:pt x="2267" y="163"/>
                    <a:pt x="2011" y="290"/>
                  </a:cubicBezTo>
                  <a:cubicBezTo>
                    <a:pt x="1596" y="290"/>
                    <a:pt x="1341" y="418"/>
                    <a:pt x="926" y="578"/>
                  </a:cubicBezTo>
                  <a:cubicBezTo>
                    <a:pt x="671" y="578"/>
                    <a:pt x="543" y="705"/>
                    <a:pt x="416" y="705"/>
                  </a:cubicBezTo>
                  <a:cubicBezTo>
                    <a:pt x="288" y="705"/>
                    <a:pt x="128" y="833"/>
                    <a:pt x="1" y="961"/>
                  </a:cubicBezTo>
                  <a:lnTo>
                    <a:pt x="1" y="1216"/>
                  </a:lnTo>
                  <a:cubicBezTo>
                    <a:pt x="1" y="1376"/>
                    <a:pt x="128" y="1503"/>
                    <a:pt x="128" y="1503"/>
                  </a:cubicBezTo>
                  <a:cubicBezTo>
                    <a:pt x="288" y="1631"/>
                    <a:pt x="416" y="1631"/>
                    <a:pt x="543" y="1631"/>
                  </a:cubicBezTo>
                  <a:cubicBezTo>
                    <a:pt x="671" y="1631"/>
                    <a:pt x="926" y="1503"/>
                    <a:pt x="1086" y="1503"/>
                  </a:cubicBezTo>
                  <a:cubicBezTo>
                    <a:pt x="1469" y="1376"/>
                    <a:pt x="1724" y="1216"/>
                    <a:pt x="2139" y="1088"/>
                  </a:cubicBezTo>
                  <a:cubicBezTo>
                    <a:pt x="2394" y="1088"/>
                    <a:pt x="2809" y="961"/>
                    <a:pt x="3064" y="961"/>
                  </a:cubicBezTo>
                  <a:cubicBezTo>
                    <a:pt x="3192" y="961"/>
                    <a:pt x="3320" y="833"/>
                    <a:pt x="3479" y="833"/>
                  </a:cubicBezTo>
                  <a:cubicBezTo>
                    <a:pt x="3735" y="833"/>
                    <a:pt x="3862" y="578"/>
                    <a:pt x="3862" y="290"/>
                  </a:cubicBezTo>
                  <a:cubicBezTo>
                    <a:pt x="3759" y="187"/>
                    <a:pt x="3656" y="0"/>
                    <a:pt x="34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7"/>
            <p:cNvSpPr/>
            <p:nvPr/>
          </p:nvSpPr>
          <p:spPr>
            <a:xfrm>
              <a:off x="2226064" y="1762017"/>
              <a:ext cx="61994" cy="39182"/>
            </a:xfrm>
            <a:custGeom>
              <a:rect b="b" l="l" r="r" t="t"/>
              <a:pathLst>
                <a:path extrusionOk="0" h="1271" w="2011">
                  <a:moveTo>
                    <a:pt x="1604" y="1"/>
                  </a:moveTo>
                  <a:cubicBezTo>
                    <a:pt x="1557" y="1"/>
                    <a:pt x="1511" y="15"/>
                    <a:pt x="1468" y="57"/>
                  </a:cubicBezTo>
                  <a:lnTo>
                    <a:pt x="1213" y="57"/>
                  </a:lnTo>
                  <a:cubicBezTo>
                    <a:pt x="958" y="185"/>
                    <a:pt x="670" y="185"/>
                    <a:pt x="543" y="313"/>
                  </a:cubicBezTo>
                  <a:lnTo>
                    <a:pt x="415" y="313"/>
                  </a:lnTo>
                  <a:cubicBezTo>
                    <a:pt x="287" y="313"/>
                    <a:pt x="160" y="472"/>
                    <a:pt x="160" y="472"/>
                  </a:cubicBezTo>
                  <a:cubicBezTo>
                    <a:pt x="0" y="600"/>
                    <a:pt x="0" y="728"/>
                    <a:pt x="0" y="855"/>
                  </a:cubicBezTo>
                  <a:cubicBezTo>
                    <a:pt x="0" y="983"/>
                    <a:pt x="160" y="1111"/>
                    <a:pt x="287" y="1111"/>
                  </a:cubicBezTo>
                  <a:cubicBezTo>
                    <a:pt x="287" y="1270"/>
                    <a:pt x="415" y="1270"/>
                    <a:pt x="543" y="1270"/>
                  </a:cubicBezTo>
                  <a:lnTo>
                    <a:pt x="670" y="1270"/>
                  </a:lnTo>
                  <a:lnTo>
                    <a:pt x="670" y="1111"/>
                  </a:lnTo>
                  <a:cubicBezTo>
                    <a:pt x="958" y="1111"/>
                    <a:pt x="1085" y="1111"/>
                    <a:pt x="1341" y="983"/>
                  </a:cubicBezTo>
                  <a:lnTo>
                    <a:pt x="1596" y="855"/>
                  </a:lnTo>
                  <a:cubicBezTo>
                    <a:pt x="1756" y="855"/>
                    <a:pt x="1883" y="855"/>
                    <a:pt x="2011" y="728"/>
                  </a:cubicBezTo>
                  <a:lnTo>
                    <a:pt x="2011" y="313"/>
                  </a:lnTo>
                  <a:cubicBezTo>
                    <a:pt x="2011" y="313"/>
                    <a:pt x="2011" y="185"/>
                    <a:pt x="1883" y="57"/>
                  </a:cubicBezTo>
                  <a:cubicBezTo>
                    <a:pt x="1798" y="57"/>
                    <a:pt x="1699" y="1"/>
                    <a:pt x="160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7"/>
            <p:cNvSpPr/>
            <p:nvPr/>
          </p:nvSpPr>
          <p:spPr>
            <a:xfrm>
              <a:off x="2226064" y="1805082"/>
              <a:ext cx="107249" cy="40384"/>
            </a:xfrm>
            <a:custGeom>
              <a:rect b="b" l="l" r="r" t="t"/>
              <a:pathLst>
                <a:path extrusionOk="0" h="1310" w="3479">
                  <a:moveTo>
                    <a:pt x="2936" y="1"/>
                  </a:moveTo>
                  <a:lnTo>
                    <a:pt x="2936" y="128"/>
                  </a:lnTo>
                  <a:lnTo>
                    <a:pt x="2553" y="128"/>
                  </a:lnTo>
                  <a:cubicBezTo>
                    <a:pt x="2553" y="256"/>
                    <a:pt x="2553" y="256"/>
                    <a:pt x="2394" y="256"/>
                  </a:cubicBezTo>
                  <a:cubicBezTo>
                    <a:pt x="2266" y="256"/>
                    <a:pt x="2138" y="384"/>
                    <a:pt x="1883" y="384"/>
                  </a:cubicBezTo>
                  <a:lnTo>
                    <a:pt x="415" y="384"/>
                  </a:lnTo>
                  <a:cubicBezTo>
                    <a:pt x="160" y="384"/>
                    <a:pt x="0" y="511"/>
                    <a:pt x="0" y="799"/>
                  </a:cubicBezTo>
                  <a:cubicBezTo>
                    <a:pt x="0" y="1054"/>
                    <a:pt x="160" y="1309"/>
                    <a:pt x="415" y="1309"/>
                  </a:cubicBezTo>
                  <a:lnTo>
                    <a:pt x="1596" y="1309"/>
                  </a:lnTo>
                  <a:cubicBezTo>
                    <a:pt x="1756" y="1309"/>
                    <a:pt x="1883" y="1309"/>
                    <a:pt x="2138" y="1182"/>
                  </a:cubicBezTo>
                  <a:cubicBezTo>
                    <a:pt x="2394" y="1182"/>
                    <a:pt x="2809" y="1054"/>
                    <a:pt x="3064" y="926"/>
                  </a:cubicBezTo>
                  <a:lnTo>
                    <a:pt x="3192" y="926"/>
                  </a:lnTo>
                  <a:cubicBezTo>
                    <a:pt x="3351" y="799"/>
                    <a:pt x="3479" y="799"/>
                    <a:pt x="3479" y="671"/>
                  </a:cubicBezTo>
                  <a:lnTo>
                    <a:pt x="3479" y="256"/>
                  </a:lnTo>
                  <a:cubicBezTo>
                    <a:pt x="3479" y="128"/>
                    <a:pt x="3351" y="128"/>
                    <a:pt x="3192" y="128"/>
                  </a:cubicBezTo>
                  <a:cubicBezTo>
                    <a:pt x="3192" y="1"/>
                    <a:pt x="3064" y="1"/>
                    <a:pt x="293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7"/>
            <p:cNvSpPr/>
            <p:nvPr/>
          </p:nvSpPr>
          <p:spPr>
            <a:xfrm>
              <a:off x="2246717" y="1886742"/>
              <a:ext cx="62025" cy="40384"/>
            </a:xfrm>
            <a:custGeom>
              <a:rect b="b" l="l" r="r" t="t"/>
              <a:pathLst>
                <a:path extrusionOk="0" h="1310" w="2012">
                  <a:moveTo>
                    <a:pt x="1468" y="1"/>
                  </a:moveTo>
                  <a:cubicBezTo>
                    <a:pt x="1341" y="128"/>
                    <a:pt x="1086" y="128"/>
                    <a:pt x="798" y="256"/>
                  </a:cubicBezTo>
                  <a:cubicBezTo>
                    <a:pt x="671" y="256"/>
                    <a:pt x="415" y="416"/>
                    <a:pt x="288" y="416"/>
                  </a:cubicBezTo>
                  <a:cubicBezTo>
                    <a:pt x="128" y="416"/>
                    <a:pt x="0" y="543"/>
                    <a:pt x="0" y="671"/>
                  </a:cubicBezTo>
                  <a:lnTo>
                    <a:pt x="0" y="1054"/>
                  </a:lnTo>
                  <a:cubicBezTo>
                    <a:pt x="128" y="1054"/>
                    <a:pt x="128" y="1213"/>
                    <a:pt x="288" y="1213"/>
                  </a:cubicBezTo>
                  <a:cubicBezTo>
                    <a:pt x="351" y="1277"/>
                    <a:pt x="415" y="1309"/>
                    <a:pt x="479" y="1309"/>
                  </a:cubicBezTo>
                  <a:cubicBezTo>
                    <a:pt x="543" y="1309"/>
                    <a:pt x="607" y="1277"/>
                    <a:pt x="671" y="1213"/>
                  </a:cubicBezTo>
                  <a:cubicBezTo>
                    <a:pt x="798" y="1213"/>
                    <a:pt x="926" y="1213"/>
                    <a:pt x="1086" y="1054"/>
                  </a:cubicBezTo>
                  <a:lnTo>
                    <a:pt x="1341" y="1054"/>
                  </a:lnTo>
                  <a:cubicBezTo>
                    <a:pt x="1468" y="926"/>
                    <a:pt x="1596" y="926"/>
                    <a:pt x="1596" y="926"/>
                  </a:cubicBezTo>
                  <a:cubicBezTo>
                    <a:pt x="1724" y="926"/>
                    <a:pt x="1883" y="798"/>
                    <a:pt x="1883" y="671"/>
                  </a:cubicBezTo>
                  <a:cubicBezTo>
                    <a:pt x="2011" y="671"/>
                    <a:pt x="2011" y="543"/>
                    <a:pt x="2011" y="416"/>
                  </a:cubicBezTo>
                  <a:cubicBezTo>
                    <a:pt x="2011" y="256"/>
                    <a:pt x="1883" y="128"/>
                    <a:pt x="1883" y="128"/>
                  </a:cubicBezTo>
                  <a:cubicBezTo>
                    <a:pt x="1724" y="1"/>
                    <a:pt x="1596" y="1"/>
                    <a:pt x="146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7"/>
            <p:cNvSpPr/>
            <p:nvPr/>
          </p:nvSpPr>
          <p:spPr>
            <a:xfrm>
              <a:off x="2263425" y="1926323"/>
              <a:ext cx="123033" cy="47043"/>
            </a:xfrm>
            <a:custGeom>
              <a:rect b="b" l="l" r="r" t="t"/>
              <a:pathLst>
                <a:path extrusionOk="0" h="1526" w="3991">
                  <a:moveTo>
                    <a:pt x="3543" y="0"/>
                  </a:moveTo>
                  <a:cubicBezTo>
                    <a:pt x="3519" y="0"/>
                    <a:pt x="3490" y="14"/>
                    <a:pt x="3448" y="57"/>
                  </a:cubicBezTo>
                  <a:lnTo>
                    <a:pt x="3065" y="57"/>
                  </a:lnTo>
                  <a:cubicBezTo>
                    <a:pt x="2937" y="57"/>
                    <a:pt x="2778" y="185"/>
                    <a:pt x="2650" y="185"/>
                  </a:cubicBezTo>
                  <a:cubicBezTo>
                    <a:pt x="2522" y="185"/>
                    <a:pt x="2395" y="312"/>
                    <a:pt x="2139" y="312"/>
                  </a:cubicBezTo>
                  <a:lnTo>
                    <a:pt x="1980" y="312"/>
                  </a:lnTo>
                  <a:cubicBezTo>
                    <a:pt x="1724" y="440"/>
                    <a:pt x="1597" y="440"/>
                    <a:pt x="1341" y="440"/>
                  </a:cubicBezTo>
                  <a:lnTo>
                    <a:pt x="1182" y="568"/>
                  </a:lnTo>
                  <a:lnTo>
                    <a:pt x="384" y="568"/>
                  </a:lnTo>
                  <a:cubicBezTo>
                    <a:pt x="129" y="727"/>
                    <a:pt x="1" y="983"/>
                    <a:pt x="1" y="1110"/>
                  </a:cubicBezTo>
                  <a:cubicBezTo>
                    <a:pt x="1" y="1366"/>
                    <a:pt x="256" y="1525"/>
                    <a:pt x="544" y="1525"/>
                  </a:cubicBezTo>
                  <a:lnTo>
                    <a:pt x="926" y="1525"/>
                  </a:lnTo>
                  <a:cubicBezTo>
                    <a:pt x="1054" y="1525"/>
                    <a:pt x="1182" y="1366"/>
                    <a:pt x="1341" y="1366"/>
                  </a:cubicBezTo>
                  <a:lnTo>
                    <a:pt x="1469" y="1366"/>
                  </a:lnTo>
                  <a:cubicBezTo>
                    <a:pt x="1724" y="1366"/>
                    <a:pt x="1852" y="1238"/>
                    <a:pt x="2139" y="1238"/>
                  </a:cubicBezTo>
                  <a:lnTo>
                    <a:pt x="2267" y="1238"/>
                  </a:lnTo>
                  <a:cubicBezTo>
                    <a:pt x="2395" y="1110"/>
                    <a:pt x="2650" y="1110"/>
                    <a:pt x="2778" y="1110"/>
                  </a:cubicBezTo>
                  <a:cubicBezTo>
                    <a:pt x="2937" y="983"/>
                    <a:pt x="3065" y="983"/>
                    <a:pt x="3192" y="983"/>
                  </a:cubicBezTo>
                  <a:cubicBezTo>
                    <a:pt x="3320" y="983"/>
                    <a:pt x="3320" y="855"/>
                    <a:pt x="3448" y="855"/>
                  </a:cubicBezTo>
                  <a:lnTo>
                    <a:pt x="3575" y="855"/>
                  </a:lnTo>
                  <a:cubicBezTo>
                    <a:pt x="3863" y="855"/>
                    <a:pt x="3990" y="568"/>
                    <a:pt x="3990" y="312"/>
                  </a:cubicBezTo>
                  <a:cubicBezTo>
                    <a:pt x="3863" y="185"/>
                    <a:pt x="3863" y="185"/>
                    <a:pt x="3735" y="57"/>
                  </a:cubicBezTo>
                  <a:cubicBezTo>
                    <a:pt x="3629" y="57"/>
                    <a:pt x="3593" y="0"/>
                    <a:pt x="354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7"/>
            <p:cNvSpPr/>
            <p:nvPr/>
          </p:nvSpPr>
          <p:spPr>
            <a:xfrm>
              <a:off x="2299832" y="2005794"/>
              <a:ext cx="58079" cy="36438"/>
            </a:xfrm>
            <a:custGeom>
              <a:rect b="b" l="l" r="r" t="t"/>
              <a:pathLst>
                <a:path extrusionOk="0" h="1182" w="1884">
                  <a:moveTo>
                    <a:pt x="1214" y="0"/>
                  </a:moveTo>
                  <a:cubicBezTo>
                    <a:pt x="1086" y="128"/>
                    <a:pt x="958" y="128"/>
                    <a:pt x="799" y="128"/>
                  </a:cubicBezTo>
                  <a:lnTo>
                    <a:pt x="416" y="256"/>
                  </a:lnTo>
                  <a:cubicBezTo>
                    <a:pt x="288" y="256"/>
                    <a:pt x="288" y="256"/>
                    <a:pt x="288" y="383"/>
                  </a:cubicBezTo>
                  <a:cubicBezTo>
                    <a:pt x="160" y="383"/>
                    <a:pt x="160" y="383"/>
                    <a:pt x="160" y="543"/>
                  </a:cubicBezTo>
                  <a:cubicBezTo>
                    <a:pt x="1" y="543"/>
                    <a:pt x="1" y="670"/>
                    <a:pt x="1" y="798"/>
                  </a:cubicBezTo>
                  <a:cubicBezTo>
                    <a:pt x="1" y="926"/>
                    <a:pt x="160" y="1053"/>
                    <a:pt x="160" y="1053"/>
                  </a:cubicBezTo>
                  <a:cubicBezTo>
                    <a:pt x="288" y="1181"/>
                    <a:pt x="416" y="1181"/>
                    <a:pt x="543" y="1181"/>
                  </a:cubicBezTo>
                  <a:lnTo>
                    <a:pt x="671" y="1181"/>
                  </a:lnTo>
                  <a:cubicBezTo>
                    <a:pt x="958" y="1053"/>
                    <a:pt x="1341" y="926"/>
                    <a:pt x="1597" y="798"/>
                  </a:cubicBezTo>
                  <a:cubicBezTo>
                    <a:pt x="1756" y="798"/>
                    <a:pt x="1884" y="670"/>
                    <a:pt x="1884" y="670"/>
                  </a:cubicBezTo>
                  <a:lnTo>
                    <a:pt x="1884" y="256"/>
                  </a:lnTo>
                  <a:cubicBezTo>
                    <a:pt x="1756" y="128"/>
                    <a:pt x="1756" y="0"/>
                    <a:pt x="159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7"/>
            <p:cNvSpPr/>
            <p:nvPr/>
          </p:nvSpPr>
          <p:spPr>
            <a:xfrm>
              <a:off x="2308710" y="2051048"/>
              <a:ext cx="98401" cy="49232"/>
            </a:xfrm>
            <a:custGeom>
              <a:rect b="b" l="l" r="r" t="t"/>
              <a:pathLst>
                <a:path extrusionOk="0" h="1597" w="3192">
                  <a:moveTo>
                    <a:pt x="2521" y="0"/>
                  </a:moveTo>
                  <a:cubicBezTo>
                    <a:pt x="2394" y="0"/>
                    <a:pt x="2266" y="128"/>
                    <a:pt x="2106" y="128"/>
                  </a:cubicBezTo>
                  <a:lnTo>
                    <a:pt x="1979" y="128"/>
                  </a:lnTo>
                  <a:lnTo>
                    <a:pt x="1181" y="383"/>
                  </a:lnTo>
                  <a:lnTo>
                    <a:pt x="511" y="671"/>
                  </a:lnTo>
                  <a:lnTo>
                    <a:pt x="383" y="671"/>
                  </a:lnTo>
                  <a:cubicBezTo>
                    <a:pt x="255" y="671"/>
                    <a:pt x="128" y="671"/>
                    <a:pt x="0" y="798"/>
                  </a:cubicBezTo>
                  <a:lnTo>
                    <a:pt x="0" y="1181"/>
                  </a:lnTo>
                  <a:cubicBezTo>
                    <a:pt x="0" y="1309"/>
                    <a:pt x="128" y="1468"/>
                    <a:pt x="128" y="1468"/>
                  </a:cubicBezTo>
                  <a:cubicBezTo>
                    <a:pt x="255" y="1596"/>
                    <a:pt x="383" y="1596"/>
                    <a:pt x="511" y="1596"/>
                  </a:cubicBezTo>
                  <a:lnTo>
                    <a:pt x="670" y="1468"/>
                  </a:lnTo>
                  <a:lnTo>
                    <a:pt x="1053" y="1309"/>
                  </a:lnTo>
                  <a:cubicBezTo>
                    <a:pt x="1596" y="1181"/>
                    <a:pt x="2106" y="1054"/>
                    <a:pt x="2521" y="926"/>
                  </a:cubicBezTo>
                  <a:cubicBezTo>
                    <a:pt x="2649" y="926"/>
                    <a:pt x="2777" y="798"/>
                    <a:pt x="2904" y="798"/>
                  </a:cubicBezTo>
                  <a:cubicBezTo>
                    <a:pt x="3064" y="798"/>
                    <a:pt x="3191" y="671"/>
                    <a:pt x="3191" y="511"/>
                  </a:cubicBezTo>
                  <a:lnTo>
                    <a:pt x="3191" y="256"/>
                  </a:lnTo>
                  <a:cubicBezTo>
                    <a:pt x="3064" y="128"/>
                    <a:pt x="3064" y="0"/>
                    <a:pt x="290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7"/>
            <p:cNvSpPr/>
            <p:nvPr/>
          </p:nvSpPr>
          <p:spPr>
            <a:xfrm>
              <a:off x="2320486" y="2120901"/>
              <a:ext cx="62025" cy="40353"/>
            </a:xfrm>
            <a:custGeom>
              <a:rect b="b" l="l" r="r" t="t"/>
              <a:pathLst>
                <a:path extrusionOk="0" h="1309" w="2012">
                  <a:moveTo>
                    <a:pt x="1469" y="0"/>
                  </a:moveTo>
                  <a:cubicBezTo>
                    <a:pt x="1469" y="0"/>
                    <a:pt x="1341" y="0"/>
                    <a:pt x="1341" y="128"/>
                  </a:cubicBezTo>
                  <a:lnTo>
                    <a:pt x="927" y="128"/>
                  </a:lnTo>
                  <a:lnTo>
                    <a:pt x="544" y="256"/>
                  </a:lnTo>
                  <a:cubicBezTo>
                    <a:pt x="416" y="383"/>
                    <a:pt x="416" y="383"/>
                    <a:pt x="288" y="383"/>
                  </a:cubicBezTo>
                  <a:cubicBezTo>
                    <a:pt x="129" y="383"/>
                    <a:pt x="1" y="511"/>
                    <a:pt x="1" y="639"/>
                  </a:cubicBezTo>
                  <a:lnTo>
                    <a:pt x="1" y="1053"/>
                  </a:lnTo>
                  <a:cubicBezTo>
                    <a:pt x="1" y="1181"/>
                    <a:pt x="129" y="1181"/>
                    <a:pt x="288" y="1309"/>
                  </a:cubicBezTo>
                  <a:cubicBezTo>
                    <a:pt x="416" y="1309"/>
                    <a:pt x="544" y="1309"/>
                    <a:pt x="671" y="1181"/>
                  </a:cubicBezTo>
                  <a:lnTo>
                    <a:pt x="799" y="1181"/>
                  </a:lnTo>
                  <a:cubicBezTo>
                    <a:pt x="1086" y="1053"/>
                    <a:pt x="1341" y="926"/>
                    <a:pt x="1724" y="926"/>
                  </a:cubicBezTo>
                  <a:lnTo>
                    <a:pt x="2012" y="639"/>
                  </a:lnTo>
                  <a:cubicBezTo>
                    <a:pt x="2012" y="511"/>
                    <a:pt x="2012" y="383"/>
                    <a:pt x="1884" y="256"/>
                  </a:cubicBezTo>
                  <a:cubicBezTo>
                    <a:pt x="1884" y="128"/>
                    <a:pt x="1724" y="128"/>
                    <a:pt x="172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7"/>
            <p:cNvSpPr/>
            <p:nvPr/>
          </p:nvSpPr>
          <p:spPr>
            <a:xfrm>
              <a:off x="2337225" y="2181876"/>
              <a:ext cx="73832" cy="41371"/>
            </a:xfrm>
            <a:custGeom>
              <a:rect b="b" l="l" r="r" t="t"/>
              <a:pathLst>
                <a:path extrusionOk="0" h="1342" w="2395">
                  <a:moveTo>
                    <a:pt x="1852" y="1"/>
                  </a:moveTo>
                  <a:cubicBezTo>
                    <a:pt x="1469" y="129"/>
                    <a:pt x="1054" y="256"/>
                    <a:pt x="543" y="256"/>
                  </a:cubicBezTo>
                  <a:cubicBezTo>
                    <a:pt x="543" y="416"/>
                    <a:pt x="384" y="416"/>
                    <a:pt x="384" y="416"/>
                  </a:cubicBezTo>
                  <a:cubicBezTo>
                    <a:pt x="256" y="416"/>
                    <a:pt x="128" y="416"/>
                    <a:pt x="1" y="544"/>
                  </a:cubicBezTo>
                  <a:lnTo>
                    <a:pt x="1" y="926"/>
                  </a:lnTo>
                  <a:cubicBezTo>
                    <a:pt x="1" y="1054"/>
                    <a:pt x="256" y="1341"/>
                    <a:pt x="543" y="1341"/>
                  </a:cubicBezTo>
                  <a:cubicBezTo>
                    <a:pt x="671" y="1214"/>
                    <a:pt x="671" y="1214"/>
                    <a:pt x="798" y="1214"/>
                  </a:cubicBezTo>
                  <a:cubicBezTo>
                    <a:pt x="1181" y="1054"/>
                    <a:pt x="1596" y="926"/>
                    <a:pt x="1979" y="799"/>
                  </a:cubicBezTo>
                  <a:lnTo>
                    <a:pt x="2139" y="799"/>
                  </a:lnTo>
                  <a:cubicBezTo>
                    <a:pt x="2266" y="799"/>
                    <a:pt x="2266" y="671"/>
                    <a:pt x="2394" y="671"/>
                  </a:cubicBezTo>
                  <a:lnTo>
                    <a:pt x="2394" y="256"/>
                  </a:lnTo>
                  <a:cubicBezTo>
                    <a:pt x="2394" y="256"/>
                    <a:pt x="2394" y="129"/>
                    <a:pt x="226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7"/>
            <p:cNvSpPr/>
            <p:nvPr/>
          </p:nvSpPr>
          <p:spPr>
            <a:xfrm>
              <a:off x="2361824" y="2247815"/>
              <a:ext cx="65940" cy="32492"/>
            </a:xfrm>
            <a:custGeom>
              <a:rect b="b" l="l" r="r" t="t"/>
              <a:pathLst>
                <a:path extrusionOk="0" h="1054" w="2139">
                  <a:moveTo>
                    <a:pt x="1596" y="0"/>
                  </a:moveTo>
                  <a:cubicBezTo>
                    <a:pt x="1468" y="0"/>
                    <a:pt x="1341" y="0"/>
                    <a:pt x="1341" y="128"/>
                  </a:cubicBezTo>
                  <a:lnTo>
                    <a:pt x="256" y="128"/>
                  </a:lnTo>
                  <a:cubicBezTo>
                    <a:pt x="128" y="256"/>
                    <a:pt x="0" y="511"/>
                    <a:pt x="0" y="670"/>
                  </a:cubicBezTo>
                  <a:cubicBezTo>
                    <a:pt x="128" y="798"/>
                    <a:pt x="128" y="926"/>
                    <a:pt x="256" y="926"/>
                  </a:cubicBezTo>
                  <a:cubicBezTo>
                    <a:pt x="383" y="1053"/>
                    <a:pt x="383" y="1053"/>
                    <a:pt x="543" y="1053"/>
                  </a:cubicBezTo>
                  <a:lnTo>
                    <a:pt x="798" y="1053"/>
                  </a:lnTo>
                  <a:cubicBezTo>
                    <a:pt x="926" y="1053"/>
                    <a:pt x="1181" y="926"/>
                    <a:pt x="1468" y="926"/>
                  </a:cubicBezTo>
                  <a:lnTo>
                    <a:pt x="1724" y="926"/>
                  </a:lnTo>
                  <a:cubicBezTo>
                    <a:pt x="1851" y="798"/>
                    <a:pt x="1979" y="798"/>
                    <a:pt x="1979" y="670"/>
                  </a:cubicBezTo>
                  <a:cubicBezTo>
                    <a:pt x="2139" y="670"/>
                    <a:pt x="2139" y="511"/>
                    <a:pt x="2139" y="383"/>
                  </a:cubicBezTo>
                  <a:cubicBezTo>
                    <a:pt x="2139" y="256"/>
                    <a:pt x="1979" y="128"/>
                    <a:pt x="1979" y="128"/>
                  </a:cubicBezTo>
                  <a:cubicBezTo>
                    <a:pt x="1851" y="0"/>
                    <a:pt x="1724" y="0"/>
                    <a:pt x="159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7"/>
            <p:cNvSpPr/>
            <p:nvPr/>
          </p:nvSpPr>
          <p:spPr>
            <a:xfrm>
              <a:off x="2373631" y="2321583"/>
              <a:ext cx="111195" cy="40384"/>
            </a:xfrm>
            <a:custGeom>
              <a:rect b="b" l="l" r="r" t="t"/>
              <a:pathLst>
                <a:path extrusionOk="0" h="1310" w="3607">
                  <a:moveTo>
                    <a:pt x="2936" y="1"/>
                  </a:moveTo>
                  <a:cubicBezTo>
                    <a:pt x="2681" y="1"/>
                    <a:pt x="2266" y="128"/>
                    <a:pt x="1883" y="256"/>
                  </a:cubicBezTo>
                  <a:cubicBezTo>
                    <a:pt x="1596" y="256"/>
                    <a:pt x="1468" y="256"/>
                    <a:pt x="1213" y="384"/>
                  </a:cubicBezTo>
                  <a:lnTo>
                    <a:pt x="415" y="384"/>
                  </a:lnTo>
                  <a:cubicBezTo>
                    <a:pt x="160" y="511"/>
                    <a:pt x="0" y="799"/>
                    <a:pt x="0" y="926"/>
                  </a:cubicBezTo>
                  <a:cubicBezTo>
                    <a:pt x="160" y="1182"/>
                    <a:pt x="288" y="1309"/>
                    <a:pt x="543" y="1309"/>
                  </a:cubicBezTo>
                  <a:lnTo>
                    <a:pt x="798" y="1309"/>
                  </a:lnTo>
                  <a:cubicBezTo>
                    <a:pt x="958" y="1309"/>
                    <a:pt x="1213" y="1309"/>
                    <a:pt x="1341" y="1182"/>
                  </a:cubicBezTo>
                  <a:cubicBezTo>
                    <a:pt x="1596" y="1182"/>
                    <a:pt x="1756" y="1182"/>
                    <a:pt x="2011" y="1054"/>
                  </a:cubicBezTo>
                  <a:cubicBezTo>
                    <a:pt x="2394" y="1054"/>
                    <a:pt x="2809" y="926"/>
                    <a:pt x="3192" y="926"/>
                  </a:cubicBezTo>
                  <a:cubicBezTo>
                    <a:pt x="3351" y="799"/>
                    <a:pt x="3607" y="511"/>
                    <a:pt x="3479" y="384"/>
                  </a:cubicBezTo>
                  <a:cubicBezTo>
                    <a:pt x="3479" y="128"/>
                    <a:pt x="3192" y="1"/>
                    <a:pt x="293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3" name="Google Shape;353;p7"/>
          <p:cNvGrpSpPr/>
          <p:nvPr/>
        </p:nvGrpSpPr>
        <p:grpSpPr>
          <a:xfrm>
            <a:off x="6578831" y="258697"/>
            <a:ext cx="430968" cy="415000"/>
            <a:chOff x="6112106" y="834072"/>
            <a:chExt cx="430968" cy="415000"/>
          </a:xfrm>
        </p:grpSpPr>
        <p:sp>
          <p:nvSpPr>
            <p:cNvPr id="354" name="Google Shape;354;p7"/>
            <p:cNvSpPr/>
            <p:nvPr/>
          </p:nvSpPr>
          <p:spPr>
            <a:xfrm>
              <a:off x="6112106" y="834072"/>
              <a:ext cx="430968" cy="415000"/>
            </a:xfrm>
            <a:custGeom>
              <a:rect b="b" l="l" r="r" t="t"/>
              <a:pathLst>
                <a:path extrusionOk="0" h="13462" w="13980">
                  <a:moveTo>
                    <a:pt x="7341" y="894"/>
                  </a:moveTo>
                  <a:cubicBezTo>
                    <a:pt x="7596" y="894"/>
                    <a:pt x="7979" y="1053"/>
                    <a:pt x="8267" y="1053"/>
                  </a:cubicBezTo>
                  <a:cubicBezTo>
                    <a:pt x="8650" y="1309"/>
                    <a:pt x="9064" y="1436"/>
                    <a:pt x="9447" y="1564"/>
                  </a:cubicBezTo>
                  <a:lnTo>
                    <a:pt x="9575" y="1692"/>
                  </a:lnTo>
                  <a:cubicBezTo>
                    <a:pt x="9735" y="1692"/>
                    <a:pt x="9862" y="1851"/>
                    <a:pt x="9990" y="1851"/>
                  </a:cubicBezTo>
                  <a:lnTo>
                    <a:pt x="10118" y="1979"/>
                  </a:lnTo>
                  <a:cubicBezTo>
                    <a:pt x="10118" y="1979"/>
                    <a:pt x="10245" y="1979"/>
                    <a:pt x="10373" y="2107"/>
                  </a:cubicBezTo>
                  <a:cubicBezTo>
                    <a:pt x="10660" y="2107"/>
                    <a:pt x="10788" y="2234"/>
                    <a:pt x="10915" y="2362"/>
                  </a:cubicBezTo>
                  <a:cubicBezTo>
                    <a:pt x="11171" y="2490"/>
                    <a:pt x="11330" y="2649"/>
                    <a:pt x="11330" y="2777"/>
                  </a:cubicBezTo>
                  <a:cubicBezTo>
                    <a:pt x="11586" y="2904"/>
                    <a:pt x="11713" y="3160"/>
                    <a:pt x="11969" y="3575"/>
                  </a:cubicBezTo>
                  <a:cubicBezTo>
                    <a:pt x="11969" y="3575"/>
                    <a:pt x="12128" y="3702"/>
                    <a:pt x="12128" y="3830"/>
                  </a:cubicBezTo>
                  <a:lnTo>
                    <a:pt x="12256" y="3958"/>
                  </a:lnTo>
                  <a:lnTo>
                    <a:pt x="12256" y="4085"/>
                  </a:lnTo>
                  <a:cubicBezTo>
                    <a:pt x="12384" y="4245"/>
                    <a:pt x="12384" y="4372"/>
                    <a:pt x="12511" y="4500"/>
                  </a:cubicBezTo>
                  <a:cubicBezTo>
                    <a:pt x="12511" y="4628"/>
                    <a:pt x="12639" y="4755"/>
                    <a:pt x="12766" y="5043"/>
                  </a:cubicBezTo>
                  <a:cubicBezTo>
                    <a:pt x="12766" y="5170"/>
                    <a:pt x="12926" y="5426"/>
                    <a:pt x="12926" y="5681"/>
                  </a:cubicBezTo>
                  <a:cubicBezTo>
                    <a:pt x="13054" y="6096"/>
                    <a:pt x="13054" y="6479"/>
                    <a:pt x="13054" y="7021"/>
                  </a:cubicBezTo>
                  <a:cubicBezTo>
                    <a:pt x="13054" y="7149"/>
                    <a:pt x="13054" y="7436"/>
                    <a:pt x="12926" y="7692"/>
                  </a:cubicBezTo>
                  <a:cubicBezTo>
                    <a:pt x="12926" y="7819"/>
                    <a:pt x="12926" y="8075"/>
                    <a:pt x="12766" y="8362"/>
                  </a:cubicBezTo>
                  <a:cubicBezTo>
                    <a:pt x="12639" y="8745"/>
                    <a:pt x="12511" y="9160"/>
                    <a:pt x="12256" y="9543"/>
                  </a:cubicBezTo>
                  <a:cubicBezTo>
                    <a:pt x="11969" y="9958"/>
                    <a:pt x="11586" y="10340"/>
                    <a:pt x="11043" y="10883"/>
                  </a:cubicBezTo>
                  <a:cubicBezTo>
                    <a:pt x="10788" y="11011"/>
                    <a:pt x="10532" y="11266"/>
                    <a:pt x="10118" y="11553"/>
                  </a:cubicBezTo>
                  <a:cubicBezTo>
                    <a:pt x="9862" y="11809"/>
                    <a:pt x="9575" y="11936"/>
                    <a:pt x="9320" y="12064"/>
                  </a:cubicBezTo>
                  <a:cubicBezTo>
                    <a:pt x="9192" y="12223"/>
                    <a:pt x="8937" y="12223"/>
                    <a:pt x="8777" y="12223"/>
                  </a:cubicBezTo>
                  <a:cubicBezTo>
                    <a:pt x="8650" y="12351"/>
                    <a:pt x="8522" y="12351"/>
                    <a:pt x="8267" y="12351"/>
                  </a:cubicBezTo>
                  <a:lnTo>
                    <a:pt x="8267" y="12479"/>
                  </a:lnTo>
                  <a:lnTo>
                    <a:pt x="7596" y="12479"/>
                  </a:lnTo>
                  <a:cubicBezTo>
                    <a:pt x="7469" y="12479"/>
                    <a:pt x="7469" y="12479"/>
                    <a:pt x="7469" y="12606"/>
                  </a:cubicBezTo>
                  <a:lnTo>
                    <a:pt x="6671" y="12606"/>
                  </a:lnTo>
                  <a:cubicBezTo>
                    <a:pt x="6384" y="12606"/>
                    <a:pt x="6128" y="12479"/>
                    <a:pt x="5745" y="12479"/>
                  </a:cubicBezTo>
                  <a:cubicBezTo>
                    <a:pt x="5458" y="12351"/>
                    <a:pt x="5203" y="12351"/>
                    <a:pt x="4788" y="12223"/>
                  </a:cubicBezTo>
                  <a:cubicBezTo>
                    <a:pt x="4660" y="12064"/>
                    <a:pt x="4405" y="12064"/>
                    <a:pt x="4277" y="11936"/>
                  </a:cubicBezTo>
                  <a:cubicBezTo>
                    <a:pt x="4277" y="11936"/>
                    <a:pt x="4150" y="11936"/>
                    <a:pt x="4150" y="11809"/>
                  </a:cubicBezTo>
                  <a:lnTo>
                    <a:pt x="3990" y="11809"/>
                  </a:lnTo>
                  <a:cubicBezTo>
                    <a:pt x="3862" y="11809"/>
                    <a:pt x="3862" y="11681"/>
                    <a:pt x="3735" y="11681"/>
                  </a:cubicBezTo>
                  <a:lnTo>
                    <a:pt x="3607" y="11553"/>
                  </a:lnTo>
                  <a:cubicBezTo>
                    <a:pt x="3479" y="11553"/>
                    <a:pt x="3352" y="11426"/>
                    <a:pt x="3192" y="11266"/>
                  </a:cubicBezTo>
                  <a:cubicBezTo>
                    <a:pt x="3065" y="11138"/>
                    <a:pt x="2937" y="11011"/>
                    <a:pt x="2809" y="11011"/>
                  </a:cubicBezTo>
                  <a:cubicBezTo>
                    <a:pt x="2682" y="10883"/>
                    <a:pt x="2554" y="10755"/>
                    <a:pt x="2394" y="10628"/>
                  </a:cubicBezTo>
                  <a:cubicBezTo>
                    <a:pt x="2267" y="10468"/>
                    <a:pt x="2139" y="10340"/>
                    <a:pt x="2011" y="10213"/>
                  </a:cubicBezTo>
                  <a:cubicBezTo>
                    <a:pt x="2011" y="10085"/>
                    <a:pt x="1884" y="9958"/>
                    <a:pt x="1756" y="9830"/>
                  </a:cubicBezTo>
                  <a:cubicBezTo>
                    <a:pt x="1756" y="9830"/>
                    <a:pt x="1596" y="9670"/>
                    <a:pt x="1596" y="9543"/>
                  </a:cubicBezTo>
                  <a:cubicBezTo>
                    <a:pt x="1469" y="9415"/>
                    <a:pt x="1469" y="9415"/>
                    <a:pt x="1469" y="9287"/>
                  </a:cubicBezTo>
                  <a:cubicBezTo>
                    <a:pt x="1445" y="9248"/>
                    <a:pt x="1422" y="9210"/>
                    <a:pt x="1400" y="9171"/>
                  </a:cubicBezTo>
                  <a:lnTo>
                    <a:pt x="1400" y="9171"/>
                  </a:lnTo>
                  <a:cubicBezTo>
                    <a:pt x="1469" y="9203"/>
                    <a:pt x="1469" y="9287"/>
                    <a:pt x="1469" y="9287"/>
                  </a:cubicBezTo>
                  <a:cubicBezTo>
                    <a:pt x="1469" y="9180"/>
                    <a:pt x="1469" y="9163"/>
                    <a:pt x="1394" y="9160"/>
                  </a:cubicBezTo>
                  <a:lnTo>
                    <a:pt x="1394" y="9160"/>
                  </a:lnTo>
                  <a:cubicBezTo>
                    <a:pt x="1396" y="9164"/>
                    <a:pt x="1398" y="9168"/>
                    <a:pt x="1400" y="9171"/>
                  </a:cubicBezTo>
                  <a:lnTo>
                    <a:pt x="1400" y="9171"/>
                  </a:lnTo>
                  <a:cubicBezTo>
                    <a:pt x="1384" y="9164"/>
                    <a:pt x="1365" y="9160"/>
                    <a:pt x="1341" y="9160"/>
                  </a:cubicBezTo>
                  <a:cubicBezTo>
                    <a:pt x="1362" y="9160"/>
                    <a:pt x="1379" y="9160"/>
                    <a:pt x="1394" y="9160"/>
                  </a:cubicBezTo>
                  <a:lnTo>
                    <a:pt x="1394" y="9160"/>
                  </a:lnTo>
                  <a:cubicBezTo>
                    <a:pt x="1187" y="8793"/>
                    <a:pt x="1073" y="8447"/>
                    <a:pt x="958" y="8075"/>
                  </a:cubicBezTo>
                  <a:lnTo>
                    <a:pt x="958" y="6766"/>
                  </a:lnTo>
                  <a:lnTo>
                    <a:pt x="958" y="6638"/>
                  </a:lnTo>
                  <a:lnTo>
                    <a:pt x="958" y="6351"/>
                  </a:lnTo>
                  <a:lnTo>
                    <a:pt x="958" y="6224"/>
                  </a:lnTo>
                  <a:lnTo>
                    <a:pt x="958" y="5841"/>
                  </a:lnTo>
                  <a:cubicBezTo>
                    <a:pt x="1086" y="5426"/>
                    <a:pt x="1086" y="5043"/>
                    <a:pt x="1214" y="4628"/>
                  </a:cubicBezTo>
                  <a:cubicBezTo>
                    <a:pt x="1341" y="4245"/>
                    <a:pt x="1469" y="3958"/>
                    <a:pt x="1756" y="3702"/>
                  </a:cubicBezTo>
                  <a:cubicBezTo>
                    <a:pt x="1884" y="3447"/>
                    <a:pt x="2011" y="3287"/>
                    <a:pt x="2267" y="3032"/>
                  </a:cubicBezTo>
                  <a:cubicBezTo>
                    <a:pt x="2554" y="2777"/>
                    <a:pt x="2809" y="2649"/>
                    <a:pt x="3065" y="2490"/>
                  </a:cubicBezTo>
                  <a:cubicBezTo>
                    <a:pt x="3065" y="2362"/>
                    <a:pt x="3192" y="2362"/>
                    <a:pt x="3192" y="2234"/>
                  </a:cubicBezTo>
                  <a:lnTo>
                    <a:pt x="3352" y="2107"/>
                  </a:lnTo>
                  <a:lnTo>
                    <a:pt x="3479" y="2107"/>
                  </a:lnTo>
                  <a:cubicBezTo>
                    <a:pt x="3479" y="2107"/>
                    <a:pt x="3479" y="1979"/>
                    <a:pt x="3607" y="1979"/>
                  </a:cubicBezTo>
                  <a:cubicBezTo>
                    <a:pt x="3607" y="1979"/>
                    <a:pt x="3735" y="1851"/>
                    <a:pt x="3862" y="1851"/>
                  </a:cubicBezTo>
                  <a:cubicBezTo>
                    <a:pt x="3990" y="1692"/>
                    <a:pt x="4150" y="1564"/>
                    <a:pt x="4277" y="1564"/>
                  </a:cubicBezTo>
                  <a:cubicBezTo>
                    <a:pt x="4788" y="1309"/>
                    <a:pt x="5203" y="1181"/>
                    <a:pt x="5458" y="1053"/>
                  </a:cubicBezTo>
                  <a:cubicBezTo>
                    <a:pt x="5873" y="1053"/>
                    <a:pt x="6128" y="1053"/>
                    <a:pt x="6384" y="894"/>
                  </a:cubicBezTo>
                  <a:close/>
                  <a:moveTo>
                    <a:pt x="7177" y="0"/>
                  </a:moveTo>
                  <a:cubicBezTo>
                    <a:pt x="6926" y="0"/>
                    <a:pt x="6655" y="32"/>
                    <a:pt x="6384" y="96"/>
                  </a:cubicBezTo>
                  <a:lnTo>
                    <a:pt x="6256" y="96"/>
                  </a:lnTo>
                  <a:cubicBezTo>
                    <a:pt x="5873" y="96"/>
                    <a:pt x="5458" y="96"/>
                    <a:pt x="5075" y="256"/>
                  </a:cubicBezTo>
                  <a:cubicBezTo>
                    <a:pt x="4788" y="383"/>
                    <a:pt x="4405" y="511"/>
                    <a:pt x="4150" y="639"/>
                  </a:cubicBezTo>
                  <a:cubicBezTo>
                    <a:pt x="3862" y="766"/>
                    <a:pt x="3607" y="894"/>
                    <a:pt x="3352" y="1053"/>
                  </a:cubicBezTo>
                  <a:cubicBezTo>
                    <a:pt x="3192" y="1181"/>
                    <a:pt x="3065" y="1181"/>
                    <a:pt x="2937" y="1309"/>
                  </a:cubicBezTo>
                  <a:cubicBezTo>
                    <a:pt x="2937" y="1436"/>
                    <a:pt x="2809" y="1436"/>
                    <a:pt x="2682" y="1564"/>
                  </a:cubicBezTo>
                  <a:cubicBezTo>
                    <a:pt x="2394" y="1692"/>
                    <a:pt x="2267" y="1851"/>
                    <a:pt x="2011" y="1979"/>
                  </a:cubicBezTo>
                  <a:cubicBezTo>
                    <a:pt x="2011" y="2107"/>
                    <a:pt x="1884" y="2107"/>
                    <a:pt x="1884" y="2107"/>
                  </a:cubicBezTo>
                  <a:cubicBezTo>
                    <a:pt x="1596" y="2362"/>
                    <a:pt x="1341" y="2649"/>
                    <a:pt x="1086" y="3032"/>
                  </a:cubicBezTo>
                  <a:cubicBezTo>
                    <a:pt x="671" y="3575"/>
                    <a:pt x="416" y="4245"/>
                    <a:pt x="288" y="4883"/>
                  </a:cubicBezTo>
                  <a:cubicBezTo>
                    <a:pt x="160" y="5426"/>
                    <a:pt x="1" y="5968"/>
                    <a:pt x="1" y="6479"/>
                  </a:cubicBezTo>
                  <a:lnTo>
                    <a:pt x="1" y="7149"/>
                  </a:lnTo>
                  <a:lnTo>
                    <a:pt x="1" y="7564"/>
                  </a:lnTo>
                  <a:cubicBezTo>
                    <a:pt x="1" y="7947"/>
                    <a:pt x="160" y="8362"/>
                    <a:pt x="288" y="8617"/>
                  </a:cubicBezTo>
                  <a:cubicBezTo>
                    <a:pt x="288" y="8872"/>
                    <a:pt x="416" y="9160"/>
                    <a:pt x="416" y="9287"/>
                  </a:cubicBezTo>
                  <a:cubicBezTo>
                    <a:pt x="543" y="9415"/>
                    <a:pt x="543" y="9543"/>
                    <a:pt x="671" y="9670"/>
                  </a:cubicBezTo>
                  <a:cubicBezTo>
                    <a:pt x="799" y="9830"/>
                    <a:pt x="799" y="9958"/>
                    <a:pt x="958" y="10085"/>
                  </a:cubicBezTo>
                  <a:cubicBezTo>
                    <a:pt x="1086" y="10340"/>
                    <a:pt x="1214" y="10628"/>
                    <a:pt x="1469" y="10883"/>
                  </a:cubicBezTo>
                  <a:cubicBezTo>
                    <a:pt x="1596" y="11011"/>
                    <a:pt x="1884" y="11266"/>
                    <a:pt x="2011" y="11426"/>
                  </a:cubicBezTo>
                  <a:cubicBezTo>
                    <a:pt x="2139" y="11553"/>
                    <a:pt x="2394" y="11809"/>
                    <a:pt x="2554" y="11936"/>
                  </a:cubicBezTo>
                  <a:cubicBezTo>
                    <a:pt x="2937" y="12223"/>
                    <a:pt x="3352" y="12479"/>
                    <a:pt x="3862" y="12734"/>
                  </a:cubicBezTo>
                  <a:cubicBezTo>
                    <a:pt x="4150" y="12862"/>
                    <a:pt x="4533" y="13021"/>
                    <a:pt x="4947" y="13149"/>
                  </a:cubicBezTo>
                  <a:cubicBezTo>
                    <a:pt x="5203" y="13277"/>
                    <a:pt x="5458" y="13277"/>
                    <a:pt x="5586" y="13404"/>
                  </a:cubicBezTo>
                  <a:lnTo>
                    <a:pt x="6384" y="13404"/>
                  </a:lnTo>
                  <a:cubicBezTo>
                    <a:pt x="6575" y="13404"/>
                    <a:pt x="6752" y="13461"/>
                    <a:pt x="6925" y="13461"/>
                  </a:cubicBezTo>
                  <a:cubicBezTo>
                    <a:pt x="7011" y="13461"/>
                    <a:pt x="7096" y="13447"/>
                    <a:pt x="7181" y="13404"/>
                  </a:cubicBezTo>
                  <a:lnTo>
                    <a:pt x="7979" y="13404"/>
                  </a:lnTo>
                  <a:cubicBezTo>
                    <a:pt x="8267" y="13404"/>
                    <a:pt x="8522" y="13277"/>
                    <a:pt x="8777" y="13277"/>
                  </a:cubicBezTo>
                  <a:cubicBezTo>
                    <a:pt x="9064" y="13149"/>
                    <a:pt x="9192" y="13149"/>
                    <a:pt x="9447" y="13021"/>
                  </a:cubicBezTo>
                  <a:cubicBezTo>
                    <a:pt x="9735" y="12862"/>
                    <a:pt x="9862" y="12734"/>
                    <a:pt x="10118" y="12606"/>
                  </a:cubicBezTo>
                  <a:lnTo>
                    <a:pt x="11330" y="11809"/>
                  </a:lnTo>
                  <a:cubicBezTo>
                    <a:pt x="11713" y="11553"/>
                    <a:pt x="12128" y="11138"/>
                    <a:pt x="12384" y="10755"/>
                  </a:cubicBezTo>
                  <a:cubicBezTo>
                    <a:pt x="12766" y="10340"/>
                    <a:pt x="13054" y="9958"/>
                    <a:pt x="13309" y="9543"/>
                  </a:cubicBezTo>
                  <a:cubicBezTo>
                    <a:pt x="13437" y="9287"/>
                    <a:pt x="13437" y="9160"/>
                    <a:pt x="13564" y="8872"/>
                  </a:cubicBezTo>
                  <a:cubicBezTo>
                    <a:pt x="13564" y="8617"/>
                    <a:pt x="13724" y="8489"/>
                    <a:pt x="13852" y="8234"/>
                  </a:cubicBezTo>
                  <a:lnTo>
                    <a:pt x="13852" y="7436"/>
                  </a:lnTo>
                  <a:cubicBezTo>
                    <a:pt x="13979" y="7149"/>
                    <a:pt x="13979" y="6894"/>
                    <a:pt x="13979" y="6638"/>
                  </a:cubicBezTo>
                  <a:lnTo>
                    <a:pt x="13979" y="5968"/>
                  </a:lnTo>
                  <a:cubicBezTo>
                    <a:pt x="13852" y="5681"/>
                    <a:pt x="13852" y="5426"/>
                    <a:pt x="13852" y="5170"/>
                  </a:cubicBezTo>
                  <a:cubicBezTo>
                    <a:pt x="13724" y="4883"/>
                    <a:pt x="13564" y="4755"/>
                    <a:pt x="13564" y="4500"/>
                  </a:cubicBezTo>
                  <a:cubicBezTo>
                    <a:pt x="13437" y="4245"/>
                    <a:pt x="13309" y="4085"/>
                    <a:pt x="13181" y="3830"/>
                  </a:cubicBezTo>
                  <a:cubicBezTo>
                    <a:pt x="13054" y="3702"/>
                    <a:pt x="12926" y="3447"/>
                    <a:pt x="12926" y="3287"/>
                  </a:cubicBezTo>
                  <a:cubicBezTo>
                    <a:pt x="12766" y="3032"/>
                    <a:pt x="12639" y="2904"/>
                    <a:pt x="12511" y="2649"/>
                  </a:cubicBezTo>
                  <a:cubicBezTo>
                    <a:pt x="12256" y="2362"/>
                    <a:pt x="11969" y="1979"/>
                    <a:pt x="11586" y="1692"/>
                  </a:cubicBezTo>
                  <a:cubicBezTo>
                    <a:pt x="11458" y="1564"/>
                    <a:pt x="11171" y="1436"/>
                    <a:pt x="10915" y="1309"/>
                  </a:cubicBezTo>
                  <a:cubicBezTo>
                    <a:pt x="10788" y="1181"/>
                    <a:pt x="10532" y="1181"/>
                    <a:pt x="10373" y="1053"/>
                  </a:cubicBezTo>
                  <a:cubicBezTo>
                    <a:pt x="9990" y="894"/>
                    <a:pt x="9575" y="639"/>
                    <a:pt x="9320" y="511"/>
                  </a:cubicBezTo>
                  <a:cubicBezTo>
                    <a:pt x="9064" y="383"/>
                    <a:pt x="8777" y="383"/>
                    <a:pt x="8650" y="256"/>
                  </a:cubicBezTo>
                  <a:cubicBezTo>
                    <a:pt x="8394" y="256"/>
                    <a:pt x="8139" y="96"/>
                    <a:pt x="7852" y="96"/>
                  </a:cubicBezTo>
                  <a:cubicBezTo>
                    <a:pt x="7660" y="32"/>
                    <a:pt x="7429" y="0"/>
                    <a:pt x="7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7"/>
            <p:cNvSpPr/>
            <p:nvPr/>
          </p:nvSpPr>
          <p:spPr>
            <a:xfrm>
              <a:off x="6251812" y="993446"/>
              <a:ext cx="28577" cy="28546"/>
            </a:xfrm>
            <a:custGeom>
              <a:rect b="b" l="l" r="r" t="t"/>
              <a:pathLst>
                <a:path extrusionOk="0" h="926" w="927">
                  <a:moveTo>
                    <a:pt x="415" y="0"/>
                  </a:moveTo>
                  <a:cubicBezTo>
                    <a:pt x="128" y="0"/>
                    <a:pt x="1" y="256"/>
                    <a:pt x="1" y="511"/>
                  </a:cubicBezTo>
                  <a:cubicBezTo>
                    <a:pt x="1" y="798"/>
                    <a:pt x="256" y="926"/>
                    <a:pt x="543" y="926"/>
                  </a:cubicBezTo>
                  <a:cubicBezTo>
                    <a:pt x="798" y="926"/>
                    <a:pt x="926" y="671"/>
                    <a:pt x="926" y="383"/>
                  </a:cubicBezTo>
                  <a:cubicBezTo>
                    <a:pt x="926" y="128"/>
                    <a:pt x="671" y="0"/>
                    <a:pt x="4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7"/>
            <p:cNvSpPr/>
            <p:nvPr/>
          </p:nvSpPr>
          <p:spPr>
            <a:xfrm>
              <a:off x="6354126" y="984599"/>
              <a:ext cx="28577" cy="26018"/>
            </a:xfrm>
            <a:custGeom>
              <a:rect b="b" l="l" r="r" t="t"/>
              <a:pathLst>
                <a:path extrusionOk="0" h="844" w="927">
                  <a:moveTo>
                    <a:pt x="416" y="0"/>
                  </a:moveTo>
                  <a:cubicBezTo>
                    <a:pt x="288" y="0"/>
                    <a:pt x="1" y="160"/>
                    <a:pt x="1" y="415"/>
                  </a:cubicBezTo>
                  <a:cubicBezTo>
                    <a:pt x="103" y="619"/>
                    <a:pt x="225" y="844"/>
                    <a:pt x="401" y="844"/>
                  </a:cubicBezTo>
                  <a:cubicBezTo>
                    <a:pt x="445" y="844"/>
                    <a:pt x="492" y="830"/>
                    <a:pt x="543" y="798"/>
                  </a:cubicBezTo>
                  <a:cubicBezTo>
                    <a:pt x="799" y="798"/>
                    <a:pt x="926" y="670"/>
                    <a:pt x="926" y="415"/>
                  </a:cubicBezTo>
                  <a:cubicBezTo>
                    <a:pt x="926" y="160"/>
                    <a:pt x="671" y="0"/>
                    <a:pt x="41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7"/>
            <p:cNvSpPr/>
            <p:nvPr/>
          </p:nvSpPr>
          <p:spPr>
            <a:xfrm>
              <a:off x="6276412" y="1063300"/>
              <a:ext cx="126948" cy="68899"/>
            </a:xfrm>
            <a:custGeom>
              <a:rect b="b" l="l" r="r" t="t"/>
              <a:pathLst>
                <a:path extrusionOk="0" h="2235" w="4118">
                  <a:moveTo>
                    <a:pt x="3734" y="0"/>
                  </a:moveTo>
                  <a:cubicBezTo>
                    <a:pt x="3447" y="0"/>
                    <a:pt x="3320" y="128"/>
                    <a:pt x="3192" y="256"/>
                  </a:cubicBezTo>
                  <a:lnTo>
                    <a:pt x="3192" y="383"/>
                  </a:lnTo>
                  <a:lnTo>
                    <a:pt x="3192" y="639"/>
                  </a:lnTo>
                  <a:cubicBezTo>
                    <a:pt x="3192" y="798"/>
                    <a:pt x="3192" y="798"/>
                    <a:pt x="3064" y="798"/>
                  </a:cubicBezTo>
                  <a:cubicBezTo>
                    <a:pt x="3064" y="926"/>
                    <a:pt x="3064" y="926"/>
                    <a:pt x="2937" y="926"/>
                  </a:cubicBezTo>
                  <a:cubicBezTo>
                    <a:pt x="2937" y="1053"/>
                    <a:pt x="2809" y="1053"/>
                    <a:pt x="2649" y="1181"/>
                  </a:cubicBezTo>
                  <a:cubicBezTo>
                    <a:pt x="2649" y="1181"/>
                    <a:pt x="2522" y="1181"/>
                    <a:pt x="2394" y="1309"/>
                  </a:cubicBezTo>
                  <a:lnTo>
                    <a:pt x="1724" y="1309"/>
                  </a:lnTo>
                  <a:cubicBezTo>
                    <a:pt x="1596" y="1309"/>
                    <a:pt x="1469" y="1309"/>
                    <a:pt x="1341" y="1181"/>
                  </a:cubicBezTo>
                  <a:lnTo>
                    <a:pt x="1213" y="1181"/>
                  </a:lnTo>
                  <a:cubicBezTo>
                    <a:pt x="1054" y="1053"/>
                    <a:pt x="1054" y="1053"/>
                    <a:pt x="926" y="926"/>
                  </a:cubicBezTo>
                  <a:cubicBezTo>
                    <a:pt x="926" y="926"/>
                    <a:pt x="926" y="798"/>
                    <a:pt x="798" y="639"/>
                  </a:cubicBezTo>
                  <a:lnTo>
                    <a:pt x="798" y="511"/>
                  </a:lnTo>
                  <a:cubicBezTo>
                    <a:pt x="798" y="383"/>
                    <a:pt x="671" y="383"/>
                    <a:pt x="671" y="256"/>
                  </a:cubicBezTo>
                  <a:lnTo>
                    <a:pt x="256" y="256"/>
                  </a:lnTo>
                  <a:cubicBezTo>
                    <a:pt x="128" y="256"/>
                    <a:pt x="0" y="383"/>
                    <a:pt x="0" y="511"/>
                  </a:cubicBezTo>
                  <a:lnTo>
                    <a:pt x="0" y="798"/>
                  </a:lnTo>
                  <a:lnTo>
                    <a:pt x="0" y="1053"/>
                  </a:lnTo>
                  <a:cubicBezTo>
                    <a:pt x="128" y="1181"/>
                    <a:pt x="128" y="1309"/>
                    <a:pt x="128" y="1436"/>
                  </a:cubicBezTo>
                  <a:cubicBezTo>
                    <a:pt x="256" y="1596"/>
                    <a:pt x="415" y="1724"/>
                    <a:pt x="543" y="1851"/>
                  </a:cubicBezTo>
                  <a:cubicBezTo>
                    <a:pt x="671" y="1851"/>
                    <a:pt x="671" y="1979"/>
                    <a:pt x="798" y="1979"/>
                  </a:cubicBezTo>
                  <a:cubicBezTo>
                    <a:pt x="798" y="1979"/>
                    <a:pt x="926" y="1979"/>
                    <a:pt x="1054" y="2107"/>
                  </a:cubicBezTo>
                  <a:cubicBezTo>
                    <a:pt x="1341" y="2234"/>
                    <a:pt x="1724" y="2234"/>
                    <a:pt x="2011" y="2234"/>
                  </a:cubicBezTo>
                  <a:lnTo>
                    <a:pt x="2266" y="2234"/>
                  </a:lnTo>
                  <a:cubicBezTo>
                    <a:pt x="2394" y="2234"/>
                    <a:pt x="2394" y="2107"/>
                    <a:pt x="2522" y="2107"/>
                  </a:cubicBezTo>
                  <a:cubicBezTo>
                    <a:pt x="2649" y="2107"/>
                    <a:pt x="2809" y="2107"/>
                    <a:pt x="3064" y="1979"/>
                  </a:cubicBezTo>
                  <a:cubicBezTo>
                    <a:pt x="3192" y="1979"/>
                    <a:pt x="3320" y="1851"/>
                    <a:pt x="3447" y="1724"/>
                  </a:cubicBezTo>
                  <a:cubicBezTo>
                    <a:pt x="3734" y="1436"/>
                    <a:pt x="3990" y="1181"/>
                    <a:pt x="3990" y="926"/>
                  </a:cubicBezTo>
                  <a:cubicBezTo>
                    <a:pt x="4117" y="798"/>
                    <a:pt x="4117" y="639"/>
                    <a:pt x="4117" y="511"/>
                  </a:cubicBezTo>
                  <a:cubicBezTo>
                    <a:pt x="4117" y="256"/>
                    <a:pt x="3990" y="0"/>
                    <a:pt x="37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8" name="Google Shape;358;p7"/>
          <p:cNvSpPr/>
          <p:nvPr/>
        </p:nvSpPr>
        <p:spPr>
          <a:xfrm>
            <a:off x="1419957" y="709243"/>
            <a:ext cx="123002" cy="147602"/>
          </a:xfrm>
          <a:custGeom>
            <a:rect b="b" l="l" r="r" t="t"/>
            <a:pathLst>
              <a:path extrusionOk="0" h="4788" w="3990">
                <a:moveTo>
                  <a:pt x="3192" y="671"/>
                </a:moveTo>
                <a:cubicBezTo>
                  <a:pt x="3192" y="798"/>
                  <a:pt x="3320" y="798"/>
                  <a:pt x="3320" y="798"/>
                </a:cubicBezTo>
                <a:lnTo>
                  <a:pt x="3320" y="1054"/>
                </a:lnTo>
                <a:lnTo>
                  <a:pt x="3320" y="1181"/>
                </a:lnTo>
                <a:lnTo>
                  <a:pt x="3320" y="1309"/>
                </a:lnTo>
                <a:lnTo>
                  <a:pt x="3320" y="1852"/>
                </a:lnTo>
                <a:lnTo>
                  <a:pt x="3320" y="2266"/>
                </a:lnTo>
                <a:cubicBezTo>
                  <a:pt x="3192" y="2394"/>
                  <a:pt x="3192" y="2522"/>
                  <a:pt x="3192" y="2649"/>
                </a:cubicBezTo>
                <a:cubicBezTo>
                  <a:pt x="3064" y="2905"/>
                  <a:pt x="3064" y="3064"/>
                  <a:pt x="2937" y="3320"/>
                </a:cubicBezTo>
                <a:cubicBezTo>
                  <a:pt x="2937" y="3447"/>
                  <a:pt x="2777" y="3575"/>
                  <a:pt x="2777" y="3703"/>
                </a:cubicBezTo>
                <a:cubicBezTo>
                  <a:pt x="2649" y="3862"/>
                  <a:pt x="2522" y="3990"/>
                  <a:pt x="2522" y="4117"/>
                </a:cubicBezTo>
                <a:lnTo>
                  <a:pt x="2394" y="4117"/>
                </a:lnTo>
                <a:cubicBezTo>
                  <a:pt x="2266" y="4117"/>
                  <a:pt x="2139" y="3990"/>
                  <a:pt x="1979" y="3862"/>
                </a:cubicBezTo>
                <a:lnTo>
                  <a:pt x="1596" y="3447"/>
                </a:lnTo>
                <a:lnTo>
                  <a:pt x="1181" y="3064"/>
                </a:lnTo>
                <a:lnTo>
                  <a:pt x="1181" y="2905"/>
                </a:lnTo>
                <a:cubicBezTo>
                  <a:pt x="1054" y="2777"/>
                  <a:pt x="926" y="2522"/>
                  <a:pt x="926" y="2394"/>
                </a:cubicBezTo>
                <a:cubicBezTo>
                  <a:pt x="798" y="2266"/>
                  <a:pt x="798" y="1979"/>
                  <a:pt x="671" y="1724"/>
                </a:cubicBezTo>
                <a:lnTo>
                  <a:pt x="671" y="1309"/>
                </a:lnTo>
                <a:lnTo>
                  <a:pt x="671" y="798"/>
                </a:lnTo>
                <a:cubicBezTo>
                  <a:pt x="798" y="798"/>
                  <a:pt x="798" y="798"/>
                  <a:pt x="926" y="926"/>
                </a:cubicBezTo>
                <a:lnTo>
                  <a:pt x="1341" y="1309"/>
                </a:lnTo>
                <a:cubicBezTo>
                  <a:pt x="1469" y="1469"/>
                  <a:pt x="1596" y="1724"/>
                  <a:pt x="1724" y="1852"/>
                </a:cubicBezTo>
                <a:cubicBezTo>
                  <a:pt x="1724" y="1979"/>
                  <a:pt x="1852" y="2107"/>
                  <a:pt x="1852" y="2266"/>
                </a:cubicBezTo>
                <a:cubicBezTo>
                  <a:pt x="1852" y="2266"/>
                  <a:pt x="1852" y="2394"/>
                  <a:pt x="1979" y="2394"/>
                </a:cubicBezTo>
                <a:lnTo>
                  <a:pt x="1979" y="2522"/>
                </a:lnTo>
                <a:lnTo>
                  <a:pt x="1979" y="2649"/>
                </a:lnTo>
                <a:cubicBezTo>
                  <a:pt x="1979" y="2649"/>
                  <a:pt x="2139" y="2649"/>
                  <a:pt x="2139" y="2777"/>
                </a:cubicBezTo>
                <a:lnTo>
                  <a:pt x="2394" y="2777"/>
                </a:lnTo>
                <a:cubicBezTo>
                  <a:pt x="2522" y="2777"/>
                  <a:pt x="2522" y="2649"/>
                  <a:pt x="2522" y="2649"/>
                </a:cubicBezTo>
                <a:cubicBezTo>
                  <a:pt x="2649" y="2649"/>
                  <a:pt x="2649" y="2522"/>
                  <a:pt x="2649" y="2522"/>
                </a:cubicBezTo>
                <a:lnTo>
                  <a:pt x="2649" y="2394"/>
                </a:lnTo>
                <a:lnTo>
                  <a:pt x="2649" y="2266"/>
                </a:lnTo>
                <a:lnTo>
                  <a:pt x="2649" y="2107"/>
                </a:lnTo>
                <a:cubicBezTo>
                  <a:pt x="2649" y="1979"/>
                  <a:pt x="2777" y="1852"/>
                  <a:pt x="2777" y="1724"/>
                </a:cubicBezTo>
                <a:cubicBezTo>
                  <a:pt x="2777" y="1469"/>
                  <a:pt x="2937" y="1309"/>
                  <a:pt x="3064" y="1054"/>
                </a:cubicBezTo>
                <a:lnTo>
                  <a:pt x="3064" y="798"/>
                </a:lnTo>
                <a:cubicBezTo>
                  <a:pt x="3192" y="798"/>
                  <a:pt x="3192" y="798"/>
                  <a:pt x="3192" y="671"/>
                </a:cubicBezTo>
                <a:close/>
                <a:moveTo>
                  <a:pt x="3064" y="1"/>
                </a:moveTo>
                <a:lnTo>
                  <a:pt x="2649" y="384"/>
                </a:lnTo>
                <a:cubicBezTo>
                  <a:pt x="2649" y="384"/>
                  <a:pt x="2522" y="511"/>
                  <a:pt x="2522" y="671"/>
                </a:cubicBezTo>
                <a:lnTo>
                  <a:pt x="2394" y="798"/>
                </a:lnTo>
                <a:lnTo>
                  <a:pt x="2394" y="1054"/>
                </a:lnTo>
                <a:cubicBezTo>
                  <a:pt x="2266" y="1181"/>
                  <a:pt x="2266" y="1309"/>
                  <a:pt x="2266" y="1469"/>
                </a:cubicBezTo>
                <a:lnTo>
                  <a:pt x="2139" y="1469"/>
                </a:lnTo>
                <a:cubicBezTo>
                  <a:pt x="1979" y="1181"/>
                  <a:pt x="1979" y="1054"/>
                  <a:pt x="1852" y="926"/>
                </a:cubicBezTo>
                <a:cubicBezTo>
                  <a:pt x="1724" y="671"/>
                  <a:pt x="1469" y="511"/>
                  <a:pt x="1341" y="384"/>
                </a:cubicBezTo>
                <a:cubicBezTo>
                  <a:pt x="1181" y="256"/>
                  <a:pt x="1054" y="128"/>
                  <a:pt x="798" y="128"/>
                </a:cubicBezTo>
                <a:lnTo>
                  <a:pt x="383" y="128"/>
                </a:lnTo>
                <a:cubicBezTo>
                  <a:pt x="256" y="128"/>
                  <a:pt x="256" y="256"/>
                  <a:pt x="128" y="384"/>
                </a:cubicBezTo>
                <a:lnTo>
                  <a:pt x="128" y="511"/>
                </a:lnTo>
                <a:lnTo>
                  <a:pt x="1" y="511"/>
                </a:lnTo>
                <a:lnTo>
                  <a:pt x="1" y="798"/>
                </a:lnTo>
                <a:lnTo>
                  <a:pt x="1" y="1054"/>
                </a:lnTo>
                <a:lnTo>
                  <a:pt x="1" y="1309"/>
                </a:lnTo>
                <a:cubicBezTo>
                  <a:pt x="128" y="1852"/>
                  <a:pt x="256" y="2394"/>
                  <a:pt x="543" y="2905"/>
                </a:cubicBezTo>
                <a:cubicBezTo>
                  <a:pt x="543" y="3064"/>
                  <a:pt x="671" y="3192"/>
                  <a:pt x="798" y="3320"/>
                </a:cubicBezTo>
                <a:cubicBezTo>
                  <a:pt x="798" y="3575"/>
                  <a:pt x="926" y="3703"/>
                  <a:pt x="1054" y="3862"/>
                </a:cubicBezTo>
                <a:lnTo>
                  <a:pt x="1341" y="4117"/>
                </a:lnTo>
                <a:lnTo>
                  <a:pt x="1724" y="4500"/>
                </a:lnTo>
                <a:cubicBezTo>
                  <a:pt x="1852" y="4500"/>
                  <a:pt x="1979" y="4660"/>
                  <a:pt x="2139" y="4660"/>
                </a:cubicBezTo>
                <a:cubicBezTo>
                  <a:pt x="2139" y="4660"/>
                  <a:pt x="2266" y="4788"/>
                  <a:pt x="2394" y="4788"/>
                </a:cubicBezTo>
                <a:lnTo>
                  <a:pt x="2649" y="4788"/>
                </a:lnTo>
                <a:cubicBezTo>
                  <a:pt x="2649" y="4788"/>
                  <a:pt x="2777" y="4788"/>
                  <a:pt x="2777" y="4660"/>
                </a:cubicBezTo>
                <a:lnTo>
                  <a:pt x="2937" y="4660"/>
                </a:lnTo>
                <a:cubicBezTo>
                  <a:pt x="3064" y="4500"/>
                  <a:pt x="3064" y="4500"/>
                  <a:pt x="3064" y="4373"/>
                </a:cubicBezTo>
                <a:lnTo>
                  <a:pt x="3447" y="3575"/>
                </a:lnTo>
                <a:cubicBezTo>
                  <a:pt x="3575" y="3447"/>
                  <a:pt x="3575" y="3192"/>
                  <a:pt x="3734" y="3064"/>
                </a:cubicBezTo>
                <a:lnTo>
                  <a:pt x="3734" y="2777"/>
                </a:lnTo>
                <a:cubicBezTo>
                  <a:pt x="3862" y="2649"/>
                  <a:pt x="3862" y="2522"/>
                  <a:pt x="3862" y="2394"/>
                </a:cubicBezTo>
                <a:cubicBezTo>
                  <a:pt x="3862" y="2266"/>
                  <a:pt x="3990" y="1979"/>
                  <a:pt x="3990" y="1852"/>
                </a:cubicBezTo>
                <a:lnTo>
                  <a:pt x="3990" y="1309"/>
                </a:lnTo>
                <a:cubicBezTo>
                  <a:pt x="3990" y="1181"/>
                  <a:pt x="3990" y="1054"/>
                  <a:pt x="3862" y="926"/>
                </a:cubicBezTo>
                <a:cubicBezTo>
                  <a:pt x="3862" y="671"/>
                  <a:pt x="3862" y="511"/>
                  <a:pt x="3734" y="256"/>
                </a:cubicBezTo>
                <a:cubicBezTo>
                  <a:pt x="3734" y="256"/>
                  <a:pt x="3575" y="256"/>
                  <a:pt x="3575" y="128"/>
                </a:cubicBezTo>
                <a:lnTo>
                  <a:pt x="3447" y="128"/>
                </a:lnTo>
                <a:cubicBezTo>
                  <a:pt x="3447" y="1"/>
                  <a:pt x="3320" y="1"/>
                  <a:pt x="332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9" name="Google Shape;359;p7"/>
          <p:cNvGrpSpPr/>
          <p:nvPr/>
        </p:nvGrpSpPr>
        <p:grpSpPr>
          <a:xfrm>
            <a:off x="559533" y="3036467"/>
            <a:ext cx="459484" cy="466667"/>
            <a:chOff x="613170" y="2655467"/>
            <a:chExt cx="459484" cy="466667"/>
          </a:xfrm>
        </p:grpSpPr>
        <p:sp>
          <p:nvSpPr>
            <p:cNvPr id="360" name="Google Shape;360;p7"/>
            <p:cNvSpPr/>
            <p:nvPr/>
          </p:nvSpPr>
          <p:spPr>
            <a:xfrm>
              <a:off x="613170" y="2655467"/>
              <a:ext cx="459484" cy="466667"/>
            </a:xfrm>
            <a:custGeom>
              <a:rect b="b" l="l" r="r" t="t"/>
              <a:pathLst>
                <a:path extrusionOk="0" h="15138" w="14905">
                  <a:moveTo>
                    <a:pt x="9989" y="2446"/>
                  </a:moveTo>
                  <a:cubicBezTo>
                    <a:pt x="10372" y="2733"/>
                    <a:pt x="10915" y="2861"/>
                    <a:pt x="11298" y="3116"/>
                  </a:cubicBezTo>
                  <a:lnTo>
                    <a:pt x="11298" y="3244"/>
                  </a:lnTo>
                  <a:cubicBezTo>
                    <a:pt x="11298" y="3404"/>
                    <a:pt x="11170" y="3404"/>
                    <a:pt x="11170" y="3404"/>
                  </a:cubicBezTo>
                  <a:lnTo>
                    <a:pt x="11298" y="3404"/>
                  </a:lnTo>
                  <a:cubicBezTo>
                    <a:pt x="11170" y="3531"/>
                    <a:pt x="11170" y="3531"/>
                    <a:pt x="11170" y="3659"/>
                  </a:cubicBezTo>
                  <a:lnTo>
                    <a:pt x="11170" y="3787"/>
                  </a:lnTo>
                  <a:cubicBezTo>
                    <a:pt x="11042" y="3914"/>
                    <a:pt x="11042" y="3914"/>
                    <a:pt x="11042" y="4042"/>
                  </a:cubicBezTo>
                  <a:cubicBezTo>
                    <a:pt x="11042" y="4201"/>
                    <a:pt x="10915" y="4329"/>
                    <a:pt x="10915" y="4329"/>
                  </a:cubicBezTo>
                  <a:cubicBezTo>
                    <a:pt x="10787" y="4584"/>
                    <a:pt x="10787" y="4712"/>
                    <a:pt x="10628" y="4999"/>
                  </a:cubicBezTo>
                  <a:cubicBezTo>
                    <a:pt x="10500" y="5382"/>
                    <a:pt x="10245" y="5797"/>
                    <a:pt x="10117" y="6180"/>
                  </a:cubicBezTo>
                  <a:lnTo>
                    <a:pt x="9989" y="6435"/>
                  </a:lnTo>
                  <a:cubicBezTo>
                    <a:pt x="9574" y="7233"/>
                    <a:pt x="9191" y="8031"/>
                    <a:pt x="8649" y="8829"/>
                  </a:cubicBezTo>
                  <a:cubicBezTo>
                    <a:pt x="8649" y="8989"/>
                    <a:pt x="8521" y="8989"/>
                    <a:pt x="8521" y="9116"/>
                  </a:cubicBezTo>
                  <a:cubicBezTo>
                    <a:pt x="8394" y="9116"/>
                    <a:pt x="8394" y="9244"/>
                    <a:pt x="8394" y="9244"/>
                  </a:cubicBezTo>
                  <a:lnTo>
                    <a:pt x="8234" y="9244"/>
                  </a:lnTo>
                  <a:lnTo>
                    <a:pt x="8234" y="9372"/>
                  </a:lnTo>
                  <a:cubicBezTo>
                    <a:pt x="8106" y="9499"/>
                    <a:pt x="7979" y="9627"/>
                    <a:pt x="7851" y="9787"/>
                  </a:cubicBezTo>
                  <a:cubicBezTo>
                    <a:pt x="7723" y="9914"/>
                    <a:pt x="7596" y="9914"/>
                    <a:pt x="7596" y="10042"/>
                  </a:cubicBezTo>
                  <a:lnTo>
                    <a:pt x="7181" y="10042"/>
                  </a:lnTo>
                  <a:lnTo>
                    <a:pt x="7181" y="9914"/>
                  </a:lnTo>
                  <a:cubicBezTo>
                    <a:pt x="7053" y="9914"/>
                    <a:pt x="7053" y="9787"/>
                    <a:pt x="7053" y="9787"/>
                  </a:cubicBezTo>
                  <a:lnTo>
                    <a:pt x="7053" y="9627"/>
                  </a:lnTo>
                  <a:cubicBezTo>
                    <a:pt x="6925" y="9499"/>
                    <a:pt x="6925" y="9244"/>
                    <a:pt x="6925" y="9116"/>
                  </a:cubicBezTo>
                  <a:cubicBezTo>
                    <a:pt x="7053" y="8829"/>
                    <a:pt x="7053" y="8701"/>
                    <a:pt x="7053" y="8446"/>
                  </a:cubicBezTo>
                  <a:cubicBezTo>
                    <a:pt x="7181" y="8318"/>
                    <a:pt x="7181" y="8031"/>
                    <a:pt x="7181" y="7904"/>
                  </a:cubicBezTo>
                  <a:cubicBezTo>
                    <a:pt x="7308" y="7521"/>
                    <a:pt x="7596" y="7106"/>
                    <a:pt x="7723" y="6723"/>
                  </a:cubicBezTo>
                  <a:cubicBezTo>
                    <a:pt x="7979" y="6180"/>
                    <a:pt x="8106" y="5797"/>
                    <a:pt x="8394" y="5382"/>
                  </a:cubicBezTo>
                  <a:cubicBezTo>
                    <a:pt x="8776" y="4584"/>
                    <a:pt x="9319" y="3787"/>
                    <a:pt x="9702" y="3116"/>
                  </a:cubicBezTo>
                  <a:lnTo>
                    <a:pt x="9830" y="2989"/>
                  </a:lnTo>
                  <a:lnTo>
                    <a:pt x="9989" y="2733"/>
                  </a:lnTo>
                  <a:lnTo>
                    <a:pt x="9989" y="2606"/>
                  </a:lnTo>
                  <a:lnTo>
                    <a:pt x="9989" y="2446"/>
                  </a:lnTo>
                  <a:close/>
                  <a:moveTo>
                    <a:pt x="6798" y="1010"/>
                  </a:moveTo>
                  <a:cubicBezTo>
                    <a:pt x="7596" y="1393"/>
                    <a:pt x="8394" y="1648"/>
                    <a:pt x="9032" y="2063"/>
                  </a:cubicBezTo>
                  <a:cubicBezTo>
                    <a:pt x="9191" y="2063"/>
                    <a:pt x="9191" y="2063"/>
                    <a:pt x="9319" y="2191"/>
                  </a:cubicBezTo>
                  <a:cubicBezTo>
                    <a:pt x="9191" y="2191"/>
                    <a:pt x="9191" y="2319"/>
                    <a:pt x="9191" y="2319"/>
                  </a:cubicBezTo>
                  <a:cubicBezTo>
                    <a:pt x="8521" y="3404"/>
                    <a:pt x="7979" y="4329"/>
                    <a:pt x="7436" y="5382"/>
                  </a:cubicBezTo>
                  <a:cubicBezTo>
                    <a:pt x="7181" y="5797"/>
                    <a:pt x="6925" y="6180"/>
                    <a:pt x="6798" y="6595"/>
                  </a:cubicBezTo>
                  <a:cubicBezTo>
                    <a:pt x="6638" y="6978"/>
                    <a:pt x="6383" y="7393"/>
                    <a:pt x="6255" y="8031"/>
                  </a:cubicBezTo>
                  <a:cubicBezTo>
                    <a:pt x="6128" y="8318"/>
                    <a:pt x="6128" y="8574"/>
                    <a:pt x="6128" y="8701"/>
                  </a:cubicBezTo>
                  <a:lnTo>
                    <a:pt x="6128" y="9499"/>
                  </a:lnTo>
                  <a:lnTo>
                    <a:pt x="6128" y="9914"/>
                  </a:lnTo>
                  <a:cubicBezTo>
                    <a:pt x="6255" y="10169"/>
                    <a:pt x="6383" y="10297"/>
                    <a:pt x="6511" y="10584"/>
                  </a:cubicBezTo>
                  <a:cubicBezTo>
                    <a:pt x="6638" y="10712"/>
                    <a:pt x="6798" y="10712"/>
                    <a:pt x="6925" y="10840"/>
                  </a:cubicBezTo>
                  <a:cubicBezTo>
                    <a:pt x="7053" y="10840"/>
                    <a:pt x="7053" y="10967"/>
                    <a:pt x="7181" y="10967"/>
                  </a:cubicBezTo>
                  <a:cubicBezTo>
                    <a:pt x="7308" y="10967"/>
                    <a:pt x="7436" y="10967"/>
                    <a:pt x="7723" y="10840"/>
                  </a:cubicBezTo>
                  <a:cubicBezTo>
                    <a:pt x="7851" y="10840"/>
                    <a:pt x="7979" y="10840"/>
                    <a:pt x="8106" y="10712"/>
                  </a:cubicBezTo>
                  <a:cubicBezTo>
                    <a:pt x="8106" y="10712"/>
                    <a:pt x="8234" y="10584"/>
                    <a:pt x="8394" y="10584"/>
                  </a:cubicBezTo>
                  <a:lnTo>
                    <a:pt x="8394" y="10425"/>
                  </a:lnTo>
                  <a:cubicBezTo>
                    <a:pt x="8521" y="10425"/>
                    <a:pt x="8649" y="10297"/>
                    <a:pt x="8649" y="10169"/>
                  </a:cubicBezTo>
                  <a:cubicBezTo>
                    <a:pt x="8904" y="10042"/>
                    <a:pt x="9032" y="9914"/>
                    <a:pt x="9191" y="9627"/>
                  </a:cubicBezTo>
                  <a:cubicBezTo>
                    <a:pt x="9447" y="9244"/>
                    <a:pt x="9702" y="8829"/>
                    <a:pt x="9989" y="8446"/>
                  </a:cubicBezTo>
                  <a:lnTo>
                    <a:pt x="9989" y="8318"/>
                  </a:lnTo>
                  <a:cubicBezTo>
                    <a:pt x="10372" y="7648"/>
                    <a:pt x="10628" y="6978"/>
                    <a:pt x="11042" y="6308"/>
                  </a:cubicBezTo>
                  <a:lnTo>
                    <a:pt x="11170" y="5925"/>
                  </a:lnTo>
                  <a:cubicBezTo>
                    <a:pt x="11425" y="5638"/>
                    <a:pt x="11585" y="5255"/>
                    <a:pt x="11713" y="4840"/>
                  </a:cubicBezTo>
                  <a:lnTo>
                    <a:pt x="11713" y="4712"/>
                  </a:lnTo>
                  <a:lnTo>
                    <a:pt x="11840" y="4584"/>
                  </a:lnTo>
                  <a:cubicBezTo>
                    <a:pt x="11840" y="4457"/>
                    <a:pt x="11840" y="4329"/>
                    <a:pt x="11968" y="4201"/>
                  </a:cubicBezTo>
                  <a:lnTo>
                    <a:pt x="11968" y="3914"/>
                  </a:lnTo>
                  <a:lnTo>
                    <a:pt x="12096" y="3787"/>
                  </a:lnTo>
                  <a:lnTo>
                    <a:pt x="12096" y="3659"/>
                  </a:lnTo>
                  <a:lnTo>
                    <a:pt x="12096" y="3531"/>
                  </a:lnTo>
                  <a:lnTo>
                    <a:pt x="12223" y="3659"/>
                  </a:lnTo>
                  <a:cubicBezTo>
                    <a:pt x="12383" y="3659"/>
                    <a:pt x="12510" y="3787"/>
                    <a:pt x="12766" y="3787"/>
                  </a:cubicBezTo>
                  <a:cubicBezTo>
                    <a:pt x="12893" y="3914"/>
                    <a:pt x="13021" y="3914"/>
                    <a:pt x="13181" y="4042"/>
                  </a:cubicBezTo>
                  <a:lnTo>
                    <a:pt x="13308" y="4042"/>
                  </a:lnTo>
                  <a:lnTo>
                    <a:pt x="13308" y="4201"/>
                  </a:lnTo>
                  <a:cubicBezTo>
                    <a:pt x="13564" y="4201"/>
                    <a:pt x="13691" y="4329"/>
                    <a:pt x="13979" y="4457"/>
                  </a:cubicBezTo>
                  <a:lnTo>
                    <a:pt x="13979" y="4584"/>
                  </a:lnTo>
                  <a:cubicBezTo>
                    <a:pt x="13819" y="4999"/>
                    <a:pt x="13691" y="5255"/>
                    <a:pt x="13564" y="5638"/>
                  </a:cubicBezTo>
                  <a:cubicBezTo>
                    <a:pt x="13564" y="5797"/>
                    <a:pt x="13436" y="5797"/>
                    <a:pt x="13436" y="5925"/>
                  </a:cubicBezTo>
                  <a:cubicBezTo>
                    <a:pt x="13308" y="6180"/>
                    <a:pt x="13308" y="6308"/>
                    <a:pt x="13181" y="6435"/>
                  </a:cubicBezTo>
                  <a:cubicBezTo>
                    <a:pt x="13181" y="6595"/>
                    <a:pt x="13021" y="6723"/>
                    <a:pt x="13021" y="6850"/>
                  </a:cubicBezTo>
                  <a:lnTo>
                    <a:pt x="12893" y="6978"/>
                  </a:lnTo>
                  <a:cubicBezTo>
                    <a:pt x="12893" y="7106"/>
                    <a:pt x="12893" y="7233"/>
                    <a:pt x="12766" y="7393"/>
                  </a:cubicBezTo>
                  <a:lnTo>
                    <a:pt x="12766" y="7521"/>
                  </a:lnTo>
                  <a:cubicBezTo>
                    <a:pt x="12766" y="7648"/>
                    <a:pt x="12638" y="7648"/>
                    <a:pt x="12638" y="7776"/>
                  </a:cubicBezTo>
                  <a:cubicBezTo>
                    <a:pt x="12638" y="7776"/>
                    <a:pt x="12510" y="7904"/>
                    <a:pt x="12510" y="8031"/>
                  </a:cubicBezTo>
                  <a:lnTo>
                    <a:pt x="12510" y="7904"/>
                  </a:lnTo>
                  <a:lnTo>
                    <a:pt x="11585" y="7904"/>
                  </a:lnTo>
                  <a:cubicBezTo>
                    <a:pt x="11298" y="8031"/>
                    <a:pt x="11170" y="8031"/>
                    <a:pt x="10915" y="8191"/>
                  </a:cubicBezTo>
                  <a:cubicBezTo>
                    <a:pt x="10787" y="8191"/>
                    <a:pt x="10628" y="8318"/>
                    <a:pt x="10500" y="8318"/>
                  </a:cubicBezTo>
                  <a:cubicBezTo>
                    <a:pt x="10372" y="8446"/>
                    <a:pt x="10245" y="8574"/>
                    <a:pt x="10245" y="8574"/>
                  </a:cubicBezTo>
                  <a:cubicBezTo>
                    <a:pt x="10117" y="8701"/>
                    <a:pt x="9989" y="8829"/>
                    <a:pt x="9830" y="8989"/>
                  </a:cubicBezTo>
                  <a:cubicBezTo>
                    <a:pt x="9830" y="9116"/>
                    <a:pt x="9830" y="9244"/>
                    <a:pt x="9702" y="9372"/>
                  </a:cubicBezTo>
                  <a:lnTo>
                    <a:pt x="9702" y="9787"/>
                  </a:lnTo>
                  <a:cubicBezTo>
                    <a:pt x="9702" y="10042"/>
                    <a:pt x="9702" y="10169"/>
                    <a:pt x="9830" y="10425"/>
                  </a:cubicBezTo>
                  <a:cubicBezTo>
                    <a:pt x="9830" y="10584"/>
                    <a:pt x="9830" y="10712"/>
                    <a:pt x="9989" y="10840"/>
                  </a:cubicBezTo>
                  <a:cubicBezTo>
                    <a:pt x="9989" y="10967"/>
                    <a:pt x="9989" y="10967"/>
                    <a:pt x="10117" y="11095"/>
                  </a:cubicBezTo>
                  <a:lnTo>
                    <a:pt x="10245" y="11223"/>
                  </a:lnTo>
                  <a:cubicBezTo>
                    <a:pt x="10372" y="11382"/>
                    <a:pt x="10500" y="11382"/>
                    <a:pt x="10628" y="11510"/>
                  </a:cubicBezTo>
                  <a:lnTo>
                    <a:pt x="10500" y="11510"/>
                  </a:lnTo>
                  <a:cubicBezTo>
                    <a:pt x="10372" y="12180"/>
                    <a:pt x="10117" y="12563"/>
                    <a:pt x="9830" y="13106"/>
                  </a:cubicBezTo>
                  <a:lnTo>
                    <a:pt x="9830" y="13233"/>
                  </a:lnTo>
                  <a:cubicBezTo>
                    <a:pt x="9702" y="13489"/>
                    <a:pt x="9447" y="13903"/>
                    <a:pt x="9319" y="14286"/>
                  </a:cubicBezTo>
                  <a:cubicBezTo>
                    <a:pt x="9032" y="14159"/>
                    <a:pt x="8904" y="14031"/>
                    <a:pt x="8649" y="14031"/>
                  </a:cubicBezTo>
                  <a:cubicBezTo>
                    <a:pt x="8521" y="13903"/>
                    <a:pt x="8521" y="13903"/>
                    <a:pt x="8394" y="13903"/>
                  </a:cubicBezTo>
                  <a:lnTo>
                    <a:pt x="8234" y="13903"/>
                  </a:lnTo>
                  <a:cubicBezTo>
                    <a:pt x="8106" y="13903"/>
                    <a:pt x="7979" y="13776"/>
                    <a:pt x="7979" y="13776"/>
                  </a:cubicBezTo>
                  <a:lnTo>
                    <a:pt x="7851" y="13776"/>
                  </a:lnTo>
                  <a:cubicBezTo>
                    <a:pt x="7436" y="13616"/>
                    <a:pt x="7053" y="13489"/>
                    <a:pt x="6638" y="13233"/>
                  </a:cubicBezTo>
                  <a:cubicBezTo>
                    <a:pt x="6255" y="13106"/>
                    <a:pt x="5840" y="12978"/>
                    <a:pt x="5457" y="12691"/>
                  </a:cubicBezTo>
                  <a:lnTo>
                    <a:pt x="5330" y="12691"/>
                  </a:lnTo>
                  <a:lnTo>
                    <a:pt x="5202" y="12563"/>
                  </a:lnTo>
                  <a:cubicBezTo>
                    <a:pt x="4787" y="12435"/>
                    <a:pt x="4404" y="12180"/>
                    <a:pt x="4117" y="12021"/>
                  </a:cubicBezTo>
                  <a:cubicBezTo>
                    <a:pt x="3862" y="11893"/>
                    <a:pt x="3606" y="11765"/>
                    <a:pt x="3447" y="11638"/>
                  </a:cubicBezTo>
                  <a:cubicBezTo>
                    <a:pt x="3191" y="11510"/>
                    <a:pt x="2936" y="11382"/>
                    <a:pt x="2649" y="11223"/>
                  </a:cubicBezTo>
                  <a:cubicBezTo>
                    <a:pt x="2649" y="11223"/>
                    <a:pt x="2521" y="11223"/>
                    <a:pt x="2394" y="11095"/>
                  </a:cubicBezTo>
                  <a:cubicBezTo>
                    <a:pt x="2394" y="11095"/>
                    <a:pt x="2266" y="11095"/>
                    <a:pt x="2138" y="10967"/>
                  </a:cubicBezTo>
                  <a:lnTo>
                    <a:pt x="1851" y="10840"/>
                  </a:lnTo>
                  <a:lnTo>
                    <a:pt x="1723" y="10840"/>
                  </a:lnTo>
                  <a:lnTo>
                    <a:pt x="1596" y="10712"/>
                  </a:lnTo>
                  <a:lnTo>
                    <a:pt x="1468" y="10712"/>
                  </a:lnTo>
                  <a:lnTo>
                    <a:pt x="1340" y="10584"/>
                  </a:lnTo>
                  <a:cubicBezTo>
                    <a:pt x="1213" y="10584"/>
                    <a:pt x="1213" y="10584"/>
                    <a:pt x="1053" y="10425"/>
                  </a:cubicBezTo>
                  <a:cubicBezTo>
                    <a:pt x="1213" y="10042"/>
                    <a:pt x="1468" y="9627"/>
                    <a:pt x="1596" y="9372"/>
                  </a:cubicBezTo>
                  <a:cubicBezTo>
                    <a:pt x="1851" y="8989"/>
                    <a:pt x="2011" y="8574"/>
                    <a:pt x="2266" y="8191"/>
                  </a:cubicBezTo>
                  <a:lnTo>
                    <a:pt x="2266" y="8031"/>
                  </a:lnTo>
                  <a:cubicBezTo>
                    <a:pt x="2266" y="8031"/>
                    <a:pt x="2266" y="8191"/>
                    <a:pt x="2394" y="8191"/>
                  </a:cubicBezTo>
                  <a:cubicBezTo>
                    <a:pt x="2521" y="8191"/>
                    <a:pt x="2649" y="8318"/>
                    <a:pt x="2809" y="8318"/>
                  </a:cubicBezTo>
                  <a:cubicBezTo>
                    <a:pt x="2936" y="8318"/>
                    <a:pt x="3191" y="8446"/>
                    <a:pt x="3447" y="8446"/>
                  </a:cubicBezTo>
                  <a:cubicBezTo>
                    <a:pt x="3989" y="8318"/>
                    <a:pt x="4532" y="8191"/>
                    <a:pt x="4915" y="7904"/>
                  </a:cubicBezTo>
                  <a:cubicBezTo>
                    <a:pt x="5043" y="7776"/>
                    <a:pt x="5202" y="7648"/>
                    <a:pt x="5457" y="7393"/>
                  </a:cubicBezTo>
                  <a:cubicBezTo>
                    <a:pt x="5457" y="7233"/>
                    <a:pt x="5585" y="7233"/>
                    <a:pt x="5585" y="7106"/>
                  </a:cubicBezTo>
                  <a:cubicBezTo>
                    <a:pt x="5713" y="6978"/>
                    <a:pt x="5713" y="6850"/>
                    <a:pt x="5713" y="6723"/>
                  </a:cubicBezTo>
                  <a:lnTo>
                    <a:pt x="5713" y="6595"/>
                  </a:lnTo>
                  <a:cubicBezTo>
                    <a:pt x="5840" y="6435"/>
                    <a:pt x="5840" y="6308"/>
                    <a:pt x="5840" y="6180"/>
                  </a:cubicBezTo>
                  <a:cubicBezTo>
                    <a:pt x="5840" y="5925"/>
                    <a:pt x="5840" y="5638"/>
                    <a:pt x="5713" y="5510"/>
                  </a:cubicBezTo>
                  <a:cubicBezTo>
                    <a:pt x="5585" y="5382"/>
                    <a:pt x="5585" y="5255"/>
                    <a:pt x="5585" y="5127"/>
                  </a:cubicBezTo>
                  <a:cubicBezTo>
                    <a:pt x="5457" y="5127"/>
                    <a:pt x="5457" y="4999"/>
                    <a:pt x="5330" y="4840"/>
                  </a:cubicBezTo>
                  <a:cubicBezTo>
                    <a:pt x="5202" y="4712"/>
                    <a:pt x="5043" y="4584"/>
                    <a:pt x="4915" y="4584"/>
                  </a:cubicBezTo>
                  <a:cubicBezTo>
                    <a:pt x="4915" y="4584"/>
                    <a:pt x="4787" y="4457"/>
                    <a:pt x="4660" y="4457"/>
                  </a:cubicBezTo>
                  <a:lnTo>
                    <a:pt x="4660" y="4329"/>
                  </a:lnTo>
                  <a:lnTo>
                    <a:pt x="4787" y="4201"/>
                  </a:lnTo>
                  <a:cubicBezTo>
                    <a:pt x="4787" y="4042"/>
                    <a:pt x="4915" y="3914"/>
                    <a:pt x="4915" y="3659"/>
                  </a:cubicBezTo>
                  <a:cubicBezTo>
                    <a:pt x="5202" y="3404"/>
                    <a:pt x="5330" y="3116"/>
                    <a:pt x="5457" y="2861"/>
                  </a:cubicBezTo>
                  <a:lnTo>
                    <a:pt x="5585" y="2733"/>
                  </a:lnTo>
                  <a:lnTo>
                    <a:pt x="5585" y="2606"/>
                  </a:lnTo>
                  <a:cubicBezTo>
                    <a:pt x="6000" y="2191"/>
                    <a:pt x="6255" y="1648"/>
                    <a:pt x="6511" y="1138"/>
                  </a:cubicBezTo>
                  <a:lnTo>
                    <a:pt x="6638" y="1138"/>
                  </a:lnTo>
                  <a:lnTo>
                    <a:pt x="6638" y="1010"/>
                  </a:lnTo>
                  <a:close/>
                  <a:moveTo>
                    <a:pt x="6565" y="1"/>
                  </a:moveTo>
                  <a:cubicBezTo>
                    <a:pt x="6386" y="1"/>
                    <a:pt x="6255" y="98"/>
                    <a:pt x="6255" y="212"/>
                  </a:cubicBezTo>
                  <a:lnTo>
                    <a:pt x="6128" y="340"/>
                  </a:lnTo>
                  <a:lnTo>
                    <a:pt x="6000" y="468"/>
                  </a:lnTo>
                  <a:cubicBezTo>
                    <a:pt x="5585" y="1138"/>
                    <a:pt x="5043" y="1808"/>
                    <a:pt x="4660" y="2446"/>
                  </a:cubicBezTo>
                  <a:cubicBezTo>
                    <a:pt x="4532" y="2733"/>
                    <a:pt x="4404" y="2989"/>
                    <a:pt x="4245" y="3244"/>
                  </a:cubicBezTo>
                  <a:cubicBezTo>
                    <a:pt x="3989" y="3531"/>
                    <a:pt x="3862" y="3787"/>
                    <a:pt x="3734" y="4042"/>
                  </a:cubicBezTo>
                  <a:lnTo>
                    <a:pt x="3734" y="4329"/>
                  </a:lnTo>
                  <a:lnTo>
                    <a:pt x="3606" y="4329"/>
                  </a:lnTo>
                  <a:cubicBezTo>
                    <a:pt x="3447" y="4584"/>
                    <a:pt x="3606" y="4840"/>
                    <a:pt x="3862" y="4999"/>
                  </a:cubicBezTo>
                  <a:cubicBezTo>
                    <a:pt x="4117" y="5127"/>
                    <a:pt x="4404" y="5255"/>
                    <a:pt x="4532" y="5382"/>
                  </a:cubicBezTo>
                  <a:lnTo>
                    <a:pt x="4660" y="5510"/>
                  </a:lnTo>
                  <a:lnTo>
                    <a:pt x="4787" y="5638"/>
                  </a:lnTo>
                  <a:cubicBezTo>
                    <a:pt x="4787" y="5797"/>
                    <a:pt x="4915" y="5925"/>
                    <a:pt x="4915" y="5925"/>
                  </a:cubicBezTo>
                  <a:lnTo>
                    <a:pt x="4915" y="6180"/>
                  </a:lnTo>
                  <a:cubicBezTo>
                    <a:pt x="4915" y="6308"/>
                    <a:pt x="4915" y="6435"/>
                    <a:pt x="4787" y="6595"/>
                  </a:cubicBezTo>
                  <a:cubicBezTo>
                    <a:pt x="4787" y="6595"/>
                    <a:pt x="4787" y="6723"/>
                    <a:pt x="4660" y="6850"/>
                  </a:cubicBezTo>
                  <a:cubicBezTo>
                    <a:pt x="4660" y="6978"/>
                    <a:pt x="4532" y="6978"/>
                    <a:pt x="4404" y="7106"/>
                  </a:cubicBezTo>
                  <a:cubicBezTo>
                    <a:pt x="4404" y="7106"/>
                    <a:pt x="4245" y="7233"/>
                    <a:pt x="4117" y="7233"/>
                  </a:cubicBezTo>
                  <a:cubicBezTo>
                    <a:pt x="4117" y="7233"/>
                    <a:pt x="4117" y="7393"/>
                    <a:pt x="3989" y="7393"/>
                  </a:cubicBezTo>
                  <a:lnTo>
                    <a:pt x="3734" y="7393"/>
                  </a:lnTo>
                  <a:cubicBezTo>
                    <a:pt x="3606" y="7521"/>
                    <a:pt x="3447" y="7521"/>
                    <a:pt x="3319" y="7521"/>
                  </a:cubicBezTo>
                  <a:cubicBezTo>
                    <a:pt x="3191" y="7521"/>
                    <a:pt x="3064" y="7393"/>
                    <a:pt x="2936" y="7393"/>
                  </a:cubicBezTo>
                  <a:cubicBezTo>
                    <a:pt x="2936" y="7393"/>
                    <a:pt x="2809" y="7393"/>
                    <a:pt x="2649" y="7233"/>
                  </a:cubicBezTo>
                  <a:lnTo>
                    <a:pt x="2521" y="7233"/>
                  </a:lnTo>
                  <a:cubicBezTo>
                    <a:pt x="2394" y="7106"/>
                    <a:pt x="2394" y="7106"/>
                    <a:pt x="2138" y="7106"/>
                  </a:cubicBezTo>
                  <a:cubicBezTo>
                    <a:pt x="1851" y="7106"/>
                    <a:pt x="1723" y="7393"/>
                    <a:pt x="1468" y="7648"/>
                  </a:cubicBezTo>
                  <a:cubicBezTo>
                    <a:pt x="1468" y="7776"/>
                    <a:pt x="1340" y="7904"/>
                    <a:pt x="1340" y="7904"/>
                  </a:cubicBezTo>
                  <a:cubicBezTo>
                    <a:pt x="1053" y="8318"/>
                    <a:pt x="798" y="8829"/>
                    <a:pt x="670" y="9244"/>
                  </a:cubicBezTo>
                  <a:cubicBezTo>
                    <a:pt x="543" y="9372"/>
                    <a:pt x="415" y="9627"/>
                    <a:pt x="255" y="9914"/>
                  </a:cubicBezTo>
                  <a:cubicBezTo>
                    <a:pt x="255" y="9914"/>
                    <a:pt x="255" y="10042"/>
                    <a:pt x="128" y="10169"/>
                  </a:cubicBezTo>
                  <a:lnTo>
                    <a:pt x="128" y="10297"/>
                  </a:lnTo>
                  <a:cubicBezTo>
                    <a:pt x="128" y="10425"/>
                    <a:pt x="0" y="10425"/>
                    <a:pt x="0" y="10584"/>
                  </a:cubicBezTo>
                  <a:cubicBezTo>
                    <a:pt x="128" y="10712"/>
                    <a:pt x="128" y="10712"/>
                    <a:pt x="128" y="10840"/>
                  </a:cubicBezTo>
                  <a:cubicBezTo>
                    <a:pt x="255" y="10967"/>
                    <a:pt x="255" y="11095"/>
                    <a:pt x="415" y="11095"/>
                  </a:cubicBezTo>
                  <a:cubicBezTo>
                    <a:pt x="670" y="11223"/>
                    <a:pt x="926" y="11382"/>
                    <a:pt x="1213" y="11638"/>
                  </a:cubicBezTo>
                  <a:cubicBezTo>
                    <a:pt x="1468" y="11638"/>
                    <a:pt x="1723" y="11765"/>
                    <a:pt x="1851" y="11893"/>
                  </a:cubicBezTo>
                  <a:cubicBezTo>
                    <a:pt x="2394" y="12180"/>
                    <a:pt x="2809" y="12308"/>
                    <a:pt x="3191" y="12563"/>
                  </a:cubicBezTo>
                  <a:cubicBezTo>
                    <a:pt x="3734" y="12818"/>
                    <a:pt x="4117" y="13106"/>
                    <a:pt x="4532" y="13233"/>
                  </a:cubicBezTo>
                  <a:cubicBezTo>
                    <a:pt x="5043" y="13489"/>
                    <a:pt x="5457" y="13776"/>
                    <a:pt x="5840" y="13903"/>
                  </a:cubicBezTo>
                  <a:cubicBezTo>
                    <a:pt x="6255" y="14159"/>
                    <a:pt x="6798" y="14286"/>
                    <a:pt x="7181" y="14414"/>
                  </a:cubicBezTo>
                  <a:cubicBezTo>
                    <a:pt x="7436" y="14574"/>
                    <a:pt x="7723" y="14701"/>
                    <a:pt x="7851" y="14701"/>
                  </a:cubicBezTo>
                  <a:cubicBezTo>
                    <a:pt x="8106" y="14829"/>
                    <a:pt x="8394" y="14829"/>
                    <a:pt x="8521" y="14829"/>
                  </a:cubicBezTo>
                  <a:cubicBezTo>
                    <a:pt x="8649" y="14957"/>
                    <a:pt x="8904" y="14957"/>
                    <a:pt x="9032" y="15084"/>
                  </a:cubicBezTo>
                  <a:lnTo>
                    <a:pt x="9447" y="15084"/>
                  </a:lnTo>
                  <a:cubicBezTo>
                    <a:pt x="9484" y="15122"/>
                    <a:pt x="9546" y="15137"/>
                    <a:pt x="9615" y="15137"/>
                  </a:cubicBezTo>
                  <a:cubicBezTo>
                    <a:pt x="9782" y="15137"/>
                    <a:pt x="9989" y="15047"/>
                    <a:pt x="9989" y="14957"/>
                  </a:cubicBezTo>
                  <a:cubicBezTo>
                    <a:pt x="10245" y="14286"/>
                    <a:pt x="10628" y="13776"/>
                    <a:pt x="10915" y="13106"/>
                  </a:cubicBezTo>
                  <a:cubicBezTo>
                    <a:pt x="11042" y="12818"/>
                    <a:pt x="11170" y="12563"/>
                    <a:pt x="11298" y="12308"/>
                  </a:cubicBezTo>
                  <a:cubicBezTo>
                    <a:pt x="11298" y="12021"/>
                    <a:pt x="11425" y="11765"/>
                    <a:pt x="11585" y="11510"/>
                  </a:cubicBezTo>
                  <a:cubicBezTo>
                    <a:pt x="11585" y="11382"/>
                    <a:pt x="11585" y="11223"/>
                    <a:pt x="11425" y="11223"/>
                  </a:cubicBezTo>
                  <a:lnTo>
                    <a:pt x="11425" y="10967"/>
                  </a:lnTo>
                  <a:cubicBezTo>
                    <a:pt x="11425" y="10967"/>
                    <a:pt x="11298" y="10840"/>
                    <a:pt x="11170" y="10840"/>
                  </a:cubicBezTo>
                  <a:lnTo>
                    <a:pt x="11042" y="10712"/>
                  </a:lnTo>
                  <a:cubicBezTo>
                    <a:pt x="11042" y="10712"/>
                    <a:pt x="10915" y="10584"/>
                    <a:pt x="10787" y="10584"/>
                  </a:cubicBezTo>
                  <a:lnTo>
                    <a:pt x="10787" y="10425"/>
                  </a:lnTo>
                  <a:cubicBezTo>
                    <a:pt x="10628" y="10297"/>
                    <a:pt x="10628" y="10169"/>
                    <a:pt x="10628" y="10042"/>
                  </a:cubicBezTo>
                  <a:lnTo>
                    <a:pt x="10628" y="9627"/>
                  </a:lnTo>
                  <a:lnTo>
                    <a:pt x="10628" y="9499"/>
                  </a:lnTo>
                  <a:lnTo>
                    <a:pt x="10628" y="9372"/>
                  </a:lnTo>
                  <a:cubicBezTo>
                    <a:pt x="10787" y="9372"/>
                    <a:pt x="10787" y="9244"/>
                    <a:pt x="10915" y="9116"/>
                  </a:cubicBezTo>
                  <a:cubicBezTo>
                    <a:pt x="11042" y="9116"/>
                    <a:pt x="11042" y="9116"/>
                    <a:pt x="11170" y="8989"/>
                  </a:cubicBezTo>
                  <a:cubicBezTo>
                    <a:pt x="11298" y="8989"/>
                    <a:pt x="11425" y="8989"/>
                    <a:pt x="11585" y="8829"/>
                  </a:cubicBezTo>
                  <a:lnTo>
                    <a:pt x="12893" y="8829"/>
                  </a:lnTo>
                  <a:cubicBezTo>
                    <a:pt x="13021" y="8829"/>
                    <a:pt x="13181" y="8701"/>
                    <a:pt x="13181" y="8574"/>
                  </a:cubicBezTo>
                  <a:cubicBezTo>
                    <a:pt x="13308" y="8574"/>
                    <a:pt x="13308" y="8446"/>
                    <a:pt x="13308" y="8318"/>
                  </a:cubicBezTo>
                  <a:cubicBezTo>
                    <a:pt x="13436" y="8191"/>
                    <a:pt x="13564" y="8031"/>
                    <a:pt x="13564" y="7904"/>
                  </a:cubicBezTo>
                  <a:cubicBezTo>
                    <a:pt x="13691" y="7648"/>
                    <a:pt x="13691" y="7521"/>
                    <a:pt x="13819" y="7393"/>
                  </a:cubicBezTo>
                  <a:cubicBezTo>
                    <a:pt x="13979" y="6978"/>
                    <a:pt x="14106" y="6595"/>
                    <a:pt x="14234" y="6180"/>
                  </a:cubicBezTo>
                  <a:cubicBezTo>
                    <a:pt x="14489" y="5797"/>
                    <a:pt x="14617" y="5382"/>
                    <a:pt x="14776" y="4999"/>
                  </a:cubicBezTo>
                  <a:cubicBezTo>
                    <a:pt x="14904" y="4840"/>
                    <a:pt x="14904" y="4712"/>
                    <a:pt x="14904" y="4584"/>
                  </a:cubicBezTo>
                  <a:cubicBezTo>
                    <a:pt x="14776" y="4584"/>
                    <a:pt x="14776" y="4584"/>
                    <a:pt x="14776" y="4457"/>
                  </a:cubicBezTo>
                  <a:cubicBezTo>
                    <a:pt x="14904" y="4329"/>
                    <a:pt x="14904" y="4042"/>
                    <a:pt x="14617" y="3914"/>
                  </a:cubicBezTo>
                  <a:cubicBezTo>
                    <a:pt x="14361" y="3659"/>
                    <a:pt x="13979" y="3404"/>
                    <a:pt x="13564" y="3244"/>
                  </a:cubicBezTo>
                  <a:cubicBezTo>
                    <a:pt x="13564" y="3244"/>
                    <a:pt x="13436" y="3244"/>
                    <a:pt x="13436" y="3116"/>
                  </a:cubicBezTo>
                  <a:cubicBezTo>
                    <a:pt x="12893" y="2989"/>
                    <a:pt x="12510" y="2733"/>
                    <a:pt x="11968" y="2446"/>
                  </a:cubicBezTo>
                  <a:cubicBezTo>
                    <a:pt x="11170" y="2063"/>
                    <a:pt x="10372" y="1648"/>
                    <a:pt x="9447" y="1265"/>
                  </a:cubicBezTo>
                  <a:cubicBezTo>
                    <a:pt x="9191" y="1138"/>
                    <a:pt x="8776" y="850"/>
                    <a:pt x="8394" y="723"/>
                  </a:cubicBezTo>
                  <a:cubicBezTo>
                    <a:pt x="7851" y="468"/>
                    <a:pt x="7308" y="340"/>
                    <a:pt x="6798" y="53"/>
                  </a:cubicBezTo>
                  <a:cubicBezTo>
                    <a:pt x="6716" y="16"/>
                    <a:pt x="6636" y="1"/>
                    <a:pt x="656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7"/>
            <p:cNvSpPr/>
            <p:nvPr/>
          </p:nvSpPr>
          <p:spPr>
            <a:xfrm>
              <a:off x="875844" y="2836543"/>
              <a:ext cx="28546" cy="27806"/>
            </a:xfrm>
            <a:custGeom>
              <a:rect b="b" l="l" r="r" t="t"/>
              <a:pathLst>
                <a:path extrusionOk="0" h="902" w="926">
                  <a:moveTo>
                    <a:pt x="451" y="1"/>
                  </a:moveTo>
                  <a:cubicBezTo>
                    <a:pt x="265" y="1"/>
                    <a:pt x="128" y="119"/>
                    <a:pt x="128" y="306"/>
                  </a:cubicBezTo>
                  <a:cubicBezTo>
                    <a:pt x="0" y="434"/>
                    <a:pt x="0" y="721"/>
                    <a:pt x="255" y="849"/>
                  </a:cubicBezTo>
                  <a:cubicBezTo>
                    <a:pt x="330" y="886"/>
                    <a:pt x="408" y="902"/>
                    <a:pt x="483" y="902"/>
                  </a:cubicBezTo>
                  <a:cubicBezTo>
                    <a:pt x="665" y="902"/>
                    <a:pt x="835" y="811"/>
                    <a:pt x="926" y="721"/>
                  </a:cubicBezTo>
                  <a:cubicBezTo>
                    <a:pt x="926" y="434"/>
                    <a:pt x="926" y="179"/>
                    <a:pt x="670" y="51"/>
                  </a:cubicBezTo>
                  <a:cubicBezTo>
                    <a:pt x="593" y="17"/>
                    <a:pt x="519" y="1"/>
                    <a:pt x="45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2" name="Google Shape;362;p7"/>
          <p:cNvGrpSpPr/>
          <p:nvPr/>
        </p:nvGrpSpPr>
        <p:grpSpPr>
          <a:xfrm>
            <a:off x="8244428" y="4376126"/>
            <a:ext cx="434884" cy="503752"/>
            <a:chOff x="8603040" y="1317126"/>
            <a:chExt cx="434884" cy="503752"/>
          </a:xfrm>
        </p:grpSpPr>
        <p:sp>
          <p:nvSpPr>
            <p:cNvPr id="363" name="Google Shape;363;p7"/>
            <p:cNvSpPr/>
            <p:nvPr/>
          </p:nvSpPr>
          <p:spPr>
            <a:xfrm>
              <a:off x="8771261" y="1530601"/>
              <a:ext cx="82679" cy="85639"/>
            </a:xfrm>
            <a:custGeom>
              <a:rect b="b" l="l" r="r" t="t"/>
              <a:pathLst>
                <a:path extrusionOk="0" h="2778" w="2682">
                  <a:moveTo>
                    <a:pt x="1596" y="1054"/>
                  </a:moveTo>
                  <a:cubicBezTo>
                    <a:pt x="1596" y="1181"/>
                    <a:pt x="1724" y="1181"/>
                    <a:pt x="1724" y="1181"/>
                  </a:cubicBezTo>
                  <a:lnTo>
                    <a:pt x="1724" y="1309"/>
                  </a:lnTo>
                  <a:lnTo>
                    <a:pt x="1724" y="1437"/>
                  </a:lnTo>
                  <a:lnTo>
                    <a:pt x="1724" y="1596"/>
                  </a:lnTo>
                  <a:lnTo>
                    <a:pt x="1724" y="1724"/>
                  </a:lnTo>
                  <a:lnTo>
                    <a:pt x="1724" y="1852"/>
                  </a:lnTo>
                  <a:lnTo>
                    <a:pt x="1341" y="1852"/>
                  </a:lnTo>
                  <a:cubicBezTo>
                    <a:pt x="1213" y="1852"/>
                    <a:pt x="1086" y="1724"/>
                    <a:pt x="926" y="1724"/>
                  </a:cubicBezTo>
                  <a:lnTo>
                    <a:pt x="1086" y="1596"/>
                  </a:lnTo>
                  <a:cubicBezTo>
                    <a:pt x="1086" y="1437"/>
                    <a:pt x="1213" y="1181"/>
                    <a:pt x="1341" y="1054"/>
                  </a:cubicBezTo>
                  <a:close/>
                  <a:moveTo>
                    <a:pt x="1341" y="1"/>
                  </a:moveTo>
                  <a:cubicBezTo>
                    <a:pt x="1213" y="1"/>
                    <a:pt x="1086" y="1"/>
                    <a:pt x="926" y="128"/>
                  </a:cubicBezTo>
                  <a:cubicBezTo>
                    <a:pt x="671" y="384"/>
                    <a:pt x="543" y="639"/>
                    <a:pt x="288" y="926"/>
                  </a:cubicBezTo>
                  <a:cubicBezTo>
                    <a:pt x="128" y="1309"/>
                    <a:pt x="0" y="1724"/>
                    <a:pt x="128" y="2107"/>
                  </a:cubicBezTo>
                  <a:cubicBezTo>
                    <a:pt x="288" y="2235"/>
                    <a:pt x="415" y="2522"/>
                    <a:pt x="543" y="2522"/>
                  </a:cubicBezTo>
                  <a:cubicBezTo>
                    <a:pt x="671" y="2650"/>
                    <a:pt x="798" y="2650"/>
                    <a:pt x="926" y="2650"/>
                  </a:cubicBezTo>
                  <a:cubicBezTo>
                    <a:pt x="1086" y="2650"/>
                    <a:pt x="1213" y="2777"/>
                    <a:pt x="1341" y="2777"/>
                  </a:cubicBezTo>
                  <a:cubicBezTo>
                    <a:pt x="1469" y="2777"/>
                    <a:pt x="1596" y="2777"/>
                    <a:pt x="1883" y="2650"/>
                  </a:cubicBezTo>
                  <a:cubicBezTo>
                    <a:pt x="2266" y="2650"/>
                    <a:pt x="2681" y="2235"/>
                    <a:pt x="2681" y="1724"/>
                  </a:cubicBezTo>
                  <a:lnTo>
                    <a:pt x="2681" y="1437"/>
                  </a:lnTo>
                  <a:lnTo>
                    <a:pt x="2681" y="1054"/>
                  </a:lnTo>
                  <a:cubicBezTo>
                    <a:pt x="2522" y="926"/>
                    <a:pt x="2522" y="639"/>
                    <a:pt x="2394" y="511"/>
                  </a:cubicBezTo>
                  <a:cubicBezTo>
                    <a:pt x="2139" y="384"/>
                    <a:pt x="1883" y="256"/>
                    <a:pt x="1596" y="256"/>
                  </a:cubicBezTo>
                  <a:lnTo>
                    <a:pt x="1596" y="128"/>
                  </a:lnTo>
                  <a:cubicBezTo>
                    <a:pt x="1469" y="1"/>
                    <a:pt x="1341"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7"/>
            <p:cNvSpPr/>
            <p:nvPr/>
          </p:nvSpPr>
          <p:spPr>
            <a:xfrm>
              <a:off x="8603040" y="1317126"/>
              <a:ext cx="434884" cy="503752"/>
            </a:xfrm>
            <a:custGeom>
              <a:rect b="b" l="l" r="r" t="t"/>
              <a:pathLst>
                <a:path extrusionOk="0" h="16341" w="14107">
                  <a:moveTo>
                    <a:pt x="6670" y="798"/>
                  </a:moveTo>
                  <a:cubicBezTo>
                    <a:pt x="6670" y="926"/>
                    <a:pt x="6670" y="926"/>
                    <a:pt x="6798" y="926"/>
                  </a:cubicBezTo>
                  <a:cubicBezTo>
                    <a:pt x="6926" y="1053"/>
                    <a:pt x="6926" y="1341"/>
                    <a:pt x="7053" y="1468"/>
                  </a:cubicBezTo>
                  <a:cubicBezTo>
                    <a:pt x="7181" y="1851"/>
                    <a:pt x="7340" y="2266"/>
                    <a:pt x="7468" y="2649"/>
                  </a:cubicBezTo>
                  <a:cubicBezTo>
                    <a:pt x="7596" y="3064"/>
                    <a:pt x="7723" y="3447"/>
                    <a:pt x="7723" y="3862"/>
                  </a:cubicBezTo>
                  <a:cubicBezTo>
                    <a:pt x="7851" y="4117"/>
                    <a:pt x="7851" y="4245"/>
                    <a:pt x="7851" y="4532"/>
                  </a:cubicBezTo>
                  <a:lnTo>
                    <a:pt x="7723" y="4660"/>
                  </a:lnTo>
                  <a:cubicBezTo>
                    <a:pt x="7596" y="4787"/>
                    <a:pt x="7340" y="4915"/>
                    <a:pt x="7181" y="5170"/>
                  </a:cubicBezTo>
                  <a:cubicBezTo>
                    <a:pt x="7053" y="5170"/>
                    <a:pt x="6926" y="5330"/>
                    <a:pt x="6926" y="5458"/>
                  </a:cubicBezTo>
                  <a:cubicBezTo>
                    <a:pt x="6798" y="5330"/>
                    <a:pt x="6670" y="5330"/>
                    <a:pt x="6543" y="5170"/>
                  </a:cubicBezTo>
                  <a:cubicBezTo>
                    <a:pt x="6128" y="4915"/>
                    <a:pt x="5745" y="4532"/>
                    <a:pt x="5330" y="4245"/>
                  </a:cubicBezTo>
                  <a:cubicBezTo>
                    <a:pt x="5330" y="3989"/>
                    <a:pt x="5330" y="3734"/>
                    <a:pt x="5457" y="3575"/>
                  </a:cubicBezTo>
                  <a:cubicBezTo>
                    <a:pt x="5457" y="3447"/>
                    <a:pt x="5457" y="3192"/>
                    <a:pt x="5585" y="3064"/>
                  </a:cubicBezTo>
                  <a:cubicBezTo>
                    <a:pt x="5585" y="2936"/>
                    <a:pt x="5745" y="2649"/>
                    <a:pt x="5745" y="2521"/>
                  </a:cubicBezTo>
                  <a:cubicBezTo>
                    <a:pt x="5872" y="2266"/>
                    <a:pt x="5872" y="1979"/>
                    <a:pt x="6000" y="1724"/>
                  </a:cubicBezTo>
                  <a:cubicBezTo>
                    <a:pt x="6000" y="1596"/>
                    <a:pt x="6128" y="1596"/>
                    <a:pt x="6128" y="1468"/>
                  </a:cubicBezTo>
                  <a:cubicBezTo>
                    <a:pt x="6128" y="1468"/>
                    <a:pt x="6255" y="1341"/>
                    <a:pt x="6255" y="1181"/>
                  </a:cubicBezTo>
                  <a:cubicBezTo>
                    <a:pt x="6383" y="1053"/>
                    <a:pt x="6543" y="1053"/>
                    <a:pt x="6543" y="926"/>
                  </a:cubicBezTo>
                  <a:cubicBezTo>
                    <a:pt x="6543" y="926"/>
                    <a:pt x="6670" y="926"/>
                    <a:pt x="6670" y="798"/>
                  </a:cubicBezTo>
                  <a:close/>
                  <a:moveTo>
                    <a:pt x="8138" y="5458"/>
                  </a:moveTo>
                  <a:cubicBezTo>
                    <a:pt x="8266" y="5841"/>
                    <a:pt x="8266" y="6128"/>
                    <a:pt x="8266" y="6383"/>
                  </a:cubicBezTo>
                  <a:lnTo>
                    <a:pt x="8266" y="6638"/>
                  </a:lnTo>
                  <a:cubicBezTo>
                    <a:pt x="8266" y="6511"/>
                    <a:pt x="8138" y="6383"/>
                    <a:pt x="7979" y="6255"/>
                  </a:cubicBezTo>
                  <a:cubicBezTo>
                    <a:pt x="7851" y="6255"/>
                    <a:pt x="7723" y="6128"/>
                    <a:pt x="7596" y="5968"/>
                  </a:cubicBezTo>
                  <a:lnTo>
                    <a:pt x="7723" y="5841"/>
                  </a:lnTo>
                  <a:cubicBezTo>
                    <a:pt x="7851" y="5713"/>
                    <a:pt x="7979" y="5585"/>
                    <a:pt x="8138" y="5458"/>
                  </a:cubicBezTo>
                  <a:close/>
                  <a:moveTo>
                    <a:pt x="5074" y="5170"/>
                  </a:moveTo>
                  <a:cubicBezTo>
                    <a:pt x="5202" y="5170"/>
                    <a:pt x="5202" y="5330"/>
                    <a:pt x="5330" y="5330"/>
                  </a:cubicBezTo>
                  <a:cubicBezTo>
                    <a:pt x="5585" y="5585"/>
                    <a:pt x="5872" y="5841"/>
                    <a:pt x="6128" y="5968"/>
                  </a:cubicBezTo>
                  <a:cubicBezTo>
                    <a:pt x="6000" y="6128"/>
                    <a:pt x="5745" y="6383"/>
                    <a:pt x="5457" y="6511"/>
                  </a:cubicBezTo>
                  <a:cubicBezTo>
                    <a:pt x="5330" y="6766"/>
                    <a:pt x="5074" y="6926"/>
                    <a:pt x="4947" y="7181"/>
                  </a:cubicBezTo>
                  <a:lnTo>
                    <a:pt x="4947" y="7053"/>
                  </a:lnTo>
                  <a:cubicBezTo>
                    <a:pt x="4947" y="6638"/>
                    <a:pt x="4947" y="6255"/>
                    <a:pt x="5074" y="5841"/>
                  </a:cubicBezTo>
                  <a:lnTo>
                    <a:pt x="5074" y="5170"/>
                  </a:lnTo>
                  <a:close/>
                  <a:moveTo>
                    <a:pt x="13181" y="2521"/>
                  </a:moveTo>
                  <a:lnTo>
                    <a:pt x="13181" y="2649"/>
                  </a:lnTo>
                  <a:lnTo>
                    <a:pt x="13181" y="2777"/>
                  </a:lnTo>
                  <a:lnTo>
                    <a:pt x="13181" y="3064"/>
                  </a:lnTo>
                  <a:lnTo>
                    <a:pt x="13181" y="3319"/>
                  </a:lnTo>
                  <a:cubicBezTo>
                    <a:pt x="13053" y="3447"/>
                    <a:pt x="13053" y="3575"/>
                    <a:pt x="13053" y="3734"/>
                  </a:cubicBezTo>
                  <a:cubicBezTo>
                    <a:pt x="12925" y="3989"/>
                    <a:pt x="12766" y="4245"/>
                    <a:pt x="12638" y="4372"/>
                  </a:cubicBezTo>
                  <a:cubicBezTo>
                    <a:pt x="12511" y="4660"/>
                    <a:pt x="12383" y="4915"/>
                    <a:pt x="12128" y="5170"/>
                  </a:cubicBezTo>
                  <a:cubicBezTo>
                    <a:pt x="11840" y="5458"/>
                    <a:pt x="11585" y="5841"/>
                    <a:pt x="11330" y="6128"/>
                  </a:cubicBezTo>
                  <a:cubicBezTo>
                    <a:pt x="10915" y="6511"/>
                    <a:pt x="10659" y="6926"/>
                    <a:pt x="10372" y="7309"/>
                  </a:cubicBezTo>
                  <a:cubicBezTo>
                    <a:pt x="10117" y="7564"/>
                    <a:pt x="9862" y="7851"/>
                    <a:pt x="9734" y="8106"/>
                  </a:cubicBezTo>
                  <a:lnTo>
                    <a:pt x="9319" y="7723"/>
                  </a:lnTo>
                  <a:lnTo>
                    <a:pt x="9319" y="6926"/>
                  </a:lnTo>
                  <a:cubicBezTo>
                    <a:pt x="9191" y="6638"/>
                    <a:pt x="9191" y="6511"/>
                    <a:pt x="9191" y="6255"/>
                  </a:cubicBezTo>
                  <a:cubicBezTo>
                    <a:pt x="9064" y="5713"/>
                    <a:pt x="9064" y="5330"/>
                    <a:pt x="8936" y="4915"/>
                  </a:cubicBezTo>
                  <a:lnTo>
                    <a:pt x="8936" y="4787"/>
                  </a:lnTo>
                  <a:cubicBezTo>
                    <a:pt x="9191" y="4660"/>
                    <a:pt x="9319" y="4532"/>
                    <a:pt x="9447" y="4532"/>
                  </a:cubicBezTo>
                  <a:cubicBezTo>
                    <a:pt x="9574" y="4372"/>
                    <a:pt x="9734" y="4245"/>
                    <a:pt x="9862" y="4117"/>
                  </a:cubicBezTo>
                  <a:cubicBezTo>
                    <a:pt x="10117" y="3989"/>
                    <a:pt x="10372" y="3862"/>
                    <a:pt x="10659" y="3575"/>
                  </a:cubicBezTo>
                  <a:cubicBezTo>
                    <a:pt x="11042" y="3447"/>
                    <a:pt x="11330" y="3192"/>
                    <a:pt x="11713" y="3064"/>
                  </a:cubicBezTo>
                  <a:cubicBezTo>
                    <a:pt x="11840" y="2936"/>
                    <a:pt x="12128" y="2777"/>
                    <a:pt x="12255" y="2649"/>
                  </a:cubicBezTo>
                  <a:lnTo>
                    <a:pt x="12638" y="2649"/>
                  </a:lnTo>
                  <a:lnTo>
                    <a:pt x="12638" y="2521"/>
                  </a:lnTo>
                  <a:close/>
                  <a:moveTo>
                    <a:pt x="1474" y="3663"/>
                  </a:moveTo>
                  <a:cubicBezTo>
                    <a:pt x="1571" y="3663"/>
                    <a:pt x="1692" y="3734"/>
                    <a:pt x="1883" y="3734"/>
                  </a:cubicBezTo>
                  <a:cubicBezTo>
                    <a:pt x="2138" y="3734"/>
                    <a:pt x="2394" y="3734"/>
                    <a:pt x="2681" y="3862"/>
                  </a:cubicBezTo>
                  <a:cubicBezTo>
                    <a:pt x="2936" y="3989"/>
                    <a:pt x="3351" y="3989"/>
                    <a:pt x="3606" y="4117"/>
                  </a:cubicBezTo>
                  <a:cubicBezTo>
                    <a:pt x="3862" y="4245"/>
                    <a:pt x="3989" y="4372"/>
                    <a:pt x="4277" y="4660"/>
                  </a:cubicBezTo>
                  <a:lnTo>
                    <a:pt x="4277" y="4787"/>
                  </a:lnTo>
                  <a:cubicBezTo>
                    <a:pt x="4277" y="5043"/>
                    <a:pt x="4149" y="5330"/>
                    <a:pt x="4149" y="5585"/>
                  </a:cubicBezTo>
                  <a:cubicBezTo>
                    <a:pt x="4149" y="5841"/>
                    <a:pt x="4149" y="6128"/>
                    <a:pt x="3989" y="6383"/>
                  </a:cubicBezTo>
                  <a:lnTo>
                    <a:pt x="3989" y="7053"/>
                  </a:lnTo>
                  <a:lnTo>
                    <a:pt x="3989" y="8362"/>
                  </a:lnTo>
                  <a:cubicBezTo>
                    <a:pt x="3862" y="8521"/>
                    <a:pt x="3734" y="8649"/>
                    <a:pt x="3734" y="8777"/>
                  </a:cubicBezTo>
                  <a:cubicBezTo>
                    <a:pt x="3606" y="8904"/>
                    <a:pt x="3479" y="8904"/>
                    <a:pt x="3479" y="9032"/>
                  </a:cubicBezTo>
                  <a:cubicBezTo>
                    <a:pt x="3064" y="8649"/>
                    <a:pt x="2681" y="8362"/>
                    <a:pt x="2266" y="7851"/>
                  </a:cubicBezTo>
                  <a:cubicBezTo>
                    <a:pt x="2138" y="7723"/>
                    <a:pt x="2011" y="7436"/>
                    <a:pt x="1755" y="7181"/>
                  </a:cubicBezTo>
                  <a:cubicBezTo>
                    <a:pt x="1596" y="6766"/>
                    <a:pt x="1340" y="6511"/>
                    <a:pt x="1213" y="6128"/>
                  </a:cubicBezTo>
                  <a:cubicBezTo>
                    <a:pt x="1085" y="5713"/>
                    <a:pt x="958" y="5458"/>
                    <a:pt x="958" y="5170"/>
                  </a:cubicBezTo>
                  <a:lnTo>
                    <a:pt x="958" y="4245"/>
                  </a:lnTo>
                  <a:cubicBezTo>
                    <a:pt x="958" y="4117"/>
                    <a:pt x="958" y="3989"/>
                    <a:pt x="1085" y="3862"/>
                  </a:cubicBezTo>
                  <a:lnTo>
                    <a:pt x="1085" y="3734"/>
                  </a:lnTo>
                  <a:lnTo>
                    <a:pt x="1340" y="3734"/>
                  </a:lnTo>
                  <a:cubicBezTo>
                    <a:pt x="1383" y="3681"/>
                    <a:pt x="1426" y="3663"/>
                    <a:pt x="1474" y="3663"/>
                  </a:cubicBezTo>
                  <a:close/>
                  <a:moveTo>
                    <a:pt x="6926" y="6511"/>
                  </a:moveTo>
                  <a:cubicBezTo>
                    <a:pt x="7053" y="6766"/>
                    <a:pt x="7181" y="6926"/>
                    <a:pt x="7340" y="7053"/>
                  </a:cubicBezTo>
                  <a:cubicBezTo>
                    <a:pt x="7596" y="7181"/>
                    <a:pt x="7723" y="7436"/>
                    <a:pt x="7979" y="7564"/>
                  </a:cubicBezTo>
                  <a:cubicBezTo>
                    <a:pt x="8138" y="7723"/>
                    <a:pt x="8266" y="7979"/>
                    <a:pt x="8394" y="8106"/>
                  </a:cubicBezTo>
                  <a:lnTo>
                    <a:pt x="8394" y="9160"/>
                  </a:lnTo>
                  <a:lnTo>
                    <a:pt x="8394" y="9447"/>
                  </a:lnTo>
                  <a:lnTo>
                    <a:pt x="8394" y="9575"/>
                  </a:lnTo>
                  <a:cubicBezTo>
                    <a:pt x="7979" y="9957"/>
                    <a:pt x="7468" y="10245"/>
                    <a:pt x="7053" y="10628"/>
                  </a:cubicBezTo>
                  <a:cubicBezTo>
                    <a:pt x="6798" y="10915"/>
                    <a:pt x="6670" y="11043"/>
                    <a:pt x="6383" y="11298"/>
                  </a:cubicBezTo>
                  <a:cubicBezTo>
                    <a:pt x="6383" y="11298"/>
                    <a:pt x="6255" y="11298"/>
                    <a:pt x="6255" y="11426"/>
                  </a:cubicBezTo>
                  <a:cubicBezTo>
                    <a:pt x="6000" y="11170"/>
                    <a:pt x="5745" y="11043"/>
                    <a:pt x="5457" y="10915"/>
                  </a:cubicBezTo>
                  <a:cubicBezTo>
                    <a:pt x="5330" y="10755"/>
                    <a:pt x="5202" y="10500"/>
                    <a:pt x="4947" y="10372"/>
                  </a:cubicBezTo>
                  <a:lnTo>
                    <a:pt x="4947" y="9575"/>
                  </a:lnTo>
                  <a:cubicBezTo>
                    <a:pt x="4787" y="9319"/>
                    <a:pt x="4787" y="9032"/>
                    <a:pt x="4787" y="8777"/>
                  </a:cubicBezTo>
                  <a:cubicBezTo>
                    <a:pt x="4947" y="8521"/>
                    <a:pt x="5074" y="8362"/>
                    <a:pt x="5202" y="8234"/>
                  </a:cubicBezTo>
                  <a:cubicBezTo>
                    <a:pt x="5330" y="8106"/>
                    <a:pt x="5457" y="7979"/>
                    <a:pt x="5457" y="7851"/>
                  </a:cubicBezTo>
                  <a:cubicBezTo>
                    <a:pt x="5745" y="7564"/>
                    <a:pt x="6128" y="7181"/>
                    <a:pt x="6383" y="6926"/>
                  </a:cubicBezTo>
                  <a:lnTo>
                    <a:pt x="6383" y="7053"/>
                  </a:lnTo>
                  <a:lnTo>
                    <a:pt x="6926" y="6511"/>
                  </a:lnTo>
                  <a:close/>
                  <a:moveTo>
                    <a:pt x="5202" y="11713"/>
                  </a:moveTo>
                  <a:lnTo>
                    <a:pt x="5202" y="11713"/>
                  </a:lnTo>
                  <a:cubicBezTo>
                    <a:pt x="5330" y="11840"/>
                    <a:pt x="5457" y="11968"/>
                    <a:pt x="5585" y="11968"/>
                  </a:cubicBezTo>
                  <a:cubicBezTo>
                    <a:pt x="5457" y="12096"/>
                    <a:pt x="5330" y="12096"/>
                    <a:pt x="5330" y="12223"/>
                  </a:cubicBezTo>
                  <a:cubicBezTo>
                    <a:pt x="5202" y="12096"/>
                    <a:pt x="5202" y="11840"/>
                    <a:pt x="5202" y="11713"/>
                  </a:cubicBezTo>
                  <a:close/>
                  <a:moveTo>
                    <a:pt x="8394" y="10755"/>
                  </a:moveTo>
                  <a:cubicBezTo>
                    <a:pt x="8394" y="11170"/>
                    <a:pt x="8394" y="11713"/>
                    <a:pt x="8266" y="12096"/>
                  </a:cubicBezTo>
                  <a:lnTo>
                    <a:pt x="8266" y="12223"/>
                  </a:lnTo>
                  <a:lnTo>
                    <a:pt x="8266" y="12638"/>
                  </a:lnTo>
                  <a:lnTo>
                    <a:pt x="8138" y="12638"/>
                  </a:lnTo>
                  <a:cubicBezTo>
                    <a:pt x="7851" y="12511"/>
                    <a:pt x="7596" y="12223"/>
                    <a:pt x="7181" y="12096"/>
                  </a:cubicBezTo>
                  <a:cubicBezTo>
                    <a:pt x="7181" y="11968"/>
                    <a:pt x="7053" y="11968"/>
                    <a:pt x="7053" y="11968"/>
                  </a:cubicBezTo>
                  <a:lnTo>
                    <a:pt x="7340" y="11713"/>
                  </a:lnTo>
                  <a:cubicBezTo>
                    <a:pt x="7723" y="11426"/>
                    <a:pt x="7979" y="11043"/>
                    <a:pt x="8394" y="10755"/>
                  </a:cubicBezTo>
                  <a:close/>
                  <a:moveTo>
                    <a:pt x="3606" y="10372"/>
                  </a:moveTo>
                  <a:lnTo>
                    <a:pt x="4149" y="10915"/>
                  </a:lnTo>
                  <a:cubicBezTo>
                    <a:pt x="4149" y="11043"/>
                    <a:pt x="4149" y="11298"/>
                    <a:pt x="4277" y="11553"/>
                  </a:cubicBezTo>
                  <a:cubicBezTo>
                    <a:pt x="4277" y="11968"/>
                    <a:pt x="4404" y="12351"/>
                    <a:pt x="4404" y="12766"/>
                  </a:cubicBezTo>
                  <a:cubicBezTo>
                    <a:pt x="3989" y="13021"/>
                    <a:pt x="3606" y="13309"/>
                    <a:pt x="3064" y="13564"/>
                  </a:cubicBezTo>
                  <a:cubicBezTo>
                    <a:pt x="2936" y="13564"/>
                    <a:pt x="2681" y="13691"/>
                    <a:pt x="2394" y="13691"/>
                  </a:cubicBezTo>
                  <a:lnTo>
                    <a:pt x="1883" y="13691"/>
                  </a:lnTo>
                  <a:lnTo>
                    <a:pt x="1883" y="13436"/>
                  </a:lnTo>
                  <a:cubicBezTo>
                    <a:pt x="2011" y="13309"/>
                    <a:pt x="2011" y="13149"/>
                    <a:pt x="2011" y="13149"/>
                  </a:cubicBezTo>
                  <a:cubicBezTo>
                    <a:pt x="2266" y="12638"/>
                    <a:pt x="2394" y="12223"/>
                    <a:pt x="2681" y="11840"/>
                  </a:cubicBezTo>
                  <a:cubicBezTo>
                    <a:pt x="2809" y="11713"/>
                    <a:pt x="2936" y="11426"/>
                    <a:pt x="3064" y="11170"/>
                  </a:cubicBezTo>
                  <a:cubicBezTo>
                    <a:pt x="3192" y="11043"/>
                    <a:pt x="3351" y="10755"/>
                    <a:pt x="3479" y="10628"/>
                  </a:cubicBezTo>
                  <a:cubicBezTo>
                    <a:pt x="3479" y="10500"/>
                    <a:pt x="3606" y="10500"/>
                    <a:pt x="3606" y="10372"/>
                  </a:cubicBezTo>
                  <a:close/>
                  <a:moveTo>
                    <a:pt x="9734" y="9447"/>
                  </a:moveTo>
                  <a:cubicBezTo>
                    <a:pt x="9989" y="9830"/>
                    <a:pt x="10372" y="10117"/>
                    <a:pt x="10659" y="10500"/>
                  </a:cubicBezTo>
                  <a:cubicBezTo>
                    <a:pt x="10915" y="10755"/>
                    <a:pt x="11042" y="11170"/>
                    <a:pt x="11170" y="11426"/>
                  </a:cubicBezTo>
                  <a:cubicBezTo>
                    <a:pt x="11330" y="11553"/>
                    <a:pt x="11330" y="11553"/>
                    <a:pt x="11330" y="11713"/>
                  </a:cubicBezTo>
                  <a:cubicBezTo>
                    <a:pt x="11330" y="11713"/>
                    <a:pt x="11330" y="11840"/>
                    <a:pt x="11457" y="11968"/>
                  </a:cubicBezTo>
                  <a:cubicBezTo>
                    <a:pt x="11457" y="12223"/>
                    <a:pt x="11585" y="12351"/>
                    <a:pt x="11713" y="12511"/>
                  </a:cubicBezTo>
                  <a:cubicBezTo>
                    <a:pt x="11713" y="12638"/>
                    <a:pt x="11840" y="12766"/>
                    <a:pt x="11840" y="13021"/>
                  </a:cubicBezTo>
                  <a:cubicBezTo>
                    <a:pt x="11968" y="13021"/>
                    <a:pt x="11968" y="13149"/>
                    <a:pt x="11968" y="13149"/>
                  </a:cubicBezTo>
                  <a:lnTo>
                    <a:pt x="11968" y="13309"/>
                  </a:lnTo>
                  <a:lnTo>
                    <a:pt x="11968" y="13436"/>
                  </a:lnTo>
                  <a:cubicBezTo>
                    <a:pt x="11840" y="13436"/>
                    <a:pt x="11840" y="13436"/>
                    <a:pt x="11840" y="13564"/>
                  </a:cubicBezTo>
                  <a:lnTo>
                    <a:pt x="11585" y="13564"/>
                  </a:lnTo>
                  <a:cubicBezTo>
                    <a:pt x="11585" y="13691"/>
                    <a:pt x="11585" y="13691"/>
                    <a:pt x="11457" y="13691"/>
                  </a:cubicBezTo>
                  <a:lnTo>
                    <a:pt x="11170" y="13691"/>
                  </a:lnTo>
                  <a:cubicBezTo>
                    <a:pt x="10372" y="13564"/>
                    <a:pt x="9734" y="13309"/>
                    <a:pt x="9064" y="13021"/>
                  </a:cubicBezTo>
                  <a:cubicBezTo>
                    <a:pt x="9191" y="12766"/>
                    <a:pt x="9191" y="12351"/>
                    <a:pt x="9191" y="11968"/>
                  </a:cubicBezTo>
                  <a:cubicBezTo>
                    <a:pt x="9319" y="11553"/>
                    <a:pt x="9319" y="11043"/>
                    <a:pt x="9319" y="10628"/>
                  </a:cubicBezTo>
                  <a:lnTo>
                    <a:pt x="9319" y="9830"/>
                  </a:lnTo>
                  <a:lnTo>
                    <a:pt x="9447" y="9702"/>
                  </a:lnTo>
                  <a:cubicBezTo>
                    <a:pt x="9574" y="9702"/>
                    <a:pt x="9574" y="9575"/>
                    <a:pt x="9734" y="9447"/>
                  </a:cubicBezTo>
                  <a:close/>
                  <a:moveTo>
                    <a:pt x="6255" y="12511"/>
                  </a:moveTo>
                  <a:cubicBezTo>
                    <a:pt x="6383" y="12638"/>
                    <a:pt x="6543" y="12638"/>
                    <a:pt x="6670" y="12766"/>
                  </a:cubicBezTo>
                  <a:cubicBezTo>
                    <a:pt x="6926" y="12894"/>
                    <a:pt x="7053" y="13021"/>
                    <a:pt x="7340" y="13149"/>
                  </a:cubicBezTo>
                  <a:cubicBezTo>
                    <a:pt x="7468" y="13309"/>
                    <a:pt x="7723" y="13436"/>
                    <a:pt x="7851" y="13564"/>
                  </a:cubicBezTo>
                  <a:lnTo>
                    <a:pt x="8138" y="13564"/>
                  </a:lnTo>
                  <a:cubicBezTo>
                    <a:pt x="7979" y="13691"/>
                    <a:pt x="7979" y="13819"/>
                    <a:pt x="7979" y="14106"/>
                  </a:cubicBezTo>
                  <a:cubicBezTo>
                    <a:pt x="7851" y="14234"/>
                    <a:pt x="7851" y="14489"/>
                    <a:pt x="7723" y="14745"/>
                  </a:cubicBezTo>
                  <a:cubicBezTo>
                    <a:pt x="7596" y="14904"/>
                    <a:pt x="7468" y="15160"/>
                    <a:pt x="7468" y="15287"/>
                  </a:cubicBezTo>
                  <a:cubicBezTo>
                    <a:pt x="7340" y="15287"/>
                    <a:pt x="7340" y="15287"/>
                    <a:pt x="7340" y="15415"/>
                  </a:cubicBezTo>
                  <a:lnTo>
                    <a:pt x="6926" y="15415"/>
                  </a:lnTo>
                  <a:cubicBezTo>
                    <a:pt x="6926" y="15415"/>
                    <a:pt x="6798" y="15415"/>
                    <a:pt x="6670" y="15287"/>
                  </a:cubicBezTo>
                  <a:lnTo>
                    <a:pt x="6543" y="15287"/>
                  </a:lnTo>
                  <a:cubicBezTo>
                    <a:pt x="6383" y="15160"/>
                    <a:pt x="6383" y="15160"/>
                    <a:pt x="6383" y="15032"/>
                  </a:cubicBezTo>
                  <a:cubicBezTo>
                    <a:pt x="6128" y="14745"/>
                    <a:pt x="6000" y="14489"/>
                    <a:pt x="5872" y="14106"/>
                  </a:cubicBezTo>
                  <a:cubicBezTo>
                    <a:pt x="5745" y="13819"/>
                    <a:pt x="5585" y="13436"/>
                    <a:pt x="5457" y="13149"/>
                  </a:cubicBezTo>
                  <a:cubicBezTo>
                    <a:pt x="5745" y="13021"/>
                    <a:pt x="5872" y="12894"/>
                    <a:pt x="6128" y="12766"/>
                  </a:cubicBezTo>
                  <a:cubicBezTo>
                    <a:pt x="6128" y="12638"/>
                    <a:pt x="6255" y="12638"/>
                    <a:pt x="6255" y="12511"/>
                  </a:cubicBezTo>
                  <a:close/>
                  <a:moveTo>
                    <a:pt x="6383" y="0"/>
                  </a:moveTo>
                  <a:cubicBezTo>
                    <a:pt x="6383" y="0"/>
                    <a:pt x="6255" y="0"/>
                    <a:pt x="6255" y="128"/>
                  </a:cubicBezTo>
                  <a:lnTo>
                    <a:pt x="6128" y="128"/>
                  </a:lnTo>
                  <a:cubicBezTo>
                    <a:pt x="6000" y="256"/>
                    <a:pt x="5872" y="256"/>
                    <a:pt x="5872" y="383"/>
                  </a:cubicBezTo>
                  <a:cubicBezTo>
                    <a:pt x="5585" y="383"/>
                    <a:pt x="5457" y="543"/>
                    <a:pt x="5330" y="670"/>
                  </a:cubicBezTo>
                  <a:cubicBezTo>
                    <a:pt x="5074" y="1341"/>
                    <a:pt x="4947" y="1979"/>
                    <a:pt x="4660" y="2649"/>
                  </a:cubicBezTo>
                  <a:cubicBezTo>
                    <a:pt x="4660" y="2936"/>
                    <a:pt x="4660" y="3064"/>
                    <a:pt x="4532" y="3192"/>
                  </a:cubicBezTo>
                  <a:lnTo>
                    <a:pt x="4532" y="3575"/>
                  </a:lnTo>
                  <a:cubicBezTo>
                    <a:pt x="4404" y="3575"/>
                    <a:pt x="4404" y="3575"/>
                    <a:pt x="4277" y="3447"/>
                  </a:cubicBezTo>
                  <a:cubicBezTo>
                    <a:pt x="3989" y="3319"/>
                    <a:pt x="3734" y="3192"/>
                    <a:pt x="3351" y="3064"/>
                  </a:cubicBezTo>
                  <a:cubicBezTo>
                    <a:pt x="3192" y="3064"/>
                    <a:pt x="2936" y="2936"/>
                    <a:pt x="2681" y="2936"/>
                  </a:cubicBezTo>
                  <a:cubicBezTo>
                    <a:pt x="2553" y="2936"/>
                    <a:pt x="2266" y="2777"/>
                    <a:pt x="2011" y="2777"/>
                  </a:cubicBezTo>
                  <a:lnTo>
                    <a:pt x="958" y="2777"/>
                  </a:lnTo>
                  <a:cubicBezTo>
                    <a:pt x="798" y="2936"/>
                    <a:pt x="670" y="2936"/>
                    <a:pt x="543" y="3064"/>
                  </a:cubicBezTo>
                  <a:cubicBezTo>
                    <a:pt x="287" y="3319"/>
                    <a:pt x="160" y="3575"/>
                    <a:pt x="160" y="3989"/>
                  </a:cubicBezTo>
                  <a:cubicBezTo>
                    <a:pt x="0" y="4245"/>
                    <a:pt x="0" y="4660"/>
                    <a:pt x="0" y="4915"/>
                  </a:cubicBezTo>
                  <a:cubicBezTo>
                    <a:pt x="0" y="5330"/>
                    <a:pt x="160" y="5585"/>
                    <a:pt x="160" y="5968"/>
                  </a:cubicBezTo>
                  <a:cubicBezTo>
                    <a:pt x="287" y="6255"/>
                    <a:pt x="415" y="6511"/>
                    <a:pt x="543" y="6766"/>
                  </a:cubicBezTo>
                  <a:cubicBezTo>
                    <a:pt x="670" y="7053"/>
                    <a:pt x="798" y="7309"/>
                    <a:pt x="958" y="7564"/>
                  </a:cubicBezTo>
                  <a:cubicBezTo>
                    <a:pt x="1213" y="7851"/>
                    <a:pt x="1340" y="8234"/>
                    <a:pt x="1596" y="8521"/>
                  </a:cubicBezTo>
                  <a:cubicBezTo>
                    <a:pt x="2011" y="9032"/>
                    <a:pt x="2394" y="9447"/>
                    <a:pt x="2936" y="9830"/>
                  </a:cubicBezTo>
                  <a:cubicBezTo>
                    <a:pt x="2936" y="9830"/>
                    <a:pt x="2809" y="9830"/>
                    <a:pt x="2809" y="9957"/>
                  </a:cubicBezTo>
                  <a:cubicBezTo>
                    <a:pt x="2553" y="10372"/>
                    <a:pt x="2266" y="10755"/>
                    <a:pt x="2011" y="11298"/>
                  </a:cubicBezTo>
                  <a:cubicBezTo>
                    <a:pt x="1755" y="11713"/>
                    <a:pt x="1468" y="12096"/>
                    <a:pt x="1340" y="12511"/>
                  </a:cubicBezTo>
                  <a:cubicBezTo>
                    <a:pt x="1213" y="12638"/>
                    <a:pt x="1213" y="12894"/>
                    <a:pt x="1085" y="13021"/>
                  </a:cubicBezTo>
                  <a:lnTo>
                    <a:pt x="1085" y="13691"/>
                  </a:lnTo>
                  <a:cubicBezTo>
                    <a:pt x="1085" y="13819"/>
                    <a:pt x="1085" y="13947"/>
                    <a:pt x="1213" y="14106"/>
                  </a:cubicBezTo>
                  <a:lnTo>
                    <a:pt x="1213" y="14234"/>
                  </a:lnTo>
                  <a:lnTo>
                    <a:pt x="1340" y="14362"/>
                  </a:lnTo>
                  <a:cubicBezTo>
                    <a:pt x="1340" y="14362"/>
                    <a:pt x="1468" y="14362"/>
                    <a:pt x="1468" y="14489"/>
                  </a:cubicBezTo>
                  <a:cubicBezTo>
                    <a:pt x="1596" y="14489"/>
                    <a:pt x="1755" y="14617"/>
                    <a:pt x="1883" y="14617"/>
                  </a:cubicBezTo>
                  <a:lnTo>
                    <a:pt x="2394" y="14617"/>
                  </a:lnTo>
                  <a:cubicBezTo>
                    <a:pt x="2809" y="14617"/>
                    <a:pt x="3192" y="14489"/>
                    <a:pt x="3479" y="14362"/>
                  </a:cubicBezTo>
                  <a:cubicBezTo>
                    <a:pt x="3734" y="14234"/>
                    <a:pt x="3989" y="14106"/>
                    <a:pt x="4149" y="13947"/>
                  </a:cubicBezTo>
                  <a:cubicBezTo>
                    <a:pt x="4404" y="13947"/>
                    <a:pt x="4532" y="13819"/>
                    <a:pt x="4660" y="13691"/>
                  </a:cubicBezTo>
                  <a:cubicBezTo>
                    <a:pt x="4787" y="13819"/>
                    <a:pt x="4787" y="14106"/>
                    <a:pt x="4947" y="14234"/>
                  </a:cubicBezTo>
                  <a:cubicBezTo>
                    <a:pt x="5074" y="14745"/>
                    <a:pt x="5330" y="15287"/>
                    <a:pt x="5745" y="15702"/>
                  </a:cubicBezTo>
                  <a:cubicBezTo>
                    <a:pt x="5745" y="15830"/>
                    <a:pt x="5872" y="15957"/>
                    <a:pt x="6000" y="15957"/>
                  </a:cubicBezTo>
                  <a:cubicBezTo>
                    <a:pt x="6128" y="16085"/>
                    <a:pt x="6255" y="16213"/>
                    <a:pt x="6383" y="16213"/>
                  </a:cubicBezTo>
                  <a:cubicBezTo>
                    <a:pt x="6670" y="16340"/>
                    <a:pt x="6798" y="16340"/>
                    <a:pt x="6926" y="16340"/>
                  </a:cubicBezTo>
                  <a:cubicBezTo>
                    <a:pt x="7181" y="16340"/>
                    <a:pt x="7468" y="16340"/>
                    <a:pt x="7723" y="16213"/>
                  </a:cubicBezTo>
                  <a:cubicBezTo>
                    <a:pt x="7851" y="16085"/>
                    <a:pt x="7979" y="16085"/>
                    <a:pt x="7979" y="15957"/>
                  </a:cubicBezTo>
                  <a:cubicBezTo>
                    <a:pt x="8138" y="15830"/>
                    <a:pt x="8266" y="15702"/>
                    <a:pt x="8394" y="15415"/>
                  </a:cubicBezTo>
                  <a:cubicBezTo>
                    <a:pt x="8521" y="15160"/>
                    <a:pt x="8649" y="14745"/>
                    <a:pt x="8777" y="14362"/>
                  </a:cubicBezTo>
                  <a:cubicBezTo>
                    <a:pt x="8777" y="14234"/>
                    <a:pt x="8936" y="14106"/>
                    <a:pt x="8936" y="13947"/>
                  </a:cubicBezTo>
                  <a:cubicBezTo>
                    <a:pt x="9064" y="13947"/>
                    <a:pt x="9064" y="13947"/>
                    <a:pt x="9191" y="14106"/>
                  </a:cubicBezTo>
                  <a:cubicBezTo>
                    <a:pt x="9574" y="14234"/>
                    <a:pt x="9989" y="14362"/>
                    <a:pt x="10372" y="14489"/>
                  </a:cubicBezTo>
                  <a:cubicBezTo>
                    <a:pt x="10659" y="14489"/>
                    <a:pt x="10915" y="14489"/>
                    <a:pt x="11170" y="14617"/>
                  </a:cubicBezTo>
                  <a:lnTo>
                    <a:pt x="11457" y="14617"/>
                  </a:lnTo>
                  <a:cubicBezTo>
                    <a:pt x="11713" y="14617"/>
                    <a:pt x="11840" y="14489"/>
                    <a:pt x="12128" y="14362"/>
                  </a:cubicBezTo>
                  <a:cubicBezTo>
                    <a:pt x="12128" y="14362"/>
                    <a:pt x="12255" y="14362"/>
                    <a:pt x="12383" y="14234"/>
                  </a:cubicBezTo>
                  <a:lnTo>
                    <a:pt x="12766" y="13819"/>
                  </a:lnTo>
                  <a:cubicBezTo>
                    <a:pt x="12925" y="13564"/>
                    <a:pt x="12925" y="13149"/>
                    <a:pt x="12766" y="12894"/>
                  </a:cubicBezTo>
                  <a:cubicBezTo>
                    <a:pt x="12766" y="12766"/>
                    <a:pt x="12766" y="12638"/>
                    <a:pt x="12638" y="12511"/>
                  </a:cubicBezTo>
                  <a:cubicBezTo>
                    <a:pt x="12638" y="12351"/>
                    <a:pt x="12511" y="12223"/>
                    <a:pt x="12511" y="12223"/>
                  </a:cubicBezTo>
                  <a:lnTo>
                    <a:pt x="12511" y="11840"/>
                  </a:lnTo>
                  <a:cubicBezTo>
                    <a:pt x="12255" y="11426"/>
                    <a:pt x="12128" y="11170"/>
                    <a:pt x="11968" y="10915"/>
                  </a:cubicBezTo>
                  <a:cubicBezTo>
                    <a:pt x="11713" y="10372"/>
                    <a:pt x="11457" y="9957"/>
                    <a:pt x="11042" y="9575"/>
                  </a:cubicBezTo>
                  <a:cubicBezTo>
                    <a:pt x="10787" y="9319"/>
                    <a:pt x="10532" y="9032"/>
                    <a:pt x="10245" y="8777"/>
                  </a:cubicBezTo>
                  <a:cubicBezTo>
                    <a:pt x="10372" y="8777"/>
                    <a:pt x="10372" y="8649"/>
                    <a:pt x="10372" y="8649"/>
                  </a:cubicBezTo>
                  <a:cubicBezTo>
                    <a:pt x="10787" y="8234"/>
                    <a:pt x="11042" y="7851"/>
                    <a:pt x="11330" y="7436"/>
                  </a:cubicBezTo>
                  <a:cubicBezTo>
                    <a:pt x="11585" y="7181"/>
                    <a:pt x="11968" y="6766"/>
                    <a:pt x="12255" y="6383"/>
                  </a:cubicBezTo>
                  <a:lnTo>
                    <a:pt x="12766" y="5841"/>
                  </a:lnTo>
                  <a:cubicBezTo>
                    <a:pt x="12925" y="5585"/>
                    <a:pt x="13053" y="5458"/>
                    <a:pt x="13181" y="5170"/>
                  </a:cubicBezTo>
                  <a:cubicBezTo>
                    <a:pt x="13308" y="5043"/>
                    <a:pt x="13436" y="4787"/>
                    <a:pt x="13564" y="4660"/>
                  </a:cubicBezTo>
                  <a:cubicBezTo>
                    <a:pt x="13723" y="4372"/>
                    <a:pt x="13851" y="4245"/>
                    <a:pt x="13851" y="3989"/>
                  </a:cubicBezTo>
                  <a:cubicBezTo>
                    <a:pt x="13979" y="3862"/>
                    <a:pt x="13979" y="3575"/>
                    <a:pt x="14106" y="3447"/>
                  </a:cubicBezTo>
                  <a:lnTo>
                    <a:pt x="14106" y="3192"/>
                  </a:lnTo>
                  <a:lnTo>
                    <a:pt x="14106" y="2649"/>
                  </a:lnTo>
                  <a:cubicBezTo>
                    <a:pt x="14106" y="2521"/>
                    <a:pt x="13979" y="2266"/>
                    <a:pt x="13979" y="2138"/>
                  </a:cubicBezTo>
                  <a:cubicBezTo>
                    <a:pt x="13851" y="1979"/>
                    <a:pt x="13723" y="1851"/>
                    <a:pt x="13436" y="1724"/>
                  </a:cubicBezTo>
                  <a:cubicBezTo>
                    <a:pt x="13308" y="1724"/>
                    <a:pt x="13308" y="1596"/>
                    <a:pt x="13181" y="1596"/>
                  </a:cubicBezTo>
                  <a:lnTo>
                    <a:pt x="12766" y="1596"/>
                  </a:lnTo>
                  <a:cubicBezTo>
                    <a:pt x="12766" y="1468"/>
                    <a:pt x="12638" y="1468"/>
                    <a:pt x="12511" y="1468"/>
                  </a:cubicBezTo>
                  <a:cubicBezTo>
                    <a:pt x="12383" y="1468"/>
                    <a:pt x="12383" y="1468"/>
                    <a:pt x="12255" y="1596"/>
                  </a:cubicBezTo>
                  <a:cubicBezTo>
                    <a:pt x="11840" y="1851"/>
                    <a:pt x="11330" y="2138"/>
                    <a:pt x="10787" y="2521"/>
                  </a:cubicBezTo>
                  <a:cubicBezTo>
                    <a:pt x="10372" y="2777"/>
                    <a:pt x="9989" y="2936"/>
                    <a:pt x="9574" y="3192"/>
                  </a:cubicBezTo>
                  <a:cubicBezTo>
                    <a:pt x="9447" y="3319"/>
                    <a:pt x="9319" y="3319"/>
                    <a:pt x="9319" y="3447"/>
                  </a:cubicBezTo>
                  <a:cubicBezTo>
                    <a:pt x="9191" y="3447"/>
                    <a:pt x="9064" y="3575"/>
                    <a:pt x="9064" y="3575"/>
                  </a:cubicBezTo>
                  <a:cubicBezTo>
                    <a:pt x="8936" y="3734"/>
                    <a:pt x="8777" y="3734"/>
                    <a:pt x="8649" y="3862"/>
                  </a:cubicBezTo>
                  <a:lnTo>
                    <a:pt x="8649" y="3575"/>
                  </a:lnTo>
                  <a:cubicBezTo>
                    <a:pt x="8521" y="3192"/>
                    <a:pt x="8394" y="2777"/>
                    <a:pt x="8394" y="2394"/>
                  </a:cubicBezTo>
                  <a:cubicBezTo>
                    <a:pt x="8266" y="1979"/>
                    <a:pt x="8138" y="1724"/>
                    <a:pt x="7979" y="1468"/>
                  </a:cubicBezTo>
                  <a:cubicBezTo>
                    <a:pt x="7979" y="1181"/>
                    <a:pt x="7851" y="1053"/>
                    <a:pt x="7851" y="926"/>
                  </a:cubicBezTo>
                  <a:cubicBezTo>
                    <a:pt x="7723" y="798"/>
                    <a:pt x="7596" y="670"/>
                    <a:pt x="7596" y="543"/>
                  </a:cubicBezTo>
                  <a:cubicBezTo>
                    <a:pt x="7468" y="256"/>
                    <a:pt x="7340" y="128"/>
                    <a:pt x="705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5" name="Google Shape;365;p7"/>
          <p:cNvGrpSpPr/>
          <p:nvPr/>
        </p:nvGrpSpPr>
        <p:grpSpPr>
          <a:xfrm>
            <a:off x="7979904" y="287021"/>
            <a:ext cx="864804" cy="358370"/>
            <a:chOff x="8029479" y="603859"/>
            <a:chExt cx="864804" cy="358370"/>
          </a:xfrm>
        </p:grpSpPr>
        <p:sp>
          <p:nvSpPr>
            <p:cNvPr id="366" name="Google Shape;366;p7"/>
            <p:cNvSpPr/>
            <p:nvPr/>
          </p:nvSpPr>
          <p:spPr>
            <a:xfrm>
              <a:off x="8029479" y="603859"/>
              <a:ext cx="864804" cy="358370"/>
            </a:xfrm>
            <a:custGeom>
              <a:rect b="b" l="l" r="r" t="t"/>
              <a:pathLst>
                <a:path extrusionOk="0" h="11625" w="28053">
                  <a:moveTo>
                    <a:pt x="15159" y="926"/>
                  </a:moveTo>
                  <a:cubicBezTo>
                    <a:pt x="15287" y="1053"/>
                    <a:pt x="15574" y="1053"/>
                    <a:pt x="15830" y="1053"/>
                  </a:cubicBezTo>
                  <a:lnTo>
                    <a:pt x="17298" y="1053"/>
                  </a:lnTo>
                  <a:cubicBezTo>
                    <a:pt x="17681" y="1053"/>
                    <a:pt x="18095" y="1053"/>
                    <a:pt x="18351" y="1181"/>
                  </a:cubicBezTo>
                  <a:lnTo>
                    <a:pt x="20361" y="1181"/>
                  </a:lnTo>
                  <a:lnTo>
                    <a:pt x="20489" y="1341"/>
                  </a:lnTo>
                  <a:lnTo>
                    <a:pt x="22340" y="1341"/>
                  </a:lnTo>
                  <a:cubicBezTo>
                    <a:pt x="22883" y="1341"/>
                    <a:pt x="23266" y="1341"/>
                    <a:pt x="23680" y="1468"/>
                  </a:cubicBezTo>
                  <a:lnTo>
                    <a:pt x="24191" y="1468"/>
                  </a:lnTo>
                  <a:cubicBezTo>
                    <a:pt x="24478" y="1596"/>
                    <a:pt x="24734" y="1596"/>
                    <a:pt x="24861" y="1724"/>
                  </a:cubicBezTo>
                  <a:lnTo>
                    <a:pt x="25659" y="1724"/>
                  </a:lnTo>
                  <a:lnTo>
                    <a:pt x="25946" y="1851"/>
                  </a:lnTo>
                  <a:lnTo>
                    <a:pt x="26329" y="1851"/>
                  </a:lnTo>
                  <a:cubicBezTo>
                    <a:pt x="26585" y="1851"/>
                    <a:pt x="26744" y="1851"/>
                    <a:pt x="26872" y="1979"/>
                  </a:cubicBezTo>
                  <a:cubicBezTo>
                    <a:pt x="26872" y="2139"/>
                    <a:pt x="26744" y="2139"/>
                    <a:pt x="26744" y="2139"/>
                  </a:cubicBezTo>
                  <a:cubicBezTo>
                    <a:pt x="26744" y="2139"/>
                    <a:pt x="26585" y="2266"/>
                    <a:pt x="26457" y="2266"/>
                  </a:cubicBezTo>
                  <a:cubicBezTo>
                    <a:pt x="26202" y="2394"/>
                    <a:pt x="25946" y="2521"/>
                    <a:pt x="25787" y="2649"/>
                  </a:cubicBezTo>
                  <a:cubicBezTo>
                    <a:pt x="25659" y="2649"/>
                    <a:pt x="25404" y="2777"/>
                    <a:pt x="25276" y="2777"/>
                  </a:cubicBezTo>
                  <a:cubicBezTo>
                    <a:pt x="25149" y="2936"/>
                    <a:pt x="24861" y="3064"/>
                    <a:pt x="24606" y="3192"/>
                  </a:cubicBezTo>
                  <a:cubicBezTo>
                    <a:pt x="24478" y="3319"/>
                    <a:pt x="24351" y="3319"/>
                    <a:pt x="24191" y="3447"/>
                  </a:cubicBezTo>
                  <a:lnTo>
                    <a:pt x="24063" y="3447"/>
                  </a:lnTo>
                  <a:lnTo>
                    <a:pt x="23936" y="3575"/>
                  </a:lnTo>
                  <a:cubicBezTo>
                    <a:pt x="23680" y="3734"/>
                    <a:pt x="23266" y="3990"/>
                    <a:pt x="22883" y="4117"/>
                  </a:cubicBezTo>
                  <a:lnTo>
                    <a:pt x="22755" y="4245"/>
                  </a:lnTo>
                  <a:lnTo>
                    <a:pt x="22340" y="4532"/>
                  </a:lnTo>
                  <a:cubicBezTo>
                    <a:pt x="21542" y="4787"/>
                    <a:pt x="20872" y="5170"/>
                    <a:pt x="20202" y="5585"/>
                  </a:cubicBezTo>
                  <a:cubicBezTo>
                    <a:pt x="19691" y="5968"/>
                    <a:pt x="19149" y="6255"/>
                    <a:pt x="18606" y="6511"/>
                  </a:cubicBezTo>
                  <a:cubicBezTo>
                    <a:pt x="18478" y="6638"/>
                    <a:pt x="18351" y="6766"/>
                    <a:pt x="18223" y="6766"/>
                  </a:cubicBezTo>
                  <a:lnTo>
                    <a:pt x="18095" y="6926"/>
                  </a:lnTo>
                  <a:cubicBezTo>
                    <a:pt x="17968" y="7053"/>
                    <a:pt x="17681" y="7181"/>
                    <a:pt x="17553" y="7309"/>
                  </a:cubicBezTo>
                  <a:cubicBezTo>
                    <a:pt x="17553" y="7309"/>
                    <a:pt x="17425" y="7309"/>
                    <a:pt x="17425" y="7181"/>
                  </a:cubicBezTo>
                  <a:cubicBezTo>
                    <a:pt x="17298" y="7181"/>
                    <a:pt x="17170" y="7181"/>
                    <a:pt x="17170" y="7053"/>
                  </a:cubicBezTo>
                  <a:lnTo>
                    <a:pt x="16883" y="7053"/>
                  </a:lnTo>
                  <a:cubicBezTo>
                    <a:pt x="16500" y="6926"/>
                    <a:pt x="16085" y="6926"/>
                    <a:pt x="15702" y="6766"/>
                  </a:cubicBezTo>
                  <a:lnTo>
                    <a:pt x="15415" y="6766"/>
                  </a:lnTo>
                  <a:cubicBezTo>
                    <a:pt x="14617" y="6638"/>
                    <a:pt x="13691" y="6511"/>
                    <a:pt x="12766" y="6383"/>
                  </a:cubicBezTo>
                  <a:cubicBezTo>
                    <a:pt x="12638" y="6383"/>
                    <a:pt x="12383" y="6255"/>
                    <a:pt x="12223" y="6255"/>
                  </a:cubicBezTo>
                  <a:lnTo>
                    <a:pt x="12096" y="6255"/>
                  </a:lnTo>
                  <a:cubicBezTo>
                    <a:pt x="11968" y="6255"/>
                    <a:pt x="11713" y="6128"/>
                    <a:pt x="11585" y="6128"/>
                  </a:cubicBezTo>
                  <a:cubicBezTo>
                    <a:pt x="11042" y="5968"/>
                    <a:pt x="10500" y="5968"/>
                    <a:pt x="10117" y="5968"/>
                  </a:cubicBezTo>
                  <a:lnTo>
                    <a:pt x="9702" y="5841"/>
                  </a:lnTo>
                  <a:cubicBezTo>
                    <a:pt x="9319" y="5841"/>
                    <a:pt x="9032" y="5841"/>
                    <a:pt x="8649" y="5713"/>
                  </a:cubicBezTo>
                  <a:cubicBezTo>
                    <a:pt x="8106" y="5713"/>
                    <a:pt x="7723" y="5713"/>
                    <a:pt x="7181" y="5585"/>
                  </a:cubicBezTo>
                  <a:lnTo>
                    <a:pt x="6383" y="5585"/>
                  </a:lnTo>
                  <a:cubicBezTo>
                    <a:pt x="5840" y="5585"/>
                    <a:pt x="5330" y="5458"/>
                    <a:pt x="4787" y="5458"/>
                  </a:cubicBezTo>
                  <a:lnTo>
                    <a:pt x="4404" y="5458"/>
                  </a:lnTo>
                  <a:lnTo>
                    <a:pt x="4660" y="5330"/>
                  </a:lnTo>
                  <a:cubicBezTo>
                    <a:pt x="4787" y="5170"/>
                    <a:pt x="5043" y="5170"/>
                    <a:pt x="5202" y="5043"/>
                  </a:cubicBezTo>
                  <a:cubicBezTo>
                    <a:pt x="5330" y="4915"/>
                    <a:pt x="5585" y="4915"/>
                    <a:pt x="5713" y="4787"/>
                  </a:cubicBezTo>
                  <a:lnTo>
                    <a:pt x="5840" y="4660"/>
                  </a:lnTo>
                  <a:cubicBezTo>
                    <a:pt x="6000" y="4532"/>
                    <a:pt x="6255" y="4532"/>
                    <a:pt x="6383" y="4373"/>
                  </a:cubicBezTo>
                  <a:lnTo>
                    <a:pt x="6511" y="4373"/>
                  </a:lnTo>
                  <a:cubicBezTo>
                    <a:pt x="6798" y="4117"/>
                    <a:pt x="7053" y="3990"/>
                    <a:pt x="7436" y="3862"/>
                  </a:cubicBezTo>
                  <a:cubicBezTo>
                    <a:pt x="7596" y="3862"/>
                    <a:pt x="7723" y="3734"/>
                    <a:pt x="7851" y="3734"/>
                  </a:cubicBezTo>
                  <a:lnTo>
                    <a:pt x="8234" y="3447"/>
                  </a:lnTo>
                  <a:cubicBezTo>
                    <a:pt x="8521" y="3319"/>
                    <a:pt x="8904" y="3192"/>
                    <a:pt x="9191" y="3064"/>
                  </a:cubicBezTo>
                  <a:lnTo>
                    <a:pt x="9319" y="3064"/>
                  </a:lnTo>
                  <a:cubicBezTo>
                    <a:pt x="9702" y="2936"/>
                    <a:pt x="10117" y="2777"/>
                    <a:pt x="10372" y="2521"/>
                  </a:cubicBezTo>
                  <a:cubicBezTo>
                    <a:pt x="10628" y="2521"/>
                    <a:pt x="10787" y="2394"/>
                    <a:pt x="11042" y="2266"/>
                  </a:cubicBezTo>
                  <a:cubicBezTo>
                    <a:pt x="11042" y="2266"/>
                    <a:pt x="11170" y="2139"/>
                    <a:pt x="11298" y="2139"/>
                  </a:cubicBezTo>
                  <a:lnTo>
                    <a:pt x="11425" y="2139"/>
                  </a:lnTo>
                  <a:cubicBezTo>
                    <a:pt x="11425" y="2139"/>
                    <a:pt x="11425" y="1979"/>
                    <a:pt x="11585" y="1979"/>
                  </a:cubicBezTo>
                  <a:cubicBezTo>
                    <a:pt x="11713" y="1851"/>
                    <a:pt x="11968" y="1851"/>
                    <a:pt x="12096" y="1724"/>
                  </a:cubicBezTo>
                  <a:cubicBezTo>
                    <a:pt x="12383" y="1596"/>
                    <a:pt x="12510" y="1596"/>
                    <a:pt x="12638" y="1468"/>
                  </a:cubicBezTo>
                  <a:cubicBezTo>
                    <a:pt x="12766" y="1468"/>
                    <a:pt x="12893" y="1341"/>
                    <a:pt x="13021" y="1341"/>
                  </a:cubicBezTo>
                  <a:lnTo>
                    <a:pt x="13021" y="1181"/>
                  </a:lnTo>
                  <a:lnTo>
                    <a:pt x="13181" y="1181"/>
                  </a:lnTo>
                  <a:lnTo>
                    <a:pt x="13308" y="1053"/>
                  </a:lnTo>
                  <a:cubicBezTo>
                    <a:pt x="13436" y="1053"/>
                    <a:pt x="13436" y="1053"/>
                    <a:pt x="13564" y="926"/>
                  </a:cubicBezTo>
                  <a:close/>
                  <a:moveTo>
                    <a:pt x="2138" y="6926"/>
                  </a:moveTo>
                  <a:cubicBezTo>
                    <a:pt x="2011" y="7309"/>
                    <a:pt x="2011" y="7724"/>
                    <a:pt x="2011" y="8234"/>
                  </a:cubicBezTo>
                  <a:lnTo>
                    <a:pt x="1851" y="8362"/>
                  </a:lnTo>
                  <a:lnTo>
                    <a:pt x="1851" y="8521"/>
                  </a:lnTo>
                  <a:lnTo>
                    <a:pt x="1851" y="9160"/>
                  </a:lnTo>
                  <a:lnTo>
                    <a:pt x="1851" y="9319"/>
                  </a:lnTo>
                  <a:cubicBezTo>
                    <a:pt x="1723" y="9160"/>
                    <a:pt x="1723" y="9160"/>
                    <a:pt x="1596" y="9160"/>
                  </a:cubicBezTo>
                  <a:cubicBezTo>
                    <a:pt x="1468" y="9160"/>
                    <a:pt x="1468" y="9032"/>
                    <a:pt x="1340" y="9032"/>
                  </a:cubicBezTo>
                  <a:lnTo>
                    <a:pt x="1340" y="8904"/>
                  </a:lnTo>
                  <a:cubicBezTo>
                    <a:pt x="1213" y="8777"/>
                    <a:pt x="1053" y="8649"/>
                    <a:pt x="1053" y="8521"/>
                  </a:cubicBezTo>
                  <a:cubicBezTo>
                    <a:pt x="1053" y="8521"/>
                    <a:pt x="1053" y="8362"/>
                    <a:pt x="926" y="8362"/>
                  </a:cubicBezTo>
                  <a:lnTo>
                    <a:pt x="926" y="7979"/>
                  </a:lnTo>
                  <a:cubicBezTo>
                    <a:pt x="1053" y="7851"/>
                    <a:pt x="1053" y="7851"/>
                    <a:pt x="1053" y="7724"/>
                  </a:cubicBezTo>
                  <a:cubicBezTo>
                    <a:pt x="1213" y="7564"/>
                    <a:pt x="1213" y="7436"/>
                    <a:pt x="1340" y="7309"/>
                  </a:cubicBezTo>
                  <a:lnTo>
                    <a:pt x="1340" y="7181"/>
                  </a:lnTo>
                  <a:cubicBezTo>
                    <a:pt x="1468" y="7181"/>
                    <a:pt x="1596" y="7053"/>
                    <a:pt x="1723" y="7053"/>
                  </a:cubicBezTo>
                  <a:cubicBezTo>
                    <a:pt x="1723" y="6926"/>
                    <a:pt x="1851" y="6926"/>
                    <a:pt x="1851" y="6926"/>
                  </a:cubicBezTo>
                  <a:close/>
                  <a:moveTo>
                    <a:pt x="26872" y="3064"/>
                  </a:moveTo>
                  <a:lnTo>
                    <a:pt x="27000" y="3192"/>
                  </a:lnTo>
                  <a:lnTo>
                    <a:pt x="27000" y="3319"/>
                  </a:lnTo>
                  <a:cubicBezTo>
                    <a:pt x="27000" y="3575"/>
                    <a:pt x="27127" y="3862"/>
                    <a:pt x="27127" y="3990"/>
                  </a:cubicBezTo>
                  <a:lnTo>
                    <a:pt x="27127" y="4660"/>
                  </a:lnTo>
                  <a:cubicBezTo>
                    <a:pt x="27127" y="4787"/>
                    <a:pt x="27127" y="4787"/>
                    <a:pt x="27000" y="4787"/>
                  </a:cubicBezTo>
                  <a:cubicBezTo>
                    <a:pt x="26872" y="4915"/>
                    <a:pt x="26744" y="5043"/>
                    <a:pt x="26585" y="5170"/>
                  </a:cubicBezTo>
                  <a:cubicBezTo>
                    <a:pt x="26457" y="5330"/>
                    <a:pt x="26329" y="5458"/>
                    <a:pt x="26202" y="5585"/>
                  </a:cubicBezTo>
                  <a:lnTo>
                    <a:pt x="26074" y="5585"/>
                  </a:lnTo>
                  <a:cubicBezTo>
                    <a:pt x="25946" y="5713"/>
                    <a:pt x="25787" y="5713"/>
                    <a:pt x="25659" y="5841"/>
                  </a:cubicBezTo>
                  <a:cubicBezTo>
                    <a:pt x="25532" y="5968"/>
                    <a:pt x="25276" y="6128"/>
                    <a:pt x="25149" y="6128"/>
                  </a:cubicBezTo>
                  <a:lnTo>
                    <a:pt x="25149" y="6255"/>
                  </a:lnTo>
                  <a:cubicBezTo>
                    <a:pt x="24861" y="6383"/>
                    <a:pt x="24734" y="6511"/>
                    <a:pt x="24478" y="6638"/>
                  </a:cubicBezTo>
                  <a:lnTo>
                    <a:pt x="24351" y="6766"/>
                  </a:lnTo>
                  <a:cubicBezTo>
                    <a:pt x="24063" y="6926"/>
                    <a:pt x="23680" y="7181"/>
                    <a:pt x="23393" y="7436"/>
                  </a:cubicBezTo>
                  <a:cubicBezTo>
                    <a:pt x="23010" y="7564"/>
                    <a:pt x="22755" y="7851"/>
                    <a:pt x="22340" y="7979"/>
                  </a:cubicBezTo>
                  <a:cubicBezTo>
                    <a:pt x="22085" y="8107"/>
                    <a:pt x="21957" y="8234"/>
                    <a:pt x="21670" y="8234"/>
                  </a:cubicBezTo>
                  <a:cubicBezTo>
                    <a:pt x="21542" y="8362"/>
                    <a:pt x="21287" y="8521"/>
                    <a:pt x="21159" y="8521"/>
                  </a:cubicBezTo>
                  <a:lnTo>
                    <a:pt x="21000" y="8649"/>
                  </a:lnTo>
                  <a:cubicBezTo>
                    <a:pt x="21000" y="8649"/>
                    <a:pt x="20872" y="8777"/>
                    <a:pt x="20744" y="8777"/>
                  </a:cubicBezTo>
                  <a:cubicBezTo>
                    <a:pt x="20744" y="8777"/>
                    <a:pt x="20617" y="8904"/>
                    <a:pt x="20489" y="8904"/>
                  </a:cubicBezTo>
                  <a:cubicBezTo>
                    <a:pt x="20489" y="8904"/>
                    <a:pt x="20361" y="9032"/>
                    <a:pt x="20202" y="9032"/>
                  </a:cubicBezTo>
                  <a:lnTo>
                    <a:pt x="20074" y="9160"/>
                  </a:lnTo>
                  <a:lnTo>
                    <a:pt x="19946" y="9160"/>
                  </a:lnTo>
                  <a:cubicBezTo>
                    <a:pt x="19691" y="9319"/>
                    <a:pt x="19564" y="9447"/>
                    <a:pt x="19276" y="9575"/>
                  </a:cubicBezTo>
                  <a:cubicBezTo>
                    <a:pt x="19149" y="9702"/>
                    <a:pt x="19021" y="9702"/>
                    <a:pt x="18893" y="9830"/>
                  </a:cubicBezTo>
                  <a:lnTo>
                    <a:pt x="18766" y="9958"/>
                  </a:lnTo>
                  <a:lnTo>
                    <a:pt x="18606" y="10117"/>
                  </a:lnTo>
                  <a:cubicBezTo>
                    <a:pt x="18478" y="10117"/>
                    <a:pt x="18351" y="10245"/>
                    <a:pt x="18223" y="10372"/>
                  </a:cubicBezTo>
                  <a:lnTo>
                    <a:pt x="17968" y="10372"/>
                  </a:lnTo>
                  <a:lnTo>
                    <a:pt x="17968" y="9830"/>
                  </a:lnTo>
                  <a:lnTo>
                    <a:pt x="17968" y="9319"/>
                  </a:lnTo>
                  <a:cubicBezTo>
                    <a:pt x="17968" y="9319"/>
                    <a:pt x="18095" y="9319"/>
                    <a:pt x="18095" y="9160"/>
                  </a:cubicBezTo>
                  <a:cubicBezTo>
                    <a:pt x="18606" y="8904"/>
                    <a:pt x="19149" y="8649"/>
                    <a:pt x="19564" y="8521"/>
                  </a:cubicBezTo>
                  <a:lnTo>
                    <a:pt x="19819" y="8234"/>
                  </a:lnTo>
                  <a:lnTo>
                    <a:pt x="20202" y="8107"/>
                  </a:lnTo>
                  <a:lnTo>
                    <a:pt x="20361" y="7979"/>
                  </a:lnTo>
                  <a:cubicBezTo>
                    <a:pt x="20489" y="7851"/>
                    <a:pt x="20744" y="7851"/>
                    <a:pt x="21000" y="7564"/>
                  </a:cubicBezTo>
                  <a:cubicBezTo>
                    <a:pt x="21000" y="7564"/>
                    <a:pt x="21159" y="7436"/>
                    <a:pt x="21159" y="7309"/>
                  </a:cubicBezTo>
                  <a:cubicBezTo>
                    <a:pt x="21159" y="7181"/>
                    <a:pt x="21000" y="7053"/>
                    <a:pt x="21000" y="6926"/>
                  </a:cubicBezTo>
                  <a:cubicBezTo>
                    <a:pt x="20872" y="6926"/>
                    <a:pt x="20744" y="6766"/>
                    <a:pt x="20617" y="6766"/>
                  </a:cubicBezTo>
                  <a:cubicBezTo>
                    <a:pt x="20489" y="6766"/>
                    <a:pt x="20489" y="6926"/>
                    <a:pt x="20361" y="6926"/>
                  </a:cubicBezTo>
                  <a:cubicBezTo>
                    <a:pt x="20074" y="7053"/>
                    <a:pt x="19946" y="7181"/>
                    <a:pt x="19819" y="7309"/>
                  </a:cubicBezTo>
                  <a:lnTo>
                    <a:pt x="19691" y="7309"/>
                  </a:lnTo>
                  <a:cubicBezTo>
                    <a:pt x="19564" y="7436"/>
                    <a:pt x="19276" y="7564"/>
                    <a:pt x="19021" y="7724"/>
                  </a:cubicBezTo>
                  <a:cubicBezTo>
                    <a:pt x="18766" y="7851"/>
                    <a:pt x="18351" y="8107"/>
                    <a:pt x="18095" y="8234"/>
                  </a:cubicBezTo>
                  <a:cubicBezTo>
                    <a:pt x="17968" y="8234"/>
                    <a:pt x="17968" y="8234"/>
                    <a:pt x="17968" y="8362"/>
                  </a:cubicBezTo>
                  <a:lnTo>
                    <a:pt x="17808" y="8234"/>
                  </a:lnTo>
                  <a:lnTo>
                    <a:pt x="17808" y="8107"/>
                  </a:lnTo>
                  <a:cubicBezTo>
                    <a:pt x="18095" y="7979"/>
                    <a:pt x="18223" y="7851"/>
                    <a:pt x="18478" y="7724"/>
                  </a:cubicBezTo>
                  <a:cubicBezTo>
                    <a:pt x="18478" y="7724"/>
                    <a:pt x="18606" y="7724"/>
                    <a:pt x="18606" y="7564"/>
                  </a:cubicBezTo>
                  <a:cubicBezTo>
                    <a:pt x="18766" y="7564"/>
                    <a:pt x="18893" y="7436"/>
                    <a:pt x="19021" y="7309"/>
                  </a:cubicBezTo>
                  <a:cubicBezTo>
                    <a:pt x="19404" y="7053"/>
                    <a:pt x="19946" y="6766"/>
                    <a:pt x="20361" y="6511"/>
                  </a:cubicBezTo>
                  <a:cubicBezTo>
                    <a:pt x="21159" y="6128"/>
                    <a:pt x="21957" y="5585"/>
                    <a:pt x="22883" y="5170"/>
                  </a:cubicBezTo>
                  <a:lnTo>
                    <a:pt x="23266" y="5043"/>
                  </a:lnTo>
                  <a:lnTo>
                    <a:pt x="23266" y="4915"/>
                  </a:lnTo>
                  <a:cubicBezTo>
                    <a:pt x="23553" y="4787"/>
                    <a:pt x="23808" y="4660"/>
                    <a:pt x="24063" y="4532"/>
                  </a:cubicBezTo>
                  <a:cubicBezTo>
                    <a:pt x="24191" y="4532"/>
                    <a:pt x="24351" y="4373"/>
                    <a:pt x="24351" y="4373"/>
                  </a:cubicBezTo>
                  <a:lnTo>
                    <a:pt x="24478" y="4245"/>
                  </a:lnTo>
                  <a:cubicBezTo>
                    <a:pt x="24734" y="4117"/>
                    <a:pt x="24989" y="3990"/>
                    <a:pt x="25276" y="3862"/>
                  </a:cubicBezTo>
                  <a:cubicBezTo>
                    <a:pt x="25532" y="3734"/>
                    <a:pt x="25946" y="3575"/>
                    <a:pt x="26329" y="3319"/>
                  </a:cubicBezTo>
                  <a:lnTo>
                    <a:pt x="26457" y="3319"/>
                  </a:lnTo>
                  <a:cubicBezTo>
                    <a:pt x="26585" y="3192"/>
                    <a:pt x="26744" y="3192"/>
                    <a:pt x="26872" y="3064"/>
                  </a:cubicBezTo>
                  <a:close/>
                  <a:moveTo>
                    <a:pt x="5585" y="6383"/>
                  </a:moveTo>
                  <a:cubicBezTo>
                    <a:pt x="5840" y="6383"/>
                    <a:pt x="6000" y="6511"/>
                    <a:pt x="6255" y="6511"/>
                  </a:cubicBezTo>
                  <a:lnTo>
                    <a:pt x="7053" y="6511"/>
                  </a:lnTo>
                  <a:cubicBezTo>
                    <a:pt x="7436" y="6511"/>
                    <a:pt x="7851" y="6638"/>
                    <a:pt x="8394" y="6638"/>
                  </a:cubicBezTo>
                  <a:lnTo>
                    <a:pt x="8521" y="6638"/>
                  </a:lnTo>
                  <a:lnTo>
                    <a:pt x="9032" y="6766"/>
                  </a:lnTo>
                  <a:lnTo>
                    <a:pt x="9319" y="6766"/>
                  </a:lnTo>
                  <a:cubicBezTo>
                    <a:pt x="9830" y="6766"/>
                    <a:pt x="10245" y="6766"/>
                    <a:pt x="10787" y="6926"/>
                  </a:cubicBezTo>
                  <a:cubicBezTo>
                    <a:pt x="11170" y="6926"/>
                    <a:pt x="11585" y="7053"/>
                    <a:pt x="11968" y="7181"/>
                  </a:cubicBezTo>
                  <a:cubicBezTo>
                    <a:pt x="12383" y="7181"/>
                    <a:pt x="12638" y="7309"/>
                    <a:pt x="13021" y="7309"/>
                  </a:cubicBezTo>
                  <a:lnTo>
                    <a:pt x="13308" y="7436"/>
                  </a:lnTo>
                  <a:cubicBezTo>
                    <a:pt x="13564" y="7436"/>
                    <a:pt x="13979" y="7436"/>
                    <a:pt x="14234" y="7564"/>
                  </a:cubicBezTo>
                  <a:lnTo>
                    <a:pt x="14904" y="7564"/>
                  </a:lnTo>
                  <a:cubicBezTo>
                    <a:pt x="15287" y="7724"/>
                    <a:pt x="15702" y="7724"/>
                    <a:pt x="16085" y="7851"/>
                  </a:cubicBezTo>
                  <a:lnTo>
                    <a:pt x="16500" y="7851"/>
                  </a:lnTo>
                  <a:cubicBezTo>
                    <a:pt x="16627" y="7851"/>
                    <a:pt x="16755" y="7979"/>
                    <a:pt x="16883" y="7979"/>
                  </a:cubicBezTo>
                  <a:cubicBezTo>
                    <a:pt x="16883" y="7979"/>
                    <a:pt x="16883" y="8107"/>
                    <a:pt x="17010" y="8107"/>
                  </a:cubicBezTo>
                  <a:lnTo>
                    <a:pt x="17010" y="8362"/>
                  </a:lnTo>
                  <a:lnTo>
                    <a:pt x="14904" y="8362"/>
                  </a:lnTo>
                  <a:cubicBezTo>
                    <a:pt x="14617" y="8234"/>
                    <a:pt x="14361" y="8234"/>
                    <a:pt x="14106" y="8107"/>
                  </a:cubicBezTo>
                  <a:cubicBezTo>
                    <a:pt x="13691" y="8107"/>
                    <a:pt x="13436" y="7979"/>
                    <a:pt x="13181" y="7979"/>
                  </a:cubicBezTo>
                  <a:lnTo>
                    <a:pt x="13021" y="7979"/>
                  </a:lnTo>
                  <a:cubicBezTo>
                    <a:pt x="13021" y="7851"/>
                    <a:pt x="12893" y="7851"/>
                    <a:pt x="12893" y="7851"/>
                  </a:cubicBezTo>
                  <a:cubicBezTo>
                    <a:pt x="12766" y="7851"/>
                    <a:pt x="12510" y="7979"/>
                    <a:pt x="12510" y="8234"/>
                  </a:cubicBezTo>
                  <a:lnTo>
                    <a:pt x="12510" y="8521"/>
                  </a:lnTo>
                  <a:cubicBezTo>
                    <a:pt x="12638" y="8649"/>
                    <a:pt x="12638" y="8777"/>
                    <a:pt x="12766" y="8777"/>
                  </a:cubicBezTo>
                  <a:cubicBezTo>
                    <a:pt x="13308" y="8904"/>
                    <a:pt x="13564" y="9032"/>
                    <a:pt x="13979" y="9032"/>
                  </a:cubicBezTo>
                  <a:cubicBezTo>
                    <a:pt x="14361" y="9160"/>
                    <a:pt x="14617" y="9160"/>
                    <a:pt x="15032" y="9160"/>
                  </a:cubicBezTo>
                  <a:cubicBezTo>
                    <a:pt x="15287" y="9319"/>
                    <a:pt x="15574" y="9319"/>
                    <a:pt x="15830" y="9319"/>
                  </a:cubicBezTo>
                  <a:lnTo>
                    <a:pt x="16883" y="9319"/>
                  </a:lnTo>
                  <a:cubicBezTo>
                    <a:pt x="16883" y="9160"/>
                    <a:pt x="17010" y="9160"/>
                    <a:pt x="17010" y="9160"/>
                  </a:cubicBezTo>
                  <a:lnTo>
                    <a:pt x="17010" y="9319"/>
                  </a:lnTo>
                  <a:cubicBezTo>
                    <a:pt x="16755" y="9447"/>
                    <a:pt x="16372" y="9447"/>
                    <a:pt x="16085" y="9447"/>
                  </a:cubicBezTo>
                  <a:lnTo>
                    <a:pt x="14106" y="9447"/>
                  </a:lnTo>
                  <a:cubicBezTo>
                    <a:pt x="13819" y="9447"/>
                    <a:pt x="13691" y="9575"/>
                    <a:pt x="13691" y="9830"/>
                  </a:cubicBezTo>
                  <a:cubicBezTo>
                    <a:pt x="13691" y="10117"/>
                    <a:pt x="13819" y="10372"/>
                    <a:pt x="14106" y="10372"/>
                  </a:cubicBezTo>
                  <a:cubicBezTo>
                    <a:pt x="14617" y="10372"/>
                    <a:pt x="15159" y="10245"/>
                    <a:pt x="15702" y="10245"/>
                  </a:cubicBezTo>
                  <a:lnTo>
                    <a:pt x="17170" y="10245"/>
                  </a:lnTo>
                  <a:cubicBezTo>
                    <a:pt x="17170" y="10372"/>
                    <a:pt x="17010" y="10372"/>
                    <a:pt x="17010" y="10372"/>
                  </a:cubicBezTo>
                  <a:lnTo>
                    <a:pt x="17010" y="10628"/>
                  </a:lnTo>
                  <a:lnTo>
                    <a:pt x="14361" y="10628"/>
                  </a:lnTo>
                  <a:cubicBezTo>
                    <a:pt x="13979" y="10500"/>
                    <a:pt x="13691" y="10500"/>
                    <a:pt x="13436" y="10500"/>
                  </a:cubicBezTo>
                  <a:lnTo>
                    <a:pt x="12766" y="10500"/>
                  </a:lnTo>
                  <a:cubicBezTo>
                    <a:pt x="12383" y="10372"/>
                    <a:pt x="11968" y="10372"/>
                    <a:pt x="11425" y="10372"/>
                  </a:cubicBezTo>
                  <a:lnTo>
                    <a:pt x="8649" y="10372"/>
                  </a:lnTo>
                  <a:cubicBezTo>
                    <a:pt x="8234" y="10372"/>
                    <a:pt x="7851" y="10245"/>
                    <a:pt x="7436" y="10245"/>
                  </a:cubicBezTo>
                  <a:lnTo>
                    <a:pt x="6511" y="10245"/>
                  </a:lnTo>
                  <a:lnTo>
                    <a:pt x="6383" y="10117"/>
                  </a:lnTo>
                  <a:lnTo>
                    <a:pt x="6128" y="10117"/>
                  </a:lnTo>
                  <a:cubicBezTo>
                    <a:pt x="5713" y="10117"/>
                    <a:pt x="5457" y="9958"/>
                    <a:pt x="5043" y="9958"/>
                  </a:cubicBezTo>
                  <a:cubicBezTo>
                    <a:pt x="4915" y="9958"/>
                    <a:pt x="4660" y="9830"/>
                    <a:pt x="4532" y="9830"/>
                  </a:cubicBezTo>
                  <a:lnTo>
                    <a:pt x="4404" y="9830"/>
                  </a:lnTo>
                  <a:cubicBezTo>
                    <a:pt x="4245" y="9830"/>
                    <a:pt x="4117" y="9830"/>
                    <a:pt x="3989" y="9702"/>
                  </a:cubicBezTo>
                  <a:lnTo>
                    <a:pt x="3734" y="9702"/>
                  </a:lnTo>
                  <a:cubicBezTo>
                    <a:pt x="3447" y="9702"/>
                    <a:pt x="3191" y="9575"/>
                    <a:pt x="2936" y="9575"/>
                  </a:cubicBezTo>
                  <a:lnTo>
                    <a:pt x="2809" y="9575"/>
                  </a:lnTo>
                  <a:lnTo>
                    <a:pt x="2809" y="9447"/>
                  </a:lnTo>
                  <a:lnTo>
                    <a:pt x="2809" y="8521"/>
                  </a:lnTo>
                  <a:lnTo>
                    <a:pt x="2809" y="8362"/>
                  </a:lnTo>
                  <a:lnTo>
                    <a:pt x="2809" y="8234"/>
                  </a:lnTo>
                  <a:cubicBezTo>
                    <a:pt x="2936" y="7724"/>
                    <a:pt x="2936" y="7053"/>
                    <a:pt x="3064" y="6638"/>
                  </a:cubicBezTo>
                  <a:lnTo>
                    <a:pt x="3064" y="6511"/>
                  </a:lnTo>
                  <a:lnTo>
                    <a:pt x="3064" y="6383"/>
                  </a:lnTo>
                  <a:close/>
                  <a:moveTo>
                    <a:pt x="13979" y="0"/>
                  </a:moveTo>
                  <a:cubicBezTo>
                    <a:pt x="13819" y="0"/>
                    <a:pt x="13564" y="0"/>
                    <a:pt x="13436" y="128"/>
                  </a:cubicBezTo>
                  <a:lnTo>
                    <a:pt x="13308" y="128"/>
                  </a:lnTo>
                  <a:cubicBezTo>
                    <a:pt x="13181" y="128"/>
                    <a:pt x="13021" y="256"/>
                    <a:pt x="13021" y="256"/>
                  </a:cubicBezTo>
                  <a:cubicBezTo>
                    <a:pt x="12766" y="383"/>
                    <a:pt x="12638" y="383"/>
                    <a:pt x="12510" y="543"/>
                  </a:cubicBezTo>
                  <a:cubicBezTo>
                    <a:pt x="12223" y="670"/>
                    <a:pt x="12096" y="798"/>
                    <a:pt x="11840" y="798"/>
                  </a:cubicBezTo>
                  <a:cubicBezTo>
                    <a:pt x="11713" y="926"/>
                    <a:pt x="11425" y="1053"/>
                    <a:pt x="11298" y="1053"/>
                  </a:cubicBezTo>
                  <a:cubicBezTo>
                    <a:pt x="11042" y="1181"/>
                    <a:pt x="10915" y="1341"/>
                    <a:pt x="10628" y="1468"/>
                  </a:cubicBezTo>
                  <a:cubicBezTo>
                    <a:pt x="10372" y="1596"/>
                    <a:pt x="10117" y="1724"/>
                    <a:pt x="9830" y="1851"/>
                  </a:cubicBezTo>
                  <a:cubicBezTo>
                    <a:pt x="9319" y="1979"/>
                    <a:pt x="8904" y="2266"/>
                    <a:pt x="8521" y="2394"/>
                  </a:cubicBezTo>
                  <a:cubicBezTo>
                    <a:pt x="8234" y="2521"/>
                    <a:pt x="7979" y="2649"/>
                    <a:pt x="7851" y="2649"/>
                  </a:cubicBezTo>
                  <a:cubicBezTo>
                    <a:pt x="7596" y="2777"/>
                    <a:pt x="7436" y="2936"/>
                    <a:pt x="7181" y="3064"/>
                  </a:cubicBezTo>
                  <a:cubicBezTo>
                    <a:pt x="6798" y="3192"/>
                    <a:pt x="6255" y="3319"/>
                    <a:pt x="5840" y="3575"/>
                  </a:cubicBezTo>
                  <a:cubicBezTo>
                    <a:pt x="5585" y="3734"/>
                    <a:pt x="5457" y="3862"/>
                    <a:pt x="5202" y="3990"/>
                  </a:cubicBezTo>
                  <a:cubicBezTo>
                    <a:pt x="4915" y="4117"/>
                    <a:pt x="4787" y="4245"/>
                    <a:pt x="4532" y="4373"/>
                  </a:cubicBezTo>
                  <a:cubicBezTo>
                    <a:pt x="4245" y="4532"/>
                    <a:pt x="3862" y="4660"/>
                    <a:pt x="3606" y="4787"/>
                  </a:cubicBezTo>
                  <a:cubicBezTo>
                    <a:pt x="3191" y="5043"/>
                    <a:pt x="2936" y="5170"/>
                    <a:pt x="2649" y="5330"/>
                  </a:cubicBezTo>
                  <a:cubicBezTo>
                    <a:pt x="2394" y="5458"/>
                    <a:pt x="2138" y="5585"/>
                    <a:pt x="2011" y="5713"/>
                  </a:cubicBezTo>
                  <a:cubicBezTo>
                    <a:pt x="1851" y="5841"/>
                    <a:pt x="1723" y="5841"/>
                    <a:pt x="1596" y="5968"/>
                  </a:cubicBezTo>
                  <a:cubicBezTo>
                    <a:pt x="1468" y="5968"/>
                    <a:pt x="1468" y="5968"/>
                    <a:pt x="1468" y="6128"/>
                  </a:cubicBezTo>
                  <a:lnTo>
                    <a:pt x="1340" y="6128"/>
                  </a:lnTo>
                  <a:lnTo>
                    <a:pt x="1340" y="6255"/>
                  </a:lnTo>
                  <a:cubicBezTo>
                    <a:pt x="1213" y="6255"/>
                    <a:pt x="926" y="6383"/>
                    <a:pt x="798" y="6511"/>
                  </a:cubicBezTo>
                  <a:lnTo>
                    <a:pt x="798" y="6638"/>
                  </a:lnTo>
                  <a:cubicBezTo>
                    <a:pt x="670" y="6638"/>
                    <a:pt x="670" y="6638"/>
                    <a:pt x="670" y="6766"/>
                  </a:cubicBezTo>
                  <a:cubicBezTo>
                    <a:pt x="543" y="6766"/>
                    <a:pt x="543" y="6766"/>
                    <a:pt x="543" y="6926"/>
                  </a:cubicBezTo>
                  <a:cubicBezTo>
                    <a:pt x="255" y="7181"/>
                    <a:pt x="128" y="7436"/>
                    <a:pt x="128" y="7724"/>
                  </a:cubicBezTo>
                  <a:cubicBezTo>
                    <a:pt x="0" y="8107"/>
                    <a:pt x="0" y="8521"/>
                    <a:pt x="128" y="8777"/>
                  </a:cubicBezTo>
                  <a:cubicBezTo>
                    <a:pt x="255" y="9032"/>
                    <a:pt x="415" y="9160"/>
                    <a:pt x="543" y="9319"/>
                  </a:cubicBezTo>
                  <a:cubicBezTo>
                    <a:pt x="543" y="9447"/>
                    <a:pt x="670" y="9575"/>
                    <a:pt x="798" y="9702"/>
                  </a:cubicBezTo>
                  <a:cubicBezTo>
                    <a:pt x="926" y="9830"/>
                    <a:pt x="1213" y="9958"/>
                    <a:pt x="1340" y="9958"/>
                  </a:cubicBezTo>
                  <a:cubicBezTo>
                    <a:pt x="1596" y="10117"/>
                    <a:pt x="1851" y="10245"/>
                    <a:pt x="2266" y="10245"/>
                  </a:cubicBezTo>
                  <a:cubicBezTo>
                    <a:pt x="2521" y="10372"/>
                    <a:pt x="2649" y="10372"/>
                    <a:pt x="2936" y="10500"/>
                  </a:cubicBezTo>
                  <a:cubicBezTo>
                    <a:pt x="3191" y="10500"/>
                    <a:pt x="3447" y="10628"/>
                    <a:pt x="3734" y="10628"/>
                  </a:cubicBezTo>
                  <a:cubicBezTo>
                    <a:pt x="4245" y="10755"/>
                    <a:pt x="4660" y="10755"/>
                    <a:pt x="5202" y="10915"/>
                  </a:cubicBezTo>
                  <a:cubicBezTo>
                    <a:pt x="5713" y="11043"/>
                    <a:pt x="6128" y="11043"/>
                    <a:pt x="6638" y="11170"/>
                  </a:cubicBezTo>
                  <a:lnTo>
                    <a:pt x="8106" y="11170"/>
                  </a:lnTo>
                  <a:cubicBezTo>
                    <a:pt x="8649" y="11234"/>
                    <a:pt x="9151" y="11234"/>
                    <a:pt x="9634" y="11234"/>
                  </a:cubicBezTo>
                  <a:cubicBezTo>
                    <a:pt x="10117" y="11234"/>
                    <a:pt x="10580" y="11234"/>
                    <a:pt x="11042" y="11298"/>
                  </a:cubicBezTo>
                  <a:lnTo>
                    <a:pt x="12510" y="11298"/>
                  </a:lnTo>
                  <a:cubicBezTo>
                    <a:pt x="13021" y="11426"/>
                    <a:pt x="13436" y="11426"/>
                    <a:pt x="13979" y="11426"/>
                  </a:cubicBezTo>
                  <a:cubicBezTo>
                    <a:pt x="14234" y="11426"/>
                    <a:pt x="14361" y="11426"/>
                    <a:pt x="14617" y="11553"/>
                  </a:cubicBezTo>
                  <a:lnTo>
                    <a:pt x="17170" y="11553"/>
                  </a:lnTo>
                  <a:cubicBezTo>
                    <a:pt x="17255" y="11553"/>
                    <a:pt x="17340" y="11624"/>
                    <a:pt x="17425" y="11624"/>
                  </a:cubicBezTo>
                  <a:cubicBezTo>
                    <a:pt x="17468" y="11624"/>
                    <a:pt x="17510" y="11606"/>
                    <a:pt x="17553" y="11553"/>
                  </a:cubicBezTo>
                  <a:cubicBezTo>
                    <a:pt x="17681" y="11553"/>
                    <a:pt x="17808" y="11426"/>
                    <a:pt x="17968" y="11426"/>
                  </a:cubicBezTo>
                  <a:cubicBezTo>
                    <a:pt x="18223" y="11298"/>
                    <a:pt x="18351" y="11298"/>
                    <a:pt x="18478" y="11170"/>
                  </a:cubicBezTo>
                  <a:cubicBezTo>
                    <a:pt x="18766" y="11043"/>
                    <a:pt x="18893" y="10915"/>
                    <a:pt x="19149" y="10755"/>
                  </a:cubicBezTo>
                  <a:cubicBezTo>
                    <a:pt x="19404" y="10628"/>
                    <a:pt x="19819" y="10372"/>
                    <a:pt x="20074" y="10117"/>
                  </a:cubicBezTo>
                  <a:cubicBezTo>
                    <a:pt x="20489" y="9958"/>
                    <a:pt x="20872" y="9702"/>
                    <a:pt x="21287" y="9575"/>
                  </a:cubicBezTo>
                  <a:cubicBezTo>
                    <a:pt x="21670" y="9319"/>
                    <a:pt x="21957" y="9160"/>
                    <a:pt x="22340" y="8904"/>
                  </a:cubicBezTo>
                  <a:cubicBezTo>
                    <a:pt x="22595" y="8904"/>
                    <a:pt x="22883" y="8777"/>
                    <a:pt x="23010" y="8649"/>
                  </a:cubicBezTo>
                  <a:cubicBezTo>
                    <a:pt x="23266" y="8521"/>
                    <a:pt x="23393" y="8362"/>
                    <a:pt x="23680" y="8362"/>
                  </a:cubicBezTo>
                  <a:cubicBezTo>
                    <a:pt x="24063" y="8107"/>
                    <a:pt x="24478" y="7724"/>
                    <a:pt x="24861" y="7436"/>
                  </a:cubicBezTo>
                  <a:lnTo>
                    <a:pt x="26074" y="6638"/>
                  </a:lnTo>
                  <a:cubicBezTo>
                    <a:pt x="26329" y="6511"/>
                    <a:pt x="26457" y="6383"/>
                    <a:pt x="26585" y="6255"/>
                  </a:cubicBezTo>
                  <a:cubicBezTo>
                    <a:pt x="26872" y="6128"/>
                    <a:pt x="27127" y="5968"/>
                    <a:pt x="27255" y="5841"/>
                  </a:cubicBezTo>
                  <a:cubicBezTo>
                    <a:pt x="27383" y="5713"/>
                    <a:pt x="27542" y="5585"/>
                    <a:pt x="27670" y="5458"/>
                  </a:cubicBezTo>
                  <a:cubicBezTo>
                    <a:pt x="27925" y="5170"/>
                    <a:pt x="27925" y="5043"/>
                    <a:pt x="28053" y="4787"/>
                  </a:cubicBezTo>
                  <a:lnTo>
                    <a:pt x="28053" y="4373"/>
                  </a:lnTo>
                  <a:cubicBezTo>
                    <a:pt x="28053" y="3862"/>
                    <a:pt x="27925" y="3447"/>
                    <a:pt x="27797" y="2936"/>
                  </a:cubicBezTo>
                  <a:lnTo>
                    <a:pt x="27797" y="2649"/>
                  </a:lnTo>
                  <a:cubicBezTo>
                    <a:pt x="27797" y="2521"/>
                    <a:pt x="27670" y="2521"/>
                    <a:pt x="27670" y="2394"/>
                  </a:cubicBezTo>
                  <a:cubicBezTo>
                    <a:pt x="27797" y="2394"/>
                    <a:pt x="27797" y="2266"/>
                    <a:pt x="27797" y="2266"/>
                  </a:cubicBezTo>
                  <a:cubicBezTo>
                    <a:pt x="27925" y="2139"/>
                    <a:pt x="27925" y="1979"/>
                    <a:pt x="27925" y="1851"/>
                  </a:cubicBezTo>
                  <a:cubicBezTo>
                    <a:pt x="27797" y="1851"/>
                    <a:pt x="27797" y="1724"/>
                    <a:pt x="27670" y="1596"/>
                  </a:cubicBezTo>
                  <a:cubicBezTo>
                    <a:pt x="27670" y="1341"/>
                    <a:pt x="27383" y="1181"/>
                    <a:pt x="27255" y="1181"/>
                  </a:cubicBezTo>
                  <a:cubicBezTo>
                    <a:pt x="27127" y="1053"/>
                    <a:pt x="26872" y="1053"/>
                    <a:pt x="26744" y="926"/>
                  </a:cubicBezTo>
                  <a:cubicBezTo>
                    <a:pt x="26329" y="926"/>
                    <a:pt x="25787" y="926"/>
                    <a:pt x="25404" y="798"/>
                  </a:cubicBezTo>
                  <a:cubicBezTo>
                    <a:pt x="25276" y="798"/>
                    <a:pt x="24989" y="798"/>
                    <a:pt x="24734" y="670"/>
                  </a:cubicBezTo>
                  <a:cubicBezTo>
                    <a:pt x="24606" y="670"/>
                    <a:pt x="24351" y="670"/>
                    <a:pt x="24191" y="543"/>
                  </a:cubicBezTo>
                  <a:cubicBezTo>
                    <a:pt x="23680" y="543"/>
                    <a:pt x="23138" y="383"/>
                    <a:pt x="22755" y="383"/>
                  </a:cubicBezTo>
                  <a:lnTo>
                    <a:pt x="21287" y="383"/>
                  </a:lnTo>
                  <a:cubicBezTo>
                    <a:pt x="20744" y="383"/>
                    <a:pt x="20361" y="383"/>
                    <a:pt x="19819" y="256"/>
                  </a:cubicBezTo>
                  <a:lnTo>
                    <a:pt x="18606" y="256"/>
                  </a:lnTo>
                  <a:cubicBezTo>
                    <a:pt x="18223" y="256"/>
                    <a:pt x="17808" y="128"/>
                    <a:pt x="17425" y="128"/>
                  </a:cubicBezTo>
                  <a:lnTo>
                    <a:pt x="15287" y="128"/>
                  </a:lnTo>
                  <a:cubicBezTo>
                    <a:pt x="14904" y="0"/>
                    <a:pt x="14489" y="0"/>
                    <a:pt x="1410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7"/>
            <p:cNvSpPr/>
            <p:nvPr/>
          </p:nvSpPr>
          <p:spPr>
            <a:xfrm>
              <a:off x="8430873" y="664834"/>
              <a:ext cx="254820" cy="58079"/>
            </a:xfrm>
            <a:custGeom>
              <a:rect b="b" l="l" r="r" t="t"/>
              <a:pathLst>
                <a:path extrusionOk="0" h="1884" w="8266">
                  <a:moveTo>
                    <a:pt x="415" y="1"/>
                  </a:moveTo>
                  <a:cubicBezTo>
                    <a:pt x="287" y="1"/>
                    <a:pt x="160" y="161"/>
                    <a:pt x="160" y="161"/>
                  </a:cubicBezTo>
                  <a:cubicBezTo>
                    <a:pt x="0" y="288"/>
                    <a:pt x="0" y="416"/>
                    <a:pt x="0" y="416"/>
                  </a:cubicBezTo>
                  <a:cubicBezTo>
                    <a:pt x="0" y="543"/>
                    <a:pt x="0" y="671"/>
                    <a:pt x="160" y="799"/>
                  </a:cubicBezTo>
                  <a:cubicBezTo>
                    <a:pt x="160" y="958"/>
                    <a:pt x="287" y="958"/>
                    <a:pt x="415" y="958"/>
                  </a:cubicBezTo>
                  <a:cubicBezTo>
                    <a:pt x="798" y="958"/>
                    <a:pt x="1213" y="1086"/>
                    <a:pt x="1755" y="1086"/>
                  </a:cubicBezTo>
                  <a:lnTo>
                    <a:pt x="2266" y="1086"/>
                  </a:lnTo>
                  <a:cubicBezTo>
                    <a:pt x="2553" y="1214"/>
                    <a:pt x="2809" y="1214"/>
                    <a:pt x="3064" y="1214"/>
                  </a:cubicBezTo>
                  <a:lnTo>
                    <a:pt x="3351" y="1214"/>
                  </a:lnTo>
                  <a:cubicBezTo>
                    <a:pt x="3734" y="1341"/>
                    <a:pt x="4149" y="1341"/>
                    <a:pt x="4404" y="1469"/>
                  </a:cubicBezTo>
                  <a:lnTo>
                    <a:pt x="4787" y="1469"/>
                  </a:lnTo>
                  <a:cubicBezTo>
                    <a:pt x="5074" y="1597"/>
                    <a:pt x="5330" y="1597"/>
                    <a:pt x="5457" y="1597"/>
                  </a:cubicBezTo>
                  <a:cubicBezTo>
                    <a:pt x="5872" y="1756"/>
                    <a:pt x="6255" y="1756"/>
                    <a:pt x="6670" y="1884"/>
                  </a:cubicBezTo>
                  <a:lnTo>
                    <a:pt x="7979" y="1884"/>
                  </a:lnTo>
                  <a:cubicBezTo>
                    <a:pt x="7979" y="1756"/>
                    <a:pt x="8138" y="1597"/>
                    <a:pt x="8138" y="1597"/>
                  </a:cubicBezTo>
                  <a:cubicBezTo>
                    <a:pt x="8266" y="1469"/>
                    <a:pt x="8138" y="1341"/>
                    <a:pt x="8138" y="1214"/>
                  </a:cubicBezTo>
                  <a:cubicBezTo>
                    <a:pt x="7979" y="1086"/>
                    <a:pt x="7979" y="1086"/>
                    <a:pt x="7851" y="958"/>
                  </a:cubicBezTo>
                  <a:lnTo>
                    <a:pt x="6925" y="958"/>
                  </a:lnTo>
                  <a:cubicBezTo>
                    <a:pt x="6670" y="958"/>
                    <a:pt x="6383" y="958"/>
                    <a:pt x="6255" y="799"/>
                  </a:cubicBezTo>
                  <a:cubicBezTo>
                    <a:pt x="5872" y="799"/>
                    <a:pt x="5457" y="671"/>
                    <a:pt x="4947" y="671"/>
                  </a:cubicBezTo>
                  <a:cubicBezTo>
                    <a:pt x="4532" y="543"/>
                    <a:pt x="4149" y="416"/>
                    <a:pt x="3734" y="416"/>
                  </a:cubicBezTo>
                  <a:lnTo>
                    <a:pt x="3606" y="416"/>
                  </a:lnTo>
                  <a:cubicBezTo>
                    <a:pt x="3479" y="416"/>
                    <a:pt x="3192" y="288"/>
                    <a:pt x="3064" y="288"/>
                  </a:cubicBezTo>
                  <a:lnTo>
                    <a:pt x="2266" y="288"/>
                  </a:lnTo>
                  <a:lnTo>
                    <a:pt x="2011" y="161"/>
                  </a:lnTo>
                  <a:lnTo>
                    <a:pt x="1755" y="161"/>
                  </a:lnTo>
                  <a:cubicBezTo>
                    <a:pt x="1340" y="161"/>
                    <a:pt x="798" y="1"/>
                    <a:pt x="4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8" name="Google Shape;368;p7"/>
          <p:cNvGrpSpPr/>
          <p:nvPr/>
        </p:nvGrpSpPr>
        <p:grpSpPr>
          <a:xfrm>
            <a:off x="242195" y="836432"/>
            <a:ext cx="253864" cy="410283"/>
            <a:chOff x="1185170" y="812432"/>
            <a:chExt cx="253864" cy="410283"/>
          </a:xfrm>
        </p:grpSpPr>
        <p:sp>
          <p:nvSpPr>
            <p:cNvPr id="369" name="Google Shape;369;p7"/>
            <p:cNvSpPr/>
            <p:nvPr/>
          </p:nvSpPr>
          <p:spPr>
            <a:xfrm>
              <a:off x="1262915" y="866533"/>
              <a:ext cx="102347" cy="172202"/>
            </a:xfrm>
            <a:custGeom>
              <a:rect b="b" l="l" r="r" t="t"/>
              <a:pathLst>
                <a:path extrusionOk="0" h="5586" w="3320">
                  <a:moveTo>
                    <a:pt x="2138" y="1724"/>
                  </a:moveTo>
                  <a:lnTo>
                    <a:pt x="2138" y="1979"/>
                  </a:lnTo>
                  <a:cubicBezTo>
                    <a:pt x="2266" y="2107"/>
                    <a:pt x="2266" y="2394"/>
                    <a:pt x="2394" y="2522"/>
                  </a:cubicBezTo>
                  <a:lnTo>
                    <a:pt x="2394" y="3032"/>
                  </a:lnTo>
                  <a:cubicBezTo>
                    <a:pt x="2394" y="3319"/>
                    <a:pt x="2521" y="3575"/>
                    <a:pt x="2521" y="3830"/>
                  </a:cubicBezTo>
                  <a:cubicBezTo>
                    <a:pt x="2521" y="3990"/>
                    <a:pt x="2521" y="4245"/>
                    <a:pt x="2394" y="4373"/>
                  </a:cubicBezTo>
                  <a:lnTo>
                    <a:pt x="2394" y="4628"/>
                  </a:lnTo>
                  <a:lnTo>
                    <a:pt x="1213" y="4628"/>
                  </a:lnTo>
                  <a:cubicBezTo>
                    <a:pt x="1213" y="4500"/>
                    <a:pt x="1213" y="4373"/>
                    <a:pt x="1341" y="4245"/>
                  </a:cubicBezTo>
                  <a:cubicBezTo>
                    <a:pt x="1341" y="3990"/>
                    <a:pt x="1468" y="3575"/>
                    <a:pt x="1596" y="3319"/>
                  </a:cubicBezTo>
                  <a:cubicBezTo>
                    <a:pt x="1883" y="2777"/>
                    <a:pt x="2011" y="2234"/>
                    <a:pt x="2138" y="1724"/>
                  </a:cubicBezTo>
                  <a:close/>
                  <a:moveTo>
                    <a:pt x="2138" y="0"/>
                  </a:moveTo>
                  <a:cubicBezTo>
                    <a:pt x="2138" y="128"/>
                    <a:pt x="2011" y="128"/>
                    <a:pt x="2011" y="128"/>
                  </a:cubicBezTo>
                  <a:cubicBezTo>
                    <a:pt x="1883" y="256"/>
                    <a:pt x="1723" y="383"/>
                    <a:pt x="1723" y="511"/>
                  </a:cubicBezTo>
                  <a:cubicBezTo>
                    <a:pt x="1596" y="511"/>
                    <a:pt x="1596" y="639"/>
                    <a:pt x="1468" y="798"/>
                  </a:cubicBezTo>
                  <a:lnTo>
                    <a:pt x="1468" y="926"/>
                  </a:lnTo>
                  <a:lnTo>
                    <a:pt x="1468" y="1054"/>
                  </a:lnTo>
                  <a:cubicBezTo>
                    <a:pt x="1213" y="1724"/>
                    <a:pt x="926" y="2394"/>
                    <a:pt x="798" y="3032"/>
                  </a:cubicBezTo>
                  <a:lnTo>
                    <a:pt x="415" y="4117"/>
                  </a:lnTo>
                  <a:cubicBezTo>
                    <a:pt x="415" y="4117"/>
                    <a:pt x="287" y="4245"/>
                    <a:pt x="287" y="4373"/>
                  </a:cubicBezTo>
                  <a:lnTo>
                    <a:pt x="287" y="4500"/>
                  </a:lnTo>
                  <a:cubicBezTo>
                    <a:pt x="128" y="4788"/>
                    <a:pt x="0" y="5043"/>
                    <a:pt x="128" y="5171"/>
                  </a:cubicBezTo>
                  <a:cubicBezTo>
                    <a:pt x="128" y="5298"/>
                    <a:pt x="287" y="5585"/>
                    <a:pt x="415" y="5585"/>
                  </a:cubicBezTo>
                  <a:lnTo>
                    <a:pt x="2936" y="5585"/>
                  </a:lnTo>
                  <a:lnTo>
                    <a:pt x="2936" y="5426"/>
                  </a:lnTo>
                  <a:lnTo>
                    <a:pt x="3064" y="5426"/>
                  </a:lnTo>
                  <a:cubicBezTo>
                    <a:pt x="3064" y="5298"/>
                    <a:pt x="3192" y="5298"/>
                    <a:pt x="3192" y="5171"/>
                  </a:cubicBezTo>
                  <a:cubicBezTo>
                    <a:pt x="3319" y="5043"/>
                    <a:pt x="3319" y="4915"/>
                    <a:pt x="3319" y="4788"/>
                  </a:cubicBezTo>
                  <a:lnTo>
                    <a:pt x="3319" y="4373"/>
                  </a:lnTo>
                  <a:lnTo>
                    <a:pt x="3319" y="2905"/>
                  </a:lnTo>
                  <a:cubicBezTo>
                    <a:pt x="3319" y="2777"/>
                    <a:pt x="3192" y="2522"/>
                    <a:pt x="3192" y="2234"/>
                  </a:cubicBezTo>
                  <a:cubicBezTo>
                    <a:pt x="3192" y="2107"/>
                    <a:pt x="3192" y="1979"/>
                    <a:pt x="3064" y="1851"/>
                  </a:cubicBezTo>
                  <a:lnTo>
                    <a:pt x="3064" y="1596"/>
                  </a:lnTo>
                  <a:cubicBezTo>
                    <a:pt x="3064" y="1437"/>
                    <a:pt x="2936" y="1309"/>
                    <a:pt x="2936" y="1054"/>
                  </a:cubicBezTo>
                  <a:lnTo>
                    <a:pt x="2936" y="798"/>
                  </a:lnTo>
                  <a:cubicBezTo>
                    <a:pt x="2809" y="639"/>
                    <a:pt x="2809" y="511"/>
                    <a:pt x="2809" y="511"/>
                  </a:cubicBezTo>
                  <a:cubicBezTo>
                    <a:pt x="2809" y="256"/>
                    <a:pt x="2681" y="256"/>
                    <a:pt x="2521" y="128"/>
                  </a:cubicBezTo>
                  <a:cubicBezTo>
                    <a:pt x="2521" y="128"/>
                    <a:pt x="2394" y="0"/>
                    <a:pt x="22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7"/>
            <p:cNvSpPr/>
            <p:nvPr/>
          </p:nvSpPr>
          <p:spPr>
            <a:xfrm>
              <a:off x="1185170" y="812432"/>
              <a:ext cx="253864" cy="410283"/>
            </a:xfrm>
            <a:custGeom>
              <a:rect b="b" l="l" r="r" t="t"/>
              <a:pathLst>
                <a:path extrusionOk="0" h="13309" w="8235">
                  <a:moveTo>
                    <a:pt x="6384" y="958"/>
                  </a:moveTo>
                  <a:cubicBezTo>
                    <a:pt x="6384" y="1085"/>
                    <a:pt x="6511" y="1341"/>
                    <a:pt x="6511" y="1468"/>
                  </a:cubicBezTo>
                  <a:lnTo>
                    <a:pt x="6511" y="1596"/>
                  </a:lnTo>
                  <a:lnTo>
                    <a:pt x="6511" y="2138"/>
                  </a:lnTo>
                  <a:cubicBezTo>
                    <a:pt x="6639" y="2394"/>
                    <a:pt x="6639" y="2681"/>
                    <a:pt x="6639" y="2936"/>
                  </a:cubicBezTo>
                  <a:lnTo>
                    <a:pt x="6639" y="3479"/>
                  </a:lnTo>
                  <a:cubicBezTo>
                    <a:pt x="6639" y="3862"/>
                    <a:pt x="6799" y="4277"/>
                    <a:pt x="6799" y="4787"/>
                  </a:cubicBezTo>
                  <a:lnTo>
                    <a:pt x="6799" y="5202"/>
                  </a:lnTo>
                  <a:cubicBezTo>
                    <a:pt x="6799" y="5330"/>
                    <a:pt x="6926" y="5457"/>
                    <a:pt x="6926" y="5585"/>
                  </a:cubicBezTo>
                  <a:lnTo>
                    <a:pt x="6926" y="6543"/>
                  </a:lnTo>
                  <a:cubicBezTo>
                    <a:pt x="7054" y="6926"/>
                    <a:pt x="7054" y="7181"/>
                    <a:pt x="7182" y="7468"/>
                  </a:cubicBezTo>
                  <a:cubicBezTo>
                    <a:pt x="7182" y="7596"/>
                    <a:pt x="7182" y="7851"/>
                    <a:pt x="7309" y="8266"/>
                  </a:cubicBezTo>
                  <a:lnTo>
                    <a:pt x="7309" y="9064"/>
                  </a:lnTo>
                  <a:lnTo>
                    <a:pt x="7309" y="9989"/>
                  </a:lnTo>
                  <a:lnTo>
                    <a:pt x="7309" y="10787"/>
                  </a:lnTo>
                  <a:lnTo>
                    <a:pt x="7309" y="10915"/>
                  </a:lnTo>
                  <a:lnTo>
                    <a:pt x="7309" y="11170"/>
                  </a:lnTo>
                  <a:lnTo>
                    <a:pt x="7309" y="11713"/>
                  </a:lnTo>
                  <a:lnTo>
                    <a:pt x="7054" y="11713"/>
                  </a:lnTo>
                  <a:cubicBezTo>
                    <a:pt x="6926" y="11713"/>
                    <a:pt x="6639" y="11713"/>
                    <a:pt x="6511" y="11840"/>
                  </a:cubicBezTo>
                  <a:lnTo>
                    <a:pt x="6001" y="11840"/>
                  </a:lnTo>
                  <a:cubicBezTo>
                    <a:pt x="5841" y="11840"/>
                    <a:pt x="5841" y="11840"/>
                    <a:pt x="5714" y="11968"/>
                  </a:cubicBezTo>
                  <a:lnTo>
                    <a:pt x="5714" y="11840"/>
                  </a:lnTo>
                  <a:lnTo>
                    <a:pt x="5714" y="11713"/>
                  </a:lnTo>
                  <a:lnTo>
                    <a:pt x="5714" y="11585"/>
                  </a:lnTo>
                  <a:lnTo>
                    <a:pt x="5714" y="11042"/>
                  </a:lnTo>
                  <a:lnTo>
                    <a:pt x="5714" y="10372"/>
                  </a:lnTo>
                  <a:cubicBezTo>
                    <a:pt x="5714" y="10117"/>
                    <a:pt x="5714" y="9989"/>
                    <a:pt x="5586" y="9734"/>
                  </a:cubicBezTo>
                  <a:cubicBezTo>
                    <a:pt x="5586" y="9574"/>
                    <a:pt x="5458" y="9447"/>
                    <a:pt x="5458" y="9447"/>
                  </a:cubicBezTo>
                  <a:lnTo>
                    <a:pt x="5203" y="9191"/>
                  </a:lnTo>
                  <a:lnTo>
                    <a:pt x="2522" y="9191"/>
                  </a:lnTo>
                  <a:cubicBezTo>
                    <a:pt x="2267" y="9191"/>
                    <a:pt x="2139" y="9319"/>
                    <a:pt x="2139" y="9574"/>
                  </a:cubicBezTo>
                  <a:cubicBezTo>
                    <a:pt x="2139" y="9862"/>
                    <a:pt x="2011" y="10245"/>
                    <a:pt x="2011" y="10532"/>
                  </a:cubicBezTo>
                  <a:cubicBezTo>
                    <a:pt x="2011" y="10787"/>
                    <a:pt x="2011" y="10915"/>
                    <a:pt x="1852" y="11042"/>
                  </a:cubicBezTo>
                  <a:lnTo>
                    <a:pt x="1852" y="11330"/>
                  </a:lnTo>
                  <a:lnTo>
                    <a:pt x="1852" y="11457"/>
                  </a:lnTo>
                  <a:lnTo>
                    <a:pt x="1852" y="11713"/>
                  </a:lnTo>
                  <a:lnTo>
                    <a:pt x="1852" y="11968"/>
                  </a:lnTo>
                  <a:lnTo>
                    <a:pt x="1852" y="12128"/>
                  </a:lnTo>
                  <a:cubicBezTo>
                    <a:pt x="1852" y="12128"/>
                    <a:pt x="1852" y="12255"/>
                    <a:pt x="1724" y="12383"/>
                  </a:cubicBezTo>
                  <a:lnTo>
                    <a:pt x="1054" y="12383"/>
                  </a:lnTo>
                  <a:lnTo>
                    <a:pt x="1054" y="11840"/>
                  </a:lnTo>
                  <a:lnTo>
                    <a:pt x="1054" y="11457"/>
                  </a:lnTo>
                  <a:cubicBezTo>
                    <a:pt x="1054" y="11330"/>
                    <a:pt x="1214" y="11330"/>
                    <a:pt x="1214" y="11170"/>
                  </a:cubicBezTo>
                  <a:lnTo>
                    <a:pt x="1214" y="10915"/>
                  </a:lnTo>
                  <a:lnTo>
                    <a:pt x="1214" y="10787"/>
                  </a:lnTo>
                  <a:cubicBezTo>
                    <a:pt x="1214" y="10372"/>
                    <a:pt x="1341" y="9989"/>
                    <a:pt x="1341" y="9734"/>
                  </a:cubicBezTo>
                  <a:lnTo>
                    <a:pt x="1341" y="8777"/>
                  </a:lnTo>
                  <a:lnTo>
                    <a:pt x="1341" y="8649"/>
                  </a:lnTo>
                  <a:lnTo>
                    <a:pt x="1341" y="8266"/>
                  </a:lnTo>
                  <a:cubicBezTo>
                    <a:pt x="1469" y="7723"/>
                    <a:pt x="1469" y="7340"/>
                    <a:pt x="1597" y="6926"/>
                  </a:cubicBezTo>
                  <a:lnTo>
                    <a:pt x="1597" y="6255"/>
                  </a:lnTo>
                  <a:cubicBezTo>
                    <a:pt x="1724" y="6000"/>
                    <a:pt x="1724" y="5872"/>
                    <a:pt x="1724" y="5585"/>
                  </a:cubicBezTo>
                  <a:cubicBezTo>
                    <a:pt x="1724" y="5457"/>
                    <a:pt x="1852" y="5330"/>
                    <a:pt x="1852" y="5202"/>
                  </a:cubicBezTo>
                  <a:lnTo>
                    <a:pt x="1852" y="5074"/>
                  </a:lnTo>
                  <a:lnTo>
                    <a:pt x="1852" y="4947"/>
                  </a:lnTo>
                  <a:cubicBezTo>
                    <a:pt x="2011" y="4660"/>
                    <a:pt x="2011" y="4277"/>
                    <a:pt x="2139" y="3989"/>
                  </a:cubicBezTo>
                  <a:lnTo>
                    <a:pt x="2522" y="2809"/>
                  </a:lnTo>
                  <a:lnTo>
                    <a:pt x="2522" y="2394"/>
                  </a:lnTo>
                  <a:lnTo>
                    <a:pt x="2650" y="2266"/>
                  </a:lnTo>
                  <a:lnTo>
                    <a:pt x="2650" y="2011"/>
                  </a:lnTo>
                  <a:cubicBezTo>
                    <a:pt x="2650" y="1883"/>
                    <a:pt x="2809" y="1755"/>
                    <a:pt x="2809" y="1596"/>
                  </a:cubicBezTo>
                  <a:cubicBezTo>
                    <a:pt x="2809" y="1468"/>
                    <a:pt x="2937" y="1341"/>
                    <a:pt x="2937" y="1213"/>
                  </a:cubicBezTo>
                  <a:lnTo>
                    <a:pt x="3065" y="1213"/>
                  </a:lnTo>
                  <a:lnTo>
                    <a:pt x="3065" y="1085"/>
                  </a:lnTo>
                  <a:lnTo>
                    <a:pt x="4118" y="1085"/>
                  </a:lnTo>
                  <a:cubicBezTo>
                    <a:pt x="4245" y="1085"/>
                    <a:pt x="4245" y="1085"/>
                    <a:pt x="4245" y="958"/>
                  </a:cubicBezTo>
                  <a:close/>
                  <a:moveTo>
                    <a:pt x="4916" y="0"/>
                  </a:moveTo>
                  <a:cubicBezTo>
                    <a:pt x="4788" y="0"/>
                    <a:pt x="4533" y="0"/>
                    <a:pt x="4405" y="160"/>
                  </a:cubicBezTo>
                  <a:lnTo>
                    <a:pt x="3607" y="160"/>
                  </a:lnTo>
                  <a:cubicBezTo>
                    <a:pt x="3448" y="287"/>
                    <a:pt x="3192" y="287"/>
                    <a:pt x="3065" y="287"/>
                  </a:cubicBezTo>
                  <a:lnTo>
                    <a:pt x="2809" y="287"/>
                  </a:lnTo>
                  <a:cubicBezTo>
                    <a:pt x="2650" y="287"/>
                    <a:pt x="2650" y="287"/>
                    <a:pt x="2522" y="415"/>
                  </a:cubicBezTo>
                  <a:cubicBezTo>
                    <a:pt x="2267" y="543"/>
                    <a:pt x="2267" y="670"/>
                    <a:pt x="2139" y="958"/>
                  </a:cubicBezTo>
                  <a:cubicBezTo>
                    <a:pt x="2011" y="1213"/>
                    <a:pt x="1852" y="1341"/>
                    <a:pt x="1852" y="1468"/>
                  </a:cubicBezTo>
                  <a:cubicBezTo>
                    <a:pt x="1852" y="1755"/>
                    <a:pt x="1724" y="1883"/>
                    <a:pt x="1724" y="2011"/>
                  </a:cubicBezTo>
                  <a:cubicBezTo>
                    <a:pt x="1597" y="2394"/>
                    <a:pt x="1469" y="2936"/>
                    <a:pt x="1341" y="3351"/>
                  </a:cubicBezTo>
                  <a:cubicBezTo>
                    <a:pt x="1214" y="3862"/>
                    <a:pt x="1214" y="4277"/>
                    <a:pt x="1054" y="4787"/>
                  </a:cubicBezTo>
                  <a:cubicBezTo>
                    <a:pt x="926" y="5074"/>
                    <a:pt x="926" y="5202"/>
                    <a:pt x="926" y="5457"/>
                  </a:cubicBezTo>
                  <a:cubicBezTo>
                    <a:pt x="799" y="5745"/>
                    <a:pt x="799" y="6000"/>
                    <a:pt x="671" y="6255"/>
                  </a:cubicBezTo>
                  <a:cubicBezTo>
                    <a:pt x="671" y="6798"/>
                    <a:pt x="543" y="7181"/>
                    <a:pt x="543" y="7723"/>
                  </a:cubicBezTo>
                  <a:lnTo>
                    <a:pt x="543" y="8394"/>
                  </a:lnTo>
                  <a:cubicBezTo>
                    <a:pt x="543" y="8649"/>
                    <a:pt x="543" y="8936"/>
                    <a:pt x="416" y="9191"/>
                  </a:cubicBezTo>
                  <a:cubicBezTo>
                    <a:pt x="416" y="9574"/>
                    <a:pt x="416" y="10117"/>
                    <a:pt x="256" y="10532"/>
                  </a:cubicBezTo>
                  <a:cubicBezTo>
                    <a:pt x="256" y="11042"/>
                    <a:pt x="129" y="11457"/>
                    <a:pt x="129" y="11840"/>
                  </a:cubicBezTo>
                  <a:cubicBezTo>
                    <a:pt x="129" y="12255"/>
                    <a:pt x="1" y="12511"/>
                    <a:pt x="256" y="12925"/>
                  </a:cubicBezTo>
                  <a:cubicBezTo>
                    <a:pt x="416" y="13181"/>
                    <a:pt x="926" y="13308"/>
                    <a:pt x="1341" y="13308"/>
                  </a:cubicBezTo>
                  <a:lnTo>
                    <a:pt x="1852" y="13308"/>
                  </a:lnTo>
                  <a:cubicBezTo>
                    <a:pt x="2011" y="13308"/>
                    <a:pt x="2139" y="13181"/>
                    <a:pt x="2267" y="13181"/>
                  </a:cubicBezTo>
                  <a:cubicBezTo>
                    <a:pt x="2394" y="13181"/>
                    <a:pt x="2522" y="13053"/>
                    <a:pt x="2522" y="12925"/>
                  </a:cubicBezTo>
                  <a:cubicBezTo>
                    <a:pt x="2650" y="12766"/>
                    <a:pt x="2650" y="12511"/>
                    <a:pt x="2650" y="12383"/>
                  </a:cubicBezTo>
                  <a:cubicBezTo>
                    <a:pt x="2650" y="12128"/>
                    <a:pt x="2809" y="11840"/>
                    <a:pt x="2809" y="11713"/>
                  </a:cubicBezTo>
                  <a:lnTo>
                    <a:pt x="2809" y="11042"/>
                  </a:lnTo>
                  <a:cubicBezTo>
                    <a:pt x="2937" y="10787"/>
                    <a:pt x="2937" y="10532"/>
                    <a:pt x="2937" y="10372"/>
                  </a:cubicBezTo>
                  <a:lnTo>
                    <a:pt x="2937" y="10117"/>
                  </a:lnTo>
                  <a:lnTo>
                    <a:pt x="4788" y="10117"/>
                  </a:lnTo>
                  <a:lnTo>
                    <a:pt x="4788" y="10372"/>
                  </a:lnTo>
                  <a:lnTo>
                    <a:pt x="4788" y="11170"/>
                  </a:lnTo>
                  <a:lnTo>
                    <a:pt x="4788" y="12128"/>
                  </a:lnTo>
                  <a:cubicBezTo>
                    <a:pt x="4788" y="12255"/>
                    <a:pt x="4788" y="12383"/>
                    <a:pt x="4916" y="12638"/>
                  </a:cubicBezTo>
                  <a:lnTo>
                    <a:pt x="5043" y="12766"/>
                  </a:lnTo>
                  <a:cubicBezTo>
                    <a:pt x="5203" y="12925"/>
                    <a:pt x="5331" y="12925"/>
                    <a:pt x="5458" y="12925"/>
                  </a:cubicBezTo>
                  <a:lnTo>
                    <a:pt x="5841" y="12925"/>
                  </a:lnTo>
                  <a:cubicBezTo>
                    <a:pt x="5841" y="12766"/>
                    <a:pt x="6001" y="12766"/>
                    <a:pt x="6128" y="12766"/>
                  </a:cubicBezTo>
                  <a:cubicBezTo>
                    <a:pt x="6384" y="12766"/>
                    <a:pt x="6639" y="12638"/>
                    <a:pt x="6926" y="12638"/>
                  </a:cubicBezTo>
                  <a:lnTo>
                    <a:pt x="7596" y="12638"/>
                  </a:lnTo>
                  <a:cubicBezTo>
                    <a:pt x="7852" y="12511"/>
                    <a:pt x="7979" y="12511"/>
                    <a:pt x="7979" y="12383"/>
                  </a:cubicBezTo>
                  <a:cubicBezTo>
                    <a:pt x="8107" y="12255"/>
                    <a:pt x="8107" y="12128"/>
                    <a:pt x="8107" y="11968"/>
                  </a:cubicBezTo>
                  <a:cubicBezTo>
                    <a:pt x="8235" y="11713"/>
                    <a:pt x="8235" y="11585"/>
                    <a:pt x="8235" y="11457"/>
                  </a:cubicBezTo>
                  <a:lnTo>
                    <a:pt x="8235" y="10787"/>
                  </a:lnTo>
                  <a:lnTo>
                    <a:pt x="8235" y="10117"/>
                  </a:lnTo>
                  <a:lnTo>
                    <a:pt x="8235" y="8649"/>
                  </a:lnTo>
                  <a:cubicBezTo>
                    <a:pt x="8235" y="8394"/>
                    <a:pt x="8107" y="8138"/>
                    <a:pt x="8107" y="7851"/>
                  </a:cubicBezTo>
                  <a:cubicBezTo>
                    <a:pt x="8107" y="7596"/>
                    <a:pt x="8107" y="7468"/>
                    <a:pt x="7979" y="7181"/>
                  </a:cubicBezTo>
                  <a:cubicBezTo>
                    <a:pt x="7852" y="6670"/>
                    <a:pt x="7852" y="6255"/>
                    <a:pt x="7724" y="5745"/>
                  </a:cubicBezTo>
                  <a:lnTo>
                    <a:pt x="7724" y="5074"/>
                  </a:lnTo>
                  <a:cubicBezTo>
                    <a:pt x="7724" y="4787"/>
                    <a:pt x="7724" y="4532"/>
                    <a:pt x="7596" y="4277"/>
                  </a:cubicBezTo>
                  <a:cubicBezTo>
                    <a:pt x="7596" y="3479"/>
                    <a:pt x="7596" y="2553"/>
                    <a:pt x="7437" y="1596"/>
                  </a:cubicBezTo>
                  <a:cubicBezTo>
                    <a:pt x="7437" y="1468"/>
                    <a:pt x="7309" y="1213"/>
                    <a:pt x="7309" y="1085"/>
                  </a:cubicBezTo>
                  <a:cubicBezTo>
                    <a:pt x="7309" y="670"/>
                    <a:pt x="7182" y="287"/>
                    <a:pt x="6799" y="160"/>
                  </a:cubicBezTo>
                  <a:lnTo>
                    <a:pt x="6511" y="160"/>
                  </a:lnTo>
                  <a:cubicBezTo>
                    <a:pt x="6511" y="0"/>
                    <a:pt x="6384" y="0"/>
                    <a:pt x="638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1" name="Google Shape;371;p7"/>
          <p:cNvGrpSpPr/>
          <p:nvPr/>
        </p:nvGrpSpPr>
        <p:grpSpPr>
          <a:xfrm>
            <a:off x="649542" y="340253"/>
            <a:ext cx="279451" cy="398476"/>
            <a:chOff x="1705617" y="591066"/>
            <a:chExt cx="279451" cy="398476"/>
          </a:xfrm>
        </p:grpSpPr>
        <p:sp>
          <p:nvSpPr>
            <p:cNvPr id="372" name="Google Shape;372;p7"/>
            <p:cNvSpPr/>
            <p:nvPr/>
          </p:nvSpPr>
          <p:spPr>
            <a:xfrm>
              <a:off x="1788263" y="656973"/>
              <a:ext cx="98401" cy="126948"/>
            </a:xfrm>
            <a:custGeom>
              <a:rect b="b" l="l" r="r" t="t"/>
              <a:pathLst>
                <a:path extrusionOk="0" h="4118" w="3192">
                  <a:moveTo>
                    <a:pt x="1596" y="798"/>
                  </a:moveTo>
                  <a:lnTo>
                    <a:pt x="1724" y="926"/>
                  </a:lnTo>
                  <a:lnTo>
                    <a:pt x="1851" y="926"/>
                  </a:lnTo>
                  <a:cubicBezTo>
                    <a:pt x="1851" y="1054"/>
                    <a:pt x="1979" y="1054"/>
                    <a:pt x="1979" y="1213"/>
                  </a:cubicBezTo>
                  <a:cubicBezTo>
                    <a:pt x="2107" y="1341"/>
                    <a:pt x="2107" y="1469"/>
                    <a:pt x="2234" y="1596"/>
                  </a:cubicBezTo>
                  <a:lnTo>
                    <a:pt x="2234" y="1724"/>
                  </a:lnTo>
                  <a:lnTo>
                    <a:pt x="2234" y="1852"/>
                  </a:lnTo>
                  <a:cubicBezTo>
                    <a:pt x="2234" y="2011"/>
                    <a:pt x="2234" y="2011"/>
                    <a:pt x="2107" y="2139"/>
                  </a:cubicBezTo>
                  <a:cubicBezTo>
                    <a:pt x="2107" y="2267"/>
                    <a:pt x="1979" y="2394"/>
                    <a:pt x="1851" y="2522"/>
                  </a:cubicBezTo>
                  <a:lnTo>
                    <a:pt x="1436" y="2937"/>
                  </a:lnTo>
                  <a:cubicBezTo>
                    <a:pt x="1309" y="3064"/>
                    <a:pt x="1309" y="3064"/>
                    <a:pt x="1181" y="3064"/>
                  </a:cubicBezTo>
                  <a:lnTo>
                    <a:pt x="1181" y="2937"/>
                  </a:lnTo>
                  <a:cubicBezTo>
                    <a:pt x="1181" y="2650"/>
                    <a:pt x="1181" y="2522"/>
                    <a:pt x="1054" y="2267"/>
                  </a:cubicBezTo>
                  <a:cubicBezTo>
                    <a:pt x="1054" y="1852"/>
                    <a:pt x="1054" y="1341"/>
                    <a:pt x="926" y="926"/>
                  </a:cubicBezTo>
                  <a:cubicBezTo>
                    <a:pt x="1054" y="926"/>
                    <a:pt x="1181" y="926"/>
                    <a:pt x="1309" y="798"/>
                  </a:cubicBezTo>
                  <a:close/>
                  <a:moveTo>
                    <a:pt x="1054" y="1"/>
                  </a:moveTo>
                  <a:cubicBezTo>
                    <a:pt x="798" y="1"/>
                    <a:pt x="511" y="128"/>
                    <a:pt x="256" y="256"/>
                  </a:cubicBezTo>
                  <a:cubicBezTo>
                    <a:pt x="256" y="256"/>
                    <a:pt x="128" y="416"/>
                    <a:pt x="128" y="543"/>
                  </a:cubicBezTo>
                  <a:cubicBezTo>
                    <a:pt x="0" y="671"/>
                    <a:pt x="0" y="798"/>
                    <a:pt x="0" y="926"/>
                  </a:cubicBezTo>
                  <a:cubicBezTo>
                    <a:pt x="128" y="1469"/>
                    <a:pt x="128" y="1852"/>
                    <a:pt x="256" y="2394"/>
                  </a:cubicBezTo>
                  <a:lnTo>
                    <a:pt x="256" y="2809"/>
                  </a:lnTo>
                  <a:lnTo>
                    <a:pt x="256" y="3064"/>
                  </a:lnTo>
                  <a:lnTo>
                    <a:pt x="256" y="3192"/>
                  </a:lnTo>
                  <a:cubicBezTo>
                    <a:pt x="383" y="3447"/>
                    <a:pt x="383" y="3607"/>
                    <a:pt x="383" y="3735"/>
                  </a:cubicBezTo>
                  <a:cubicBezTo>
                    <a:pt x="383" y="3990"/>
                    <a:pt x="639" y="4118"/>
                    <a:pt x="798" y="4118"/>
                  </a:cubicBezTo>
                  <a:lnTo>
                    <a:pt x="926" y="4118"/>
                  </a:lnTo>
                  <a:lnTo>
                    <a:pt x="1054" y="3990"/>
                  </a:lnTo>
                  <a:lnTo>
                    <a:pt x="1436" y="3990"/>
                  </a:lnTo>
                  <a:cubicBezTo>
                    <a:pt x="1851" y="3862"/>
                    <a:pt x="2107" y="3607"/>
                    <a:pt x="2394" y="3320"/>
                  </a:cubicBezTo>
                  <a:lnTo>
                    <a:pt x="2777" y="2937"/>
                  </a:lnTo>
                  <a:cubicBezTo>
                    <a:pt x="2905" y="2650"/>
                    <a:pt x="3032" y="2522"/>
                    <a:pt x="3032" y="2267"/>
                  </a:cubicBezTo>
                  <a:cubicBezTo>
                    <a:pt x="3192" y="2139"/>
                    <a:pt x="3192" y="1852"/>
                    <a:pt x="3192" y="1724"/>
                  </a:cubicBezTo>
                  <a:cubicBezTo>
                    <a:pt x="3192" y="1596"/>
                    <a:pt x="3192" y="1469"/>
                    <a:pt x="3032" y="1341"/>
                  </a:cubicBezTo>
                  <a:lnTo>
                    <a:pt x="3032" y="1213"/>
                  </a:lnTo>
                  <a:cubicBezTo>
                    <a:pt x="2905" y="926"/>
                    <a:pt x="2905" y="798"/>
                    <a:pt x="2777" y="671"/>
                  </a:cubicBezTo>
                  <a:lnTo>
                    <a:pt x="2394" y="256"/>
                  </a:lnTo>
                  <a:cubicBezTo>
                    <a:pt x="2234" y="128"/>
                    <a:pt x="1979" y="1"/>
                    <a:pt x="185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7"/>
            <p:cNvSpPr/>
            <p:nvPr/>
          </p:nvSpPr>
          <p:spPr>
            <a:xfrm>
              <a:off x="1796124" y="825194"/>
              <a:ext cx="90540" cy="119087"/>
            </a:xfrm>
            <a:custGeom>
              <a:rect b="b" l="l" r="r" t="t"/>
              <a:pathLst>
                <a:path extrusionOk="0" h="3863" w="2937">
                  <a:moveTo>
                    <a:pt x="1469" y="927"/>
                  </a:moveTo>
                  <a:cubicBezTo>
                    <a:pt x="1596" y="927"/>
                    <a:pt x="1596" y="927"/>
                    <a:pt x="1596" y="1054"/>
                  </a:cubicBezTo>
                  <a:lnTo>
                    <a:pt x="1724" y="1054"/>
                  </a:lnTo>
                  <a:lnTo>
                    <a:pt x="1852" y="1182"/>
                  </a:lnTo>
                  <a:cubicBezTo>
                    <a:pt x="1852" y="1182"/>
                    <a:pt x="1852" y="1341"/>
                    <a:pt x="1979" y="1341"/>
                  </a:cubicBezTo>
                  <a:lnTo>
                    <a:pt x="1979" y="1597"/>
                  </a:lnTo>
                  <a:lnTo>
                    <a:pt x="1979" y="1852"/>
                  </a:lnTo>
                  <a:cubicBezTo>
                    <a:pt x="1979" y="2139"/>
                    <a:pt x="1852" y="2267"/>
                    <a:pt x="1852" y="2395"/>
                  </a:cubicBezTo>
                  <a:cubicBezTo>
                    <a:pt x="1724" y="2395"/>
                    <a:pt x="1724" y="2522"/>
                    <a:pt x="1724" y="2650"/>
                  </a:cubicBezTo>
                  <a:cubicBezTo>
                    <a:pt x="1596" y="2650"/>
                    <a:pt x="1596" y="2650"/>
                    <a:pt x="1469" y="2778"/>
                  </a:cubicBezTo>
                  <a:cubicBezTo>
                    <a:pt x="1469" y="2778"/>
                    <a:pt x="1341" y="2937"/>
                    <a:pt x="1181" y="2937"/>
                  </a:cubicBezTo>
                  <a:cubicBezTo>
                    <a:pt x="1181" y="2267"/>
                    <a:pt x="1054" y="1597"/>
                    <a:pt x="926" y="927"/>
                  </a:cubicBezTo>
                  <a:close/>
                  <a:moveTo>
                    <a:pt x="1181" y="1"/>
                  </a:moveTo>
                  <a:cubicBezTo>
                    <a:pt x="926" y="1"/>
                    <a:pt x="671" y="129"/>
                    <a:pt x="384" y="129"/>
                  </a:cubicBezTo>
                  <a:cubicBezTo>
                    <a:pt x="256" y="129"/>
                    <a:pt x="128" y="384"/>
                    <a:pt x="128" y="544"/>
                  </a:cubicBezTo>
                  <a:cubicBezTo>
                    <a:pt x="1" y="671"/>
                    <a:pt x="1" y="799"/>
                    <a:pt x="1" y="927"/>
                  </a:cubicBezTo>
                  <a:cubicBezTo>
                    <a:pt x="128" y="1597"/>
                    <a:pt x="256" y="2139"/>
                    <a:pt x="256" y="2650"/>
                  </a:cubicBezTo>
                  <a:cubicBezTo>
                    <a:pt x="256" y="2778"/>
                    <a:pt x="384" y="2937"/>
                    <a:pt x="384" y="3192"/>
                  </a:cubicBezTo>
                  <a:cubicBezTo>
                    <a:pt x="384" y="3320"/>
                    <a:pt x="384" y="3320"/>
                    <a:pt x="543" y="3448"/>
                  </a:cubicBezTo>
                  <a:cubicBezTo>
                    <a:pt x="543" y="3575"/>
                    <a:pt x="671" y="3575"/>
                    <a:pt x="671" y="3575"/>
                  </a:cubicBezTo>
                  <a:lnTo>
                    <a:pt x="799" y="3575"/>
                  </a:lnTo>
                  <a:cubicBezTo>
                    <a:pt x="799" y="3735"/>
                    <a:pt x="799" y="3735"/>
                    <a:pt x="926" y="3863"/>
                  </a:cubicBezTo>
                  <a:lnTo>
                    <a:pt x="1181" y="3863"/>
                  </a:lnTo>
                  <a:cubicBezTo>
                    <a:pt x="1469" y="3735"/>
                    <a:pt x="1596" y="3735"/>
                    <a:pt x="1724" y="3575"/>
                  </a:cubicBezTo>
                  <a:cubicBezTo>
                    <a:pt x="1979" y="3575"/>
                    <a:pt x="2139" y="3448"/>
                    <a:pt x="2267" y="3320"/>
                  </a:cubicBezTo>
                  <a:cubicBezTo>
                    <a:pt x="2522" y="3065"/>
                    <a:pt x="2650" y="2778"/>
                    <a:pt x="2777" y="2267"/>
                  </a:cubicBezTo>
                  <a:cubicBezTo>
                    <a:pt x="2777" y="2139"/>
                    <a:pt x="2937" y="1980"/>
                    <a:pt x="2937" y="1852"/>
                  </a:cubicBezTo>
                  <a:lnTo>
                    <a:pt x="2937" y="1597"/>
                  </a:lnTo>
                  <a:cubicBezTo>
                    <a:pt x="2937" y="1469"/>
                    <a:pt x="2937" y="1341"/>
                    <a:pt x="2777" y="1182"/>
                  </a:cubicBezTo>
                  <a:lnTo>
                    <a:pt x="2777" y="927"/>
                  </a:lnTo>
                  <a:cubicBezTo>
                    <a:pt x="2650" y="799"/>
                    <a:pt x="2650" y="671"/>
                    <a:pt x="2522" y="544"/>
                  </a:cubicBezTo>
                  <a:cubicBezTo>
                    <a:pt x="2394" y="544"/>
                    <a:pt x="2394" y="384"/>
                    <a:pt x="2267" y="256"/>
                  </a:cubicBezTo>
                  <a:lnTo>
                    <a:pt x="1979" y="256"/>
                  </a:lnTo>
                  <a:cubicBezTo>
                    <a:pt x="1852" y="129"/>
                    <a:pt x="1724" y="129"/>
                    <a:pt x="14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7"/>
            <p:cNvSpPr/>
            <p:nvPr/>
          </p:nvSpPr>
          <p:spPr>
            <a:xfrm>
              <a:off x="1705617" y="591066"/>
              <a:ext cx="279451" cy="398476"/>
            </a:xfrm>
            <a:custGeom>
              <a:rect b="b" l="l" r="r" t="t"/>
              <a:pathLst>
                <a:path extrusionOk="0" h="12926" w="9065">
                  <a:moveTo>
                    <a:pt x="5330" y="958"/>
                  </a:moveTo>
                  <a:cubicBezTo>
                    <a:pt x="5586" y="1085"/>
                    <a:pt x="6000" y="1213"/>
                    <a:pt x="6256" y="1341"/>
                  </a:cubicBezTo>
                  <a:lnTo>
                    <a:pt x="6383" y="1341"/>
                  </a:lnTo>
                  <a:cubicBezTo>
                    <a:pt x="6511" y="1468"/>
                    <a:pt x="6798" y="1596"/>
                    <a:pt x="7054" y="1756"/>
                  </a:cubicBezTo>
                  <a:lnTo>
                    <a:pt x="7181" y="1883"/>
                  </a:lnTo>
                  <a:cubicBezTo>
                    <a:pt x="7181" y="2011"/>
                    <a:pt x="7309" y="2011"/>
                    <a:pt x="7309" y="2139"/>
                  </a:cubicBezTo>
                  <a:lnTo>
                    <a:pt x="7309" y="2394"/>
                  </a:lnTo>
                  <a:lnTo>
                    <a:pt x="7309" y="3064"/>
                  </a:lnTo>
                  <a:cubicBezTo>
                    <a:pt x="7309" y="3479"/>
                    <a:pt x="7181" y="3734"/>
                    <a:pt x="7054" y="3990"/>
                  </a:cubicBezTo>
                  <a:cubicBezTo>
                    <a:pt x="6926" y="4277"/>
                    <a:pt x="6798" y="4660"/>
                    <a:pt x="6798" y="4947"/>
                  </a:cubicBezTo>
                  <a:cubicBezTo>
                    <a:pt x="6671" y="5075"/>
                    <a:pt x="6511" y="5202"/>
                    <a:pt x="6511" y="5330"/>
                  </a:cubicBezTo>
                  <a:cubicBezTo>
                    <a:pt x="6383" y="5458"/>
                    <a:pt x="6383" y="5585"/>
                    <a:pt x="6256" y="5585"/>
                  </a:cubicBezTo>
                  <a:cubicBezTo>
                    <a:pt x="6256" y="5745"/>
                    <a:pt x="6256" y="5745"/>
                    <a:pt x="6128" y="5745"/>
                  </a:cubicBezTo>
                  <a:cubicBezTo>
                    <a:pt x="6128" y="5873"/>
                    <a:pt x="6128" y="5873"/>
                    <a:pt x="6000" y="6000"/>
                  </a:cubicBezTo>
                  <a:lnTo>
                    <a:pt x="6000" y="6383"/>
                  </a:lnTo>
                  <a:cubicBezTo>
                    <a:pt x="6000" y="6543"/>
                    <a:pt x="6256" y="6670"/>
                    <a:pt x="6511" y="6798"/>
                  </a:cubicBezTo>
                  <a:cubicBezTo>
                    <a:pt x="6671" y="6798"/>
                    <a:pt x="6798" y="6926"/>
                    <a:pt x="7054" y="6926"/>
                  </a:cubicBezTo>
                  <a:cubicBezTo>
                    <a:pt x="7181" y="7053"/>
                    <a:pt x="7468" y="7181"/>
                    <a:pt x="7596" y="7341"/>
                  </a:cubicBezTo>
                  <a:cubicBezTo>
                    <a:pt x="7596" y="7341"/>
                    <a:pt x="7724" y="7468"/>
                    <a:pt x="7851" y="7596"/>
                  </a:cubicBezTo>
                  <a:cubicBezTo>
                    <a:pt x="7851" y="7724"/>
                    <a:pt x="7851" y="7851"/>
                    <a:pt x="7979" y="7851"/>
                  </a:cubicBezTo>
                  <a:cubicBezTo>
                    <a:pt x="7979" y="8139"/>
                    <a:pt x="8107" y="8266"/>
                    <a:pt x="8107" y="8522"/>
                  </a:cubicBezTo>
                  <a:lnTo>
                    <a:pt x="8107" y="9192"/>
                  </a:lnTo>
                  <a:cubicBezTo>
                    <a:pt x="7979" y="9319"/>
                    <a:pt x="7979" y="9575"/>
                    <a:pt x="7979" y="9734"/>
                  </a:cubicBezTo>
                  <a:cubicBezTo>
                    <a:pt x="7851" y="9862"/>
                    <a:pt x="7851" y="9990"/>
                    <a:pt x="7724" y="10117"/>
                  </a:cubicBezTo>
                  <a:cubicBezTo>
                    <a:pt x="7596" y="10373"/>
                    <a:pt x="7468" y="10660"/>
                    <a:pt x="7181" y="11043"/>
                  </a:cubicBezTo>
                  <a:lnTo>
                    <a:pt x="6926" y="11330"/>
                  </a:lnTo>
                  <a:cubicBezTo>
                    <a:pt x="6671" y="11458"/>
                    <a:pt x="6383" y="11585"/>
                    <a:pt x="6128" y="11713"/>
                  </a:cubicBezTo>
                  <a:lnTo>
                    <a:pt x="5713" y="11713"/>
                  </a:lnTo>
                  <a:cubicBezTo>
                    <a:pt x="5586" y="11841"/>
                    <a:pt x="5330" y="11841"/>
                    <a:pt x="5203" y="11841"/>
                  </a:cubicBezTo>
                  <a:lnTo>
                    <a:pt x="4788" y="11841"/>
                  </a:lnTo>
                  <a:cubicBezTo>
                    <a:pt x="4660" y="11968"/>
                    <a:pt x="4405" y="11968"/>
                    <a:pt x="4277" y="11968"/>
                  </a:cubicBezTo>
                  <a:lnTo>
                    <a:pt x="2266" y="11968"/>
                  </a:lnTo>
                  <a:cubicBezTo>
                    <a:pt x="2139" y="11968"/>
                    <a:pt x="2139" y="11968"/>
                    <a:pt x="2011" y="11841"/>
                  </a:cubicBezTo>
                  <a:cubicBezTo>
                    <a:pt x="2011" y="11585"/>
                    <a:pt x="1883" y="11330"/>
                    <a:pt x="1883" y="11043"/>
                  </a:cubicBezTo>
                  <a:lnTo>
                    <a:pt x="1883" y="10660"/>
                  </a:lnTo>
                  <a:cubicBezTo>
                    <a:pt x="1724" y="10373"/>
                    <a:pt x="1724" y="9990"/>
                    <a:pt x="1596" y="9734"/>
                  </a:cubicBezTo>
                  <a:lnTo>
                    <a:pt x="1596" y="8777"/>
                  </a:lnTo>
                  <a:lnTo>
                    <a:pt x="1469" y="8394"/>
                  </a:lnTo>
                  <a:cubicBezTo>
                    <a:pt x="1469" y="8139"/>
                    <a:pt x="1469" y="7851"/>
                    <a:pt x="1341" y="7596"/>
                  </a:cubicBezTo>
                  <a:lnTo>
                    <a:pt x="1341" y="7468"/>
                  </a:lnTo>
                  <a:cubicBezTo>
                    <a:pt x="1341" y="7341"/>
                    <a:pt x="1341" y="7181"/>
                    <a:pt x="1213" y="7053"/>
                  </a:cubicBezTo>
                  <a:lnTo>
                    <a:pt x="1213" y="5330"/>
                  </a:lnTo>
                  <a:lnTo>
                    <a:pt x="1213" y="5202"/>
                  </a:lnTo>
                  <a:lnTo>
                    <a:pt x="1213" y="4532"/>
                  </a:lnTo>
                  <a:cubicBezTo>
                    <a:pt x="1086" y="3990"/>
                    <a:pt x="1086" y="3479"/>
                    <a:pt x="1086" y="2936"/>
                  </a:cubicBezTo>
                  <a:lnTo>
                    <a:pt x="1086" y="1883"/>
                  </a:lnTo>
                  <a:lnTo>
                    <a:pt x="1086" y="1596"/>
                  </a:lnTo>
                  <a:cubicBezTo>
                    <a:pt x="1213" y="1468"/>
                    <a:pt x="1469" y="1341"/>
                    <a:pt x="1596" y="1341"/>
                  </a:cubicBezTo>
                  <a:cubicBezTo>
                    <a:pt x="2139" y="1213"/>
                    <a:pt x="2522" y="1085"/>
                    <a:pt x="3064" y="958"/>
                  </a:cubicBezTo>
                  <a:close/>
                  <a:moveTo>
                    <a:pt x="3479" y="0"/>
                  </a:moveTo>
                  <a:cubicBezTo>
                    <a:pt x="3192" y="0"/>
                    <a:pt x="2937" y="0"/>
                    <a:pt x="2681" y="160"/>
                  </a:cubicBezTo>
                  <a:cubicBezTo>
                    <a:pt x="2394" y="160"/>
                    <a:pt x="2266" y="160"/>
                    <a:pt x="2011" y="288"/>
                  </a:cubicBezTo>
                  <a:cubicBezTo>
                    <a:pt x="1596" y="288"/>
                    <a:pt x="1213" y="415"/>
                    <a:pt x="798" y="671"/>
                  </a:cubicBezTo>
                  <a:cubicBezTo>
                    <a:pt x="671" y="798"/>
                    <a:pt x="543" y="958"/>
                    <a:pt x="288" y="1085"/>
                  </a:cubicBezTo>
                  <a:cubicBezTo>
                    <a:pt x="128" y="1213"/>
                    <a:pt x="1" y="1341"/>
                    <a:pt x="1" y="1468"/>
                  </a:cubicBezTo>
                  <a:lnTo>
                    <a:pt x="1" y="1756"/>
                  </a:lnTo>
                  <a:cubicBezTo>
                    <a:pt x="1" y="2011"/>
                    <a:pt x="1" y="2139"/>
                    <a:pt x="128" y="2266"/>
                  </a:cubicBezTo>
                  <a:lnTo>
                    <a:pt x="128" y="2394"/>
                  </a:lnTo>
                  <a:cubicBezTo>
                    <a:pt x="128" y="3192"/>
                    <a:pt x="288" y="4149"/>
                    <a:pt x="288" y="4947"/>
                  </a:cubicBezTo>
                  <a:lnTo>
                    <a:pt x="288" y="6383"/>
                  </a:lnTo>
                  <a:cubicBezTo>
                    <a:pt x="288" y="6670"/>
                    <a:pt x="415" y="6926"/>
                    <a:pt x="415" y="7053"/>
                  </a:cubicBezTo>
                  <a:cubicBezTo>
                    <a:pt x="415" y="7341"/>
                    <a:pt x="415" y="7596"/>
                    <a:pt x="543" y="7851"/>
                  </a:cubicBezTo>
                  <a:cubicBezTo>
                    <a:pt x="543" y="8266"/>
                    <a:pt x="543" y="8649"/>
                    <a:pt x="671" y="9064"/>
                  </a:cubicBezTo>
                  <a:cubicBezTo>
                    <a:pt x="671" y="9447"/>
                    <a:pt x="798" y="9862"/>
                    <a:pt x="798" y="10245"/>
                  </a:cubicBezTo>
                  <a:cubicBezTo>
                    <a:pt x="926" y="10660"/>
                    <a:pt x="926" y="10915"/>
                    <a:pt x="1086" y="11330"/>
                  </a:cubicBezTo>
                  <a:cubicBezTo>
                    <a:pt x="1086" y="11713"/>
                    <a:pt x="1086" y="11968"/>
                    <a:pt x="1213" y="12383"/>
                  </a:cubicBezTo>
                  <a:lnTo>
                    <a:pt x="1213" y="12638"/>
                  </a:lnTo>
                  <a:cubicBezTo>
                    <a:pt x="1341" y="12766"/>
                    <a:pt x="1469" y="12766"/>
                    <a:pt x="1596" y="12766"/>
                  </a:cubicBezTo>
                  <a:lnTo>
                    <a:pt x="2011" y="12766"/>
                  </a:lnTo>
                  <a:cubicBezTo>
                    <a:pt x="2139" y="12926"/>
                    <a:pt x="2394" y="12926"/>
                    <a:pt x="2522" y="12926"/>
                  </a:cubicBezTo>
                  <a:lnTo>
                    <a:pt x="3735" y="12926"/>
                  </a:lnTo>
                  <a:cubicBezTo>
                    <a:pt x="4117" y="12926"/>
                    <a:pt x="4660" y="12926"/>
                    <a:pt x="5203" y="12766"/>
                  </a:cubicBezTo>
                  <a:cubicBezTo>
                    <a:pt x="5330" y="12766"/>
                    <a:pt x="5586" y="12766"/>
                    <a:pt x="5873" y="12638"/>
                  </a:cubicBezTo>
                  <a:lnTo>
                    <a:pt x="6128" y="12638"/>
                  </a:lnTo>
                  <a:cubicBezTo>
                    <a:pt x="6256" y="12511"/>
                    <a:pt x="6383" y="12511"/>
                    <a:pt x="6511" y="12511"/>
                  </a:cubicBezTo>
                  <a:cubicBezTo>
                    <a:pt x="6798" y="12383"/>
                    <a:pt x="7054" y="12255"/>
                    <a:pt x="7181" y="12255"/>
                  </a:cubicBezTo>
                  <a:cubicBezTo>
                    <a:pt x="7468" y="11968"/>
                    <a:pt x="7596" y="11841"/>
                    <a:pt x="7724" y="11713"/>
                  </a:cubicBezTo>
                  <a:cubicBezTo>
                    <a:pt x="8107" y="11330"/>
                    <a:pt x="8394" y="10915"/>
                    <a:pt x="8649" y="10373"/>
                  </a:cubicBezTo>
                  <a:cubicBezTo>
                    <a:pt x="8649" y="10245"/>
                    <a:pt x="8777" y="9990"/>
                    <a:pt x="8777" y="9862"/>
                  </a:cubicBezTo>
                  <a:cubicBezTo>
                    <a:pt x="8905" y="9575"/>
                    <a:pt x="8905" y="9319"/>
                    <a:pt x="9064" y="9064"/>
                  </a:cubicBezTo>
                  <a:lnTo>
                    <a:pt x="9064" y="8266"/>
                  </a:lnTo>
                  <a:cubicBezTo>
                    <a:pt x="8905" y="8139"/>
                    <a:pt x="8905" y="7851"/>
                    <a:pt x="8905" y="7724"/>
                  </a:cubicBezTo>
                  <a:cubicBezTo>
                    <a:pt x="8777" y="7468"/>
                    <a:pt x="8649" y="7341"/>
                    <a:pt x="8649" y="7181"/>
                  </a:cubicBezTo>
                  <a:cubicBezTo>
                    <a:pt x="8394" y="6926"/>
                    <a:pt x="8266" y="6670"/>
                    <a:pt x="7979" y="6543"/>
                  </a:cubicBezTo>
                  <a:cubicBezTo>
                    <a:pt x="7851" y="6383"/>
                    <a:pt x="7596" y="6256"/>
                    <a:pt x="7309" y="6128"/>
                  </a:cubicBezTo>
                  <a:cubicBezTo>
                    <a:pt x="7181" y="6128"/>
                    <a:pt x="7181" y="6128"/>
                    <a:pt x="7054" y="6000"/>
                  </a:cubicBezTo>
                  <a:cubicBezTo>
                    <a:pt x="7181" y="6000"/>
                    <a:pt x="7181" y="5873"/>
                    <a:pt x="7181" y="5873"/>
                  </a:cubicBezTo>
                  <a:cubicBezTo>
                    <a:pt x="7468" y="5585"/>
                    <a:pt x="7468" y="5330"/>
                    <a:pt x="7596" y="5202"/>
                  </a:cubicBezTo>
                  <a:cubicBezTo>
                    <a:pt x="7851" y="4660"/>
                    <a:pt x="7979" y="4277"/>
                    <a:pt x="8107" y="3862"/>
                  </a:cubicBezTo>
                  <a:cubicBezTo>
                    <a:pt x="8266" y="3351"/>
                    <a:pt x="8266" y="2936"/>
                    <a:pt x="8266" y="2394"/>
                  </a:cubicBezTo>
                  <a:cubicBezTo>
                    <a:pt x="8266" y="2139"/>
                    <a:pt x="8266" y="1883"/>
                    <a:pt x="8107" y="1596"/>
                  </a:cubicBezTo>
                  <a:cubicBezTo>
                    <a:pt x="7979" y="1341"/>
                    <a:pt x="7724" y="1085"/>
                    <a:pt x="7468" y="958"/>
                  </a:cubicBezTo>
                  <a:cubicBezTo>
                    <a:pt x="7309" y="798"/>
                    <a:pt x="7054" y="671"/>
                    <a:pt x="6926" y="543"/>
                  </a:cubicBezTo>
                  <a:cubicBezTo>
                    <a:pt x="6671" y="543"/>
                    <a:pt x="6383" y="415"/>
                    <a:pt x="6256" y="288"/>
                  </a:cubicBezTo>
                  <a:cubicBezTo>
                    <a:pt x="6000" y="288"/>
                    <a:pt x="5713" y="160"/>
                    <a:pt x="5586" y="160"/>
                  </a:cubicBezTo>
                  <a:cubicBezTo>
                    <a:pt x="5330" y="0"/>
                    <a:pt x="5075" y="0"/>
                    <a:pt x="478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5" name="Google Shape;375;p7"/>
          <p:cNvSpPr/>
          <p:nvPr/>
        </p:nvSpPr>
        <p:spPr>
          <a:xfrm>
            <a:off x="860103" y="1033725"/>
            <a:ext cx="242027" cy="368974"/>
          </a:xfrm>
          <a:custGeom>
            <a:rect b="b" l="l" r="r" t="t"/>
            <a:pathLst>
              <a:path extrusionOk="0" h="11969" w="7851">
                <a:moveTo>
                  <a:pt x="5043" y="958"/>
                </a:moveTo>
                <a:cubicBezTo>
                  <a:pt x="5457" y="1086"/>
                  <a:pt x="5713" y="1086"/>
                  <a:pt x="6000" y="1213"/>
                </a:cubicBezTo>
                <a:lnTo>
                  <a:pt x="6255" y="1341"/>
                </a:lnTo>
                <a:cubicBezTo>
                  <a:pt x="6383" y="1341"/>
                  <a:pt x="6511" y="1469"/>
                  <a:pt x="6638" y="1469"/>
                </a:cubicBezTo>
                <a:cubicBezTo>
                  <a:pt x="6798" y="1469"/>
                  <a:pt x="6798" y="1596"/>
                  <a:pt x="6798" y="1596"/>
                </a:cubicBezTo>
                <a:cubicBezTo>
                  <a:pt x="6925" y="1596"/>
                  <a:pt x="6925" y="1756"/>
                  <a:pt x="6925" y="1756"/>
                </a:cubicBezTo>
                <a:lnTo>
                  <a:pt x="6925" y="2554"/>
                </a:lnTo>
                <a:lnTo>
                  <a:pt x="6925" y="2681"/>
                </a:lnTo>
                <a:cubicBezTo>
                  <a:pt x="6798" y="2681"/>
                  <a:pt x="6798" y="2809"/>
                  <a:pt x="6798" y="2809"/>
                </a:cubicBezTo>
                <a:lnTo>
                  <a:pt x="6798" y="2937"/>
                </a:lnTo>
                <a:lnTo>
                  <a:pt x="6798" y="3862"/>
                </a:lnTo>
                <a:cubicBezTo>
                  <a:pt x="6383" y="3735"/>
                  <a:pt x="6000" y="3735"/>
                  <a:pt x="5585" y="3735"/>
                </a:cubicBezTo>
                <a:lnTo>
                  <a:pt x="5043" y="3735"/>
                </a:lnTo>
                <a:cubicBezTo>
                  <a:pt x="4915" y="3735"/>
                  <a:pt x="4787" y="3862"/>
                  <a:pt x="4660" y="3862"/>
                </a:cubicBezTo>
                <a:lnTo>
                  <a:pt x="4532" y="3862"/>
                </a:lnTo>
                <a:cubicBezTo>
                  <a:pt x="4532" y="3990"/>
                  <a:pt x="4404" y="3990"/>
                  <a:pt x="4404" y="3990"/>
                </a:cubicBezTo>
                <a:cubicBezTo>
                  <a:pt x="4117" y="4149"/>
                  <a:pt x="3989" y="4277"/>
                  <a:pt x="3862" y="4405"/>
                </a:cubicBezTo>
                <a:cubicBezTo>
                  <a:pt x="3734" y="4405"/>
                  <a:pt x="3606" y="4532"/>
                  <a:pt x="3447" y="4660"/>
                </a:cubicBezTo>
                <a:cubicBezTo>
                  <a:pt x="3447" y="4788"/>
                  <a:pt x="3319" y="4947"/>
                  <a:pt x="3319" y="4947"/>
                </a:cubicBezTo>
                <a:cubicBezTo>
                  <a:pt x="3191" y="5075"/>
                  <a:pt x="3191" y="5203"/>
                  <a:pt x="3064" y="5203"/>
                </a:cubicBezTo>
                <a:cubicBezTo>
                  <a:pt x="3064" y="5458"/>
                  <a:pt x="2936" y="5586"/>
                  <a:pt x="2936" y="5586"/>
                </a:cubicBezTo>
                <a:cubicBezTo>
                  <a:pt x="2809" y="5873"/>
                  <a:pt x="2809" y="6128"/>
                  <a:pt x="2809" y="6383"/>
                </a:cubicBezTo>
                <a:lnTo>
                  <a:pt x="2809" y="7181"/>
                </a:lnTo>
                <a:lnTo>
                  <a:pt x="2809" y="7469"/>
                </a:lnTo>
                <a:cubicBezTo>
                  <a:pt x="2936" y="7596"/>
                  <a:pt x="2936" y="7724"/>
                  <a:pt x="2936" y="7851"/>
                </a:cubicBezTo>
                <a:cubicBezTo>
                  <a:pt x="3064" y="7979"/>
                  <a:pt x="3064" y="7979"/>
                  <a:pt x="3191" y="8139"/>
                </a:cubicBezTo>
                <a:cubicBezTo>
                  <a:pt x="3319" y="8394"/>
                  <a:pt x="3447" y="8522"/>
                  <a:pt x="3606" y="8649"/>
                </a:cubicBezTo>
                <a:cubicBezTo>
                  <a:pt x="3862" y="8937"/>
                  <a:pt x="3989" y="9064"/>
                  <a:pt x="4245" y="9192"/>
                </a:cubicBezTo>
                <a:lnTo>
                  <a:pt x="4404" y="9192"/>
                </a:lnTo>
                <a:cubicBezTo>
                  <a:pt x="4660" y="9320"/>
                  <a:pt x="4915" y="9447"/>
                  <a:pt x="5330" y="9575"/>
                </a:cubicBezTo>
                <a:lnTo>
                  <a:pt x="6128" y="9575"/>
                </a:lnTo>
                <a:lnTo>
                  <a:pt x="6128" y="9990"/>
                </a:lnTo>
                <a:lnTo>
                  <a:pt x="6128" y="10117"/>
                </a:lnTo>
                <a:lnTo>
                  <a:pt x="6128" y="10245"/>
                </a:lnTo>
                <a:lnTo>
                  <a:pt x="6128" y="10532"/>
                </a:lnTo>
                <a:lnTo>
                  <a:pt x="6128" y="10660"/>
                </a:lnTo>
                <a:lnTo>
                  <a:pt x="6128" y="10788"/>
                </a:lnTo>
                <a:lnTo>
                  <a:pt x="6128" y="11043"/>
                </a:lnTo>
                <a:lnTo>
                  <a:pt x="5043" y="11043"/>
                </a:lnTo>
                <a:cubicBezTo>
                  <a:pt x="4245" y="10915"/>
                  <a:pt x="3734" y="10788"/>
                  <a:pt x="3191" y="10532"/>
                </a:cubicBezTo>
                <a:cubicBezTo>
                  <a:pt x="3064" y="10373"/>
                  <a:pt x="2809" y="10245"/>
                  <a:pt x="2649" y="10117"/>
                </a:cubicBezTo>
                <a:cubicBezTo>
                  <a:pt x="2521" y="10117"/>
                  <a:pt x="2394" y="9990"/>
                  <a:pt x="2266" y="9862"/>
                </a:cubicBezTo>
                <a:cubicBezTo>
                  <a:pt x="2266" y="9734"/>
                  <a:pt x="2138" y="9734"/>
                  <a:pt x="2011" y="9575"/>
                </a:cubicBezTo>
                <a:cubicBezTo>
                  <a:pt x="1851" y="9320"/>
                  <a:pt x="1723" y="9064"/>
                  <a:pt x="1596" y="8777"/>
                </a:cubicBezTo>
                <a:cubicBezTo>
                  <a:pt x="1468" y="8522"/>
                  <a:pt x="1340" y="8266"/>
                  <a:pt x="1213" y="7979"/>
                </a:cubicBezTo>
                <a:cubicBezTo>
                  <a:pt x="1053" y="7724"/>
                  <a:pt x="1053" y="7469"/>
                  <a:pt x="1053" y="7181"/>
                </a:cubicBezTo>
                <a:lnTo>
                  <a:pt x="1053" y="7054"/>
                </a:lnTo>
                <a:cubicBezTo>
                  <a:pt x="926" y="6798"/>
                  <a:pt x="926" y="6543"/>
                  <a:pt x="926" y="6128"/>
                </a:cubicBezTo>
                <a:cubicBezTo>
                  <a:pt x="926" y="5873"/>
                  <a:pt x="926" y="5586"/>
                  <a:pt x="1053" y="5330"/>
                </a:cubicBezTo>
                <a:cubicBezTo>
                  <a:pt x="1053" y="4660"/>
                  <a:pt x="1340" y="3862"/>
                  <a:pt x="1596" y="3064"/>
                </a:cubicBezTo>
                <a:cubicBezTo>
                  <a:pt x="1723" y="2809"/>
                  <a:pt x="1851" y="2554"/>
                  <a:pt x="2138" y="2394"/>
                </a:cubicBezTo>
                <a:cubicBezTo>
                  <a:pt x="2266" y="2139"/>
                  <a:pt x="2521" y="2011"/>
                  <a:pt x="2649" y="1756"/>
                </a:cubicBezTo>
                <a:cubicBezTo>
                  <a:pt x="2936" y="1596"/>
                  <a:pt x="3064" y="1596"/>
                  <a:pt x="3319" y="1469"/>
                </a:cubicBezTo>
                <a:lnTo>
                  <a:pt x="3447" y="1341"/>
                </a:lnTo>
                <a:cubicBezTo>
                  <a:pt x="3734" y="1213"/>
                  <a:pt x="3989" y="1086"/>
                  <a:pt x="4245" y="958"/>
                </a:cubicBezTo>
                <a:close/>
                <a:moveTo>
                  <a:pt x="4660" y="1"/>
                </a:moveTo>
                <a:cubicBezTo>
                  <a:pt x="4245" y="1"/>
                  <a:pt x="3989" y="160"/>
                  <a:pt x="3734" y="288"/>
                </a:cubicBezTo>
                <a:cubicBezTo>
                  <a:pt x="3447" y="288"/>
                  <a:pt x="3319" y="415"/>
                  <a:pt x="3064" y="543"/>
                </a:cubicBezTo>
                <a:cubicBezTo>
                  <a:pt x="2936" y="671"/>
                  <a:pt x="2649" y="798"/>
                  <a:pt x="2394" y="958"/>
                </a:cubicBezTo>
                <a:cubicBezTo>
                  <a:pt x="2266" y="1086"/>
                  <a:pt x="2011" y="1213"/>
                  <a:pt x="1851" y="1341"/>
                </a:cubicBezTo>
                <a:cubicBezTo>
                  <a:pt x="1468" y="1596"/>
                  <a:pt x="1213" y="2011"/>
                  <a:pt x="926" y="2394"/>
                </a:cubicBezTo>
                <a:cubicBezTo>
                  <a:pt x="670" y="2809"/>
                  <a:pt x="543" y="3352"/>
                  <a:pt x="415" y="3735"/>
                </a:cubicBezTo>
                <a:cubicBezTo>
                  <a:pt x="415" y="3990"/>
                  <a:pt x="255" y="4277"/>
                  <a:pt x="255" y="4532"/>
                </a:cubicBezTo>
                <a:cubicBezTo>
                  <a:pt x="128" y="4788"/>
                  <a:pt x="128" y="5075"/>
                  <a:pt x="128" y="5330"/>
                </a:cubicBezTo>
                <a:cubicBezTo>
                  <a:pt x="0" y="5745"/>
                  <a:pt x="0" y="6256"/>
                  <a:pt x="128" y="6798"/>
                </a:cubicBezTo>
                <a:lnTo>
                  <a:pt x="128" y="7596"/>
                </a:lnTo>
                <a:cubicBezTo>
                  <a:pt x="128" y="7724"/>
                  <a:pt x="128" y="7851"/>
                  <a:pt x="255" y="7979"/>
                </a:cubicBezTo>
                <a:cubicBezTo>
                  <a:pt x="255" y="8266"/>
                  <a:pt x="415" y="8394"/>
                  <a:pt x="415" y="8522"/>
                </a:cubicBezTo>
                <a:cubicBezTo>
                  <a:pt x="543" y="8777"/>
                  <a:pt x="670" y="8937"/>
                  <a:pt x="798" y="9192"/>
                </a:cubicBezTo>
                <a:cubicBezTo>
                  <a:pt x="926" y="9320"/>
                  <a:pt x="926" y="9575"/>
                  <a:pt x="1053" y="9734"/>
                </a:cubicBezTo>
                <a:cubicBezTo>
                  <a:pt x="1213" y="9990"/>
                  <a:pt x="1468" y="10245"/>
                  <a:pt x="1596" y="10373"/>
                </a:cubicBezTo>
                <a:cubicBezTo>
                  <a:pt x="1723" y="10660"/>
                  <a:pt x="2011" y="10788"/>
                  <a:pt x="2138" y="10915"/>
                </a:cubicBezTo>
                <a:cubicBezTo>
                  <a:pt x="2521" y="11171"/>
                  <a:pt x="2936" y="11458"/>
                  <a:pt x="3447" y="11585"/>
                </a:cubicBezTo>
                <a:cubicBezTo>
                  <a:pt x="3606" y="11713"/>
                  <a:pt x="3862" y="11713"/>
                  <a:pt x="3989" y="11713"/>
                </a:cubicBezTo>
                <a:cubicBezTo>
                  <a:pt x="4245" y="11841"/>
                  <a:pt x="4532" y="11841"/>
                  <a:pt x="4787" y="11968"/>
                </a:cubicBezTo>
                <a:lnTo>
                  <a:pt x="6255" y="11968"/>
                </a:lnTo>
                <a:cubicBezTo>
                  <a:pt x="6383" y="11841"/>
                  <a:pt x="6511" y="11841"/>
                  <a:pt x="6638" y="11841"/>
                </a:cubicBezTo>
                <a:cubicBezTo>
                  <a:pt x="6798" y="11713"/>
                  <a:pt x="6925" y="11585"/>
                  <a:pt x="6925" y="11458"/>
                </a:cubicBezTo>
                <a:cubicBezTo>
                  <a:pt x="6925" y="11171"/>
                  <a:pt x="7053" y="11043"/>
                  <a:pt x="7053" y="10915"/>
                </a:cubicBezTo>
                <a:lnTo>
                  <a:pt x="7053" y="10245"/>
                </a:lnTo>
                <a:lnTo>
                  <a:pt x="7053" y="9447"/>
                </a:lnTo>
                <a:cubicBezTo>
                  <a:pt x="7053" y="9320"/>
                  <a:pt x="7053" y="9192"/>
                  <a:pt x="6925" y="8937"/>
                </a:cubicBezTo>
                <a:lnTo>
                  <a:pt x="6798" y="8777"/>
                </a:lnTo>
                <a:cubicBezTo>
                  <a:pt x="6798" y="8777"/>
                  <a:pt x="6638" y="8649"/>
                  <a:pt x="6511" y="8649"/>
                </a:cubicBezTo>
                <a:lnTo>
                  <a:pt x="5585" y="8649"/>
                </a:lnTo>
                <a:cubicBezTo>
                  <a:pt x="5330" y="8649"/>
                  <a:pt x="5043" y="8522"/>
                  <a:pt x="4787" y="8394"/>
                </a:cubicBezTo>
                <a:cubicBezTo>
                  <a:pt x="4660" y="8394"/>
                  <a:pt x="4532" y="8266"/>
                  <a:pt x="4404" y="8139"/>
                </a:cubicBezTo>
                <a:cubicBezTo>
                  <a:pt x="4245" y="7979"/>
                  <a:pt x="4117" y="7851"/>
                  <a:pt x="3989" y="7724"/>
                </a:cubicBezTo>
                <a:cubicBezTo>
                  <a:pt x="3862" y="7596"/>
                  <a:pt x="3862" y="7469"/>
                  <a:pt x="3734" y="7341"/>
                </a:cubicBezTo>
                <a:lnTo>
                  <a:pt x="3734" y="6926"/>
                </a:lnTo>
                <a:cubicBezTo>
                  <a:pt x="3606" y="6798"/>
                  <a:pt x="3606" y="6543"/>
                  <a:pt x="3734" y="6256"/>
                </a:cubicBezTo>
                <a:cubicBezTo>
                  <a:pt x="3734" y="6128"/>
                  <a:pt x="3734" y="6000"/>
                  <a:pt x="3862" y="6000"/>
                </a:cubicBezTo>
                <a:cubicBezTo>
                  <a:pt x="3862" y="5745"/>
                  <a:pt x="3989" y="5586"/>
                  <a:pt x="4117" y="5458"/>
                </a:cubicBezTo>
                <a:cubicBezTo>
                  <a:pt x="4245" y="5203"/>
                  <a:pt x="4404" y="5075"/>
                  <a:pt x="4532" y="4947"/>
                </a:cubicBezTo>
                <a:cubicBezTo>
                  <a:pt x="4660" y="4947"/>
                  <a:pt x="4915" y="4788"/>
                  <a:pt x="5043" y="4660"/>
                </a:cubicBezTo>
                <a:lnTo>
                  <a:pt x="6383" y="4660"/>
                </a:lnTo>
                <a:cubicBezTo>
                  <a:pt x="6511" y="4660"/>
                  <a:pt x="6638" y="4788"/>
                  <a:pt x="6798" y="4788"/>
                </a:cubicBezTo>
                <a:lnTo>
                  <a:pt x="7181" y="4788"/>
                </a:lnTo>
                <a:cubicBezTo>
                  <a:pt x="7181" y="4660"/>
                  <a:pt x="7308" y="4660"/>
                  <a:pt x="7308" y="4532"/>
                </a:cubicBezTo>
                <a:lnTo>
                  <a:pt x="7436" y="4532"/>
                </a:lnTo>
                <a:cubicBezTo>
                  <a:pt x="7596" y="4405"/>
                  <a:pt x="7596" y="4277"/>
                  <a:pt x="7596" y="4149"/>
                </a:cubicBezTo>
                <a:cubicBezTo>
                  <a:pt x="7723" y="3607"/>
                  <a:pt x="7723" y="3192"/>
                  <a:pt x="7723" y="2809"/>
                </a:cubicBezTo>
                <a:cubicBezTo>
                  <a:pt x="7723" y="2554"/>
                  <a:pt x="7723" y="2394"/>
                  <a:pt x="7851" y="2139"/>
                </a:cubicBezTo>
                <a:cubicBezTo>
                  <a:pt x="7851" y="1883"/>
                  <a:pt x="7851" y="1596"/>
                  <a:pt x="7723" y="1341"/>
                </a:cubicBezTo>
                <a:cubicBezTo>
                  <a:pt x="7723" y="1213"/>
                  <a:pt x="7596" y="1213"/>
                  <a:pt x="7596" y="1086"/>
                </a:cubicBezTo>
                <a:cubicBezTo>
                  <a:pt x="7436" y="958"/>
                  <a:pt x="7436" y="798"/>
                  <a:pt x="7308" y="798"/>
                </a:cubicBezTo>
                <a:cubicBezTo>
                  <a:pt x="7181" y="671"/>
                  <a:pt x="7053" y="671"/>
                  <a:pt x="6925" y="671"/>
                </a:cubicBezTo>
                <a:cubicBezTo>
                  <a:pt x="6638" y="543"/>
                  <a:pt x="6511" y="415"/>
                  <a:pt x="6255" y="415"/>
                </a:cubicBezTo>
                <a:cubicBezTo>
                  <a:pt x="6000" y="288"/>
                  <a:pt x="5840" y="288"/>
                  <a:pt x="5585" y="160"/>
                </a:cubicBezTo>
                <a:cubicBezTo>
                  <a:pt x="5330" y="160"/>
                  <a:pt x="5043" y="1"/>
                  <a:pt x="478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6" name="Google Shape;376;p7"/>
          <p:cNvGrpSpPr/>
          <p:nvPr/>
        </p:nvGrpSpPr>
        <p:grpSpPr>
          <a:xfrm>
            <a:off x="324394" y="3948301"/>
            <a:ext cx="929757" cy="909504"/>
            <a:chOff x="-603806" y="1917476"/>
            <a:chExt cx="929757" cy="909504"/>
          </a:xfrm>
        </p:grpSpPr>
        <p:sp>
          <p:nvSpPr>
            <p:cNvPr id="377" name="Google Shape;377;p7"/>
            <p:cNvSpPr/>
            <p:nvPr/>
          </p:nvSpPr>
          <p:spPr>
            <a:xfrm>
              <a:off x="-603806" y="1917476"/>
              <a:ext cx="929757" cy="909504"/>
            </a:xfrm>
            <a:custGeom>
              <a:rect b="b" l="l" r="r" t="t"/>
              <a:pathLst>
                <a:path extrusionOk="0" h="29503" w="30160">
                  <a:moveTo>
                    <a:pt x="12223" y="2865"/>
                  </a:moveTo>
                  <a:cubicBezTo>
                    <a:pt x="12351" y="2865"/>
                    <a:pt x="12479" y="2865"/>
                    <a:pt x="12606" y="2993"/>
                  </a:cubicBezTo>
                  <a:cubicBezTo>
                    <a:pt x="12766" y="2993"/>
                    <a:pt x="12766" y="3121"/>
                    <a:pt x="12893" y="3248"/>
                  </a:cubicBezTo>
                  <a:cubicBezTo>
                    <a:pt x="13021" y="3408"/>
                    <a:pt x="13149" y="3535"/>
                    <a:pt x="13276" y="3663"/>
                  </a:cubicBezTo>
                  <a:cubicBezTo>
                    <a:pt x="13404" y="3791"/>
                    <a:pt x="13404" y="3918"/>
                    <a:pt x="13564" y="4206"/>
                  </a:cubicBezTo>
                  <a:lnTo>
                    <a:pt x="13564" y="4461"/>
                  </a:lnTo>
                  <a:cubicBezTo>
                    <a:pt x="13021" y="4461"/>
                    <a:pt x="12606" y="4461"/>
                    <a:pt x="12096" y="4589"/>
                  </a:cubicBezTo>
                  <a:lnTo>
                    <a:pt x="11553" y="4589"/>
                  </a:lnTo>
                  <a:cubicBezTo>
                    <a:pt x="11425" y="4716"/>
                    <a:pt x="11298" y="4716"/>
                    <a:pt x="11170" y="4716"/>
                  </a:cubicBezTo>
                  <a:lnTo>
                    <a:pt x="11170" y="4206"/>
                  </a:lnTo>
                  <a:cubicBezTo>
                    <a:pt x="11170" y="4046"/>
                    <a:pt x="11170" y="3791"/>
                    <a:pt x="11298" y="3663"/>
                  </a:cubicBezTo>
                  <a:lnTo>
                    <a:pt x="11298" y="3408"/>
                  </a:lnTo>
                  <a:cubicBezTo>
                    <a:pt x="11298" y="3248"/>
                    <a:pt x="11298" y="3121"/>
                    <a:pt x="11425" y="2993"/>
                  </a:cubicBezTo>
                  <a:lnTo>
                    <a:pt x="11425" y="2865"/>
                  </a:lnTo>
                  <a:close/>
                  <a:moveTo>
                    <a:pt x="11808" y="855"/>
                  </a:moveTo>
                  <a:cubicBezTo>
                    <a:pt x="11968" y="855"/>
                    <a:pt x="12096" y="855"/>
                    <a:pt x="12223" y="1014"/>
                  </a:cubicBezTo>
                  <a:lnTo>
                    <a:pt x="12479" y="1014"/>
                  </a:lnTo>
                  <a:cubicBezTo>
                    <a:pt x="12766" y="1142"/>
                    <a:pt x="12893" y="1270"/>
                    <a:pt x="13021" y="1397"/>
                  </a:cubicBezTo>
                  <a:cubicBezTo>
                    <a:pt x="13149" y="1525"/>
                    <a:pt x="13149" y="1525"/>
                    <a:pt x="13276" y="1653"/>
                  </a:cubicBezTo>
                  <a:lnTo>
                    <a:pt x="13564" y="1940"/>
                  </a:lnTo>
                  <a:lnTo>
                    <a:pt x="13564" y="2067"/>
                  </a:lnTo>
                  <a:cubicBezTo>
                    <a:pt x="13691" y="2195"/>
                    <a:pt x="13691" y="2323"/>
                    <a:pt x="13819" y="2450"/>
                  </a:cubicBezTo>
                  <a:lnTo>
                    <a:pt x="13947" y="2610"/>
                  </a:lnTo>
                  <a:cubicBezTo>
                    <a:pt x="14074" y="2865"/>
                    <a:pt x="14202" y="2993"/>
                    <a:pt x="14361" y="3121"/>
                  </a:cubicBezTo>
                  <a:cubicBezTo>
                    <a:pt x="14361" y="3248"/>
                    <a:pt x="14489" y="3408"/>
                    <a:pt x="14489" y="3535"/>
                  </a:cubicBezTo>
                  <a:cubicBezTo>
                    <a:pt x="14617" y="3791"/>
                    <a:pt x="14617" y="3918"/>
                    <a:pt x="14744" y="4206"/>
                  </a:cubicBezTo>
                  <a:lnTo>
                    <a:pt x="14744" y="4461"/>
                  </a:lnTo>
                  <a:lnTo>
                    <a:pt x="14617" y="4461"/>
                  </a:lnTo>
                  <a:cubicBezTo>
                    <a:pt x="14489" y="4206"/>
                    <a:pt x="14489" y="4046"/>
                    <a:pt x="14361" y="3918"/>
                  </a:cubicBezTo>
                  <a:cubicBezTo>
                    <a:pt x="14361" y="3663"/>
                    <a:pt x="14202" y="3535"/>
                    <a:pt x="14202" y="3408"/>
                  </a:cubicBezTo>
                  <a:cubicBezTo>
                    <a:pt x="13947" y="2993"/>
                    <a:pt x="13691" y="2610"/>
                    <a:pt x="13276" y="2323"/>
                  </a:cubicBezTo>
                  <a:cubicBezTo>
                    <a:pt x="13021" y="2195"/>
                    <a:pt x="12893" y="2067"/>
                    <a:pt x="12606" y="2067"/>
                  </a:cubicBezTo>
                  <a:cubicBezTo>
                    <a:pt x="12351" y="1940"/>
                    <a:pt x="12096" y="1940"/>
                    <a:pt x="11681" y="1940"/>
                  </a:cubicBezTo>
                  <a:lnTo>
                    <a:pt x="11298" y="1940"/>
                  </a:lnTo>
                  <a:cubicBezTo>
                    <a:pt x="11170" y="2067"/>
                    <a:pt x="11170" y="2067"/>
                    <a:pt x="11010" y="2067"/>
                  </a:cubicBezTo>
                  <a:cubicBezTo>
                    <a:pt x="10883" y="2195"/>
                    <a:pt x="10755" y="2323"/>
                    <a:pt x="10628" y="2610"/>
                  </a:cubicBezTo>
                  <a:cubicBezTo>
                    <a:pt x="10500" y="2865"/>
                    <a:pt x="10372" y="3121"/>
                    <a:pt x="10372" y="3408"/>
                  </a:cubicBezTo>
                  <a:lnTo>
                    <a:pt x="10372" y="3663"/>
                  </a:lnTo>
                  <a:cubicBezTo>
                    <a:pt x="10372" y="3791"/>
                    <a:pt x="10213" y="3918"/>
                    <a:pt x="10213" y="4206"/>
                  </a:cubicBezTo>
                  <a:lnTo>
                    <a:pt x="10213" y="5004"/>
                  </a:lnTo>
                  <a:lnTo>
                    <a:pt x="10085" y="5131"/>
                  </a:lnTo>
                  <a:lnTo>
                    <a:pt x="9830" y="5131"/>
                  </a:lnTo>
                  <a:lnTo>
                    <a:pt x="9830" y="5004"/>
                  </a:lnTo>
                  <a:cubicBezTo>
                    <a:pt x="9830" y="4461"/>
                    <a:pt x="9957" y="3918"/>
                    <a:pt x="9957" y="3535"/>
                  </a:cubicBezTo>
                  <a:cubicBezTo>
                    <a:pt x="9957" y="3408"/>
                    <a:pt x="9957" y="3408"/>
                    <a:pt x="10085" y="3248"/>
                  </a:cubicBezTo>
                  <a:lnTo>
                    <a:pt x="10085" y="2993"/>
                  </a:lnTo>
                  <a:lnTo>
                    <a:pt x="10213" y="2993"/>
                  </a:lnTo>
                  <a:cubicBezTo>
                    <a:pt x="10213" y="2738"/>
                    <a:pt x="10372" y="2610"/>
                    <a:pt x="10500" y="2323"/>
                  </a:cubicBezTo>
                  <a:cubicBezTo>
                    <a:pt x="10628" y="2195"/>
                    <a:pt x="10628" y="2067"/>
                    <a:pt x="10628" y="2067"/>
                  </a:cubicBezTo>
                  <a:lnTo>
                    <a:pt x="10628" y="1940"/>
                  </a:lnTo>
                  <a:cubicBezTo>
                    <a:pt x="10755" y="1940"/>
                    <a:pt x="10755" y="1812"/>
                    <a:pt x="10755" y="1653"/>
                  </a:cubicBezTo>
                  <a:cubicBezTo>
                    <a:pt x="10883" y="1525"/>
                    <a:pt x="11010" y="1397"/>
                    <a:pt x="11010" y="1270"/>
                  </a:cubicBezTo>
                  <a:lnTo>
                    <a:pt x="11170" y="1270"/>
                  </a:lnTo>
                  <a:cubicBezTo>
                    <a:pt x="11170" y="1142"/>
                    <a:pt x="11298" y="1142"/>
                    <a:pt x="11298" y="1014"/>
                  </a:cubicBezTo>
                  <a:lnTo>
                    <a:pt x="11553" y="1014"/>
                  </a:lnTo>
                  <a:cubicBezTo>
                    <a:pt x="11681" y="1014"/>
                    <a:pt x="11681" y="855"/>
                    <a:pt x="11808" y="855"/>
                  </a:cubicBezTo>
                  <a:close/>
                  <a:moveTo>
                    <a:pt x="13824" y="5330"/>
                  </a:moveTo>
                  <a:cubicBezTo>
                    <a:pt x="14365" y="5330"/>
                    <a:pt x="14925" y="5387"/>
                    <a:pt x="15542" y="5387"/>
                  </a:cubicBezTo>
                  <a:cubicBezTo>
                    <a:pt x="16595" y="5514"/>
                    <a:pt x="17393" y="5514"/>
                    <a:pt x="18064" y="5801"/>
                  </a:cubicBezTo>
                  <a:lnTo>
                    <a:pt x="18351" y="5801"/>
                  </a:lnTo>
                  <a:lnTo>
                    <a:pt x="18351" y="5929"/>
                  </a:lnTo>
                  <a:lnTo>
                    <a:pt x="18351" y="6312"/>
                  </a:lnTo>
                  <a:cubicBezTo>
                    <a:pt x="18351" y="6312"/>
                    <a:pt x="18351" y="6440"/>
                    <a:pt x="18191" y="6599"/>
                  </a:cubicBezTo>
                  <a:lnTo>
                    <a:pt x="18191" y="6855"/>
                  </a:lnTo>
                  <a:cubicBezTo>
                    <a:pt x="18191" y="7238"/>
                    <a:pt x="18191" y="7397"/>
                    <a:pt x="18064" y="7652"/>
                  </a:cubicBezTo>
                  <a:lnTo>
                    <a:pt x="18064" y="8323"/>
                  </a:lnTo>
                  <a:lnTo>
                    <a:pt x="18064" y="8450"/>
                  </a:lnTo>
                  <a:cubicBezTo>
                    <a:pt x="17936" y="8833"/>
                    <a:pt x="17936" y="9248"/>
                    <a:pt x="17936" y="9631"/>
                  </a:cubicBezTo>
                  <a:cubicBezTo>
                    <a:pt x="17808" y="9918"/>
                    <a:pt x="17808" y="10046"/>
                    <a:pt x="17808" y="10301"/>
                  </a:cubicBezTo>
                  <a:lnTo>
                    <a:pt x="17808" y="10429"/>
                  </a:lnTo>
                  <a:lnTo>
                    <a:pt x="17808" y="11099"/>
                  </a:lnTo>
                  <a:cubicBezTo>
                    <a:pt x="17681" y="11386"/>
                    <a:pt x="17681" y="11769"/>
                    <a:pt x="17681" y="12025"/>
                  </a:cubicBezTo>
                  <a:lnTo>
                    <a:pt x="17681" y="12312"/>
                  </a:lnTo>
                  <a:cubicBezTo>
                    <a:pt x="17681" y="12312"/>
                    <a:pt x="17681" y="12440"/>
                    <a:pt x="17553" y="12440"/>
                  </a:cubicBezTo>
                  <a:lnTo>
                    <a:pt x="17553" y="12567"/>
                  </a:lnTo>
                  <a:lnTo>
                    <a:pt x="17553" y="13110"/>
                  </a:lnTo>
                  <a:lnTo>
                    <a:pt x="17138" y="13110"/>
                  </a:lnTo>
                  <a:cubicBezTo>
                    <a:pt x="17010" y="13237"/>
                    <a:pt x="17010" y="13237"/>
                    <a:pt x="16883" y="13237"/>
                  </a:cubicBezTo>
                  <a:lnTo>
                    <a:pt x="16595" y="13237"/>
                  </a:lnTo>
                  <a:lnTo>
                    <a:pt x="16468" y="13365"/>
                  </a:lnTo>
                  <a:lnTo>
                    <a:pt x="16340" y="13365"/>
                  </a:lnTo>
                  <a:cubicBezTo>
                    <a:pt x="16213" y="13365"/>
                    <a:pt x="15957" y="13365"/>
                    <a:pt x="15798" y="13493"/>
                  </a:cubicBezTo>
                  <a:lnTo>
                    <a:pt x="15159" y="13493"/>
                  </a:lnTo>
                  <a:cubicBezTo>
                    <a:pt x="15000" y="13620"/>
                    <a:pt x="15000" y="13620"/>
                    <a:pt x="14872" y="13620"/>
                  </a:cubicBezTo>
                  <a:lnTo>
                    <a:pt x="14489" y="13620"/>
                  </a:lnTo>
                  <a:cubicBezTo>
                    <a:pt x="14361" y="13620"/>
                    <a:pt x="14074" y="13780"/>
                    <a:pt x="13947" y="13780"/>
                  </a:cubicBezTo>
                  <a:lnTo>
                    <a:pt x="13404" y="13780"/>
                  </a:lnTo>
                  <a:lnTo>
                    <a:pt x="13276" y="13908"/>
                  </a:lnTo>
                  <a:lnTo>
                    <a:pt x="12223" y="13908"/>
                  </a:lnTo>
                  <a:lnTo>
                    <a:pt x="11968" y="14035"/>
                  </a:lnTo>
                  <a:lnTo>
                    <a:pt x="11010" y="14035"/>
                  </a:lnTo>
                  <a:cubicBezTo>
                    <a:pt x="10883" y="13780"/>
                    <a:pt x="10883" y="13620"/>
                    <a:pt x="10755" y="13365"/>
                  </a:cubicBezTo>
                  <a:cubicBezTo>
                    <a:pt x="10628" y="13237"/>
                    <a:pt x="10500" y="12982"/>
                    <a:pt x="10500" y="12695"/>
                  </a:cubicBezTo>
                  <a:cubicBezTo>
                    <a:pt x="10372" y="12695"/>
                    <a:pt x="10372" y="12567"/>
                    <a:pt x="10372" y="12567"/>
                  </a:cubicBezTo>
                  <a:cubicBezTo>
                    <a:pt x="10372" y="12440"/>
                    <a:pt x="10213" y="12312"/>
                    <a:pt x="10213" y="12184"/>
                  </a:cubicBezTo>
                  <a:cubicBezTo>
                    <a:pt x="10085" y="12025"/>
                    <a:pt x="9957" y="11769"/>
                    <a:pt x="9957" y="11642"/>
                  </a:cubicBezTo>
                  <a:lnTo>
                    <a:pt x="9159" y="10429"/>
                  </a:lnTo>
                  <a:cubicBezTo>
                    <a:pt x="9159" y="10301"/>
                    <a:pt x="9032" y="10174"/>
                    <a:pt x="9032" y="10046"/>
                  </a:cubicBezTo>
                  <a:lnTo>
                    <a:pt x="8904" y="9918"/>
                  </a:lnTo>
                  <a:lnTo>
                    <a:pt x="8904" y="9791"/>
                  </a:lnTo>
                  <a:cubicBezTo>
                    <a:pt x="8776" y="9631"/>
                    <a:pt x="8617" y="9376"/>
                    <a:pt x="8489" y="9121"/>
                  </a:cubicBezTo>
                  <a:cubicBezTo>
                    <a:pt x="8234" y="8993"/>
                    <a:pt x="8106" y="8706"/>
                    <a:pt x="7979" y="8450"/>
                  </a:cubicBezTo>
                  <a:cubicBezTo>
                    <a:pt x="7819" y="8195"/>
                    <a:pt x="7691" y="7908"/>
                    <a:pt x="7564" y="7525"/>
                  </a:cubicBezTo>
                  <a:cubicBezTo>
                    <a:pt x="7819" y="7397"/>
                    <a:pt x="8106" y="7238"/>
                    <a:pt x="8362" y="6982"/>
                  </a:cubicBezTo>
                  <a:cubicBezTo>
                    <a:pt x="8489" y="6982"/>
                    <a:pt x="8776" y="6855"/>
                    <a:pt x="8904" y="6727"/>
                  </a:cubicBezTo>
                  <a:cubicBezTo>
                    <a:pt x="9032" y="6727"/>
                    <a:pt x="9032" y="6599"/>
                    <a:pt x="9159" y="6599"/>
                  </a:cubicBezTo>
                  <a:lnTo>
                    <a:pt x="9287" y="6440"/>
                  </a:lnTo>
                  <a:cubicBezTo>
                    <a:pt x="9415" y="6312"/>
                    <a:pt x="9574" y="6184"/>
                    <a:pt x="9830" y="6184"/>
                  </a:cubicBezTo>
                  <a:cubicBezTo>
                    <a:pt x="9957" y="6184"/>
                    <a:pt x="9957" y="6057"/>
                    <a:pt x="10085" y="6057"/>
                  </a:cubicBezTo>
                  <a:lnTo>
                    <a:pt x="10213" y="6057"/>
                  </a:lnTo>
                  <a:cubicBezTo>
                    <a:pt x="10372" y="5929"/>
                    <a:pt x="10500" y="5929"/>
                    <a:pt x="10500" y="5929"/>
                  </a:cubicBezTo>
                  <a:cubicBezTo>
                    <a:pt x="10755" y="5801"/>
                    <a:pt x="10883" y="5801"/>
                    <a:pt x="11010" y="5642"/>
                  </a:cubicBezTo>
                  <a:lnTo>
                    <a:pt x="11298" y="5642"/>
                  </a:lnTo>
                  <a:cubicBezTo>
                    <a:pt x="11553" y="5514"/>
                    <a:pt x="11681" y="5514"/>
                    <a:pt x="11808" y="5514"/>
                  </a:cubicBezTo>
                  <a:lnTo>
                    <a:pt x="12096" y="5514"/>
                  </a:lnTo>
                  <a:cubicBezTo>
                    <a:pt x="12351" y="5387"/>
                    <a:pt x="12766" y="5387"/>
                    <a:pt x="13021" y="5387"/>
                  </a:cubicBezTo>
                  <a:cubicBezTo>
                    <a:pt x="13287" y="5344"/>
                    <a:pt x="13553" y="5330"/>
                    <a:pt x="13824" y="5330"/>
                  </a:cubicBezTo>
                  <a:close/>
                  <a:moveTo>
                    <a:pt x="19276" y="6057"/>
                  </a:moveTo>
                  <a:cubicBezTo>
                    <a:pt x="19404" y="6057"/>
                    <a:pt x="19659" y="6184"/>
                    <a:pt x="19946" y="6184"/>
                  </a:cubicBezTo>
                  <a:lnTo>
                    <a:pt x="19946" y="6312"/>
                  </a:lnTo>
                  <a:lnTo>
                    <a:pt x="19946" y="6440"/>
                  </a:lnTo>
                  <a:lnTo>
                    <a:pt x="19946" y="7780"/>
                  </a:lnTo>
                  <a:lnTo>
                    <a:pt x="19946" y="8450"/>
                  </a:lnTo>
                  <a:lnTo>
                    <a:pt x="19787" y="9248"/>
                  </a:lnTo>
                  <a:lnTo>
                    <a:pt x="19787" y="9376"/>
                  </a:lnTo>
                  <a:cubicBezTo>
                    <a:pt x="19787" y="10429"/>
                    <a:pt x="19659" y="11227"/>
                    <a:pt x="19659" y="12184"/>
                  </a:cubicBezTo>
                  <a:cubicBezTo>
                    <a:pt x="19532" y="12695"/>
                    <a:pt x="19532" y="13110"/>
                    <a:pt x="19404" y="13493"/>
                  </a:cubicBezTo>
                  <a:cubicBezTo>
                    <a:pt x="19404" y="13780"/>
                    <a:pt x="19404" y="13908"/>
                    <a:pt x="19276" y="14163"/>
                  </a:cubicBezTo>
                  <a:lnTo>
                    <a:pt x="19149" y="14163"/>
                  </a:lnTo>
                  <a:cubicBezTo>
                    <a:pt x="19149" y="14291"/>
                    <a:pt x="19149" y="14291"/>
                    <a:pt x="18989" y="14291"/>
                  </a:cubicBezTo>
                  <a:cubicBezTo>
                    <a:pt x="18861" y="14291"/>
                    <a:pt x="18734" y="14418"/>
                    <a:pt x="18478" y="14418"/>
                  </a:cubicBezTo>
                  <a:cubicBezTo>
                    <a:pt x="18351" y="14418"/>
                    <a:pt x="18191" y="14578"/>
                    <a:pt x="18064" y="14578"/>
                  </a:cubicBezTo>
                  <a:lnTo>
                    <a:pt x="17553" y="14578"/>
                  </a:lnTo>
                  <a:cubicBezTo>
                    <a:pt x="17138" y="14706"/>
                    <a:pt x="16755" y="14706"/>
                    <a:pt x="16340" y="14833"/>
                  </a:cubicBezTo>
                  <a:cubicBezTo>
                    <a:pt x="15957" y="14833"/>
                    <a:pt x="15542" y="14961"/>
                    <a:pt x="15000" y="15088"/>
                  </a:cubicBezTo>
                  <a:lnTo>
                    <a:pt x="14617" y="15088"/>
                  </a:lnTo>
                  <a:lnTo>
                    <a:pt x="14617" y="14833"/>
                  </a:lnTo>
                  <a:lnTo>
                    <a:pt x="14617" y="14578"/>
                  </a:lnTo>
                  <a:lnTo>
                    <a:pt x="14744" y="14578"/>
                  </a:lnTo>
                  <a:cubicBezTo>
                    <a:pt x="14872" y="14578"/>
                    <a:pt x="15000" y="14418"/>
                    <a:pt x="15000" y="14418"/>
                  </a:cubicBezTo>
                  <a:lnTo>
                    <a:pt x="15542" y="14418"/>
                  </a:lnTo>
                  <a:cubicBezTo>
                    <a:pt x="15957" y="14291"/>
                    <a:pt x="16340" y="14291"/>
                    <a:pt x="16755" y="14163"/>
                  </a:cubicBezTo>
                  <a:lnTo>
                    <a:pt x="17010" y="14163"/>
                  </a:lnTo>
                  <a:cubicBezTo>
                    <a:pt x="17010" y="14035"/>
                    <a:pt x="17138" y="14035"/>
                    <a:pt x="17266" y="14035"/>
                  </a:cubicBezTo>
                  <a:lnTo>
                    <a:pt x="17393" y="14035"/>
                  </a:lnTo>
                  <a:cubicBezTo>
                    <a:pt x="17553" y="14035"/>
                    <a:pt x="17681" y="13908"/>
                    <a:pt x="17936" y="13908"/>
                  </a:cubicBezTo>
                  <a:cubicBezTo>
                    <a:pt x="18064" y="13780"/>
                    <a:pt x="18191" y="13620"/>
                    <a:pt x="18351" y="13493"/>
                  </a:cubicBezTo>
                  <a:cubicBezTo>
                    <a:pt x="18478" y="13237"/>
                    <a:pt x="18478" y="13110"/>
                    <a:pt x="18478" y="12982"/>
                  </a:cubicBezTo>
                  <a:lnTo>
                    <a:pt x="18478" y="12823"/>
                  </a:lnTo>
                  <a:cubicBezTo>
                    <a:pt x="18478" y="12567"/>
                    <a:pt x="18478" y="12440"/>
                    <a:pt x="18606" y="12184"/>
                  </a:cubicBezTo>
                  <a:cubicBezTo>
                    <a:pt x="18606" y="11642"/>
                    <a:pt x="18606" y="11227"/>
                    <a:pt x="18734" y="10716"/>
                  </a:cubicBezTo>
                  <a:lnTo>
                    <a:pt x="18734" y="10429"/>
                  </a:lnTo>
                  <a:lnTo>
                    <a:pt x="18734" y="10301"/>
                  </a:lnTo>
                  <a:cubicBezTo>
                    <a:pt x="18734" y="9918"/>
                    <a:pt x="18734" y="9631"/>
                    <a:pt x="18861" y="9248"/>
                  </a:cubicBezTo>
                  <a:lnTo>
                    <a:pt x="18861" y="9121"/>
                  </a:lnTo>
                  <a:cubicBezTo>
                    <a:pt x="18861" y="8833"/>
                    <a:pt x="18861" y="8578"/>
                    <a:pt x="18989" y="8450"/>
                  </a:cubicBezTo>
                  <a:lnTo>
                    <a:pt x="18989" y="7780"/>
                  </a:lnTo>
                  <a:lnTo>
                    <a:pt x="18989" y="7525"/>
                  </a:lnTo>
                  <a:cubicBezTo>
                    <a:pt x="18989" y="7238"/>
                    <a:pt x="19149" y="6982"/>
                    <a:pt x="19149" y="6599"/>
                  </a:cubicBezTo>
                  <a:cubicBezTo>
                    <a:pt x="19276" y="6312"/>
                    <a:pt x="19276" y="6184"/>
                    <a:pt x="19276" y="6057"/>
                  </a:cubicBezTo>
                  <a:close/>
                  <a:moveTo>
                    <a:pt x="6766" y="8195"/>
                  </a:moveTo>
                  <a:lnTo>
                    <a:pt x="6894" y="8323"/>
                  </a:lnTo>
                  <a:cubicBezTo>
                    <a:pt x="7021" y="8450"/>
                    <a:pt x="7021" y="8578"/>
                    <a:pt x="7021" y="8578"/>
                  </a:cubicBezTo>
                  <a:cubicBezTo>
                    <a:pt x="7181" y="8833"/>
                    <a:pt x="7308" y="8993"/>
                    <a:pt x="7436" y="9248"/>
                  </a:cubicBezTo>
                  <a:cubicBezTo>
                    <a:pt x="7436" y="9376"/>
                    <a:pt x="7564" y="9376"/>
                    <a:pt x="7564" y="9503"/>
                  </a:cubicBezTo>
                  <a:cubicBezTo>
                    <a:pt x="7691" y="9631"/>
                    <a:pt x="7691" y="9791"/>
                    <a:pt x="7819" y="9918"/>
                  </a:cubicBezTo>
                  <a:cubicBezTo>
                    <a:pt x="7979" y="10046"/>
                    <a:pt x="8106" y="10301"/>
                    <a:pt x="8234" y="10429"/>
                  </a:cubicBezTo>
                  <a:cubicBezTo>
                    <a:pt x="8489" y="10972"/>
                    <a:pt x="8776" y="11386"/>
                    <a:pt x="8904" y="11769"/>
                  </a:cubicBezTo>
                  <a:cubicBezTo>
                    <a:pt x="9159" y="12025"/>
                    <a:pt x="9287" y="12440"/>
                    <a:pt x="9574" y="12823"/>
                  </a:cubicBezTo>
                  <a:lnTo>
                    <a:pt x="9574" y="13110"/>
                  </a:lnTo>
                  <a:cubicBezTo>
                    <a:pt x="9702" y="13237"/>
                    <a:pt x="9702" y="13365"/>
                    <a:pt x="9830" y="13493"/>
                  </a:cubicBezTo>
                  <a:lnTo>
                    <a:pt x="9830" y="13620"/>
                  </a:lnTo>
                  <a:cubicBezTo>
                    <a:pt x="9957" y="13780"/>
                    <a:pt x="9957" y="13908"/>
                    <a:pt x="10085" y="14163"/>
                  </a:cubicBezTo>
                  <a:cubicBezTo>
                    <a:pt x="10213" y="14418"/>
                    <a:pt x="10500" y="14833"/>
                    <a:pt x="10755" y="14833"/>
                  </a:cubicBezTo>
                  <a:cubicBezTo>
                    <a:pt x="10883" y="14961"/>
                    <a:pt x="11010" y="14961"/>
                    <a:pt x="11170" y="14961"/>
                  </a:cubicBezTo>
                  <a:lnTo>
                    <a:pt x="11425" y="14961"/>
                  </a:lnTo>
                  <a:lnTo>
                    <a:pt x="11553" y="14833"/>
                  </a:lnTo>
                  <a:lnTo>
                    <a:pt x="13021" y="14833"/>
                  </a:lnTo>
                  <a:cubicBezTo>
                    <a:pt x="13149" y="14833"/>
                    <a:pt x="13404" y="14706"/>
                    <a:pt x="13691" y="14706"/>
                  </a:cubicBezTo>
                  <a:lnTo>
                    <a:pt x="13819" y="15216"/>
                  </a:lnTo>
                  <a:lnTo>
                    <a:pt x="13404" y="15216"/>
                  </a:lnTo>
                  <a:cubicBezTo>
                    <a:pt x="13276" y="15376"/>
                    <a:pt x="13021" y="15376"/>
                    <a:pt x="12893" y="15376"/>
                  </a:cubicBezTo>
                  <a:lnTo>
                    <a:pt x="12096" y="15376"/>
                  </a:lnTo>
                  <a:cubicBezTo>
                    <a:pt x="11808" y="15376"/>
                    <a:pt x="11681" y="15376"/>
                    <a:pt x="11425" y="15503"/>
                  </a:cubicBezTo>
                  <a:cubicBezTo>
                    <a:pt x="11170" y="15503"/>
                    <a:pt x="10883" y="15503"/>
                    <a:pt x="10755" y="15376"/>
                  </a:cubicBezTo>
                  <a:lnTo>
                    <a:pt x="9957" y="15376"/>
                  </a:lnTo>
                  <a:cubicBezTo>
                    <a:pt x="9830" y="15376"/>
                    <a:pt x="9830" y="15216"/>
                    <a:pt x="9702" y="15216"/>
                  </a:cubicBezTo>
                  <a:cubicBezTo>
                    <a:pt x="9702" y="15216"/>
                    <a:pt x="9574" y="15216"/>
                    <a:pt x="9574" y="15088"/>
                  </a:cubicBezTo>
                  <a:cubicBezTo>
                    <a:pt x="9287" y="14961"/>
                    <a:pt x="9159" y="14578"/>
                    <a:pt x="8904" y="14291"/>
                  </a:cubicBezTo>
                  <a:lnTo>
                    <a:pt x="8904" y="14163"/>
                  </a:lnTo>
                  <a:cubicBezTo>
                    <a:pt x="8776" y="14163"/>
                    <a:pt x="8776" y="14035"/>
                    <a:pt x="8776" y="14035"/>
                  </a:cubicBezTo>
                  <a:cubicBezTo>
                    <a:pt x="8362" y="13493"/>
                    <a:pt x="8106" y="12982"/>
                    <a:pt x="7979" y="12312"/>
                  </a:cubicBezTo>
                  <a:lnTo>
                    <a:pt x="7819" y="12025"/>
                  </a:lnTo>
                  <a:cubicBezTo>
                    <a:pt x="7691" y="11769"/>
                    <a:pt x="7564" y="11514"/>
                    <a:pt x="7436" y="11386"/>
                  </a:cubicBezTo>
                  <a:lnTo>
                    <a:pt x="7436" y="11227"/>
                  </a:lnTo>
                  <a:cubicBezTo>
                    <a:pt x="7436" y="11099"/>
                    <a:pt x="7308" y="11099"/>
                    <a:pt x="7308" y="10972"/>
                  </a:cubicBezTo>
                  <a:cubicBezTo>
                    <a:pt x="7181" y="10844"/>
                    <a:pt x="7181" y="10589"/>
                    <a:pt x="7021" y="10429"/>
                  </a:cubicBezTo>
                  <a:cubicBezTo>
                    <a:pt x="7021" y="10301"/>
                    <a:pt x="6894" y="10174"/>
                    <a:pt x="6894" y="10046"/>
                  </a:cubicBezTo>
                  <a:lnTo>
                    <a:pt x="6894" y="9918"/>
                  </a:lnTo>
                  <a:cubicBezTo>
                    <a:pt x="6766" y="9791"/>
                    <a:pt x="6766" y="9631"/>
                    <a:pt x="6638" y="9503"/>
                  </a:cubicBezTo>
                  <a:lnTo>
                    <a:pt x="6638" y="9248"/>
                  </a:lnTo>
                  <a:cubicBezTo>
                    <a:pt x="6638" y="9121"/>
                    <a:pt x="6511" y="8993"/>
                    <a:pt x="6511" y="8706"/>
                  </a:cubicBezTo>
                  <a:lnTo>
                    <a:pt x="6511" y="8578"/>
                  </a:lnTo>
                  <a:cubicBezTo>
                    <a:pt x="6511" y="8578"/>
                    <a:pt x="6511" y="8450"/>
                    <a:pt x="6638" y="8323"/>
                  </a:cubicBezTo>
                  <a:lnTo>
                    <a:pt x="6766" y="8195"/>
                  </a:lnTo>
                  <a:close/>
                  <a:moveTo>
                    <a:pt x="25372" y="14961"/>
                  </a:moveTo>
                  <a:cubicBezTo>
                    <a:pt x="25531" y="14961"/>
                    <a:pt x="25659" y="15088"/>
                    <a:pt x="25787" y="15216"/>
                  </a:cubicBezTo>
                  <a:lnTo>
                    <a:pt x="26712" y="16174"/>
                  </a:lnTo>
                  <a:cubicBezTo>
                    <a:pt x="26968" y="16557"/>
                    <a:pt x="27255" y="16812"/>
                    <a:pt x="27510" y="17227"/>
                  </a:cubicBezTo>
                  <a:cubicBezTo>
                    <a:pt x="27638" y="17227"/>
                    <a:pt x="27638" y="17354"/>
                    <a:pt x="27638" y="17482"/>
                  </a:cubicBezTo>
                  <a:lnTo>
                    <a:pt x="27638" y="17610"/>
                  </a:lnTo>
                  <a:cubicBezTo>
                    <a:pt x="27766" y="18025"/>
                    <a:pt x="27638" y="18280"/>
                    <a:pt x="27638" y="18567"/>
                  </a:cubicBezTo>
                  <a:cubicBezTo>
                    <a:pt x="27638" y="18695"/>
                    <a:pt x="27510" y="18822"/>
                    <a:pt x="27510" y="18950"/>
                  </a:cubicBezTo>
                  <a:cubicBezTo>
                    <a:pt x="27383" y="19078"/>
                    <a:pt x="27383" y="19205"/>
                    <a:pt x="27255" y="19365"/>
                  </a:cubicBezTo>
                  <a:cubicBezTo>
                    <a:pt x="27127" y="19078"/>
                    <a:pt x="27127" y="18822"/>
                    <a:pt x="26968" y="18567"/>
                  </a:cubicBezTo>
                  <a:cubicBezTo>
                    <a:pt x="26840" y="18025"/>
                    <a:pt x="26712" y="17482"/>
                    <a:pt x="26457" y="17099"/>
                  </a:cubicBezTo>
                  <a:cubicBezTo>
                    <a:pt x="26170" y="16301"/>
                    <a:pt x="25787" y="15631"/>
                    <a:pt x="25372" y="14961"/>
                  </a:cubicBezTo>
                  <a:close/>
                  <a:moveTo>
                    <a:pt x="21255" y="8035"/>
                  </a:moveTo>
                  <a:cubicBezTo>
                    <a:pt x="21383" y="8195"/>
                    <a:pt x="21542" y="8323"/>
                    <a:pt x="21670" y="8323"/>
                  </a:cubicBezTo>
                  <a:cubicBezTo>
                    <a:pt x="21798" y="8450"/>
                    <a:pt x="21925" y="8578"/>
                    <a:pt x="22053" y="8578"/>
                  </a:cubicBezTo>
                  <a:lnTo>
                    <a:pt x="22180" y="8706"/>
                  </a:lnTo>
                  <a:cubicBezTo>
                    <a:pt x="22340" y="8833"/>
                    <a:pt x="22468" y="8993"/>
                    <a:pt x="22595" y="9121"/>
                  </a:cubicBezTo>
                  <a:lnTo>
                    <a:pt x="22723" y="9248"/>
                  </a:lnTo>
                  <a:lnTo>
                    <a:pt x="22851" y="9248"/>
                  </a:lnTo>
                  <a:cubicBezTo>
                    <a:pt x="22851" y="9376"/>
                    <a:pt x="22978" y="9376"/>
                    <a:pt x="23138" y="9503"/>
                  </a:cubicBezTo>
                  <a:lnTo>
                    <a:pt x="23266" y="9631"/>
                  </a:lnTo>
                  <a:cubicBezTo>
                    <a:pt x="23393" y="9791"/>
                    <a:pt x="23521" y="9918"/>
                    <a:pt x="23649" y="10046"/>
                  </a:cubicBezTo>
                  <a:cubicBezTo>
                    <a:pt x="24063" y="10429"/>
                    <a:pt x="24319" y="10844"/>
                    <a:pt x="24734" y="11227"/>
                  </a:cubicBezTo>
                  <a:cubicBezTo>
                    <a:pt x="24989" y="11514"/>
                    <a:pt x="25244" y="11897"/>
                    <a:pt x="25659" y="12312"/>
                  </a:cubicBezTo>
                  <a:lnTo>
                    <a:pt x="25787" y="12440"/>
                  </a:lnTo>
                  <a:lnTo>
                    <a:pt x="25914" y="12567"/>
                  </a:lnTo>
                  <a:lnTo>
                    <a:pt x="26042" y="12695"/>
                  </a:lnTo>
                  <a:lnTo>
                    <a:pt x="26170" y="12823"/>
                  </a:lnTo>
                  <a:lnTo>
                    <a:pt x="26585" y="13237"/>
                  </a:lnTo>
                  <a:lnTo>
                    <a:pt x="26712" y="13237"/>
                  </a:lnTo>
                  <a:lnTo>
                    <a:pt x="26712" y="13365"/>
                  </a:lnTo>
                  <a:cubicBezTo>
                    <a:pt x="26840" y="13493"/>
                    <a:pt x="26968" y="13493"/>
                    <a:pt x="27127" y="13620"/>
                  </a:cubicBezTo>
                  <a:lnTo>
                    <a:pt x="27127" y="13780"/>
                  </a:lnTo>
                  <a:lnTo>
                    <a:pt x="27510" y="14163"/>
                  </a:lnTo>
                  <a:cubicBezTo>
                    <a:pt x="27925" y="14578"/>
                    <a:pt x="28180" y="14833"/>
                    <a:pt x="28308" y="15216"/>
                  </a:cubicBezTo>
                  <a:cubicBezTo>
                    <a:pt x="28563" y="15503"/>
                    <a:pt x="28723" y="15759"/>
                    <a:pt x="28851" y="16174"/>
                  </a:cubicBezTo>
                  <a:cubicBezTo>
                    <a:pt x="28851" y="16301"/>
                    <a:pt x="28978" y="16429"/>
                    <a:pt x="28978" y="16557"/>
                  </a:cubicBezTo>
                  <a:cubicBezTo>
                    <a:pt x="29106" y="16812"/>
                    <a:pt x="29106" y="16971"/>
                    <a:pt x="29106" y="17227"/>
                  </a:cubicBezTo>
                  <a:cubicBezTo>
                    <a:pt x="29234" y="17482"/>
                    <a:pt x="29234" y="17610"/>
                    <a:pt x="29234" y="17897"/>
                  </a:cubicBezTo>
                  <a:lnTo>
                    <a:pt x="29234" y="18408"/>
                  </a:lnTo>
                  <a:lnTo>
                    <a:pt x="29234" y="18567"/>
                  </a:lnTo>
                  <a:lnTo>
                    <a:pt x="29234" y="19078"/>
                  </a:lnTo>
                  <a:cubicBezTo>
                    <a:pt x="29234" y="19365"/>
                    <a:pt x="29106" y="19493"/>
                    <a:pt x="28978" y="19748"/>
                  </a:cubicBezTo>
                  <a:cubicBezTo>
                    <a:pt x="28978" y="19876"/>
                    <a:pt x="28851" y="20003"/>
                    <a:pt x="28851" y="20003"/>
                  </a:cubicBezTo>
                  <a:lnTo>
                    <a:pt x="28180" y="20674"/>
                  </a:lnTo>
                  <a:cubicBezTo>
                    <a:pt x="27925" y="20801"/>
                    <a:pt x="27766" y="20961"/>
                    <a:pt x="27638" y="21088"/>
                  </a:cubicBezTo>
                  <a:lnTo>
                    <a:pt x="27510" y="21088"/>
                  </a:lnTo>
                  <a:lnTo>
                    <a:pt x="27510" y="20546"/>
                  </a:lnTo>
                  <a:lnTo>
                    <a:pt x="27510" y="20418"/>
                  </a:lnTo>
                  <a:lnTo>
                    <a:pt x="27510" y="20291"/>
                  </a:lnTo>
                  <a:cubicBezTo>
                    <a:pt x="27766" y="20163"/>
                    <a:pt x="27925" y="19876"/>
                    <a:pt x="28180" y="19620"/>
                  </a:cubicBezTo>
                  <a:cubicBezTo>
                    <a:pt x="28308" y="19365"/>
                    <a:pt x="28436" y="19078"/>
                    <a:pt x="28563" y="18822"/>
                  </a:cubicBezTo>
                  <a:lnTo>
                    <a:pt x="28563" y="17769"/>
                  </a:lnTo>
                  <a:lnTo>
                    <a:pt x="28563" y="17227"/>
                  </a:lnTo>
                  <a:cubicBezTo>
                    <a:pt x="28436" y="16971"/>
                    <a:pt x="28436" y="16812"/>
                    <a:pt x="28308" y="16684"/>
                  </a:cubicBezTo>
                  <a:cubicBezTo>
                    <a:pt x="28053" y="16301"/>
                    <a:pt x="27766" y="16014"/>
                    <a:pt x="27510" y="15759"/>
                  </a:cubicBezTo>
                  <a:lnTo>
                    <a:pt x="26712" y="14961"/>
                  </a:lnTo>
                  <a:lnTo>
                    <a:pt x="25787" y="14035"/>
                  </a:lnTo>
                  <a:cubicBezTo>
                    <a:pt x="25531" y="13620"/>
                    <a:pt x="25244" y="13237"/>
                    <a:pt x="24989" y="12982"/>
                  </a:cubicBezTo>
                  <a:cubicBezTo>
                    <a:pt x="24734" y="12695"/>
                    <a:pt x="24574" y="12312"/>
                    <a:pt x="24319" y="12025"/>
                  </a:cubicBezTo>
                  <a:cubicBezTo>
                    <a:pt x="24191" y="11769"/>
                    <a:pt x="23936" y="11642"/>
                    <a:pt x="23776" y="11386"/>
                  </a:cubicBezTo>
                  <a:cubicBezTo>
                    <a:pt x="23776" y="11227"/>
                    <a:pt x="23649" y="11227"/>
                    <a:pt x="23521" y="11099"/>
                  </a:cubicBezTo>
                  <a:lnTo>
                    <a:pt x="23393" y="10972"/>
                  </a:lnTo>
                  <a:cubicBezTo>
                    <a:pt x="23266" y="10716"/>
                    <a:pt x="23138" y="10589"/>
                    <a:pt x="22851" y="10301"/>
                  </a:cubicBezTo>
                  <a:cubicBezTo>
                    <a:pt x="22723" y="10174"/>
                    <a:pt x="22595" y="10046"/>
                    <a:pt x="22595" y="9918"/>
                  </a:cubicBezTo>
                  <a:lnTo>
                    <a:pt x="22468" y="9791"/>
                  </a:lnTo>
                  <a:lnTo>
                    <a:pt x="22180" y="9503"/>
                  </a:lnTo>
                  <a:cubicBezTo>
                    <a:pt x="22180" y="9503"/>
                    <a:pt x="22053" y="9376"/>
                    <a:pt x="22053" y="9248"/>
                  </a:cubicBezTo>
                  <a:cubicBezTo>
                    <a:pt x="22053" y="9248"/>
                    <a:pt x="21925" y="9121"/>
                    <a:pt x="21925" y="8993"/>
                  </a:cubicBezTo>
                  <a:cubicBezTo>
                    <a:pt x="21670" y="8578"/>
                    <a:pt x="21383" y="8323"/>
                    <a:pt x="21127" y="8035"/>
                  </a:cubicBezTo>
                  <a:close/>
                  <a:moveTo>
                    <a:pt x="4500" y="16812"/>
                  </a:moveTo>
                  <a:lnTo>
                    <a:pt x="4500" y="16812"/>
                  </a:lnTo>
                  <a:cubicBezTo>
                    <a:pt x="4372" y="17227"/>
                    <a:pt x="4372" y="17610"/>
                    <a:pt x="4372" y="18025"/>
                  </a:cubicBezTo>
                  <a:cubicBezTo>
                    <a:pt x="4245" y="18567"/>
                    <a:pt x="4245" y="19078"/>
                    <a:pt x="4245" y="19620"/>
                  </a:cubicBezTo>
                  <a:cubicBezTo>
                    <a:pt x="4117" y="20546"/>
                    <a:pt x="3989" y="21599"/>
                    <a:pt x="3989" y="22556"/>
                  </a:cubicBezTo>
                  <a:lnTo>
                    <a:pt x="3989" y="23195"/>
                  </a:lnTo>
                  <a:lnTo>
                    <a:pt x="3989" y="23993"/>
                  </a:lnTo>
                  <a:cubicBezTo>
                    <a:pt x="3989" y="24280"/>
                    <a:pt x="4117" y="24535"/>
                    <a:pt x="4117" y="24790"/>
                  </a:cubicBezTo>
                  <a:lnTo>
                    <a:pt x="4117" y="24950"/>
                  </a:lnTo>
                  <a:lnTo>
                    <a:pt x="3574" y="24950"/>
                  </a:lnTo>
                  <a:cubicBezTo>
                    <a:pt x="3447" y="24950"/>
                    <a:pt x="3319" y="24950"/>
                    <a:pt x="3191" y="24790"/>
                  </a:cubicBezTo>
                  <a:cubicBezTo>
                    <a:pt x="3032" y="24790"/>
                    <a:pt x="2904" y="24663"/>
                    <a:pt x="2777" y="24535"/>
                  </a:cubicBezTo>
                  <a:cubicBezTo>
                    <a:pt x="2777" y="24535"/>
                    <a:pt x="2649" y="24535"/>
                    <a:pt x="2649" y="24408"/>
                  </a:cubicBezTo>
                  <a:cubicBezTo>
                    <a:pt x="2649" y="24280"/>
                    <a:pt x="2521" y="24152"/>
                    <a:pt x="2521" y="23993"/>
                  </a:cubicBezTo>
                  <a:cubicBezTo>
                    <a:pt x="2521" y="23195"/>
                    <a:pt x="2649" y="22556"/>
                    <a:pt x="2777" y="21759"/>
                  </a:cubicBezTo>
                  <a:cubicBezTo>
                    <a:pt x="2904" y="21599"/>
                    <a:pt x="2904" y="21344"/>
                    <a:pt x="2904" y="21216"/>
                  </a:cubicBezTo>
                  <a:cubicBezTo>
                    <a:pt x="3032" y="20961"/>
                    <a:pt x="3032" y="20674"/>
                    <a:pt x="3191" y="20546"/>
                  </a:cubicBezTo>
                  <a:cubicBezTo>
                    <a:pt x="3319" y="20003"/>
                    <a:pt x="3447" y="19620"/>
                    <a:pt x="3574" y="19205"/>
                  </a:cubicBezTo>
                  <a:cubicBezTo>
                    <a:pt x="3702" y="18950"/>
                    <a:pt x="3702" y="18695"/>
                    <a:pt x="3830" y="18408"/>
                  </a:cubicBezTo>
                  <a:cubicBezTo>
                    <a:pt x="3830" y="18280"/>
                    <a:pt x="3989" y="18025"/>
                    <a:pt x="4117" y="17769"/>
                  </a:cubicBezTo>
                  <a:cubicBezTo>
                    <a:pt x="4245" y="17482"/>
                    <a:pt x="4372" y="17099"/>
                    <a:pt x="4500" y="16812"/>
                  </a:cubicBezTo>
                  <a:close/>
                  <a:moveTo>
                    <a:pt x="5425" y="12567"/>
                  </a:moveTo>
                  <a:cubicBezTo>
                    <a:pt x="5298" y="12823"/>
                    <a:pt x="5298" y="13237"/>
                    <a:pt x="5170" y="13493"/>
                  </a:cubicBezTo>
                  <a:lnTo>
                    <a:pt x="5170" y="13780"/>
                  </a:lnTo>
                  <a:lnTo>
                    <a:pt x="5043" y="14035"/>
                  </a:lnTo>
                  <a:lnTo>
                    <a:pt x="5043" y="14163"/>
                  </a:lnTo>
                  <a:lnTo>
                    <a:pt x="4915" y="14163"/>
                  </a:lnTo>
                  <a:cubicBezTo>
                    <a:pt x="4787" y="14163"/>
                    <a:pt x="4787" y="14291"/>
                    <a:pt x="4628" y="14418"/>
                  </a:cubicBezTo>
                  <a:cubicBezTo>
                    <a:pt x="4372" y="14833"/>
                    <a:pt x="4245" y="15376"/>
                    <a:pt x="3989" y="15886"/>
                  </a:cubicBezTo>
                  <a:lnTo>
                    <a:pt x="3830" y="16014"/>
                  </a:lnTo>
                  <a:cubicBezTo>
                    <a:pt x="3702" y="16429"/>
                    <a:pt x="3447" y="16812"/>
                    <a:pt x="3319" y="17227"/>
                  </a:cubicBezTo>
                  <a:cubicBezTo>
                    <a:pt x="3191" y="17610"/>
                    <a:pt x="2904" y="18025"/>
                    <a:pt x="2777" y="18567"/>
                  </a:cubicBezTo>
                  <a:lnTo>
                    <a:pt x="2777" y="18822"/>
                  </a:lnTo>
                  <a:lnTo>
                    <a:pt x="2777" y="18950"/>
                  </a:lnTo>
                  <a:cubicBezTo>
                    <a:pt x="2649" y="19078"/>
                    <a:pt x="2649" y="19205"/>
                    <a:pt x="2649" y="19365"/>
                  </a:cubicBezTo>
                  <a:cubicBezTo>
                    <a:pt x="2521" y="19365"/>
                    <a:pt x="2521" y="19493"/>
                    <a:pt x="2521" y="19493"/>
                  </a:cubicBezTo>
                  <a:lnTo>
                    <a:pt x="2521" y="19620"/>
                  </a:lnTo>
                  <a:cubicBezTo>
                    <a:pt x="2521" y="19748"/>
                    <a:pt x="2394" y="19876"/>
                    <a:pt x="2394" y="20003"/>
                  </a:cubicBezTo>
                  <a:lnTo>
                    <a:pt x="2234" y="20291"/>
                  </a:lnTo>
                  <a:lnTo>
                    <a:pt x="2106" y="20674"/>
                  </a:lnTo>
                  <a:cubicBezTo>
                    <a:pt x="2106" y="20801"/>
                    <a:pt x="2106" y="21088"/>
                    <a:pt x="1979" y="21344"/>
                  </a:cubicBezTo>
                  <a:cubicBezTo>
                    <a:pt x="1851" y="21759"/>
                    <a:pt x="1851" y="22269"/>
                    <a:pt x="1723" y="22812"/>
                  </a:cubicBezTo>
                  <a:cubicBezTo>
                    <a:pt x="1723" y="23195"/>
                    <a:pt x="1596" y="23737"/>
                    <a:pt x="1723" y="24280"/>
                  </a:cubicBezTo>
                  <a:lnTo>
                    <a:pt x="1723" y="24535"/>
                  </a:lnTo>
                  <a:cubicBezTo>
                    <a:pt x="1723" y="24663"/>
                    <a:pt x="1851" y="24790"/>
                    <a:pt x="1979" y="25078"/>
                  </a:cubicBezTo>
                  <a:cubicBezTo>
                    <a:pt x="2106" y="25205"/>
                    <a:pt x="2394" y="25333"/>
                    <a:pt x="2521" y="25461"/>
                  </a:cubicBezTo>
                  <a:cubicBezTo>
                    <a:pt x="2649" y="25588"/>
                    <a:pt x="2904" y="25748"/>
                    <a:pt x="3032" y="25748"/>
                  </a:cubicBezTo>
                  <a:cubicBezTo>
                    <a:pt x="3191" y="25876"/>
                    <a:pt x="3319" y="25876"/>
                    <a:pt x="3447" y="25876"/>
                  </a:cubicBezTo>
                  <a:lnTo>
                    <a:pt x="4245" y="25876"/>
                  </a:lnTo>
                  <a:lnTo>
                    <a:pt x="4245" y="26003"/>
                  </a:lnTo>
                  <a:cubicBezTo>
                    <a:pt x="4372" y="26003"/>
                    <a:pt x="4372" y="26131"/>
                    <a:pt x="4372" y="26131"/>
                  </a:cubicBezTo>
                  <a:cubicBezTo>
                    <a:pt x="4372" y="26259"/>
                    <a:pt x="4245" y="26259"/>
                    <a:pt x="4245" y="26259"/>
                  </a:cubicBezTo>
                  <a:cubicBezTo>
                    <a:pt x="4117" y="26386"/>
                    <a:pt x="3989" y="26386"/>
                    <a:pt x="3702" y="26546"/>
                  </a:cubicBezTo>
                  <a:lnTo>
                    <a:pt x="3447" y="26546"/>
                  </a:lnTo>
                  <a:cubicBezTo>
                    <a:pt x="3319" y="26673"/>
                    <a:pt x="3319" y="26673"/>
                    <a:pt x="3191" y="26673"/>
                  </a:cubicBezTo>
                  <a:cubicBezTo>
                    <a:pt x="2777" y="26673"/>
                    <a:pt x="2394" y="26673"/>
                    <a:pt x="2106" y="26546"/>
                  </a:cubicBezTo>
                  <a:cubicBezTo>
                    <a:pt x="1979" y="26546"/>
                    <a:pt x="1851" y="26546"/>
                    <a:pt x="1723" y="26386"/>
                  </a:cubicBezTo>
                  <a:cubicBezTo>
                    <a:pt x="1596" y="26386"/>
                    <a:pt x="1436" y="26259"/>
                    <a:pt x="1436" y="26131"/>
                  </a:cubicBezTo>
                  <a:cubicBezTo>
                    <a:pt x="1309" y="26131"/>
                    <a:pt x="1181" y="26003"/>
                    <a:pt x="1053" y="25876"/>
                  </a:cubicBezTo>
                  <a:lnTo>
                    <a:pt x="1053" y="25748"/>
                  </a:lnTo>
                  <a:cubicBezTo>
                    <a:pt x="926" y="25461"/>
                    <a:pt x="926" y="25205"/>
                    <a:pt x="926" y="25078"/>
                  </a:cubicBezTo>
                  <a:lnTo>
                    <a:pt x="926" y="24152"/>
                  </a:lnTo>
                  <a:lnTo>
                    <a:pt x="926" y="23993"/>
                  </a:lnTo>
                  <a:lnTo>
                    <a:pt x="926" y="23195"/>
                  </a:lnTo>
                  <a:cubicBezTo>
                    <a:pt x="1053" y="22684"/>
                    <a:pt x="1053" y="22142"/>
                    <a:pt x="1181" y="21599"/>
                  </a:cubicBezTo>
                  <a:cubicBezTo>
                    <a:pt x="1309" y="21088"/>
                    <a:pt x="1436" y="20546"/>
                    <a:pt x="1596" y="20163"/>
                  </a:cubicBezTo>
                  <a:lnTo>
                    <a:pt x="1979" y="18950"/>
                  </a:lnTo>
                  <a:lnTo>
                    <a:pt x="2106" y="18822"/>
                  </a:lnTo>
                  <a:cubicBezTo>
                    <a:pt x="2234" y="18408"/>
                    <a:pt x="2521" y="17897"/>
                    <a:pt x="2649" y="17610"/>
                  </a:cubicBezTo>
                  <a:lnTo>
                    <a:pt x="2649" y="17482"/>
                  </a:lnTo>
                  <a:cubicBezTo>
                    <a:pt x="2777" y="17354"/>
                    <a:pt x="2777" y="17099"/>
                    <a:pt x="2904" y="16971"/>
                  </a:cubicBezTo>
                  <a:lnTo>
                    <a:pt x="3191" y="16429"/>
                  </a:lnTo>
                  <a:cubicBezTo>
                    <a:pt x="3574" y="15886"/>
                    <a:pt x="3702" y="15376"/>
                    <a:pt x="3989" y="14961"/>
                  </a:cubicBezTo>
                  <a:cubicBezTo>
                    <a:pt x="4117" y="14833"/>
                    <a:pt x="4245" y="14706"/>
                    <a:pt x="4372" y="14418"/>
                  </a:cubicBezTo>
                  <a:cubicBezTo>
                    <a:pt x="4500" y="14291"/>
                    <a:pt x="4628" y="14035"/>
                    <a:pt x="4628" y="13908"/>
                  </a:cubicBezTo>
                  <a:lnTo>
                    <a:pt x="4915" y="13620"/>
                  </a:lnTo>
                  <a:lnTo>
                    <a:pt x="5170" y="13110"/>
                  </a:lnTo>
                  <a:cubicBezTo>
                    <a:pt x="5298" y="12823"/>
                    <a:pt x="5298" y="12695"/>
                    <a:pt x="5425" y="12567"/>
                  </a:cubicBezTo>
                  <a:close/>
                  <a:moveTo>
                    <a:pt x="20744" y="8993"/>
                  </a:moveTo>
                  <a:cubicBezTo>
                    <a:pt x="20872" y="8993"/>
                    <a:pt x="21000" y="9121"/>
                    <a:pt x="21000" y="9248"/>
                  </a:cubicBezTo>
                  <a:cubicBezTo>
                    <a:pt x="21127" y="9376"/>
                    <a:pt x="21127" y="9503"/>
                    <a:pt x="21127" y="9503"/>
                  </a:cubicBezTo>
                  <a:lnTo>
                    <a:pt x="21127" y="9631"/>
                  </a:lnTo>
                  <a:cubicBezTo>
                    <a:pt x="21127" y="9631"/>
                    <a:pt x="21255" y="9791"/>
                    <a:pt x="21255" y="9918"/>
                  </a:cubicBezTo>
                  <a:lnTo>
                    <a:pt x="21383" y="10046"/>
                  </a:lnTo>
                  <a:cubicBezTo>
                    <a:pt x="21542" y="10174"/>
                    <a:pt x="21542" y="10174"/>
                    <a:pt x="21542" y="10301"/>
                  </a:cubicBezTo>
                  <a:cubicBezTo>
                    <a:pt x="21670" y="10429"/>
                    <a:pt x="21670" y="10589"/>
                    <a:pt x="21798" y="10716"/>
                  </a:cubicBezTo>
                  <a:lnTo>
                    <a:pt x="21925" y="10844"/>
                  </a:lnTo>
                  <a:cubicBezTo>
                    <a:pt x="21925" y="10972"/>
                    <a:pt x="22053" y="11099"/>
                    <a:pt x="22053" y="11099"/>
                  </a:cubicBezTo>
                  <a:lnTo>
                    <a:pt x="22053" y="11227"/>
                  </a:lnTo>
                  <a:cubicBezTo>
                    <a:pt x="22180" y="11227"/>
                    <a:pt x="22180" y="11386"/>
                    <a:pt x="22340" y="11514"/>
                  </a:cubicBezTo>
                  <a:cubicBezTo>
                    <a:pt x="22468" y="11897"/>
                    <a:pt x="22723" y="12312"/>
                    <a:pt x="22978" y="12695"/>
                  </a:cubicBezTo>
                  <a:cubicBezTo>
                    <a:pt x="23266" y="13110"/>
                    <a:pt x="23521" y="13493"/>
                    <a:pt x="23776" y="13780"/>
                  </a:cubicBezTo>
                  <a:lnTo>
                    <a:pt x="23936" y="13908"/>
                  </a:lnTo>
                  <a:cubicBezTo>
                    <a:pt x="24191" y="14291"/>
                    <a:pt x="24319" y="14706"/>
                    <a:pt x="24446" y="15088"/>
                  </a:cubicBezTo>
                  <a:lnTo>
                    <a:pt x="24574" y="15216"/>
                  </a:lnTo>
                  <a:cubicBezTo>
                    <a:pt x="24734" y="15631"/>
                    <a:pt x="24861" y="15886"/>
                    <a:pt x="25117" y="16301"/>
                  </a:cubicBezTo>
                  <a:cubicBezTo>
                    <a:pt x="25244" y="16684"/>
                    <a:pt x="25372" y="16971"/>
                    <a:pt x="25659" y="17354"/>
                  </a:cubicBezTo>
                  <a:cubicBezTo>
                    <a:pt x="25787" y="17610"/>
                    <a:pt x="25914" y="18025"/>
                    <a:pt x="26042" y="18408"/>
                  </a:cubicBezTo>
                  <a:cubicBezTo>
                    <a:pt x="26170" y="18822"/>
                    <a:pt x="26329" y="19205"/>
                    <a:pt x="26329" y="19620"/>
                  </a:cubicBezTo>
                  <a:cubicBezTo>
                    <a:pt x="26457" y="19748"/>
                    <a:pt x="26457" y="20003"/>
                    <a:pt x="26457" y="20163"/>
                  </a:cubicBezTo>
                  <a:cubicBezTo>
                    <a:pt x="26585" y="20418"/>
                    <a:pt x="26585" y="20674"/>
                    <a:pt x="26585" y="20801"/>
                  </a:cubicBezTo>
                  <a:lnTo>
                    <a:pt x="26585" y="21471"/>
                  </a:lnTo>
                  <a:cubicBezTo>
                    <a:pt x="26457" y="21759"/>
                    <a:pt x="26329" y="22142"/>
                    <a:pt x="26170" y="22397"/>
                  </a:cubicBezTo>
                  <a:cubicBezTo>
                    <a:pt x="26042" y="22556"/>
                    <a:pt x="26042" y="22812"/>
                    <a:pt x="25914" y="22812"/>
                  </a:cubicBezTo>
                  <a:cubicBezTo>
                    <a:pt x="25787" y="23067"/>
                    <a:pt x="25531" y="23195"/>
                    <a:pt x="25372" y="23354"/>
                  </a:cubicBezTo>
                  <a:cubicBezTo>
                    <a:pt x="25117" y="23482"/>
                    <a:pt x="24861" y="23610"/>
                    <a:pt x="24574" y="23737"/>
                  </a:cubicBezTo>
                  <a:cubicBezTo>
                    <a:pt x="24319" y="23865"/>
                    <a:pt x="24063" y="23993"/>
                    <a:pt x="23776" y="24152"/>
                  </a:cubicBezTo>
                  <a:cubicBezTo>
                    <a:pt x="23649" y="24280"/>
                    <a:pt x="23649" y="24280"/>
                    <a:pt x="23521" y="24280"/>
                  </a:cubicBezTo>
                  <a:cubicBezTo>
                    <a:pt x="23393" y="24408"/>
                    <a:pt x="23266" y="24408"/>
                    <a:pt x="22978" y="24535"/>
                  </a:cubicBezTo>
                  <a:cubicBezTo>
                    <a:pt x="22723" y="24663"/>
                    <a:pt x="22595" y="24663"/>
                    <a:pt x="22340" y="24790"/>
                  </a:cubicBezTo>
                  <a:lnTo>
                    <a:pt x="22053" y="24790"/>
                  </a:lnTo>
                  <a:cubicBezTo>
                    <a:pt x="21798" y="24950"/>
                    <a:pt x="21542" y="25078"/>
                    <a:pt x="21383" y="25078"/>
                  </a:cubicBezTo>
                  <a:cubicBezTo>
                    <a:pt x="21127" y="25205"/>
                    <a:pt x="20872" y="25333"/>
                    <a:pt x="20585" y="25461"/>
                  </a:cubicBezTo>
                  <a:lnTo>
                    <a:pt x="20457" y="25461"/>
                  </a:lnTo>
                  <a:cubicBezTo>
                    <a:pt x="20329" y="25588"/>
                    <a:pt x="20074" y="25748"/>
                    <a:pt x="19787" y="25876"/>
                  </a:cubicBezTo>
                  <a:cubicBezTo>
                    <a:pt x="19532" y="25876"/>
                    <a:pt x="19276" y="26003"/>
                    <a:pt x="18989" y="26131"/>
                  </a:cubicBezTo>
                  <a:cubicBezTo>
                    <a:pt x="18478" y="26259"/>
                    <a:pt x="17808" y="26546"/>
                    <a:pt x="17266" y="26673"/>
                  </a:cubicBezTo>
                  <a:lnTo>
                    <a:pt x="17138" y="26673"/>
                  </a:lnTo>
                  <a:lnTo>
                    <a:pt x="17010" y="26801"/>
                  </a:lnTo>
                  <a:cubicBezTo>
                    <a:pt x="16755" y="26801"/>
                    <a:pt x="16468" y="26929"/>
                    <a:pt x="16213" y="26929"/>
                  </a:cubicBezTo>
                  <a:lnTo>
                    <a:pt x="15542" y="27184"/>
                  </a:lnTo>
                  <a:cubicBezTo>
                    <a:pt x="14872" y="27471"/>
                    <a:pt x="14074" y="27599"/>
                    <a:pt x="13404" y="27854"/>
                  </a:cubicBezTo>
                  <a:cubicBezTo>
                    <a:pt x="13149" y="27982"/>
                    <a:pt x="12893" y="27982"/>
                    <a:pt x="12606" y="28141"/>
                  </a:cubicBezTo>
                  <a:lnTo>
                    <a:pt x="12479" y="28141"/>
                  </a:lnTo>
                  <a:cubicBezTo>
                    <a:pt x="12096" y="28141"/>
                    <a:pt x="11808" y="28269"/>
                    <a:pt x="11425" y="28269"/>
                  </a:cubicBezTo>
                  <a:lnTo>
                    <a:pt x="11298" y="28397"/>
                  </a:lnTo>
                  <a:cubicBezTo>
                    <a:pt x="10628" y="28397"/>
                    <a:pt x="9957" y="28524"/>
                    <a:pt x="9287" y="28652"/>
                  </a:cubicBezTo>
                  <a:lnTo>
                    <a:pt x="8489" y="28652"/>
                  </a:lnTo>
                  <a:cubicBezTo>
                    <a:pt x="8234" y="28652"/>
                    <a:pt x="7979" y="28524"/>
                    <a:pt x="7819" y="28524"/>
                  </a:cubicBezTo>
                  <a:cubicBezTo>
                    <a:pt x="7308" y="28397"/>
                    <a:pt x="7021" y="28269"/>
                    <a:pt x="6638" y="28141"/>
                  </a:cubicBezTo>
                  <a:cubicBezTo>
                    <a:pt x="6511" y="27982"/>
                    <a:pt x="6383" y="27982"/>
                    <a:pt x="6223" y="27854"/>
                  </a:cubicBezTo>
                  <a:cubicBezTo>
                    <a:pt x="6096" y="27727"/>
                    <a:pt x="5840" y="27471"/>
                    <a:pt x="5713" y="27344"/>
                  </a:cubicBezTo>
                  <a:cubicBezTo>
                    <a:pt x="5585" y="27056"/>
                    <a:pt x="5585" y="26929"/>
                    <a:pt x="5425" y="26673"/>
                  </a:cubicBezTo>
                  <a:lnTo>
                    <a:pt x="5043" y="25461"/>
                  </a:lnTo>
                  <a:lnTo>
                    <a:pt x="5043" y="25078"/>
                  </a:lnTo>
                  <a:lnTo>
                    <a:pt x="5043" y="24950"/>
                  </a:lnTo>
                  <a:cubicBezTo>
                    <a:pt x="5043" y="24790"/>
                    <a:pt x="5043" y="24790"/>
                    <a:pt x="4915" y="24790"/>
                  </a:cubicBezTo>
                  <a:lnTo>
                    <a:pt x="4915" y="24663"/>
                  </a:lnTo>
                  <a:lnTo>
                    <a:pt x="4915" y="24535"/>
                  </a:lnTo>
                  <a:lnTo>
                    <a:pt x="4915" y="24408"/>
                  </a:lnTo>
                  <a:lnTo>
                    <a:pt x="4915" y="23067"/>
                  </a:lnTo>
                  <a:lnTo>
                    <a:pt x="4915" y="22269"/>
                  </a:lnTo>
                  <a:lnTo>
                    <a:pt x="4915" y="21599"/>
                  </a:lnTo>
                  <a:lnTo>
                    <a:pt x="4915" y="21471"/>
                  </a:lnTo>
                  <a:cubicBezTo>
                    <a:pt x="4915" y="21088"/>
                    <a:pt x="5043" y="20801"/>
                    <a:pt x="5043" y="20418"/>
                  </a:cubicBezTo>
                  <a:lnTo>
                    <a:pt x="5043" y="20003"/>
                  </a:lnTo>
                  <a:lnTo>
                    <a:pt x="5043" y="19876"/>
                  </a:lnTo>
                  <a:cubicBezTo>
                    <a:pt x="5043" y="19493"/>
                    <a:pt x="5170" y="19078"/>
                    <a:pt x="5170" y="18695"/>
                  </a:cubicBezTo>
                  <a:cubicBezTo>
                    <a:pt x="5170" y="18280"/>
                    <a:pt x="5170" y="18025"/>
                    <a:pt x="5298" y="17769"/>
                  </a:cubicBezTo>
                  <a:cubicBezTo>
                    <a:pt x="5298" y="17354"/>
                    <a:pt x="5298" y="17099"/>
                    <a:pt x="5425" y="16812"/>
                  </a:cubicBezTo>
                  <a:cubicBezTo>
                    <a:pt x="5425" y="16301"/>
                    <a:pt x="5585" y="15759"/>
                    <a:pt x="5713" y="15376"/>
                  </a:cubicBezTo>
                  <a:lnTo>
                    <a:pt x="5713" y="15216"/>
                  </a:lnTo>
                  <a:cubicBezTo>
                    <a:pt x="5968" y="14035"/>
                    <a:pt x="6223" y="12823"/>
                    <a:pt x="6638" y="11642"/>
                  </a:cubicBezTo>
                  <a:lnTo>
                    <a:pt x="6638" y="11769"/>
                  </a:lnTo>
                  <a:cubicBezTo>
                    <a:pt x="6766" y="11897"/>
                    <a:pt x="6894" y="12184"/>
                    <a:pt x="6894" y="12312"/>
                  </a:cubicBezTo>
                  <a:cubicBezTo>
                    <a:pt x="7021" y="12567"/>
                    <a:pt x="7181" y="12695"/>
                    <a:pt x="7181" y="12982"/>
                  </a:cubicBezTo>
                  <a:cubicBezTo>
                    <a:pt x="7308" y="13110"/>
                    <a:pt x="7436" y="13365"/>
                    <a:pt x="7436" y="13620"/>
                  </a:cubicBezTo>
                  <a:cubicBezTo>
                    <a:pt x="7564" y="13780"/>
                    <a:pt x="7691" y="14035"/>
                    <a:pt x="7819" y="14163"/>
                  </a:cubicBezTo>
                  <a:cubicBezTo>
                    <a:pt x="7819" y="14418"/>
                    <a:pt x="7979" y="14578"/>
                    <a:pt x="8106" y="14706"/>
                  </a:cubicBezTo>
                  <a:lnTo>
                    <a:pt x="8234" y="14833"/>
                  </a:lnTo>
                  <a:cubicBezTo>
                    <a:pt x="8489" y="15216"/>
                    <a:pt x="8776" y="15631"/>
                    <a:pt x="9032" y="15886"/>
                  </a:cubicBezTo>
                  <a:cubicBezTo>
                    <a:pt x="9287" y="16174"/>
                    <a:pt x="9702" y="16174"/>
                    <a:pt x="10085" y="16301"/>
                  </a:cubicBezTo>
                  <a:lnTo>
                    <a:pt x="12479" y="16301"/>
                  </a:lnTo>
                  <a:cubicBezTo>
                    <a:pt x="12606" y="16301"/>
                    <a:pt x="12766" y="16301"/>
                    <a:pt x="12893" y="16174"/>
                  </a:cubicBezTo>
                  <a:lnTo>
                    <a:pt x="13947" y="16174"/>
                  </a:lnTo>
                  <a:lnTo>
                    <a:pt x="13947" y="16557"/>
                  </a:lnTo>
                  <a:lnTo>
                    <a:pt x="13947" y="16684"/>
                  </a:lnTo>
                  <a:cubicBezTo>
                    <a:pt x="13947" y="16971"/>
                    <a:pt x="14074" y="17099"/>
                    <a:pt x="14074" y="17354"/>
                  </a:cubicBezTo>
                  <a:cubicBezTo>
                    <a:pt x="14074" y="17354"/>
                    <a:pt x="14074" y="17482"/>
                    <a:pt x="14202" y="17610"/>
                  </a:cubicBezTo>
                  <a:lnTo>
                    <a:pt x="14202" y="17769"/>
                  </a:lnTo>
                  <a:lnTo>
                    <a:pt x="14202" y="17897"/>
                  </a:lnTo>
                  <a:cubicBezTo>
                    <a:pt x="14202" y="18025"/>
                    <a:pt x="14361" y="18152"/>
                    <a:pt x="14361" y="18280"/>
                  </a:cubicBezTo>
                  <a:lnTo>
                    <a:pt x="14744" y="18280"/>
                  </a:lnTo>
                  <a:cubicBezTo>
                    <a:pt x="14872" y="18280"/>
                    <a:pt x="15000" y="18152"/>
                    <a:pt x="15000" y="18152"/>
                  </a:cubicBezTo>
                  <a:cubicBezTo>
                    <a:pt x="15159" y="18025"/>
                    <a:pt x="15159" y="17897"/>
                    <a:pt x="15159" y="17769"/>
                  </a:cubicBezTo>
                  <a:cubicBezTo>
                    <a:pt x="15159" y="17769"/>
                    <a:pt x="15159" y="17610"/>
                    <a:pt x="15000" y="17610"/>
                  </a:cubicBezTo>
                  <a:lnTo>
                    <a:pt x="15000" y="17482"/>
                  </a:lnTo>
                  <a:lnTo>
                    <a:pt x="15000" y="17099"/>
                  </a:lnTo>
                  <a:cubicBezTo>
                    <a:pt x="14872" y="16971"/>
                    <a:pt x="14872" y="16684"/>
                    <a:pt x="14872" y="16557"/>
                  </a:cubicBezTo>
                  <a:lnTo>
                    <a:pt x="14872" y="16301"/>
                  </a:lnTo>
                  <a:lnTo>
                    <a:pt x="14744" y="16014"/>
                  </a:lnTo>
                  <a:lnTo>
                    <a:pt x="14872" y="16014"/>
                  </a:lnTo>
                  <a:cubicBezTo>
                    <a:pt x="15000" y="15886"/>
                    <a:pt x="15159" y="15886"/>
                    <a:pt x="15415" y="15886"/>
                  </a:cubicBezTo>
                  <a:cubicBezTo>
                    <a:pt x="15798" y="15759"/>
                    <a:pt x="16340" y="15759"/>
                    <a:pt x="16883" y="15631"/>
                  </a:cubicBezTo>
                  <a:cubicBezTo>
                    <a:pt x="17266" y="15503"/>
                    <a:pt x="17808" y="15503"/>
                    <a:pt x="18191" y="15376"/>
                  </a:cubicBezTo>
                  <a:lnTo>
                    <a:pt x="18734" y="15376"/>
                  </a:lnTo>
                  <a:cubicBezTo>
                    <a:pt x="18734" y="15376"/>
                    <a:pt x="18861" y="15376"/>
                    <a:pt x="18861" y="15216"/>
                  </a:cubicBezTo>
                  <a:lnTo>
                    <a:pt x="19276" y="15216"/>
                  </a:lnTo>
                  <a:cubicBezTo>
                    <a:pt x="19404" y="15088"/>
                    <a:pt x="19532" y="15088"/>
                    <a:pt x="19659" y="14961"/>
                  </a:cubicBezTo>
                  <a:cubicBezTo>
                    <a:pt x="19659" y="14961"/>
                    <a:pt x="19787" y="14833"/>
                    <a:pt x="19946" y="14706"/>
                  </a:cubicBezTo>
                  <a:cubicBezTo>
                    <a:pt x="20074" y="14706"/>
                    <a:pt x="20074" y="14578"/>
                    <a:pt x="20074" y="14418"/>
                  </a:cubicBezTo>
                  <a:cubicBezTo>
                    <a:pt x="20202" y="14291"/>
                    <a:pt x="20202" y="14163"/>
                    <a:pt x="20202" y="14035"/>
                  </a:cubicBezTo>
                  <a:cubicBezTo>
                    <a:pt x="20329" y="13780"/>
                    <a:pt x="20329" y="13493"/>
                    <a:pt x="20457" y="13237"/>
                  </a:cubicBezTo>
                  <a:cubicBezTo>
                    <a:pt x="20457" y="12695"/>
                    <a:pt x="20457" y="12312"/>
                    <a:pt x="20585" y="11897"/>
                  </a:cubicBezTo>
                  <a:lnTo>
                    <a:pt x="20585" y="11769"/>
                  </a:lnTo>
                  <a:lnTo>
                    <a:pt x="20585" y="10589"/>
                  </a:lnTo>
                  <a:lnTo>
                    <a:pt x="20585" y="10301"/>
                  </a:lnTo>
                  <a:lnTo>
                    <a:pt x="20744" y="9503"/>
                  </a:lnTo>
                  <a:lnTo>
                    <a:pt x="20744" y="9248"/>
                  </a:lnTo>
                  <a:lnTo>
                    <a:pt x="20744" y="8993"/>
                  </a:lnTo>
                  <a:close/>
                  <a:moveTo>
                    <a:pt x="11922" y="0"/>
                  </a:moveTo>
                  <a:cubicBezTo>
                    <a:pt x="11780" y="0"/>
                    <a:pt x="11596" y="57"/>
                    <a:pt x="11425" y="57"/>
                  </a:cubicBezTo>
                  <a:cubicBezTo>
                    <a:pt x="11170" y="57"/>
                    <a:pt x="11010" y="216"/>
                    <a:pt x="10883" y="344"/>
                  </a:cubicBezTo>
                  <a:cubicBezTo>
                    <a:pt x="10755" y="344"/>
                    <a:pt x="10628" y="472"/>
                    <a:pt x="10500" y="599"/>
                  </a:cubicBezTo>
                  <a:lnTo>
                    <a:pt x="10372" y="727"/>
                  </a:lnTo>
                  <a:cubicBezTo>
                    <a:pt x="10372" y="855"/>
                    <a:pt x="10213" y="855"/>
                    <a:pt x="10213" y="855"/>
                  </a:cubicBezTo>
                  <a:cubicBezTo>
                    <a:pt x="9957" y="1270"/>
                    <a:pt x="9830" y="1653"/>
                    <a:pt x="9574" y="2195"/>
                  </a:cubicBezTo>
                  <a:cubicBezTo>
                    <a:pt x="9415" y="2323"/>
                    <a:pt x="9287" y="2610"/>
                    <a:pt x="9287" y="2865"/>
                  </a:cubicBezTo>
                  <a:cubicBezTo>
                    <a:pt x="9159" y="3121"/>
                    <a:pt x="9032" y="3535"/>
                    <a:pt x="9032" y="3791"/>
                  </a:cubicBezTo>
                  <a:cubicBezTo>
                    <a:pt x="9032" y="4046"/>
                    <a:pt x="8904" y="4333"/>
                    <a:pt x="8904" y="4589"/>
                  </a:cubicBezTo>
                  <a:cubicBezTo>
                    <a:pt x="9032" y="4844"/>
                    <a:pt x="9032" y="5004"/>
                    <a:pt x="9032" y="5259"/>
                  </a:cubicBezTo>
                  <a:lnTo>
                    <a:pt x="9032" y="5514"/>
                  </a:lnTo>
                  <a:lnTo>
                    <a:pt x="8904" y="5642"/>
                  </a:lnTo>
                  <a:cubicBezTo>
                    <a:pt x="8617" y="5801"/>
                    <a:pt x="8489" y="5929"/>
                    <a:pt x="8362" y="6057"/>
                  </a:cubicBezTo>
                  <a:cubicBezTo>
                    <a:pt x="8106" y="6184"/>
                    <a:pt x="7979" y="6184"/>
                    <a:pt x="7819" y="6312"/>
                  </a:cubicBezTo>
                  <a:cubicBezTo>
                    <a:pt x="7564" y="6440"/>
                    <a:pt x="7436" y="6599"/>
                    <a:pt x="7181" y="6727"/>
                  </a:cubicBezTo>
                  <a:cubicBezTo>
                    <a:pt x="6766" y="6982"/>
                    <a:pt x="6383" y="7238"/>
                    <a:pt x="6096" y="7525"/>
                  </a:cubicBezTo>
                  <a:cubicBezTo>
                    <a:pt x="5968" y="7652"/>
                    <a:pt x="5840" y="7780"/>
                    <a:pt x="5713" y="8035"/>
                  </a:cubicBezTo>
                  <a:cubicBezTo>
                    <a:pt x="5713" y="8195"/>
                    <a:pt x="5713" y="8323"/>
                    <a:pt x="5585" y="8450"/>
                  </a:cubicBezTo>
                  <a:cubicBezTo>
                    <a:pt x="5585" y="8706"/>
                    <a:pt x="5585" y="8993"/>
                    <a:pt x="5713" y="9248"/>
                  </a:cubicBezTo>
                  <a:cubicBezTo>
                    <a:pt x="5713" y="9376"/>
                    <a:pt x="5713" y="9503"/>
                    <a:pt x="5840" y="9503"/>
                  </a:cubicBezTo>
                  <a:lnTo>
                    <a:pt x="5840" y="9791"/>
                  </a:lnTo>
                  <a:cubicBezTo>
                    <a:pt x="5713" y="9791"/>
                    <a:pt x="5713" y="9918"/>
                    <a:pt x="5713" y="9918"/>
                  </a:cubicBezTo>
                  <a:cubicBezTo>
                    <a:pt x="5425" y="10429"/>
                    <a:pt x="5170" y="10972"/>
                    <a:pt x="5043" y="11386"/>
                  </a:cubicBezTo>
                  <a:cubicBezTo>
                    <a:pt x="4787" y="11769"/>
                    <a:pt x="4628" y="12184"/>
                    <a:pt x="4500" y="12567"/>
                  </a:cubicBezTo>
                  <a:lnTo>
                    <a:pt x="3702" y="13780"/>
                  </a:lnTo>
                  <a:cubicBezTo>
                    <a:pt x="3447" y="14163"/>
                    <a:pt x="3191" y="14706"/>
                    <a:pt x="2904" y="15088"/>
                  </a:cubicBezTo>
                  <a:cubicBezTo>
                    <a:pt x="2394" y="15886"/>
                    <a:pt x="1979" y="16812"/>
                    <a:pt x="1596" y="17769"/>
                  </a:cubicBezTo>
                  <a:cubicBezTo>
                    <a:pt x="1181" y="18695"/>
                    <a:pt x="798" y="19620"/>
                    <a:pt x="511" y="20546"/>
                  </a:cubicBezTo>
                  <a:cubicBezTo>
                    <a:pt x="383" y="21088"/>
                    <a:pt x="255" y="21599"/>
                    <a:pt x="255" y="22014"/>
                  </a:cubicBezTo>
                  <a:cubicBezTo>
                    <a:pt x="128" y="22556"/>
                    <a:pt x="0" y="23067"/>
                    <a:pt x="0" y="23482"/>
                  </a:cubicBezTo>
                  <a:lnTo>
                    <a:pt x="0" y="24152"/>
                  </a:lnTo>
                  <a:lnTo>
                    <a:pt x="0" y="25205"/>
                  </a:lnTo>
                  <a:cubicBezTo>
                    <a:pt x="0" y="25333"/>
                    <a:pt x="128" y="25588"/>
                    <a:pt x="128" y="25876"/>
                  </a:cubicBezTo>
                  <a:cubicBezTo>
                    <a:pt x="128" y="26003"/>
                    <a:pt x="255" y="26131"/>
                    <a:pt x="255" y="26131"/>
                  </a:cubicBezTo>
                  <a:cubicBezTo>
                    <a:pt x="255" y="26386"/>
                    <a:pt x="383" y="26546"/>
                    <a:pt x="511" y="26673"/>
                  </a:cubicBezTo>
                  <a:cubicBezTo>
                    <a:pt x="638" y="26673"/>
                    <a:pt x="798" y="26801"/>
                    <a:pt x="926" y="26929"/>
                  </a:cubicBezTo>
                  <a:lnTo>
                    <a:pt x="1053" y="27056"/>
                  </a:lnTo>
                  <a:cubicBezTo>
                    <a:pt x="1181" y="27184"/>
                    <a:pt x="1309" y="27184"/>
                    <a:pt x="1596" y="27344"/>
                  </a:cubicBezTo>
                  <a:cubicBezTo>
                    <a:pt x="1723" y="27471"/>
                    <a:pt x="1979" y="27471"/>
                    <a:pt x="2234" y="27471"/>
                  </a:cubicBezTo>
                  <a:lnTo>
                    <a:pt x="2649" y="27471"/>
                  </a:lnTo>
                  <a:cubicBezTo>
                    <a:pt x="2777" y="27535"/>
                    <a:pt x="2912" y="27567"/>
                    <a:pt x="3048" y="27567"/>
                  </a:cubicBezTo>
                  <a:cubicBezTo>
                    <a:pt x="3183" y="27567"/>
                    <a:pt x="3319" y="27535"/>
                    <a:pt x="3447" y="27471"/>
                  </a:cubicBezTo>
                  <a:cubicBezTo>
                    <a:pt x="3702" y="27471"/>
                    <a:pt x="3989" y="27344"/>
                    <a:pt x="4245" y="27344"/>
                  </a:cubicBezTo>
                  <a:cubicBezTo>
                    <a:pt x="4372" y="27184"/>
                    <a:pt x="4500" y="27184"/>
                    <a:pt x="4628" y="27056"/>
                  </a:cubicBezTo>
                  <a:cubicBezTo>
                    <a:pt x="4787" y="27344"/>
                    <a:pt x="4787" y="27599"/>
                    <a:pt x="4915" y="27727"/>
                  </a:cubicBezTo>
                  <a:cubicBezTo>
                    <a:pt x="5043" y="27854"/>
                    <a:pt x="5170" y="27982"/>
                    <a:pt x="5298" y="28141"/>
                  </a:cubicBezTo>
                  <a:cubicBezTo>
                    <a:pt x="5298" y="28269"/>
                    <a:pt x="5425" y="28397"/>
                    <a:pt x="5585" y="28524"/>
                  </a:cubicBezTo>
                  <a:cubicBezTo>
                    <a:pt x="5840" y="28780"/>
                    <a:pt x="6223" y="28939"/>
                    <a:pt x="6511" y="29067"/>
                  </a:cubicBezTo>
                  <a:cubicBezTo>
                    <a:pt x="6894" y="29195"/>
                    <a:pt x="7181" y="29322"/>
                    <a:pt x="7436" y="29322"/>
                  </a:cubicBezTo>
                  <a:cubicBezTo>
                    <a:pt x="7819" y="29450"/>
                    <a:pt x="8234" y="29450"/>
                    <a:pt x="8489" y="29450"/>
                  </a:cubicBezTo>
                  <a:cubicBezTo>
                    <a:pt x="8723" y="29487"/>
                    <a:pt x="8957" y="29503"/>
                    <a:pt x="9187" y="29503"/>
                  </a:cubicBezTo>
                  <a:cubicBezTo>
                    <a:pt x="9744" y="29503"/>
                    <a:pt x="10281" y="29413"/>
                    <a:pt x="10755" y="29322"/>
                  </a:cubicBezTo>
                  <a:cubicBezTo>
                    <a:pt x="11298" y="29195"/>
                    <a:pt x="11808" y="29195"/>
                    <a:pt x="12223" y="29067"/>
                  </a:cubicBezTo>
                  <a:cubicBezTo>
                    <a:pt x="12766" y="28939"/>
                    <a:pt x="13276" y="28939"/>
                    <a:pt x="13691" y="28652"/>
                  </a:cubicBezTo>
                  <a:cubicBezTo>
                    <a:pt x="14202" y="28524"/>
                    <a:pt x="14617" y="28397"/>
                    <a:pt x="15159" y="28269"/>
                  </a:cubicBezTo>
                  <a:cubicBezTo>
                    <a:pt x="16085" y="27982"/>
                    <a:pt x="17010" y="27727"/>
                    <a:pt x="17936" y="27344"/>
                  </a:cubicBezTo>
                  <a:cubicBezTo>
                    <a:pt x="18478" y="27184"/>
                    <a:pt x="18861" y="27056"/>
                    <a:pt x="19404" y="26929"/>
                  </a:cubicBezTo>
                  <a:cubicBezTo>
                    <a:pt x="19659" y="26801"/>
                    <a:pt x="19787" y="26801"/>
                    <a:pt x="20074" y="26673"/>
                  </a:cubicBezTo>
                  <a:cubicBezTo>
                    <a:pt x="20329" y="26673"/>
                    <a:pt x="20457" y="26546"/>
                    <a:pt x="20744" y="26386"/>
                  </a:cubicBezTo>
                  <a:cubicBezTo>
                    <a:pt x="21000" y="26259"/>
                    <a:pt x="21255" y="26131"/>
                    <a:pt x="21542" y="26003"/>
                  </a:cubicBezTo>
                  <a:cubicBezTo>
                    <a:pt x="21798" y="25876"/>
                    <a:pt x="22053" y="25876"/>
                    <a:pt x="22340" y="25748"/>
                  </a:cubicBezTo>
                  <a:lnTo>
                    <a:pt x="22180" y="25748"/>
                  </a:lnTo>
                  <a:cubicBezTo>
                    <a:pt x="22468" y="25588"/>
                    <a:pt x="22723" y="25588"/>
                    <a:pt x="22978" y="25461"/>
                  </a:cubicBezTo>
                  <a:cubicBezTo>
                    <a:pt x="23138" y="25461"/>
                    <a:pt x="23393" y="25333"/>
                    <a:pt x="23521" y="25333"/>
                  </a:cubicBezTo>
                  <a:cubicBezTo>
                    <a:pt x="23936" y="25078"/>
                    <a:pt x="24319" y="24950"/>
                    <a:pt x="24734" y="24663"/>
                  </a:cubicBezTo>
                  <a:cubicBezTo>
                    <a:pt x="25117" y="24535"/>
                    <a:pt x="25531" y="24280"/>
                    <a:pt x="25914" y="23993"/>
                  </a:cubicBezTo>
                  <a:cubicBezTo>
                    <a:pt x="26042" y="23865"/>
                    <a:pt x="26329" y="23737"/>
                    <a:pt x="26457" y="23610"/>
                  </a:cubicBezTo>
                  <a:cubicBezTo>
                    <a:pt x="26585" y="23482"/>
                    <a:pt x="26840" y="23195"/>
                    <a:pt x="26968" y="22939"/>
                  </a:cubicBezTo>
                  <a:cubicBezTo>
                    <a:pt x="27127" y="22812"/>
                    <a:pt x="27127" y="22556"/>
                    <a:pt x="27255" y="22397"/>
                  </a:cubicBezTo>
                  <a:lnTo>
                    <a:pt x="27383" y="22269"/>
                  </a:lnTo>
                  <a:lnTo>
                    <a:pt x="27255" y="22269"/>
                  </a:lnTo>
                  <a:cubicBezTo>
                    <a:pt x="27510" y="22269"/>
                    <a:pt x="27638" y="22142"/>
                    <a:pt x="27766" y="22014"/>
                  </a:cubicBezTo>
                  <a:cubicBezTo>
                    <a:pt x="28053" y="21886"/>
                    <a:pt x="28180" y="21759"/>
                    <a:pt x="28436" y="21599"/>
                  </a:cubicBezTo>
                  <a:lnTo>
                    <a:pt x="28851" y="21216"/>
                  </a:lnTo>
                  <a:cubicBezTo>
                    <a:pt x="29106" y="21088"/>
                    <a:pt x="29234" y="20961"/>
                    <a:pt x="29361" y="20801"/>
                  </a:cubicBezTo>
                  <a:cubicBezTo>
                    <a:pt x="29521" y="20674"/>
                    <a:pt x="29648" y="20546"/>
                    <a:pt x="29648" y="20418"/>
                  </a:cubicBezTo>
                  <a:cubicBezTo>
                    <a:pt x="29776" y="20291"/>
                    <a:pt x="29776" y="20163"/>
                    <a:pt x="29904" y="20003"/>
                  </a:cubicBezTo>
                  <a:cubicBezTo>
                    <a:pt x="30031" y="19748"/>
                    <a:pt x="30159" y="19493"/>
                    <a:pt x="30159" y="19078"/>
                  </a:cubicBezTo>
                  <a:lnTo>
                    <a:pt x="30159" y="17482"/>
                  </a:lnTo>
                  <a:cubicBezTo>
                    <a:pt x="30031" y="17099"/>
                    <a:pt x="29904" y="16684"/>
                    <a:pt x="29776" y="16174"/>
                  </a:cubicBezTo>
                  <a:cubicBezTo>
                    <a:pt x="29776" y="16014"/>
                    <a:pt x="29648" y="15759"/>
                    <a:pt x="29521" y="15503"/>
                  </a:cubicBezTo>
                  <a:cubicBezTo>
                    <a:pt x="29361" y="15088"/>
                    <a:pt x="29106" y="14706"/>
                    <a:pt x="28851" y="14291"/>
                  </a:cubicBezTo>
                  <a:cubicBezTo>
                    <a:pt x="28563" y="13908"/>
                    <a:pt x="28180" y="13493"/>
                    <a:pt x="27925" y="13237"/>
                  </a:cubicBezTo>
                  <a:cubicBezTo>
                    <a:pt x="27638" y="12823"/>
                    <a:pt x="27255" y="12567"/>
                    <a:pt x="26840" y="12312"/>
                  </a:cubicBezTo>
                  <a:cubicBezTo>
                    <a:pt x="26712" y="12184"/>
                    <a:pt x="26585" y="12025"/>
                    <a:pt x="26457" y="11769"/>
                  </a:cubicBezTo>
                  <a:cubicBezTo>
                    <a:pt x="26170" y="11642"/>
                    <a:pt x="26042" y="11386"/>
                    <a:pt x="25914" y="11227"/>
                  </a:cubicBezTo>
                  <a:cubicBezTo>
                    <a:pt x="25531" y="10844"/>
                    <a:pt x="25244" y="10589"/>
                    <a:pt x="24989" y="10174"/>
                  </a:cubicBezTo>
                  <a:cubicBezTo>
                    <a:pt x="24861" y="9918"/>
                    <a:pt x="24574" y="9791"/>
                    <a:pt x="24446" y="9631"/>
                  </a:cubicBezTo>
                  <a:cubicBezTo>
                    <a:pt x="24319" y="9376"/>
                    <a:pt x="24063" y="9248"/>
                    <a:pt x="23936" y="8993"/>
                  </a:cubicBezTo>
                  <a:cubicBezTo>
                    <a:pt x="23776" y="8833"/>
                    <a:pt x="23521" y="8706"/>
                    <a:pt x="23393" y="8578"/>
                  </a:cubicBezTo>
                  <a:cubicBezTo>
                    <a:pt x="23266" y="8450"/>
                    <a:pt x="23138" y="8323"/>
                    <a:pt x="23138" y="8323"/>
                  </a:cubicBezTo>
                  <a:cubicBezTo>
                    <a:pt x="22978" y="8195"/>
                    <a:pt x="22851" y="8035"/>
                    <a:pt x="22723" y="8035"/>
                  </a:cubicBezTo>
                  <a:cubicBezTo>
                    <a:pt x="22595" y="7908"/>
                    <a:pt x="22468" y="7780"/>
                    <a:pt x="22180" y="7652"/>
                  </a:cubicBezTo>
                  <a:cubicBezTo>
                    <a:pt x="21798" y="7397"/>
                    <a:pt x="21383" y="7110"/>
                    <a:pt x="20872" y="6855"/>
                  </a:cubicBezTo>
                  <a:lnTo>
                    <a:pt x="20872" y="6727"/>
                  </a:lnTo>
                  <a:cubicBezTo>
                    <a:pt x="20872" y="6440"/>
                    <a:pt x="20872" y="6184"/>
                    <a:pt x="20744" y="5929"/>
                  </a:cubicBezTo>
                  <a:cubicBezTo>
                    <a:pt x="20585" y="5514"/>
                    <a:pt x="20202" y="5387"/>
                    <a:pt x="19946" y="5259"/>
                  </a:cubicBezTo>
                  <a:cubicBezTo>
                    <a:pt x="19659" y="5131"/>
                    <a:pt x="19404" y="5131"/>
                    <a:pt x="19276" y="5131"/>
                  </a:cubicBezTo>
                  <a:cubicBezTo>
                    <a:pt x="18351" y="4844"/>
                    <a:pt x="17266" y="4589"/>
                    <a:pt x="16340" y="4589"/>
                  </a:cubicBezTo>
                  <a:cubicBezTo>
                    <a:pt x="16213" y="4589"/>
                    <a:pt x="15957" y="4589"/>
                    <a:pt x="15798" y="4461"/>
                  </a:cubicBezTo>
                  <a:cubicBezTo>
                    <a:pt x="15670" y="4461"/>
                    <a:pt x="15670" y="4333"/>
                    <a:pt x="15670" y="4333"/>
                  </a:cubicBezTo>
                  <a:lnTo>
                    <a:pt x="15287" y="3121"/>
                  </a:lnTo>
                  <a:cubicBezTo>
                    <a:pt x="15287" y="2993"/>
                    <a:pt x="15287" y="2865"/>
                    <a:pt x="15159" y="2865"/>
                  </a:cubicBezTo>
                  <a:cubicBezTo>
                    <a:pt x="15159" y="2738"/>
                    <a:pt x="15000" y="2610"/>
                    <a:pt x="15000" y="2450"/>
                  </a:cubicBezTo>
                  <a:cubicBezTo>
                    <a:pt x="14872" y="2323"/>
                    <a:pt x="14744" y="2067"/>
                    <a:pt x="14617" y="1940"/>
                  </a:cubicBezTo>
                  <a:cubicBezTo>
                    <a:pt x="14489" y="1653"/>
                    <a:pt x="14361" y="1525"/>
                    <a:pt x="14202" y="1270"/>
                  </a:cubicBezTo>
                  <a:cubicBezTo>
                    <a:pt x="14074" y="1142"/>
                    <a:pt x="13947" y="1014"/>
                    <a:pt x="13819" y="1014"/>
                  </a:cubicBezTo>
                  <a:cubicBezTo>
                    <a:pt x="13691" y="855"/>
                    <a:pt x="13691" y="727"/>
                    <a:pt x="13564" y="599"/>
                  </a:cubicBezTo>
                  <a:cubicBezTo>
                    <a:pt x="13404" y="472"/>
                    <a:pt x="13276" y="472"/>
                    <a:pt x="13149" y="344"/>
                  </a:cubicBezTo>
                  <a:cubicBezTo>
                    <a:pt x="13021" y="216"/>
                    <a:pt x="12766" y="216"/>
                    <a:pt x="12606" y="57"/>
                  </a:cubicBezTo>
                  <a:lnTo>
                    <a:pt x="12096" y="57"/>
                  </a:lnTo>
                  <a:cubicBezTo>
                    <a:pt x="12053" y="14"/>
                    <a:pt x="11993" y="0"/>
                    <a:pt x="1192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7"/>
            <p:cNvSpPr/>
            <p:nvPr/>
          </p:nvSpPr>
          <p:spPr>
            <a:xfrm>
              <a:off x="-304756" y="2497696"/>
              <a:ext cx="323720" cy="204664"/>
            </a:xfrm>
            <a:custGeom>
              <a:rect b="b" l="l" r="r" t="t"/>
              <a:pathLst>
                <a:path extrusionOk="0" h="6639" w="10501">
                  <a:moveTo>
                    <a:pt x="9160" y="1054"/>
                  </a:moveTo>
                  <a:cubicBezTo>
                    <a:pt x="9033" y="1181"/>
                    <a:pt x="8905" y="1341"/>
                    <a:pt x="8777" y="1469"/>
                  </a:cubicBezTo>
                  <a:cubicBezTo>
                    <a:pt x="8650" y="1596"/>
                    <a:pt x="8490" y="1724"/>
                    <a:pt x="8363" y="1852"/>
                  </a:cubicBezTo>
                  <a:cubicBezTo>
                    <a:pt x="8235" y="1979"/>
                    <a:pt x="8107" y="2139"/>
                    <a:pt x="7980" y="2139"/>
                  </a:cubicBezTo>
                  <a:cubicBezTo>
                    <a:pt x="7852" y="2266"/>
                    <a:pt x="7565" y="2394"/>
                    <a:pt x="7437" y="2522"/>
                  </a:cubicBezTo>
                  <a:cubicBezTo>
                    <a:pt x="7182" y="2649"/>
                    <a:pt x="6894" y="2777"/>
                    <a:pt x="6639" y="2937"/>
                  </a:cubicBezTo>
                  <a:cubicBezTo>
                    <a:pt x="6097" y="3064"/>
                    <a:pt x="5458" y="3064"/>
                    <a:pt x="4788" y="3192"/>
                  </a:cubicBezTo>
                  <a:lnTo>
                    <a:pt x="4246" y="3192"/>
                  </a:lnTo>
                  <a:cubicBezTo>
                    <a:pt x="3990" y="3192"/>
                    <a:pt x="3703" y="3192"/>
                    <a:pt x="3448" y="3064"/>
                  </a:cubicBezTo>
                  <a:cubicBezTo>
                    <a:pt x="3192" y="3064"/>
                    <a:pt x="2778" y="2937"/>
                    <a:pt x="2522" y="2777"/>
                  </a:cubicBezTo>
                  <a:cubicBezTo>
                    <a:pt x="2395" y="2777"/>
                    <a:pt x="2267" y="2649"/>
                    <a:pt x="2107" y="2649"/>
                  </a:cubicBezTo>
                  <a:cubicBezTo>
                    <a:pt x="2107" y="2649"/>
                    <a:pt x="1980" y="2522"/>
                    <a:pt x="1852" y="2522"/>
                  </a:cubicBezTo>
                  <a:lnTo>
                    <a:pt x="1724" y="2394"/>
                  </a:lnTo>
                  <a:lnTo>
                    <a:pt x="1852" y="2394"/>
                  </a:lnTo>
                  <a:cubicBezTo>
                    <a:pt x="1980" y="2394"/>
                    <a:pt x="2267" y="2394"/>
                    <a:pt x="2522" y="2266"/>
                  </a:cubicBezTo>
                  <a:cubicBezTo>
                    <a:pt x="2905" y="2266"/>
                    <a:pt x="3448" y="2139"/>
                    <a:pt x="3863" y="1979"/>
                  </a:cubicBezTo>
                  <a:cubicBezTo>
                    <a:pt x="4373" y="1979"/>
                    <a:pt x="4916" y="1852"/>
                    <a:pt x="5458" y="1724"/>
                  </a:cubicBezTo>
                  <a:cubicBezTo>
                    <a:pt x="5841" y="1596"/>
                    <a:pt x="6384" y="1596"/>
                    <a:pt x="6767" y="1469"/>
                  </a:cubicBezTo>
                  <a:cubicBezTo>
                    <a:pt x="7309" y="1341"/>
                    <a:pt x="7852" y="1181"/>
                    <a:pt x="8363" y="1181"/>
                  </a:cubicBezTo>
                  <a:cubicBezTo>
                    <a:pt x="8650" y="1054"/>
                    <a:pt x="8905" y="1054"/>
                    <a:pt x="9160" y="1054"/>
                  </a:cubicBezTo>
                  <a:close/>
                  <a:moveTo>
                    <a:pt x="9288" y="2266"/>
                  </a:moveTo>
                  <a:cubicBezTo>
                    <a:pt x="9160" y="2777"/>
                    <a:pt x="9033" y="3320"/>
                    <a:pt x="8905" y="3734"/>
                  </a:cubicBezTo>
                  <a:cubicBezTo>
                    <a:pt x="8650" y="4117"/>
                    <a:pt x="8490" y="4373"/>
                    <a:pt x="8235" y="4660"/>
                  </a:cubicBezTo>
                  <a:cubicBezTo>
                    <a:pt x="8107" y="4788"/>
                    <a:pt x="7980" y="4915"/>
                    <a:pt x="7852" y="4915"/>
                  </a:cubicBezTo>
                  <a:cubicBezTo>
                    <a:pt x="7437" y="5171"/>
                    <a:pt x="7054" y="5330"/>
                    <a:pt x="6512" y="5586"/>
                  </a:cubicBezTo>
                  <a:cubicBezTo>
                    <a:pt x="6384" y="5586"/>
                    <a:pt x="6256" y="5586"/>
                    <a:pt x="6097" y="5713"/>
                  </a:cubicBezTo>
                  <a:lnTo>
                    <a:pt x="4916" y="5713"/>
                  </a:lnTo>
                  <a:cubicBezTo>
                    <a:pt x="4660" y="5713"/>
                    <a:pt x="4373" y="5713"/>
                    <a:pt x="4246" y="5586"/>
                  </a:cubicBezTo>
                  <a:lnTo>
                    <a:pt x="3990" y="5586"/>
                  </a:lnTo>
                  <a:cubicBezTo>
                    <a:pt x="3863" y="5586"/>
                    <a:pt x="3703" y="5458"/>
                    <a:pt x="3575" y="5458"/>
                  </a:cubicBezTo>
                  <a:cubicBezTo>
                    <a:pt x="3448" y="5458"/>
                    <a:pt x="3320" y="5330"/>
                    <a:pt x="3192" y="5330"/>
                  </a:cubicBezTo>
                  <a:cubicBezTo>
                    <a:pt x="3065" y="5171"/>
                    <a:pt x="2905" y="5171"/>
                    <a:pt x="2778" y="5043"/>
                  </a:cubicBezTo>
                  <a:cubicBezTo>
                    <a:pt x="2650" y="5043"/>
                    <a:pt x="2522" y="4915"/>
                    <a:pt x="2522" y="4788"/>
                  </a:cubicBezTo>
                  <a:cubicBezTo>
                    <a:pt x="2267" y="4660"/>
                    <a:pt x="2107" y="4532"/>
                    <a:pt x="1980" y="4245"/>
                  </a:cubicBezTo>
                  <a:cubicBezTo>
                    <a:pt x="1724" y="3990"/>
                    <a:pt x="1597" y="3575"/>
                    <a:pt x="1469" y="3320"/>
                  </a:cubicBezTo>
                  <a:lnTo>
                    <a:pt x="1597" y="3320"/>
                  </a:lnTo>
                  <a:cubicBezTo>
                    <a:pt x="1597" y="3447"/>
                    <a:pt x="1724" y="3447"/>
                    <a:pt x="1852" y="3575"/>
                  </a:cubicBezTo>
                  <a:cubicBezTo>
                    <a:pt x="1980" y="3575"/>
                    <a:pt x="2107" y="3575"/>
                    <a:pt x="2267" y="3734"/>
                  </a:cubicBezTo>
                  <a:cubicBezTo>
                    <a:pt x="2522" y="3734"/>
                    <a:pt x="2650" y="3862"/>
                    <a:pt x="2905" y="3990"/>
                  </a:cubicBezTo>
                  <a:cubicBezTo>
                    <a:pt x="3192" y="3990"/>
                    <a:pt x="3575" y="3990"/>
                    <a:pt x="3863" y="4117"/>
                  </a:cubicBezTo>
                  <a:lnTo>
                    <a:pt x="4501" y="4117"/>
                  </a:lnTo>
                  <a:cubicBezTo>
                    <a:pt x="4788" y="4117"/>
                    <a:pt x="5043" y="4117"/>
                    <a:pt x="5299" y="3990"/>
                  </a:cubicBezTo>
                  <a:cubicBezTo>
                    <a:pt x="5841" y="3990"/>
                    <a:pt x="6256" y="3990"/>
                    <a:pt x="6767" y="3862"/>
                  </a:cubicBezTo>
                  <a:cubicBezTo>
                    <a:pt x="6894" y="3734"/>
                    <a:pt x="7182" y="3734"/>
                    <a:pt x="7309" y="3575"/>
                  </a:cubicBezTo>
                  <a:cubicBezTo>
                    <a:pt x="7437" y="3447"/>
                    <a:pt x="7692" y="3447"/>
                    <a:pt x="7852" y="3320"/>
                  </a:cubicBezTo>
                  <a:cubicBezTo>
                    <a:pt x="8235" y="3192"/>
                    <a:pt x="8490" y="2937"/>
                    <a:pt x="8905" y="2649"/>
                  </a:cubicBezTo>
                  <a:cubicBezTo>
                    <a:pt x="9033" y="2522"/>
                    <a:pt x="9160" y="2394"/>
                    <a:pt x="9288" y="2266"/>
                  </a:cubicBezTo>
                  <a:close/>
                  <a:moveTo>
                    <a:pt x="9575" y="0"/>
                  </a:moveTo>
                  <a:cubicBezTo>
                    <a:pt x="9448" y="128"/>
                    <a:pt x="9288" y="128"/>
                    <a:pt x="9033" y="128"/>
                  </a:cubicBezTo>
                  <a:lnTo>
                    <a:pt x="8650" y="128"/>
                  </a:lnTo>
                  <a:lnTo>
                    <a:pt x="8490" y="256"/>
                  </a:lnTo>
                  <a:lnTo>
                    <a:pt x="8107" y="256"/>
                  </a:lnTo>
                  <a:cubicBezTo>
                    <a:pt x="7692" y="383"/>
                    <a:pt x="7182" y="383"/>
                    <a:pt x="6767" y="543"/>
                  </a:cubicBezTo>
                  <a:cubicBezTo>
                    <a:pt x="6512" y="543"/>
                    <a:pt x="6256" y="671"/>
                    <a:pt x="5969" y="671"/>
                  </a:cubicBezTo>
                  <a:cubicBezTo>
                    <a:pt x="5714" y="671"/>
                    <a:pt x="5586" y="798"/>
                    <a:pt x="5299" y="798"/>
                  </a:cubicBezTo>
                  <a:cubicBezTo>
                    <a:pt x="5171" y="798"/>
                    <a:pt x="4916" y="926"/>
                    <a:pt x="4660" y="926"/>
                  </a:cubicBezTo>
                  <a:cubicBezTo>
                    <a:pt x="4373" y="1054"/>
                    <a:pt x="4118" y="1054"/>
                    <a:pt x="3863" y="1054"/>
                  </a:cubicBezTo>
                  <a:lnTo>
                    <a:pt x="3703" y="1181"/>
                  </a:lnTo>
                  <a:cubicBezTo>
                    <a:pt x="3448" y="1181"/>
                    <a:pt x="3065" y="1341"/>
                    <a:pt x="2778" y="1341"/>
                  </a:cubicBezTo>
                  <a:lnTo>
                    <a:pt x="2522" y="1341"/>
                  </a:lnTo>
                  <a:cubicBezTo>
                    <a:pt x="2267" y="1469"/>
                    <a:pt x="1980" y="1469"/>
                    <a:pt x="1597" y="1469"/>
                  </a:cubicBezTo>
                  <a:lnTo>
                    <a:pt x="1469" y="1469"/>
                  </a:lnTo>
                  <a:cubicBezTo>
                    <a:pt x="1182" y="1596"/>
                    <a:pt x="927" y="1596"/>
                    <a:pt x="671" y="1596"/>
                  </a:cubicBezTo>
                  <a:cubicBezTo>
                    <a:pt x="512" y="1596"/>
                    <a:pt x="384" y="1724"/>
                    <a:pt x="384" y="1724"/>
                  </a:cubicBezTo>
                  <a:lnTo>
                    <a:pt x="256" y="1852"/>
                  </a:lnTo>
                  <a:cubicBezTo>
                    <a:pt x="129" y="1979"/>
                    <a:pt x="129" y="1979"/>
                    <a:pt x="1" y="2139"/>
                  </a:cubicBezTo>
                  <a:cubicBezTo>
                    <a:pt x="1" y="2266"/>
                    <a:pt x="1" y="2394"/>
                    <a:pt x="129" y="2522"/>
                  </a:cubicBezTo>
                  <a:cubicBezTo>
                    <a:pt x="256" y="2937"/>
                    <a:pt x="384" y="3447"/>
                    <a:pt x="671" y="3862"/>
                  </a:cubicBezTo>
                  <a:cubicBezTo>
                    <a:pt x="927" y="4245"/>
                    <a:pt x="1182" y="4788"/>
                    <a:pt x="1597" y="5171"/>
                  </a:cubicBezTo>
                  <a:cubicBezTo>
                    <a:pt x="1724" y="5330"/>
                    <a:pt x="1852" y="5458"/>
                    <a:pt x="1980" y="5586"/>
                  </a:cubicBezTo>
                  <a:cubicBezTo>
                    <a:pt x="2267" y="5841"/>
                    <a:pt x="2395" y="5841"/>
                    <a:pt x="2522" y="5968"/>
                  </a:cubicBezTo>
                  <a:cubicBezTo>
                    <a:pt x="3065" y="6256"/>
                    <a:pt x="3575" y="6383"/>
                    <a:pt x="4118" y="6511"/>
                  </a:cubicBezTo>
                  <a:cubicBezTo>
                    <a:pt x="4660" y="6639"/>
                    <a:pt x="5043" y="6639"/>
                    <a:pt x="5586" y="6639"/>
                  </a:cubicBezTo>
                  <a:cubicBezTo>
                    <a:pt x="5841" y="6639"/>
                    <a:pt x="6097" y="6639"/>
                    <a:pt x="6256" y="6511"/>
                  </a:cubicBezTo>
                  <a:lnTo>
                    <a:pt x="6384" y="6511"/>
                  </a:lnTo>
                  <a:cubicBezTo>
                    <a:pt x="6512" y="6511"/>
                    <a:pt x="6767" y="6383"/>
                    <a:pt x="7054" y="6256"/>
                  </a:cubicBezTo>
                  <a:cubicBezTo>
                    <a:pt x="7309" y="6256"/>
                    <a:pt x="7565" y="6128"/>
                    <a:pt x="7692" y="5968"/>
                  </a:cubicBezTo>
                  <a:cubicBezTo>
                    <a:pt x="7852" y="5968"/>
                    <a:pt x="7980" y="5968"/>
                    <a:pt x="7980" y="5841"/>
                  </a:cubicBezTo>
                  <a:cubicBezTo>
                    <a:pt x="8107" y="5841"/>
                    <a:pt x="8235" y="5713"/>
                    <a:pt x="8363" y="5713"/>
                  </a:cubicBezTo>
                  <a:cubicBezTo>
                    <a:pt x="8490" y="5586"/>
                    <a:pt x="8650" y="5586"/>
                    <a:pt x="8650" y="5458"/>
                  </a:cubicBezTo>
                  <a:cubicBezTo>
                    <a:pt x="8777" y="5330"/>
                    <a:pt x="8905" y="5171"/>
                    <a:pt x="9033" y="5043"/>
                  </a:cubicBezTo>
                  <a:cubicBezTo>
                    <a:pt x="9160" y="4788"/>
                    <a:pt x="9288" y="4660"/>
                    <a:pt x="9448" y="4532"/>
                  </a:cubicBezTo>
                  <a:cubicBezTo>
                    <a:pt x="9575" y="4245"/>
                    <a:pt x="9703" y="3990"/>
                    <a:pt x="9831" y="3575"/>
                  </a:cubicBezTo>
                  <a:cubicBezTo>
                    <a:pt x="9958" y="3447"/>
                    <a:pt x="9958" y="3320"/>
                    <a:pt x="10086" y="3192"/>
                  </a:cubicBezTo>
                  <a:lnTo>
                    <a:pt x="10086" y="3064"/>
                  </a:lnTo>
                  <a:cubicBezTo>
                    <a:pt x="10086" y="2937"/>
                    <a:pt x="10086" y="2777"/>
                    <a:pt x="10245" y="2649"/>
                  </a:cubicBezTo>
                  <a:cubicBezTo>
                    <a:pt x="10245" y="2266"/>
                    <a:pt x="10373" y="1979"/>
                    <a:pt x="10373" y="1596"/>
                  </a:cubicBezTo>
                  <a:lnTo>
                    <a:pt x="10373" y="1469"/>
                  </a:lnTo>
                  <a:cubicBezTo>
                    <a:pt x="10501" y="1181"/>
                    <a:pt x="10501" y="926"/>
                    <a:pt x="10501" y="671"/>
                  </a:cubicBezTo>
                  <a:cubicBezTo>
                    <a:pt x="10501" y="383"/>
                    <a:pt x="10245" y="256"/>
                    <a:pt x="10086" y="256"/>
                  </a:cubicBezTo>
                  <a:cubicBezTo>
                    <a:pt x="9958" y="128"/>
                    <a:pt x="9831" y="0"/>
                    <a:pt x="95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9" name="Google Shape;379;p7"/>
          <p:cNvSpPr/>
          <p:nvPr/>
        </p:nvSpPr>
        <p:spPr>
          <a:xfrm>
            <a:off x="7259140" y="676787"/>
            <a:ext cx="208610" cy="212525"/>
          </a:xfrm>
          <a:custGeom>
            <a:rect b="b" l="l" r="r" t="t"/>
            <a:pathLst>
              <a:path extrusionOk="0" h="6894" w="6767">
                <a:moveTo>
                  <a:pt x="3033" y="1181"/>
                </a:moveTo>
                <a:lnTo>
                  <a:pt x="3033" y="1309"/>
                </a:lnTo>
                <a:cubicBezTo>
                  <a:pt x="3192" y="1309"/>
                  <a:pt x="3192" y="1468"/>
                  <a:pt x="3192" y="1596"/>
                </a:cubicBezTo>
                <a:cubicBezTo>
                  <a:pt x="3192" y="1596"/>
                  <a:pt x="3320" y="1724"/>
                  <a:pt x="3320" y="1851"/>
                </a:cubicBezTo>
                <a:cubicBezTo>
                  <a:pt x="3320" y="1979"/>
                  <a:pt x="3448" y="1979"/>
                  <a:pt x="3448" y="1979"/>
                </a:cubicBezTo>
                <a:lnTo>
                  <a:pt x="3448" y="2107"/>
                </a:lnTo>
                <a:cubicBezTo>
                  <a:pt x="3448" y="2266"/>
                  <a:pt x="3575" y="2266"/>
                  <a:pt x="3575" y="2394"/>
                </a:cubicBezTo>
                <a:lnTo>
                  <a:pt x="3575" y="2521"/>
                </a:lnTo>
                <a:cubicBezTo>
                  <a:pt x="3703" y="2649"/>
                  <a:pt x="3830" y="2649"/>
                  <a:pt x="3830" y="2777"/>
                </a:cubicBezTo>
                <a:lnTo>
                  <a:pt x="5586" y="2777"/>
                </a:lnTo>
                <a:lnTo>
                  <a:pt x="5586" y="2904"/>
                </a:lnTo>
                <a:lnTo>
                  <a:pt x="5426" y="2904"/>
                </a:lnTo>
                <a:cubicBezTo>
                  <a:pt x="5426" y="3064"/>
                  <a:pt x="5426" y="3064"/>
                  <a:pt x="5299" y="3064"/>
                </a:cubicBezTo>
                <a:cubicBezTo>
                  <a:pt x="5299" y="3192"/>
                  <a:pt x="5171" y="3192"/>
                  <a:pt x="5043" y="3319"/>
                </a:cubicBezTo>
                <a:cubicBezTo>
                  <a:pt x="4916" y="3447"/>
                  <a:pt x="4628" y="3447"/>
                  <a:pt x="4501" y="3575"/>
                </a:cubicBezTo>
                <a:lnTo>
                  <a:pt x="4373" y="3702"/>
                </a:lnTo>
                <a:lnTo>
                  <a:pt x="4245" y="3702"/>
                </a:lnTo>
                <a:lnTo>
                  <a:pt x="4245" y="3989"/>
                </a:lnTo>
                <a:lnTo>
                  <a:pt x="4245" y="4117"/>
                </a:lnTo>
                <a:lnTo>
                  <a:pt x="4245" y="4372"/>
                </a:lnTo>
                <a:lnTo>
                  <a:pt x="4245" y="4500"/>
                </a:lnTo>
                <a:cubicBezTo>
                  <a:pt x="4245" y="4660"/>
                  <a:pt x="4245" y="4787"/>
                  <a:pt x="4373" y="4915"/>
                </a:cubicBezTo>
                <a:cubicBezTo>
                  <a:pt x="4373" y="5043"/>
                  <a:pt x="4373" y="5170"/>
                  <a:pt x="4501" y="5298"/>
                </a:cubicBezTo>
                <a:lnTo>
                  <a:pt x="4501" y="5458"/>
                </a:lnTo>
                <a:cubicBezTo>
                  <a:pt x="4501" y="5585"/>
                  <a:pt x="4501" y="5585"/>
                  <a:pt x="4628" y="5713"/>
                </a:cubicBezTo>
                <a:lnTo>
                  <a:pt x="4628" y="5841"/>
                </a:lnTo>
                <a:cubicBezTo>
                  <a:pt x="4501" y="5713"/>
                  <a:pt x="4501" y="5713"/>
                  <a:pt x="4373" y="5585"/>
                </a:cubicBezTo>
                <a:lnTo>
                  <a:pt x="4245" y="5458"/>
                </a:lnTo>
                <a:lnTo>
                  <a:pt x="4118" y="5298"/>
                </a:lnTo>
                <a:lnTo>
                  <a:pt x="3990" y="5170"/>
                </a:lnTo>
                <a:lnTo>
                  <a:pt x="3830" y="5043"/>
                </a:lnTo>
                <a:lnTo>
                  <a:pt x="3830" y="4915"/>
                </a:lnTo>
                <a:cubicBezTo>
                  <a:pt x="3703" y="4915"/>
                  <a:pt x="3703" y="4787"/>
                  <a:pt x="3575" y="4787"/>
                </a:cubicBezTo>
                <a:cubicBezTo>
                  <a:pt x="3575" y="4660"/>
                  <a:pt x="3448" y="4660"/>
                  <a:pt x="3448" y="4660"/>
                </a:cubicBezTo>
                <a:lnTo>
                  <a:pt x="3192" y="4660"/>
                </a:lnTo>
                <a:lnTo>
                  <a:pt x="3033" y="4787"/>
                </a:lnTo>
                <a:cubicBezTo>
                  <a:pt x="2905" y="4787"/>
                  <a:pt x="2905" y="4915"/>
                  <a:pt x="2905" y="4915"/>
                </a:cubicBezTo>
                <a:lnTo>
                  <a:pt x="2777" y="4915"/>
                </a:lnTo>
                <a:lnTo>
                  <a:pt x="2650" y="5043"/>
                </a:lnTo>
                <a:lnTo>
                  <a:pt x="2650" y="5170"/>
                </a:lnTo>
                <a:cubicBezTo>
                  <a:pt x="2522" y="5298"/>
                  <a:pt x="2235" y="5585"/>
                  <a:pt x="2107" y="5713"/>
                </a:cubicBezTo>
                <a:lnTo>
                  <a:pt x="2107" y="5170"/>
                </a:lnTo>
                <a:lnTo>
                  <a:pt x="2235" y="5043"/>
                </a:lnTo>
                <a:cubicBezTo>
                  <a:pt x="2235" y="4787"/>
                  <a:pt x="2235" y="4500"/>
                  <a:pt x="2394" y="4245"/>
                </a:cubicBezTo>
                <a:cubicBezTo>
                  <a:pt x="2394" y="4117"/>
                  <a:pt x="2235" y="3989"/>
                  <a:pt x="2235" y="3989"/>
                </a:cubicBezTo>
                <a:cubicBezTo>
                  <a:pt x="2107" y="3862"/>
                  <a:pt x="2107" y="3862"/>
                  <a:pt x="1979" y="3862"/>
                </a:cubicBezTo>
                <a:cubicBezTo>
                  <a:pt x="1979" y="3862"/>
                  <a:pt x="1852" y="3862"/>
                  <a:pt x="1852" y="3702"/>
                </a:cubicBezTo>
                <a:lnTo>
                  <a:pt x="1437" y="3702"/>
                </a:lnTo>
                <a:cubicBezTo>
                  <a:pt x="1309" y="3702"/>
                  <a:pt x="1182" y="3575"/>
                  <a:pt x="1182" y="3575"/>
                </a:cubicBezTo>
                <a:lnTo>
                  <a:pt x="1309" y="3575"/>
                </a:lnTo>
                <a:cubicBezTo>
                  <a:pt x="1596" y="3447"/>
                  <a:pt x="1979" y="3192"/>
                  <a:pt x="2235" y="3064"/>
                </a:cubicBezTo>
                <a:lnTo>
                  <a:pt x="2394" y="3064"/>
                </a:lnTo>
                <a:cubicBezTo>
                  <a:pt x="2522" y="3064"/>
                  <a:pt x="2522" y="2904"/>
                  <a:pt x="2522" y="2904"/>
                </a:cubicBezTo>
                <a:cubicBezTo>
                  <a:pt x="2650" y="2904"/>
                  <a:pt x="2650" y="2904"/>
                  <a:pt x="2650" y="2777"/>
                </a:cubicBezTo>
                <a:cubicBezTo>
                  <a:pt x="2650" y="2777"/>
                  <a:pt x="2650" y="2649"/>
                  <a:pt x="2777" y="2649"/>
                </a:cubicBezTo>
                <a:lnTo>
                  <a:pt x="2777" y="2107"/>
                </a:lnTo>
                <a:lnTo>
                  <a:pt x="2777" y="1979"/>
                </a:lnTo>
                <a:cubicBezTo>
                  <a:pt x="2905" y="1851"/>
                  <a:pt x="2905" y="1596"/>
                  <a:pt x="2905" y="1468"/>
                </a:cubicBezTo>
                <a:cubicBezTo>
                  <a:pt x="2905" y="1309"/>
                  <a:pt x="3033" y="1181"/>
                  <a:pt x="3033" y="1181"/>
                </a:cubicBezTo>
                <a:close/>
                <a:moveTo>
                  <a:pt x="2905" y="0"/>
                </a:moveTo>
                <a:cubicBezTo>
                  <a:pt x="2777" y="0"/>
                  <a:pt x="2777" y="128"/>
                  <a:pt x="2777" y="128"/>
                </a:cubicBezTo>
                <a:cubicBezTo>
                  <a:pt x="2650" y="255"/>
                  <a:pt x="2650" y="255"/>
                  <a:pt x="2650" y="383"/>
                </a:cubicBezTo>
                <a:cubicBezTo>
                  <a:pt x="2522" y="383"/>
                  <a:pt x="2522" y="511"/>
                  <a:pt x="2522" y="511"/>
                </a:cubicBezTo>
                <a:cubicBezTo>
                  <a:pt x="2394" y="926"/>
                  <a:pt x="2235" y="1309"/>
                  <a:pt x="2235" y="1596"/>
                </a:cubicBezTo>
                <a:cubicBezTo>
                  <a:pt x="2235" y="1851"/>
                  <a:pt x="2107" y="1979"/>
                  <a:pt x="2107" y="2107"/>
                </a:cubicBezTo>
                <a:lnTo>
                  <a:pt x="2107" y="2394"/>
                </a:lnTo>
                <a:lnTo>
                  <a:pt x="2107" y="2521"/>
                </a:lnTo>
                <a:lnTo>
                  <a:pt x="1979" y="2521"/>
                </a:lnTo>
                <a:cubicBezTo>
                  <a:pt x="1979" y="2521"/>
                  <a:pt x="1852" y="2521"/>
                  <a:pt x="1724" y="2649"/>
                </a:cubicBezTo>
                <a:cubicBezTo>
                  <a:pt x="1596" y="2649"/>
                  <a:pt x="1437" y="2777"/>
                  <a:pt x="1309" y="2777"/>
                </a:cubicBezTo>
                <a:cubicBezTo>
                  <a:pt x="1182" y="2904"/>
                  <a:pt x="926" y="3064"/>
                  <a:pt x="639" y="3064"/>
                </a:cubicBezTo>
                <a:cubicBezTo>
                  <a:pt x="511" y="3192"/>
                  <a:pt x="384" y="3192"/>
                  <a:pt x="384" y="3192"/>
                </a:cubicBezTo>
                <a:cubicBezTo>
                  <a:pt x="256" y="3319"/>
                  <a:pt x="128" y="3319"/>
                  <a:pt x="1" y="3319"/>
                </a:cubicBezTo>
                <a:lnTo>
                  <a:pt x="1" y="3447"/>
                </a:lnTo>
                <a:lnTo>
                  <a:pt x="1" y="3702"/>
                </a:lnTo>
                <a:cubicBezTo>
                  <a:pt x="1" y="3862"/>
                  <a:pt x="128" y="3862"/>
                  <a:pt x="128" y="3989"/>
                </a:cubicBezTo>
                <a:cubicBezTo>
                  <a:pt x="384" y="3989"/>
                  <a:pt x="511" y="4117"/>
                  <a:pt x="639" y="4117"/>
                </a:cubicBezTo>
                <a:cubicBezTo>
                  <a:pt x="799" y="4245"/>
                  <a:pt x="926" y="4245"/>
                  <a:pt x="1054" y="4245"/>
                </a:cubicBezTo>
                <a:cubicBezTo>
                  <a:pt x="1309" y="4245"/>
                  <a:pt x="1437" y="4372"/>
                  <a:pt x="1724" y="4372"/>
                </a:cubicBezTo>
                <a:cubicBezTo>
                  <a:pt x="1596" y="4660"/>
                  <a:pt x="1596" y="4915"/>
                  <a:pt x="1437" y="5298"/>
                </a:cubicBezTo>
                <a:cubicBezTo>
                  <a:pt x="1437" y="5585"/>
                  <a:pt x="1437" y="5841"/>
                  <a:pt x="1309" y="6255"/>
                </a:cubicBezTo>
                <a:cubicBezTo>
                  <a:pt x="1309" y="6383"/>
                  <a:pt x="1309" y="6511"/>
                  <a:pt x="1437" y="6638"/>
                </a:cubicBezTo>
                <a:cubicBezTo>
                  <a:pt x="1437" y="6638"/>
                  <a:pt x="1437" y="6766"/>
                  <a:pt x="1596" y="6766"/>
                </a:cubicBezTo>
                <a:lnTo>
                  <a:pt x="1724" y="6894"/>
                </a:lnTo>
                <a:cubicBezTo>
                  <a:pt x="1852" y="6894"/>
                  <a:pt x="1979" y="6894"/>
                  <a:pt x="1979" y="6766"/>
                </a:cubicBezTo>
                <a:cubicBezTo>
                  <a:pt x="2235" y="6638"/>
                  <a:pt x="2394" y="6511"/>
                  <a:pt x="2522" y="6383"/>
                </a:cubicBezTo>
                <a:cubicBezTo>
                  <a:pt x="2650" y="6096"/>
                  <a:pt x="2905" y="5841"/>
                  <a:pt x="3033" y="5585"/>
                </a:cubicBezTo>
                <a:cubicBezTo>
                  <a:pt x="3192" y="5585"/>
                  <a:pt x="3192" y="5458"/>
                  <a:pt x="3320" y="5458"/>
                </a:cubicBezTo>
                <a:lnTo>
                  <a:pt x="3448" y="5585"/>
                </a:lnTo>
                <a:cubicBezTo>
                  <a:pt x="3575" y="5713"/>
                  <a:pt x="3703" y="5841"/>
                  <a:pt x="3830" y="5968"/>
                </a:cubicBezTo>
                <a:cubicBezTo>
                  <a:pt x="3990" y="6096"/>
                  <a:pt x="4118" y="6096"/>
                  <a:pt x="4118" y="6255"/>
                </a:cubicBezTo>
                <a:cubicBezTo>
                  <a:pt x="4245" y="6383"/>
                  <a:pt x="4373" y="6511"/>
                  <a:pt x="4501" y="6638"/>
                </a:cubicBezTo>
                <a:cubicBezTo>
                  <a:pt x="4628" y="6638"/>
                  <a:pt x="4628" y="6638"/>
                  <a:pt x="4788" y="6766"/>
                </a:cubicBezTo>
                <a:lnTo>
                  <a:pt x="5171" y="6766"/>
                </a:lnTo>
                <a:cubicBezTo>
                  <a:pt x="5299" y="6638"/>
                  <a:pt x="5299" y="6511"/>
                  <a:pt x="5299" y="6383"/>
                </a:cubicBezTo>
                <a:lnTo>
                  <a:pt x="5299" y="5841"/>
                </a:lnTo>
                <a:cubicBezTo>
                  <a:pt x="5299" y="5841"/>
                  <a:pt x="5299" y="5713"/>
                  <a:pt x="5171" y="5585"/>
                </a:cubicBezTo>
                <a:cubicBezTo>
                  <a:pt x="5171" y="5458"/>
                  <a:pt x="5171" y="5298"/>
                  <a:pt x="5043" y="5170"/>
                </a:cubicBezTo>
                <a:cubicBezTo>
                  <a:pt x="5043" y="5043"/>
                  <a:pt x="5043" y="4915"/>
                  <a:pt x="4916" y="4787"/>
                </a:cubicBezTo>
                <a:lnTo>
                  <a:pt x="4916" y="4500"/>
                </a:lnTo>
                <a:lnTo>
                  <a:pt x="4916" y="4245"/>
                </a:lnTo>
                <a:lnTo>
                  <a:pt x="4916" y="4117"/>
                </a:lnTo>
                <a:cubicBezTo>
                  <a:pt x="5043" y="4117"/>
                  <a:pt x="5043" y="3989"/>
                  <a:pt x="5171" y="3989"/>
                </a:cubicBezTo>
                <a:cubicBezTo>
                  <a:pt x="5299" y="3862"/>
                  <a:pt x="5426" y="3702"/>
                  <a:pt x="5586" y="3702"/>
                </a:cubicBezTo>
                <a:cubicBezTo>
                  <a:pt x="5713" y="3575"/>
                  <a:pt x="5841" y="3447"/>
                  <a:pt x="5969" y="3319"/>
                </a:cubicBezTo>
                <a:cubicBezTo>
                  <a:pt x="6096" y="3319"/>
                  <a:pt x="6224" y="3192"/>
                  <a:pt x="6384" y="3064"/>
                </a:cubicBezTo>
                <a:lnTo>
                  <a:pt x="6511" y="3064"/>
                </a:lnTo>
                <a:cubicBezTo>
                  <a:pt x="6639" y="2904"/>
                  <a:pt x="6767" y="2777"/>
                  <a:pt x="6767" y="2649"/>
                </a:cubicBezTo>
                <a:cubicBezTo>
                  <a:pt x="6767" y="2649"/>
                  <a:pt x="6767" y="2521"/>
                  <a:pt x="6639" y="2521"/>
                </a:cubicBezTo>
                <a:lnTo>
                  <a:pt x="6639" y="2394"/>
                </a:lnTo>
                <a:lnTo>
                  <a:pt x="6511" y="2394"/>
                </a:lnTo>
                <a:cubicBezTo>
                  <a:pt x="6384" y="2266"/>
                  <a:pt x="6224" y="2266"/>
                  <a:pt x="6224" y="2266"/>
                </a:cubicBezTo>
                <a:lnTo>
                  <a:pt x="5426" y="2266"/>
                </a:lnTo>
                <a:cubicBezTo>
                  <a:pt x="5043" y="2266"/>
                  <a:pt x="4628" y="2266"/>
                  <a:pt x="4245" y="2107"/>
                </a:cubicBezTo>
                <a:cubicBezTo>
                  <a:pt x="4118" y="2107"/>
                  <a:pt x="4118" y="2107"/>
                  <a:pt x="4118" y="1979"/>
                </a:cubicBezTo>
                <a:cubicBezTo>
                  <a:pt x="3990" y="1851"/>
                  <a:pt x="3990" y="1596"/>
                  <a:pt x="3830" y="1468"/>
                </a:cubicBezTo>
                <a:cubicBezTo>
                  <a:pt x="3703" y="1181"/>
                  <a:pt x="3703" y="926"/>
                  <a:pt x="3575" y="798"/>
                </a:cubicBezTo>
                <a:cubicBezTo>
                  <a:pt x="3575" y="670"/>
                  <a:pt x="3448" y="511"/>
                  <a:pt x="3448" y="383"/>
                </a:cubicBezTo>
                <a:lnTo>
                  <a:pt x="3320" y="255"/>
                </a:lnTo>
                <a:cubicBezTo>
                  <a:pt x="3320" y="128"/>
                  <a:pt x="3192" y="0"/>
                  <a:pt x="303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7"/>
          <p:cNvSpPr/>
          <p:nvPr/>
        </p:nvSpPr>
        <p:spPr>
          <a:xfrm>
            <a:off x="1639371" y="4704538"/>
            <a:ext cx="212556" cy="213511"/>
          </a:xfrm>
          <a:custGeom>
            <a:rect b="b" l="l" r="r" t="t"/>
            <a:pathLst>
              <a:path extrusionOk="0" h="6926" w="6895">
                <a:moveTo>
                  <a:pt x="3192" y="1213"/>
                </a:moveTo>
                <a:lnTo>
                  <a:pt x="3192" y="1341"/>
                </a:lnTo>
                <a:cubicBezTo>
                  <a:pt x="3192" y="1468"/>
                  <a:pt x="3320" y="1468"/>
                  <a:pt x="3320" y="1596"/>
                </a:cubicBezTo>
                <a:cubicBezTo>
                  <a:pt x="3320" y="1724"/>
                  <a:pt x="3448" y="1724"/>
                  <a:pt x="3448" y="1883"/>
                </a:cubicBezTo>
                <a:cubicBezTo>
                  <a:pt x="3448" y="2011"/>
                  <a:pt x="3448" y="2011"/>
                  <a:pt x="3575" y="2139"/>
                </a:cubicBezTo>
                <a:cubicBezTo>
                  <a:pt x="3575" y="2266"/>
                  <a:pt x="3575" y="2266"/>
                  <a:pt x="3703" y="2394"/>
                </a:cubicBezTo>
                <a:lnTo>
                  <a:pt x="3703" y="2522"/>
                </a:lnTo>
                <a:lnTo>
                  <a:pt x="3990" y="2809"/>
                </a:lnTo>
                <a:cubicBezTo>
                  <a:pt x="4118" y="2809"/>
                  <a:pt x="4246" y="2809"/>
                  <a:pt x="4373" y="2937"/>
                </a:cubicBezTo>
                <a:lnTo>
                  <a:pt x="5586" y="2937"/>
                </a:lnTo>
                <a:lnTo>
                  <a:pt x="5586" y="3064"/>
                </a:lnTo>
                <a:lnTo>
                  <a:pt x="5426" y="3064"/>
                </a:lnTo>
                <a:cubicBezTo>
                  <a:pt x="5426" y="3192"/>
                  <a:pt x="5299" y="3192"/>
                  <a:pt x="5171" y="3320"/>
                </a:cubicBezTo>
                <a:cubicBezTo>
                  <a:pt x="5043" y="3479"/>
                  <a:pt x="4788" y="3607"/>
                  <a:pt x="4628" y="3607"/>
                </a:cubicBezTo>
                <a:lnTo>
                  <a:pt x="4501" y="3734"/>
                </a:lnTo>
                <a:lnTo>
                  <a:pt x="4373" y="3734"/>
                </a:lnTo>
                <a:lnTo>
                  <a:pt x="4373" y="3990"/>
                </a:lnTo>
                <a:cubicBezTo>
                  <a:pt x="4246" y="3990"/>
                  <a:pt x="4246" y="3990"/>
                  <a:pt x="4246" y="4117"/>
                </a:cubicBezTo>
                <a:cubicBezTo>
                  <a:pt x="4373" y="4277"/>
                  <a:pt x="4373" y="4405"/>
                  <a:pt x="4373" y="4532"/>
                </a:cubicBezTo>
                <a:lnTo>
                  <a:pt x="4373" y="4915"/>
                </a:lnTo>
                <a:cubicBezTo>
                  <a:pt x="4501" y="5075"/>
                  <a:pt x="4501" y="5202"/>
                  <a:pt x="4501" y="5330"/>
                </a:cubicBezTo>
                <a:lnTo>
                  <a:pt x="4628" y="5458"/>
                </a:lnTo>
                <a:lnTo>
                  <a:pt x="4628" y="5713"/>
                </a:lnTo>
                <a:lnTo>
                  <a:pt x="4628" y="5873"/>
                </a:lnTo>
                <a:cubicBezTo>
                  <a:pt x="4628" y="5713"/>
                  <a:pt x="4628" y="5713"/>
                  <a:pt x="4501" y="5713"/>
                </a:cubicBezTo>
                <a:lnTo>
                  <a:pt x="4501" y="5585"/>
                </a:lnTo>
                <a:lnTo>
                  <a:pt x="4373" y="5458"/>
                </a:lnTo>
                <a:cubicBezTo>
                  <a:pt x="4246" y="5458"/>
                  <a:pt x="4246" y="5330"/>
                  <a:pt x="4246" y="5330"/>
                </a:cubicBezTo>
                <a:lnTo>
                  <a:pt x="4118" y="5202"/>
                </a:lnTo>
                <a:lnTo>
                  <a:pt x="3990" y="5075"/>
                </a:lnTo>
                <a:cubicBezTo>
                  <a:pt x="3831" y="4915"/>
                  <a:pt x="3831" y="4915"/>
                  <a:pt x="3703" y="4788"/>
                </a:cubicBezTo>
                <a:cubicBezTo>
                  <a:pt x="3703" y="4788"/>
                  <a:pt x="3575" y="4660"/>
                  <a:pt x="3448" y="4660"/>
                </a:cubicBezTo>
                <a:lnTo>
                  <a:pt x="3320" y="4660"/>
                </a:lnTo>
                <a:cubicBezTo>
                  <a:pt x="3192" y="4660"/>
                  <a:pt x="3192" y="4788"/>
                  <a:pt x="3033" y="4788"/>
                </a:cubicBezTo>
                <a:cubicBezTo>
                  <a:pt x="3033" y="4788"/>
                  <a:pt x="3033" y="4915"/>
                  <a:pt x="2905" y="4915"/>
                </a:cubicBezTo>
                <a:lnTo>
                  <a:pt x="2905" y="5075"/>
                </a:lnTo>
                <a:lnTo>
                  <a:pt x="2777" y="5202"/>
                </a:lnTo>
                <a:lnTo>
                  <a:pt x="2650" y="5202"/>
                </a:lnTo>
                <a:cubicBezTo>
                  <a:pt x="2522" y="5458"/>
                  <a:pt x="2394" y="5585"/>
                  <a:pt x="2235" y="5713"/>
                </a:cubicBezTo>
                <a:lnTo>
                  <a:pt x="2235" y="5873"/>
                </a:lnTo>
                <a:lnTo>
                  <a:pt x="2107" y="5873"/>
                </a:lnTo>
                <a:cubicBezTo>
                  <a:pt x="2235" y="5585"/>
                  <a:pt x="2235" y="5458"/>
                  <a:pt x="2235" y="5330"/>
                </a:cubicBezTo>
                <a:lnTo>
                  <a:pt x="2235" y="5075"/>
                </a:lnTo>
                <a:cubicBezTo>
                  <a:pt x="2394" y="4788"/>
                  <a:pt x="2394" y="4532"/>
                  <a:pt x="2394" y="4277"/>
                </a:cubicBezTo>
                <a:lnTo>
                  <a:pt x="2394" y="3990"/>
                </a:lnTo>
                <a:cubicBezTo>
                  <a:pt x="2235" y="3990"/>
                  <a:pt x="2235" y="3862"/>
                  <a:pt x="2107" y="3862"/>
                </a:cubicBezTo>
                <a:lnTo>
                  <a:pt x="1852" y="3862"/>
                </a:lnTo>
                <a:cubicBezTo>
                  <a:pt x="1724" y="3734"/>
                  <a:pt x="1597" y="3734"/>
                  <a:pt x="1437" y="3734"/>
                </a:cubicBezTo>
                <a:cubicBezTo>
                  <a:pt x="1437" y="3734"/>
                  <a:pt x="1309" y="3734"/>
                  <a:pt x="1309" y="3607"/>
                </a:cubicBezTo>
                <a:lnTo>
                  <a:pt x="1437" y="3607"/>
                </a:lnTo>
                <a:cubicBezTo>
                  <a:pt x="1724" y="3479"/>
                  <a:pt x="1980" y="3320"/>
                  <a:pt x="2394" y="3192"/>
                </a:cubicBezTo>
                <a:lnTo>
                  <a:pt x="2394" y="3064"/>
                </a:lnTo>
                <a:lnTo>
                  <a:pt x="2650" y="3064"/>
                </a:lnTo>
                <a:cubicBezTo>
                  <a:pt x="2650" y="2937"/>
                  <a:pt x="2777" y="2937"/>
                  <a:pt x="2777" y="2809"/>
                </a:cubicBezTo>
                <a:lnTo>
                  <a:pt x="2777" y="2681"/>
                </a:lnTo>
                <a:cubicBezTo>
                  <a:pt x="2777" y="2394"/>
                  <a:pt x="2905" y="2266"/>
                  <a:pt x="2905" y="2139"/>
                </a:cubicBezTo>
                <a:lnTo>
                  <a:pt x="2905" y="2011"/>
                </a:lnTo>
                <a:cubicBezTo>
                  <a:pt x="2905" y="1883"/>
                  <a:pt x="3033" y="1596"/>
                  <a:pt x="3033" y="1468"/>
                </a:cubicBezTo>
                <a:cubicBezTo>
                  <a:pt x="3033" y="1341"/>
                  <a:pt x="3033" y="1213"/>
                  <a:pt x="3192" y="1213"/>
                </a:cubicBezTo>
                <a:close/>
                <a:moveTo>
                  <a:pt x="3033" y="0"/>
                </a:moveTo>
                <a:lnTo>
                  <a:pt x="2905" y="128"/>
                </a:lnTo>
                <a:cubicBezTo>
                  <a:pt x="2777" y="288"/>
                  <a:pt x="2777" y="288"/>
                  <a:pt x="2777" y="415"/>
                </a:cubicBezTo>
                <a:cubicBezTo>
                  <a:pt x="2650" y="415"/>
                  <a:pt x="2650" y="543"/>
                  <a:pt x="2650" y="671"/>
                </a:cubicBezTo>
                <a:cubicBezTo>
                  <a:pt x="2522" y="926"/>
                  <a:pt x="2394" y="1341"/>
                  <a:pt x="2394" y="1724"/>
                </a:cubicBezTo>
                <a:cubicBezTo>
                  <a:pt x="2235" y="1883"/>
                  <a:pt x="2235" y="2011"/>
                  <a:pt x="2235" y="2139"/>
                </a:cubicBezTo>
                <a:lnTo>
                  <a:pt x="2235" y="2394"/>
                </a:lnTo>
                <a:lnTo>
                  <a:pt x="2235" y="2522"/>
                </a:lnTo>
                <a:lnTo>
                  <a:pt x="2107" y="2522"/>
                </a:lnTo>
                <a:cubicBezTo>
                  <a:pt x="2107" y="2522"/>
                  <a:pt x="1980" y="2681"/>
                  <a:pt x="1852" y="2681"/>
                </a:cubicBezTo>
                <a:cubicBezTo>
                  <a:pt x="1724" y="2681"/>
                  <a:pt x="1597" y="2809"/>
                  <a:pt x="1437" y="2809"/>
                </a:cubicBezTo>
                <a:cubicBezTo>
                  <a:pt x="1182" y="2937"/>
                  <a:pt x="1054" y="3064"/>
                  <a:pt x="799" y="3192"/>
                </a:cubicBezTo>
                <a:cubicBezTo>
                  <a:pt x="639" y="3192"/>
                  <a:pt x="512" y="3192"/>
                  <a:pt x="384" y="3320"/>
                </a:cubicBezTo>
                <a:cubicBezTo>
                  <a:pt x="384" y="3320"/>
                  <a:pt x="256" y="3320"/>
                  <a:pt x="129" y="3479"/>
                </a:cubicBezTo>
                <a:cubicBezTo>
                  <a:pt x="1" y="3607"/>
                  <a:pt x="129" y="3607"/>
                  <a:pt x="129" y="3734"/>
                </a:cubicBezTo>
                <a:cubicBezTo>
                  <a:pt x="129" y="3862"/>
                  <a:pt x="129" y="3990"/>
                  <a:pt x="256" y="3990"/>
                </a:cubicBezTo>
                <a:cubicBezTo>
                  <a:pt x="384" y="4117"/>
                  <a:pt x="639" y="4117"/>
                  <a:pt x="799" y="4117"/>
                </a:cubicBezTo>
                <a:cubicBezTo>
                  <a:pt x="926" y="4277"/>
                  <a:pt x="1054" y="4277"/>
                  <a:pt x="1182" y="4277"/>
                </a:cubicBezTo>
                <a:cubicBezTo>
                  <a:pt x="1437" y="4405"/>
                  <a:pt x="1597" y="4405"/>
                  <a:pt x="1724" y="4405"/>
                </a:cubicBezTo>
                <a:cubicBezTo>
                  <a:pt x="1724" y="4788"/>
                  <a:pt x="1724" y="5075"/>
                  <a:pt x="1597" y="5330"/>
                </a:cubicBezTo>
                <a:cubicBezTo>
                  <a:pt x="1597" y="5585"/>
                  <a:pt x="1437" y="6000"/>
                  <a:pt x="1437" y="6256"/>
                </a:cubicBezTo>
                <a:cubicBezTo>
                  <a:pt x="1437" y="6383"/>
                  <a:pt x="1437" y="6511"/>
                  <a:pt x="1597" y="6671"/>
                </a:cubicBezTo>
                <a:lnTo>
                  <a:pt x="1597" y="6798"/>
                </a:lnTo>
                <a:cubicBezTo>
                  <a:pt x="1724" y="6798"/>
                  <a:pt x="1724" y="6926"/>
                  <a:pt x="1852" y="6926"/>
                </a:cubicBezTo>
                <a:cubicBezTo>
                  <a:pt x="1852" y="6926"/>
                  <a:pt x="1980" y="6926"/>
                  <a:pt x="2107" y="6798"/>
                </a:cubicBezTo>
                <a:cubicBezTo>
                  <a:pt x="2235" y="6798"/>
                  <a:pt x="2394" y="6511"/>
                  <a:pt x="2522" y="6383"/>
                </a:cubicBezTo>
                <a:cubicBezTo>
                  <a:pt x="2777" y="6128"/>
                  <a:pt x="2905" y="5873"/>
                  <a:pt x="3192" y="5713"/>
                </a:cubicBezTo>
                <a:cubicBezTo>
                  <a:pt x="3320" y="5585"/>
                  <a:pt x="3320" y="5585"/>
                  <a:pt x="3448" y="5458"/>
                </a:cubicBezTo>
                <a:lnTo>
                  <a:pt x="3575" y="5585"/>
                </a:lnTo>
                <a:cubicBezTo>
                  <a:pt x="3703" y="5713"/>
                  <a:pt x="3831" y="5873"/>
                  <a:pt x="3990" y="6000"/>
                </a:cubicBezTo>
                <a:cubicBezTo>
                  <a:pt x="4118" y="6128"/>
                  <a:pt x="4118" y="6256"/>
                  <a:pt x="4246" y="6256"/>
                </a:cubicBezTo>
                <a:cubicBezTo>
                  <a:pt x="4373" y="6383"/>
                  <a:pt x="4501" y="6511"/>
                  <a:pt x="4628" y="6671"/>
                </a:cubicBezTo>
                <a:cubicBezTo>
                  <a:pt x="4628" y="6671"/>
                  <a:pt x="4788" y="6798"/>
                  <a:pt x="4916" y="6798"/>
                </a:cubicBezTo>
                <a:lnTo>
                  <a:pt x="5299" y="6798"/>
                </a:lnTo>
                <a:cubicBezTo>
                  <a:pt x="5426" y="6671"/>
                  <a:pt x="5426" y="6511"/>
                  <a:pt x="5426" y="6383"/>
                </a:cubicBezTo>
                <a:lnTo>
                  <a:pt x="5426" y="5873"/>
                </a:lnTo>
                <a:cubicBezTo>
                  <a:pt x="5299" y="5873"/>
                  <a:pt x="5299" y="5713"/>
                  <a:pt x="5299" y="5713"/>
                </a:cubicBezTo>
                <a:cubicBezTo>
                  <a:pt x="5299" y="5458"/>
                  <a:pt x="5171" y="5330"/>
                  <a:pt x="5171" y="5202"/>
                </a:cubicBezTo>
                <a:cubicBezTo>
                  <a:pt x="5171" y="5075"/>
                  <a:pt x="5043" y="4915"/>
                  <a:pt x="5043" y="4788"/>
                </a:cubicBezTo>
                <a:lnTo>
                  <a:pt x="5043" y="4532"/>
                </a:lnTo>
                <a:lnTo>
                  <a:pt x="5043" y="4405"/>
                </a:lnTo>
                <a:lnTo>
                  <a:pt x="5043" y="4277"/>
                </a:lnTo>
                <a:lnTo>
                  <a:pt x="4916" y="4277"/>
                </a:lnTo>
                <a:lnTo>
                  <a:pt x="4916" y="4117"/>
                </a:lnTo>
                <a:lnTo>
                  <a:pt x="5043" y="4117"/>
                </a:lnTo>
                <a:cubicBezTo>
                  <a:pt x="5043" y="4117"/>
                  <a:pt x="5171" y="4117"/>
                  <a:pt x="5299" y="3990"/>
                </a:cubicBezTo>
                <a:cubicBezTo>
                  <a:pt x="5426" y="3862"/>
                  <a:pt x="5586" y="3862"/>
                  <a:pt x="5714" y="3734"/>
                </a:cubicBezTo>
                <a:cubicBezTo>
                  <a:pt x="5841" y="3607"/>
                  <a:pt x="5969" y="3479"/>
                  <a:pt x="6097" y="3320"/>
                </a:cubicBezTo>
                <a:cubicBezTo>
                  <a:pt x="6224" y="3320"/>
                  <a:pt x="6384" y="3192"/>
                  <a:pt x="6511" y="3064"/>
                </a:cubicBezTo>
                <a:lnTo>
                  <a:pt x="6639" y="3064"/>
                </a:lnTo>
                <a:cubicBezTo>
                  <a:pt x="6767" y="2937"/>
                  <a:pt x="6894" y="2809"/>
                  <a:pt x="6894" y="2681"/>
                </a:cubicBezTo>
                <a:cubicBezTo>
                  <a:pt x="6894" y="2681"/>
                  <a:pt x="6767" y="2681"/>
                  <a:pt x="6767" y="2522"/>
                </a:cubicBezTo>
                <a:cubicBezTo>
                  <a:pt x="6639" y="2394"/>
                  <a:pt x="6639" y="2394"/>
                  <a:pt x="6511" y="2394"/>
                </a:cubicBezTo>
                <a:cubicBezTo>
                  <a:pt x="6511" y="2394"/>
                  <a:pt x="6384" y="2266"/>
                  <a:pt x="6224" y="2266"/>
                </a:cubicBezTo>
                <a:lnTo>
                  <a:pt x="4246" y="2266"/>
                </a:lnTo>
                <a:lnTo>
                  <a:pt x="4246" y="2011"/>
                </a:lnTo>
                <a:cubicBezTo>
                  <a:pt x="4118" y="1883"/>
                  <a:pt x="3990" y="1596"/>
                  <a:pt x="3990" y="1468"/>
                </a:cubicBezTo>
                <a:cubicBezTo>
                  <a:pt x="3831" y="1213"/>
                  <a:pt x="3703" y="1086"/>
                  <a:pt x="3703" y="798"/>
                </a:cubicBezTo>
                <a:lnTo>
                  <a:pt x="3703" y="926"/>
                </a:lnTo>
                <a:cubicBezTo>
                  <a:pt x="3575" y="798"/>
                  <a:pt x="3575" y="671"/>
                  <a:pt x="3575" y="415"/>
                </a:cubicBezTo>
                <a:cubicBezTo>
                  <a:pt x="3448" y="415"/>
                  <a:pt x="3448" y="288"/>
                  <a:pt x="3448" y="288"/>
                </a:cubicBezTo>
                <a:cubicBezTo>
                  <a:pt x="3320" y="128"/>
                  <a:pt x="3320" y="0"/>
                  <a:pt x="319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7"/>
          <p:cNvSpPr/>
          <p:nvPr/>
        </p:nvSpPr>
        <p:spPr>
          <a:xfrm>
            <a:off x="8412311" y="1326501"/>
            <a:ext cx="274519" cy="279451"/>
          </a:xfrm>
          <a:custGeom>
            <a:rect b="b" l="l" r="r" t="t"/>
            <a:pathLst>
              <a:path extrusionOk="0" h="9065" w="8905">
                <a:moveTo>
                  <a:pt x="2266" y="958"/>
                </a:moveTo>
                <a:cubicBezTo>
                  <a:pt x="2394" y="1086"/>
                  <a:pt x="2649" y="1213"/>
                  <a:pt x="2777" y="1341"/>
                </a:cubicBezTo>
                <a:cubicBezTo>
                  <a:pt x="2904" y="1469"/>
                  <a:pt x="3064" y="1596"/>
                  <a:pt x="3064" y="1596"/>
                </a:cubicBezTo>
                <a:cubicBezTo>
                  <a:pt x="3064" y="1756"/>
                  <a:pt x="3192" y="1756"/>
                  <a:pt x="3192" y="1884"/>
                </a:cubicBezTo>
                <a:cubicBezTo>
                  <a:pt x="3192" y="1884"/>
                  <a:pt x="3319" y="2011"/>
                  <a:pt x="3319" y="2139"/>
                </a:cubicBezTo>
                <a:cubicBezTo>
                  <a:pt x="3447" y="2554"/>
                  <a:pt x="3575" y="2809"/>
                  <a:pt x="3575" y="3065"/>
                </a:cubicBezTo>
                <a:cubicBezTo>
                  <a:pt x="3702" y="3192"/>
                  <a:pt x="3702" y="3352"/>
                  <a:pt x="3702" y="3607"/>
                </a:cubicBezTo>
                <a:lnTo>
                  <a:pt x="3862" y="3735"/>
                </a:lnTo>
                <a:lnTo>
                  <a:pt x="3862" y="3862"/>
                </a:lnTo>
                <a:cubicBezTo>
                  <a:pt x="3862" y="3990"/>
                  <a:pt x="3989" y="4150"/>
                  <a:pt x="3989" y="4150"/>
                </a:cubicBezTo>
                <a:cubicBezTo>
                  <a:pt x="4117" y="4277"/>
                  <a:pt x="4245" y="4277"/>
                  <a:pt x="4372" y="4277"/>
                </a:cubicBezTo>
                <a:cubicBezTo>
                  <a:pt x="4500" y="4277"/>
                  <a:pt x="4660" y="4277"/>
                  <a:pt x="4787" y="4150"/>
                </a:cubicBezTo>
                <a:cubicBezTo>
                  <a:pt x="4787" y="3990"/>
                  <a:pt x="4915" y="3862"/>
                  <a:pt x="4915" y="3735"/>
                </a:cubicBezTo>
                <a:lnTo>
                  <a:pt x="4915" y="3607"/>
                </a:lnTo>
                <a:cubicBezTo>
                  <a:pt x="4915" y="3479"/>
                  <a:pt x="5043" y="3192"/>
                  <a:pt x="5043" y="3065"/>
                </a:cubicBezTo>
                <a:cubicBezTo>
                  <a:pt x="5170" y="2809"/>
                  <a:pt x="5298" y="2554"/>
                  <a:pt x="5585" y="2394"/>
                </a:cubicBezTo>
                <a:cubicBezTo>
                  <a:pt x="5585" y="2139"/>
                  <a:pt x="5713" y="2011"/>
                  <a:pt x="5840" y="1884"/>
                </a:cubicBezTo>
                <a:cubicBezTo>
                  <a:pt x="5968" y="1756"/>
                  <a:pt x="6096" y="1469"/>
                  <a:pt x="6383" y="1341"/>
                </a:cubicBezTo>
                <a:lnTo>
                  <a:pt x="6511" y="1341"/>
                </a:lnTo>
                <a:cubicBezTo>
                  <a:pt x="6638" y="1213"/>
                  <a:pt x="6766" y="1213"/>
                  <a:pt x="6894" y="1213"/>
                </a:cubicBezTo>
                <a:lnTo>
                  <a:pt x="7309" y="1213"/>
                </a:lnTo>
                <a:cubicBezTo>
                  <a:pt x="7436" y="1341"/>
                  <a:pt x="7436" y="1341"/>
                  <a:pt x="7564" y="1341"/>
                </a:cubicBezTo>
                <a:cubicBezTo>
                  <a:pt x="7564" y="1469"/>
                  <a:pt x="7564" y="1469"/>
                  <a:pt x="7692" y="1469"/>
                </a:cubicBezTo>
                <a:cubicBezTo>
                  <a:pt x="7692" y="1596"/>
                  <a:pt x="7851" y="1756"/>
                  <a:pt x="7851" y="1884"/>
                </a:cubicBezTo>
                <a:cubicBezTo>
                  <a:pt x="7979" y="2267"/>
                  <a:pt x="7979" y="2682"/>
                  <a:pt x="7979" y="2937"/>
                </a:cubicBezTo>
                <a:cubicBezTo>
                  <a:pt x="8106" y="3065"/>
                  <a:pt x="8106" y="3192"/>
                  <a:pt x="8106" y="3479"/>
                </a:cubicBezTo>
                <a:cubicBezTo>
                  <a:pt x="8106" y="3607"/>
                  <a:pt x="7979" y="3735"/>
                  <a:pt x="7979" y="3862"/>
                </a:cubicBezTo>
                <a:cubicBezTo>
                  <a:pt x="7979" y="4277"/>
                  <a:pt x="7851" y="4533"/>
                  <a:pt x="7851" y="4788"/>
                </a:cubicBezTo>
                <a:cubicBezTo>
                  <a:pt x="7692" y="5075"/>
                  <a:pt x="7564" y="5330"/>
                  <a:pt x="7436" y="5586"/>
                </a:cubicBezTo>
                <a:cubicBezTo>
                  <a:pt x="7309" y="5873"/>
                  <a:pt x="7181" y="6001"/>
                  <a:pt x="6894" y="6256"/>
                </a:cubicBezTo>
                <a:cubicBezTo>
                  <a:pt x="6766" y="6384"/>
                  <a:pt x="6638" y="6671"/>
                  <a:pt x="6511" y="6799"/>
                </a:cubicBezTo>
                <a:cubicBezTo>
                  <a:pt x="6383" y="6926"/>
                  <a:pt x="6255" y="6926"/>
                  <a:pt x="6255" y="7054"/>
                </a:cubicBezTo>
                <a:cubicBezTo>
                  <a:pt x="6096" y="7181"/>
                  <a:pt x="6096" y="7181"/>
                  <a:pt x="5968" y="7341"/>
                </a:cubicBezTo>
                <a:lnTo>
                  <a:pt x="5840" y="7469"/>
                </a:lnTo>
                <a:cubicBezTo>
                  <a:pt x="5713" y="7596"/>
                  <a:pt x="5713" y="7724"/>
                  <a:pt x="5585" y="7724"/>
                </a:cubicBezTo>
                <a:cubicBezTo>
                  <a:pt x="5585" y="7852"/>
                  <a:pt x="5585" y="7852"/>
                  <a:pt x="5458" y="7979"/>
                </a:cubicBezTo>
                <a:cubicBezTo>
                  <a:pt x="5170" y="7852"/>
                  <a:pt x="4915" y="7596"/>
                  <a:pt x="4787" y="7469"/>
                </a:cubicBezTo>
                <a:cubicBezTo>
                  <a:pt x="4500" y="7341"/>
                  <a:pt x="4372" y="7181"/>
                  <a:pt x="4117" y="7054"/>
                </a:cubicBezTo>
                <a:lnTo>
                  <a:pt x="4117" y="6926"/>
                </a:lnTo>
                <a:cubicBezTo>
                  <a:pt x="3862" y="6799"/>
                  <a:pt x="3575" y="6671"/>
                  <a:pt x="3319" y="6384"/>
                </a:cubicBezTo>
                <a:cubicBezTo>
                  <a:pt x="2904" y="6001"/>
                  <a:pt x="2521" y="5586"/>
                  <a:pt x="2107" y="5075"/>
                </a:cubicBezTo>
                <a:cubicBezTo>
                  <a:pt x="1979" y="4947"/>
                  <a:pt x="1851" y="4660"/>
                  <a:pt x="1596" y="4405"/>
                </a:cubicBezTo>
                <a:cubicBezTo>
                  <a:pt x="1468" y="4277"/>
                  <a:pt x="1309" y="3990"/>
                  <a:pt x="1309" y="3862"/>
                </a:cubicBezTo>
                <a:cubicBezTo>
                  <a:pt x="1181" y="3479"/>
                  <a:pt x="1053" y="3065"/>
                  <a:pt x="1053" y="2554"/>
                </a:cubicBezTo>
                <a:cubicBezTo>
                  <a:pt x="926" y="2267"/>
                  <a:pt x="926" y="2139"/>
                  <a:pt x="926" y="1884"/>
                </a:cubicBezTo>
                <a:lnTo>
                  <a:pt x="926" y="1341"/>
                </a:lnTo>
                <a:lnTo>
                  <a:pt x="926" y="1086"/>
                </a:lnTo>
                <a:lnTo>
                  <a:pt x="1181" y="1086"/>
                </a:lnTo>
                <a:cubicBezTo>
                  <a:pt x="1309" y="958"/>
                  <a:pt x="1468" y="958"/>
                  <a:pt x="1724" y="958"/>
                </a:cubicBezTo>
                <a:close/>
                <a:moveTo>
                  <a:pt x="1309" y="1"/>
                </a:moveTo>
                <a:cubicBezTo>
                  <a:pt x="1181" y="1"/>
                  <a:pt x="1053" y="160"/>
                  <a:pt x="926" y="160"/>
                </a:cubicBezTo>
                <a:cubicBezTo>
                  <a:pt x="798" y="160"/>
                  <a:pt x="511" y="288"/>
                  <a:pt x="383" y="416"/>
                </a:cubicBezTo>
                <a:cubicBezTo>
                  <a:pt x="383" y="416"/>
                  <a:pt x="255" y="543"/>
                  <a:pt x="255" y="671"/>
                </a:cubicBezTo>
                <a:cubicBezTo>
                  <a:pt x="0" y="958"/>
                  <a:pt x="0" y="1341"/>
                  <a:pt x="0" y="1596"/>
                </a:cubicBezTo>
                <a:cubicBezTo>
                  <a:pt x="0" y="1884"/>
                  <a:pt x="0" y="2139"/>
                  <a:pt x="128" y="2394"/>
                </a:cubicBezTo>
                <a:cubicBezTo>
                  <a:pt x="128" y="2809"/>
                  <a:pt x="128" y="3065"/>
                  <a:pt x="255" y="3352"/>
                </a:cubicBezTo>
                <a:cubicBezTo>
                  <a:pt x="255" y="3607"/>
                  <a:pt x="383" y="3862"/>
                  <a:pt x="383" y="4150"/>
                </a:cubicBezTo>
                <a:cubicBezTo>
                  <a:pt x="511" y="4405"/>
                  <a:pt x="670" y="4533"/>
                  <a:pt x="798" y="4788"/>
                </a:cubicBezTo>
                <a:cubicBezTo>
                  <a:pt x="1053" y="5203"/>
                  <a:pt x="1309" y="5586"/>
                  <a:pt x="1724" y="6001"/>
                </a:cubicBezTo>
                <a:cubicBezTo>
                  <a:pt x="1979" y="6384"/>
                  <a:pt x="2394" y="6799"/>
                  <a:pt x="2777" y="7181"/>
                </a:cubicBezTo>
                <a:cubicBezTo>
                  <a:pt x="3064" y="7341"/>
                  <a:pt x="3319" y="7469"/>
                  <a:pt x="3447" y="7724"/>
                </a:cubicBezTo>
                <a:cubicBezTo>
                  <a:pt x="3702" y="7852"/>
                  <a:pt x="3989" y="8139"/>
                  <a:pt x="4245" y="8267"/>
                </a:cubicBezTo>
                <a:cubicBezTo>
                  <a:pt x="4500" y="8394"/>
                  <a:pt x="4660" y="8522"/>
                  <a:pt x="4915" y="8650"/>
                </a:cubicBezTo>
                <a:cubicBezTo>
                  <a:pt x="5170" y="8777"/>
                  <a:pt x="5458" y="8937"/>
                  <a:pt x="5713" y="9064"/>
                </a:cubicBezTo>
                <a:cubicBezTo>
                  <a:pt x="5840" y="9064"/>
                  <a:pt x="6096" y="8937"/>
                  <a:pt x="6255" y="8650"/>
                </a:cubicBezTo>
                <a:lnTo>
                  <a:pt x="6255" y="8394"/>
                </a:lnTo>
                <a:lnTo>
                  <a:pt x="6383" y="8267"/>
                </a:lnTo>
                <a:cubicBezTo>
                  <a:pt x="6638" y="7979"/>
                  <a:pt x="6894" y="7596"/>
                  <a:pt x="7181" y="7341"/>
                </a:cubicBezTo>
                <a:cubicBezTo>
                  <a:pt x="7436" y="7181"/>
                  <a:pt x="7564" y="6926"/>
                  <a:pt x="7692" y="6671"/>
                </a:cubicBezTo>
                <a:cubicBezTo>
                  <a:pt x="7851" y="6671"/>
                  <a:pt x="7851" y="6543"/>
                  <a:pt x="7979" y="6543"/>
                </a:cubicBezTo>
                <a:cubicBezTo>
                  <a:pt x="7979" y="6384"/>
                  <a:pt x="7979" y="6384"/>
                  <a:pt x="8106" y="6256"/>
                </a:cubicBezTo>
                <a:cubicBezTo>
                  <a:pt x="8106" y="6128"/>
                  <a:pt x="8234" y="6001"/>
                  <a:pt x="8362" y="5873"/>
                </a:cubicBezTo>
                <a:cubicBezTo>
                  <a:pt x="8489" y="5458"/>
                  <a:pt x="8649" y="4947"/>
                  <a:pt x="8777" y="4533"/>
                </a:cubicBezTo>
                <a:cubicBezTo>
                  <a:pt x="8904" y="4277"/>
                  <a:pt x="8904" y="3990"/>
                  <a:pt x="8904" y="3735"/>
                </a:cubicBezTo>
                <a:lnTo>
                  <a:pt x="8904" y="2937"/>
                </a:lnTo>
                <a:cubicBezTo>
                  <a:pt x="8904" y="2554"/>
                  <a:pt x="8904" y="2139"/>
                  <a:pt x="8777" y="1884"/>
                </a:cubicBezTo>
                <a:cubicBezTo>
                  <a:pt x="8649" y="1469"/>
                  <a:pt x="8489" y="1086"/>
                  <a:pt x="8234" y="799"/>
                </a:cubicBezTo>
                <a:cubicBezTo>
                  <a:pt x="7979" y="543"/>
                  <a:pt x="7851" y="543"/>
                  <a:pt x="7564" y="416"/>
                </a:cubicBezTo>
                <a:cubicBezTo>
                  <a:pt x="7436" y="288"/>
                  <a:pt x="7309" y="288"/>
                  <a:pt x="7181" y="288"/>
                </a:cubicBezTo>
                <a:lnTo>
                  <a:pt x="6638" y="288"/>
                </a:lnTo>
                <a:cubicBezTo>
                  <a:pt x="6511" y="416"/>
                  <a:pt x="6255" y="416"/>
                  <a:pt x="6096" y="543"/>
                </a:cubicBezTo>
                <a:cubicBezTo>
                  <a:pt x="5968" y="543"/>
                  <a:pt x="5840" y="671"/>
                  <a:pt x="5585" y="799"/>
                </a:cubicBezTo>
                <a:cubicBezTo>
                  <a:pt x="5458" y="958"/>
                  <a:pt x="5298" y="1086"/>
                  <a:pt x="5170" y="1213"/>
                </a:cubicBezTo>
                <a:cubicBezTo>
                  <a:pt x="5043" y="1469"/>
                  <a:pt x="4915" y="1596"/>
                  <a:pt x="4787" y="1884"/>
                </a:cubicBezTo>
                <a:cubicBezTo>
                  <a:pt x="4660" y="2011"/>
                  <a:pt x="4500" y="2267"/>
                  <a:pt x="4372" y="2394"/>
                </a:cubicBezTo>
                <a:cubicBezTo>
                  <a:pt x="4245" y="2139"/>
                  <a:pt x="4245" y="1884"/>
                  <a:pt x="4117" y="1596"/>
                </a:cubicBezTo>
                <a:cubicBezTo>
                  <a:pt x="3989" y="1469"/>
                  <a:pt x="3989" y="1341"/>
                  <a:pt x="3862" y="1213"/>
                </a:cubicBezTo>
                <a:cubicBezTo>
                  <a:pt x="3702" y="958"/>
                  <a:pt x="3575" y="799"/>
                  <a:pt x="3447" y="671"/>
                </a:cubicBezTo>
                <a:cubicBezTo>
                  <a:pt x="3319" y="543"/>
                  <a:pt x="3192" y="416"/>
                  <a:pt x="3064" y="416"/>
                </a:cubicBezTo>
                <a:cubicBezTo>
                  <a:pt x="2777" y="288"/>
                  <a:pt x="2521" y="160"/>
                  <a:pt x="226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7"/>
          <p:cNvSpPr/>
          <p:nvPr/>
        </p:nvSpPr>
        <p:spPr>
          <a:xfrm>
            <a:off x="935220" y="438150"/>
            <a:ext cx="7273559" cy="4324393"/>
          </a:xfrm>
          <a:custGeom>
            <a:rect b="b" l="l" r="r" t="t"/>
            <a:pathLst>
              <a:path extrusionOk="0" h="76342" w="115435">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7"/>
          <p:cNvSpPr/>
          <p:nvPr/>
        </p:nvSpPr>
        <p:spPr>
          <a:xfrm>
            <a:off x="7151683" y="3583851"/>
            <a:ext cx="1992320" cy="1498001"/>
          </a:xfrm>
          <a:custGeom>
            <a:rect b="b" l="l" r="r" t="t"/>
            <a:pathLst>
              <a:path extrusionOk="0" h="48593" w="64628">
                <a:moveTo>
                  <a:pt x="64132" y="1"/>
                </a:moveTo>
                <a:cubicBezTo>
                  <a:pt x="63901" y="1"/>
                  <a:pt x="63668" y="126"/>
                  <a:pt x="63574" y="338"/>
                </a:cubicBezTo>
                <a:cubicBezTo>
                  <a:pt x="63415" y="593"/>
                  <a:pt x="63287" y="1008"/>
                  <a:pt x="63159" y="1263"/>
                </a:cubicBezTo>
                <a:cubicBezTo>
                  <a:pt x="62904" y="1518"/>
                  <a:pt x="63032" y="1806"/>
                  <a:pt x="63287" y="1933"/>
                </a:cubicBezTo>
                <a:cubicBezTo>
                  <a:pt x="63415" y="2061"/>
                  <a:pt x="63415" y="2061"/>
                  <a:pt x="63574" y="2061"/>
                </a:cubicBezTo>
                <a:cubicBezTo>
                  <a:pt x="63702" y="2061"/>
                  <a:pt x="63957" y="1933"/>
                  <a:pt x="64085" y="1806"/>
                </a:cubicBezTo>
                <a:cubicBezTo>
                  <a:pt x="64213" y="1391"/>
                  <a:pt x="64372" y="1135"/>
                  <a:pt x="64500" y="848"/>
                </a:cubicBezTo>
                <a:cubicBezTo>
                  <a:pt x="64627" y="593"/>
                  <a:pt x="64627" y="210"/>
                  <a:pt x="64372" y="50"/>
                </a:cubicBezTo>
                <a:cubicBezTo>
                  <a:pt x="64297" y="17"/>
                  <a:pt x="64214" y="1"/>
                  <a:pt x="64132" y="1"/>
                </a:cubicBezTo>
                <a:close/>
                <a:moveTo>
                  <a:pt x="61866" y="3700"/>
                </a:moveTo>
                <a:cubicBezTo>
                  <a:pt x="61684" y="3700"/>
                  <a:pt x="61511" y="3762"/>
                  <a:pt x="61436" y="3912"/>
                </a:cubicBezTo>
                <a:cubicBezTo>
                  <a:pt x="61308" y="4199"/>
                  <a:pt x="61021" y="4455"/>
                  <a:pt x="60893" y="4710"/>
                </a:cubicBezTo>
                <a:cubicBezTo>
                  <a:pt x="60638" y="4997"/>
                  <a:pt x="60766" y="5380"/>
                  <a:pt x="60893" y="5508"/>
                </a:cubicBezTo>
                <a:cubicBezTo>
                  <a:pt x="61021" y="5635"/>
                  <a:pt x="61181" y="5635"/>
                  <a:pt x="61308" y="5635"/>
                </a:cubicBezTo>
                <a:cubicBezTo>
                  <a:pt x="61436" y="5635"/>
                  <a:pt x="61564" y="5508"/>
                  <a:pt x="61691" y="5380"/>
                </a:cubicBezTo>
                <a:cubicBezTo>
                  <a:pt x="61979" y="5125"/>
                  <a:pt x="62106" y="4838"/>
                  <a:pt x="62362" y="4582"/>
                </a:cubicBezTo>
                <a:cubicBezTo>
                  <a:pt x="62489" y="4327"/>
                  <a:pt x="62489" y="3912"/>
                  <a:pt x="62234" y="3784"/>
                </a:cubicBezTo>
                <a:cubicBezTo>
                  <a:pt x="62128" y="3731"/>
                  <a:pt x="61995" y="3700"/>
                  <a:pt x="61866" y="3700"/>
                </a:cubicBezTo>
                <a:close/>
                <a:moveTo>
                  <a:pt x="22213" y="5635"/>
                </a:moveTo>
                <a:cubicBezTo>
                  <a:pt x="21798" y="5635"/>
                  <a:pt x="21415" y="5795"/>
                  <a:pt x="21001" y="6050"/>
                </a:cubicBezTo>
                <a:cubicBezTo>
                  <a:pt x="20873" y="6178"/>
                  <a:pt x="20745" y="6593"/>
                  <a:pt x="20873" y="6720"/>
                </a:cubicBezTo>
                <a:cubicBezTo>
                  <a:pt x="21001" y="6976"/>
                  <a:pt x="21128" y="7103"/>
                  <a:pt x="21288" y="7103"/>
                </a:cubicBezTo>
                <a:cubicBezTo>
                  <a:pt x="21415" y="7103"/>
                  <a:pt x="21543" y="6976"/>
                  <a:pt x="21543" y="6976"/>
                </a:cubicBezTo>
                <a:cubicBezTo>
                  <a:pt x="21798" y="6848"/>
                  <a:pt x="22086" y="6720"/>
                  <a:pt x="22341" y="6720"/>
                </a:cubicBezTo>
                <a:cubicBezTo>
                  <a:pt x="22724" y="6720"/>
                  <a:pt x="22884" y="6433"/>
                  <a:pt x="22884" y="6050"/>
                </a:cubicBezTo>
                <a:cubicBezTo>
                  <a:pt x="22884" y="5795"/>
                  <a:pt x="22596" y="5635"/>
                  <a:pt x="22213" y="5635"/>
                </a:cubicBezTo>
                <a:close/>
                <a:moveTo>
                  <a:pt x="25135" y="6828"/>
                </a:moveTo>
                <a:cubicBezTo>
                  <a:pt x="25021" y="6828"/>
                  <a:pt x="24916" y="6868"/>
                  <a:pt x="24862" y="6976"/>
                </a:cubicBezTo>
                <a:cubicBezTo>
                  <a:pt x="24607" y="7103"/>
                  <a:pt x="24607" y="7518"/>
                  <a:pt x="24735" y="7646"/>
                </a:cubicBezTo>
                <a:cubicBezTo>
                  <a:pt x="24862" y="7901"/>
                  <a:pt x="25118" y="8189"/>
                  <a:pt x="25277" y="8444"/>
                </a:cubicBezTo>
                <a:cubicBezTo>
                  <a:pt x="25277" y="8699"/>
                  <a:pt x="25532" y="8827"/>
                  <a:pt x="25660" y="8827"/>
                </a:cubicBezTo>
                <a:cubicBezTo>
                  <a:pt x="25788" y="8827"/>
                  <a:pt x="25915" y="8827"/>
                  <a:pt x="25915" y="8699"/>
                </a:cubicBezTo>
                <a:cubicBezTo>
                  <a:pt x="26203" y="8571"/>
                  <a:pt x="26330" y="8316"/>
                  <a:pt x="26203" y="8029"/>
                </a:cubicBezTo>
                <a:cubicBezTo>
                  <a:pt x="26075" y="7646"/>
                  <a:pt x="25788" y="7391"/>
                  <a:pt x="25532" y="6976"/>
                </a:cubicBezTo>
                <a:cubicBezTo>
                  <a:pt x="25459" y="6902"/>
                  <a:pt x="25289" y="6828"/>
                  <a:pt x="25135" y="6828"/>
                </a:cubicBezTo>
                <a:close/>
                <a:moveTo>
                  <a:pt x="59174" y="7008"/>
                </a:moveTo>
                <a:cubicBezTo>
                  <a:pt x="59042" y="7008"/>
                  <a:pt x="58915" y="7040"/>
                  <a:pt x="58787" y="7103"/>
                </a:cubicBezTo>
                <a:cubicBezTo>
                  <a:pt x="58628" y="7391"/>
                  <a:pt x="58372" y="7646"/>
                  <a:pt x="58117" y="7901"/>
                </a:cubicBezTo>
                <a:cubicBezTo>
                  <a:pt x="57830" y="8189"/>
                  <a:pt x="57830" y="8444"/>
                  <a:pt x="58117" y="8699"/>
                </a:cubicBezTo>
                <a:cubicBezTo>
                  <a:pt x="58245" y="8827"/>
                  <a:pt x="58372" y="8827"/>
                  <a:pt x="58500" y="8827"/>
                </a:cubicBezTo>
                <a:cubicBezTo>
                  <a:pt x="58628" y="8827"/>
                  <a:pt x="58787" y="8827"/>
                  <a:pt x="58915" y="8699"/>
                </a:cubicBezTo>
                <a:cubicBezTo>
                  <a:pt x="59170" y="8444"/>
                  <a:pt x="59298" y="8189"/>
                  <a:pt x="59585" y="7901"/>
                </a:cubicBezTo>
                <a:cubicBezTo>
                  <a:pt x="59840" y="7646"/>
                  <a:pt x="59840" y="7391"/>
                  <a:pt x="59585" y="7103"/>
                </a:cubicBezTo>
                <a:cubicBezTo>
                  <a:pt x="59441" y="7040"/>
                  <a:pt x="59306" y="7008"/>
                  <a:pt x="59174" y="7008"/>
                </a:cubicBezTo>
                <a:close/>
                <a:moveTo>
                  <a:pt x="19533" y="8444"/>
                </a:moveTo>
                <a:cubicBezTo>
                  <a:pt x="19277" y="8444"/>
                  <a:pt x="19022" y="8571"/>
                  <a:pt x="18894" y="8827"/>
                </a:cubicBezTo>
                <a:cubicBezTo>
                  <a:pt x="18735" y="9242"/>
                  <a:pt x="18735" y="9497"/>
                  <a:pt x="18607" y="9912"/>
                </a:cubicBezTo>
                <a:cubicBezTo>
                  <a:pt x="18607" y="10295"/>
                  <a:pt x="18894" y="10582"/>
                  <a:pt x="19150" y="10582"/>
                </a:cubicBezTo>
                <a:cubicBezTo>
                  <a:pt x="19405" y="10582"/>
                  <a:pt x="19692" y="10295"/>
                  <a:pt x="19692" y="10040"/>
                </a:cubicBezTo>
                <a:cubicBezTo>
                  <a:pt x="19692" y="9784"/>
                  <a:pt x="19820" y="9497"/>
                  <a:pt x="19947" y="9114"/>
                </a:cubicBezTo>
                <a:cubicBezTo>
                  <a:pt x="19947" y="8827"/>
                  <a:pt x="19820" y="8571"/>
                  <a:pt x="19533" y="8444"/>
                </a:cubicBezTo>
                <a:close/>
                <a:moveTo>
                  <a:pt x="56091" y="9956"/>
                </a:moveTo>
                <a:cubicBezTo>
                  <a:pt x="55962" y="9956"/>
                  <a:pt x="55829" y="9987"/>
                  <a:pt x="55723" y="10040"/>
                </a:cubicBezTo>
                <a:cubicBezTo>
                  <a:pt x="55436" y="10295"/>
                  <a:pt x="55181" y="10423"/>
                  <a:pt x="54925" y="10710"/>
                </a:cubicBezTo>
                <a:cubicBezTo>
                  <a:pt x="54798" y="10837"/>
                  <a:pt x="54638" y="11220"/>
                  <a:pt x="54925" y="11508"/>
                </a:cubicBezTo>
                <a:cubicBezTo>
                  <a:pt x="54925" y="11635"/>
                  <a:pt x="55181" y="11635"/>
                  <a:pt x="55308" y="11635"/>
                </a:cubicBezTo>
                <a:cubicBezTo>
                  <a:pt x="55436" y="11635"/>
                  <a:pt x="55436" y="11635"/>
                  <a:pt x="55596" y="11508"/>
                </a:cubicBezTo>
                <a:cubicBezTo>
                  <a:pt x="55851" y="11380"/>
                  <a:pt x="56106" y="11093"/>
                  <a:pt x="56521" y="10837"/>
                </a:cubicBezTo>
                <a:cubicBezTo>
                  <a:pt x="56649" y="10710"/>
                  <a:pt x="56777" y="10295"/>
                  <a:pt x="56521" y="10167"/>
                </a:cubicBezTo>
                <a:cubicBezTo>
                  <a:pt x="56446" y="10018"/>
                  <a:pt x="56273" y="9956"/>
                  <a:pt x="56091" y="9956"/>
                </a:cubicBezTo>
                <a:close/>
                <a:moveTo>
                  <a:pt x="26458" y="10837"/>
                </a:moveTo>
                <a:cubicBezTo>
                  <a:pt x="26203" y="10837"/>
                  <a:pt x="25915" y="11093"/>
                  <a:pt x="25915" y="11380"/>
                </a:cubicBezTo>
                <a:lnTo>
                  <a:pt x="25915" y="12305"/>
                </a:lnTo>
                <a:lnTo>
                  <a:pt x="25915" y="12433"/>
                </a:lnTo>
                <a:cubicBezTo>
                  <a:pt x="25915" y="12688"/>
                  <a:pt x="26203" y="12976"/>
                  <a:pt x="26458" y="12976"/>
                </a:cubicBezTo>
                <a:cubicBezTo>
                  <a:pt x="26873" y="12976"/>
                  <a:pt x="27000" y="12688"/>
                  <a:pt x="27000" y="12433"/>
                </a:cubicBezTo>
                <a:lnTo>
                  <a:pt x="27000" y="12305"/>
                </a:lnTo>
                <a:lnTo>
                  <a:pt x="27000" y="11380"/>
                </a:lnTo>
                <a:cubicBezTo>
                  <a:pt x="27000" y="10965"/>
                  <a:pt x="26713" y="10837"/>
                  <a:pt x="26458" y="10837"/>
                </a:cubicBezTo>
                <a:close/>
                <a:moveTo>
                  <a:pt x="52607" y="12383"/>
                </a:moveTo>
                <a:cubicBezTo>
                  <a:pt x="52541" y="12383"/>
                  <a:pt x="52473" y="12399"/>
                  <a:pt x="52404" y="12433"/>
                </a:cubicBezTo>
                <a:cubicBezTo>
                  <a:pt x="52117" y="12688"/>
                  <a:pt x="51862" y="12816"/>
                  <a:pt x="51447" y="12976"/>
                </a:cubicBezTo>
                <a:cubicBezTo>
                  <a:pt x="51192" y="13231"/>
                  <a:pt x="51192" y="13486"/>
                  <a:pt x="51319" y="13774"/>
                </a:cubicBezTo>
                <a:cubicBezTo>
                  <a:pt x="51447" y="13901"/>
                  <a:pt x="51606" y="14029"/>
                  <a:pt x="51734" y="14029"/>
                </a:cubicBezTo>
                <a:cubicBezTo>
                  <a:pt x="51862" y="14029"/>
                  <a:pt x="51989" y="14029"/>
                  <a:pt x="51989" y="13901"/>
                </a:cubicBezTo>
                <a:cubicBezTo>
                  <a:pt x="52404" y="13774"/>
                  <a:pt x="52660" y="13614"/>
                  <a:pt x="52915" y="13359"/>
                </a:cubicBezTo>
                <a:cubicBezTo>
                  <a:pt x="53202" y="13231"/>
                  <a:pt x="53330" y="12976"/>
                  <a:pt x="53043" y="12688"/>
                </a:cubicBezTo>
                <a:cubicBezTo>
                  <a:pt x="52949" y="12502"/>
                  <a:pt x="52787" y="12383"/>
                  <a:pt x="52607" y="12383"/>
                </a:cubicBezTo>
                <a:close/>
                <a:moveTo>
                  <a:pt x="19913" y="12508"/>
                </a:moveTo>
                <a:cubicBezTo>
                  <a:pt x="19842" y="12508"/>
                  <a:pt x="19767" y="12523"/>
                  <a:pt x="19692" y="12561"/>
                </a:cubicBezTo>
                <a:cubicBezTo>
                  <a:pt x="19405" y="12688"/>
                  <a:pt x="19405" y="13103"/>
                  <a:pt x="19533" y="13359"/>
                </a:cubicBezTo>
                <a:cubicBezTo>
                  <a:pt x="19692" y="13614"/>
                  <a:pt x="19947" y="13901"/>
                  <a:pt x="20203" y="14284"/>
                </a:cubicBezTo>
                <a:cubicBezTo>
                  <a:pt x="20330" y="14284"/>
                  <a:pt x="20490" y="14412"/>
                  <a:pt x="20618" y="14412"/>
                </a:cubicBezTo>
                <a:cubicBezTo>
                  <a:pt x="20745" y="14412"/>
                  <a:pt x="20873" y="14412"/>
                  <a:pt x="21001" y="14284"/>
                </a:cubicBezTo>
                <a:cubicBezTo>
                  <a:pt x="21128" y="14029"/>
                  <a:pt x="21128" y="13774"/>
                  <a:pt x="21001" y="13486"/>
                </a:cubicBezTo>
                <a:cubicBezTo>
                  <a:pt x="20745" y="13231"/>
                  <a:pt x="20618" y="12976"/>
                  <a:pt x="20330" y="12688"/>
                </a:cubicBezTo>
                <a:cubicBezTo>
                  <a:pt x="20240" y="12598"/>
                  <a:pt x="20086" y="12508"/>
                  <a:pt x="19913" y="12508"/>
                </a:cubicBezTo>
                <a:close/>
                <a:moveTo>
                  <a:pt x="48670" y="14412"/>
                </a:moveTo>
                <a:cubicBezTo>
                  <a:pt x="48415" y="14699"/>
                  <a:pt x="48128" y="14827"/>
                  <a:pt x="47745" y="14954"/>
                </a:cubicBezTo>
                <a:cubicBezTo>
                  <a:pt x="47458" y="15082"/>
                  <a:pt x="47330" y="15369"/>
                  <a:pt x="47458" y="15625"/>
                </a:cubicBezTo>
                <a:cubicBezTo>
                  <a:pt x="47617" y="15752"/>
                  <a:pt x="47745" y="15880"/>
                  <a:pt x="48000" y="15880"/>
                </a:cubicBezTo>
                <a:lnTo>
                  <a:pt x="48128" y="15880"/>
                </a:lnTo>
                <a:cubicBezTo>
                  <a:pt x="48543" y="15752"/>
                  <a:pt x="48798" y="15625"/>
                  <a:pt x="49213" y="15497"/>
                </a:cubicBezTo>
                <a:cubicBezTo>
                  <a:pt x="49468" y="15369"/>
                  <a:pt x="49596" y="14954"/>
                  <a:pt x="49468" y="14699"/>
                </a:cubicBezTo>
                <a:cubicBezTo>
                  <a:pt x="49340" y="14412"/>
                  <a:pt x="48926" y="14412"/>
                  <a:pt x="48670" y="14412"/>
                </a:cubicBezTo>
                <a:close/>
                <a:moveTo>
                  <a:pt x="23075" y="15262"/>
                </a:moveTo>
                <a:cubicBezTo>
                  <a:pt x="22938" y="15262"/>
                  <a:pt x="22815" y="15332"/>
                  <a:pt x="22724" y="15497"/>
                </a:cubicBezTo>
                <a:cubicBezTo>
                  <a:pt x="22596" y="15752"/>
                  <a:pt x="22596" y="16167"/>
                  <a:pt x="22884" y="16295"/>
                </a:cubicBezTo>
                <a:cubicBezTo>
                  <a:pt x="23266" y="16422"/>
                  <a:pt x="23522" y="16550"/>
                  <a:pt x="23937" y="16678"/>
                </a:cubicBezTo>
                <a:lnTo>
                  <a:pt x="24064" y="16805"/>
                </a:lnTo>
                <a:cubicBezTo>
                  <a:pt x="24320" y="16805"/>
                  <a:pt x="24479" y="16678"/>
                  <a:pt x="24607" y="16422"/>
                </a:cubicBezTo>
                <a:cubicBezTo>
                  <a:pt x="24735" y="16167"/>
                  <a:pt x="24607" y="15880"/>
                  <a:pt x="24320" y="15752"/>
                </a:cubicBezTo>
                <a:cubicBezTo>
                  <a:pt x="24064" y="15625"/>
                  <a:pt x="23681" y="15497"/>
                  <a:pt x="23394" y="15369"/>
                </a:cubicBezTo>
                <a:cubicBezTo>
                  <a:pt x="23285" y="15301"/>
                  <a:pt x="23176" y="15262"/>
                  <a:pt x="23075" y="15262"/>
                </a:cubicBezTo>
                <a:close/>
                <a:moveTo>
                  <a:pt x="26330" y="15082"/>
                </a:moveTo>
                <a:cubicBezTo>
                  <a:pt x="26075" y="15082"/>
                  <a:pt x="25788" y="15210"/>
                  <a:pt x="25788" y="15497"/>
                </a:cubicBezTo>
                <a:cubicBezTo>
                  <a:pt x="25788" y="15880"/>
                  <a:pt x="25660" y="16295"/>
                  <a:pt x="25660" y="16550"/>
                </a:cubicBezTo>
                <a:cubicBezTo>
                  <a:pt x="25660" y="16805"/>
                  <a:pt x="25788" y="17093"/>
                  <a:pt x="26075" y="17220"/>
                </a:cubicBezTo>
                <a:lnTo>
                  <a:pt x="26203" y="17220"/>
                </a:lnTo>
                <a:cubicBezTo>
                  <a:pt x="26458" y="17220"/>
                  <a:pt x="26713" y="16965"/>
                  <a:pt x="26713" y="16678"/>
                </a:cubicBezTo>
                <a:cubicBezTo>
                  <a:pt x="26713" y="16422"/>
                  <a:pt x="26873" y="16008"/>
                  <a:pt x="26873" y="15625"/>
                </a:cubicBezTo>
                <a:cubicBezTo>
                  <a:pt x="26873" y="15369"/>
                  <a:pt x="26713" y="15082"/>
                  <a:pt x="26330" y="15082"/>
                </a:cubicBezTo>
                <a:close/>
                <a:moveTo>
                  <a:pt x="44940" y="15976"/>
                </a:moveTo>
                <a:cubicBezTo>
                  <a:pt x="44896" y="15976"/>
                  <a:pt x="44852" y="15986"/>
                  <a:pt x="44809" y="16008"/>
                </a:cubicBezTo>
                <a:cubicBezTo>
                  <a:pt x="44553" y="16167"/>
                  <a:pt x="44138" y="16295"/>
                  <a:pt x="43883" y="16295"/>
                </a:cubicBezTo>
                <a:cubicBezTo>
                  <a:pt x="43468" y="16422"/>
                  <a:pt x="43341" y="16678"/>
                  <a:pt x="43468" y="16965"/>
                </a:cubicBezTo>
                <a:cubicBezTo>
                  <a:pt x="43468" y="17220"/>
                  <a:pt x="43755" y="17348"/>
                  <a:pt x="44011" y="17348"/>
                </a:cubicBezTo>
                <a:lnTo>
                  <a:pt x="44138" y="17348"/>
                </a:lnTo>
                <a:cubicBezTo>
                  <a:pt x="44426" y="17220"/>
                  <a:pt x="44809" y="17220"/>
                  <a:pt x="45224" y="17093"/>
                </a:cubicBezTo>
                <a:cubicBezTo>
                  <a:pt x="45479" y="16965"/>
                  <a:pt x="45607" y="16678"/>
                  <a:pt x="45479" y="16422"/>
                </a:cubicBezTo>
                <a:cubicBezTo>
                  <a:pt x="45373" y="16210"/>
                  <a:pt x="45157" y="15976"/>
                  <a:pt x="44940" y="15976"/>
                </a:cubicBezTo>
                <a:close/>
                <a:moveTo>
                  <a:pt x="27256" y="16678"/>
                </a:moveTo>
                <a:cubicBezTo>
                  <a:pt x="27000" y="16678"/>
                  <a:pt x="26713" y="16805"/>
                  <a:pt x="26586" y="17093"/>
                </a:cubicBezTo>
                <a:cubicBezTo>
                  <a:pt x="26586" y="17348"/>
                  <a:pt x="26713" y="17603"/>
                  <a:pt x="27000" y="17763"/>
                </a:cubicBezTo>
                <a:cubicBezTo>
                  <a:pt x="27383" y="17891"/>
                  <a:pt x="27671" y="17891"/>
                  <a:pt x="28054" y="18018"/>
                </a:cubicBezTo>
                <a:lnTo>
                  <a:pt x="28181" y="18018"/>
                </a:lnTo>
                <a:cubicBezTo>
                  <a:pt x="28469" y="18018"/>
                  <a:pt x="28596" y="17891"/>
                  <a:pt x="28724" y="17603"/>
                </a:cubicBezTo>
                <a:cubicBezTo>
                  <a:pt x="28724" y="17348"/>
                  <a:pt x="28596" y="17093"/>
                  <a:pt x="28309" y="16965"/>
                </a:cubicBezTo>
                <a:cubicBezTo>
                  <a:pt x="27926" y="16965"/>
                  <a:pt x="27671" y="16805"/>
                  <a:pt x="27256" y="16678"/>
                </a:cubicBezTo>
                <a:close/>
                <a:moveTo>
                  <a:pt x="40819" y="17093"/>
                </a:moveTo>
                <a:cubicBezTo>
                  <a:pt x="40436" y="17093"/>
                  <a:pt x="40021" y="17220"/>
                  <a:pt x="39766" y="17220"/>
                </a:cubicBezTo>
                <a:cubicBezTo>
                  <a:pt x="39479" y="17348"/>
                  <a:pt x="39224" y="17603"/>
                  <a:pt x="39224" y="17891"/>
                </a:cubicBezTo>
                <a:cubicBezTo>
                  <a:pt x="39351" y="18146"/>
                  <a:pt x="39479" y="18273"/>
                  <a:pt x="39766" y="18273"/>
                </a:cubicBezTo>
                <a:lnTo>
                  <a:pt x="39894" y="18273"/>
                </a:lnTo>
                <a:cubicBezTo>
                  <a:pt x="40277" y="18273"/>
                  <a:pt x="40564" y="18146"/>
                  <a:pt x="40947" y="18146"/>
                </a:cubicBezTo>
                <a:cubicBezTo>
                  <a:pt x="41234" y="18018"/>
                  <a:pt x="41490" y="17763"/>
                  <a:pt x="41362" y="17476"/>
                </a:cubicBezTo>
                <a:cubicBezTo>
                  <a:pt x="41362" y="17220"/>
                  <a:pt x="41075" y="17093"/>
                  <a:pt x="40819" y="17093"/>
                </a:cubicBezTo>
                <a:close/>
                <a:moveTo>
                  <a:pt x="31373" y="17476"/>
                </a:moveTo>
                <a:cubicBezTo>
                  <a:pt x="31117" y="17476"/>
                  <a:pt x="30862" y="17603"/>
                  <a:pt x="30862" y="17891"/>
                </a:cubicBezTo>
                <a:cubicBezTo>
                  <a:pt x="30703" y="18273"/>
                  <a:pt x="30990" y="18561"/>
                  <a:pt x="31245" y="18561"/>
                </a:cubicBezTo>
                <a:cubicBezTo>
                  <a:pt x="31660" y="18561"/>
                  <a:pt x="32043" y="18561"/>
                  <a:pt x="32298" y="18688"/>
                </a:cubicBezTo>
                <a:lnTo>
                  <a:pt x="32458" y="18688"/>
                </a:lnTo>
                <a:cubicBezTo>
                  <a:pt x="32713" y="18688"/>
                  <a:pt x="32841" y="18401"/>
                  <a:pt x="32968" y="18146"/>
                </a:cubicBezTo>
                <a:cubicBezTo>
                  <a:pt x="32968" y="17891"/>
                  <a:pt x="32713" y="17603"/>
                  <a:pt x="32458" y="17603"/>
                </a:cubicBezTo>
                <a:cubicBezTo>
                  <a:pt x="32043" y="17476"/>
                  <a:pt x="31788" y="17476"/>
                  <a:pt x="31373" y="17476"/>
                </a:cubicBezTo>
                <a:close/>
                <a:moveTo>
                  <a:pt x="35490" y="17603"/>
                </a:moveTo>
                <a:cubicBezTo>
                  <a:pt x="35234" y="17603"/>
                  <a:pt x="35107" y="17891"/>
                  <a:pt x="35107" y="18146"/>
                </a:cubicBezTo>
                <a:cubicBezTo>
                  <a:pt x="35107" y="18561"/>
                  <a:pt x="35234" y="18688"/>
                  <a:pt x="35649" y="18688"/>
                </a:cubicBezTo>
                <a:lnTo>
                  <a:pt x="36702" y="18688"/>
                </a:lnTo>
                <a:cubicBezTo>
                  <a:pt x="36958" y="18688"/>
                  <a:pt x="37245" y="18401"/>
                  <a:pt x="37245" y="18146"/>
                </a:cubicBezTo>
                <a:cubicBezTo>
                  <a:pt x="37085" y="17763"/>
                  <a:pt x="36958" y="17603"/>
                  <a:pt x="36575" y="17603"/>
                </a:cubicBezTo>
                <a:close/>
                <a:moveTo>
                  <a:pt x="25788" y="19199"/>
                </a:moveTo>
                <a:cubicBezTo>
                  <a:pt x="25405" y="19199"/>
                  <a:pt x="25118" y="19359"/>
                  <a:pt x="25118" y="19614"/>
                </a:cubicBezTo>
                <a:cubicBezTo>
                  <a:pt x="24990" y="19997"/>
                  <a:pt x="24990" y="20412"/>
                  <a:pt x="24862" y="20667"/>
                </a:cubicBezTo>
                <a:cubicBezTo>
                  <a:pt x="24735" y="20954"/>
                  <a:pt x="24990" y="21210"/>
                  <a:pt x="25277" y="21337"/>
                </a:cubicBezTo>
                <a:lnTo>
                  <a:pt x="25405" y="21337"/>
                </a:lnTo>
                <a:cubicBezTo>
                  <a:pt x="25660" y="21337"/>
                  <a:pt x="25788" y="21210"/>
                  <a:pt x="25915" y="20954"/>
                </a:cubicBezTo>
                <a:cubicBezTo>
                  <a:pt x="25915" y="20667"/>
                  <a:pt x="26075" y="20284"/>
                  <a:pt x="26203" y="19869"/>
                </a:cubicBezTo>
                <a:cubicBezTo>
                  <a:pt x="26203" y="19614"/>
                  <a:pt x="26075" y="19359"/>
                  <a:pt x="25788" y="19199"/>
                </a:cubicBezTo>
                <a:close/>
                <a:moveTo>
                  <a:pt x="24607" y="23348"/>
                </a:moveTo>
                <a:cubicBezTo>
                  <a:pt x="24320" y="23348"/>
                  <a:pt x="24064" y="23476"/>
                  <a:pt x="23937" y="23731"/>
                </a:cubicBezTo>
                <a:cubicBezTo>
                  <a:pt x="23809" y="23986"/>
                  <a:pt x="23681" y="24401"/>
                  <a:pt x="23522" y="24656"/>
                </a:cubicBezTo>
                <a:cubicBezTo>
                  <a:pt x="23522" y="24944"/>
                  <a:pt x="23681" y="25327"/>
                  <a:pt x="23937" y="25327"/>
                </a:cubicBezTo>
                <a:cubicBezTo>
                  <a:pt x="23937" y="25454"/>
                  <a:pt x="24064" y="25454"/>
                  <a:pt x="24064" y="25454"/>
                </a:cubicBezTo>
                <a:cubicBezTo>
                  <a:pt x="24320" y="25454"/>
                  <a:pt x="24479" y="25327"/>
                  <a:pt x="24607" y="25071"/>
                </a:cubicBezTo>
                <a:cubicBezTo>
                  <a:pt x="24735" y="24784"/>
                  <a:pt x="24862" y="24401"/>
                  <a:pt x="24990" y="23986"/>
                </a:cubicBezTo>
                <a:cubicBezTo>
                  <a:pt x="24990" y="23731"/>
                  <a:pt x="24862" y="23476"/>
                  <a:pt x="24607" y="23348"/>
                </a:cubicBezTo>
                <a:close/>
                <a:moveTo>
                  <a:pt x="22782" y="27273"/>
                </a:moveTo>
                <a:cubicBezTo>
                  <a:pt x="22592" y="27273"/>
                  <a:pt x="22433" y="27408"/>
                  <a:pt x="22341" y="27592"/>
                </a:cubicBezTo>
                <a:cubicBezTo>
                  <a:pt x="22213" y="27848"/>
                  <a:pt x="22086" y="28263"/>
                  <a:pt x="21798" y="28518"/>
                </a:cubicBezTo>
                <a:cubicBezTo>
                  <a:pt x="21671" y="28773"/>
                  <a:pt x="21798" y="29061"/>
                  <a:pt x="22086" y="29188"/>
                </a:cubicBezTo>
                <a:cubicBezTo>
                  <a:pt x="22213" y="29316"/>
                  <a:pt x="22213" y="29316"/>
                  <a:pt x="22341" y="29316"/>
                </a:cubicBezTo>
                <a:cubicBezTo>
                  <a:pt x="22469" y="29316"/>
                  <a:pt x="22724" y="29188"/>
                  <a:pt x="22884" y="29061"/>
                </a:cubicBezTo>
                <a:cubicBezTo>
                  <a:pt x="23011" y="28646"/>
                  <a:pt x="23139" y="28390"/>
                  <a:pt x="23266" y="27975"/>
                </a:cubicBezTo>
                <a:cubicBezTo>
                  <a:pt x="23394" y="27720"/>
                  <a:pt x="23266" y="27465"/>
                  <a:pt x="23011" y="27337"/>
                </a:cubicBezTo>
                <a:cubicBezTo>
                  <a:pt x="22932" y="27293"/>
                  <a:pt x="22855" y="27273"/>
                  <a:pt x="22782" y="27273"/>
                </a:cubicBezTo>
                <a:close/>
                <a:moveTo>
                  <a:pt x="20801" y="30990"/>
                </a:moveTo>
                <a:cubicBezTo>
                  <a:pt x="20618" y="30990"/>
                  <a:pt x="20448" y="31115"/>
                  <a:pt x="20330" y="31326"/>
                </a:cubicBezTo>
                <a:cubicBezTo>
                  <a:pt x="20075" y="31582"/>
                  <a:pt x="19947" y="31837"/>
                  <a:pt x="19820" y="32124"/>
                </a:cubicBezTo>
                <a:cubicBezTo>
                  <a:pt x="19533" y="32380"/>
                  <a:pt x="19692" y="32763"/>
                  <a:pt x="19947" y="32922"/>
                </a:cubicBezTo>
                <a:lnTo>
                  <a:pt x="20203" y="32922"/>
                </a:lnTo>
                <a:cubicBezTo>
                  <a:pt x="20330" y="32922"/>
                  <a:pt x="20618" y="32922"/>
                  <a:pt x="20618" y="32763"/>
                </a:cubicBezTo>
                <a:cubicBezTo>
                  <a:pt x="20873" y="32380"/>
                  <a:pt x="21001" y="32124"/>
                  <a:pt x="21288" y="31837"/>
                </a:cubicBezTo>
                <a:cubicBezTo>
                  <a:pt x="21415" y="31582"/>
                  <a:pt x="21288" y="31167"/>
                  <a:pt x="21001" y="31039"/>
                </a:cubicBezTo>
                <a:cubicBezTo>
                  <a:pt x="20933" y="31006"/>
                  <a:pt x="20866" y="30990"/>
                  <a:pt x="20801" y="30990"/>
                </a:cubicBezTo>
                <a:close/>
                <a:moveTo>
                  <a:pt x="18410" y="34492"/>
                </a:moveTo>
                <a:cubicBezTo>
                  <a:pt x="18222" y="34492"/>
                  <a:pt x="18036" y="34614"/>
                  <a:pt x="17937" y="34773"/>
                </a:cubicBezTo>
                <a:cubicBezTo>
                  <a:pt x="17681" y="35029"/>
                  <a:pt x="17554" y="35316"/>
                  <a:pt x="17299" y="35571"/>
                </a:cubicBezTo>
                <a:cubicBezTo>
                  <a:pt x="17139" y="35699"/>
                  <a:pt x="17139" y="36114"/>
                  <a:pt x="17426" y="36241"/>
                </a:cubicBezTo>
                <a:cubicBezTo>
                  <a:pt x="17426" y="36369"/>
                  <a:pt x="17554" y="36369"/>
                  <a:pt x="17681" y="36369"/>
                </a:cubicBezTo>
                <a:cubicBezTo>
                  <a:pt x="17809" y="36369"/>
                  <a:pt x="17937" y="36369"/>
                  <a:pt x="18096" y="36241"/>
                </a:cubicBezTo>
                <a:cubicBezTo>
                  <a:pt x="18352" y="35954"/>
                  <a:pt x="18607" y="35699"/>
                  <a:pt x="18735" y="35316"/>
                </a:cubicBezTo>
                <a:cubicBezTo>
                  <a:pt x="19022" y="35156"/>
                  <a:pt x="18894" y="34773"/>
                  <a:pt x="18735" y="34646"/>
                </a:cubicBezTo>
                <a:cubicBezTo>
                  <a:pt x="18638" y="34537"/>
                  <a:pt x="18524" y="34492"/>
                  <a:pt x="18410" y="34492"/>
                </a:cubicBezTo>
                <a:close/>
                <a:moveTo>
                  <a:pt x="15629" y="37753"/>
                </a:moveTo>
                <a:cubicBezTo>
                  <a:pt x="15470" y="37753"/>
                  <a:pt x="15310" y="37815"/>
                  <a:pt x="15160" y="37965"/>
                </a:cubicBezTo>
                <a:cubicBezTo>
                  <a:pt x="15033" y="38092"/>
                  <a:pt x="14745" y="38348"/>
                  <a:pt x="14490" y="38635"/>
                </a:cubicBezTo>
                <a:cubicBezTo>
                  <a:pt x="14235" y="38890"/>
                  <a:pt x="14235" y="39145"/>
                  <a:pt x="14490" y="39433"/>
                </a:cubicBezTo>
                <a:cubicBezTo>
                  <a:pt x="14618" y="39560"/>
                  <a:pt x="14745" y="39560"/>
                  <a:pt x="14905" y="39560"/>
                </a:cubicBezTo>
                <a:cubicBezTo>
                  <a:pt x="15033" y="39560"/>
                  <a:pt x="15160" y="39560"/>
                  <a:pt x="15160" y="39433"/>
                </a:cubicBezTo>
                <a:lnTo>
                  <a:pt x="15958" y="38635"/>
                </a:lnTo>
                <a:cubicBezTo>
                  <a:pt x="16213" y="38348"/>
                  <a:pt x="16213" y="38092"/>
                  <a:pt x="15958" y="37837"/>
                </a:cubicBezTo>
                <a:cubicBezTo>
                  <a:pt x="15852" y="37784"/>
                  <a:pt x="15741" y="37753"/>
                  <a:pt x="15629" y="37753"/>
                </a:cubicBezTo>
                <a:close/>
                <a:moveTo>
                  <a:pt x="12451" y="40660"/>
                </a:moveTo>
                <a:cubicBezTo>
                  <a:pt x="12326" y="40660"/>
                  <a:pt x="12199" y="40690"/>
                  <a:pt x="12096" y="40741"/>
                </a:cubicBezTo>
                <a:cubicBezTo>
                  <a:pt x="11841" y="41028"/>
                  <a:pt x="11554" y="41284"/>
                  <a:pt x="11299" y="41411"/>
                </a:cubicBezTo>
                <a:cubicBezTo>
                  <a:pt x="11171" y="41699"/>
                  <a:pt x="11043" y="41954"/>
                  <a:pt x="11299" y="42209"/>
                </a:cubicBezTo>
                <a:cubicBezTo>
                  <a:pt x="11299" y="42337"/>
                  <a:pt x="11554" y="42337"/>
                  <a:pt x="11714" y="42337"/>
                </a:cubicBezTo>
                <a:cubicBezTo>
                  <a:pt x="11841" y="42337"/>
                  <a:pt x="11969" y="42337"/>
                  <a:pt x="11969" y="42209"/>
                </a:cubicBezTo>
                <a:cubicBezTo>
                  <a:pt x="12224" y="42082"/>
                  <a:pt x="12511" y="41826"/>
                  <a:pt x="12894" y="41539"/>
                </a:cubicBezTo>
                <a:cubicBezTo>
                  <a:pt x="13022" y="41411"/>
                  <a:pt x="13022" y="41028"/>
                  <a:pt x="12894" y="40901"/>
                </a:cubicBezTo>
                <a:cubicBezTo>
                  <a:pt x="12818" y="40728"/>
                  <a:pt x="12638" y="40660"/>
                  <a:pt x="12451" y="40660"/>
                </a:cubicBezTo>
                <a:close/>
                <a:moveTo>
                  <a:pt x="9157" y="43187"/>
                </a:moveTo>
                <a:cubicBezTo>
                  <a:pt x="9025" y="43187"/>
                  <a:pt x="8886" y="43226"/>
                  <a:pt x="8777" y="43294"/>
                </a:cubicBezTo>
                <a:cubicBezTo>
                  <a:pt x="8522" y="43550"/>
                  <a:pt x="8235" y="43677"/>
                  <a:pt x="7980" y="43933"/>
                </a:cubicBezTo>
                <a:cubicBezTo>
                  <a:pt x="7724" y="44092"/>
                  <a:pt x="7565" y="44348"/>
                  <a:pt x="7724" y="44603"/>
                </a:cubicBezTo>
                <a:cubicBezTo>
                  <a:pt x="7852" y="44731"/>
                  <a:pt x="7980" y="44890"/>
                  <a:pt x="8235" y="44890"/>
                </a:cubicBezTo>
                <a:cubicBezTo>
                  <a:pt x="8235" y="44890"/>
                  <a:pt x="8362" y="44890"/>
                  <a:pt x="8522" y="44731"/>
                </a:cubicBezTo>
                <a:cubicBezTo>
                  <a:pt x="8777" y="44603"/>
                  <a:pt x="9033" y="44348"/>
                  <a:pt x="9448" y="44220"/>
                </a:cubicBezTo>
                <a:cubicBezTo>
                  <a:pt x="9703" y="44092"/>
                  <a:pt x="9703" y="43677"/>
                  <a:pt x="9575" y="43422"/>
                </a:cubicBezTo>
                <a:cubicBezTo>
                  <a:pt x="9502" y="43257"/>
                  <a:pt x="9335" y="43187"/>
                  <a:pt x="9157" y="43187"/>
                </a:cubicBezTo>
                <a:close/>
                <a:moveTo>
                  <a:pt x="5389" y="45351"/>
                </a:moveTo>
                <a:cubicBezTo>
                  <a:pt x="5320" y="45351"/>
                  <a:pt x="5247" y="45367"/>
                  <a:pt x="5171" y="45401"/>
                </a:cubicBezTo>
                <a:cubicBezTo>
                  <a:pt x="4916" y="45688"/>
                  <a:pt x="4533" y="45816"/>
                  <a:pt x="4246" y="45943"/>
                </a:cubicBezTo>
                <a:cubicBezTo>
                  <a:pt x="3990" y="46071"/>
                  <a:pt x="3863" y="46326"/>
                  <a:pt x="3990" y="46613"/>
                </a:cubicBezTo>
                <a:cubicBezTo>
                  <a:pt x="4118" y="46869"/>
                  <a:pt x="4246" y="46869"/>
                  <a:pt x="4533" y="46869"/>
                </a:cubicBezTo>
                <a:lnTo>
                  <a:pt x="4788" y="46869"/>
                </a:lnTo>
                <a:cubicBezTo>
                  <a:pt x="5043" y="46741"/>
                  <a:pt x="5331" y="46613"/>
                  <a:pt x="5714" y="46326"/>
                </a:cubicBezTo>
                <a:cubicBezTo>
                  <a:pt x="5969" y="46199"/>
                  <a:pt x="6128" y="45943"/>
                  <a:pt x="5841" y="45688"/>
                </a:cubicBezTo>
                <a:cubicBezTo>
                  <a:pt x="5747" y="45476"/>
                  <a:pt x="5584" y="45351"/>
                  <a:pt x="5389" y="45351"/>
                </a:cubicBezTo>
                <a:close/>
                <a:moveTo>
                  <a:pt x="1548" y="47077"/>
                </a:moveTo>
                <a:cubicBezTo>
                  <a:pt x="1475" y="47077"/>
                  <a:pt x="1404" y="47093"/>
                  <a:pt x="1341" y="47124"/>
                </a:cubicBezTo>
                <a:cubicBezTo>
                  <a:pt x="1054" y="47284"/>
                  <a:pt x="671" y="47411"/>
                  <a:pt x="384" y="47539"/>
                </a:cubicBezTo>
                <a:cubicBezTo>
                  <a:pt x="129" y="47667"/>
                  <a:pt x="1" y="47922"/>
                  <a:pt x="1" y="48209"/>
                </a:cubicBezTo>
                <a:cubicBezTo>
                  <a:pt x="129" y="48465"/>
                  <a:pt x="384" y="48592"/>
                  <a:pt x="543" y="48592"/>
                </a:cubicBezTo>
                <a:cubicBezTo>
                  <a:pt x="671" y="48592"/>
                  <a:pt x="671" y="48592"/>
                  <a:pt x="799" y="48465"/>
                </a:cubicBezTo>
                <a:cubicBezTo>
                  <a:pt x="1054" y="48465"/>
                  <a:pt x="1469" y="48337"/>
                  <a:pt x="1724" y="48209"/>
                </a:cubicBezTo>
                <a:cubicBezTo>
                  <a:pt x="1980" y="48082"/>
                  <a:pt x="2139" y="47794"/>
                  <a:pt x="2139" y="47539"/>
                </a:cubicBezTo>
                <a:cubicBezTo>
                  <a:pt x="2019" y="47226"/>
                  <a:pt x="1772" y="47077"/>
                  <a:pt x="1548" y="47077"/>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7"/>
          <p:cNvSpPr/>
          <p:nvPr/>
        </p:nvSpPr>
        <p:spPr>
          <a:xfrm>
            <a:off x="1768893" y="124725"/>
            <a:ext cx="688717" cy="598208"/>
          </a:xfrm>
          <a:custGeom>
            <a:rect b="b" l="l" r="r" t="t"/>
            <a:pathLst>
              <a:path extrusionOk="0" h="19405" w="22341">
                <a:moveTo>
                  <a:pt x="416" y="0"/>
                </a:moveTo>
                <a:cubicBezTo>
                  <a:pt x="128" y="128"/>
                  <a:pt x="1" y="383"/>
                  <a:pt x="1" y="671"/>
                </a:cubicBezTo>
                <a:cubicBezTo>
                  <a:pt x="1" y="1054"/>
                  <a:pt x="128" y="1341"/>
                  <a:pt x="128" y="1724"/>
                </a:cubicBezTo>
                <a:cubicBezTo>
                  <a:pt x="128" y="1979"/>
                  <a:pt x="416" y="2139"/>
                  <a:pt x="671" y="2139"/>
                </a:cubicBezTo>
                <a:lnTo>
                  <a:pt x="799" y="2139"/>
                </a:lnTo>
                <a:cubicBezTo>
                  <a:pt x="1086" y="2139"/>
                  <a:pt x="1213" y="1851"/>
                  <a:pt x="1213" y="1596"/>
                </a:cubicBezTo>
                <a:cubicBezTo>
                  <a:pt x="1213" y="1181"/>
                  <a:pt x="1086" y="798"/>
                  <a:pt x="1086" y="543"/>
                </a:cubicBezTo>
                <a:cubicBezTo>
                  <a:pt x="1086" y="256"/>
                  <a:pt x="799" y="0"/>
                  <a:pt x="416" y="0"/>
                </a:cubicBezTo>
                <a:close/>
                <a:moveTo>
                  <a:pt x="1546" y="4195"/>
                </a:moveTo>
                <a:cubicBezTo>
                  <a:pt x="1478" y="4195"/>
                  <a:pt x="1408" y="4211"/>
                  <a:pt x="1341" y="4245"/>
                </a:cubicBezTo>
                <a:cubicBezTo>
                  <a:pt x="1086" y="4245"/>
                  <a:pt x="926" y="4660"/>
                  <a:pt x="926" y="4915"/>
                </a:cubicBezTo>
                <a:cubicBezTo>
                  <a:pt x="1086" y="5170"/>
                  <a:pt x="1213" y="5585"/>
                  <a:pt x="1341" y="5841"/>
                </a:cubicBezTo>
                <a:cubicBezTo>
                  <a:pt x="1469" y="6128"/>
                  <a:pt x="1596" y="6256"/>
                  <a:pt x="1884" y="6256"/>
                </a:cubicBezTo>
                <a:lnTo>
                  <a:pt x="2011" y="6256"/>
                </a:lnTo>
                <a:cubicBezTo>
                  <a:pt x="2267" y="6128"/>
                  <a:pt x="2394" y="5841"/>
                  <a:pt x="2267" y="5585"/>
                </a:cubicBezTo>
                <a:cubicBezTo>
                  <a:pt x="2267" y="5170"/>
                  <a:pt x="2139" y="4915"/>
                  <a:pt x="2011" y="4532"/>
                </a:cubicBezTo>
                <a:cubicBezTo>
                  <a:pt x="1917" y="4320"/>
                  <a:pt x="1736" y="4195"/>
                  <a:pt x="1546" y="4195"/>
                </a:cubicBezTo>
                <a:close/>
                <a:moveTo>
                  <a:pt x="3168" y="8057"/>
                </a:moveTo>
                <a:cubicBezTo>
                  <a:pt x="3085" y="8057"/>
                  <a:pt x="3005" y="8072"/>
                  <a:pt x="2937" y="8107"/>
                </a:cubicBezTo>
                <a:cubicBezTo>
                  <a:pt x="2682" y="8234"/>
                  <a:pt x="2682" y="8649"/>
                  <a:pt x="2809" y="8904"/>
                </a:cubicBezTo>
                <a:cubicBezTo>
                  <a:pt x="2937" y="9160"/>
                  <a:pt x="3192" y="9447"/>
                  <a:pt x="3320" y="9830"/>
                </a:cubicBezTo>
                <a:cubicBezTo>
                  <a:pt x="3479" y="9958"/>
                  <a:pt x="3607" y="9958"/>
                  <a:pt x="3862" y="9958"/>
                </a:cubicBezTo>
                <a:lnTo>
                  <a:pt x="4118" y="9958"/>
                </a:lnTo>
                <a:cubicBezTo>
                  <a:pt x="4405" y="9702"/>
                  <a:pt x="4405" y="9447"/>
                  <a:pt x="4277" y="9160"/>
                </a:cubicBezTo>
                <a:cubicBezTo>
                  <a:pt x="3990" y="8904"/>
                  <a:pt x="3862" y="8649"/>
                  <a:pt x="3735" y="8362"/>
                </a:cubicBezTo>
                <a:cubicBezTo>
                  <a:pt x="3641" y="8175"/>
                  <a:pt x="3394" y="8057"/>
                  <a:pt x="3168" y="8057"/>
                </a:cubicBezTo>
                <a:close/>
                <a:moveTo>
                  <a:pt x="5685" y="11472"/>
                </a:moveTo>
                <a:cubicBezTo>
                  <a:pt x="5560" y="11472"/>
                  <a:pt x="5433" y="11502"/>
                  <a:pt x="5330" y="11553"/>
                </a:cubicBezTo>
                <a:cubicBezTo>
                  <a:pt x="5203" y="11841"/>
                  <a:pt x="5203" y="12096"/>
                  <a:pt x="5330" y="12351"/>
                </a:cubicBezTo>
                <a:cubicBezTo>
                  <a:pt x="5586" y="12638"/>
                  <a:pt x="5873" y="12894"/>
                  <a:pt x="6128" y="13149"/>
                </a:cubicBezTo>
                <a:cubicBezTo>
                  <a:pt x="6256" y="13309"/>
                  <a:pt x="6384" y="13309"/>
                  <a:pt x="6511" y="13309"/>
                </a:cubicBezTo>
                <a:cubicBezTo>
                  <a:pt x="6671" y="13309"/>
                  <a:pt x="6798" y="13309"/>
                  <a:pt x="6798" y="13149"/>
                </a:cubicBezTo>
                <a:cubicBezTo>
                  <a:pt x="7054" y="12894"/>
                  <a:pt x="7054" y="12638"/>
                  <a:pt x="6798" y="12351"/>
                </a:cubicBezTo>
                <a:cubicBezTo>
                  <a:pt x="6671" y="12224"/>
                  <a:pt x="6384" y="11968"/>
                  <a:pt x="6128" y="11713"/>
                </a:cubicBezTo>
                <a:cubicBezTo>
                  <a:pt x="6052" y="11541"/>
                  <a:pt x="5872" y="11472"/>
                  <a:pt x="5685" y="11472"/>
                </a:cubicBezTo>
                <a:close/>
                <a:moveTo>
                  <a:pt x="8882" y="14350"/>
                </a:moveTo>
                <a:cubicBezTo>
                  <a:pt x="8728" y="14350"/>
                  <a:pt x="8601" y="14459"/>
                  <a:pt x="8522" y="14617"/>
                </a:cubicBezTo>
                <a:cubicBezTo>
                  <a:pt x="8267" y="14745"/>
                  <a:pt x="8394" y="15160"/>
                  <a:pt x="8522" y="15287"/>
                </a:cubicBezTo>
                <a:cubicBezTo>
                  <a:pt x="8905" y="15543"/>
                  <a:pt x="9192" y="15702"/>
                  <a:pt x="9447" y="15958"/>
                </a:cubicBezTo>
                <a:lnTo>
                  <a:pt x="9703" y="15958"/>
                </a:lnTo>
                <a:cubicBezTo>
                  <a:pt x="9990" y="15958"/>
                  <a:pt x="10118" y="15958"/>
                  <a:pt x="10245" y="15830"/>
                </a:cubicBezTo>
                <a:cubicBezTo>
                  <a:pt x="10373" y="15543"/>
                  <a:pt x="10245" y="15160"/>
                  <a:pt x="9990" y="15032"/>
                </a:cubicBezTo>
                <a:cubicBezTo>
                  <a:pt x="9703" y="14904"/>
                  <a:pt x="9447" y="14617"/>
                  <a:pt x="9192" y="14489"/>
                </a:cubicBezTo>
                <a:cubicBezTo>
                  <a:pt x="9082" y="14392"/>
                  <a:pt x="8977" y="14350"/>
                  <a:pt x="8882" y="14350"/>
                </a:cubicBezTo>
                <a:close/>
                <a:moveTo>
                  <a:pt x="12556" y="16436"/>
                </a:moveTo>
                <a:cubicBezTo>
                  <a:pt x="12377" y="16436"/>
                  <a:pt x="12212" y="16571"/>
                  <a:pt x="12096" y="16755"/>
                </a:cubicBezTo>
                <a:cubicBezTo>
                  <a:pt x="11969" y="17011"/>
                  <a:pt x="12096" y="17426"/>
                  <a:pt x="12383" y="17553"/>
                </a:cubicBezTo>
                <a:cubicBezTo>
                  <a:pt x="12639" y="17681"/>
                  <a:pt x="13054" y="17809"/>
                  <a:pt x="13309" y="17936"/>
                </a:cubicBezTo>
                <a:lnTo>
                  <a:pt x="13564" y="17936"/>
                </a:lnTo>
                <a:cubicBezTo>
                  <a:pt x="13692" y="17936"/>
                  <a:pt x="13979" y="17809"/>
                  <a:pt x="13979" y="17681"/>
                </a:cubicBezTo>
                <a:cubicBezTo>
                  <a:pt x="14107" y="17426"/>
                  <a:pt x="13979" y="17011"/>
                  <a:pt x="13692" y="16883"/>
                </a:cubicBezTo>
                <a:cubicBezTo>
                  <a:pt x="13437" y="16755"/>
                  <a:pt x="13054" y="16628"/>
                  <a:pt x="12766" y="16500"/>
                </a:cubicBezTo>
                <a:cubicBezTo>
                  <a:pt x="12696" y="16456"/>
                  <a:pt x="12625" y="16436"/>
                  <a:pt x="12556" y="16436"/>
                </a:cubicBezTo>
                <a:close/>
                <a:moveTo>
                  <a:pt x="16628" y="17809"/>
                </a:moveTo>
                <a:cubicBezTo>
                  <a:pt x="16373" y="17809"/>
                  <a:pt x="16086" y="17936"/>
                  <a:pt x="16086" y="18223"/>
                </a:cubicBezTo>
                <a:cubicBezTo>
                  <a:pt x="15958" y="18479"/>
                  <a:pt x="16245" y="18894"/>
                  <a:pt x="16500" y="18894"/>
                </a:cubicBezTo>
                <a:cubicBezTo>
                  <a:pt x="16756" y="19021"/>
                  <a:pt x="17171" y="19021"/>
                  <a:pt x="17554" y="19149"/>
                </a:cubicBezTo>
                <a:cubicBezTo>
                  <a:pt x="17841" y="19149"/>
                  <a:pt x="18096" y="18894"/>
                  <a:pt x="18096" y="18606"/>
                </a:cubicBezTo>
                <a:cubicBezTo>
                  <a:pt x="18224" y="18351"/>
                  <a:pt x="17968" y="18096"/>
                  <a:pt x="17681" y="18096"/>
                </a:cubicBezTo>
                <a:cubicBezTo>
                  <a:pt x="17426" y="17936"/>
                  <a:pt x="17043" y="17936"/>
                  <a:pt x="16628" y="17809"/>
                </a:cubicBezTo>
                <a:close/>
                <a:moveTo>
                  <a:pt x="20745" y="18351"/>
                </a:moveTo>
                <a:cubicBezTo>
                  <a:pt x="20490" y="18351"/>
                  <a:pt x="20234" y="18606"/>
                  <a:pt x="20234" y="18894"/>
                </a:cubicBezTo>
                <a:cubicBezTo>
                  <a:pt x="20234" y="19149"/>
                  <a:pt x="20490" y="19404"/>
                  <a:pt x="20745" y="19404"/>
                </a:cubicBezTo>
                <a:lnTo>
                  <a:pt x="21830" y="19404"/>
                </a:lnTo>
                <a:cubicBezTo>
                  <a:pt x="22213" y="19404"/>
                  <a:pt x="22341" y="19149"/>
                  <a:pt x="22341" y="18894"/>
                </a:cubicBezTo>
                <a:cubicBezTo>
                  <a:pt x="22341" y="18606"/>
                  <a:pt x="22085" y="18351"/>
                  <a:pt x="21830" y="1835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7"/>
          <p:cNvSpPr/>
          <p:nvPr/>
        </p:nvSpPr>
        <p:spPr>
          <a:xfrm>
            <a:off x="263400" y="3616985"/>
            <a:ext cx="917950" cy="217457"/>
          </a:xfrm>
          <a:custGeom>
            <a:rect b="b" l="l" r="r" t="t"/>
            <a:pathLst>
              <a:path extrusionOk="0" h="7054" w="29777">
                <a:moveTo>
                  <a:pt x="13691" y="0"/>
                </a:moveTo>
                <a:cubicBezTo>
                  <a:pt x="13308" y="0"/>
                  <a:pt x="12893" y="0"/>
                  <a:pt x="12638" y="128"/>
                </a:cubicBezTo>
                <a:cubicBezTo>
                  <a:pt x="12223" y="128"/>
                  <a:pt x="12096" y="383"/>
                  <a:pt x="12096" y="671"/>
                </a:cubicBezTo>
                <a:cubicBezTo>
                  <a:pt x="12096" y="926"/>
                  <a:pt x="12383" y="1181"/>
                  <a:pt x="12638" y="1181"/>
                </a:cubicBezTo>
                <a:cubicBezTo>
                  <a:pt x="13021" y="1054"/>
                  <a:pt x="13308" y="1054"/>
                  <a:pt x="13691" y="1054"/>
                </a:cubicBezTo>
                <a:cubicBezTo>
                  <a:pt x="13978" y="1054"/>
                  <a:pt x="14234" y="798"/>
                  <a:pt x="14234" y="511"/>
                </a:cubicBezTo>
                <a:cubicBezTo>
                  <a:pt x="14234" y="256"/>
                  <a:pt x="13978" y="0"/>
                  <a:pt x="13691" y="0"/>
                </a:cubicBezTo>
                <a:close/>
                <a:moveTo>
                  <a:pt x="16883" y="256"/>
                </a:moveTo>
                <a:cubicBezTo>
                  <a:pt x="16627" y="256"/>
                  <a:pt x="16372" y="383"/>
                  <a:pt x="16372" y="671"/>
                </a:cubicBezTo>
                <a:cubicBezTo>
                  <a:pt x="16212" y="926"/>
                  <a:pt x="16500" y="1181"/>
                  <a:pt x="16755" y="1309"/>
                </a:cubicBezTo>
                <a:cubicBezTo>
                  <a:pt x="17170" y="1309"/>
                  <a:pt x="17425" y="1309"/>
                  <a:pt x="17808" y="1468"/>
                </a:cubicBezTo>
                <a:lnTo>
                  <a:pt x="17968" y="1468"/>
                </a:lnTo>
                <a:cubicBezTo>
                  <a:pt x="18223" y="1468"/>
                  <a:pt x="18351" y="1309"/>
                  <a:pt x="18478" y="1054"/>
                </a:cubicBezTo>
                <a:cubicBezTo>
                  <a:pt x="18478" y="798"/>
                  <a:pt x="18351" y="383"/>
                  <a:pt x="17968" y="383"/>
                </a:cubicBezTo>
                <a:cubicBezTo>
                  <a:pt x="17681" y="383"/>
                  <a:pt x="17298" y="256"/>
                  <a:pt x="16883" y="256"/>
                </a:cubicBezTo>
                <a:close/>
                <a:moveTo>
                  <a:pt x="9460" y="480"/>
                </a:moveTo>
                <a:cubicBezTo>
                  <a:pt x="9410" y="480"/>
                  <a:pt x="9362" y="489"/>
                  <a:pt x="9319" y="511"/>
                </a:cubicBezTo>
                <a:cubicBezTo>
                  <a:pt x="9032" y="511"/>
                  <a:pt x="8649" y="671"/>
                  <a:pt x="8234" y="671"/>
                </a:cubicBezTo>
                <a:cubicBezTo>
                  <a:pt x="7979" y="798"/>
                  <a:pt x="7851" y="1054"/>
                  <a:pt x="7851" y="1309"/>
                </a:cubicBezTo>
                <a:cubicBezTo>
                  <a:pt x="7979" y="1596"/>
                  <a:pt x="8106" y="1724"/>
                  <a:pt x="8393" y="1724"/>
                </a:cubicBezTo>
                <a:lnTo>
                  <a:pt x="8521" y="1724"/>
                </a:lnTo>
                <a:cubicBezTo>
                  <a:pt x="8904" y="1596"/>
                  <a:pt x="9191" y="1596"/>
                  <a:pt x="9574" y="1468"/>
                </a:cubicBezTo>
                <a:cubicBezTo>
                  <a:pt x="9830" y="1468"/>
                  <a:pt x="9989" y="1181"/>
                  <a:pt x="9989" y="926"/>
                </a:cubicBezTo>
                <a:cubicBezTo>
                  <a:pt x="9989" y="714"/>
                  <a:pt x="9703" y="480"/>
                  <a:pt x="9460" y="480"/>
                </a:cubicBezTo>
                <a:close/>
                <a:moveTo>
                  <a:pt x="21006" y="1147"/>
                </a:moveTo>
                <a:cubicBezTo>
                  <a:pt x="20783" y="1147"/>
                  <a:pt x="20593" y="1361"/>
                  <a:pt x="20489" y="1596"/>
                </a:cubicBezTo>
                <a:cubicBezTo>
                  <a:pt x="20361" y="1851"/>
                  <a:pt x="20617" y="2107"/>
                  <a:pt x="20872" y="2266"/>
                </a:cubicBezTo>
                <a:cubicBezTo>
                  <a:pt x="21159" y="2394"/>
                  <a:pt x="21542" y="2394"/>
                  <a:pt x="21797" y="2522"/>
                </a:cubicBezTo>
                <a:lnTo>
                  <a:pt x="21957" y="2649"/>
                </a:lnTo>
                <a:cubicBezTo>
                  <a:pt x="22212" y="2649"/>
                  <a:pt x="22468" y="2522"/>
                  <a:pt x="22468" y="2266"/>
                </a:cubicBezTo>
                <a:cubicBezTo>
                  <a:pt x="22595" y="1979"/>
                  <a:pt x="22468" y="1724"/>
                  <a:pt x="22212" y="1596"/>
                </a:cubicBezTo>
                <a:cubicBezTo>
                  <a:pt x="21797" y="1468"/>
                  <a:pt x="21542" y="1309"/>
                  <a:pt x="21159" y="1181"/>
                </a:cubicBezTo>
                <a:cubicBezTo>
                  <a:pt x="21107" y="1158"/>
                  <a:pt x="21056" y="1147"/>
                  <a:pt x="21006" y="1147"/>
                </a:cubicBezTo>
                <a:close/>
                <a:moveTo>
                  <a:pt x="5405" y="1674"/>
                </a:moveTo>
                <a:cubicBezTo>
                  <a:pt x="5339" y="1674"/>
                  <a:pt x="5270" y="1690"/>
                  <a:pt x="5202" y="1724"/>
                </a:cubicBezTo>
                <a:cubicBezTo>
                  <a:pt x="4787" y="1851"/>
                  <a:pt x="4532" y="1979"/>
                  <a:pt x="4117" y="2107"/>
                </a:cubicBezTo>
                <a:cubicBezTo>
                  <a:pt x="3862" y="2266"/>
                  <a:pt x="3734" y="2522"/>
                  <a:pt x="3862" y="2777"/>
                </a:cubicBezTo>
                <a:cubicBezTo>
                  <a:pt x="3989" y="3064"/>
                  <a:pt x="4117" y="3064"/>
                  <a:pt x="4404" y="3064"/>
                </a:cubicBezTo>
                <a:lnTo>
                  <a:pt x="4659" y="3064"/>
                </a:lnTo>
                <a:cubicBezTo>
                  <a:pt x="4915" y="2905"/>
                  <a:pt x="5202" y="2777"/>
                  <a:pt x="5585" y="2649"/>
                </a:cubicBezTo>
                <a:cubicBezTo>
                  <a:pt x="5840" y="2522"/>
                  <a:pt x="6000" y="2266"/>
                  <a:pt x="5840" y="1979"/>
                </a:cubicBezTo>
                <a:cubicBezTo>
                  <a:pt x="5747" y="1792"/>
                  <a:pt x="5585" y="1674"/>
                  <a:pt x="5405" y="1674"/>
                </a:cubicBezTo>
                <a:close/>
                <a:moveTo>
                  <a:pt x="24930" y="2855"/>
                </a:moveTo>
                <a:cubicBezTo>
                  <a:pt x="24736" y="2855"/>
                  <a:pt x="24572" y="2980"/>
                  <a:pt x="24478" y="3192"/>
                </a:cubicBezTo>
                <a:cubicBezTo>
                  <a:pt x="24351" y="3447"/>
                  <a:pt x="24351" y="3702"/>
                  <a:pt x="24606" y="3862"/>
                </a:cubicBezTo>
                <a:cubicBezTo>
                  <a:pt x="24989" y="3990"/>
                  <a:pt x="25276" y="4245"/>
                  <a:pt x="25531" y="4373"/>
                </a:cubicBezTo>
                <a:cubicBezTo>
                  <a:pt x="25659" y="4373"/>
                  <a:pt x="25659" y="4500"/>
                  <a:pt x="25787" y="4500"/>
                </a:cubicBezTo>
                <a:cubicBezTo>
                  <a:pt x="26074" y="4500"/>
                  <a:pt x="26202" y="4373"/>
                  <a:pt x="26329" y="4245"/>
                </a:cubicBezTo>
                <a:cubicBezTo>
                  <a:pt x="26457" y="3990"/>
                  <a:pt x="26329" y="3575"/>
                  <a:pt x="26074" y="3447"/>
                </a:cubicBezTo>
                <a:cubicBezTo>
                  <a:pt x="25787" y="3320"/>
                  <a:pt x="25531" y="3064"/>
                  <a:pt x="25148" y="2905"/>
                </a:cubicBezTo>
                <a:cubicBezTo>
                  <a:pt x="25073" y="2871"/>
                  <a:pt x="25000" y="2855"/>
                  <a:pt x="24930" y="2855"/>
                </a:cubicBezTo>
                <a:close/>
                <a:moveTo>
                  <a:pt x="1485" y="3525"/>
                </a:moveTo>
                <a:cubicBezTo>
                  <a:pt x="1425" y="3525"/>
                  <a:pt x="1374" y="3541"/>
                  <a:pt x="1340" y="3575"/>
                </a:cubicBezTo>
                <a:cubicBezTo>
                  <a:pt x="926" y="3862"/>
                  <a:pt x="670" y="3990"/>
                  <a:pt x="415" y="4245"/>
                </a:cubicBezTo>
                <a:cubicBezTo>
                  <a:pt x="128" y="4373"/>
                  <a:pt x="0" y="4660"/>
                  <a:pt x="255" y="4915"/>
                </a:cubicBezTo>
                <a:cubicBezTo>
                  <a:pt x="415" y="5043"/>
                  <a:pt x="543" y="5171"/>
                  <a:pt x="670" y="5171"/>
                </a:cubicBezTo>
                <a:cubicBezTo>
                  <a:pt x="798" y="5171"/>
                  <a:pt x="926" y="5171"/>
                  <a:pt x="926" y="5043"/>
                </a:cubicBezTo>
                <a:cubicBezTo>
                  <a:pt x="1213" y="4915"/>
                  <a:pt x="1596" y="4660"/>
                  <a:pt x="1851" y="4500"/>
                </a:cubicBezTo>
                <a:cubicBezTo>
                  <a:pt x="2138" y="4373"/>
                  <a:pt x="2138" y="3990"/>
                  <a:pt x="2011" y="3862"/>
                </a:cubicBezTo>
                <a:cubicBezTo>
                  <a:pt x="1893" y="3650"/>
                  <a:pt x="1654" y="3525"/>
                  <a:pt x="1485" y="3525"/>
                </a:cubicBezTo>
                <a:close/>
                <a:moveTo>
                  <a:pt x="28469" y="5217"/>
                </a:moveTo>
                <a:cubicBezTo>
                  <a:pt x="28309" y="5217"/>
                  <a:pt x="28129" y="5285"/>
                  <a:pt x="28053" y="5458"/>
                </a:cubicBezTo>
                <a:cubicBezTo>
                  <a:pt x="27797" y="5713"/>
                  <a:pt x="27925" y="5968"/>
                  <a:pt x="28053" y="6096"/>
                </a:cubicBezTo>
                <a:cubicBezTo>
                  <a:pt x="28340" y="6383"/>
                  <a:pt x="28595" y="6639"/>
                  <a:pt x="28851" y="6766"/>
                </a:cubicBezTo>
                <a:cubicBezTo>
                  <a:pt x="28978" y="6894"/>
                  <a:pt x="29138" y="7054"/>
                  <a:pt x="29265" y="7054"/>
                </a:cubicBezTo>
                <a:cubicBezTo>
                  <a:pt x="29393" y="7054"/>
                  <a:pt x="29521" y="6894"/>
                  <a:pt x="29648" y="6766"/>
                </a:cubicBezTo>
                <a:cubicBezTo>
                  <a:pt x="29776" y="6639"/>
                  <a:pt x="29776" y="6256"/>
                  <a:pt x="29648" y="6096"/>
                </a:cubicBezTo>
                <a:cubicBezTo>
                  <a:pt x="29393" y="5841"/>
                  <a:pt x="28978" y="5585"/>
                  <a:pt x="28723" y="5298"/>
                </a:cubicBezTo>
                <a:cubicBezTo>
                  <a:pt x="28672" y="5247"/>
                  <a:pt x="28575" y="5217"/>
                  <a:pt x="28469" y="5217"/>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1">
  <p:cSld name="CUSTOM_11">
    <p:spTree>
      <p:nvGrpSpPr>
        <p:cNvPr id="386" name="Shape 386"/>
        <p:cNvGrpSpPr/>
        <p:nvPr/>
      </p:nvGrpSpPr>
      <p:grpSpPr>
        <a:xfrm>
          <a:off x="0" y="0"/>
          <a:ext cx="0" cy="0"/>
          <a:chOff x="0" y="0"/>
          <a:chExt cx="0" cy="0"/>
        </a:xfrm>
      </p:grpSpPr>
      <p:sp>
        <p:nvSpPr>
          <p:cNvPr id="387" name="Google Shape;387;p8"/>
          <p:cNvSpPr/>
          <p:nvPr/>
        </p:nvSpPr>
        <p:spPr>
          <a:xfrm>
            <a:off x="-78575" y="-57150"/>
            <a:ext cx="9315545" cy="1457524"/>
          </a:xfrm>
          <a:custGeom>
            <a:rect b="b" l="l" r="r" t="t"/>
            <a:pathLst>
              <a:path extrusionOk="0" h="42922" w="285731">
                <a:moveTo>
                  <a:pt x="1" y="1"/>
                </a:moveTo>
                <a:lnTo>
                  <a:pt x="1" y="42921"/>
                </a:lnTo>
                <a:lnTo>
                  <a:pt x="285731" y="42921"/>
                </a:lnTo>
                <a:lnTo>
                  <a:pt x="28573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388" name="Google Shape;388;p8"/>
          <p:cNvGrpSpPr/>
          <p:nvPr/>
        </p:nvGrpSpPr>
        <p:grpSpPr>
          <a:xfrm>
            <a:off x="7581675" y="703850"/>
            <a:ext cx="451050" cy="397775"/>
            <a:chOff x="5524275" y="551450"/>
            <a:chExt cx="451050" cy="397775"/>
          </a:xfrm>
        </p:grpSpPr>
        <p:sp>
          <p:nvSpPr>
            <p:cNvPr id="389" name="Google Shape;389;p8"/>
            <p:cNvSpPr/>
            <p:nvPr/>
          </p:nvSpPr>
          <p:spPr>
            <a:xfrm>
              <a:off x="5524275" y="558075"/>
              <a:ext cx="65825" cy="298225"/>
            </a:xfrm>
            <a:custGeom>
              <a:rect b="b" l="l" r="r" t="t"/>
              <a:pathLst>
                <a:path extrusionOk="0" h="11929" w="2633">
                  <a:moveTo>
                    <a:pt x="2374" y="0"/>
                  </a:moveTo>
                  <a:cubicBezTo>
                    <a:pt x="2325" y="0"/>
                    <a:pt x="2280" y="22"/>
                    <a:pt x="2257" y="75"/>
                  </a:cubicBezTo>
                  <a:cubicBezTo>
                    <a:pt x="1418" y="1892"/>
                    <a:pt x="1079" y="4068"/>
                    <a:pt x="759" y="6064"/>
                  </a:cubicBezTo>
                  <a:cubicBezTo>
                    <a:pt x="420" y="7881"/>
                    <a:pt x="1" y="9877"/>
                    <a:pt x="161" y="11793"/>
                  </a:cubicBezTo>
                  <a:cubicBezTo>
                    <a:pt x="161" y="11883"/>
                    <a:pt x="245" y="11928"/>
                    <a:pt x="330" y="11928"/>
                  </a:cubicBezTo>
                  <a:cubicBezTo>
                    <a:pt x="415" y="11928"/>
                    <a:pt x="500" y="11883"/>
                    <a:pt x="500" y="11793"/>
                  </a:cubicBezTo>
                  <a:cubicBezTo>
                    <a:pt x="340" y="9977"/>
                    <a:pt x="759" y="7981"/>
                    <a:pt x="1079" y="6144"/>
                  </a:cubicBezTo>
                  <a:cubicBezTo>
                    <a:pt x="1418" y="4227"/>
                    <a:pt x="1758" y="2072"/>
                    <a:pt x="2576" y="235"/>
                  </a:cubicBezTo>
                  <a:cubicBezTo>
                    <a:pt x="2632" y="123"/>
                    <a:pt x="2491" y="0"/>
                    <a:pt x="23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0" name="Google Shape;390;p8"/>
            <p:cNvGrpSpPr/>
            <p:nvPr/>
          </p:nvGrpSpPr>
          <p:grpSpPr>
            <a:xfrm>
              <a:off x="5525025" y="551450"/>
              <a:ext cx="450300" cy="397775"/>
              <a:chOff x="5525025" y="551450"/>
              <a:chExt cx="450300" cy="397775"/>
            </a:xfrm>
          </p:grpSpPr>
          <p:sp>
            <p:nvSpPr>
              <p:cNvPr id="391" name="Google Shape;391;p8"/>
              <p:cNvSpPr/>
              <p:nvPr/>
            </p:nvSpPr>
            <p:spPr>
              <a:xfrm>
                <a:off x="5525025" y="551450"/>
                <a:ext cx="317700" cy="382425"/>
              </a:xfrm>
              <a:custGeom>
                <a:rect b="b" l="l" r="r" t="t"/>
                <a:pathLst>
                  <a:path extrusionOk="0" h="15297" w="12708">
                    <a:moveTo>
                      <a:pt x="2546" y="1"/>
                    </a:moveTo>
                    <a:cubicBezTo>
                      <a:pt x="2386" y="1"/>
                      <a:pt x="2307" y="340"/>
                      <a:pt x="2466" y="340"/>
                    </a:cubicBezTo>
                    <a:cubicBezTo>
                      <a:pt x="3963" y="660"/>
                      <a:pt x="5381" y="839"/>
                      <a:pt x="6798" y="1498"/>
                    </a:cubicBezTo>
                    <a:cubicBezTo>
                      <a:pt x="8036" y="2077"/>
                      <a:pt x="9533" y="3155"/>
                      <a:pt x="10112" y="4413"/>
                    </a:cubicBezTo>
                    <a:cubicBezTo>
                      <a:pt x="10990" y="6379"/>
                      <a:pt x="8856" y="6908"/>
                      <a:pt x="6908" y="6994"/>
                    </a:cubicBezTo>
                    <a:lnTo>
                      <a:pt x="6908" y="6994"/>
                    </a:lnTo>
                    <a:cubicBezTo>
                      <a:pt x="6041" y="6908"/>
                      <a:pt x="5182" y="6908"/>
                      <a:pt x="4463" y="6908"/>
                    </a:cubicBezTo>
                    <a:cubicBezTo>
                      <a:pt x="4223" y="6908"/>
                      <a:pt x="4223" y="7247"/>
                      <a:pt x="4463" y="7247"/>
                    </a:cubicBezTo>
                    <a:cubicBezTo>
                      <a:pt x="4865" y="7290"/>
                      <a:pt x="5545" y="7346"/>
                      <a:pt x="6311" y="7348"/>
                    </a:cubicBezTo>
                    <a:lnTo>
                      <a:pt x="6311" y="7348"/>
                    </a:lnTo>
                    <a:cubicBezTo>
                      <a:pt x="8863" y="7622"/>
                      <a:pt x="12169" y="8566"/>
                      <a:pt x="10611" y="11480"/>
                    </a:cubicBezTo>
                    <a:cubicBezTo>
                      <a:pt x="9485" y="13440"/>
                      <a:pt x="6841" y="14939"/>
                      <a:pt x="4494" y="14939"/>
                    </a:cubicBezTo>
                    <a:cubicBezTo>
                      <a:pt x="4260" y="14939"/>
                      <a:pt x="4030" y="14924"/>
                      <a:pt x="3804" y="14893"/>
                    </a:cubicBezTo>
                    <a:cubicBezTo>
                      <a:pt x="1967" y="14554"/>
                      <a:pt x="889" y="13136"/>
                      <a:pt x="390" y="11480"/>
                    </a:cubicBezTo>
                    <a:cubicBezTo>
                      <a:pt x="361" y="11391"/>
                      <a:pt x="296" y="11357"/>
                      <a:pt x="231" y="11357"/>
                    </a:cubicBezTo>
                    <a:cubicBezTo>
                      <a:pt x="117" y="11357"/>
                      <a:pt x="0" y="11458"/>
                      <a:pt x="51" y="11559"/>
                    </a:cubicBezTo>
                    <a:cubicBezTo>
                      <a:pt x="470" y="13136"/>
                      <a:pt x="1468" y="14554"/>
                      <a:pt x="3045" y="15053"/>
                    </a:cubicBezTo>
                    <a:cubicBezTo>
                      <a:pt x="3549" y="15221"/>
                      <a:pt x="4062" y="15296"/>
                      <a:pt x="4572" y="15296"/>
                    </a:cubicBezTo>
                    <a:cubicBezTo>
                      <a:pt x="5577" y="15296"/>
                      <a:pt x="6570" y="15004"/>
                      <a:pt x="7457" y="14554"/>
                    </a:cubicBezTo>
                    <a:cubicBezTo>
                      <a:pt x="9294" y="13735"/>
                      <a:pt x="12707" y="11060"/>
                      <a:pt x="10871" y="8745"/>
                    </a:cubicBezTo>
                    <a:cubicBezTo>
                      <a:pt x="10266" y="7914"/>
                      <a:pt x="9306" y="7459"/>
                      <a:pt x="8252" y="7210"/>
                    </a:cubicBezTo>
                    <a:lnTo>
                      <a:pt x="8252" y="7210"/>
                    </a:lnTo>
                    <a:cubicBezTo>
                      <a:pt x="9732" y="6963"/>
                      <a:pt x="10958" y="6323"/>
                      <a:pt x="10611" y="4832"/>
                    </a:cubicBezTo>
                    <a:cubicBezTo>
                      <a:pt x="10292" y="3414"/>
                      <a:pt x="8954" y="2416"/>
                      <a:pt x="7796" y="1658"/>
                    </a:cubicBezTo>
                    <a:cubicBezTo>
                      <a:pt x="6219" y="580"/>
                      <a:pt x="4383" y="420"/>
                      <a:pt x="254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8"/>
              <p:cNvSpPr/>
              <p:nvPr/>
            </p:nvSpPr>
            <p:spPr>
              <a:xfrm>
                <a:off x="5859175" y="611350"/>
                <a:ext cx="116150" cy="337875"/>
              </a:xfrm>
              <a:custGeom>
                <a:rect b="b" l="l" r="r" t="t"/>
                <a:pathLst>
                  <a:path extrusionOk="0" h="13515" w="4646">
                    <a:moveTo>
                      <a:pt x="2687" y="9318"/>
                    </a:moveTo>
                    <a:cubicBezTo>
                      <a:pt x="2762" y="9318"/>
                      <a:pt x="2838" y="9326"/>
                      <a:pt x="2915" y="9343"/>
                    </a:cubicBezTo>
                    <a:cubicBezTo>
                      <a:pt x="3653" y="9503"/>
                      <a:pt x="3993" y="10501"/>
                      <a:pt x="4072" y="11080"/>
                    </a:cubicBezTo>
                    <a:cubicBezTo>
                      <a:pt x="4152" y="11739"/>
                      <a:pt x="4072" y="12737"/>
                      <a:pt x="3414" y="13076"/>
                    </a:cubicBezTo>
                    <a:cubicBezTo>
                      <a:pt x="3245" y="13167"/>
                      <a:pt x="3068" y="13207"/>
                      <a:pt x="2887" y="13207"/>
                    </a:cubicBezTo>
                    <a:cubicBezTo>
                      <a:pt x="1946" y="13207"/>
                      <a:pt x="904" y="12134"/>
                      <a:pt x="393" y="11560"/>
                    </a:cubicBezTo>
                    <a:lnTo>
                      <a:pt x="393" y="11560"/>
                    </a:lnTo>
                    <a:cubicBezTo>
                      <a:pt x="794" y="10823"/>
                      <a:pt x="1658" y="9318"/>
                      <a:pt x="2687" y="9318"/>
                    </a:cubicBezTo>
                    <a:close/>
                    <a:moveTo>
                      <a:pt x="1497" y="0"/>
                    </a:moveTo>
                    <a:cubicBezTo>
                      <a:pt x="1417" y="0"/>
                      <a:pt x="1338" y="60"/>
                      <a:pt x="1338" y="180"/>
                    </a:cubicBezTo>
                    <a:cubicBezTo>
                      <a:pt x="1574" y="3970"/>
                      <a:pt x="855" y="7761"/>
                      <a:pt x="28" y="11455"/>
                    </a:cubicBezTo>
                    <a:lnTo>
                      <a:pt x="28" y="11455"/>
                    </a:lnTo>
                    <a:cubicBezTo>
                      <a:pt x="18" y="11470"/>
                      <a:pt x="9" y="11484"/>
                      <a:pt x="0" y="11499"/>
                    </a:cubicBezTo>
                    <a:cubicBezTo>
                      <a:pt x="5" y="11502"/>
                      <a:pt x="11" y="11504"/>
                      <a:pt x="16" y="11507"/>
                    </a:cubicBezTo>
                    <a:lnTo>
                      <a:pt x="16" y="11507"/>
                    </a:lnTo>
                    <a:cubicBezTo>
                      <a:pt x="11" y="11531"/>
                      <a:pt x="5" y="11555"/>
                      <a:pt x="0" y="11579"/>
                    </a:cubicBezTo>
                    <a:cubicBezTo>
                      <a:pt x="0" y="11645"/>
                      <a:pt x="41" y="11714"/>
                      <a:pt x="96" y="11755"/>
                    </a:cubicBezTo>
                    <a:lnTo>
                      <a:pt x="96" y="11755"/>
                    </a:lnTo>
                    <a:cubicBezTo>
                      <a:pt x="755" y="12410"/>
                      <a:pt x="2069" y="13514"/>
                      <a:pt x="3091" y="13514"/>
                    </a:cubicBezTo>
                    <a:cubicBezTo>
                      <a:pt x="3636" y="13514"/>
                      <a:pt x="4097" y="13200"/>
                      <a:pt x="4332" y="12337"/>
                    </a:cubicBezTo>
                    <a:cubicBezTo>
                      <a:pt x="4646" y="11258"/>
                      <a:pt x="4246" y="9002"/>
                      <a:pt x="2810" y="9002"/>
                    </a:cubicBezTo>
                    <a:cubicBezTo>
                      <a:pt x="2785" y="9002"/>
                      <a:pt x="2760" y="9002"/>
                      <a:pt x="2735" y="9004"/>
                    </a:cubicBezTo>
                    <a:cubicBezTo>
                      <a:pt x="1839" y="9004"/>
                      <a:pt x="1111" y="9829"/>
                      <a:pt x="558" y="10634"/>
                    </a:cubicBezTo>
                    <a:lnTo>
                      <a:pt x="558" y="10634"/>
                    </a:lnTo>
                    <a:cubicBezTo>
                      <a:pt x="1286" y="7171"/>
                      <a:pt x="1893" y="3742"/>
                      <a:pt x="1657" y="180"/>
                    </a:cubicBezTo>
                    <a:cubicBezTo>
                      <a:pt x="1657" y="60"/>
                      <a:pt x="1577" y="0"/>
                      <a:pt x="149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93" name="Google Shape;393;p8"/>
          <p:cNvGrpSpPr/>
          <p:nvPr/>
        </p:nvGrpSpPr>
        <p:grpSpPr>
          <a:xfrm>
            <a:off x="8214750" y="295225"/>
            <a:ext cx="690575" cy="448450"/>
            <a:chOff x="6157350" y="142825"/>
            <a:chExt cx="690575" cy="448450"/>
          </a:xfrm>
        </p:grpSpPr>
        <p:sp>
          <p:nvSpPr>
            <p:cNvPr id="394" name="Google Shape;394;p8"/>
            <p:cNvSpPr/>
            <p:nvPr/>
          </p:nvSpPr>
          <p:spPr>
            <a:xfrm>
              <a:off x="6157700" y="142825"/>
              <a:ext cx="678675" cy="328850"/>
            </a:xfrm>
            <a:custGeom>
              <a:rect b="b" l="l" r="r" t="t"/>
              <a:pathLst>
                <a:path extrusionOk="0" h="13154" w="27147">
                  <a:moveTo>
                    <a:pt x="22330" y="1"/>
                  </a:moveTo>
                  <a:cubicBezTo>
                    <a:pt x="22271" y="1"/>
                    <a:pt x="22209" y="36"/>
                    <a:pt x="22156" y="36"/>
                  </a:cubicBezTo>
                  <a:cubicBezTo>
                    <a:pt x="14510" y="3629"/>
                    <a:pt x="7263" y="8021"/>
                    <a:pt x="197" y="12772"/>
                  </a:cubicBezTo>
                  <a:cubicBezTo>
                    <a:pt x="1" y="12903"/>
                    <a:pt x="125" y="13154"/>
                    <a:pt x="319" y="13154"/>
                  </a:cubicBezTo>
                  <a:cubicBezTo>
                    <a:pt x="362" y="13154"/>
                    <a:pt x="409" y="13141"/>
                    <a:pt x="456" y="13112"/>
                  </a:cubicBezTo>
                  <a:cubicBezTo>
                    <a:pt x="5447" y="9778"/>
                    <a:pt x="10517" y="6624"/>
                    <a:pt x="15748" y="3789"/>
                  </a:cubicBezTo>
                  <a:cubicBezTo>
                    <a:pt x="17085" y="3031"/>
                    <a:pt x="18423" y="2372"/>
                    <a:pt x="19740" y="1713"/>
                  </a:cubicBezTo>
                  <a:cubicBezTo>
                    <a:pt x="20419" y="1374"/>
                    <a:pt x="20998" y="1034"/>
                    <a:pt x="21657" y="795"/>
                  </a:cubicBezTo>
                  <a:cubicBezTo>
                    <a:pt x="21890" y="674"/>
                    <a:pt x="22031" y="609"/>
                    <a:pt x="22158" y="609"/>
                  </a:cubicBezTo>
                  <a:cubicBezTo>
                    <a:pt x="22304" y="609"/>
                    <a:pt x="22431" y="694"/>
                    <a:pt x="22655" y="875"/>
                  </a:cubicBezTo>
                  <a:cubicBezTo>
                    <a:pt x="22914" y="954"/>
                    <a:pt x="23074" y="1214"/>
                    <a:pt x="23334" y="1374"/>
                  </a:cubicBezTo>
                  <a:cubicBezTo>
                    <a:pt x="24152" y="2292"/>
                    <a:pt x="24911" y="3210"/>
                    <a:pt x="25569" y="4208"/>
                  </a:cubicBezTo>
                  <a:cubicBezTo>
                    <a:pt x="25989" y="4867"/>
                    <a:pt x="26647" y="5785"/>
                    <a:pt x="26647" y="6624"/>
                  </a:cubicBezTo>
                  <a:cubicBezTo>
                    <a:pt x="26647" y="6744"/>
                    <a:pt x="26772" y="6804"/>
                    <a:pt x="26897" y="6804"/>
                  </a:cubicBezTo>
                  <a:cubicBezTo>
                    <a:pt x="27022" y="6804"/>
                    <a:pt x="27147" y="6744"/>
                    <a:pt x="27147" y="6624"/>
                  </a:cubicBezTo>
                  <a:cubicBezTo>
                    <a:pt x="27067" y="5446"/>
                    <a:pt x="26228" y="4368"/>
                    <a:pt x="25649" y="3530"/>
                  </a:cubicBezTo>
                  <a:cubicBezTo>
                    <a:pt x="24731" y="2212"/>
                    <a:pt x="23653" y="1034"/>
                    <a:pt x="22415" y="36"/>
                  </a:cubicBezTo>
                  <a:cubicBezTo>
                    <a:pt x="22389" y="10"/>
                    <a:pt x="22360" y="1"/>
                    <a:pt x="223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8"/>
            <p:cNvSpPr/>
            <p:nvPr/>
          </p:nvSpPr>
          <p:spPr>
            <a:xfrm>
              <a:off x="6157350" y="465075"/>
              <a:ext cx="136825" cy="126200"/>
            </a:xfrm>
            <a:custGeom>
              <a:rect b="b" l="l" r="r" t="t"/>
              <a:pathLst>
                <a:path extrusionOk="0" h="5048" w="5473">
                  <a:moveTo>
                    <a:pt x="332" y="0"/>
                  </a:moveTo>
                  <a:cubicBezTo>
                    <a:pt x="136" y="0"/>
                    <a:pt x="0" y="251"/>
                    <a:pt x="131" y="382"/>
                  </a:cubicBezTo>
                  <a:cubicBezTo>
                    <a:pt x="1788" y="1879"/>
                    <a:pt x="3385" y="3456"/>
                    <a:pt x="4962" y="4953"/>
                  </a:cubicBezTo>
                  <a:cubicBezTo>
                    <a:pt x="5024" y="5021"/>
                    <a:pt x="5093" y="5048"/>
                    <a:pt x="5157" y="5048"/>
                  </a:cubicBezTo>
                  <a:cubicBezTo>
                    <a:pt x="5338" y="5048"/>
                    <a:pt x="5473" y="4832"/>
                    <a:pt x="5281" y="4714"/>
                  </a:cubicBezTo>
                  <a:cubicBezTo>
                    <a:pt x="3704" y="3116"/>
                    <a:pt x="2127" y="1539"/>
                    <a:pt x="470" y="42"/>
                  </a:cubicBezTo>
                  <a:cubicBezTo>
                    <a:pt x="423" y="13"/>
                    <a:pt x="376" y="0"/>
                    <a:pt x="33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8"/>
            <p:cNvSpPr/>
            <p:nvPr/>
          </p:nvSpPr>
          <p:spPr>
            <a:xfrm>
              <a:off x="6277475" y="290550"/>
              <a:ext cx="570450" cy="300625"/>
            </a:xfrm>
            <a:custGeom>
              <a:rect b="b" l="l" r="r" t="t"/>
              <a:pathLst>
                <a:path extrusionOk="0" h="12025" w="22818">
                  <a:moveTo>
                    <a:pt x="22473" y="0"/>
                  </a:moveTo>
                  <a:cubicBezTo>
                    <a:pt x="22436" y="0"/>
                    <a:pt x="22396" y="11"/>
                    <a:pt x="22356" y="36"/>
                  </a:cubicBezTo>
                  <a:cubicBezTo>
                    <a:pt x="15129" y="4208"/>
                    <a:pt x="8222" y="8940"/>
                    <a:pt x="237" y="11595"/>
                  </a:cubicBezTo>
                  <a:cubicBezTo>
                    <a:pt x="0" y="11686"/>
                    <a:pt x="62" y="12024"/>
                    <a:pt x="316" y="12024"/>
                  </a:cubicBezTo>
                  <a:cubicBezTo>
                    <a:pt x="341" y="12024"/>
                    <a:pt x="368" y="12021"/>
                    <a:pt x="396" y="12014"/>
                  </a:cubicBezTo>
                  <a:cubicBezTo>
                    <a:pt x="8381" y="9359"/>
                    <a:pt x="15289" y="4608"/>
                    <a:pt x="22615" y="455"/>
                  </a:cubicBezTo>
                  <a:cubicBezTo>
                    <a:pt x="22817" y="320"/>
                    <a:pt x="22678" y="0"/>
                    <a:pt x="2247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8"/>
            <p:cNvSpPr/>
            <p:nvPr/>
          </p:nvSpPr>
          <p:spPr>
            <a:xfrm>
              <a:off x="6224650" y="445325"/>
              <a:ext cx="29800" cy="20825"/>
            </a:xfrm>
            <a:custGeom>
              <a:rect b="b" l="l" r="r" t="t"/>
              <a:pathLst>
                <a:path extrusionOk="0" h="833" w="1192">
                  <a:moveTo>
                    <a:pt x="322" y="0"/>
                  </a:moveTo>
                  <a:cubicBezTo>
                    <a:pt x="139" y="0"/>
                    <a:pt x="0" y="234"/>
                    <a:pt x="194" y="413"/>
                  </a:cubicBezTo>
                  <a:cubicBezTo>
                    <a:pt x="353" y="593"/>
                    <a:pt x="593" y="832"/>
                    <a:pt x="932" y="832"/>
                  </a:cubicBezTo>
                  <a:cubicBezTo>
                    <a:pt x="1192" y="832"/>
                    <a:pt x="1192" y="413"/>
                    <a:pt x="932" y="413"/>
                  </a:cubicBezTo>
                  <a:cubicBezTo>
                    <a:pt x="772" y="333"/>
                    <a:pt x="593" y="173"/>
                    <a:pt x="513" y="94"/>
                  </a:cubicBezTo>
                  <a:cubicBezTo>
                    <a:pt x="452" y="28"/>
                    <a:pt x="385" y="0"/>
                    <a:pt x="32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8"/>
            <p:cNvSpPr/>
            <p:nvPr/>
          </p:nvSpPr>
          <p:spPr>
            <a:xfrm>
              <a:off x="6253050" y="421600"/>
              <a:ext cx="41925" cy="30375"/>
            </a:xfrm>
            <a:custGeom>
              <a:rect b="b" l="l" r="r" t="t"/>
              <a:pathLst>
                <a:path extrusionOk="0" h="1215" w="1677">
                  <a:moveTo>
                    <a:pt x="331" y="0"/>
                  </a:moveTo>
                  <a:cubicBezTo>
                    <a:pt x="141" y="0"/>
                    <a:pt x="1" y="298"/>
                    <a:pt x="215" y="364"/>
                  </a:cubicBezTo>
                  <a:cubicBezTo>
                    <a:pt x="635" y="623"/>
                    <a:pt x="794" y="963"/>
                    <a:pt x="1214" y="1202"/>
                  </a:cubicBezTo>
                  <a:cubicBezTo>
                    <a:pt x="1239" y="1211"/>
                    <a:pt x="1265" y="1215"/>
                    <a:pt x="1291" y="1215"/>
                  </a:cubicBezTo>
                  <a:cubicBezTo>
                    <a:pt x="1502" y="1215"/>
                    <a:pt x="1676" y="943"/>
                    <a:pt x="1373" y="783"/>
                  </a:cubicBezTo>
                  <a:cubicBezTo>
                    <a:pt x="1054" y="623"/>
                    <a:pt x="794" y="204"/>
                    <a:pt x="455" y="44"/>
                  </a:cubicBezTo>
                  <a:cubicBezTo>
                    <a:pt x="413" y="13"/>
                    <a:pt x="371" y="0"/>
                    <a:pt x="33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8"/>
            <p:cNvSpPr/>
            <p:nvPr/>
          </p:nvSpPr>
          <p:spPr>
            <a:xfrm>
              <a:off x="6301025" y="392200"/>
              <a:ext cx="35350" cy="20925"/>
            </a:xfrm>
            <a:custGeom>
              <a:rect b="b" l="l" r="r" t="t"/>
              <a:pathLst>
                <a:path extrusionOk="0" h="837" w="1414">
                  <a:moveTo>
                    <a:pt x="395" y="1"/>
                  </a:moveTo>
                  <a:cubicBezTo>
                    <a:pt x="189" y="1"/>
                    <a:pt x="1" y="251"/>
                    <a:pt x="213" y="382"/>
                  </a:cubicBezTo>
                  <a:cubicBezTo>
                    <a:pt x="373" y="641"/>
                    <a:pt x="712" y="721"/>
                    <a:pt x="1031" y="801"/>
                  </a:cubicBezTo>
                  <a:cubicBezTo>
                    <a:pt x="1072" y="826"/>
                    <a:pt x="1110" y="837"/>
                    <a:pt x="1144" y="837"/>
                  </a:cubicBezTo>
                  <a:cubicBezTo>
                    <a:pt x="1331" y="837"/>
                    <a:pt x="1413" y="517"/>
                    <a:pt x="1211" y="382"/>
                  </a:cubicBezTo>
                  <a:cubicBezTo>
                    <a:pt x="1031" y="302"/>
                    <a:pt x="712" y="222"/>
                    <a:pt x="532" y="43"/>
                  </a:cubicBezTo>
                  <a:cubicBezTo>
                    <a:pt x="488" y="13"/>
                    <a:pt x="441" y="1"/>
                    <a:pt x="39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8"/>
            <p:cNvSpPr/>
            <p:nvPr/>
          </p:nvSpPr>
          <p:spPr>
            <a:xfrm>
              <a:off x="6359000" y="373700"/>
              <a:ext cx="89400" cy="68775"/>
            </a:xfrm>
            <a:custGeom>
              <a:rect b="b" l="l" r="r" t="t"/>
              <a:pathLst>
                <a:path extrusionOk="0" h="2751" w="3576">
                  <a:moveTo>
                    <a:pt x="363" y="1"/>
                  </a:moveTo>
                  <a:cubicBezTo>
                    <a:pt x="198" y="1"/>
                    <a:pt x="0" y="238"/>
                    <a:pt x="130" y="383"/>
                  </a:cubicBezTo>
                  <a:cubicBezTo>
                    <a:pt x="1128" y="1122"/>
                    <a:pt x="2126" y="1881"/>
                    <a:pt x="3044" y="2699"/>
                  </a:cubicBezTo>
                  <a:cubicBezTo>
                    <a:pt x="3096" y="2735"/>
                    <a:pt x="3151" y="2750"/>
                    <a:pt x="3202" y="2750"/>
                  </a:cubicBezTo>
                  <a:cubicBezTo>
                    <a:pt x="3409" y="2750"/>
                    <a:pt x="3575" y="2507"/>
                    <a:pt x="3384" y="2380"/>
                  </a:cubicBezTo>
                  <a:cubicBezTo>
                    <a:pt x="2465" y="1541"/>
                    <a:pt x="1467" y="783"/>
                    <a:pt x="469" y="44"/>
                  </a:cubicBezTo>
                  <a:cubicBezTo>
                    <a:pt x="439" y="14"/>
                    <a:pt x="402" y="1"/>
                    <a:pt x="3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8"/>
            <p:cNvSpPr/>
            <p:nvPr/>
          </p:nvSpPr>
          <p:spPr>
            <a:xfrm>
              <a:off x="6398600" y="344350"/>
              <a:ext cx="35475" cy="25075"/>
            </a:xfrm>
            <a:custGeom>
              <a:rect b="b" l="l" r="r" t="t"/>
              <a:pathLst>
                <a:path extrusionOk="0" h="1003" w="1419">
                  <a:moveTo>
                    <a:pt x="297" y="0"/>
                  </a:moveTo>
                  <a:cubicBezTo>
                    <a:pt x="124" y="0"/>
                    <a:pt x="0" y="196"/>
                    <a:pt x="123" y="380"/>
                  </a:cubicBezTo>
                  <a:cubicBezTo>
                    <a:pt x="382" y="639"/>
                    <a:pt x="622" y="799"/>
                    <a:pt x="961" y="958"/>
                  </a:cubicBezTo>
                  <a:cubicBezTo>
                    <a:pt x="1006" y="990"/>
                    <a:pt x="1051" y="1003"/>
                    <a:pt x="1092" y="1003"/>
                  </a:cubicBezTo>
                  <a:cubicBezTo>
                    <a:pt x="1289" y="1003"/>
                    <a:pt x="1419" y="705"/>
                    <a:pt x="1221" y="639"/>
                  </a:cubicBezTo>
                  <a:cubicBezTo>
                    <a:pt x="881" y="459"/>
                    <a:pt x="722" y="300"/>
                    <a:pt x="462" y="60"/>
                  </a:cubicBezTo>
                  <a:cubicBezTo>
                    <a:pt x="406" y="18"/>
                    <a:pt x="349" y="0"/>
                    <a:pt x="29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8"/>
            <p:cNvSpPr/>
            <p:nvPr/>
          </p:nvSpPr>
          <p:spPr>
            <a:xfrm>
              <a:off x="6432125" y="319800"/>
              <a:ext cx="46050" cy="26375"/>
            </a:xfrm>
            <a:custGeom>
              <a:rect b="b" l="l" r="r" t="t"/>
              <a:pathLst>
                <a:path extrusionOk="0" h="1055" w="1842">
                  <a:moveTo>
                    <a:pt x="301" y="0"/>
                  </a:moveTo>
                  <a:cubicBezTo>
                    <a:pt x="76" y="0"/>
                    <a:pt x="1" y="311"/>
                    <a:pt x="199" y="443"/>
                  </a:cubicBezTo>
                  <a:cubicBezTo>
                    <a:pt x="539" y="623"/>
                    <a:pt x="958" y="783"/>
                    <a:pt x="1377" y="1042"/>
                  </a:cubicBezTo>
                  <a:cubicBezTo>
                    <a:pt x="1402" y="1050"/>
                    <a:pt x="1426" y="1054"/>
                    <a:pt x="1451" y="1054"/>
                  </a:cubicBezTo>
                  <a:cubicBezTo>
                    <a:pt x="1664" y="1054"/>
                    <a:pt x="1841" y="766"/>
                    <a:pt x="1537" y="623"/>
                  </a:cubicBezTo>
                  <a:cubicBezTo>
                    <a:pt x="1197" y="443"/>
                    <a:pt x="778" y="204"/>
                    <a:pt x="459" y="44"/>
                  </a:cubicBezTo>
                  <a:cubicBezTo>
                    <a:pt x="401" y="13"/>
                    <a:pt x="348" y="0"/>
                    <a:pt x="3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8"/>
            <p:cNvSpPr/>
            <p:nvPr/>
          </p:nvSpPr>
          <p:spPr>
            <a:xfrm>
              <a:off x="6480025" y="295600"/>
              <a:ext cx="35625" cy="26350"/>
            </a:xfrm>
            <a:custGeom>
              <a:rect b="b" l="l" r="r" t="t"/>
              <a:pathLst>
                <a:path extrusionOk="0" h="1054" w="1425">
                  <a:moveTo>
                    <a:pt x="305" y="0"/>
                  </a:moveTo>
                  <a:cubicBezTo>
                    <a:pt x="148" y="0"/>
                    <a:pt x="1" y="234"/>
                    <a:pt x="120" y="413"/>
                  </a:cubicBezTo>
                  <a:cubicBezTo>
                    <a:pt x="359" y="593"/>
                    <a:pt x="699" y="752"/>
                    <a:pt x="958" y="1012"/>
                  </a:cubicBezTo>
                  <a:cubicBezTo>
                    <a:pt x="987" y="1041"/>
                    <a:pt x="1023" y="1054"/>
                    <a:pt x="1059" y="1054"/>
                  </a:cubicBezTo>
                  <a:cubicBezTo>
                    <a:pt x="1225" y="1054"/>
                    <a:pt x="1424" y="803"/>
                    <a:pt x="1278" y="673"/>
                  </a:cubicBezTo>
                  <a:cubicBezTo>
                    <a:pt x="1038" y="413"/>
                    <a:pt x="699" y="333"/>
                    <a:pt x="459" y="94"/>
                  </a:cubicBezTo>
                  <a:cubicBezTo>
                    <a:pt x="413" y="28"/>
                    <a:pt x="359" y="0"/>
                    <a:pt x="3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8"/>
            <p:cNvSpPr/>
            <p:nvPr/>
          </p:nvSpPr>
          <p:spPr>
            <a:xfrm>
              <a:off x="6542550" y="262025"/>
              <a:ext cx="103225" cy="98375"/>
            </a:xfrm>
            <a:custGeom>
              <a:rect b="b" l="l" r="r" t="t"/>
              <a:pathLst>
                <a:path extrusionOk="0" h="3935" w="4129">
                  <a:moveTo>
                    <a:pt x="340" y="0"/>
                  </a:moveTo>
                  <a:cubicBezTo>
                    <a:pt x="169" y="0"/>
                    <a:pt x="1" y="175"/>
                    <a:pt x="114" y="359"/>
                  </a:cubicBezTo>
                  <a:cubicBezTo>
                    <a:pt x="1112" y="1676"/>
                    <a:pt x="2450" y="2674"/>
                    <a:pt x="3608" y="3852"/>
                  </a:cubicBezTo>
                  <a:cubicBezTo>
                    <a:pt x="3665" y="3910"/>
                    <a:pt x="3729" y="3934"/>
                    <a:pt x="3789" y="3934"/>
                  </a:cubicBezTo>
                  <a:cubicBezTo>
                    <a:pt x="3977" y="3934"/>
                    <a:pt x="4129" y="3695"/>
                    <a:pt x="3947" y="3513"/>
                  </a:cubicBezTo>
                  <a:cubicBezTo>
                    <a:pt x="2769" y="2435"/>
                    <a:pt x="1452" y="1437"/>
                    <a:pt x="533" y="99"/>
                  </a:cubicBezTo>
                  <a:cubicBezTo>
                    <a:pt x="481" y="30"/>
                    <a:pt x="410" y="0"/>
                    <a:pt x="34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8"/>
            <p:cNvSpPr/>
            <p:nvPr/>
          </p:nvSpPr>
          <p:spPr>
            <a:xfrm>
              <a:off x="6582000" y="232850"/>
              <a:ext cx="43525" cy="36100"/>
            </a:xfrm>
            <a:custGeom>
              <a:rect b="b" l="l" r="r" t="t"/>
              <a:pathLst>
                <a:path extrusionOk="0" h="1444" w="1741">
                  <a:moveTo>
                    <a:pt x="317" y="0"/>
                  </a:moveTo>
                  <a:cubicBezTo>
                    <a:pt x="176" y="0"/>
                    <a:pt x="1" y="179"/>
                    <a:pt x="113" y="348"/>
                  </a:cubicBezTo>
                  <a:cubicBezTo>
                    <a:pt x="373" y="847"/>
                    <a:pt x="872" y="1186"/>
                    <a:pt x="1271" y="1426"/>
                  </a:cubicBezTo>
                  <a:cubicBezTo>
                    <a:pt x="1313" y="1438"/>
                    <a:pt x="1353" y="1444"/>
                    <a:pt x="1389" y="1444"/>
                  </a:cubicBezTo>
                  <a:cubicBezTo>
                    <a:pt x="1644" y="1444"/>
                    <a:pt x="1740" y="1166"/>
                    <a:pt x="1531" y="1027"/>
                  </a:cubicBezTo>
                  <a:cubicBezTo>
                    <a:pt x="1111" y="847"/>
                    <a:pt x="692" y="528"/>
                    <a:pt x="453" y="108"/>
                  </a:cubicBezTo>
                  <a:cubicBezTo>
                    <a:pt x="429" y="32"/>
                    <a:pt x="376" y="0"/>
                    <a:pt x="31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8"/>
            <p:cNvSpPr/>
            <p:nvPr/>
          </p:nvSpPr>
          <p:spPr>
            <a:xfrm>
              <a:off x="6609775" y="223075"/>
              <a:ext cx="44925" cy="26250"/>
            </a:xfrm>
            <a:custGeom>
              <a:rect b="b" l="l" r="r" t="t"/>
              <a:pathLst>
                <a:path extrusionOk="0" h="1050" w="1797">
                  <a:moveTo>
                    <a:pt x="340" y="0"/>
                  </a:moveTo>
                  <a:cubicBezTo>
                    <a:pt x="0" y="0"/>
                    <a:pt x="0" y="499"/>
                    <a:pt x="340" y="499"/>
                  </a:cubicBezTo>
                  <a:cubicBezTo>
                    <a:pt x="759" y="499"/>
                    <a:pt x="998" y="739"/>
                    <a:pt x="1338" y="998"/>
                  </a:cubicBezTo>
                  <a:cubicBezTo>
                    <a:pt x="1374" y="1034"/>
                    <a:pt x="1418" y="1050"/>
                    <a:pt x="1464" y="1050"/>
                  </a:cubicBezTo>
                  <a:cubicBezTo>
                    <a:pt x="1623" y="1050"/>
                    <a:pt x="1797" y="860"/>
                    <a:pt x="1657" y="659"/>
                  </a:cubicBezTo>
                  <a:cubicBezTo>
                    <a:pt x="1258" y="320"/>
                    <a:pt x="839" y="80"/>
                    <a:pt x="34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8"/>
            <p:cNvSpPr/>
            <p:nvPr/>
          </p:nvSpPr>
          <p:spPr>
            <a:xfrm>
              <a:off x="6652225" y="205200"/>
              <a:ext cx="41625" cy="25150"/>
            </a:xfrm>
            <a:custGeom>
              <a:rect b="b" l="l" r="r" t="t"/>
              <a:pathLst>
                <a:path extrusionOk="0" h="1006" w="1665">
                  <a:moveTo>
                    <a:pt x="346" y="1"/>
                  </a:moveTo>
                  <a:cubicBezTo>
                    <a:pt x="150" y="1"/>
                    <a:pt x="0" y="309"/>
                    <a:pt x="219" y="376"/>
                  </a:cubicBezTo>
                  <a:cubicBezTo>
                    <a:pt x="558" y="536"/>
                    <a:pt x="878" y="715"/>
                    <a:pt x="1137" y="955"/>
                  </a:cubicBezTo>
                  <a:cubicBezTo>
                    <a:pt x="1185" y="991"/>
                    <a:pt x="1237" y="1006"/>
                    <a:pt x="1287" y="1006"/>
                  </a:cubicBezTo>
                  <a:cubicBezTo>
                    <a:pt x="1488" y="1006"/>
                    <a:pt x="1664" y="763"/>
                    <a:pt x="1456" y="635"/>
                  </a:cubicBezTo>
                  <a:cubicBezTo>
                    <a:pt x="1217" y="376"/>
                    <a:pt x="798" y="216"/>
                    <a:pt x="458" y="36"/>
                  </a:cubicBezTo>
                  <a:cubicBezTo>
                    <a:pt x="421" y="11"/>
                    <a:pt x="382" y="1"/>
                    <a:pt x="34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8" name="Google Shape;408;p8"/>
          <p:cNvGrpSpPr/>
          <p:nvPr/>
        </p:nvGrpSpPr>
        <p:grpSpPr>
          <a:xfrm>
            <a:off x="6787350" y="275400"/>
            <a:ext cx="536325" cy="580925"/>
            <a:chOff x="4729950" y="123000"/>
            <a:chExt cx="536325" cy="580925"/>
          </a:xfrm>
        </p:grpSpPr>
        <p:sp>
          <p:nvSpPr>
            <p:cNvPr id="409" name="Google Shape;409;p8"/>
            <p:cNvSpPr/>
            <p:nvPr/>
          </p:nvSpPr>
          <p:spPr>
            <a:xfrm>
              <a:off x="4784850" y="169800"/>
              <a:ext cx="425550" cy="411825"/>
            </a:xfrm>
            <a:custGeom>
              <a:rect b="b" l="l" r="r" t="t"/>
              <a:pathLst>
                <a:path extrusionOk="0" h="16473" w="17022">
                  <a:moveTo>
                    <a:pt x="10517" y="538"/>
                  </a:moveTo>
                  <a:cubicBezTo>
                    <a:pt x="12627" y="4149"/>
                    <a:pt x="14095" y="8178"/>
                    <a:pt x="16443" y="11698"/>
                  </a:cubicBezTo>
                  <a:lnTo>
                    <a:pt x="16443" y="11698"/>
                  </a:lnTo>
                  <a:cubicBezTo>
                    <a:pt x="11223" y="13516"/>
                    <a:pt x="5787" y="14413"/>
                    <a:pt x="564" y="15997"/>
                  </a:cubicBezTo>
                  <a:lnTo>
                    <a:pt x="564" y="15997"/>
                  </a:lnTo>
                  <a:cubicBezTo>
                    <a:pt x="3314" y="10496"/>
                    <a:pt x="6918" y="5503"/>
                    <a:pt x="10517" y="538"/>
                  </a:cubicBezTo>
                  <a:close/>
                  <a:moveTo>
                    <a:pt x="10533" y="0"/>
                  </a:moveTo>
                  <a:cubicBezTo>
                    <a:pt x="10473" y="0"/>
                    <a:pt x="10413" y="45"/>
                    <a:pt x="10373" y="135"/>
                  </a:cubicBezTo>
                  <a:cubicBezTo>
                    <a:pt x="6620" y="5285"/>
                    <a:pt x="2887" y="10436"/>
                    <a:pt x="53" y="16185"/>
                  </a:cubicBezTo>
                  <a:cubicBezTo>
                    <a:pt x="1" y="16341"/>
                    <a:pt x="118" y="16472"/>
                    <a:pt x="234" y="16472"/>
                  </a:cubicBezTo>
                  <a:cubicBezTo>
                    <a:pt x="280" y="16472"/>
                    <a:pt x="325" y="16452"/>
                    <a:pt x="360" y="16405"/>
                  </a:cubicBezTo>
                  <a:lnTo>
                    <a:pt x="360" y="16405"/>
                  </a:lnTo>
                  <a:cubicBezTo>
                    <a:pt x="5828" y="14840"/>
                    <a:pt x="11394" y="13922"/>
                    <a:pt x="16762" y="12033"/>
                  </a:cubicBezTo>
                  <a:cubicBezTo>
                    <a:pt x="16941" y="11933"/>
                    <a:pt x="17021" y="11853"/>
                    <a:pt x="16941" y="11693"/>
                  </a:cubicBezTo>
                  <a:cubicBezTo>
                    <a:pt x="14446" y="8040"/>
                    <a:pt x="12949" y="3868"/>
                    <a:pt x="10693" y="135"/>
                  </a:cubicBezTo>
                  <a:cubicBezTo>
                    <a:pt x="10653" y="45"/>
                    <a:pt x="10593" y="0"/>
                    <a:pt x="1053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8"/>
            <p:cNvSpPr/>
            <p:nvPr/>
          </p:nvSpPr>
          <p:spPr>
            <a:xfrm>
              <a:off x="5083600" y="123000"/>
              <a:ext cx="80000" cy="71075"/>
            </a:xfrm>
            <a:custGeom>
              <a:rect b="b" l="l" r="r" t="t"/>
              <a:pathLst>
                <a:path extrusionOk="0" h="2843" w="3200">
                  <a:moveTo>
                    <a:pt x="1802" y="0"/>
                  </a:moveTo>
                  <a:cubicBezTo>
                    <a:pt x="1782" y="0"/>
                    <a:pt x="1761" y="3"/>
                    <a:pt x="1737" y="11"/>
                  </a:cubicBezTo>
                  <a:cubicBezTo>
                    <a:pt x="1158" y="11"/>
                    <a:pt x="579" y="170"/>
                    <a:pt x="240" y="669"/>
                  </a:cubicBezTo>
                  <a:cubicBezTo>
                    <a:pt x="1" y="1089"/>
                    <a:pt x="80" y="1668"/>
                    <a:pt x="320" y="2007"/>
                  </a:cubicBezTo>
                  <a:cubicBezTo>
                    <a:pt x="579" y="2426"/>
                    <a:pt x="999" y="2746"/>
                    <a:pt x="1498" y="2825"/>
                  </a:cubicBezTo>
                  <a:cubicBezTo>
                    <a:pt x="1576" y="2837"/>
                    <a:pt x="1651" y="2843"/>
                    <a:pt x="1725" y="2843"/>
                  </a:cubicBezTo>
                  <a:cubicBezTo>
                    <a:pt x="2273" y="2843"/>
                    <a:pt x="2705" y="2527"/>
                    <a:pt x="3075" y="2087"/>
                  </a:cubicBezTo>
                  <a:cubicBezTo>
                    <a:pt x="3199" y="1962"/>
                    <a:pt x="3081" y="1777"/>
                    <a:pt x="2938" y="1777"/>
                  </a:cubicBezTo>
                  <a:cubicBezTo>
                    <a:pt x="2898" y="1777"/>
                    <a:pt x="2855" y="1792"/>
                    <a:pt x="2815" y="1827"/>
                  </a:cubicBezTo>
                  <a:cubicBezTo>
                    <a:pt x="2528" y="2133"/>
                    <a:pt x="2160" y="2438"/>
                    <a:pt x="1725" y="2438"/>
                  </a:cubicBezTo>
                  <a:cubicBezTo>
                    <a:pt x="1677" y="2438"/>
                    <a:pt x="1628" y="2434"/>
                    <a:pt x="1578" y="2426"/>
                  </a:cubicBezTo>
                  <a:cubicBezTo>
                    <a:pt x="1238" y="2426"/>
                    <a:pt x="919" y="2167"/>
                    <a:pt x="739" y="1827"/>
                  </a:cubicBezTo>
                  <a:cubicBezTo>
                    <a:pt x="579" y="1588"/>
                    <a:pt x="420" y="1248"/>
                    <a:pt x="579" y="929"/>
                  </a:cubicBezTo>
                  <a:cubicBezTo>
                    <a:pt x="739" y="510"/>
                    <a:pt x="1318" y="430"/>
                    <a:pt x="1737" y="330"/>
                  </a:cubicBezTo>
                  <a:cubicBezTo>
                    <a:pt x="1973" y="330"/>
                    <a:pt x="1995" y="0"/>
                    <a:pt x="180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8"/>
            <p:cNvSpPr/>
            <p:nvPr/>
          </p:nvSpPr>
          <p:spPr>
            <a:xfrm>
              <a:off x="5184125" y="504725"/>
              <a:ext cx="82150" cy="99300"/>
            </a:xfrm>
            <a:custGeom>
              <a:rect b="b" l="l" r="r" t="t"/>
              <a:pathLst>
                <a:path extrusionOk="0" h="3972" w="3286">
                  <a:moveTo>
                    <a:pt x="1658" y="1535"/>
                  </a:moveTo>
                  <a:cubicBezTo>
                    <a:pt x="1746" y="1535"/>
                    <a:pt x="1849" y="1564"/>
                    <a:pt x="1968" y="1630"/>
                  </a:cubicBezTo>
                  <a:cubicBezTo>
                    <a:pt x="2288" y="1790"/>
                    <a:pt x="2707" y="2369"/>
                    <a:pt x="2707" y="2788"/>
                  </a:cubicBezTo>
                  <a:cubicBezTo>
                    <a:pt x="2707" y="3376"/>
                    <a:pt x="2239" y="3559"/>
                    <a:pt x="1756" y="3559"/>
                  </a:cubicBezTo>
                  <a:cubicBezTo>
                    <a:pt x="1653" y="3559"/>
                    <a:pt x="1548" y="3551"/>
                    <a:pt x="1447" y="3536"/>
                  </a:cubicBezTo>
                  <a:lnTo>
                    <a:pt x="1447" y="3536"/>
                  </a:lnTo>
                  <a:cubicBezTo>
                    <a:pt x="1372" y="3240"/>
                    <a:pt x="1282" y="2999"/>
                    <a:pt x="1210" y="2708"/>
                  </a:cubicBezTo>
                  <a:cubicBezTo>
                    <a:pt x="1143" y="2355"/>
                    <a:pt x="1189" y="1535"/>
                    <a:pt x="1658" y="1535"/>
                  </a:cubicBezTo>
                  <a:close/>
                  <a:moveTo>
                    <a:pt x="228" y="1"/>
                  </a:moveTo>
                  <a:cubicBezTo>
                    <a:pt x="114" y="1"/>
                    <a:pt x="1" y="126"/>
                    <a:pt x="52" y="293"/>
                  </a:cubicBezTo>
                  <a:cubicBezTo>
                    <a:pt x="551" y="1371"/>
                    <a:pt x="711" y="2529"/>
                    <a:pt x="1050" y="3706"/>
                  </a:cubicBezTo>
                  <a:cubicBezTo>
                    <a:pt x="1073" y="3775"/>
                    <a:pt x="1117" y="3817"/>
                    <a:pt x="1169" y="3837"/>
                  </a:cubicBezTo>
                  <a:lnTo>
                    <a:pt x="1169" y="3837"/>
                  </a:lnTo>
                  <a:cubicBezTo>
                    <a:pt x="1191" y="3886"/>
                    <a:pt x="1231" y="3926"/>
                    <a:pt x="1290" y="3946"/>
                  </a:cubicBezTo>
                  <a:cubicBezTo>
                    <a:pt x="1424" y="3962"/>
                    <a:pt x="1561" y="3971"/>
                    <a:pt x="1696" y="3971"/>
                  </a:cubicBezTo>
                  <a:cubicBezTo>
                    <a:pt x="2243" y="3971"/>
                    <a:pt x="2759" y="3815"/>
                    <a:pt x="2967" y="3287"/>
                  </a:cubicBezTo>
                  <a:cubicBezTo>
                    <a:pt x="3286" y="2628"/>
                    <a:pt x="2887" y="1790"/>
                    <a:pt x="2388" y="1371"/>
                  </a:cubicBezTo>
                  <a:cubicBezTo>
                    <a:pt x="2151" y="1210"/>
                    <a:pt x="1915" y="1125"/>
                    <a:pt x="1687" y="1125"/>
                  </a:cubicBezTo>
                  <a:cubicBezTo>
                    <a:pt x="1434" y="1125"/>
                    <a:pt x="1191" y="1230"/>
                    <a:pt x="970" y="1451"/>
                  </a:cubicBezTo>
                  <a:cubicBezTo>
                    <a:pt x="940" y="1492"/>
                    <a:pt x="913" y="1534"/>
                    <a:pt x="890" y="1577"/>
                  </a:cubicBezTo>
                  <a:lnTo>
                    <a:pt x="890" y="1577"/>
                  </a:lnTo>
                  <a:cubicBezTo>
                    <a:pt x="754" y="1078"/>
                    <a:pt x="603" y="591"/>
                    <a:pt x="391" y="133"/>
                  </a:cubicBezTo>
                  <a:cubicBezTo>
                    <a:pt x="356" y="40"/>
                    <a:pt x="292"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8"/>
            <p:cNvSpPr/>
            <p:nvPr/>
          </p:nvSpPr>
          <p:spPr>
            <a:xfrm>
              <a:off x="4729950" y="615125"/>
              <a:ext cx="118200" cy="88800"/>
            </a:xfrm>
            <a:custGeom>
              <a:rect b="b" l="l" r="r" t="t"/>
              <a:pathLst>
                <a:path extrusionOk="0" h="3552" w="4728">
                  <a:moveTo>
                    <a:pt x="1985" y="386"/>
                  </a:moveTo>
                  <a:cubicBezTo>
                    <a:pt x="2053" y="386"/>
                    <a:pt x="2124" y="394"/>
                    <a:pt x="2197" y="410"/>
                  </a:cubicBezTo>
                  <a:lnTo>
                    <a:pt x="2197" y="410"/>
                  </a:lnTo>
                  <a:cubicBezTo>
                    <a:pt x="2197" y="451"/>
                    <a:pt x="2213" y="492"/>
                    <a:pt x="2249" y="528"/>
                  </a:cubicBezTo>
                  <a:cubicBezTo>
                    <a:pt x="2249" y="528"/>
                    <a:pt x="2249" y="528"/>
                    <a:pt x="2249" y="528"/>
                  </a:cubicBezTo>
                  <a:lnTo>
                    <a:pt x="2249" y="528"/>
                  </a:lnTo>
                  <a:cubicBezTo>
                    <a:pt x="2269" y="543"/>
                    <a:pt x="2289" y="558"/>
                    <a:pt x="2309" y="573"/>
                  </a:cubicBezTo>
                  <a:lnTo>
                    <a:pt x="2309" y="573"/>
                  </a:lnTo>
                  <a:cubicBezTo>
                    <a:pt x="2838" y="989"/>
                    <a:pt x="2982" y="1550"/>
                    <a:pt x="2828" y="2205"/>
                  </a:cubicBezTo>
                  <a:cubicBezTo>
                    <a:pt x="2758" y="2641"/>
                    <a:pt x="2430" y="3137"/>
                    <a:pt x="1963" y="3137"/>
                  </a:cubicBezTo>
                  <a:cubicBezTo>
                    <a:pt x="1894" y="3137"/>
                    <a:pt x="1823" y="3126"/>
                    <a:pt x="1750" y="3103"/>
                  </a:cubicBezTo>
                  <a:cubicBezTo>
                    <a:pt x="453" y="2647"/>
                    <a:pt x="827" y="386"/>
                    <a:pt x="1985" y="386"/>
                  </a:cubicBezTo>
                  <a:close/>
                  <a:moveTo>
                    <a:pt x="1891" y="0"/>
                  </a:moveTo>
                  <a:cubicBezTo>
                    <a:pt x="463" y="0"/>
                    <a:pt x="1" y="2689"/>
                    <a:pt x="1490" y="3443"/>
                  </a:cubicBezTo>
                  <a:cubicBezTo>
                    <a:pt x="1641" y="3518"/>
                    <a:pt x="1790" y="3552"/>
                    <a:pt x="1934" y="3552"/>
                  </a:cubicBezTo>
                  <a:cubicBezTo>
                    <a:pt x="2441" y="3552"/>
                    <a:pt x="2885" y="3133"/>
                    <a:pt x="3087" y="2604"/>
                  </a:cubicBezTo>
                  <a:cubicBezTo>
                    <a:pt x="3308" y="2151"/>
                    <a:pt x="3333" y="1644"/>
                    <a:pt x="3200" y="1182"/>
                  </a:cubicBezTo>
                  <a:lnTo>
                    <a:pt x="3200" y="1182"/>
                  </a:lnTo>
                  <a:cubicBezTo>
                    <a:pt x="3562" y="1406"/>
                    <a:pt x="3935" y="1607"/>
                    <a:pt x="4325" y="1786"/>
                  </a:cubicBezTo>
                  <a:cubicBezTo>
                    <a:pt x="4352" y="1794"/>
                    <a:pt x="4378" y="1798"/>
                    <a:pt x="4402" y="1798"/>
                  </a:cubicBezTo>
                  <a:cubicBezTo>
                    <a:pt x="4614" y="1798"/>
                    <a:pt x="4727" y="1518"/>
                    <a:pt x="4584" y="1446"/>
                  </a:cubicBezTo>
                  <a:cubicBezTo>
                    <a:pt x="3826" y="1107"/>
                    <a:pt x="3167" y="708"/>
                    <a:pt x="2588" y="209"/>
                  </a:cubicBezTo>
                  <a:lnTo>
                    <a:pt x="2588" y="209"/>
                  </a:lnTo>
                  <a:cubicBezTo>
                    <a:pt x="2588" y="209"/>
                    <a:pt x="2588" y="209"/>
                    <a:pt x="2588" y="209"/>
                  </a:cubicBezTo>
                  <a:cubicBezTo>
                    <a:pt x="2567" y="201"/>
                    <a:pt x="2546" y="195"/>
                    <a:pt x="2525" y="191"/>
                  </a:cubicBezTo>
                  <a:lnTo>
                    <a:pt x="2525" y="191"/>
                  </a:lnTo>
                  <a:cubicBezTo>
                    <a:pt x="2499" y="158"/>
                    <a:pt x="2461" y="129"/>
                    <a:pt x="2408" y="109"/>
                  </a:cubicBezTo>
                  <a:cubicBezTo>
                    <a:pt x="2225" y="34"/>
                    <a:pt x="2052" y="0"/>
                    <a:pt x="189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8"/>
            <p:cNvSpPr/>
            <p:nvPr/>
          </p:nvSpPr>
          <p:spPr>
            <a:xfrm>
              <a:off x="4927950" y="345375"/>
              <a:ext cx="23900" cy="15225"/>
            </a:xfrm>
            <a:custGeom>
              <a:rect b="b" l="l" r="r" t="t"/>
              <a:pathLst>
                <a:path extrusionOk="0" h="609" w="956">
                  <a:moveTo>
                    <a:pt x="228" y="1"/>
                  </a:moveTo>
                  <a:cubicBezTo>
                    <a:pt x="42" y="1"/>
                    <a:pt x="1" y="269"/>
                    <a:pt x="158" y="339"/>
                  </a:cubicBezTo>
                  <a:cubicBezTo>
                    <a:pt x="318" y="418"/>
                    <a:pt x="477" y="518"/>
                    <a:pt x="657" y="598"/>
                  </a:cubicBezTo>
                  <a:cubicBezTo>
                    <a:pt x="671" y="605"/>
                    <a:pt x="684" y="608"/>
                    <a:pt x="698" y="608"/>
                  </a:cubicBezTo>
                  <a:cubicBezTo>
                    <a:pt x="841" y="608"/>
                    <a:pt x="956" y="252"/>
                    <a:pt x="737" y="179"/>
                  </a:cubicBezTo>
                  <a:cubicBezTo>
                    <a:pt x="557" y="99"/>
                    <a:pt x="397" y="19"/>
                    <a:pt x="318" y="19"/>
                  </a:cubicBezTo>
                  <a:cubicBezTo>
                    <a:pt x="285" y="7"/>
                    <a:pt x="255" y="1"/>
                    <a:pt x="2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8"/>
            <p:cNvSpPr/>
            <p:nvPr/>
          </p:nvSpPr>
          <p:spPr>
            <a:xfrm>
              <a:off x="4968375" y="363350"/>
              <a:ext cx="27100" cy="17900"/>
            </a:xfrm>
            <a:custGeom>
              <a:rect b="b" l="l" r="r" t="t"/>
              <a:pathLst>
                <a:path extrusionOk="0" h="716" w="1084">
                  <a:moveTo>
                    <a:pt x="237" y="1"/>
                  </a:moveTo>
                  <a:cubicBezTo>
                    <a:pt x="105" y="1"/>
                    <a:pt x="0" y="128"/>
                    <a:pt x="118" y="298"/>
                  </a:cubicBezTo>
                  <a:cubicBezTo>
                    <a:pt x="278" y="538"/>
                    <a:pt x="537" y="618"/>
                    <a:pt x="777" y="698"/>
                  </a:cubicBezTo>
                  <a:cubicBezTo>
                    <a:pt x="809" y="710"/>
                    <a:pt x="839" y="716"/>
                    <a:pt x="866" y="716"/>
                  </a:cubicBezTo>
                  <a:cubicBezTo>
                    <a:pt x="1051" y="716"/>
                    <a:pt x="1083" y="448"/>
                    <a:pt x="857" y="378"/>
                  </a:cubicBezTo>
                  <a:cubicBezTo>
                    <a:pt x="697" y="298"/>
                    <a:pt x="537" y="198"/>
                    <a:pt x="437" y="119"/>
                  </a:cubicBezTo>
                  <a:cubicBezTo>
                    <a:pt x="382" y="36"/>
                    <a:pt x="306" y="1"/>
                    <a:pt x="2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8"/>
            <p:cNvSpPr/>
            <p:nvPr/>
          </p:nvSpPr>
          <p:spPr>
            <a:xfrm>
              <a:off x="5004250" y="385275"/>
              <a:ext cx="23775" cy="15025"/>
            </a:xfrm>
            <a:custGeom>
              <a:rect b="b" l="l" r="r" t="t"/>
              <a:pathLst>
                <a:path extrusionOk="0" h="601" w="951">
                  <a:moveTo>
                    <a:pt x="260" y="0"/>
                  </a:moveTo>
                  <a:cubicBezTo>
                    <a:pt x="0" y="80"/>
                    <a:pt x="0" y="419"/>
                    <a:pt x="260" y="419"/>
                  </a:cubicBezTo>
                  <a:cubicBezTo>
                    <a:pt x="340" y="419"/>
                    <a:pt x="420" y="419"/>
                    <a:pt x="500" y="499"/>
                  </a:cubicBezTo>
                  <a:cubicBezTo>
                    <a:pt x="554" y="571"/>
                    <a:pt x="620" y="600"/>
                    <a:pt x="683" y="600"/>
                  </a:cubicBezTo>
                  <a:cubicBezTo>
                    <a:pt x="828" y="600"/>
                    <a:pt x="951" y="445"/>
                    <a:pt x="839" y="320"/>
                  </a:cubicBezTo>
                  <a:cubicBezTo>
                    <a:pt x="759" y="160"/>
                    <a:pt x="500" y="0"/>
                    <a:pt x="26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8"/>
            <p:cNvSpPr/>
            <p:nvPr/>
          </p:nvSpPr>
          <p:spPr>
            <a:xfrm>
              <a:off x="5040600" y="406925"/>
              <a:ext cx="23550" cy="16050"/>
            </a:xfrm>
            <a:custGeom>
              <a:rect b="b" l="l" r="r" t="t"/>
              <a:pathLst>
                <a:path extrusionOk="0" h="642" w="942">
                  <a:moveTo>
                    <a:pt x="317" y="1"/>
                  </a:moveTo>
                  <a:cubicBezTo>
                    <a:pt x="136" y="1"/>
                    <a:pt x="1" y="229"/>
                    <a:pt x="143" y="292"/>
                  </a:cubicBezTo>
                  <a:cubicBezTo>
                    <a:pt x="303" y="452"/>
                    <a:pt x="463" y="552"/>
                    <a:pt x="643" y="631"/>
                  </a:cubicBezTo>
                  <a:cubicBezTo>
                    <a:pt x="656" y="638"/>
                    <a:pt x="670" y="641"/>
                    <a:pt x="684" y="641"/>
                  </a:cubicBezTo>
                  <a:cubicBezTo>
                    <a:pt x="827" y="641"/>
                    <a:pt x="941" y="285"/>
                    <a:pt x="722" y="212"/>
                  </a:cubicBezTo>
                  <a:cubicBezTo>
                    <a:pt x="643" y="212"/>
                    <a:pt x="543" y="132"/>
                    <a:pt x="463" y="52"/>
                  </a:cubicBezTo>
                  <a:cubicBezTo>
                    <a:pt x="414" y="16"/>
                    <a:pt x="364" y="1"/>
                    <a:pt x="31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8"/>
            <p:cNvSpPr/>
            <p:nvPr/>
          </p:nvSpPr>
          <p:spPr>
            <a:xfrm>
              <a:off x="5076350" y="425600"/>
              <a:ext cx="21050" cy="13900"/>
            </a:xfrm>
            <a:custGeom>
              <a:rect b="b" l="l" r="r" t="t"/>
              <a:pathLst>
                <a:path extrusionOk="0" h="556" w="842">
                  <a:moveTo>
                    <a:pt x="273" y="1"/>
                  </a:moveTo>
                  <a:cubicBezTo>
                    <a:pt x="131" y="1"/>
                    <a:pt x="0" y="238"/>
                    <a:pt x="211" y="383"/>
                  </a:cubicBezTo>
                  <a:cubicBezTo>
                    <a:pt x="291" y="463"/>
                    <a:pt x="370" y="463"/>
                    <a:pt x="450" y="543"/>
                  </a:cubicBezTo>
                  <a:cubicBezTo>
                    <a:pt x="467" y="552"/>
                    <a:pt x="486" y="556"/>
                    <a:pt x="505" y="556"/>
                  </a:cubicBezTo>
                  <a:cubicBezTo>
                    <a:pt x="660" y="556"/>
                    <a:pt x="841" y="284"/>
                    <a:pt x="610" y="124"/>
                  </a:cubicBezTo>
                  <a:cubicBezTo>
                    <a:pt x="530" y="124"/>
                    <a:pt x="450" y="44"/>
                    <a:pt x="370" y="44"/>
                  </a:cubicBezTo>
                  <a:cubicBezTo>
                    <a:pt x="340" y="14"/>
                    <a:pt x="306" y="1"/>
                    <a:pt x="27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8"/>
            <p:cNvSpPr/>
            <p:nvPr/>
          </p:nvSpPr>
          <p:spPr>
            <a:xfrm>
              <a:off x="5106550" y="441175"/>
              <a:ext cx="19950" cy="12875"/>
            </a:xfrm>
            <a:custGeom>
              <a:rect b="b" l="l" r="r" t="t"/>
              <a:pathLst>
                <a:path extrusionOk="0" h="515" w="798">
                  <a:moveTo>
                    <a:pt x="240" y="0"/>
                  </a:moveTo>
                  <a:cubicBezTo>
                    <a:pt x="1" y="0"/>
                    <a:pt x="1" y="339"/>
                    <a:pt x="240" y="419"/>
                  </a:cubicBezTo>
                  <a:cubicBezTo>
                    <a:pt x="240" y="419"/>
                    <a:pt x="320" y="419"/>
                    <a:pt x="320" y="499"/>
                  </a:cubicBezTo>
                  <a:cubicBezTo>
                    <a:pt x="356" y="510"/>
                    <a:pt x="391" y="515"/>
                    <a:pt x="425" y="515"/>
                  </a:cubicBezTo>
                  <a:cubicBezTo>
                    <a:pt x="638" y="515"/>
                    <a:pt x="798" y="318"/>
                    <a:pt x="660" y="180"/>
                  </a:cubicBezTo>
                  <a:cubicBezTo>
                    <a:pt x="500" y="80"/>
                    <a:pt x="400" y="0"/>
                    <a:pt x="24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8"/>
            <p:cNvSpPr/>
            <p:nvPr/>
          </p:nvSpPr>
          <p:spPr>
            <a:xfrm>
              <a:off x="5138350" y="454150"/>
              <a:ext cx="17250" cy="13275"/>
            </a:xfrm>
            <a:custGeom>
              <a:rect b="b" l="l" r="r" t="t"/>
              <a:pathLst>
                <a:path extrusionOk="0" h="531" w="690">
                  <a:moveTo>
                    <a:pt x="244" y="1"/>
                  </a:moveTo>
                  <a:cubicBezTo>
                    <a:pt x="120" y="1"/>
                    <a:pt x="0" y="90"/>
                    <a:pt x="46" y="240"/>
                  </a:cubicBezTo>
                  <a:cubicBezTo>
                    <a:pt x="126" y="399"/>
                    <a:pt x="226" y="399"/>
                    <a:pt x="306" y="479"/>
                  </a:cubicBezTo>
                  <a:cubicBezTo>
                    <a:pt x="354" y="515"/>
                    <a:pt x="399" y="530"/>
                    <a:pt x="440" y="530"/>
                  </a:cubicBezTo>
                  <a:cubicBezTo>
                    <a:pt x="603" y="530"/>
                    <a:pt x="689" y="288"/>
                    <a:pt x="545" y="160"/>
                  </a:cubicBezTo>
                  <a:lnTo>
                    <a:pt x="466" y="160"/>
                  </a:lnTo>
                  <a:cubicBezTo>
                    <a:pt x="432" y="50"/>
                    <a:pt x="337" y="1"/>
                    <a:pt x="24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8"/>
            <p:cNvSpPr/>
            <p:nvPr/>
          </p:nvSpPr>
          <p:spPr>
            <a:xfrm>
              <a:off x="5168950" y="461625"/>
              <a:ext cx="10000" cy="11375"/>
            </a:xfrm>
            <a:custGeom>
              <a:rect b="b" l="l" r="r" t="t"/>
              <a:pathLst>
                <a:path extrusionOk="0" h="455" w="400">
                  <a:moveTo>
                    <a:pt x="200" y="1"/>
                  </a:moveTo>
                  <a:cubicBezTo>
                    <a:pt x="100" y="1"/>
                    <a:pt x="0" y="60"/>
                    <a:pt x="0" y="180"/>
                  </a:cubicBezTo>
                  <a:lnTo>
                    <a:pt x="0" y="260"/>
                  </a:lnTo>
                  <a:cubicBezTo>
                    <a:pt x="40" y="390"/>
                    <a:pt x="140" y="455"/>
                    <a:pt x="230" y="455"/>
                  </a:cubicBezTo>
                  <a:cubicBezTo>
                    <a:pt x="320" y="455"/>
                    <a:pt x="399" y="390"/>
                    <a:pt x="399" y="260"/>
                  </a:cubicBezTo>
                  <a:lnTo>
                    <a:pt x="399" y="180"/>
                  </a:lnTo>
                  <a:cubicBezTo>
                    <a:pt x="399" y="60"/>
                    <a:pt x="300" y="1"/>
                    <a:pt x="20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1" name="Google Shape;421;p8"/>
          <p:cNvGrpSpPr/>
          <p:nvPr/>
        </p:nvGrpSpPr>
        <p:grpSpPr>
          <a:xfrm>
            <a:off x="1109475" y="754400"/>
            <a:ext cx="556775" cy="309325"/>
            <a:chOff x="1109475" y="602000"/>
            <a:chExt cx="556775" cy="309325"/>
          </a:xfrm>
        </p:grpSpPr>
        <p:sp>
          <p:nvSpPr>
            <p:cNvPr id="422" name="Google Shape;422;p8"/>
            <p:cNvSpPr/>
            <p:nvPr/>
          </p:nvSpPr>
          <p:spPr>
            <a:xfrm>
              <a:off x="1109475" y="670025"/>
              <a:ext cx="191200" cy="241300"/>
            </a:xfrm>
            <a:custGeom>
              <a:rect b="b" l="l" r="r" t="t"/>
              <a:pathLst>
                <a:path extrusionOk="0" h="9652" w="7648">
                  <a:moveTo>
                    <a:pt x="3261" y="0"/>
                  </a:moveTo>
                  <a:cubicBezTo>
                    <a:pt x="2738" y="0"/>
                    <a:pt x="2208" y="139"/>
                    <a:pt x="1757" y="408"/>
                  </a:cubicBezTo>
                  <a:cubicBezTo>
                    <a:pt x="679" y="1007"/>
                    <a:pt x="0" y="2664"/>
                    <a:pt x="499" y="3822"/>
                  </a:cubicBezTo>
                  <a:cubicBezTo>
                    <a:pt x="554" y="3901"/>
                    <a:pt x="622" y="3932"/>
                    <a:pt x="688" y="3932"/>
                  </a:cubicBezTo>
                  <a:cubicBezTo>
                    <a:pt x="837" y="3932"/>
                    <a:pt x="974" y="3773"/>
                    <a:pt x="919" y="3662"/>
                  </a:cubicBezTo>
                  <a:cubicBezTo>
                    <a:pt x="340" y="2325"/>
                    <a:pt x="1338" y="827"/>
                    <a:pt x="2576" y="508"/>
                  </a:cubicBezTo>
                  <a:cubicBezTo>
                    <a:pt x="2820" y="440"/>
                    <a:pt x="3059" y="407"/>
                    <a:pt x="3286" y="407"/>
                  </a:cubicBezTo>
                  <a:cubicBezTo>
                    <a:pt x="4450" y="407"/>
                    <a:pt x="5331" y="1265"/>
                    <a:pt x="5331" y="2584"/>
                  </a:cubicBezTo>
                  <a:cubicBezTo>
                    <a:pt x="5331" y="3902"/>
                    <a:pt x="4752" y="5239"/>
                    <a:pt x="4173" y="6397"/>
                  </a:cubicBezTo>
                  <a:cubicBezTo>
                    <a:pt x="3574" y="7495"/>
                    <a:pt x="2835" y="8573"/>
                    <a:pt x="1917" y="9312"/>
                  </a:cubicBezTo>
                  <a:cubicBezTo>
                    <a:pt x="1757" y="9491"/>
                    <a:pt x="1917" y="9651"/>
                    <a:pt x="2077" y="9651"/>
                  </a:cubicBezTo>
                  <a:cubicBezTo>
                    <a:pt x="2110" y="9651"/>
                    <a:pt x="2143" y="9651"/>
                    <a:pt x="2176" y="9651"/>
                  </a:cubicBezTo>
                  <a:lnTo>
                    <a:pt x="2176" y="9651"/>
                  </a:lnTo>
                  <a:cubicBezTo>
                    <a:pt x="2176" y="9651"/>
                    <a:pt x="2176" y="9651"/>
                    <a:pt x="2176" y="9651"/>
                  </a:cubicBezTo>
                  <a:cubicBezTo>
                    <a:pt x="2176" y="9651"/>
                    <a:pt x="2176" y="9651"/>
                    <a:pt x="2176" y="9651"/>
                  </a:cubicBezTo>
                  <a:lnTo>
                    <a:pt x="2176" y="9651"/>
                  </a:lnTo>
                  <a:cubicBezTo>
                    <a:pt x="3980" y="9651"/>
                    <a:pt x="5781" y="9634"/>
                    <a:pt x="7487" y="8733"/>
                  </a:cubicBezTo>
                  <a:cubicBezTo>
                    <a:pt x="7647" y="8661"/>
                    <a:pt x="7520" y="8381"/>
                    <a:pt x="7319" y="8381"/>
                  </a:cubicBezTo>
                  <a:cubicBezTo>
                    <a:pt x="7296" y="8381"/>
                    <a:pt x="7272" y="8385"/>
                    <a:pt x="7247" y="8393"/>
                  </a:cubicBezTo>
                  <a:cubicBezTo>
                    <a:pt x="5714" y="9160"/>
                    <a:pt x="4197" y="9293"/>
                    <a:pt x="2544" y="9310"/>
                  </a:cubicBezTo>
                  <a:lnTo>
                    <a:pt x="2544" y="9310"/>
                  </a:lnTo>
                  <a:cubicBezTo>
                    <a:pt x="3598" y="8269"/>
                    <a:pt x="4399" y="6924"/>
                    <a:pt x="4991" y="5579"/>
                  </a:cubicBezTo>
                  <a:cubicBezTo>
                    <a:pt x="5490" y="4321"/>
                    <a:pt x="6069" y="2664"/>
                    <a:pt x="5490" y="1327"/>
                  </a:cubicBezTo>
                  <a:cubicBezTo>
                    <a:pt x="5071" y="425"/>
                    <a:pt x="4176" y="0"/>
                    <a:pt x="326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8"/>
            <p:cNvSpPr/>
            <p:nvPr/>
          </p:nvSpPr>
          <p:spPr>
            <a:xfrm>
              <a:off x="1366325" y="647650"/>
              <a:ext cx="43775" cy="153000"/>
            </a:xfrm>
            <a:custGeom>
              <a:rect b="b" l="l" r="r" t="t"/>
              <a:pathLst>
                <a:path extrusionOk="0" h="6120" w="1751">
                  <a:moveTo>
                    <a:pt x="191" y="1"/>
                  </a:moveTo>
                  <a:cubicBezTo>
                    <a:pt x="89" y="1"/>
                    <a:pt x="1" y="86"/>
                    <a:pt x="47" y="225"/>
                  </a:cubicBezTo>
                  <a:cubicBezTo>
                    <a:pt x="466" y="2142"/>
                    <a:pt x="886" y="4058"/>
                    <a:pt x="1385" y="5975"/>
                  </a:cubicBezTo>
                  <a:cubicBezTo>
                    <a:pt x="1385" y="6075"/>
                    <a:pt x="1455" y="6119"/>
                    <a:pt x="1530" y="6119"/>
                  </a:cubicBezTo>
                  <a:cubicBezTo>
                    <a:pt x="1635" y="6119"/>
                    <a:pt x="1751" y="6034"/>
                    <a:pt x="1704" y="5895"/>
                  </a:cubicBezTo>
                  <a:cubicBezTo>
                    <a:pt x="1285" y="3978"/>
                    <a:pt x="886" y="2062"/>
                    <a:pt x="387" y="145"/>
                  </a:cubicBezTo>
                  <a:cubicBezTo>
                    <a:pt x="345" y="45"/>
                    <a:pt x="264" y="1"/>
                    <a:pt x="19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8"/>
            <p:cNvSpPr/>
            <p:nvPr/>
          </p:nvSpPr>
          <p:spPr>
            <a:xfrm>
              <a:off x="1320150" y="691650"/>
              <a:ext cx="135600" cy="43250"/>
            </a:xfrm>
            <a:custGeom>
              <a:rect b="b" l="l" r="r" t="t"/>
              <a:pathLst>
                <a:path extrusionOk="0" h="1730" w="5424">
                  <a:moveTo>
                    <a:pt x="5179" y="1"/>
                  </a:moveTo>
                  <a:cubicBezTo>
                    <a:pt x="5140" y="1"/>
                    <a:pt x="5096" y="13"/>
                    <a:pt x="5048" y="42"/>
                  </a:cubicBezTo>
                  <a:cubicBezTo>
                    <a:pt x="3551" y="721"/>
                    <a:pt x="1814" y="961"/>
                    <a:pt x="237" y="1300"/>
                  </a:cubicBezTo>
                  <a:cubicBezTo>
                    <a:pt x="0" y="1373"/>
                    <a:pt x="46" y="1729"/>
                    <a:pt x="254" y="1729"/>
                  </a:cubicBezTo>
                  <a:cubicBezTo>
                    <a:pt x="274" y="1729"/>
                    <a:pt x="295" y="1726"/>
                    <a:pt x="317" y="1719"/>
                  </a:cubicBezTo>
                  <a:cubicBezTo>
                    <a:pt x="1974" y="1380"/>
                    <a:pt x="3731" y="1040"/>
                    <a:pt x="5228" y="382"/>
                  </a:cubicBezTo>
                  <a:cubicBezTo>
                    <a:pt x="5424" y="251"/>
                    <a:pt x="5353" y="1"/>
                    <a:pt x="517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8"/>
            <p:cNvSpPr/>
            <p:nvPr/>
          </p:nvSpPr>
          <p:spPr>
            <a:xfrm>
              <a:off x="1486750" y="602000"/>
              <a:ext cx="179500" cy="267900"/>
            </a:xfrm>
            <a:custGeom>
              <a:rect b="b" l="l" r="r" t="t"/>
              <a:pathLst>
                <a:path extrusionOk="0" h="10716" w="7180">
                  <a:moveTo>
                    <a:pt x="2610" y="1"/>
                  </a:moveTo>
                  <a:cubicBezTo>
                    <a:pt x="1633" y="1"/>
                    <a:pt x="742" y="776"/>
                    <a:pt x="141" y="1392"/>
                  </a:cubicBezTo>
                  <a:cubicBezTo>
                    <a:pt x="0" y="1581"/>
                    <a:pt x="130" y="1781"/>
                    <a:pt x="269" y="1781"/>
                  </a:cubicBezTo>
                  <a:cubicBezTo>
                    <a:pt x="308" y="1781"/>
                    <a:pt x="346" y="1766"/>
                    <a:pt x="381" y="1732"/>
                  </a:cubicBezTo>
                  <a:cubicBezTo>
                    <a:pt x="974" y="1138"/>
                    <a:pt x="1812" y="350"/>
                    <a:pt x="2626" y="350"/>
                  </a:cubicBezTo>
                  <a:cubicBezTo>
                    <a:pt x="2853" y="350"/>
                    <a:pt x="3078" y="411"/>
                    <a:pt x="3295" y="554"/>
                  </a:cubicBezTo>
                  <a:cubicBezTo>
                    <a:pt x="4214" y="1133"/>
                    <a:pt x="4553" y="2391"/>
                    <a:pt x="4633" y="3309"/>
                  </a:cubicBezTo>
                  <a:cubicBezTo>
                    <a:pt x="4872" y="5964"/>
                    <a:pt x="3954" y="8958"/>
                    <a:pt x="1459" y="10296"/>
                  </a:cubicBezTo>
                  <a:cubicBezTo>
                    <a:pt x="1379" y="10376"/>
                    <a:pt x="1379" y="10615"/>
                    <a:pt x="1559" y="10615"/>
                  </a:cubicBezTo>
                  <a:cubicBezTo>
                    <a:pt x="1965" y="10685"/>
                    <a:pt x="2355" y="10716"/>
                    <a:pt x="2732" y="10716"/>
                  </a:cubicBezTo>
                  <a:cubicBezTo>
                    <a:pt x="4207" y="10716"/>
                    <a:pt x="5502" y="10242"/>
                    <a:pt x="6949" y="9717"/>
                  </a:cubicBezTo>
                  <a:cubicBezTo>
                    <a:pt x="7180" y="9628"/>
                    <a:pt x="7142" y="9365"/>
                    <a:pt x="6947" y="9365"/>
                  </a:cubicBezTo>
                  <a:cubicBezTo>
                    <a:pt x="6923" y="9365"/>
                    <a:pt x="6897" y="9369"/>
                    <a:pt x="6869" y="9378"/>
                  </a:cubicBezTo>
                  <a:cubicBezTo>
                    <a:pt x="5474" y="9842"/>
                    <a:pt x="4183" y="10307"/>
                    <a:pt x="2737" y="10307"/>
                  </a:cubicBezTo>
                  <a:cubicBezTo>
                    <a:pt x="2582" y="10307"/>
                    <a:pt x="2426" y="10302"/>
                    <a:pt x="2267" y="10291"/>
                  </a:cubicBezTo>
                  <a:lnTo>
                    <a:pt x="2267" y="10291"/>
                  </a:lnTo>
                  <a:cubicBezTo>
                    <a:pt x="4586" y="8718"/>
                    <a:pt x="5416" y="5422"/>
                    <a:pt x="4952" y="2730"/>
                  </a:cubicBezTo>
                  <a:cubicBezTo>
                    <a:pt x="4713" y="1732"/>
                    <a:pt x="4293" y="554"/>
                    <a:pt x="3295" y="135"/>
                  </a:cubicBezTo>
                  <a:cubicBezTo>
                    <a:pt x="3064" y="42"/>
                    <a:pt x="2835" y="1"/>
                    <a:pt x="26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6" name="Google Shape;426;p8"/>
          <p:cNvGrpSpPr/>
          <p:nvPr/>
        </p:nvGrpSpPr>
        <p:grpSpPr>
          <a:xfrm>
            <a:off x="308950" y="314725"/>
            <a:ext cx="605400" cy="472000"/>
            <a:chOff x="308950" y="162325"/>
            <a:chExt cx="605400" cy="472000"/>
          </a:xfrm>
        </p:grpSpPr>
        <p:sp>
          <p:nvSpPr>
            <p:cNvPr id="427" name="Google Shape;427;p8"/>
            <p:cNvSpPr/>
            <p:nvPr/>
          </p:nvSpPr>
          <p:spPr>
            <a:xfrm>
              <a:off x="308950" y="162325"/>
              <a:ext cx="295475" cy="472000"/>
            </a:xfrm>
            <a:custGeom>
              <a:rect b="b" l="l" r="r" t="t"/>
              <a:pathLst>
                <a:path extrusionOk="0" h="18880" w="11819">
                  <a:moveTo>
                    <a:pt x="3216" y="0"/>
                  </a:moveTo>
                  <a:cubicBezTo>
                    <a:pt x="2327" y="0"/>
                    <a:pt x="1429" y="274"/>
                    <a:pt x="919" y="1013"/>
                  </a:cubicBezTo>
                  <a:cubicBezTo>
                    <a:pt x="260" y="1931"/>
                    <a:pt x="81" y="3169"/>
                    <a:pt x="81" y="4247"/>
                  </a:cubicBezTo>
                  <a:cubicBezTo>
                    <a:pt x="1" y="5844"/>
                    <a:pt x="260" y="7421"/>
                    <a:pt x="580" y="8998"/>
                  </a:cubicBezTo>
                  <a:cubicBezTo>
                    <a:pt x="1258" y="12232"/>
                    <a:pt x="2416" y="15486"/>
                    <a:pt x="2995" y="18720"/>
                  </a:cubicBezTo>
                  <a:cubicBezTo>
                    <a:pt x="3029" y="18830"/>
                    <a:pt x="3110" y="18879"/>
                    <a:pt x="3192" y="18879"/>
                  </a:cubicBezTo>
                  <a:cubicBezTo>
                    <a:pt x="3302" y="18879"/>
                    <a:pt x="3414" y="18789"/>
                    <a:pt x="3414" y="18640"/>
                  </a:cubicBezTo>
                  <a:cubicBezTo>
                    <a:pt x="2915" y="16145"/>
                    <a:pt x="2077" y="13829"/>
                    <a:pt x="1498" y="11414"/>
                  </a:cubicBezTo>
                  <a:cubicBezTo>
                    <a:pt x="839" y="8659"/>
                    <a:pt x="81" y="5584"/>
                    <a:pt x="580" y="2849"/>
                  </a:cubicBezTo>
                  <a:cubicBezTo>
                    <a:pt x="759" y="1851"/>
                    <a:pt x="1258" y="853"/>
                    <a:pt x="2257" y="514"/>
                  </a:cubicBezTo>
                  <a:cubicBezTo>
                    <a:pt x="2547" y="422"/>
                    <a:pt x="2831" y="380"/>
                    <a:pt x="3108" y="380"/>
                  </a:cubicBezTo>
                  <a:cubicBezTo>
                    <a:pt x="3859" y="380"/>
                    <a:pt x="4553" y="691"/>
                    <a:pt x="5151" y="1173"/>
                  </a:cubicBezTo>
                  <a:cubicBezTo>
                    <a:pt x="7327" y="3009"/>
                    <a:pt x="8565" y="6004"/>
                    <a:pt x="9563" y="8579"/>
                  </a:cubicBezTo>
                  <a:cubicBezTo>
                    <a:pt x="10062" y="9996"/>
                    <a:pt x="10561" y="11414"/>
                    <a:pt x="10901" y="12911"/>
                  </a:cubicBezTo>
                  <a:cubicBezTo>
                    <a:pt x="10980" y="13070"/>
                    <a:pt x="11479" y="15147"/>
                    <a:pt x="11140" y="15226"/>
                  </a:cubicBezTo>
                  <a:cubicBezTo>
                    <a:pt x="10927" y="15315"/>
                    <a:pt x="11030" y="15579"/>
                    <a:pt x="11182" y="15579"/>
                  </a:cubicBezTo>
                  <a:cubicBezTo>
                    <a:pt x="11201" y="15579"/>
                    <a:pt x="11220" y="15575"/>
                    <a:pt x="11240" y="15566"/>
                  </a:cubicBezTo>
                  <a:cubicBezTo>
                    <a:pt x="11819" y="15486"/>
                    <a:pt x="11559" y="14488"/>
                    <a:pt x="11559" y="14069"/>
                  </a:cubicBezTo>
                  <a:cubicBezTo>
                    <a:pt x="11400" y="12831"/>
                    <a:pt x="10980" y="11573"/>
                    <a:pt x="10561" y="10336"/>
                  </a:cubicBezTo>
                  <a:cubicBezTo>
                    <a:pt x="9563" y="7341"/>
                    <a:pt x="8325" y="4167"/>
                    <a:pt x="6249" y="1751"/>
                  </a:cubicBezTo>
                  <a:cubicBezTo>
                    <a:pt x="5570" y="933"/>
                    <a:pt x="4652" y="95"/>
                    <a:pt x="3574" y="15"/>
                  </a:cubicBezTo>
                  <a:cubicBezTo>
                    <a:pt x="3456" y="5"/>
                    <a:pt x="3336" y="0"/>
                    <a:pt x="321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8"/>
            <p:cNvSpPr/>
            <p:nvPr/>
          </p:nvSpPr>
          <p:spPr>
            <a:xfrm>
              <a:off x="343050" y="426425"/>
              <a:ext cx="231425" cy="52500"/>
            </a:xfrm>
            <a:custGeom>
              <a:rect b="b" l="l" r="r" t="t"/>
              <a:pathLst>
                <a:path extrusionOk="0" h="2100" w="9257">
                  <a:moveTo>
                    <a:pt x="9016" y="1"/>
                  </a:moveTo>
                  <a:cubicBezTo>
                    <a:pt x="8998" y="1"/>
                    <a:pt x="8978" y="4"/>
                    <a:pt x="8958" y="11"/>
                  </a:cubicBezTo>
                  <a:cubicBezTo>
                    <a:pt x="6043" y="510"/>
                    <a:pt x="3128" y="1269"/>
                    <a:pt x="214" y="1768"/>
                  </a:cubicBezTo>
                  <a:cubicBezTo>
                    <a:pt x="1" y="1839"/>
                    <a:pt x="40" y="2100"/>
                    <a:pt x="221" y="2100"/>
                  </a:cubicBezTo>
                  <a:cubicBezTo>
                    <a:pt x="243" y="2100"/>
                    <a:pt x="267" y="2096"/>
                    <a:pt x="294" y="2087"/>
                  </a:cubicBezTo>
                  <a:cubicBezTo>
                    <a:pt x="3208" y="1588"/>
                    <a:pt x="6123" y="929"/>
                    <a:pt x="9037" y="350"/>
                  </a:cubicBezTo>
                  <a:cubicBezTo>
                    <a:pt x="9256" y="350"/>
                    <a:pt x="9209" y="1"/>
                    <a:pt x="901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8"/>
            <p:cNvSpPr/>
            <p:nvPr/>
          </p:nvSpPr>
          <p:spPr>
            <a:xfrm>
              <a:off x="614900" y="345400"/>
              <a:ext cx="299450" cy="201225"/>
            </a:xfrm>
            <a:custGeom>
              <a:rect b="b" l="l" r="r" t="t"/>
              <a:pathLst>
                <a:path extrusionOk="0" h="8049" w="11978">
                  <a:moveTo>
                    <a:pt x="3374" y="404"/>
                  </a:moveTo>
                  <a:cubicBezTo>
                    <a:pt x="4758" y="404"/>
                    <a:pt x="6008" y="1399"/>
                    <a:pt x="6991" y="2433"/>
                  </a:cubicBezTo>
                  <a:lnTo>
                    <a:pt x="6991" y="2433"/>
                  </a:lnTo>
                  <a:cubicBezTo>
                    <a:pt x="6992" y="2437"/>
                    <a:pt x="6993" y="2440"/>
                    <a:pt x="6993" y="2444"/>
                  </a:cubicBezTo>
                  <a:lnTo>
                    <a:pt x="6993" y="2444"/>
                  </a:lnTo>
                  <a:cubicBezTo>
                    <a:pt x="7074" y="3857"/>
                    <a:pt x="7199" y="5857"/>
                    <a:pt x="6149" y="7005"/>
                  </a:cubicBezTo>
                  <a:cubicBezTo>
                    <a:pt x="5773" y="7426"/>
                    <a:pt x="5287" y="7607"/>
                    <a:pt x="4783" y="7607"/>
                  </a:cubicBezTo>
                  <a:cubicBezTo>
                    <a:pt x="4403" y="7607"/>
                    <a:pt x="4014" y="7505"/>
                    <a:pt x="3653" y="7325"/>
                  </a:cubicBezTo>
                  <a:cubicBezTo>
                    <a:pt x="1996" y="6506"/>
                    <a:pt x="80" y="4250"/>
                    <a:pt x="659" y="2254"/>
                  </a:cubicBezTo>
                  <a:cubicBezTo>
                    <a:pt x="898" y="1336"/>
                    <a:pt x="1737" y="757"/>
                    <a:pt x="2575" y="517"/>
                  </a:cubicBezTo>
                  <a:cubicBezTo>
                    <a:pt x="2846" y="440"/>
                    <a:pt x="3112" y="404"/>
                    <a:pt x="3374" y="404"/>
                  </a:cubicBezTo>
                  <a:close/>
                  <a:moveTo>
                    <a:pt x="3153" y="1"/>
                  </a:moveTo>
                  <a:cubicBezTo>
                    <a:pt x="2297" y="1"/>
                    <a:pt x="1458" y="334"/>
                    <a:pt x="739" y="1176"/>
                  </a:cubicBezTo>
                  <a:cubicBezTo>
                    <a:pt x="0" y="2174"/>
                    <a:pt x="80" y="3412"/>
                    <a:pt x="499" y="4510"/>
                  </a:cubicBezTo>
                  <a:cubicBezTo>
                    <a:pt x="1098" y="5918"/>
                    <a:pt x="2904" y="8048"/>
                    <a:pt x="4726" y="8048"/>
                  </a:cubicBezTo>
                  <a:cubicBezTo>
                    <a:pt x="5151" y="8048"/>
                    <a:pt x="5577" y="7932"/>
                    <a:pt x="5989" y="7664"/>
                  </a:cubicBezTo>
                  <a:cubicBezTo>
                    <a:pt x="7144" y="6933"/>
                    <a:pt x="7410" y="5313"/>
                    <a:pt x="7431" y="3840"/>
                  </a:cubicBezTo>
                  <a:lnTo>
                    <a:pt x="7431" y="3840"/>
                  </a:lnTo>
                  <a:cubicBezTo>
                    <a:pt x="8177" y="5583"/>
                    <a:pt x="9593" y="6912"/>
                    <a:pt x="11639" y="7245"/>
                  </a:cubicBezTo>
                  <a:cubicBezTo>
                    <a:pt x="11878" y="7245"/>
                    <a:pt x="11978" y="6905"/>
                    <a:pt x="11718" y="6825"/>
                  </a:cubicBezTo>
                  <a:cubicBezTo>
                    <a:pt x="9445" y="6525"/>
                    <a:pt x="7986" y="4881"/>
                    <a:pt x="7405" y="2675"/>
                  </a:cubicBezTo>
                  <a:lnTo>
                    <a:pt x="7405" y="2675"/>
                  </a:lnTo>
                  <a:cubicBezTo>
                    <a:pt x="7399" y="2558"/>
                    <a:pt x="7393" y="2444"/>
                    <a:pt x="7386" y="2334"/>
                  </a:cubicBezTo>
                  <a:cubicBezTo>
                    <a:pt x="7380" y="2334"/>
                    <a:pt x="7373" y="2334"/>
                    <a:pt x="7366" y="2334"/>
                  </a:cubicBezTo>
                  <a:lnTo>
                    <a:pt x="7366" y="2334"/>
                  </a:lnTo>
                  <a:cubicBezTo>
                    <a:pt x="7372" y="2276"/>
                    <a:pt x="7356" y="2218"/>
                    <a:pt x="7307" y="2174"/>
                  </a:cubicBezTo>
                  <a:cubicBezTo>
                    <a:pt x="6247" y="1051"/>
                    <a:pt x="4673" y="1"/>
                    <a:pt x="31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0" name="Google Shape;430;p8"/>
          <p:cNvGrpSpPr/>
          <p:nvPr/>
        </p:nvGrpSpPr>
        <p:grpSpPr>
          <a:xfrm>
            <a:off x="1959900" y="323575"/>
            <a:ext cx="413125" cy="501200"/>
            <a:chOff x="1959900" y="171175"/>
            <a:chExt cx="413125" cy="501200"/>
          </a:xfrm>
        </p:grpSpPr>
        <p:sp>
          <p:nvSpPr>
            <p:cNvPr id="431" name="Google Shape;431;p8"/>
            <p:cNvSpPr/>
            <p:nvPr/>
          </p:nvSpPr>
          <p:spPr>
            <a:xfrm>
              <a:off x="1959900" y="224950"/>
              <a:ext cx="413125" cy="447425"/>
            </a:xfrm>
            <a:custGeom>
              <a:rect b="b" l="l" r="r" t="t"/>
              <a:pathLst>
                <a:path extrusionOk="0" h="17897" w="16525">
                  <a:moveTo>
                    <a:pt x="10793" y="4809"/>
                  </a:moveTo>
                  <a:cubicBezTo>
                    <a:pt x="11319" y="4809"/>
                    <a:pt x="11859" y="4988"/>
                    <a:pt x="12397" y="5415"/>
                  </a:cubicBezTo>
                  <a:cubicBezTo>
                    <a:pt x="14234" y="6733"/>
                    <a:pt x="14893" y="9487"/>
                    <a:pt x="14893" y="11564"/>
                  </a:cubicBezTo>
                  <a:cubicBezTo>
                    <a:pt x="14893" y="13899"/>
                    <a:pt x="14074" y="16554"/>
                    <a:pt x="11659" y="17313"/>
                  </a:cubicBezTo>
                  <a:cubicBezTo>
                    <a:pt x="11140" y="17486"/>
                    <a:pt x="10601" y="17558"/>
                    <a:pt x="10059" y="17558"/>
                  </a:cubicBezTo>
                  <a:cubicBezTo>
                    <a:pt x="9034" y="17558"/>
                    <a:pt x="8001" y="17300"/>
                    <a:pt x="7087" y="16974"/>
                  </a:cubicBezTo>
                  <a:cubicBezTo>
                    <a:pt x="4751" y="16135"/>
                    <a:pt x="2256" y="14897"/>
                    <a:pt x="1178" y="12562"/>
                  </a:cubicBezTo>
                  <a:cubicBezTo>
                    <a:pt x="260" y="10645"/>
                    <a:pt x="499" y="7990"/>
                    <a:pt x="2096" y="6413"/>
                  </a:cubicBezTo>
                  <a:cubicBezTo>
                    <a:pt x="2507" y="6003"/>
                    <a:pt x="3133" y="5593"/>
                    <a:pt x="3764" y="5593"/>
                  </a:cubicBezTo>
                  <a:cubicBezTo>
                    <a:pt x="3901" y="5593"/>
                    <a:pt x="4038" y="5612"/>
                    <a:pt x="4173" y="5655"/>
                  </a:cubicBezTo>
                  <a:cubicBezTo>
                    <a:pt x="5330" y="5914"/>
                    <a:pt x="5909" y="7152"/>
                    <a:pt x="6249" y="8150"/>
                  </a:cubicBezTo>
                  <a:cubicBezTo>
                    <a:pt x="6277" y="8213"/>
                    <a:pt x="6337" y="8242"/>
                    <a:pt x="6400" y="8242"/>
                  </a:cubicBezTo>
                  <a:cubicBezTo>
                    <a:pt x="6405" y="8242"/>
                    <a:pt x="6409" y="8242"/>
                    <a:pt x="6414" y="8241"/>
                  </a:cubicBezTo>
                  <a:lnTo>
                    <a:pt x="6414" y="8241"/>
                  </a:lnTo>
                  <a:cubicBezTo>
                    <a:pt x="6419" y="8242"/>
                    <a:pt x="6423" y="8242"/>
                    <a:pt x="6428" y="8242"/>
                  </a:cubicBezTo>
                  <a:cubicBezTo>
                    <a:pt x="6490" y="8242"/>
                    <a:pt x="6553" y="8213"/>
                    <a:pt x="6588" y="8150"/>
                  </a:cubicBezTo>
                  <a:cubicBezTo>
                    <a:pt x="7477" y="6756"/>
                    <a:pt x="9059" y="4809"/>
                    <a:pt x="10793" y="4809"/>
                  </a:cubicBezTo>
                  <a:close/>
                  <a:moveTo>
                    <a:pt x="13904" y="1"/>
                  </a:moveTo>
                  <a:cubicBezTo>
                    <a:pt x="9531" y="1"/>
                    <a:pt x="7629" y="3944"/>
                    <a:pt x="6408" y="7514"/>
                  </a:cubicBezTo>
                  <a:lnTo>
                    <a:pt x="6408" y="7514"/>
                  </a:lnTo>
                  <a:cubicBezTo>
                    <a:pt x="5931" y="6386"/>
                    <a:pt x="5058" y="5211"/>
                    <a:pt x="3827" y="5211"/>
                  </a:cubicBezTo>
                  <a:cubicBezTo>
                    <a:pt x="3542" y="5211"/>
                    <a:pt x="3238" y="5274"/>
                    <a:pt x="2915" y="5415"/>
                  </a:cubicBezTo>
                  <a:cubicBezTo>
                    <a:pt x="1258" y="6074"/>
                    <a:pt x="420" y="7990"/>
                    <a:pt x="260" y="9647"/>
                  </a:cubicBezTo>
                  <a:cubicBezTo>
                    <a:pt x="0" y="12143"/>
                    <a:pt x="1418" y="14398"/>
                    <a:pt x="3594" y="15716"/>
                  </a:cubicBezTo>
                  <a:cubicBezTo>
                    <a:pt x="5410" y="16894"/>
                    <a:pt x="7666" y="17892"/>
                    <a:pt x="9822" y="17892"/>
                  </a:cubicBezTo>
                  <a:cubicBezTo>
                    <a:pt x="9907" y="17895"/>
                    <a:pt x="9990" y="17897"/>
                    <a:pt x="10073" y="17897"/>
                  </a:cubicBezTo>
                  <a:cubicBezTo>
                    <a:pt x="16161" y="17897"/>
                    <a:pt x="16525" y="9279"/>
                    <a:pt x="13236" y="5655"/>
                  </a:cubicBezTo>
                  <a:cubicBezTo>
                    <a:pt x="12547" y="4900"/>
                    <a:pt x="11696" y="4428"/>
                    <a:pt x="10772" y="4428"/>
                  </a:cubicBezTo>
                  <a:cubicBezTo>
                    <a:pt x="10571" y="4428"/>
                    <a:pt x="10368" y="4451"/>
                    <a:pt x="10161" y="4497"/>
                  </a:cubicBezTo>
                  <a:cubicBezTo>
                    <a:pt x="8874" y="4804"/>
                    <a:pt x="7865" y="5776"/>
                    <a:pt x="7057" y="6831"/>
                  </a:cubicBezTo>
                  <a:lnTo>
                    <a:pt x="7057" y="6831"/>
                  </a:lnTo>
                  <a:cubicBezTo>
                    <a:pt x="8258" y="3642"/>
                    <a:pt x="10072" y="413"/>
                    <a:pt x="13773" y="413"/>
                  </a:cubicBezTo>
                  <a:cubicBezTo>
                    <a:pt x="13898" y="413"/>
                    <a:pt x="14025" y="417"/>
                    <a:pt x="14154" y="424"/>
                  </a:cubicBezTo>
                  <a:cubicBezTo>
                    <a:pt x="14394" y="424"/>
                    <a:pt x="14394" y="85"/>
                    <a:pt x="14154" y="5"/>
                  </a:cubicBezTo>
                  <a:cubicBezTo>
                    <a:pt x="14070" y="2"/>
                    <a:pt x="13987" y="1"/>
                    <a:pt x="1390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8"/>
            <p:cNvSpPr/>
            <p:nvPr/>
          </p:nvSpPr>
          <p:spPr>
            <a:xfrm>
              <a:off x="2093150" y="171175"/>
              <a:ext cx="124100" cy="112600"/>
            </a:xfrm>
            <a:custGeom>
              <a:rect b="b" l="l" r="r" t="t"/>
              <a:pathLst>
                <a:path extrusionOk="0" h="4504" w="4964">
                  <a:moveTo>
                    <a:pt x="340" y="0"/>
                  </a:moveTo>
                  <a:cubicBezTo>
                    <a:pt x="160" y="0"/>
                    <a:pt x="160" y="80"/>
                    <a:pt x="160" y="240"/>
                  </a:cubicBezTo>
                  <a:cubicBezTo>
                    <a:pt x="0" y="1238"/>
                    <a:pt x="160" y="2316"/>
                    <a:pt x="919" y="3074"/>
                  </a:cubicBezTo>
                  <a:cubicBezTo>
                    <a:pt x="1837" y="3813"/>
                    <a:pt x="3075" y="4152"/>
                    <a:pt x="4073" y="4492"/>
                  </a:cubicBezTo>
                  <a:cubicBezTo>
                    <a:pt x="4100" y="4500"/>
                    <a:pt x="4125" y="4504"/>
                    <a:pt x="4148" y="4504"/>
                  </a:cubicBezTo>
                  <a:cubicBezTo>
                    <a:pt x="4346" y="4504"/>
                    <a:pt x="4396" y="4224"/>
                    <a:pt x="4253" y="4152"/>
                  </a:cubicBezTo>
                  <a:cubicBezTo>
                    <a:pt x="3254" y="3813"/>
                    <a:pt x="2256" y="3573"/>
                    <a:pt x="1418" y="2995"/>
                  </a:cubicBezTo>
                  <a:cubicBezTo>
                    <a:pt x="545" y="2350"/>
                    <a:pt x="430" y="1345"/>
                    <a:pt x="489" y="390"/>
                  </a:cubicBezTo>
                  <a:lnTo>
                    <a:pt x="489" y="390"/>
                  </a:lnTo>
                  <a:cubicBezTo>
                    <a:pt x="589" y="385"/>
                    <a:pt x="688" y="382"/>
                    <a:pt x="786" y="382"/>
                  </a:cubicBezTo>
                  <a:cubicBezTo>
                    <a:pt x="1691" y="382"/>
                    <a:pt x="2519" y="613"/>
                    <a:pt x="3155" y="1318"/>
                  </a:cubicBezTo>
                  <a:cubicBezTo>
                    <a:pt x="3833" y="2076"/>
                    <a:pt x="4153" y="2995"/>
                    <a:pt x="4572" y="3733"/>
                  </a:cubicBezTo>
                  <a:cubicBezTo>
                    <a:pt x="4600" y="3823"/>
                    <a:pt x="4659" y="3861"/>
                    <a:pt x="4721" y="3861"/>
                  </a:cubicBezTo>
                  <a:cubicBezTo>
                    <a:pt x="4837" y="3861"/>
                    <a:pt x="4963" y="3730"/>
                    <a:pt x="4911" y="3573"/>
                  </a:cubicBezTo>
                  <a:cubicBezTo>
                    <a:pt x="4412" y="2655"/>
                    <a:pt x="3993" y="1577"/>
                    <a:pt x="3254" y="819"/>
                  </a:cubicBezTo>
                  <a:cubicBezTo>
                    <a:pt x="2416" y="80"/>
                    <a:pt x="1418" y="0"/>
                    <a:pt x="34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3" name="Google Shape;433;p8"/>
          <p:cNvSpPr txBox="1"/>
          <p:nvPr>
            <p:ph type="title"/>
          </p:nvPr>
        </p:nvSpPr>
        <p:spPr>
          <a:xfrm>
            <a:off x="720000" y="482338"/>
            <a:ext cx="77040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3600"/>
              <a:buNone/>
              <a:defRPr sz="5500">
                <a:solidFill>
                  <a:schemeClr val="accent2"/>
                </a:solidFill>
              </a:defRPr>
            </a:lvl1pPr>
            <a:lvl2pPr lvl="1" algn="ctr">
              <a:lnSpc>
                <a:spcPct val="100000"/>
              </a:lnSpc>
              <a:spcBef>
                <a:spcPts val="0"/>
              </a:spcBef>
              <a:spcAft>
                <a:spcPts val="0"/>
              </a:spcAft>
              <a:buClr>
                <a:schemeClr val="accent2"/>
              </a:buClr>
              <a:buSzPts val="3600"/>
              <a:buNone/>
              <a:defRPr sz="3600">
                <a:solidFill>
                  <a:schemeClr val="accent2"/>
                </a:solidFill>
              </a:defRPr>
            </a:lvl2pPr>
            <a:lvl3pPr lvl="2" algn="ctr">
              <a:lnSpc>
                <a:spcPct val="100000"/>
              </a:lnSpc>
              <a:spcBef>
                <a:spcPts val="0"/>
              </a:spcBef>
              <a:spcAft>
                <a:spcPts val="0"/>
              </a:spcAft>
              <a:buClr>
                <a:schemeClr val="accent2"/>
              </a:buClr>
              <a:buSzPts val="3600"/>
              <a:buNone/>
              <a:defRPr sz="3600">
                <a:solidFill>
                  <a:schemeClr val="accent2"/>
                </a:solidFill>
              </a:defRPr>
            </a:lvl3pPr>
            <a:lvl4pPr lvl="3" algn="ctr">
              <a:lnSpc>
                <a:spcPct val="100000"/>
              </a:lnSpc>
              <a:spcBef>
                <a:spcPts val="0"/>
              </a:spcBef>
              <a:spcAft>
                <a:spcPts val="0"/>
              </a:spcAft>
              <a:buClr>
                <a:schemeClr val="accent2"/>
              </a:buClr>
              <a:buSzPts val="3600"/>
              <a:buNone/>
              <a:defRPr sz="3600">
                <a:solidFill>
                  <a:schemeClr val="accent2"/>
                </a:solidFill>
              </a:defRPr>
            </a:lvl4pPr>
            <a:lvl5pPr lvl="4" algn="ctr">
              <a:lnSpc>
                <a:spcPct val="100000"/>
              </a:lnSpc>
              <a:spcBef>
                <a:spcPts val="0"/>
              </a:spcBef>
              <a:spcAft>
                <a:spcPts val="0"/>
              </a:spcAft>
              <a:buClr>
                <a:schemeClr val="accent2"/>
              </a:buClr>
              <a:buSzPts val="3600"/>
              <a:buNone/>
              <a:defRPr sz="3600">
                <a:solidFill>
                  <a:schemeClr val="accent2"/>
                </a:solidFill>
              </a:defRPr>
            </a:lvl5pPr>
            <a:lvl6pPr lvl="5" algn="ctr">
              <a:lnSpc>
                <a:spcPct val="100000"/>
              </a:lnSpc>
              <a:spcBef>
                <a:spcPts val="0"/>
              </a:spcBef>
              <a:spcAft>
                <a:spcPts val="0"/>
              </a:spcAft>
              <a:buClr>
                <a:schemeClr val="accent2"/>
              </a:buClr>
              <a:buSzPts val="3600"/>
              <a:buNone/>
              <a:defRPr sz="3600">
                <a:solidFill>
                  <a:schemeClr val="accent2"/>
                </a:solidFill>
              </a:defRPr>
            </a:lvl6pPr>
            <a:lvl7pPr lvl="6" algn="ctr">
              <a:lnSpc>
                <a:spcPct val="100000"/>
              </a:lnSpc>
              <a:spcBef>
                <a:spcPts val="0"/>
              </a:spcBef>
              <a:spcAft>
                <a:spcPts val="0"/>
              </a:spcAft>
              <a:buClr>
                <a:schemeClr val="accent2"/>
              </a:buClr>
              <a:buSzPts val="3600"/>
              <a:buNone/>
              <a:defRPr sz="3600">
                <a:solidFill>
                  <a:schemeClr val="accent2"/>
                </a:solidFill>
              </a:defRPr>
            </a:lvl7pPr>
            <a:lvl8pPr lvl="7" algn="ctr">
              <a:lnSpc>
                <a:spcPct val="100000"/>
              </a:lnSpc>
              <a:spcBef>
                <a:spcPts val="0"/>
              </a:spcBef>
              <a:spcAft>
                <a:spcPts val="0"/>
              </a:spcAft>
              <a:buClr>
                <a:schemeClr val="accent2"/>
              </a:buClr>
              <a:buSzPts val="3600"/>
              <a:buNone/>
              <a:defRPr sz="3600">
                <a:solidFill>
                  <a:schemeClr val="accent2"/>
                </a:solidFill>
              </a:defRPr>
            </a:lvl8pPr>
            <a:lvl9pPr lvl="8" algn="ctr">
              <a:lnSpc>
                <a:spcPct val="100000"/>
              </a:lnSpc>
              <a:spcBef>
                <a:spcPts val="0"/>
              </a:spcBef>
              <a:spcAft>
                <a:spcPts val="0"/>
              </a:spcAft>
              <a:buClr>
                <a:schemeClr val="accent2"/>
              </a:buClr>
              <a:buSzPts val="3600"/>
              <a:buNone/>
              <a:defRPr sz="3600">
                <a:solidFill>
                  <a:schemeClr val="accent2"/>
                </a:solidFill>
              </a:defRPr>
            </a:lvl9pPr>
          </a:lstStyle>
          <a:p/>
        </p:txBody>
      </p:sp>
      <p:sp>
        <p:nvSpPr>
          <p:cNvPr id="434" name="Google Shape;434;p8"/>
          <p:cNvSpPr txBox="1"/>
          <p:nvPr>
            <p:ph idx="1" type="subTitle"/>
          </p:nvPr>
        </p:nvSpPr>
        <p:spPr>
          <a:xfrm>
            <a:off x="2391900" y="1939388"/>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4000">
                <a:solidFill>
                  <a:schemeClr val="accent3"/>
                </a:solidFill>
                <a:latin typeface="Neucha"/>
                <a:ea typeface="Neucha"/>
                <a:cs typeface="Neucha"/>
                <a:sym typeface="Neucha"/>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435" name="Google Shape;435;p8"/>
          <p:cNvSpPr txBox="1"/>
          <p:nvPr>
            <p:ph idx="2" type="subTitle"/>
          </p:nvPr>
        </p:nvSpPr>
        <p:spPr>
          <a:xfrm>
            <a:off x="2391900" y="2996663"/>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3400">
                <a:solidFill>
                  <a:schemeClr val="accent4"/>
                </a:solidFill>
                <a:latin typeface="Neucha"/>
                <a:ea typeface="Neucha"/>
                <a:cs typeface="Neucha"/>
                <a:sym typeface="Neucha"/>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436" name="Google Shape;436;p8"/>
          <p:cNvSpPr txBox="1"/>
          <p:nvPr>
            <p:ph idx="3" type="subTitle"/>
          </p:nvPr>
        </p:nvSpPr>
        <p:spPr>
          <a:xfrm>
            <a:off x="2479475" y="4063475"/>
            <a:ext cx="14904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437" name="Google Shape;437;p8"/>
          <p:cNvSpPr txBox="1"/>
          <p:nvPr>
            <p:ph idx="4" type="subTitle"/>
          </p:nvPr>
        </p:nvSpPr>
        <p:spPr>
          <a:xfrm>
            <a:off x="5170225" y="4063475"/>
            <a:ext cx="14943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438" name="Google Shape;438;p8"/>
          <p:cNvSpPr txBox="1"/>
          <p:nvPr>
            <p:ph idx="5" type="subTitle"/>
          </p:nvPr>
        </p:nvSpPr>
        <p:spPr>
          <a:xfrm>
            <a:off x="2391900" y="1472669"/>
            <a:ext cx="4360200" cy="4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439" name="Google Shape;439;p8"/>
          <p:cNvSpPr txBox="1"/>
          <p:nvPr>
            <p:ph idx="6" type="subTitle"/>
          </p:nvPr>
        </p:nvSpPr>
        <p:spPr>
          <a:xfrm>
            <a:off x="3993908" y="2768075"/>
            <a:ext cx="1095900" cy="4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5"/>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2">
  <p:cSld name="CUSTOM_12">
    <p:bg>
      <p:bgPr>
        <a:solidFill>
          <a:schemeClr val="accent3"/>
        </a:solidFill>
      </p:bgPr>
    </p:bg>
    <p:spTree>
      <p:nvGrpSpPr>
        <p:cNvPr id="440" name="Shape 440"/>
        <p:cNvGrpSpPr/>
        <p:nvPr/>
      </p:nvGrpSpPr>
      <p:grpSpPr>
        <a:xfrm>
          <a:off x="0" y="0"/>
          <a:ext cx="0" cy="0"/>
          <a:chOff x="0" y="0"/>
          <a:chExt cx="0" cy="0"/>
        </a:xfrm>
      </p:grpSpPr>
      <p:sp>
        <p:nvSpPr>
          <p:cNvPr id="441" name="Google Shape;441;p9"/>
          <p:cNvSpPr/>
          <p:nvPr/>
        </p:nvSpPr>
        <p:spPr>
          <a:xfrm>
            <a:off x="727097" y="523688"/>
            <a:ext cx="7689806" cy="4096124"/>
          </a:xfrm>
          <a:custGeom>
            <a:rect b="b" l="l" r="r" t="t"/>
            <a:pathLst>
              <a:path extrusionOk="0" h="158703" w="236974">
                <a:moveTo>
                  <a:pt x="17056" y="1"/>
                </a:moveTo>
                <a:cubicBezTo>
                  <a:pt x="7596" y="1"/>
                  <a:pt x="1" y="7573"/>
                  <a:pt x="1" y="17056"/>
                </a:cubicBezTo>
                <a:lnTo>
                  <a:pt x="1" y="158703"/>
                </a:lnTo>
                <a:lnTo>
                  <a:pt x="236974" y="158703"/>
                </a:lnTo>
                <a:lnTo>
                  <a:pt x="236974" y="17056"/>
                </a:lnTo>
                <a:cubicBezTo>
                  <a:pt x="236974" y="7573"/>
                  <a:pt x="229310" y="1"/>
                  <a:pt x="2199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2" name="Google Shape;442;p9"/>
          <p:cNvGrpSpPr/>
          <p:nvPr/>
        </p:nvGrpSpPr>
        <p:grpSpPr>
          <a:xfrm>
            <a:off x="345663" y="2945950"/>
            <a:ext cx="1973674" cy="1681894"/>
            <a:chOff x="345663" y="3179313"/>
            <a:chExt cx="1973674" cy="1681894"/>
          </a:xfrm>
        </p:grpSpPr>
        <p:sp>
          <p:nvSpPr>
            <p:cNvPr id="443" name="Google Shape;443;p9"/>
            <p:cNvSpPr/>
            <p:nvPr/>
          </p:nvSpPr>
          <p:spPr>
            <a:xfrm>
              <a:off x="736676" y="3491575"/>
              <a:ext cx="183500" cy="190019"/>
            </a:xfrm>
            <a:custGeom>
              <a:rect b="b" l="l" r="r" t="t"/>
              <a:pathLst>
                <a:path extrusionOk="0" h="6995" w="6755">
                  <a:moveTo>
                    <a:pt x="6732" y="5409"/>
                  </a:moveTo>
                  <a:lnTo>
                    <a:pt x="6546" y="6001"/>
                  </a:lnTo>
                  <a:lnTo>
                    <a:pt x="6546" y="6001"/>
                  </a:lnTo>
                  <a:cubicBezTo>
                    <a:pt x="6650" y="5823"/>
                    <a:pt x="6716" y="5624"/>
                    <a:pt x="6732" y="5409"/>
                  </a:cubicBezTo>
                  <a:close/>
                  <a:moveTo>
                    <a:pt x="6264" y="6901"/>
                  </a:moveTo>
                  <a:lnTo>
                    <a:pt x="6254" y="6932"/>
                  </a:lnTo>
                  <a:cubicBezTo>
                    <a:pt x="6258" y="6922"/>
                    <a:pt x="6261" y="6911"/>
                    <a:pt x="6264" y="6901"/>
                  </a:cubicBezTo>
                  <a:close/>
                  <a:moveTo>
                    <a:pt x="2041" y="1"/>
                  </a:moveTo>
                  <a:cubicBezTo>
                    <a:pt x="1645" y="1"/>
                    <a:pt x="1267" y="110"/>
                    <a:pt x="956" y="383"/>
                  </a:cubicBezTo>
                  <a:cubicBezTo>
                    <a:pt x="1" y="1247"/>
                    <a:pt x="569" y="2862"/>
                    <a:pt x="1229" y="3999"/>
                  </a:cubicBezTo>
                  <a:cubicBezTo>
                    <a:pt x="1797" y="5136"/>
                    <a:pt x="2548" y="6273"/>
                    <a:pt x="3685" y="6841"/>
                  </a:cubicBezTo>
                  <a:cubicBezTo>
                    <a:pt x="3958" y="6946"/>
                    <a:pt x="4253" y="6995"/>
                    <a:pt x="4548" y="6995"/>
                  </a:cubicBezTo>
                  <a:cubicBezTo>
                    <a:pt x="5288" y="6995"/>
                    <a:pt x="6028" y="6687"/>
                    <a:pt x="6429" y="6173"/>
                  </a:cubicBezTo>
                  <a:lnTo>
                    <a:pt x="6429" y="6173"/>
                  </a:lnTo>
                  <a:cubicBezTo>
                    <a:pt x="6393" y="6419"/>
                    <a:pt x="6338" y="6662"/>
                    <a:pt x="6264" y="6901"/>
                  </a:cubicBezTo>
                  <a:lnTo>
                    <a:pt x="6264" y="6901"/>
                  </a:lnTo>
                  <a:lnTo>
                    <a:pt x="6546" y="6001"/>
                  </a:lnTo>
                  <a:lnTo>
                    <a:pt x="6546" y="6001"/>
                  </a:lnTo>
                  <a:cubicBezTo>
                    <a:pt x="6512" y="6061"/>
                    <a:pt x="6472" y="6118"/>
                    <a:pt x="6429" y="6173"/>
                  </a:cubicBezTo>
                  <a:lnTo>
                    <a:pt x="6429" y="6173"/>
                  </a:lnTo>
                  <a:cubicBezTo>
                    <a:pt x="6754" y="3988"/>
                    <a:pt x="5638" y="1596"/>
                    <a:pt x="3685" y="497"/>
                  </a:cubicBezTo>
                  <a:cubicBezTo>
                    <a:pt x="3193" y="218"/>
                    <a:pt x="2599" y="1"/>
                    <a:pt x="204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9"/>
            <p:cNvSpPr/>
            <p:nvPr/>
          </p:nvSpPr>
          <p:spPr>
            <a:xfrm>
              <a:off x="721246" y="3476878"/>
              <a:ext cx="214685" cy="218868"/>
            </a:xfrm>
            <a:custGeom>
              <a:rect b="b" l="l" r="r" t="t"/>
              <a:pathLst>
                <a:path extrusionOk="0" h="8057" w="7903">
                  <a:moveTo>
                    <a:pt x="2867" y="1109"/>
                  </a:moveTo>
                  <a:cubicBezTo>
                    <a:pt x="3964" y="1109"/>
                    <a:pt x="5257" y="2456"/>
                    <a:pt x="5685" y="3312"/>
                  </a:cubicBezTo>
                  <a:cubicBezTo>
                    <a:pt x="6285" y="4293"/>
                    <a:pt x="6536" y="5391"/>
                    <a:pt x="6416" y="6477"/>
                  </a:cubicBezTo>
                  <a:lnTo>
                    <a:pt x="6416" y="6477"/>
                  </a:lnTo>
                  <a:cubicBezTo>
                    <a:pt x="6128" y="6806"/>
                    <a:pt x="5682" y="6996"/>
                    <a:pt x="5208" y="6996"/>
                  </a:cubicBezTo>
                  <a:cubicBezTo>
                    <a:pt x="4253" y="6905"/>
                    <a:pt x="3593" y="6245"/>
                    <a:pt x="3116" y="5586"/>
                  </a:cubicBezTo>
                  <a:cubicBezTo>
                    <a:pt x="2365" y="4540"/>
                    <a:pt x="1137" y="2744"/>
                    <a:pt x="1888" y="1607"/>
                  </a:cubicBezTo>
                  <a:cubicBezTo>
                    <a:pt x="2168" y="1253"/>
                    <a:pt x="2507" y="1109"/>
                    <a:pt x="2867" y="1109"/>
                  </a:cubicBezTo>
                  <a:close/>
                  <a:moveTo>
                    <a:pt x="2547" y="0"/>
                  </a:moveTo>
                  <a:cubicBezTo>
                    <a:pt x="1657" y="0"/>
                    <a:pt x="872" y="405"/>
                    <a:pt x="569" y="1493"/>
                  </a:cubicBezTo>
                  <a:cubicBezTo>
                    <a:pt x="0" y="3403"/>
                    <a:pt x="1797" y="6336"/>
                    <a:pt x="3320" y="7473"/>
                  </a:cubicBezTo>
                  <a:cubicBezTo>
                    <a:pt x="3865" y="7853"/>
                    <a:pt x="4563" y="8056"/>
                    <a:pt x="5249" y="8056"/>
                  </a:cubicBezTo>
                  <a:cubicBezTo>
                    <a:pt x="5660" y="8056"/>
                    <a:pt x="6067" y="7983"/>
                    <a:pt x="6434" y="7832"/>
                  </a:cubicBezTo>
                  <a:lnTo>
                    <a:pt x="6434" y="7832"/>
                  </a:lnTo>
                  <a:cubicBezTo>
                    <a:pt x="6552" y="7946"/>
                    <a:pt x="6711" y="8009"/>
                    <a:pt x="6866" y="8009"/>
                  </a:cubicBezTo>
                  <a:cubicBezTo>
                    <a:pt x="7094" y="8009"/>
                    <a:pt x="7316" y="7873"/>
                    <a:pt x="7391" y="7564"/>
                  </a:cubicBezTo>
                  <a:cubicBezTo>
                    <a:pt x="7441" y="7364"/>
                    <a:pt x="7481" y="7163"/>
                    <a:pt x="7512" y="6961"/>
                  </a:cubicBezTo>
                  <a:lnTo>
                    <a:pt x="7512" y="6961"/>
                  </a:lnTo>
                  <a:cubicBezTo>
                    <a:pt x="7682" y="6703"/>
                    <a:pt x="7805" y="6397"/>
                    <a:pt x="7868" y="6041"/>
                  </a:cubicBezTo>
                  <a:cubicBezTo>
                    <a:pt x="7903" y="5794"/>
                    <a:pt x="7764" y="5601"/>
                    <a:pt x="7573" y="5491"/>
                  </a:cubicBezTo>
                  <a:lnTo>
                    <a:pt x="7573" y="5491"/>
                  </a:lnTo>
                  <a:cubicBezTo>
                    <a:pt x="7460" y="3889"/>
                    <a:pt x="6760" y="2349"/>
                    <a:pt x="5504" y="1220"/>
                  </a:cubicBezTo>
                  <a:cubicBezTo>
                    <a:pt x="4779" y="557"/>
                    <a:pt x="3591" y="0"/>
                    <a:pt x="25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9"/>
            <p:cNvSpPr/>
            <p:nvPr/>
          </p:nvSpPr>
          <p:spPr>
            <a:xfrm>
              <a:off x="1017128" y="3571847"/>
              <a:ext cx="224274" cy="231147"/>
            </a:xfrm>
            <a:custGeom>
              <a:rect b="b" l="l" r="r" t="t"/>
              <a:pathLst>
                <a:path extrusionOk="0" h="8509" w="8256">
                  <a:moveTo>
                    <a:pt x="4755" y="1138"/>
                  </a:moveTo>
                  <a:cubicBezTo>
                    <a:pt x="5516" y="1138"/>
                    <a:pt x="6199" y="1560"/>
                    <a:pt x="6436" y="2545"/>
                  </a:cubicBezTo>
                  <a:cubicBezTo>
                    <a:pt x="6823" y="3977"/>
                    <a:pt x="6436" y="5683"/>
                    <a:pt x="5413" y="6638"/>
                  </a:cubicBezTo>
                  <a:cubicBezTo>
                    <a:pt x="4890" y="7109"/>
                    <a:pt x="4184" y="7363"/>
                    <a:pt x="3492" y="7363"/>
                  </a:cubicBezTo>
                  <a:cubicBezTo>
                    <a:pt x="2680" y="7363"/>
                    <a:pt x="1888" y="7013"/>
                    <a:pt x="1434" y="6251"/>
                  </a:cubicBezTo>
                  <a:cubicBezTo>
                    <a:pt x="1413" y="6216"/>
                    <a:pt x="1390" y="6184"/>
                    <a:pt x="1366" y="6156"/>
                  </a:cubicBezTo>
                  <a:lnTo>
                    <a:pt x="1366" y="6156"/>
                  </a:lnTo>
                  <a:cubicBezTo>
                    <a:pt x="1222" y="4676"/>
                    <a:pt x="1646" y="3115"/>
                    <a:pt x="2752" y="2090"/>
                  </a:cubicBezTo>
                  <a:cubicBezTo>
                    <a:pt x="3296" y="1492"/>
                    <a:pt x="4058" y="1138"/>
                    <a:pt x="4755" y="1138"/>
                  </a:cubicBezTo>
                  <a:close/>
                  <a:moveTo>
                    <a:pt x="4826" y="1"/>
                  </a:moveTo>
                  <a:cubicBezTo>
                    <a:pt x="4129" y="1"/>
                    <a:pt x="3400" y="226"/>
                    <a:pt x="2752" y="657"/>
                  </a:cubicBezTo>
                  <a:cubicBezTo>
                    <a:pt x="660" y="1976"/>
                    <a:pt x="1" y="4637"/>
                    <a:pt x="387" y="6911"/>
                  </a:cubicBezTo>
                  <a:cubicBezTo>
                    <a:pt x="425" y="7220"/>
                    <a:pt x="624" y="7355"/>
                    <a:pt x="840" y="7355"/>
                  </a:cubicBezTo>
                  <a:cubicBezTo>
                    <a:pt x="853" y="7355"/>
                    <a:pt x="867" y="7355"/>
                    <a:pt x="880" y="7354"/>
                  </a:cubicBezTo>
                  <a:lnTo>
                    <a:pt x="880" y="7354"/>
                  </a:lnTo>
                  <a:cubicBezTo>
                    <a:pt x="1572" y="8109"/>
                    <a:pt x="2551" y="8508"/>
                    <a:pt x="3550" y="8508"/>
                  </a:cubicBezTo>
                  <a:cubicBezTo>
                    <a:pt x="4219" y="8508"/>
                    <a:pt x="4898" y="8329"/>
                    <a:pt x="5504" y="7957"/>
                  </a:cubicBezTo>
                  <a:cubicBezTo>
                    <a:pt x="7391" y="6820"/>
                    <a:pt x="8255" y="3977"/>
                    <a:pt x="7482" y="1885"/>
                  </a:cubicBezTo>
                  <a:cubicBezTo>
                    <a:pt x="7017" y="602"/>
                    <a:pt x="5965" y="1"/>
                    <a:pt x="482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9"/>
            <p:cNvSpPr/>
            <p:nvPr/>
          </p:nvSpPr>
          <p:spPr>
            <a:xfrm>
              <a:off x="867639" y="3179313"/>
              <a:ext cx="237232" cy="303895"/>
            </a:xfrm>
            <a:custGeom>
              <a:rect b="b" l="l" r="r" t="t"/>
              <a:pathLst>
                <a:path extrusionOk="0" h="11187" w="8733">
                  <a:moveTo>
                    <a:pt x="4526" y="1"/>
                  </a:moveTo>
                  <a:cubicBezTo>
                    <a:pt x="2616" y="1"/>
                    <a:pt x="1003" y="1648"/>
                    <a:pt x="569" y="3465"/>
                  </a:cubicBezTo>
                  <a:cubicBezTo>
                    <a:pt x="1" y="6102"/>
                    <a:pt x="865" y="9150"/>
                    <a:pt x="2843" y="11037"/>
                  </a:cubicBezTo>
                  <a:cubicBezTo>
                    <a:pt x="2948" y="11141"/>
                    <a:pt x="3071" y="11186"/>
                    <a:pt x="3193" y="11186"/>
                  </a:cubicBezTo>
                  <a:cubicBezTo>
                    <a:pt x="3630" y="11186"/>
                    <a:pt x="4061" y="10617"/>
                    <a:pt x="3616" y="10173"/>
                  </a:cubicBezTo>
                  <a:cubicBezTo>
                    <a:pt x="2275" y="8854"/>
                    <a:pt x="1524" y="7057"/>
                    <a:pt x="1524" y="5170"/>
                  </a:cubicBezTo>
                  <a:cubicBezTo>
                    <a:pt x="1605" y="3389"/>
                    <a:pt x="2515" y="1175"/>
                    <a:pt x="4382" y="1175"/>
                  </a:cubicBezTo>
                  <a:cubicBezTo>
                    <a:pt x="4612" y="1175"/>
                    <a:pt x="4857" y="1209"/>
                    <a:pt x="5117" y="1282"/>
                  </a:cubicBezTo>
                  <a:cubicBezTo>
                    <a:pt x="7118" y="1850"/>
                    <a:pt x="7869" y="4602"/>
                    <a:pt x="7505" y="6398"/>
                  </a:cubicBezTo>
                  <a:cubicBezTo>
                    <a:pt x="7118" y="8013"/>
                    <a:pt x="5890" y="9241"/>
                    <a:pt x="4458" y="9900"/>
                  </a:cubicBezTo>
                  <a:cubicBezTo>
                    <a:pt x="3894" y="10133"/>
                    <a:pt x="4228" y="10931"/>
                    <a:pt x="4748" y="10931"/>
                  </a:cubicBezTo>
                  <a:cubicBezTo>
                    <a:pt x="4837" y="10931"/>
                    <a:pt x="4930" y="10908"/>
                    <a:pt x="5026" y="10855"/>
                  </a:cubicBezTo>
                  <a:cubicBezTo>
                    <a:pt x="7209" y="9900"/>
                    <a:pt x="8733" y="7808"/>
                    <a:pt x="8733" y="5443"/>
                  </a:cubicBezTo>
                  <a:cubicBezTo>
                    <a:pt x="8733" y="3260"/>
                    <a:pt x="7505" y="417"/>
                    <a:pt x="5117" y="54"/>
                  </a:cubicBezTo>
                  <a:cubicBezTo>
                    <a:pt x="4918" y="18"/>
                    <a:pt x="4720" y="1"/>
                    <a:pt x="452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9"/>
            <p:cNvSpPr/>
            <p:nvPr/>
          </p:nvSpPr>
          <p:spPr>
            <a:xfrm>
              <a:off x="870735" y="3356186"/>
              <a:ext cx="513772" cy="1501844"/>
            </a:xfrm>
            <a:custGeom>
              <a:rect b="b" l="l" r="r" t="t"/>
              <a:pathLst>
                <a:path extrusionOk="0" h="55286" w="18913">
                  <a:moveTo>
                    <a:pt x="4276" y="0"/>
                  </a:moveTo>
                  <a:cubicBezTo>
                    <a:pt x="4061" y="0"/>
                    <a:pt x="3855" y="123"/>
                    <a:pt x="3775" y="417"/>
                  </a:cubicBezTo>
                  <a:cubicBezTo>
                    <a:pt x="1" y="19837"/>
                    <a:pt x="7846" y="38688"/>
                    <a:pt x="17715" y="54993"/>
                  </a:cubicBezTo>
                  <a:cubicBezTo>
                    <a:pt x="17829" y="55200"/>
                    <a:pt x="18002" y="55286"/>
                    <a:pt x="18173" y="55286"/>
                  </a:cubicBezTo>
                  <a:cubicBezTo>
                    <a:pt x="18547" y="55286"/>
                    <a:pt x="18912" y="54876"/>
                    <a:pt x="18647" y="54424"/>
                  </a:cubicBezTo>
                  <a:cubicBezTo>
                    <a:pt x="8983" y="38415"/>
                    <a:pt x="1138" y="19837"/>
                    <a:pt x="4912" y="713"/>
                  </a:cubicBezTo>
                  <a:cubicBezTo>
                    <a:pt x="4968" y="297"/>
                    <a:pt x="4610" y="0"/>
                    <a:pt x="427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9"/>
            <p:cNvSpPr/>
            <p:nvPr/>
          </p:nvSpPr>
          <p:spPr>
            <a:xfrm>
              <a:off x="845390" y="3610476"/>
              <a:ext cx="122650" cy="114609"/>
            </a:xfrm>
            <a:custGeom>
              <a:rect b="b" l="l" r="r" t="t"/>
              <a:pathLst>
                <a:path extrusionOk="0" h="4219" w="4515">
                  <a:moveTo>
                    <a:pt x="790" y="0"/>
                  </a:moveTo>
                  <a:cubicBezTo>
                    <a:pt x="351" y="0"/>
                    <a:pt x="1" y="576"/>
                    <a:pt x="365" y="941"/>
                  </a:cubicBezTo>
                  <a:cubicBezTo>
                    <a:pt x="1388" y="1987"/>
                    <a:pt x="2343" y="3033"/>
                    <a:pt x="3298" y="4079"/>
                  </a:cubicBezTo>
                  <a:cubicBezTo>
                    <a:pt x="3421" y="4177"/>
                    <a:pt x="3552" y="4219"/>
                    <a:pt x="3677" y="4219"/>
                  </a:cubicBezTo>
                  <a:cubicBezTo>
                    <a:pt x="4133" y="4219"/>
                    <a:pt x="4515" y="3661"/>
                    <a:pt x="4140" y="3215"/>
                  </a:cubicBezTo>
                  <a:cubicBezTo>
                    <a:pt x="3094" y="2169"/>
                    <a:pt x="2161" y="1123"/>
                    <a:pt x="1206" y="190"/>
                  </a:cubicBezTo>
                  <a:cubicBezTo>
                    <a:pt x="1072" y="56"/>
                    <a:pt x="927" y="0"/>
                    <a:pt x="79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9"/>
            <p:cNvSpPr/>
            <p:nvPr/>
          </p:nvSpPr>
          <p:spPr>
            <a:xfrm>
              <a:off x="953073" y="3699197"/>
              <a:ext cx="169075" cy="138922"/>
            </a:xfrm>
            <a:custGeom>
              <a:rect b="b" l="l" r="r" t="t"/>
              <a:pathLst>
                <a:path extrusionOk="0" h="5114" w="6224">
                  <a:moveTo>
                    <a:pt x="5338" y="0"/>
                  </a:moveTo>
                  <a:cubicBezTo>
                    <a:pt x="5227" y="0"/>
                    <a:pt x="5116" y="39"/>
                    <a:pt x="5019" y="131"/>
                  </a:cubicBezTo>
                  <a:cubicBezTo>
                    <a:pt x="3496" y="1472"/>
                    <a:pt x="1972" y="2791"/>
                    <a:pt x="381" y="4110"/>
                  </a:cubicBezTo>
                  <a:cubicBezTo>
                    <a:pt x="1" y="4490"/>
                    <a:pt x="397" y="5114"/>
                    <a:pt x="861" y="5114"/>
                  </a:cubicBezTo>
                  <a:cubicBezTo>
                    <a:pt x="981" y="5114"/>
                    <a:pt x="1105" y="5072"/>
                    <a:pt x="1222" y="4974"/>
                  </a:cubicBezTo>
                  <a:cubicBezTo>
                    <a:pt x="2745" y="3655"/>
                    <a:pt x="4246" y="2314"/>
                    <a:pt x="5770" y="995"/>
                  </a:cubicBezTo>
                  <a:cubicBezTo>
                    <a:pt x="6224" y="614"/>
                    <a:pt x="5779" y="0"/>
                    <a:pt x="533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9"/>
            <p:cNvSpPr/>
            <p:nvPr/>
          </p:nvSpPr>
          <p:spPr>
            <a:xfrm>
              <a:off x="1778807" y="4170102"/>
              <a:ext cx="239704" cy="400575"/>
            </a:xfrm>
            <a:custGeom>
              <a:rect b="b" l="l" r="r" t="t"/>
              <a:pathLst>
                <a:path extrusionOk="0" h="14746" w="8824">
                  <a:moveTo>
                    <a:pt x="2974" y="1"/>
                  </a:moveTo>
                  <a:cubicBezTo>
                    <a:pt x="2810" y="1"/>
                    <a:pt x="2644" y="18"/>
                    <a:pt x="2479" y="55"/>
                  </a:cubicBezTo>
                  <a:cubicBezTo>
                    <a:pt x="1433" y="237"/>
                    <a:pt x="569" y="1192"/>
                    <a:pt x="296" y="2238"/>
                  </a:cubicBezTo>
                  <a:cubicBezTo>
                    <a:pt x="0" y="3262"/>
                    <a:pt x="114" y="4308"/>
                    <a:pt x="296" y="5354"/>
                  </a:cubicBezTo>
                  <a:cubicBezTo>
                    <a:pt x="864" y="8765"/>
                    <a:pt x="2274" y="11994"/>
                    <a:pt x="4457" y="14632"/>
                  </a:cubicBezTo>
                  <a:lnTo>
                    <a:pt x="5890" y="14745"/>
                  </a:lnTo>
                  <a:cubicBezTo>
                    <a:pt x="7777" y="13222"/>
                    <a:pt x="8823" y="10766"/>
                    <a:pt x="8732" y="8287"/>
                  </a:cubicBezTo>
                  <a:cubicBezTo>
                    <a:pt x="8732" y="5922"/>
                    <a:pt x="7595" y="3557"/>
                    <a:pt x="5981" y="1761"/>
                  </a:cubicBezTo>
                  <a:cubicBezTo>
                    <a:pt x="5225" y="846"/>
                    <a:pt x="4122" y="1"/>
                    <a:pt x="29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9"/>
            <p:cNvSpPr/>
            <p:nvPr/>
          </p:nvSpPr>
          <p:spPr>
            <a:xfrm>
              <a:off x="1761394" y="4154917"/>
              <a:ext cx="283059" cy="429805"/>
            </a:xfrm>
            <a:custGeom>
              <a:rect b="b" l="l" r="r" t="t"/>
              <a:pathLst>
                <a:path extrusionOk="0" h="15822" w="10420">
                  <a:moveTo>
                    <a:pt x="3589" y="1"/>
                  </a:moveTo>
                  <a:cubicBezTo>
                    <a:pt x="899" y="1"/>
                    <a:pt x="1" y="3131"/>
                    <a:pt x="277" y="5344"/>
                  </a:cubicBezTo>
                  <a:cubicBezTo>
                    <a:pt x="641" y="9142"/>
                    <a:pt x="2347" y="12644"/>
                    <a:pt x="4734" y="15577"/>
                  </a:cubicBezTo>
                  <a:cubicBezTo>
                    <a:pt x="4820" y="15710"/>
                    <a:pt x="4932" y="15766"/>
                    <a:pt x="5049" y="15766"/>
                  </a:cubicBezTo>
                  <a:cubicBezTo>
                    <a:pt x="5430" y="15766"/>
                    <a:pt x="5850" y="15171"/>
                    <a:pt x="5485" y="14736"/>
                  </a:cubicBezTo>
                  <a:cubicBezTo>
                    <a:pt x="3961" y="12826"/>
                    <a:pt x="2824" y="10643"/>
                    <a:pt x="2074" y="8278"/>
                  </a:cubicBezTo>
                  <a:cubicBezTo>
                    <a:pt x="1687" y="7141"/>
                    <a:pt x="1414" y="5913"/>
                    <a:pt x="1323" y="4685"/>
                  </a:cubicBezTo>
                  <a:cubicBezTo>
                    <a:pt x="1323" y="3821"/>
                    <a:pt x="1414" y="2320"/>
                    <a:pt x="2165" y="1751"/>
                  </a:cubicBezTo>
                  <a:cubicBezTo>
                    <a:pt x="2623" y="1413"/>
                    <a:pt x="3115" y="1262"/>
                    <a:pt x="3605" y="1262"/>
                  </a:cubicBezTo>
                  <a:cubicBezTo>
                    <a:pt x="4233" y="1262"/>
                    <a:pt x="4857" y="1511"/>
                    <a:pt x="5394" y="1933"/>
                  </a:cubicBezTo>
                  <a:cubicBezTo>
                    <a:pt x="9464" y="5071"/>
                    <a:pt x="10124" y="11507"/>
                    <a:pt x="6144" y="14918"/>
                  </a:cubicBezTo>
                  <a:cubicBezTo>
                    <a:pt x="5704" y="15288"/>
                    <a:pt x="6055" y="15821"/>
                    <a:pt x="6500" y="15821"/>
                  </a:cubicBezTo>
                  <a:cubicBezTo>
                    <a:pt x="6629" y="15821"/>
                    <a:pt x="6767" y="15776"/>
                    <a:pt x="6895" y="15668"/>
                  </a:cubicBezTo>
                  <a:cubicBezTo>
                    <a:pt x="9282" y="13690"/>
                    <a:pt x="10419" y="10552"/>
                    <a:pt x="9851" y="7527"/>
                  </a:cubicBezTo>
                  <a:cubicBezTo>
                    <a:pt x="9373" y="4685"/>
                    <a:pt x="7281" y="523"/>
                    <a:pt x="4166" y="46"/>
                  </a:cubicBezTo>
                  <a:cubicBezTo>
                    <a:pt x="3965" y="15"/>
                    <a:pt x="3773" y="1"/>
                    <a:pt x="358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9"/>
            <p:cNvSpPr/>
            <p:nvPr/>
          </p:nvSpPr>
          <p:spPr>
            <a:xfrm>
              <a:off x="1506369" y="4465060"/>
              <a:ext cx="411495" cy="396147"/>
            </a:xfrm>
            <a:custGeom>
              <a:rect b="b" l="l" r="r" t="t"/>
              <a:pathLst>
                <a:path extrusionOk="0" h="14583" w="15148">
                  <a:moveTo>
                    <a:pt x="4490" y="1224"/>
                  </a:moveTo>
                  <a:cubicBezTo>
                    <a:pt x="6715" y="1224"/>
                    <a:pt x="8919" y="3244"/>
                    <a:pt x="10143" y="5024"/>
                  </a:cubicBezTo>
                  <a:cubicBezTo>
                    <a:pt x="11166" y="6616"/>
                    <a:pt x="11735" y="8322"/>
                    <a:pt x="11848" y="10232"/>
                  </a:cubicBezTo>
                  <a:cubicBezTo>
                    <a:pt x="10984" y="9277"/>
                    <a:pt x="10143" y="8322"/>
                    <a:pt x="9279" y="7389"/>
                  </a:cubicBezTo>
                  <a:cubicBezTo>
                    <a:pt x="9172" y="7283"/>
                    <a:pt x="9052" y="7237"/>
                    <a:pt x="8935" y="7237"/>
                  </a:cubicBezTo>
                  <a:cubicBezTo>
                    <a:pt x="8528" y="7237"/>
                    <a:pt x="8157" y="7789"/>
                    <a:pt x="8528" y="8231"/>
                  </a:cubicBezTo>
                  <a:cubicBezTo>
                    <a:pt x="9279" y="9095"/>
                    <a:pt x="10143" y="9936"/>
                    <a:pt x="10893" y="10800"/>
                  </a:cubicBezTo>
                  <a:cubicBezTo>
                    <a:pt x="10770" y="10805"/>
                    <a:pt x="10648" y="10808"/>
                    <a:pt x="10525" y="10808"/>
                  </a:cubicBezTo>
                  <a:cubicBezTo>
                    <a:pt x="8394" y="10808"/>
                    <a:pt x="6440" y="10058"/>
                    <a:pt x="4913" y="8617"/>
                  </a:cubicBezTo>
                  <a:cubicBezTo>
                    <a:pt x="3412" y="7185"/>
                    <a:pt x="274" y="1500"/>
                    <a:pt x="4344" y="1227"/>
                  </a:cubicBezTo>
                  <a:cubicBezTo>
                    <a:pt x="4393" y="1225"/>
                    <a:pt x="4441" y="1224"/>
                    <a:pt x="4490" y="1224"/>
                  </a:cubicBezTo>
                  <a:close/>
                  <a:moveTo>
                    <a:pt x="4289" y="1"/>
                  </a:moveTo>
                  <a:cubicBezTo>
                    <a:pt x="3575" y="1"/>
                    <a:pt x="2887" y="193"/>
                    <a:pt x="2275" y="658"/>
                  </a:cubicBezTo>
                  <a:cubicBezTo>
                    <a:pt x="1" y="2455"/>
                    <a:pt x="1706" y="6434"/>
                    <a:pt x="3025" y="8231"/>
                  </a:cubicBezTo>
                  <a:cubicBezTo>
                    <a:pt x="4897" y="10720"/>
                    <a:pt x="7745" y="11955"/>
                    <a:pt x="10748" y="11955"/>
                  </a:cubicBezTo>
                  <a:cubicBezTo>
                    <a:pt x="10955" y="11955"/>
                    <a:pt x="11163" y="11949"/>
                    <a:pt x="11371" y="11937"/>
                  </a:cubicBezTo>
                  <a:cubicBezTo>
                    <a:pt x="11553" y="11937"/>
                    <a:pt x="11644" y="11846"/>
                    <a:pt x="11735" y="11846"/>
                  </a:cubicBezTo>
                  <a:cubicBezTo>
                    <a:pt x="12508" y="12688"/>
                    <a:pt x="13167" y="13552"/>
                    <a:pt x="13918" y="14393"/>
                  </a:cubicBezTo>
                  <a:cubicBezTo>
                    <a:pt x="14030" y="14526"/>
                    <a:pt x="14163" y="14582"/>
                    <a:pt x="14295" y="14582"/>
                  </a:cubicBezTo>
                  <a:cubicBezTo>
                    <a:pt x="14727" y="14582"/>
                    <a:pt x="15147" y="13987"/>
                    <a:pt x="14782" y="13552"/>
                  </a:cubicBezTo>
                  <a:cubicBezTo>
                    <a:pt x="14122" y="12870"/>
                    <a:pt x="13554" y="12119"/>
                    <a:pt x="12872" y="11460"/>
                  </a:cubicBezTo>
                  <a:cubicBezTo>
                    <a:pt x="12985" y="11369"/>
                    <a:pt x="12985" y="11278"/>
                    <a:pt x="12985" y="11164"/>
                  </a:cubicBezTo>
                  <a:cubicBezTo>
                    <a:pt x="13167" y="8140"/>
                    <a:pt x="12030" y="5115"/>
                    <a:pt x="9847" y="2841"/>
                  </a:cubicBezTo>
                  <a:cubicBezTo>
                    <a:pt x="8583" y="1577"/>
                    <a:pt x="6332" y="1"/>
                    <a:pt x="428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9"/>
            <p:cNvSpPr/>
            <p:nvPr/>
          </p:nvSpPr>
          <p:spPr>
            <a:xfrm>
              <a:off x="1881953" y="4343469"/>
              <a:ext cx="111105" cy="509914"/>
            </a:xfrm>
            <a:custGeom>
              <a:rect b="b" l="l" r="r" t="t"/>
              <a:pathLst>
                <a:path extrusionOk="0" h="18771" w="4090">
                  <a:moveTo>
                    <a:pt x="569" y="1"/>
                  </a:moveTo>
                  <a:cubicBezTo>
                    <a:pt x="285" y="1"/>
                    <a:pt x="1" y="166"/>
                    <a:pt x="1" y="495"/>
                  </a:cubicBezTo>
                  <a:cubicBezTo>
                    <a:pt x="92" y="6658"/>
                    <a:pt x="1047" y="12616"/>
                    <a:pt x="2843" y="18392"/>
                  </a:cubicBezTo>
                  <a:cubicBezTo>
                    <a:pt x="2962" y="18656"/>
                    <a:pt x="3197" y="18770"/>
                    <a:pt x="3425" y="18770"/>
                  </a:cubicBezTo>
                  <a:cubicBezTo>
                    <a:pt x="3765" y="18770"/>
                    <a:pt x="4089" y="18514"/>
                    <a:pt x="3980" y="18119"/>
                  </a:cubicBezTo>
                  <a:cubicBezTo>
                    <a:pt x="2184" y="12343"/>
                    <a:pt x="1229" y="6544"/>
                    <a:pt x="1138" y="495"/>
                  </a:cubicBezTo>
                  <a:cubicBezTo>
                    <a:pt x="1138" y="166"/>
                    <a:pt x="854" y="1"/>
                    <a:pt x="5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9"/>
            <p:cNvSpPr/>
            <p:nvPr/>
          </p:nvSpPr>
          <p:spPr>
            <a:xfrm>
              <a:off x="2028970" y="4416787"/>
              <a:ext cx="290367" cy="439340"/>
            </a:xfrm>
            <a:custGeom>
              <a:rect b="b" l="l" r="r" t="t"/>
              <a:pathLst>
                <a:path extrusionOk="0" h="16173" w="10689">
                  <a:moveTo>
                    <a:pt x="5705" y="1145"/>
                  </a:moveTo>
                  <a:cubicBezTo>
                    <a:pt x="5913" y="1145"/>
                    <a:pt x="6127" y="1165"/>
                    <a:pt x="6345" y="1207"/>
                  </a:cubicBezTo>
                  <a:cubicBezTo>
                    <a:pt x="8619" y="1685"/>
                    <a:pt x="9370" y="5096"/>
                    <a:pt x="8892" y="7074"/>
                  </a:cubicBezTo>
                  <a:cubicBezTo>
                    <a:pt x="8458" y="9225"/>
                    <a:pt x="6708" y="10830"/>
                    <a:pt x="4530" y="10830"/>
                  </a:cubicBezTo>
                  <a:cubicBezTo>
                    <a:pt x="4313" y="10830"/>
                    <a:pt x="4092" y="10814"/>
                    <a:pt x="3867" y="10781"/>
                  </a:cubicBezTo>
                  <a:cubicBezTo>
                    <a:pt x="4162" y="10303"/>
                    <a:pt x="4435" y="9826"/>
                    <a:pt x="4731" y="9439"/>
                  </a:cubicBezTo>
                  <a:cubicBezTo>
                    <a:pt x="4996" y="8987"/>
                    <a:pt x="4587" y="8577"/>
                    <a:pt x="4180" y="8577"/>
                  </a:cubicBezTo>
                  <a:cubicBezTo>
                    <a:pt x="3993" y="8577"/>
                    <a:pt x="3806" y="8663"/>
                    <a:pt x="3685" y="8871"/>
                  </a:cubicBezTo>
                  <a:cubicBezTo>
                    <a:pt x="3298" y="9439"/>
                    <a:pt x="2934" y="10099"/>
                    <a:pt x="2639" y="10667"/>
                  </a:cubicBezTo>
                  <a:cubicBezTo>
                    <a:pt x="1320" y="9530"/>
                    <a:pt x="1502" y="6597"/>
                    <a:pt x="1706" y="5187"/>
                  </a:cubicBezTo>
                  <a:cubicBezTo>
                    <a:pt x="2038" y="3279"/>
                    <a:pt x="3561" y="1145"/>
                    <a:pt x="5705" y="1145"/>
                  </a:cubicBezTo>
                  <a:close/>
                  <a:moveTo>
                    <a:pt x="5717" y="1"/>
                  </a:moveTo>
                  <a:cubicBezTo>
                    <a:pt x="3645" y="1"/>
                    <a:pt x="1716" y="1634"/>
                    <a:pt x="933" y="3572"/>
                  </a:cubicBezTo>
                  <a:cubicBezTo>
                    <a:pt x="183" y="5755"/>
                    <a:pt x="1" y="10099"/>
                    <a:pt x="2070" y="11713"/>
                  </a:cubicBezTo>
                  <a:cubicBezTo>
                    <a:pt x="1411" y="12941"/>
                    <a:pt x="842" y="14192"/>
                    <a:pt x="274" y="15511"/>
                  </a:cubicBezTo>
                  <a:cubicBezTo>
                    <a:pt x="110" y="15907"/>
                    <a:pt x="455" y="16172"/>
                    <a:pt x="797" y="16172"/>
                  </a:cubicBezTo>
                  <a:cubicBezTo>
                    <a:pt x="1023" y="16172"/>
                    <a:pt x="1247" y="16056"/>
                    <a:pt x="1320" y="15784"/>
                  </a:cubicBezTo>
                  <a:cubicBezTo>
                    <a:pt x="1979" y="14465"/>
                    <a:pt x="2548" y="13055"/>
                    <a:pt x="3298" y="11713"/>
                  </a:cubicBezTo>
                  <a:cubicBezTo>
                    <a:pt x="3762" y="11839"/>
                    <a:pt x="4226" y="11899"/>
                    <a:pt x="4681" y="11899"/>
                  </a:cubicBezTo>
                  <a:cubicBezTo>
                    <a:pt x="7016" y="11899"/>
                    <a:pt x="9124" y="10317"/>
                    <a:pt x="9847" y="7938"/>
                  </a:cubicBezTo>
                  <a:cubicBezTo>
                    <a:pt x="10689" y="5369"/>
                    <a:pt x="9938" y="1298"/>
                    <a:pt x="7096" y="252"/>
                  </a:cubicBezTo>
                  <a:cubicBezTo>
                    <a:pt x="6636" y="80"/>
                    <a:pt x="6173" y="1"/>
                    <a:pt x="571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9"/>
            <p:cNvSpPr/>
            <p:nvPr/>
          </p:nvSpPr>
          <p:spPr>
            <a:xfrm>
              <a:off x="732085" y="3773411"/>
              <a:ext cx="808919" cy="1078179"/>
            </a:xfrm>
            <a:custGeom>
              <a:rect b="b" l="l" r="r" t="t"/>
              <a:pathLst>
                <a:path extrusionOk="0" h="39690" w="29778">
                  <a:moveTo>
                    <a:pt x="862" y="0"/>
                  </a:moveTo>
                  <a:cubicBezTo>
                    <a:pt x="426" y="0"/>
                    <a:pt x="0" y="552"/>
                    <a:pt x="443" y="923"/>
                  </a:cubicBezTo>
                  <a:cubicBezTo>
                    <a:pt x="4149" y="4039"/>
                    <a:pt x="6810" y="8018"/>
                    <a:pt x="8311" y="12566"/>
                  </a:cubicBezTo>
                  <a:cubicBezTo>
                    <a:pt x="8402" y="12862"/>
                    <a:pt x="8606" y="13044"/>
                    <a:pt x="8879" y="13044"/>
                  </a:cubicBezTo>
                  <a:cubicBezTo>
                    <a:pt x="8946" y="13050"/>
                    <a:pt x="9012" y="13053"/>
                    <a:pt x="9076" y="13053"/>
                  </a:cubicBezTo>
                  <a:cubicBezTo>
                    <a:pt x="9926" y="13053"/>
                    <a:pt x="10527" y="12499"/>
                    <a:pt x="10971" y="11611"/>
                  </a:cubicBezTo>
                  <a:cubicBezTo>
                    <a:pt x="11153" y="11156"/>
                    <a:pt x="11153" y="10588"/>
                    <a:pt x="11449" y="10019"/>
                  </a:cubicBezTo>
                  <a:cubicBezTo>
                    <a:pt x="11449" y="9633"/>
                    <a:pt x="11722" y="9337"/>
                    <a:pt x="12290" y="9337"/>
                  </a:cubicBezTo>
                  <a:cubicBezTo>
                    <a:pt x="12597" y="9030"/>
                    <a:pt x="12851" y="8863"/>
                    <a:pt x="13080" y="8863"/>
                  </a:cubicBezTo>
                  <a:cubicBezTo>
                    <a:pt x="13276" y="8863"/>
                    <a:pt x="13454" y="8985"/>
                    <a:pt x="13632" y="9246"/>
                  </a:cubicBezTo>
                  <a:cubicBezTo>
                    <a:pt x="13996" y="9451"/>
                    <a:pt x="14382" y="9906"/>
                    <a:pt x="14655" y="10201"/>
                  </a:cubicBezTo>
                  <a:cubicBezTo>
                    <a:pt x="17225" y="12862"/>
                    <a:pt x="19499" y="15795"/>
                    <a:pt x="21386" y="18911"/>
                  </a:cubicBezTo>
                  <a:cubicBezTo>
                    <a:pt x="25184" y="25073"/>
                    <a:pt x="27640" y="31986"/>
                    <a:pt x="28595" y="39195"/>
                  </a:cubicBezTo>
                  <a:cubicBezTo>
                    <a:pt x="28640" y="39524"/>
                    <a:pt x="28947" y="39689"/>
                    <a:pt x="29232" y="39689"/>
                  </a:cubicBezTo>
                  <a:cubicBezTo>
                    <a:pt x="29516" y="39689"/>
                    <a:pt x="29777" y="39524"/>
                    <a:pt x="29732" y="39195"/>
                  </a:cubicBezTo>
                  <a:cubicBezTo>
                    <a:pt x="28686" y="31327"/>
                    <a:pt x="26025" y="23845"/>
                    <a:pt x="21773" y="17205"/>
                  </a:cubicBezTo>
                  <a:cubicBezTo>
                    <a:pt x="19681" y="14181"/>
                    <a:pt x="17316" y="10679"/>
                    <a:pt x="14382" y="8314"/>
                  </a:cubicBezTo>
                  <a:cubicBezTo>
                    <a:pt x="13831" y="7879"/>
                    <a:pt x="13131" y="7490"/>
                    <a:pt x="12425" y="7490"/>
                  </a:cubicBezTo>
                  <a:cubicBezTo>
                    <a:pt x="12025" y="7490"/>
                    <a:pt x="11623" y="7615"/>
                    <a:pt x="11244" y="7927"/>
                  </a:cubicBezTo>
                  <a:cubicBezTo>
                    <a:pt x="10324" y="8603"/>
                    <a:pt x="10379" y="11358"/>
                    <a:pt x="9289" y="11837"/>
                  </a:cubicBezTo>
                  <a:lnTo>
                    <a:pt x="9289" y="11837"/>
                  </a:lnTo>
                  <a:cubicBezTo>
                    <a:pt x="7657" y="7275"/>
                    <a:pt x="4980" y="3276"/>
                    <a:pt x="1216" y="150"/>
                  </a:cubicBezTo>
                  <a:cubicBezTo>
                    <a:pt x="1110" y="45"/>
                    <a:pt x="986" y="0"/>
                    <a:pt x="86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6" name="Google Shape;456;p9"/>
            <p:cNvGrpSpPr/>
            <p:nvPr/>
          </p:nvGrpSpPr>
          <p:grpSpPr>
            <a:xfrm>
              <a:off x="345663" y="3728698"/>
              <a:ext cx="410979" cy="1114390"/>
              <a:chOff x="345663" y="3728698"/>
              <a:chExt cx="410979" cy="1114390"/>
            </a:xfrm>
          </p:grpSpPr>
          <p:sp>
            <p:nvSpPr>
              <p:cNvPr id="457" name="Google Shape;457;p9"/>
              <p:cNvSpPr/>
              <p:nvPr/>
            </p:nvSpPr>
            <p:spPr>
              <a:xfrm>
                <a:off x="345663" y="3728698"/>
                <a:ext cx="410979" cy="1114390"/>
              </a:xfrm>
              <a:custGeom>
                <a:rect b="b" l="l" r="r" t="t"/>
                <a:pathLst>
                  <a:path extrusionOk="0" h="41023" w="15129">
                    <a:moveTo>
                      <a:pt x="8068" y="1"/>
                    </a:moveTo>
                    <a:cubicBezTo>
                      <a:pt x="7183" y="1"/>
                      <a:pt x="6288" y="97"/>
                      <a:pt x="5390" y="295"/>
                    </a:cubicBezTo>
                    <a:cubicBezTo>
                      <a:pt x="3775" y="568"/>
                      <a:pt x="1592" y="1228"/>
                      <a:pt x="842" y="2933"/>
                    </a:cubicBezTo>
                    <a:cubicBezTo>
                      <a:pt x="1" y="4730"/>
                      <a:pt x="1024" y="7208"/>
                      <a:pt x="1592" y="9005"/>
                    </a:cubicBezTo>
                    <a:cubicBezTo>
                      <a:pt x="2275" y="11097"/>
                      <a:pt x="3116" y="13166"/>
                      <a:pt x="4549" y="14963"/>
                    </a:cubicBezTo>
                    <a:cubicBezTo>
                      <a:pt x="5117" y="15736"/>
                      <a:pt x="5777" y="16304"/>
                      <a:pt x="6527" y="16964"/>
                    </a:cubicBezTo>
                    <a:cubicBezTo>
                      <a:pt x="7960" y="18101"/>
                      <a:pt x="8232" y="19147"/>
                      <a:pt x="8051" y="20852"/>
                    </a:cubicBezTo>
                    <a:cubicBezTo>
                      <a:pt x="7755" y="23968"/>
                      <a:pt x="7391" y="27106"/>
                      <a:pt x="7755" y="30221"/>
                    </a:cubicBezTo>
                    <a:cubicBezTo>
                      <a:pt x="8323" y="34496"/>
                      <a:pt x="10325" y="38567"/>
                      <a:pt x="14008" y="40932"/>
                    </a:cubicBezTo>
                    <a:cubicBezTo>
                      <a:pt x="14116" y="40995"/>
                      <a:pt x="14221" y="41022"/>
                      <a:pt x="14319" y="41022"/>
                    </a:cubicBezTo>
                    <a:cubicBezTo>
                      <a:pt x="14821" y="41022"/>
                      <a:pt x="15129" y="40300"/>
                      <a:pt x="14577" y="39977"/>
                    </a:cubicBezTo>
                    <a:cubicBezTo>
                      <a:pt x="10688" y="37430"/>
                      <a:pt x="8983" y="32882"/>
                      <a:pt x="8801" y="28425"/>
                    </a:cubicBezTo>
                    <a:cubicBezTo>
                      <a:pt x="8619" y="26151"/>
                      <a:pt x="8801" y="23877"/>
                      <a:pt x="9097" y="21603"/>
                    </a:cubicBezTo>
                    <a:cubicBezTo>
                      <a:pt x="9278" y="20079"/>
                      <a:pt x="9551" y="18487"/>
                      <a:pt x="8528" y="17146"/>
                    </a:cubicBezTo>
                    <a:cubicBezTo>
                      <a:pt x="7277" y="15736"/>
                      <a:pt x="5686" y="14872"/>
                      <a:pt x="4730" y="13257"/>
                    </a:cubicBezTo>
                    <a:cubicBezTo>
                      <a:pt x="3684" y="11552"/>
                      <a:pt x="3025" y="9755"/>
                      <a:pt x="2456" y="7868"/>
                    </a:cubicBezTo>
                    <a:cubicBezTo>
                      <a:pt x="2161" y="6913"/>
                      <a:pt x="1501" y="5503"/>
                      <a:pt x="1706" y="4457"/>
                    </a:cubicBezTo>
                    <a:cubicBezTo>
                      <a:pt x="1888" y="2569"/>
                      <a:pt x="3503" y="1887"/>
                      <a:pt x="5117" y="1523"/>
                    </a:cubicBezTo>
                    <a:cubicBezTo>
                      <a:pt x="6051" y="1273"/>
                      <a:pt x="7014" y="1157"/>
                      <a:pt x="7979" y="1157"/>
                    </a:cubicBezTo>
                    <a:cubicBezTo>
                      <a:pt x="9553" y="1157"/>
                      <a:pt x="11132" y="1465"/>
                      <a:pt x="12599" y="2001"/>
                    </a:cubicBezTo>
                    <a:cubicBezTo>
                      <a:pt x="12669" y="2030"/>
                      <a:pt x="12734" y="2043"/>
                      <a:pt x="12795" y="2043"/>
                    </a:cubicBezTo>
                    <a:cubicBezTo>
                      <a:pt x="13305" y="2043"/>
                      <a:pt x="13461" y="1118"/>
                      <a:pt x="12871" y="955"/>
                    </a:cubicBezTo>
                    <a:cubicBezTo>
                      <a:pt x="11333" y="334"/>
                      <a:pt x="9717" y="1"/>
                      <a:pt x="806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9"/>
              <p:cNvSpPr/>
              <p:nvPr/>
            </p:nvSpPr>
            <p:spPr>
              <a:xfrm>
                <a:off x="422812" y="3741520"/>
                <a:ext cx="302428" cy="357736"/>
              </a:xfrm>
              <a:custGeom>
                <a:rect b="b" l="l" r="r" t="t"/>
                <a:pathLst>
                  <a:path extrusionOk="0" h="13169" w="11133">
                    <a:moveTo>
                      <a:pt x="819" y="0"/>
                    </a:moveTo>
                    <a:cubicBezTo>
                      <a:pt x="370" y="0"/>
                      <a:pt x="1" y="594"/>
                      <a:pt x="367" y="960"/>
                    </a:cubicBezTo>
                    <a:cubicBezTo>
                      <a:pt x="2163" y="2757"/>
                      <a:pt x="3983" y="4644"/>
                      <a:pt x="5574" y="6532"/>
                    </a:cubicBezTo>
                    <a:cubicBezTo>
                      <a:pt x="7098" y="8237"/>
                      <a:pt x="9668" y="10420"/>
                      <a:pt x="10031" y="12785"/>
                    </a:cubicBezTo>
                    <a:cubicBezTo>
                      <a:pt x="10067" y="13051"/>
                      <a:pt x="10247" y="13168"/>
                      <a:pt x="10449" y="13168"/>
                    </a:cubicBezTo>
                    <a:cubicBezTo>
                      <a:pt x="10765" y="13168"/>
                      <a:pt x="11133" y="12880"/>
                      <a:pt x="11077" y="12421"/>
                    </a:cubicBezTo>
                    <a:cubicBezTo>
                      <a:pt x="10805" y="10238"/>
                      <a:pt x="8712" y="8442"/>
                      <a:pt x="7280" y="6736"/>
                    </a:cubicBezTo>
                    <a:cubicBezTo>
                      <a:pt x="5392" y="4462"/>
                      <a:pt x="3300" y="2279"/>
                      <a:pt x="1231" y="187"/>
                    </a:cubicBezTo>
                    <a:cubicBezTo>
                      <a:pt x="1099" y="55"/>
                      <a:pt x="955" y="0"/>
                      <a:pt x="81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9"/>
              <p:cNvSpPr/>
              <p:nvPr/>
            </p:nvSpPr>
            <p:spPr>
              <a:xfrm>
                <a:off x="407464" y="4006514"/>
                <a:ext cx="335162" cy="88422"/>
              </a:xfrm>
              <a:custGeom>
                <a:rect b="b" l="l" r="r" t="t"/>
                <a:pathLst>
                  <a:path extrusionOk="0" h="3255" w="12338">
                    <a:moveTo>
                      <a:pt x="586" y="1"/>
                    </a:moveTo>
                    <a:cubicBezTo>
                      <a:pt x="1" y="1"/>
                      <a:pt x="25" y="1055"/>
                      <a:pt x="659" y="1143"/>
                    </a:cubicBezTo>
                    <a:cubicBezTo>
                      <a:pt x="4343" y="1529"/>
                      <a:pt x="7845" y="2189"/>
                      <a:pt x="11370" y="3235"/>
                    </a:cubicBezTo>
                    <a:cubicBezTo>
                      <a:pt x="11425" y="3248"/>
                      <a:pt x="11477" y="3255"/>
                      <a:pt x="11527" y="3255"/>
                    </a:cubicBezTo>
                    <a:cubicBezTo>
                      <a:pt x="12155" y="3255"/>
                      <a:pt x="12338" y="2266"/>
                      <a:pt x="11642" y="2098"/>
                    </a:cubicBezTo>
                    <a:cubicBezTo>
                      <a:pt x="8050" y="1052"/>
                      <a:pt x="4434" y="392"/>
                      <a:pt x="659" y="6"/>
                    </a:cubicBezTo>
                    <a:cubicBezTo>
                      <a:pt x="634" y="2"/>
                      <a:pt x="609" y="1"/>
                      <a:pt x="58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0" name="Google Shape;460;p9"/>
            <p:cNvSpPr/>
            <p:nvPr/>
          </p:nvSpPr>
          <p:spPr>
            <a:xfrm>
              <a:off x="706523" y="4067962"/>
              <a:ext cx="493642" cy="783085"/>
            </a:xfrm>
            <a:custGeom>
              <a:rect b="b" l="l" r="r" t="t"/>
              <a:pathLst>
                <a:path extrusionOk="0" h="28827" w="18172">
                  <a:moveTo>
                    <a:pt x="807" y="1"/>
                  </a:moveTo>
                  <a:cubicBezTo>
                    <a:pt x="389" y="1"/>
                    <a:pt x="1" y="545"/>
                    <a:pt x="361" y="973"/>
                  </a:cubicBezTo>
                  <a:cubicBezTo>
                    <a:pt x="6978" y="9500"/>
                    <a:pt x="12572" y="18778"/>
                    <a:pt x="17029" y="28534"/>
                  </a:cubicBezTo>
                  <a:cubicBezTo>
                    <a:pt x="17115" y="28741"/>
                    <a:pt x="17268" y="28827"/>
                    <a:pt x="17429" y="28827"/>
                  </a:cubicBezTo>
                  <a:cubicBezTo>
                    <a:pt x="17781" y="28827"/>
                    <a:pt x="18171" y="28417"/>
                    <a:pt x="17984" y="27965"/>
                  </a:cubicBezTo>
                  <a:cubicBezTo>
                    <a:pt x="13527" y="18119"/>
                    <a:pt x="7842" y="8727"/>
                    <a:pt x="1202" y="200"/>
                  </a:cubicBezTo>
                  <a:cubicBezTo>
                    <a:pt x="1084" y="59"/>
                    <a:pt x="944" y="1"/>
                    <a:pt x="80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1" name="Google Shape;461;p9"/>
          <p:cNvGrpSpPr/>
          <p:nvPr/>
        </p:nvGrpSpPr>
        <p:grpSpPr>
          <a:xfrm>
            <a:off x="6806515" y="2950278"/>
            <a:ext cx="1967084" cy="1682329"/>
            <a:chOff x="6377890" y="3178878"/>
            <a:chExt cx="1967084" cy="1682329"/>
          </a:xfrm>
        </p:grpSpPr>
        <p:sp>
          <p:nvSpPr>
            <p:cNvPr id="462" name="Google Shape;462;p9"/>
            <p:cNvSpPr/>
            <p:nvPr/>
          </p:nvSpPr>
          <p:spPr>
            <a:xfrm>
              <a:off x="7798457" y="3491575"/>
              <a:ext cx="183092" cy="190019"/>
            </a:xfrm>
            <a:custGeom>
              <a:rect b="b" l="l" r="r" t="t"/>
              <a:pathLst>
                <a:path extrusionOk="0" h="6995" w="6740">
                  <a:moveTo>
                    <a:pt x="9" y="5409"/>
                  </a:moveTo>
                  <a:cubicBezTo>
                    <a:pt x="9" y="5621"/>
                    <a:pt x="62" y="5817"/>
                    <a:pt x="157" y="5994"/>
                  </a:cubicBezTo>
                  <a:lnTo>
                    <a:pt x="157" y="5994"/>
                  </a:lnTo>
                  <a:lnTo>
                    <a:pt x="9" y="5409"/>
                  </a:lnTo>
                  <a:close/>
                  <a:moveTo>
                    <a:pt x="157" y="5994"/>
                  </a:moveTo>
                  <a:lnTo>
                    <a:pt x="339" y="6710"/>
                  </a:lnTo>
                  <a:lnTo>
                    <a:pt x="339" y="6710"/>
                  </a:lnTo>
                  <a:cubicBezTo>
                    <a:pt x="295" y="6519"/>
                    <a:pt x="263" y="6325"/>
                    <a:pt x="241" y="6130"/>
                  </a:cubicBezTo>
                  <a:lnTo>
                    <a:pt x="241" y="6130"/>
                  </a:lnTo>
                  <a:cubicBezTo>
                    <a:pt x="210" y="6086"/>
                    <a:pt x="182" y="6040"/>
                    <a:pt x="157" y="5994"/>
                  </a:cubicBezTo>
                  <a:close/>
                  <a:moveTo>
                    <a:pt x="339" y="6710"/>
                  </a:moveTo>
                  <a:cubicBezTo>
                    <a:pt x="356" y="6784"/>
                    <a:pt x="375" y="6859"/>
                    <a:pt x="395" y="6932"/>
                  </a:cubicBezTo>
                  <a:lnTo>
                    <a:pt x="339" y="6710"/>
                  </a:lnTo>
                  <a:close/>
                  <a:moveTo>
                    <a:pt x="4698" y="1"/>
                  </a:moveTo>
                  <a:cubicBezTo>
                    <a:pt x="4138" y="1"/>
                    <a:pt x="3539" y="218"/>
                    <a:pt x="3033" y="497"/>
                  </a:cubicBezTo>
                  <a:cubicBezTo>
                    <a:pt x="1113" y="1589"/>
                    <a:pt x="1" y="3956"/>
                    <a:pt x="241" y="6130"/>
                  </a:cubicBezTo>
                  <a:lnTo>
                    <a:pt x="241" y="6130"/>
                  </a:lnTo>
                  <a:cubicBezTo>
                    <a:pt x="617" y="6670"/>
                    <a:pt x="1392" y="6995"/>
                    <a:pt x="2128" y="6995"/>
                  </a:cubicBezTo>
                  <a:cubicBezTo>
                    <a:pt x="2414" y="6995"/>
                    <a:pt x="2694" y="6946"/>
                    <a:pt x="2942" y="6841"/>
                  </a:cubicBezTo>
                  <a:cubicBezTo>
                    <a:pt x="4170" y="6273"/>
                    <a:pt x="4852" y="5136"/>
                    <a:pt x="5512" y="3999"/>
                  </a:cubicBezTo>
                  <a:cubicBezTo>
                    <a:pt x="6171" y="2862"/>
                    <a:pt x="6740" y="1247"/>
                    <a:pt x="5785" y="383"/>
                  </a:cubicBezTo>
                  <a:cubicBezTo>
                    <a:pt x="5473" y="110"/>
                    <a:pt x="5095" y="1"/>
                    <a:pt x="46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9"/>
            <p:cNvSpPr/>
            <p:nvPr/>
          </p:nvSpPr>
          <p:spPr>
            <a:xfrm>
              <a:off x="7782321" y="3476878"/>
              <a:ext cx="214685" cy="218868"/>
            </a:xfrm>
            <a:custGeom>
              <a:rect b="b" l="l" r="r" t="t"/>
              <a:pathLst>
                <a:path extrusionOk="0" h="8057" w="7903">
                  <a:moveTo>
                    <a:pt x="5011" y="1121"/>
                  </a:moveTo>
                  <a:cubicBezTo>
                    <a:pt x="5346" y="1121"/>
                    <a:pt x="5655" y="1262"/>
                    <a:pt x="5901" y="1607"/>
                  </a:cubicBezTo>
                  <a:cubicBezTo>
                    <a:pt x="6765" y="2744"/>
                    <a:pt x="5537" y="4540"/>
                    <a:pt x="4764" y="5586"/>
                  </a:cubicBezTo>
                  <a:cubicBezTo>
                    <a:pt x="4309" y="6245"/>
                    <a:pt x="3536" y="6905"/>
                    <a:pt x="2695" y="6996"/>
                  </a:cubicBezTo>
                  <a:cubicBezTo>
                    <a:pt x="2180" y="6996"/>
                    <a:pt x="1716" y="6784"/>
                    <a:pt x="1436" y="6422"/>
                  </a:cubicBezTo>
                  <a:lnTo>
                    <a:pt x="1436" y="6422"/>
                  </a:lnTo>
                  <a:cubicBezTo>
                    <a:pt x="1371" y="5354"/>
                    <a:pt x="1608" y="4277"/>
                    <a:pt x="2126" y="3312"/>
                  </a:cubicBezTo>
                  <a:cubicBezTo>
                    <a:pt x="2627" y="2518"/>
                    <a:pt x="3953" y="1121"/>
                    <a:pt x="5011" y="1121"/>
                  </a:cubicBezTo>
                  <a:close/>
                  <a:moveTo>
                    <a:pt x="5319" y="0"/>
                  </a:moveTo>
                  <a:cubicBezTo>
                    <a:pt x="4285" y="0"/>
                    <a:pt x="3124" y="557"/>
                    <a:pt x="2399" y="1220"/>
                  </a:cubicBezTo>
                  <a:cubicBezTo>
                    <a:pt x="1143" y="2349"/>
                    <a:pt x="443" y="3889"/>
                    <a:pt x="330" y="5491"/>
                  </a:cubicBezTo>
                  <a:lnTo>
                    <a:pt x="330" y="5491"/>
                  </a:lnTo>
                  <a:cubicBezTo>
                    <a:pt x="139" y="5601"/>
                    <a:pt x="0" y="5794"/>
                    <a:pt x="34" y="6041"/>
                  </a:cubicBezTo>
                  <a:cubicBezTo>
                    <a:pt x="87" y="6428"/>
                    <a:pt x="216" y="6756"/>
                    <a:pt x="401" y="7028"/>
                  </a:cubicBezTo>
                  <a:lnTo>
                    <a:pt x="401" y="7028"/>
                  </a:lnTo>
                  <a:cubicBezTo>
                    <a:pt x="430" y="7208"/>
                    <a:pt x="467" y="7387"/>
                    <a:pt x="512" y="7564"/>
                  </a:cubicBezTo>
                  <a:cubicBezTo>
                    <a:pt x="587" y="7873"/>
                    <a:pt x="808" y="8009"/>
                    <a:pt x="1030" y="8009"/>
                  </a:cubicBezTo>
                  <a:cubicBezTo>
                    <a:pt x="1179" y="8009"/>
                    <a:pt x="1327" y="7948"/>
                    <a:pt x="1432" y="7839"/>
                  </a:cubicBezTo>
                  <a:lnTo>
                    <a:pt x="1432" y="7839"/>
                  </a:lnTo>
                  <a:cubicBezTo>
                    <a:pt x="1793" y="7985"/>
                    <a:pt x="2194" y="8056"/>
                    <a:pt x="2597" y="8056"/>
                  </a:cubicBezTo>
                  <a:cubicBezTo>
                    <a:pt x="3280" y="8056"/>
                    <a:pt x="3971" y="7853"/>
                    <a:pt x="4491" y="7473"/>
                  </a:cubicBezTo>
                  <a:cubicBezTo>
                    <a:pt x="6015" y="6336"/>
                    <a:pt x="7902" y="3403"/>
                    <a:pt x="7334" y="1493"/>
                  </a:cubicBezTo>
                  <a:cubicBezTo>
                    <a:pt x="6989" y="405"/>
                    <a:pt x="6200" y="0"/>
                    <a:pt x="531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9"/>
            <p:cNvSpPr/>
            <p:nvPr/>
          </p:nvSpPr>
          <p:spPr>
            <a:xfrm>
              <a:off x="7476850" y="3571548"/>
              <a:ext cx="224247" cy="231446"/>
            </a:xfrm>
            <a:custGeom>
              <a:rect b="b" l="l" r="r" t="t"/>
              <a:pathLst>
                <a:path extrusionOk="0" h="8520" w="8255">
                  <a:moveTo>
                    <a:pt x="3381" y="1160"/>
                  </a:moveTo>
                  <a:cubicBezTo>
                    <a:pt x="4100" y="1160"/>
                    <a:pt x="4896" y="1539"/>
                    <a:pt x="5503" y="2101"/>
                  </a:cubicBezTo>
                  <a:cubicBezTo>
                    <a:pt x="6532" y="3130"/>
                    <a:pt x="6946" y="4698"/>
                    <a:pt x="6797" y="6183"/>
                  </a:cubicBezTo>
                  <a:lnTo>
                    <a:pt x="6797" y="6183"/>
                  </a:lnTo>
                  <a:cubicBezTo>
                    <a:pt x="6774" y="6207"/>
                    <a:pt x="6752" y="6233"/>
                    <a:pt x="6731" y="6262"/>
                  </a:cubicBezTo>
                  <a:cubicBezTo>
                    <a:pt x="6318" y="6989"/>
                    <a:pt x="5524" y="7343"/>
                    <a:pt x="4705" y="7343"/>
                  </a:cubicBezTo>
                  <a:cubicBezTo>
                    <a:pt x="4038" y="7343"/>
                    <a:pt x="3353" y="7108"/>
                    <a:pt x="2843" y="6649"/>
                  </a:cubicBezTo>
                  <a:cubicBezTo>
                    <a:pt x="1797" y="5694"/>
                    <a:pt x="1342" y="3988"/>
                    <a:pt x="1706" y="2556"/>
                  </a:cubicBezTo>
                  <a:cubicBezTo>
                    <a:pt x="1993" y="1556"/>
                    <a:pt x="2647" y="1160"/>
                    <a:pt x="3381" y="1160"/>
                  </a:cubicBezTo>
                  <a:close/>
                  <a:moveTo>
                    <a:pt x="3367" y="0"/>
                  </a:moveTo>
                  <a:cubicBezTo>
                    <a:pt x="2249" y="0"/>
                    <a:pt x="1222" y="590"/>
                    <a:pt x="773" y="1896"/>
                  </a:cubicBezTo>
                  <a:cubicBezTo>
                    <a:pt x="0" y="3988"/>
                    <a:pt x="773" y="6649"/>
                    <a:pt x="2570" y="7877"/>
                  </a:cubicBezTo>
                  <a:cubicBezTo>
                    <a:pt x="3215" y="8307"/>
                    <a:pt x="3955" y="8519"/>
                    <a:pt x="4687" y="8519"/>
                  </a:cubicBezTo>
                  <a:cubicBezTo>
                    <a:pt x="5680" y="8519"/>
                    <a:pt x="6657" y="8130"/>
                    <a:pt x="7366" y="7366"/>
                  </a:cubicBezTo>
                  <a:lnTo>
                    <a:pt x="7366" y="7366"/>
                  </a:lnTo>
                  <a:cubicBezTo>
                    <a:pt x="7371" y="7366"/>
                    <a:pt x="7377" y="7366"/>
                    <a:pt x="7382" y="7366"/>
                  </a:cubicBezTo>
                  <a:cubicBezTo>
                    <a:pt x="7616" y="7366"/>
                    <a:pt x="7831" y="7231"/>
                    <a:pt x="7868" y="6922"/>
                  </a:cubicBezTo>
                  <a:cubicBezTo>
                    <a:pt x="8255" y="4648"/>
                    <a:pt x="7595" y="2101"/>
                    <a:pt x="5594" y="759"/>
                  </a:cubicBezTo>
                  <a:cubicBezTo>
                    <a:pt x="4909" y="266"/>
                    <a:pt x="4118" y="0"/>
                    <a:pt x="33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9"/>
            <p:cNvSpPr/>
            <p:nvPr/>
          </p:nvSpPr>
          <p:spPr>
            <a:xfrm>
              <a:off x="7610882" y="3178878"/>
              <a:ext cx="239106" cy="304329"/>
            </a:xfrm>
            <a:custGeom>
              <a:rect b="b" l="l" r="r" t="t"/>
              <a:pathLst>
                <a:path extrusionOk="0" h="11203" w="8802">
                  <a:moveTo>
                    <a:pt x="4373" y="0"/>
                  </a:moveTo>
                  <a:cubicBezTo>
                    <a:pt x="4150" y="0"/>
                    <a:pt x="3920" y="23"/>
                    <a:pt x="3685" y="70"/>
                  </a:cubicBezTo>
                  <a:cubicBezTo>
                    <a:pt x="1411" y="433"/>
                    <a:pt x="92" y="3094"/>
                    <a:pt x="92" y="5186"/>
                  </a:cubicBezTo>
                  <a:cubicBezTo>
                    <a:pt x="1" y="7642"/>
                    <a:pt x="1524" y="9825"/>
                    <a:pt x="3798" y="10871"/>
                  </a:cubicBezTo>
                  <a:cubicBezTo>
                    <a:pt x="3894" y="10924"/>
                    <a:pt x="3988" y="10947"/>
                    <a:pt x="4077" y="10947"/>
                  </a:cubicBezTo>
                  <a:cubicBezTo>
                    <a:pt x="4597" y="10947"/>
                    <a:pt x="4930" y="10149"/>
                    <a:pt x="4367" y="9916"/>
                  </a:cubicBezTo>
                  <a:cubicBezTo>
                    <a:pt x="2843" y="9257"/>
                    <a:pt x="1706" y="8029"/>
                    <a:pt x="1320" y="6414"/>
                  </a:cubicBezTo>
                  <a:cubicBezTo>
                    <a:pt x="842" y="4618"/>
                    <a:pt x="1615" y="1866"/>
                    <a:pt x="3685" y="1298"/>
                  </a:cubicBezTo>
                  <a:cubicBezTo>
                    <a:pt x="3947" y="1225"/>
                    <a:pt x="4194" y="1191"/>
                    <a:pt x="4427" y="1191"/>
                  </a:cubicBezTo>
                  <a:cubicBezTo>
                    <a:pt x="6309" y="1191"/>
                    <a:pt x="7209" y="3405"/>
                    <a:pt x="7209" y="5186"/>
                  </a:cubicBezTo>
                  <a:cubicBezTo>
                    <a:pt x="7209" y="7073"/>
                    <a:pt x="6527" y="8870"/>
                    <a:pt x="5117" y="10189"/>
                  </a:cubicBezTo>
                  <a:cubicBezTo>
                    <a:pt x="4744" y="10633"/>
                    <a:pt x="5121" y="11202"/>
                    <a:pt x="5574" y="11202"/>
                  </a:cubicBezTo>
                  <a:cubicBezTo>
                    <a:pt x="5701" y="11202"/>
                    <a:pt x="5834" y="11157"/>
                    <a:pt x="5959" y="11053"/>
                  </a:cubicBezTo>
                  <a:cubicBezTo>
                    <a:pt x="7778" y="9257"/>
                    <a:pt x="8801" y="6323"/>
                    <a:pt x="8233" y="3753"/>
                  </a:cubicBezTo>
                  <a:cubicBezTo>
                    <a:pt x="7905" y="1868"/>
                    <a:pt x="6413" y="0"/>
                    <a:pt x="437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9"/>
            <p:cNvSpPr/>
            <p:nvPr/>
          </p:nvSpPr>
          <p:spPr>
            <a:xfrm>
              <a:off x="7331083" y="3351424"/>
              <a:ext cx="516434" cy="1501844"/>
            </a:xfrm>
            <a:custGeom>
              <a:rect b="b" l="l" r="r" t="t"/>
              <a:pathLst>
                <a:path extrusionOk="0" h="55286" w="19011">
                  <a:moveTo>
                    <a:pt x="14677" y="0"/>
                  </a:moveTo>
                  <a:cubicBezTo>
                    <a:pt x="14346" y="0"/>
                    <a:pt x="13974" y="297"/>
                    <a:pt x="14098" y="713"/>
                  </a:cubicBezTo>
                  <a:cubicBezTo>
                    <a:pt x="17873" y="19837"/>
                    <a:pt x="10005" y="38415"/>
                    <a:pt x="250" y="54424"/>
                  </a:cubicBezTo>
                  <a:cubicBezTo>
                    <a:pt x="0" y="54876"/>
                    <a:pt x="403" y="55286"/>
                    <a:pt x="806" y="55286"/>
                  </a:cubicBezTo>
                  <a:cubicBezTo>
                    <a:pt x="990" y="55286"/>
                    <a:pt x="1174" y="55200"/>
                    <a:pt x="1296" y="54993"/>
                  </a:cubicBezTo>
                  <a:cubicBezTo>
                    <a:pt x="11142" y="38688"/>
                    <a:pt x="19010" y="19837"/>
                    <a:pt x="15122" y="417"/>
                  </a:cubicBezTo>
                  <a:cubicBezTo>
                    <a:pt x="15086" y="123"/>
                    <a:pt x="14890" y="0"/>
                    <a:pt x="146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9"/>
            <p:cNvSpPr/>
            <p:nvPr/>
          </p:nvSpPr>
          <p:spPr>
            <a:xfrm>
              <a:off x="7748256" y="3610476"/>
              <a:ext cx="124606" cy="114609"/>
            </a:xfrm>
            <a:custGeom>
              <a:rect b="b" l="l" r="r" t="t"/>
              <a:pathLst>
                <a:path extrusionOk="0" h="4219" w="4587">
                  <a:moveTo>
                    <a:pt x="3796" y="0"/>
                  </a:moveTo>
                  <a:cubicBezTo>
                    <a:pt x="3660" y="0"/>
                    <a:pt x="3515" y="56"/>
                    <a:pt x="3380" y="190"/>
                  </a:cubicBezTo>
                  <a:cubicBezTo>
                    <a:pt x="2425" y="1123"/>
                    <a:pt x="1379" y="2169"/>
                    <a:pt x="447" y="3215"/>
                  </a:cubicBezTo>
                  <a:cubicBezTo>
                    <a:pt x="1" y="3661"/>
                    <a:pt x="423" y="4219"/>
                    <a:pt x="856" y="4219"/>
                  </a:cubicBezTo>
                  <a:cubicBezTo>
                    <a:pt x="975" y="4219"/>
                    <a:pt x="1094" y="4177"/>
                    <a:pt x="1197" y="4079"/>
                  </a:cubicBezTo>
                  <a:cubicBezTo>
                    <a:pt x="2243" y="3033"/>
                    <a:pt x="3176" y="1987"/>
                    <a:pt x="4222" y="941"/>
                  </a:cubicBezTo>
                  <a:cubicBezTo>
                    <a:pt x="4586" y="576"/>
                    <a:pt x="4235" y="0"/>
                    <a:pt x="379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9"/>
            <p:cNvSpPr/>
            <p:nvPr/>
          </p:nvSpPr>
          <p:spPr>
            <a:xfrm>
              <a:off x="7596077" y="3699197"/>
              <a:ext cx="168586" cy="138922"/>
            </a:xfrm>
            <a:custGeom>
              <a:rect b="b" l="l" r="r" t="t"/>
              <a:pathLst>
                <a:path extrusionOk="0" h="5114" w="6206">
                  <a:moveTo>
                    <a:pt x="852" y="0"/>
                  </a:moveTo>
                  <a:cubicBezTo>
                    <a:pt x="388" y="0"/>
                    <a:pt x="1" y="614"/>
                    <a:pt x="455" y="995"/>
                  </a:cubicBezTo>
                  <a:cubicBezTo>
                    <a:pt x="1956" y="2314"/>
                    <a:pt x="3479" y="3655"/>
                    <a:pt x="5003" y="4974"/>
                  </a:cubicBezTo>
                  <a:cubicBezTo>
                    <a:pt x="5119" y="5072"/>
                    <a:pt x="5244" y="5114"/>
                    <a:pt x="5363" y="5114"/>
                  </a:cubicBezTo>
                  <a:cubicBezTo>
                    <a:pt x="5824" y="5114"/>
                    <a:pt x="6205" y="4490"/>
                    <a:pt x="5753" y="4110"/>
                  </a:cubicBezTo>
                  <a:cubicBezTo>
                    <a:pt x="4230" y="2791"/>
                    <a:pt x="2729" y="1472"/>
                    <a:pt x="1205" y="131"/>
                  </a:cubicBezTo>
                  <a:cubicBezTo>
                    <a:pt x="1091" y="39"/>
                    <a:pt x="969" y="0"/>
                    <a:pt x="85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9"/>
            <p:cNvSpPr/>
            <p:nvPr/>
          </p:nvSpPr>
          <p:spPr>
            <a:xfrm>
              <a:off x="7187434" y="3773411"/>
              <a:ext cx="808621" cy="1078179"/>
            </a:xfrm>
            <a:custGeom>
              <a:rect b="b" l="l" r="r" t="t"/>
              <a:pathLst>
                <a:path extrusionOk="0" h="39690" w="29767">
                  <a:moveTo>
                    <a:pt x="28881" y="0"/>
                  </a:moveTo>
                  <a:cubicBezTo>
                    <a:pt x="28747" y="0"/>
                    <a:pt x="28608" y="45"/>
                    <a:pt x="28482" y="150"/>
                  </a:cubicBezTo>
                  <a:cubicBezTo>
                    <a:pt x="24805" y="3277"/>
                    <a:pt x="22024" y="7277"/>
                    <a:pt x="20468" y="11842"/>
                  </a:cubicBezTo>
                  <a:lnTo>
                    <a:pt x="20468" y="11842"/>
                  </a:lnTo>
                  <a:cubicBezTo>
                    <a:pt x="19317" y="11377"/>
                    <a:pt x="19467" y="8605"/>
                    <a:pt x="18522" y="7927"/>
                  </a:cubicBezTo>
                  <a:cubicBezTo>
                    <a:pt x="18111" y="7615"/>
                    <a:pt x="17699" y="7490"/>
                    <a:pt x="17302" y="7490"/>
                  </a:cubicBezTo>
                  <a:cubicBezTo>
                    <a:pt x="16601" y="7490"/>
                    <a:pt x="15944" y="7879"/>
                    <a:pt x="15407" y="8314"/>
                  </a:cubicBezTo>
                  <a:cubicBezTo>
                    <a:pt x="12451" y="10679"/>
                    <a:pt x="9995" y="14181"/>
                    <a:pt x="8016" y="17205"/>
                  </a:cubicBezTo>
                  <a:cubicBezTo>
                    <a:pt x="3741" y="23845"/>
                    <a:pt x="990" y="31327"/>
                    <a:pt x="57" y="39195"/>
                  </a:cubicBezTo>
                  <a:cubicBezTo>
                    <a:pt x="1" y="39524"/>
                    <a:pt x="256" y="39689"/>
                    <a:pt x="541" y="39689"/>
                  </a:cubicBezTo>
                  <a:cubicBezTo>
                    <a:pt x="825" y="39689"/>
                    <a:pt x="1138" y="39524"/>
                    <a:pt x="1194" y="39195"/>
                  </a:cubicBezTo>
                  <a:cubicBezTo>
                    <a:pt x="2127" y="31986"/>
                    <a:pt x="4492" y="25073"/>
                    <a:pt x="8380" y="18911"/>
                  </a:cubicBezTo>
                  <a:cubicBezTo>
                    <a:pt x="10177" y="15886"/>
                    <a:pt x="12360" y="13044"/>
                    <a:pt x="14838" y="10383"/>
                  </a:cubicBezTo>
                  <a:cubicBezTo>
                    <a:pt x="15111" y="10110"/>
                    <a:pt x="15407" y="9815"/>
                    <a:pt x="15771" y="9542"/>
                  </a:cubicBezTo>
                  <a:cubicBezTo>
                    <a:pt x="15975" y="9337"/>
                    <a:pt x="16248" y="9064"/>
                    <a:pt x="16544" y="8882"/>
                  </a:cubicBezTo>
                  <a:cubicBezTo>
                    <a:pt x="17112" y="9155"/>
                    <a:pt x="17681" y="9542"/>
                    <a:pt x="18340" y="9815"/>
                  </a:cubicBezTo>
                  <a:cubicBezTo>
                    <a:pt x="18522" y="10201"/>
                    <a:pt x="18522" y="10952"/>
                    <a:pt x="18704" y="11429"/>
                  </a:cubicBezTo>
                  <a:cubicBezTo>
                    <a:pt x="19067" y="12411"/>
                    <a:pt x="19670" y="13052"/>
                    <a:pt x="20683" y="13052"/>
                  </a:cubicBezTo>
                  <a:cubicBezTo>
                    <a:pt x="20749" y="13052"/>
                    <a:pt x="20817" y="13049"/>
                    <a:pt x="20887" y="13044"/>
                  </a:cubicBezTo>
                  <a:cubicBezTo>
                    <a:pt x="21183" y="13044"/>
                    <a:pt x="21365" y="12862"/>
                    <a:pt x="21456" y="12566"/>
                  </a:cubicBezTo>
                  <a:cubicBezTo>
                    <a:pt x="22888" y="8018"/>
                    <a:pt x="25640" y="4039"/>
                    <a:pt x="29324" y="923"/>
                  </a:cubicBezTo>
                  <a:cubicBezTo>
                    <a:pt x="29767" y="552"/>
                    <a:pt x="29354" y="0"/>
                    <a:pt x="288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9"/>
            <p:cNvSpPr/>
            <p:nvPr/>
          </p:nvSpPr>
          <p:spPr>
            <a:xfrm>
              <a:off x="7933370" y="3728698"/>
              <a:ext cx="411604" cy="1114390"/>
            </a:xfrm>
            <a:custGeom>
              <a:rect b="b" l="l" r="r" t="t"/>
              <a:pathLst>
                <a:path extrusionOk="0" h="41023" w="15152">
                  <a:moveTo>
                    <a:pt x="7043" y="1"/>
                  </a:moveTo>
                  <a:cubicBezTo>
                    <a:pt x="5411" y="1"/>
                    <a:pt x="3765" y="334"/>
                    <a:pt x="2167" y="955"/>
                  </a:cubicBezTo>
                  <a:cubicBezTo>
                    <a:pt x="1578" y="1118"/>
                    <a:pt x="1733" y="2043"/>
                    <a:pt x="2325" y="2043"/>
                  </a:cubicBezTo>
                  <a:cubicBezTo>
                    <a:pt x="2395" y="2043"/>
                    <a:pt x="2472" y="2030"/>
                    <a:pt x="2554" y="2001"/>
                  </a:cubicBezTo>
                  <a:cubicBezTo>
                    <a:pt x="4020" y="1465"/>
                    <a:pt x="5556" y="1157"/>
                    <a:pt x="7124" y="1157"/>
                  </a:cubicBezTo>
                  <a:cubicBezTo>
                    <a:pt x="8085" y="1157"/>
                    <a:pt x="9059" y="1273"/>
                    <a:pt x="10035" y="1523"/>
                  </a:cubicBezTo>
                  <a:cubicBezTo>
                    <a:pt x="11354" y="1887"/>
                    <a:pt x="12582" y="2274"/>
                    <a:pt x="13151" y="3593"/>
                  </a:cubicBezTo>
                  <a:cubicBezTo>
                    <a:pt x="13628" y="4934"/>
                    <a:pt x="13060" y="6253"/>
                    <a:pt x="12696" y="7572"/>
                  </a:cubicBezTo>
                  <a:cubicBezTo>
                    <a:pt x="12218" y="9482"/>
                    <a:pt x="11559" y="11370"/>
                    <a:pt x="10604" y="12984"/>
                  </a:cubicBezTo>
                  <a:cubicBezTo>
                    <a:pt x="9558" y="14781"/>
                    <a:pt x="7852" y="15645"/>
                    <a:pt x="6624" y="17146"/>
                  </a:cubicBezTo>
                  <a:cubicBezTo>
                    <a:pt x="5669" y="18374"/>
                    <a:pt x="5874" y="19806"/>
                    <a:pt x="5965" y="21216"/>
                  </a:cubicBezTo>
                  <a:cubicBezTo>
                    <a:pt x="6238" y="23490"/>
                    <a:pt x="6442" y="25764"/>
                    <a:pt x="6329" y="28038"/>
                  </a:cubicBezTo>
                  <a:cubicBezTo>
                    <a:pt x="6147" y="32700"/>
                    <a:pt x="4532" y="37430"/>
                    <a:pt x="553" y="39977"/>
                  </a:cubicBezTo>
                  <a:cubicBezTo>
                    <a:pt x="1" y="40300"/>
                    <a:pt x="309" y="41022"/>
                    <a:pt x="811" y="41022"/>
                  </a:cubicBezTo>
                  <a:cubicBezTo>
                    <a:pt x="909" y="41022"/>
                    <a:pt x="1014" y="40995"/>
                    <a:pt x="1121" y="40932"/>
                  </a:cubicBezTo>
                  <a:cubicBezTo>
                    <a:pt x="4828" y="38567"/>
                    <a:pt x="6806" y="34496"/>
                    <a:pt x="7284" y="30221"/>
                  </a:cubicBezTo>
                  <a:cubicBezTo>
                    <a:pt x="7670" y="27197"/>
                    <a:pt x="7466" y="24172"/>
                    <a:pt x="7102" y="21216"/>
                  </a:cubicBezTo>
                  <a:cubicBezTo>
                    <a:pt x="6897" y="19329"/>
                    <a:pt x="7011" y="18283"/>
                    <a:pt x="8603" y="16964"/>
                  </a:cubicBezTo>
                  <a:cubicBezTo>
                    <a:pt x="9285" y="16304"/>
                    <a:pt x="10035" y="15736"/>
                    <a:pt x="10604" y="14963"/>
                  </a:cubicBezTo>
                  <a:cubicBezTo>
                    <a:pt x="11923" y="13257"/>
                    <a:pt x="12787" y="11279"/>
                    <a:pt x="13355" y="9278"/>
                  </a:cubicBezTo>
                  <a:cubicBezTo>
                    <a:pt x="14015" y="7481"/>
                    <a:pt x="15152" y="4843"/>
                    <a:pt x="14288" y="2933"/>
                  </a:cubicBezTo>
                  <a:cubicBezTo>
                    <a:pt x="13446" y="1228"/>
                    <a:pt x="11354" y="568"/>
                    <a:pt x="9649" y="295"/>
                  </a:cubicBezTo>
                  <a:cubicBezTo>
                    <a:pt x="8791" y="97"/>
                    <a:pt x="7919" y="1"/>
                    <a:pt x="704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9"/>
            <p:cNvSpPr/>
            <p:nvPr/>
          </p:nvSpPr>
          <p:spPr>
            <a:xfrm>
              <a:off x="7963279" y="3741520"/>
              <a:ext cx="303352" cy="357736"/>
            </a:xfrm>
            <a:custGeom>
              <a:rect b="b" l="l" r="r" t="t"/>
              <a:pathLst>
                <a:path extrusionOk="0" h="13169" w="11167">
                  <a:moveTo>
                    <a:pt x="10351" y="0"/>
                  </a:moveTo>
                  <a:cubicBezTo>
                    <a:pt x="10222" y="0"/>
                    <a:pt x="10091" y="55"/>
                    <a:pt x="9980" y="187"/>
                  </a:cubicBezTo>
                  <a:cubicBezTo>
                    <a:pt x="7888" y="2279"/>
                    <a:pt x="5796" y="4462"/>
                    <a:pt x="3818" y="6736"/>
                  </a:cubicBezTo>
                  <a:cubicBezTo>
                    <a:pt x="2499" y="8442"/>
                    <a:pt x="407" y="10238"/>
                    <a:pt x="111" y="12421"/>
                  </a:cubicBezTo>
                  <a:cubicBezTo>
                    <a:pt x="0" y="12880"/>
                    <a:pt x="381" y="13168"/>
                    <a:pt x="715" y="13168"/>
                  </a:cubicBezTo>
                  <a:cubicBezTo>
                    <a:pt x="928" y="13168"/>
                    <a:pt x="1122" y="13051"/>
                    <a:pt x="1157" y="12785"/>
                  </a:cubicBezTo>
                  <a:cubicBezTo>
                    <a:pt x="1544" y="10420"/>
                    <a:pt x="4000" y="8237"/>
                    <a:pt x="5523" y="6532"/>
                  </a:cubicBezTo>
                  <a:cubicBezTo>
                    <a:pt x="7229" y="4644"/>
                    <a:pt x="8934" y="2757"/>
                    <a:pt x="10731" y="960"/>
                  </a:cubicBezTo>
                  <a:cubicBezTo>
                    <a:pt x="11167" y="594"/>
                    <a:pt x="10773" y="0"/>
                    <a:pt x="103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9"/>
            <p:cNvSpPr/>
            <p:nvPr/>
          </p:nvSpPr>
          <p:spPr>
            <a:xfrm>
              <a:off x="7966275" y="4006514"/>
              <a:ext cx="335950" cy="88422"/>
            </a:xfrm>
            <a:custGeom>
              <a:rect b="b" l="l" r="r" t="t"/>
              <a:pathLst>
                <a:path extrusionOk="0" h="3255" w="12367">
                  <a:moveTo>
                    <a:pt x="11700" y="1"/>
                  </a:moveTo>
                  <a:cubicBezTo>
                    <a:pt x="11674" y="1"/>
                    <a:pt x="11646" y="2"/>
                    <a:pt x="11617" y="6"/>
                  </a:cubicBezTo>
                  <a:cubicBezTo>
                    <a:pt x="7911" y="392"/>
                    <a:pt x="4227" y="1052"/>
                    <a:pt x="611" y="2098"/>
                  </a:cubicBezTo>
                  <a:cubicBezTo>
                    <a:pt x="0" y="2266"/>
                    <a:pt x="209" y="3255"/>
                    <a:pt x="840" y="3255"/>
                  </a:cubicBezTo>
                  <a:cubicBezTo>
                    <a:pt x="890" y="3255"/>
                    <a:pt x="943" y="3248"/>
                    <a:pt x="998" y="3235"/>
                  </a:cubicBezTo>
                  <a:cubicBezTo>
                    <a:pt x="4500" y="2189"/>
                    <a:pt x="8002" y="1529"/>
                    <a:pt x="11617" y="1143"/>
                  </a:cubicBezTo>
                  <a:cubicBezTo>
                    <a:pt x="12339" y="1055"/>
                    <a:pt x="12367" y="1"/>
                    <a:pt x="1170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9"/>
            <p:cNvSpPr/>
            <p:nvPr/>
          </p:nvSpPr>
          <p:spPr>
            <a:xfrm>
              <a:off x="7494827" y="4067962"/>
              <a:ext cx="492175" cy="783085"/>
            </a:xfrm>
            <a:custGeom>
              <a:rect b="b" l="l" r="r" t="t"/>
              <a:pathLst>
                <a:path extrusionOk="0" h="28827" w="18118">
                  <a:moveTo>
                    <a:pt x="17349" y="1"/>
                  </a:moveTo>
                  <a:cubicBezTo>
                    <a:pt x="17217" y="1"/>
                    <a:pt x="17081" y="59"/>
                    <a:pt x="16963" y="200"/>
                  </a:cubicBezTo>
                  <a:cubicBezTo>
                    <a:pt x="10254" y="8727"/>
                    <a:pt x="4660" y="18119"/>
                    <a:pt x="203" y="27965"/>
                  </a:cubicBezTo>
                  <a:cubicBezTo>
                    <a:pt x="1" y="28417"/>
                    <a:pt x="386" y="28827"/>
                    <a:pt x="744" y="28827"/>
                  </a:cubicBezTo>
                  <a:cubicBezTo>
                    <a:pt x="908" y="28827"/>
                    <a:pt x="1066" y="28741"/>
                    <a:pt x="1158" y="28534"/>
                  </a:cubicBezTo>
                  <a:cubicBezTo>
                    <a:pt x="5593" y="18778"/>
                    <a:pt x="11096" y="9500"/>
                    <a:pt x="17827" y="973"/>
                  </a:cubicBezTo>
                  <a:cubicBezTo>
                    <a:pt x="18118" y="545"/>
                    <a:pt x="17751" y="1"/>
                    <a:pt x="173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9"/>
            <p:cNvSpPr/>
            <p:nvPr/>
          </p:nvSpPr>
          <p:spPr>
            <a:xfrm>
              <a:off x="6830703" y="4464598"/>
              <a:ext cx="358306" cy="325274"/>
            </a:xfrm>
            <a:custGeom>
              <a:rect b="b" l="l" r="r" t="t"/>
              <a:pathLst>
                <a:path extrusionOk="0" h="11974" w="13190">
                  <a:moveTo>
                    <a:pt x="9195" y="1189"/>
                  </a:moveTo>
                  <a:cubicBezTo>
                    <a:pt x="9661" y="1189"/>
                    <a:pt x="9997" y="1484"/>
                    <a:pt x="10142" y="2085"/>
                  </a:cubicBezTo>
                  <a:cubicBezTo>
                    <a:pt x="10711" y="2381"/>
                    <a:pt x="10915" y="2858"/>
                    <a:pt x="10802" y="3427"/>
                  </a:cubicBezTo>
                  <a:cubicBezTo>
                    <a:pt x="10802" y="3995"/>
                    <a:pt x="10620" y="4746"/>
                    <a:pt x="10438" y="5223"/>
                  </a:cubicBezTo>
                  <a:cubicBezTo>
                    <a:pt x="10051" y="6451"/>
                    <a:pt x="9392" y="7497"/>
                    <a:pt x="8528" y="8452"/>
                  </a:cubicBezTo>
                  <a:cubicBezTo>
                    <a:pt x="6906" y="10075"/>
                    <a:pt x="4746" y="10844"/>
                    <a:pt x="2533" y="10844"/>
                  </a:cubicBezTo>
                  <a:cubicBezTo>
                    <a:pt x="2296" y="10844"/>
                    <a:pt x="2058" y="10835"/>
                    <a:pt x="1819" y="10817"/>
                  </a:cubicBezTo>
                  <a:cubicBezTo>
                    <a:pt x="1591" y="10817"/>
                    <a:pt x="1431" y="10916"/>
                    <a:pt x="1337" y="11056"/>
                  </a:cubicBezTo>
                  <a:lnTo>
                    <a:pt x="1337" y="11056"/>
                  </a:lnTo>
                  <a:cubicBezTo>
                    <a:pt x="1270" y="9027"/>
                    <a:pt x="1729" y="6985"/>
                    <a:pt x="2843" y="5314"/>
                  </a:cubicBezTo>
                  <a:cubicBezTo>
                    <a:pt x="3919" y="3614"/>
                    <a:pt x="6279" y="1220"/>
                    <a:pt x="8457" y="1220"/>
                  </a:cubicBezTo>
                  <a:cubicBezTo>
                    <a:pt x="8580" y="1220"/>
                    <a:pt x="8702" y="1228"/>
                    <a:pt x="8823" y="1244"/>
                  </a:cubicBezTo>
                  <a:cubicBezTo>
                    <a:pt x="8955" y="1208"/>
                    <a:pt x="9079" y="1189"/>
                    <a:pt x="9195" y="1189"/>
                  </a:cubicBezTo>
                  <a:close/>
                  <a:moveTo>
                    <a:pt x="8909" y="0"/>
                  </a:moveTo>
                  <a:cubicBezTo>
                    <a:pt x="6945" y="0"/>
                    <a:pt x="4776" y="1486"/>
                    <a:pt x="3525" y="2654"/>
                  </a:cubicBezTo>
                  <a:cubicBezTo>
                    <a:pt x="1251" y="4928"/>
                    <a:pt x="0" y="8066"/>
                    <a:pt x="205" y="11181"/>
                  </a:cubicBezTo>
                  <a:cubicBezTo>
                    <a:pt x="205" y="11568"/>
                    <a:pt x="489" y="11761"/>
                    <a:pt x="773" y="11761"/>
                  </a:cubicBezTo>
                  <a:cubicBezTo>
                    <a:pt x="960" y="11761"/>
                    <a:pt x="1146" y="11678"/>
                    <a:pt x="1252" y="11512"/>
                  </a:cubicBezTo>
                  <a:lnTo>
                    <a:pt x="1252" y="11512"/>
                  </a:lnTo>
                  <a:cubicBezTo>
                    <a:pt x="1301" y="11748"/>
                    <a:pt x="1490" y="11954"/>
                    <a:pt x="1819" y="11954"/>
                  </a:cubicBezTo>
                  <a:cubicBezTo>
                    <a:pt x="2034" y="11967"/>
                    <a:pt x="2248" y="11973"/>
                    <a:pt x="2461" y="11973"/>
                  </a:cubicBezTo>
                  <a:cubicBezTo>
                    <a:pt x="5346" y="11973"/>
                    <a:pt x="8097" y="10824"/>
                    <a:pt x="9960" y="8452"/>
                  </a:cubicBezTo>
                  <a:cubicBezTo>
                    <a:pt x="11370" y="6633"/>
                    <a:pt x="13189" y="2563"/>
                    <a:pt x="10915" y="675"/>
                  </a:cubicBezTo>
                  <a:cubicBezTo>
                    <a:pt x="10309" y="197"/>
                    <a:pt x="9623" y="0"/>
                    <a:pt x="89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9"/>
            <p:cNvSpPr/>
            <p:nvPr/>
          </p:nvSpPr>
          <p:spPr>
            <a:xfrm>
              <a:off x="6650925" y="4154917"/>
              <a:ext cx="282489" cy="429805"/>
            </a:xfrm>
            <a:custGeom>
              <a:rect b="b" l="l" r="r" t="t"/>
              <a:pathLst>
                <a:path extrusionOk="0" h="15822" w="10399">
                  <a:moveTo>
                    <a:pt x="6917" y="1"/>
                  </a:moveTo>
                  <a:cubicBezTo>
                    <a:pt x="6735" y="1"/>
                    <a:pt x="6545" y="15"/>
                    <a:pt x="6345" y="46"/>
                  </a:cubicBezTo>
                  <a:cubicBezTo>
                    <a:pt x="3207" y="523"/>
                    <a:pt x="1138" y="4503"/>
                    <a:pt x="660" y="7232"/>
                  </a:cubicBezTo>
                  <a:cubicBezTo>
                    <a:pt x="1" y="10370"/>
                    <a:pt x="1047" y="13599"/>
                    <a:pt x="3503" y="15668"/>
                  </a:cubicBezTo>
                  <a:cubicBezTo>
                    <a:pt x="3631" y="15776"/>
                    <a:pt x="3769" y="15821"/>
                    <a:pt x="3898" y="15821"/>
                  </a:cubicBezTo>
                  <a:cubicBezTo>
                    <a:pt x="4343" y="15821"/>
                    <a:pt x="4694" y="15288"/>
                    <a:pt x="4253" y="14918"/>
                  </a:cubicBezTo>
                  <a:cubicBezTo>
                    <a:pt x="365" y="11598"/>
                    <a:pt x="933" y="4958"/>
                    <a:pt x="5026" y="1933"/>
                  </a:cubicBezTo>
                  <a:cubicBezTo>
                    <a:pt x="5606" y="1481"/>
                    <a:pt x="6180" y="1282"/>
                    <a:pt x="6707" y="1282"/>
                  </a:cubicBezTo>
                  <a:cubicBezTo>
                    <a:pt x="8060" y="1282"/>
                    <a:pt x="9097" y="2596"/>
                    <a:pt x="9097" y="4298"/>
                  </a:cubicBezTo>
                  <a:cubicBezTo>
                    <a:pt x="9097" y="5526"/>
                    <a:pt x="8801" y="6777"/>
                    <a:pt x="8437" y="8005"/>
                  </a:cubicBezTo>
                  <a:cubicBezTo>
                    <a:pt x="7664" y="10461"/>
                    <a:pt x="6527" y="12735"/>
                    <a:pt x="4913" y="14736"/>
                  </a:cubicBezTo>
                  <a:cubicBezTo>
                    <a:pt x="4565" y="15171"/>
                    <a:pt x="4976" y="15766"/>
                    <a:pt x="5403" y="15766"/>
                  </a:cubicBezTo>
                  <a:cubicBezTo>
                    <a:pt x="5533" y="15766"/>
                    <a:pt x="5665" y="15710"/>
                    <a:pt x="5777" y="15577"/>
                  </a:cubicBezTo>
                  <a:cubicBezTo>
                    <a:pt x="8051" y="12644"/>
                    <a:pt x="9665" y="9142"/>
                    <a:pt x="10143" y="5435"/>
                  </a:cubicBezTo>
                  <a:cubicBezTo>
                    <a:pt x="10398" y="3136"/>
                    <a:pt x="9578" y="1"/>
                    <a:pt x="691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9"/>
            <p:cNvSpPr/>
            <p:nvPr/>
          </p:nvSpPr>
          <p:spPr>
            <a:xfrm>
              <a:off x="6398291" y="4431701"/>
              <a:ext cx="244648" cy="295881"/>
            </a:xfrm>
            <a:custGeom>
              <a:rect b="b" l="l" r="r" t="t"/>
              <a:pathLst>
                <a:path extrusionOk="0" h="10892" w="9006">
                  <a:moveTo>
                    <a:pt x="4144" y="0"/>
                  </a:moveTo>
                  <a:cubicBezTo>
                    <a:pt x="3568" y="0"/>
                    <a:pt x="2998" y="141"/>
                    <a:pt x="2479" y="454"/>
                  </a:cubicBezTo>
                  <a:cubicBezTo>
                    <a:pt x="1524" y="1022"/>
                    <a:pt x="955" y="2068"/>
                    <a:pt x="569" y="3114"/>
                  </a:cubicBezTo>
                  <a:cubicBezTo>
                    <a:pt x="0" y="5002"/>
                    <a:pt x="205" y="7185"/>
                    <a:pt x="1342" y="8799"/>
                  </a:cubicBezTo>
                  <a:cubicBezTo>
                    <a:pt x="2214" y="10038"/>
                    <a:pt x="3756" y="10821"/>
                    <a:pt x="5278" y="10821"/>
                  </a:cubicBezTo>
                  <a:cubicBezTo>
                    <a:pt x="5741" y="10821"/>
                    <a:pt x="6201" y="10749"/>
                    <a:pt x="6640" y="10596"/>
                  </a:cubicBezTo>
                  <a:lnTo>
                    <a:pt x="7209" y="10891"/>
                  </a:lnTo>
                  <a:cubicBezTo>
                    <a:pt x="8073" y="10596"/>
                    <a:pt x="8346" y="9550"/>
                    <a:pt x="8528" y="8617"/>
                  </a:cubicBezTo>
                  <a:cubicBezTo>
                    <a:pt x="8914" y="6525"/>
                    <a:pt x="9005" y="4251"/>
                    <a:pt x="7959" y="2364"/>
                  </a:cubicBezTo>
                  <a:cubicBezTo>
                    <a:pt x="7217" y="979"/>
                    <a:pt x="5663" y="0"/>
                    <a:pt x="414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9"/>
            <p:cNvSpPr/>
            <p:nvPr/>
          </p:nvSpPr>
          <p:spPr>
            <a:xfrm>
              <a:off x="6377890" y="4417222"/>
              <a:ext cx="288519" cy="325573"/>
            </a:xfrm>
            <a:custGeom>
              <a:rect b="b" l="l" r="r" t="t"/>
              <a:pathLst>
                <a:path extrusionOk="0" h="11985" w="10621">
                  <a:moveTo>
                    <a:pt x="4959" y="1119"/>
                  </a:moveTo>
                  <a:cubicBezTo>
                    <a:pt x="6904" y="1119"/>
                    <a:pt x="8395" y="2897"/>
                    <a:pt x="8824" y="4693"/>
                  </a:cubicBezTo>
                  <a:cubicBezTo>
                    <a:pt x="9175" y="6164"/>
                    <a:pt x="9378" y="9733"/>
                    <a:pt x="7857" y="10838"/>
                  </a:cubicBezTo>
                  <a:lnTo>
                    <a:pt x="7857" y="10838"/>
                  </a:lnTo>
                  <a:cubicBezTo>
                    <a:pt x="7764" y="10667"/>
                    <a:pt x="7593" y="10541"/>
                    <a:pt x="7368" y="10541"/>
                  </a:cubicBezTo>
                  <a:cubicBezTo>
                    <a:pt x="7318" y="10541"/>
                    <a:pt x="7265" y="10547"/>
                    <a:pt x="7209" y="10560"/>
                  </a:cubicBezTo>
                  <a:cubicBezTo>
                    <a:pt x="6783" y="10693"/>
                    <a:pt x="6360" y="10756"/>
                    <a:pt x="5949" y="10756"/>
                  </a:cubicBezTo>
                  <a:cubicBezTo>
                    <a:pt x="3970" y="10756"/>
                    <a:pt x="2268" y="9312"/>
                    <a:pt x="1797" y="7354"/>
                  </a:cubicBezTo>
                  <a:cubicBezTo>
                    <a:pt x="1229" y="5262"/>
                    <a:pt x="1797" y="1669"/>
                    <a:pt x="4276" y="1191"/>
                  </a:cubicBezTo>
                  <a:cubicBezTo>
                    <a:pt x="4509" y="1142"/>
                    <a:pt x="4737" y="1119"/>
                    <a:pt x="4959" y="1119"/>
                  </a:cubicBezTo>
                  <a:close/>
                  <a:moveTo>
                    <a:pt x="4853" y="0"/>
                  </a:moveTo>
                  <a:cubicBezTo>
                    <a:pt x="4407" y="0"/>
                    <a:pt x="3953" y="75"/>
                    <a:pt x="3503" y="236"/>
                  </a:cubicBezTo>
                  <a:cubicBezTo>
                    <a:pt x="751" y="1191"/>
                    <a:pt x="1" y="5080"/>
                    <a:pt x="660" y="7627"/>
                  </a:cubicBezTo>
                  <a:cubicBezTo>
                    <a:pt x="1383" y="10156"/>
                    <a:pt x="3553" y="11906"/>
                    <a:pt x="6013" y="11906"/>
                  </a:cubicBezTo>
                  <a:cubicBezTo>
                    <a:pt x="6487" y="11906"/>
                    <a:pt x="6971" y="11841"/>
                    <a:pt x="7459" y="11704"/>
                  </a:cubicBezTo>
                  <a:lnTo>
                    <a:pt x="7459" y="11704"/>
                  </a:lnTo>
                  <a:cubicBezTo>
                    <a:pt x="7555" y="11866"/>
                    <a:pt x="7733" y="11984"/>
                    <a:pt x="7945" y="11984"/>
                  </a:cubicBezTo>
                  <a:cubicBezTo>
                    <a:pt x="8043" y="11984"/>
                    <a:pt x="8148" y="11959"/>
                    <a:pt x="8256" y="11902"/>
                  </a:cubicBezTo>
                  <a:cubicBezTo>
                    <a:pt x="10620" y="10560"/>
                    <a:pt x="10530" y="6012"/>
                    <a:pt x="9756" y="3829"/>
                  </a:cubicBezTo>
                  <a:cubicBezTo>
                    <a:pt x="9057" y="1789"/>
                    <a:pt x="7041" y="0"/>
                    <a:pt x="485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9"/>
            <p:cNvSpPr/>
            <p:nvPr/>
          </p:nvSpPr>
          <p:spPr>
            <a:xfrm>
              <a:off x="6777514" y="4661653"/>
              <a:ext cx="189449" cy="199554"/>
            </a:xfrm>
            <a:custGeom>
              <a:rect b="b" l="l" r="r" t="t"/>
              <a:pathLst>
                <a:path extrusionOk="0" h="7346" w="6974">
                  <a:moveTo>
                    <a:pt x="6191" y="0"/>
                  </a:moveTo>
                  <a:cubicBezTo>
                    <a:pt x="6073" y="0"/>
                    <a:pt x="5953" y="46"/>
                    <a:pt x="5847" y="152"/>
                  </a:cubicBezTo>
                  <a:cubicBezTo>
                    <a:pt x="3959" y="2222"/>
                    <a:pt x="2163" y="4223"/>
                    <a:pt x="366" y="6315"/>
                  </a:cubicBezTo>
                  <a:cubicBezTo>
                    <a:pt x="1" y="6750"/>
                    <a:pt x="408" y="7345"/>
                    <a:pt x="834" y="7345"/>
                  </a:cubicBezTo>
                  <a:cubicBezTo>
                    <a:pt x="964" y="7345"/>
                    <a:pt x="1096" y="7289"/>
                    <a:pt x="1208" y="7156"/>
                  </a:cubicBezTo>
                  <a:cubicBezTo>
                    <a:pt x="2913" y="5064"/>
                    <a:pt x="4801" y="2995"/>
                    <a:pt x="6620" y="994"/>
                  </a:cubicBezTo>
                  <a:cubicBezTo>
                    <a:pt x="6973" y="552"/>
                    <a:pt x="6599" y="0"/>
                    <a:pt x="619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9"/>
            <p:cNvSpPr/>
            <p:nvPr/>
          </p:nvSpPr>
          <p:spPr>
            <a:xfrm>
              <a:off x="6701724" y="4343469"/>
              <a:ext cx="111078" cy="509914"/>
            </a:xfrm>
            <a:custGeom>
              <a:rect b="b" l="l" r="r" t="t"/>
              <a:pathLst>
                <a:path extrusionOk="0" h="18771" w="4089">
                  <a:moveTo>
                    <a:pt x="3520" y="1"/>
                  </a:moveTo>
                  <a:cubicBezTo>
                    <a:pt x="3236" y="1"/>
                    <a:pt x="2952" y="166"/>
                    <a:pt x="2952" y="495"/>
                  </a:cubicBezTo>
                  <a:cubicBezTo>
                    <a:pt x="2861" y="6544"/>
                    <a:pt x="1906" y="12343"/>
                    <a:pt x="109" y="18119"/>
                  </a:cubicBezTo>
                  <a:cubicBezTo>
                    <a:pt x="0" y="18514"/>
                    <a:pt x="332" y="18770"/>
                    <a:pt x="675" y="18770"/>
                  </a:cubicBezTo>
                  <a:cubicBezTo>
                    <a:pt x="904" y="18770"/>
                    <a:pt x="1137" y="18656"/>
                    <a:pt x="1246" y="18392"/>
                  </a:cubicBezTo>
                  <a:cubicBezTo>
                    <a:pt x="3043" y="12616"/>
                    <a:pt x="3998" y="6658"/>
                    <a:pt x="4089" y="495"/>
                  </a:cubicBezTo>
                  <a:cubicBezTo>
                    <a:pt x="4089" y="166"/>
                    <a:pt x="3805" y="1"/>
                    <a:pt x="352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9"/>
            <p:cNvSpPr/>
            <p:nvPr/>
          </p:nvSpPr>
          <p:spPr>
            <a:xfrm>
              <a:off x="6531481" y="4649782"/>
              <a:ext cx="131723" cy="206345"/>
            </a:xfrm>
            <a:custGeom>
              <a:rect b="b" l="l" r="r" t="t"/>
              <a:pathLst>
                <a:path extrusionOk="0" h="7596" w="4849">
                  <a:moveTo>
                    <a:pt x="783" y="0"/>
                  </a:moveTo>
                  <a:cubicBezTo>
                    <a:pt x="389" y="0"/>
                    <a:pt x="0" y="410"/>
                    <a:pt x="328" y="862"/>
                  </a:cubicBezTo>
                  <a:cubicBezTo>
                    <a:pt x="1555" y="2863"/>
                    <a:pt x="2692" y="5046"/>
                    <a:pt x="3625" y="7207"/>
                  </a:cubicBezTo>
                  <a:cubicBezTo>
                    <a:pt x="3706" y="7479"/>
                    <a:pt x="3936" y="7595"/>
                    <a:pt x="4164" y="7595"/>
                  </a:cubicBezTo>
                  <a:cubicBezTo>
                    <a:pt x="4508" y="7595"/>
                    <a:pt x="4849" y="7330"/>
                    <a:pt x="4671" y="6934"/>
                  </a:cubicBezTo>
                  <a:cubicBezTo>
                    <a:pt x="3739" y="4660"/>
                    <a:pt x="2602" y="2386"/>
                    <a:pt x="1260" y="294"/>
                  </a:cubicBezTo>
                  <a:cubicBezTo>
                    <a:pt x="1146" y="86"/>
                    <a:pt x="964" y="0"/>
                    <a:pt x="78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1" name="Google Shape;481;p9"/>
          <p:cNvSpPr/>
          <p:nvPr/>
        </p:nvSpPr>
        <p:spPr>
          <a:xfrm>
            <a:off x="414342" y="651304"/>
            <a:ext cx="258910" cy="197951"/>
          </a:xfrm>
          <a:custGeom>
            <a:rect b="b" l="l" r="r" t="t"/>
            <a:pathLst>
              <a:path extrusionOk="0" h="7287" w="9531">
                <a:moveTo>
                  <a:pt x="6687" y="1359"/>
                </a:moveTo>
                <a:cubicBezTo>
                  <a:pt x="6806" y="1359"/>
                  <a:pt x="6934" y="1404"/>
                  <a:pt x="7074" y="1508"/>
                </a:cubicBezTo>
                <a:cubicBezTo>
                  <a:pt x="8007" y="2167"/>
                  <a:pt x="7347" y="4532"/>
                  <a:pt x="6984" y="5965"/>
                </a:cubicBezTo>
                <a:cubicBezTo>
                  <a:pt x="5369" y="5669"/>
                  <a:pt x="3845" y="5101"/>
                  <a:pt x="2617" y="4055"/>
                </a:cubicBezTo>
                <a:lnTo>
                  <a:pt x="2140" y="3577"/>
                </a:lnTo>
                <a:cubicBezTo>
                  <a:pt x="1753" y="3304"/>
                  <a:pt x="1958" y="3009"/>
                  <a:pt x="2617" y="2736"/>
                </a:cubicBezTo>
                <a:cubicBezTo>
                  <a:pt x="2799" y="2736"/>
                  <a:pt x="3277" y="3123"/>
                  <a:pt x="3368" y="3214"/>
                </a:cubicBezTo>
                <a:cubicBezTo>
                  <a:pt x="3684" y="3362"/>
                  <a:pt x="4060" y="3511"/>
                  <a:pt x="4385" y="3511"/>
                </a:cubicBezTo>
                <a:cubicBezTo>
                  <a:pt x="4458" y="3511"/>
                  <a:pt x="4529" y="3503"/>
                  <a:pt x="4596" y="3486"/>
                </a:cubicBezTo>
                <a:cubicBezTo>
                  <a:pt x="5502" y="3250"/>
                  <a:pt x="5913" y="1359"/>
                  <a:pt x="6687" y="1359"/>
                </a:cubicBezTo>
                <a:close/>
                <a:moveTo>
                  <a:pt x="6933" y="0"/>
                </a:moveTo>
                <a:cubicBezTo>
                  <a:pt x="6552" y="0"/>
                  <a:pt x="6183" y="179"/>
                  <a:pt x="5847" y="462"/>
                </a:cubicBezTo>
                <a:cubicBezTo>
                  <a:pt x="5460" y="735"/>
                  <a:pt x="5164" y="1121"/>
                  <a:pt x="4891" y="1508"/>
                </a:cubicBezTo>
                <a:cubicBezTo>
                  <a:pt x="4710" y="1781"/>
                  <a:pt x="4596" y="2077"/>
                  <a:pt x="4232" y="2167"/>
                </a:cubicBezTo>
                <a:cubicBezTo>
                  <a:pt x="4179" y="2180"/>
                  <a:pt x="4129" y="2185"/>
                  <a:pt x="4080" y="2185"/>
                </a:cubicBezTo>
                <a:cubicBezTo>
                  <a:pt x="3769" y="2185"/>
                  <a:pt x="3520" y="1958"/>
                  <a:pt x="3186" y="1781"/>
                </a:cubicBezTo>
                <a:cubicBezTo>
                  <a:pt x="2856" y="1604"/>
                  <a:pt x="2458" y="1515"/>
                  <a:pt x="2067" y="1515"/>
                </a:cubicBezTo>
                <a:cubicBezTo>
                  <a:pt x="1004" y="1515"/>
                  <a:pt x="1" y="2172"/>
                  <a:pt x="616" y="3486"/>
                </a:cubicBezTo>
                <a:cubicBezTo>
                  <a:pt x="1571" y="5578"/>
                  <a:pt x="4710" y="6715"/>
                  <a:pt x="6779" y="7102"/>
                </a:cubicBezTo>
                <a:lnTo>
                  <a:pt x="6984" y="7102"/>
                </a:lnTo>
                <a:cubicBezTo>
                  <a:pt x="7101" y="7220"/>
                  <a:pt x="7273" y="7286"/>
                  <a:pt x="7439" y="7286"/>
                </a:cubicBezTo>
                <a:cubicBezTo>
                  <a:pt x="7657" y="7286"/>
                  <a:pt x="7864" y="7169"/>
                  <a:pt x="7916" y="6897"/>
                </a:cubicBezTo>
                <a:cubicBezTo>
                  <a:pt x="8302" y="5192"/>
                  <a:pt x="9530" y="1508"/>
                  <a:pt x="7734" y="280"/>
                </a:cubicBezTo>
                <a:cubicBezTo>
                  <a:pt x="7465" y="85"/>
                  <a:pt x="7196" y="0"/>
                  <a:pt x="693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2" name="Google Shape;482;p9"/>
          <p:cNvGrpSpPr/>
          <p:nvPr/>
        </p:nvGrpSpPr>
        <p:grpSpPr>
          <a:xfrm>
            <a:off x="225169" y="1137592"/>
            <a:ext cx="511572" cy="2025150"/>
            <a:chOff x="225169" y="1137592"/>
            <a:chExt cx="511572" cy="2025150"/>
          </a:xfrm>
        </p:grpSpPr>
        <p:sp>
          <p:nvSpPr>
            <p:cNvPr id="483" name="Google Shape;483;p9"/>
            <p:cNvSpPr/>
            <p:nvPr/>
          </p:nvSpPr>
          <p:spPr>
            <a:xfrm>
              <a:off x="511380" y="1508964"/>
              <a:ext cx="225361" cy="229191"/>
            </a:xfrm>
            <a:custGeom>
              <a:rect b="b" l="l" r="r" t="t"/>
              <a:pathLst>
                <a:path extrusionOk="0" h="8437" w="8296">
                  <a:moveTo>
                    <a:pt x="811" y="0"/>
                  </a:moveTo>
                  <a:cubicBezTo>
                    <a:pt x="391" y="0"/>
                    <a:pt x="1" y="402"/>
                    <a:pt x="258" y="804"/>
                  </a:cubicBezTo>
                  <a:cubicBezTo>
                    <a:pt x="2350" y="3556"/>
                    <a:pt x="4533" y="6012"/>
                    <a:pt x="7080" y="8286"/>
                  </a:cubicBezTo>
                  <a:cubicBezTo>
                    <a:pt x="7206" y="8392"/>
                    <a:pt x="7342" y="8436"/>
                    <a:pt x="7471" y="8436"/>
                  </a:cubicBezTo>
                  <a:cubicBezTo>
                    <a:pt x="7925" y="8436"/>
                    <a:pt x="8295" y="7889"/>
                    <a:pt x="7853" y="7535"/>
                  </a:cubicBezTo>
                  <a:cubicBezTo>
                    <a:pt x="5488" y="5261"/>
                    <a:pt x="3214" y="2874"/>
                    <a:pt x="1304" y="236"/>
                  </a:cubicBezTo>
                  <a:cubicBezTo>
                    <a:pt x="1164" y="69"/>
                    <a:pt x="985" y="0"/>
                    <a:pt x="81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9"/>
            <p:cNvSpPr/>
            <p:nvPr/>
          </p:nvSpPr>
          <p:spPr>
            <a:xfrm>
              <a:off x="340974" y="1360046"/>
              <a:ext cx="319515" cy="296642"/>
            </a:xfrm>
            <a:custGeom>
              <a:rect b="b" l="l" r="r" t="t"/>
              <a:pathLst>
                <a:path extrusionOk="0" h="10920" w="11762">
                  <a:moveTo>
                    <a:pt x="4490" y="1260"/>
                  </a:moveTo>
                  <a:cubicBezTo>
                    <a:pt x="5103" y="1260"/>
                    <a:pt x="5747" y="1470"/>
                    <a:pt x="6258" y="1829"/>
                  </a:cubicBezTo>
                  <a:cubicBezTo>
                    <a:pt x="7008" y="2307"/>
                    <a:pt x="7668" y="2966"/>
                    <a:pt x="8236" y="3626"/>
                  </a:cubicBezTo>
                  <a:cubicBezTo>
                    <a:pt x="9499" y="5145"/>
                    <a:pt x="10398" y="6986"/>
                    <a:pt x="10273" y="8940"/>
                  </a:cubicBezTo>
                  <a:lnTo>
                    <a:pt x="10273" y="8940"/>
                  </a:lnTo>
                  <a:cubicBezTo>
                    <a:pt x="10159" y="8950"/>
                    <a:pt x="10044" y="9007"/>
                    <a:pt x="9942" y="9129"/>
                  </a:cubicBezTo>
                  <a:cubicBezTo>
                    <a:pt x="9479" y="9595"/>
                    <a:pt x="8937" y="9797"/>
                    <a:pt x="8359" y="9797"/>
                  </a:cubicBezTo>
                  <a:cubicBezTo>
                    <a:pt x="5529" y="9797"/>
                    <a:pt x="1853" y="4956"/>
                    <a:pt x="2551" y="2671"/>
                  </a:cubicBezTo>
                  <a:cubicBezTo>
                    <a:pt x="2830" y="1674"/>
                    <a:pt x="3629" y="1260"/>
                    <a:pt x="4490" y="1260"/>
                  </a:cubicBezTo>
                  <a:close/>
                  <a:moveTo>
                    <a:pt x="4041" y="0"/>
                  </a:moveTo>
                  <a:cubicBezTo>
                    <a:pt x="3117" y="0"/>
                    <a:pt x="2270" y="395"/>
                    <a:pt x="1710" y="1443"/>
                  </a:cubicBezTo>
                  <a:cubicBezTo>
                    <a:pt x="1" y="4694"/>
                    <a:pt x="4560" y="10920"/>
                    <a:pt x="8357" y="10920"/>
                  </a:cubicBezTo>
                  <a:cubicBezTo>
                    <a:pt x="9156" y="10920"/>
                    <a:pt x="9922" y="10644"/>
                    <a:pt x="10588" y="10007"/>
                  </a:cubicBezTo>
                  <a:lnTo>
                    <a:pt x="10588" y="10007"/>
                  </a:lnTo>
                  <a:cubicBezTo>
                    <a:pt x="10672" y="10043"/>
                    <a:pt x="10763" y="10063"/>
                    <a:pt x="10850" y="10063"/>
                  </a:cubicBezTo>
                  <a:cubicBezTo>
                    <a:pt x="11060" y="10063"/>
                    <a:pt x="11249" y="9950"/>
                    <a:pt x="11284" y="9697"/>
                  </a:cubicBezTo>
                  <a:cubicBezTo>
                    <a:pt x="11761" y="6559"/>
                    <a:pt x="10328" y="3808"/>
                    <a:pt x="8054" y="1829"/>
                  </a:cubicBezTo>
                  <a:cubicBezTo>
                    <a:pt x="7026" y="911"/>
                    <a:pt x="5444" y="0"/>
                    <a:pt x="404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9"/>
            <p:cNvSpPr/>
            <p:nvPr/>
          </p:nvSpPr>
          <p:spPr>
            <a:xfrm>
              <a:off x="363711" y="1735167"/>
              <a:ext cx="363115" cy="199418"/>
            </a:xfrm>
            <a:custGeom>
              <a:rect b="b" l="l" r="r" t="t"/>
              <a:pathLst>
                <a:path extrusionOk="0" h="7341" w="13367">
                  <a:moveTo>
                    <a:pt x="905" y="0"/>
                  </a:moveTo>
                  <a:cubicBezTo>
                    <a:pt x="363" y="0"/>
                    <a:pt x="0" y="746"/>
                    <a:pt x="577" y="1005"/>
                  </a:cubicBezTo>
                  <a:cubicBezTo>
                    <a:pt x="4557" y="2892"/>
                    <a:pt x="8445" y="4984"/>
                    <a:pt x="12243" y="7258"/>
                  </a:cubicBezTo>
                  <a:cubicBezTo>
                    <a:pt x="12333" y="7316"/>
                    <a:pt x="12425" y="7341"/>
                    <a:pt x="12514" y="7341"/>
                  </a:cubicBezTo>
                  <a:cubicBezTo>
                    <a:pt x="12987" y="7341"/>
                    <a:pt x="13367" y="6629"/>
                    <a:pt x="12811" y="6303"/>
                  </a:cubicBezTo>
                  <a:cubicBezTo>
                    <a:pt x="9014" y="4029"/>
                    <a:pt x="5125" y="1937"/>
                    <a:pt x="1146" y="50"/>
                  </a:cubicBezTo>
                  <a:cubicBezTo>
                    <a:pt x="1063" y="16"/>
                    <a:pt x="982" y="0"/>
                    <a:pt x="90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9"/>
            <p:cNvSpPr/>
            <p:nvPr/>
          </p:nvSpPr>
          <p:spPr>
            <a:xfrm>
              <a:off x="225169" y="1627485"/>
              <a:ext cx="312995" cy="259996"/>
            </a:xfrm>
            <a:custGeom>
              <a:rect b="b" l="l" r="r" t="t"/>
              <a:pathLst>
                <a:path extrusionOk="0" h="9571" w="11522">
                  <a:moveTo>
                    <a:pt x="3412" y="1000"/>
                  </a:moveTo>
                  <a:cubicBezTo>
                    <a:pt x="4254" y="1000"/>
                    <a:pt x="5190" y="1358"/>
                    <a:pt x="5882" y="1649"/>
                  </a:cubicBezTo>
                  <a:cubicBezTo>
                    <a:pt x="7980" y="2457"/>
                    <a:pt x="9973" y="3812"/>
                    <a:pt x="10307" y="6177"/>
                  </a:cubicBezTo>
                  <a:lnTo>
                    <a:pt x="10307" y="6177"/>
                  </a:lnTo>
                  <a:cubicBezTo>
                    <a:pt x="10298" y="6177"/>
                    <a:pt x="10288" y="6176"/>
                    <a:pt x="10279" y="6176"/>
                  </a:cubicBezTo>
                  <a:cubicBezTo>
                    <a:pt x="10109" y="6176"/>
                    <a:pt x="9947" y="6262"/>
                    <a:pt x="9862" y="6470"/>
                  </a:cubicBezTo>
                  <a:cubicBezTo>
                    <a:pt x="9036" y="7881"/>
                    <a:pt x="7825" y="8468"/>
                    <a:pt x="6575" y="8468"/>
                  </a:cubicBezTo>
                  <a:cubicBezTo>
                    <a:pt x="4380" y="8468"/>
                    <a:pt x="2067" y="6656"/>
                    <a:pt x="1516" y="4309"/>
                  </a:cubicBezTo>
                  <a:cubicBezTo>
                    <a:pt x="1243" y="3445"/>
                    <a:pt x="1243" y="2217"/>
                    <a:pt x="1994" y="1558"/>
                  </a:cubicBezTo>
                  <a:cubicBezTo>
                    <a:pt x="2367" y="1148"/>
                    <a:pt x="2870" y="1000"/>
                    <a:pt x="3412" y="1000"/>
                  </a:cubicBezTo>
                  <a:close/>
                  <a:moveTo>
                    <a:pt x="3553" y="1"/>
                  </a:moveTo>
                  <a:cubicBezTo>
                    <a:pt x="1820" y="1"/>
                    <a:pt x="323" y="805"/>
                    <a:pt x="197" y="2968"/>
                  </a:cubicBezTo>
                  <a:cubicBezTo>
                    <a:pt x="1" y="6626"/>
                    <a:pt x="3412" y="9571"/>
                    <a:pt x="6609" y="9571"/>
                  </a:cubicBezTo>
                  <a:cubicBezTo>
                    <a:pt x="8222" y="9571"/>
                    <a:pt x="9780" y="8822"/>
                    <a:pt x="10794" y="7038"/>
                  </a:cubicBezTo>
                  <a:cubicBezTo>
                    <a:pt x="10796" y="7034"/>
                    <a:pt x="10799" y="7030"/>
                    <a:pt x="10801" y="7025"/>
                  </a:cubicBezTo>
                  <a:lnTo>
                    <a:pt x="10801" y="7025"/>
                  </a:lnTo>
                  <a:cubicBezTo>
                    <a:pt x="10859" y="7041"/>
                    <a:pt x="10918" y="7049"/>
                    <a:pt x="10976" y="7049"/>
                  </a:cubicBezTo>
                  <a:cubicBezTo>
                    <a:pt x="11260" y="7049"/>
                    <a:pt x="11522" y="6856"/>
                    <a:pt x="11476" y="6470"/>
                  </a:cubicBezTo>
                  <a:cubicBezTo>
                    <a:pt x="11180" y="3263"/>
                    <a:pt x="8725" y="1467"/>
                    <a:pt x="5882" y="421"/>
                  </a:cubicBezTo>
                  <a:cubicBezTo>
                    <a:pt x="5124" y="157"/>
                    <a:pt x="4316" y="1"/>
                    <a:pt x="35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9"/>
            <p:cNvSpPr/>
            <p:nvPr/>
          </p:nvSpPr>
          <p:spPr>
            <a:xfrm>
              <a:off x="361456" y="2012848"/>
              <a:ext cx="321878" cy="1149894"/>
            </a:xfrm>
            <a:custGeom>
              <a:rect b="b" l="l" r="r" t="t"/>
              <a:pathLst>
                <a:path extrusionOk="0" h="42330" w="11849">
                  <a:moveTo>
                    <a:pt x="9369" y="1"/>
                  </a:moveTo>
                  <a:cubicBezTo>
                    <a:pt x="9278" y="1"/>
                    <a:pt x="9182" y="23"/>
                    <a:pt x="9097" y="61"/>
                  </a:cubicBezTo>
                  <a:cubicBezTo>
                    <a:pt x="8346" y="447"/>
                    <a:pt x="7596" y="1016"/>
                    <a:pt x="6823" y="1584"/>
                  </a:cubicBezTo>
                  <a:cubicBezTo>
                    <a:pt x="6732" y="1675"/>
                    <a:pt x="6641" y="1857"/>
                    <a:pt x="6823" y="2062"/>
                  </a:cubicBezTo>
                  <a:cubicBezTo>
                    <a:pt x="6876" y="2168"/>
                    <a:pt x="7000" y="2212"/>
                    <a:pt x="7111" y="2212"/>
                  </a:cubicBezTo>
                  <a:cubicBezTo>
                    <a:pt x="7190" y="2212"/>
                    <a:pt x="7263" y="2190"/>
                    <a:pt x="7300" y="2153"/>
                  </a:cubicBezTo>
                  <a:cubicBezTo>
                    <a:pt x="7960" y="1584"/>
                    <a:pt x="8733" y="1107"/>
                    <a:pt x="9483" y="720"/>
                  </a:cubicBezTo>
                  <a:cubicBezTo>
                    <a:pt x="9665" y="629"/>
                    <a:pt x="9756" y="356"/>
                    <a:pt x="9665" y="152"/>
                  </a:cubicBezTo>
                  <a:cubicBezTo>
                    <a:pt x="9612" y="45"/>
                    <a:pt x="9496" y="1"/>
                    <a:pt x="9369" y="1"/>
                  </a:cubicBezTo>
                  <a:close/>
                  <a:moveTo>
                    <a:pt x="4899" y="3585"/>
                  </a:moveTo>
                  <a:cubicBezTo>
                    <a:pt x="4793" y="3585"/>
                    <a:pt x="4697" y="3608"/>
                    <a:pt x="4640" y="3654"/>
                  </a:cubicBezTo>
                  <a:cubicBezTo>
                    <a:pt x="4071" y="4427"/>
                    <a:pt x="3503" y="5086"/>
                    <a:pt x="3048" y="5928"/>
                  </a:cubicBezTo>
                  <a:cubicBezTo>
                    <a:pt x="2934" y="6132"/>
                    <a:pt x="3048" y="6314"/>
                    <a:pt x="3230" y="6405"/>
                  </a:cubicBezTo>
                  <a:cubicBezTo>
                    <a:pt x="3268" y="6443"/>
                    <a:pt x="3340" y="6465"/>
                    <a:pt x="3419" y="6465"/>
                  </a:cubicBezTo>
                  <a:cubicBezTo>
                    <a:pt x="3531" y="6465"/>
                    <a:pt x="3654" y="6421"/>
                    <a:pt x="3708" y="6314"/>
                  </a:cubicBezTo>
                  <a:cubicBezTo>
                    <a:pt x="4185" y="5564"/>
                    <a:pt x="4640" y="4904"/>
                    <a:pt x="5208" y="4222"/>
                  </a:cubicBezTo>
                  <a:cubicBezTo>
                    <a:pt x="5322" y="4040"/>
                    <a:pt x="5322" y="3767"/>
                    <a:pt x="5208" y="3654"/>
                  </a:cubicBezTo>
                  <a:cubicBezTo>
                    <a:pt x="5117" y="3608"/>
                    <a:pt x="5004" y="3585"/>
                    <a:pt x="4899" y="3585"/>
                  </a:cubicBezTo>
                  <a:close/>
                  <a:moveTo>
                    <a:pt x="2035" y="8461"/>
                  </a:moveTo>
                  <a:cubicBezTo>
                    <a:pt x="1901" y="8461"/>
                    <a:pt x="1773" y="8546"/>
                    <a:pt x="1706" y="8679"/>
                  </a:cubicBezTo>
                  <a:cubicBezTo>
                    <a:pt x="1343" y="9543"/>
                    <a:pt x="1047" y="10385"/>
                    <a:pt x="865" y="11249"/>
                  </a:cubicBezTo>
                  <a:cubicBezTo>
                    <a:pt x="774" y="11431"/>
                    <a:pt x="956" y="11613"/>
                    <a:pt x="1138" y="11726"/>
                  </a:cubicBezTo>
                  <a:cubicBezTo>
                    <a:pt x="1343" y="11726"/>
                    <a:pt x="1524" y="11613"/>
                    <a:pt x="1615" y="11431"/>
                  </a:cubicBezTo>
                  <a:cubicBezTo>
                    <a:pt x="1797" y="10589"/>
                    <a:pt x="2093" y="9725"/>
                    <a:pt x="2366" y="8975"/>
                  </a:cubicBezTo>
                  <a:cubicBezTo>
                    <a:pt x="2480" y="8770"/>
                    <a:pt x="2366" y="8497"/>
                    <a:pt x="2184" y="8497"/>
                  </a:cubicBezTo>
                  <a:cubicBezTo>
                    <a:pt x="2135" y="8473"/>
                    <a:pt x="2085" y="8461"/>
                    <a:pt x="2035" y="8461"/>
                  </a:cubicBezTo>
                  <a:close/>
                  <a:moveTo>
                    <a:pt x="660" y="13887"/>
                  </a:moveTo>
                  <a:cubicBezTo>
                    <a:pt x="478" y="13887"/>
                    <a:pt x="297" y="14091"/>
                    <a:pt x="297" y="14273"/>
                  </a:cubicBezTo>
                  <a:cubicBezTo>
                    <a:pt x="92" y="15137"/>
                    <a:pt x="92" y="16070"/>
                    <a:pt x="1" y="16934"/>
                  </a:cubicBezTo>
                  <a:cubicBezTo>
                    <a:pt x="1" y="17116"/>
                    <a:pt x="206" y="17298"/>
                    <a:pt x="388" y="17298"/>
                  </a:cubicBezTo>
                  <a:cubicBezTo>
                    <a:pt x="569" y="17298"/>
                    <a:pt x="774" y="17207"/>
                    <a:pt x="774" y="16934"/>
                  </a:cubicBezTo>
                  <a:cubicBezTo>
                    <a:pt x="865" y="16070"/>
                    <a:pt x="865" y="15228"/>
                    <a:pt x="1047" y="14364"/>
                  </a:cubicBezTo>
                  <a:cubicBezTo>
                    <a:pt x="1047" y="14182"/>
                    <a:pt x="865" y="14000"/>
                    <a:pt x="660" y="13887"/>
                  </a:cubicBezTo>
                  <a:close/>
                  <a:moveTo>
                    <a:pt x="388" y="19571"/>
                  </a:moveTo>
                  <a:cubicBezTo>
                    <a:pt x="206" y="19571"/>
                    <a:pt x="1" y="19776"/>
                    <a:pt x="1" y="19958"/>
                  </a:cubicBezTo>
                  <a:cubicBezTo>
                    <a:pt x="92" y="20913"/>
                    <a:pt x="92" y="21755"/>
                    <a:pt x="297" y="22710"/>
                  </a:cubicBezTo>
                  <a:cubicBezTo>
                    <a:pt x="297" y="22892"/>
                    <a:pt x="478" y="22982"/>
                    <a:pt x="660" y="22982"/>
                  </a:cubicBezTo>
                  <a:cubicBezTo>
                    <a:pt x="865" y="22982"/>
                    <a:pt x="1047" y="22801"/>
                    <a:pt x="1047" y="22619"/>
                  </a:cubicBezTo>
                  <a:cubicBezTo>
                    <a:pt x="865" y="21664"/>
                    <a:pt x="865" y="20822"/>
                    <a:pt x="774" y="19958"/>
                  </a:cubicBezTo>
                  <a:cubicBezTo>
                    <a:pt x="774" y="19776"/>
                    <a:pt x="569" y="19571"/>
                    <a:pt x="388" y="19571"/>
                  </a:cubicBezTo>
                  <a:close/>
                  <a:moveTo>
                    <a:pt x="1147" y="25234"/>
                  </a:moveTo>
                  <a:cubicBezTo>
                    <a:pt x="1112" y="25234"/>
                    <a:pt x="1078" y="25241"/>
                    <a:pt x="1047" y="25256"/>
                  </a:cubicBezTo>
                  <a:cubicBezTo>
                    <a:pt x="865" y="25256"/>
                    <a:pt x="774" y="25461"/>
                    <a:pt x="774" y="25643"/>
                  </a:cubicBezTo>
                  <a:cubicBezTo>
                    <a:pt x="956" y="26598"/>
                    <a:pt x="1229" y="27439"/>
                    <a:pt x="1524" y="28304"/>
                  </a:cubicBezTo>
                  <a:cubicBezTo>
                    <a:pt x="1524" y="28437"/>
                    <a:pt x="1622" y="28521"/>
                    <a:pt x="1790" y="28521"/>
                  </a:cubicBezTo>
                  <a:cubicBezTo>
                    <a:pt x="1852" y="28521"/>
                    <a:pt x="1923" y="28510"/>
                    <a:pt x="2002" y="28486"/>
                  </a:cubicBezTo>
                  <a:cubicBezTo>
                    <a:pt x="2184" y="28486"/>
                    <a:pt x="2275" y="28304"/>
                    <a:pt x="2184" y="28008"/>
                  </a:cubicBezTo>
                  <a:cubicBezTo>
                    <a:pt x="1911" y="27258"/>
                    <a:pt x="1706" y="26393"/>
                    <a:pt x="1524" y="25552"/>
                  </a:cubicBezTo>
                  <a:cubicBezTo>
                    <a:pt x="1524" y="25401"/>
                    <a:pt x="1320" y="25234"/>
                    <a:pt x="1147" y="25234"/>
                  </a:cubicBezTo>
                  <a:close/>
                  <a:moveTo>
                    <a:pt x="2901" y="30633"/>
                  </a:moveTo>
                  <a:cubicBezTo>
                    <a:pt x="2852" y="30633"/>
                    <a:pt x="2801" y="30644"/>
                    <a:pt x="2752" y="30669"/>
                  </a:cubicBezTo>
                  <a:cubicBezTo>
                    <a:pt x="2571" y="30760"/>
                    <a:pt x="2480" y="30941"/>
                    <a:pt x="2571" y="31146"/>
                  </a:cubicBezTo>
                  <a:cubicBezTo>
                    <a:pt x="2843" y="31987"/>
                    <a:pt x="3321" y="32761"/>
                    <a:pt x="3708" y="33602"/>
                  </a:cubicBezTo>
                  <a:cubicBezTo>
                    <a:pt x="3761" y="33709"/>
                    <a:pt x="3877" y="33753"/>
                    <a:pt x="3986" y="33753"/>
                  </a:cubicBezTo>
                  <a:cubicBezTo>
                    <a:pt x="4064" y="33753"/>
                    <a:pt x="4138" y="33731"/>
                    <a:pt x="4185" y="33693"/>
                  </a:cubicBezTo>
                  <a:cubicBezTo>
                    <a:pt x="4367" y="33602"/>
                    <a:pt x="4458" y="33420"/>
                    <a:pt x="4367" y="33215"/>
                  </a:cubicBezTo>
                  <a:cubicBezTo>
                    <a:pt x="3980" y="32465"/>
                    <a:pt x="3617" y="31715"/>
                    <a:pt x="3230" y="30850"/>
                  </a:cubicBezTo>
                  <a:cubicBezTo>
                    <a:pt x="3163" y="30717"/>
                    <a:pt x="3036" y="30633"/>
                    <a:pt x="2901" y="30633"/>
                  </a:cubicBezTo>
                  <a:close/>
                  <a:moveTo>
                    <a:pt x="5641" y="35634"/>
                  </a:moveTo>
                  <a:cubicBezTo>
                    <a:pt x="5564" y="35634"/>
                    <a:pt x="5488" y="35656"/>
                    <a:pt x="5413" y="35694"/>
                  </a:cubicBezTo>
                  <a:cubicBezTo>
                    <a:pt x="5208" y="35785"/>
                    <a:pt x="5208" y="36058"/>
                    <a:pt x="5322" y="36172"/>
                  </a:cubicBezTo>
                  <a:cubicBezTo>
                    <a:pt x="5777" y="36922"/>
                    <a:pt x="6345" y="37672"/>
                    <a:pt x="6914" y="38332"/>
                  </a:cubicBezTo>
                  <a:cubicBezTo>
                    <a:pt x="7016" y="38434"/>
                    <a:pt x="7113" y="38485"/>
                    <a:pt x="7207" y="38485"/>
                  </a:cubicBezTo>
                  <a:cubicBezTo>
                    <a:pt x="7300" y="38485"/>
                    <a:pt x="7391" y="38434"/>
                    <a:pt x="7482" y="38332"/>
                  </a:cubicBezTo>
                  <a:cubicBezTo>
                    <a:pt x="7687" y="38241"/>
                    <a:pt x="7687" y="37968"/>
                    <a:pt x="7482" y="37877"/>
                  </a:cubicBezTo>
                  <a:cubicBezTo>
                    <a:pt x="6914" y="37195"/>
                    <a:pt x="6459" y="36535"/>
                    <a:pt x="5982" y="35785"/>
                  </a:cubicBezTo>
                  <a:cubicBezTo>
                    <a:pt x="5862" y="35678"/>
                    <a:pt x="5750" y="35634"/>
                    <a:pt x="5641" y="35634"/>
                  </a:cubicBezTo>
                  <a:close/>
                  <a:moveTo>
                    <a:pt x="9385" y="39887"/>
                  </a:moveTo>
                  <a:cubicBezTo>
                    <a:pt x="9274" y="39887"/>
                    <a:pt x="9150" y="39931"/>
                    <a:pt x="9097" y="40037"/>
                  </a:cubicBezTo>
                  <a:cubicBezTo>
                    <a:pt x="8915" y="40151"/>
                    <a:pt x="8915" y="40424"/>
                    <a:pt x="9097" y="40515"/>
                  </a:cubicBezTo>
                  <a:cubicBezTo>
                    <a:pt x="9756" y="41174"/>
                    <a:pt x="10439" y="41743"/>
                    <a:pt x="11189" y="42220"/>
                  </a:cubicBezTo>
                  <a:cubicBezTo>
                    <a:pt x="11258" y="42298"/>
                    <a:pt x="11330" y="42330"/>
                    <a:pt x="11397" y="42330"/>
                  </a:cubicBezTo>
                  <a:cubicBezTo>
                    <a:pt x="11509" y="42330"/>
                    <a:pt x="11610" y="42243"/>
                    <a:pt x="11667" y="42129"/>
                  </a:cubicBezTo>
                  <a:cubicBezTo>
                    <a:pt x="11848" y="42039"/>
                    <a:pt x="11757" y="41743"/>
                    <a:pt x="11667" y="41652"/>
                  </a:cubicBezTo>
                  <a:cubicBezTo>
                    <a:pt x="10893" y="41083"/>
                    <a:pt x="10234" y="40606"/>
                    <a:pt x="9574" y="39946"/>
                  </a:cubicBezTo>
                  <a:cubicBezTo>
                    <a:pt x="9537" y="39909"/>
                    <a:pt x="9464" y="39887"/>
                    <a:pt x="9385" y="39887"/>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9"/>
            <p:cNvSpPr/>
            <p:nvPr/>
          </p:nvSpPr>
          <p:spPr>
            <a:xfrm>
              <a:off x="614118" y="1137592"/>
              <a:ext cx="74160" cy="210610"/>
            </a:xfrm>
            <a:custGeom>
              <a:rect b="b" l="l" r="r" t="t"/>
              <a:pathLst>
                <a:path extrusionOk="0" h="7753" w="2730">
                  <a:moveTo>
                    <a:pt x="2050" y="0"/>
                  </a:moveTo>
                  <a:cubicBezTo>
                    <a:pt x="1961" y="0"/>
                    <a:pt x="1870" y="22"/>
                    <a:pt x="1797" y="58"/>
                  </a:cubicBezTo>
                  <a:cubicBezTo>
                    <a:pt x="1024" y="627"/>
                    <a:pt x="455" y="1400"/>
                    <a:pt x="92" y="2332"/>
                  </a:cubicBezTo>
                  <a:cubicBezTo>
                    <a:pt x="1" y="2537"/>
                    <a:pt x="182" y="2719"/>
                    <a:pt x="364" y="2810"/>
                  </a:cubicBezTo>
                  <a:cubicBezTo>
                    <a:pt x="402" y="2826"/>
                    <a:pt x="439" y="2834"/>
                    <a:pt x="474" y="2834"/>
                  </a:cubicBezTo>
                  <a:cubicBezTo>
                    <a:pt x="633" y="2834"/>
                    <a:pt x="768" y="2685"/>
                    <a:pt x="842" y="2537"/>
                  </a:cubicBezTo>
                  <a:cubicBezTo>
                    <a:pt x="1138" y="1764"/>
                    <a:pt x="1592" y="1104"/>
                    <a:pt x="2275" y="627"/>
                  </a:cubicBezTo>
                  <a:cubicBezTo>
                    <a:pt x="2456" y="536"/>
                    <a:pt x="2456" y="354"/>
                    <a:pt x="2366" y="172"/>
                  </a:cubicBezTo>
                  <a:cubicBezTo>
                    <a:pt x="2311" y="49"/>
                    <a:pt x="2183" y="0"/>
                    <a:pt x="2050" y="0"/>
                  </a:cubicBezTo>
                  <a:close/>
                  <a:moveTo>
                    <a:pt x="535" y="5049"/>
                  </a:moveTo>
                  <a:cubicBezTo>
                    <a:pt x="477" y="5049"/>
                    <a:pt x="418" y="5060"/>
                    <a:pt x="364" y="5084"/>
                  </a:cubicBezTo>
                  <a:cubicBezTo>
                    <a:pt x="182" y="5084"/>
                    <a:pt x="92" y="5379"/>
                    <a:pt x="182" y="5561"/>
                  </a:cubicBezTo>
                  <a:cubicBezTo>
                    <a:pt x="569" y="6425"/>
                    <a:pt x="1229" y="7176"/>
                    <a:pt x="2070" y="7653"/>
                  </a:cubicBezTo>
                  <a:cubicBezTo>
                    <a:pt x="2148" y="7723"/>
                    <a:pt x="2223" y="7753"/>
                    <a:pt x="2296" y="7753"/>
                  </a:cubicBezTo>
                  <a:cubicBezTo>
                    <a:pt x="2414" y="7753"/>
                    <a:pt x="2526" y="7675"/>
                    <a:pt x="2638" y="7562"/>
                  </a:cubicBezTo>
                  <a:cubicBezTo>
                    <a:pt x="2729" y="7358"/>
                    <a:pt x="2638" y="7176"/>
                    <a:pt x="2456" y="7085"/>
                  </a:cubicBezTo>
                  <a:cubicBezTo>
                    <a:pt x="1797" y="6607"/>
                    <a:pt x="1229" y="5948"/>
                    <a:pt x="933" y="5288"/>
                  </a:cubicBezTo>
                  <a:cubicBezTo>
                    <a:pt x="866" y="5138"/>
                    <a:pt x="700" y="5049"/>
                    <a:pt x="535" y="504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9" name="Google Shape;489;p9"/>
          <p:cNvSpPr/>
          <p:nvPr/>
        </p:nvSpPr>
        <p:spPr>
          <a:xfrm rot="779867">
            <a:off x="828868" y="245392"/>
            <a:ext cx="774694" cy="186984"/>
          </a:xfrm>
          <a:custGeom>
            <a:rect b="b" l="l" r="r" t="t"/>
            <a:pathLst>
              <a:path extrusionOk="0" h="6883" w="28517">
                <a:moveTo>
                  <a:pt x="12599" y="1"/>
                </a:moveTo>
                <a:cubicBezTo>
                  <a:pt x="11939" y="92"/>
                  <a:pt x="11257" y="92"/>
                  <a:pt x="10598" y="297"/>
                </a:cubicBezTo>
                <a:cubicBezTo>
                  <a:pt x="10416" y="297"/>
                  <a:pt x="10120" y="388"/>
                  <a:pt x="9847" y="388"/>
                </a:cubicBezTo>
                <a:cubicBezTo>
                  <a:pt x="9665" y="479"/>
                  <a:pt x="9552" y="660"/>
                  <a:pt x="9552" y="865"/>
                </a:cubicBezTo>
                <a:cubicBezTo>
                  <a:pt x="9665" y="1047"/>
                  <a:pt x="9847" y="1138"/>
                  <a:pt x="10029" y="1138"/>
                </a:cubicBezTo>
                <a:cubicBezTo>
                  <a:pt x="10234" y="1047"/>
                  <a:pt x="10507" y="1047"/>
                  <a:pt x="10802" y="956"/>
                </a:cubicBezTo>
                <a:cubicBezTo>
                  <a:pt x="11371" y="865"/>
                  <a:pt x="12030" y="865"/>
                  <a:pt x="12599" y="751"/>
                </a:cubicBezTo>
                <a:cubicBezTo>
                  <a:pt x="12781" y="751"/>
                  <a:pt x="12963" y="569"/>
                  <a:pt x="12963" y="388"/>
                </a:cubicBezTo>
                <a:cubicBezTo>
                  <a:pt x="12963" y="183"/>
                  <a:pt x="12781" y="1"/>
                  <a:pt x="12599" y="1"/>
                </a:cubicBezTo>
                <a:close/>
                <a:moveTo>
                  <a:pt x="15623" y="92"/>
                </a:moveTo>
                <a:cubicBezTo>
                  <a:pt x="15441" y="92"/>
                  <a:pt x="15237" y="183"/>
                  <a:pt x="15237" y="388"/>
                </a:cubicBezTo>
                <a:cubicBezTo>
                  <a:pt x="15237" y="660"/>
                  <a:pt x="15350" y="865"/>
                  <a:pt x="15532" y="865"/>
                </a:cubicBezTo>
                <a:cubicBezTo>
                  <a:pt x="16374" y="956"/>
                  <a:pt x="17238" y="1047"/>
                  <a:pt x="18079" y="1320"/>
                </a:cubicBezTo>
                <a:cubicBezTo>
                  <a:pt x="18375" y="1320"/>
                  <a:pt x="18557" y="1229"/>
                  <a:pt x="18557" y="1047"/>
                </a:cubicBezTo>
                <a:cubicBezTo>
                  <a:pt x="18648" y="751"/>
                  <a:pt x="18466" y="569"/>
                  <a:pt x="18284" y="569"/>
                </a:cubicBezTo>
                <a:cubicBezTo>
                  <a:pt x="17420" y="388"/>
                  <a:pt x="16578" y="183"/>
                  <a:pt x="15623" y="92"/>
                </a:cubicBezTo>
                <a:close/>
                <a:moveTo>
                  <a:pt x="7056" y="1285"/>
                </a:moveTo>
                <a:cubicBezTo>
                  <a:pt x="7010" y="1285"/>
                  <a:pt x="6962" y="1296"/>
                  <a:pt x="6914" y="1320"/>
                </a:cubicBezTo>
                <a:cubicBezTo>
                  <a:pt x="6050" y="1706"/>
                  <a:pt x="5299" y="2093"/>
                  <a:pt x="4549" y="2571"/>
                </a:cubicBezTo>
                <a:cubicBezTo>
                  <a:pt x="4344" y="2662"/>
                  <a:pt x="4253" y="2843"/>
                  <a:pt x="4344" y="3025"/>
                </a:cubicBezTo>
                <a:cubicBezTo>
                  <a:pt x="4411" y="3176"/>
                  <a:pt x="4590" y="3265"/>
                  <a:pt x="4752" y="3265"/>
                </a:cubicBezTo>
                <a:cubicBezTo>
                  <a:pt x="4809" y="3265"/>
                  <a:pt x="4865" y="3254"/>
                  <a:pt x="4913" y="3230"/>
                </a:cubicBezTo>
                <a:cubicBezTo>
                  <a:pt x="5686" y="2752"/>
                  <a:pt x="6436" y="2366"/>
                  <a:pt x="7187" y="2002"/>
                </a:cubicBezTo>
                <a:cubicBezTo>
                  <a:pt x="7391" y="1888"/>
                  <a:pt x="7482" y="1706"/>
                  <a:pt x="7391" y="1525"/>
                </a:cubicBezTo>
                <a:cubicBezTo>
                  <a:pt x="7308" y="1374"/>
                  <a:pt x="7187" y="1285"/>
                  <a:pt x="7056" y="1285"/>
                </a:cubicBezTo>
                <a:close/>
                <a:moveTo>
                  <a:pt x="21069" y="1489"/>
                </a:moveTo>
                <a:cubicBezTo>
                  <a:pt x="20934" y="1489"/>
                  <a:pt x="20806" y="1573"/>
                  <a:pt x="20740" y="1706"/>
                </a:cubicBezTo>
                <a:cubicBezTo>
                  <a:pt x="20649" y="1888"/>
                  <a:pt x="20740" y="2093"/>
                  <a:pt x="20922" y="2184"/>
                </a:cubicBezTo>
                <a:cubicBezTo>
                  <a:pt x="21786" y="2571"/>
                  <a:pt x="22536" y="2843"/>
                  <a:pt x="23309" y="3321"/>
                </a:cubicBezTo>
                <a:cubicBezTo>
                  <a:pt x="23358" y="3345"/>
                  <a:pt x="23413" y="3357"/>
                  <a:pt x="23470" y="3357"/>
                </a:cubicBezTo>
                <a:cubicBezTo>
                  <a:pt x="23626" y="3357"/>
                  <a:pt x="23795" y="3272"/>
                  <a:pt x="23878" y="3139"/>
                </a:cubicBezTo>
                <a:cubicBezTo>
                  <a:pt x="23969" y="2934"/>
                  <a:pt x="23878" y="2752"/>
                  <a:pt x="23673" y="2662"/>
                </a:cubicBezTo>
                <a:cubicBezTo>
                  <a:pt x="22923" y="2184"/>
                  <a:pt x="22059" y="1797"/>
                  <a:pt x="21217" y="1525"/>
                </a:cubicBezTo>
                <a:cubicBezTo>
                  <a:pt x="21169" y="1500"/>
                  <a:pt x="21118" y="1489"/>
                  <a:pt x="21069" y="1489"/>
                </a:cubicBezTo>
                <a:close/>
                <a:moveTo>
                  <a:pt x="26063" y="4200"/>
                </a:moveTo>
                <a:cubicBezTo>
                  <a:pt x="25937" y="4200"/>
                  <a:pt x="25817" y="4250"/>
                  <a:pt x="25765" y="4367"/>
                </a:cubicBezTo>
                <a:cubicBezTo>
                  <a:pt x="25674" y="4549"/>
                  <a:pt x="25674" y="4731"/>
                  <a:pt x="25856" y="4845"/>
                </a:cubicBezTo>
                <a:cubicBezTo>
                  <a:pt x="26516" y="5413"/>
                  <a:pt x="27289" y="5982"/>
                  <a:pt x="27857" y="6550"/>
                </a:cubicBezTo>
                <a:cubicBezTo>
                  <a:pt x="27930" y="6586"/>
                  <a:pt x="28018" y="6608"/>
                  <a:pt x="28103" y="6608"/>
                </a:cubicBezTo>
                <a:cubicBezTo>
                  <a:pt x="28232" y="6608"/>
                  <a:pt x="28358" y="6559"/>
                  <a:pt x="28426" y="6436"/>
                </a:cubicBezTo>
                <a:cubicBezTo>
                  <a:pt x="28517" y="6345"/>
                  <a:pt x="28517" y="6073"/>
                  <a:pt x="28426" y="5982"/>
                </a:cubicBezTo>
                <a:cubicBezTo>
                  <a:pt x="27744" y="5299"/>
                  <a:pt x="26993" y="4731"/>
                  <a:pt x="26334" y="4276"/>
                </a:cubicBezTo>
                <a:cubicBezTo>
                  <a:pt x="26256" y="4228"/>
                  <a:pt x="26158" y="4200"/>
                  <a:pt x="26063" y="4200"/>
                </a:cubicBezTo>
                <a:close/>
                <a:moveTo>
                  <a:pt x="2213" y="4252"/>
                </a:moveTo>
                <a:cubicBezTo>
                  <a:pt x="2133" y="4252"/>
                  <a:pt x="2054" y="4283"/>
                  <a:pt x="1979" y="4367"/>
                </a:cubicBezTo>
                <a:cubicBezTo>
                  <a:pt x="1320" y="4936"/>
                  <a:pt x="660" y="5595"/>
                  <a:pt x="92" y="6254"/>
                </a:cubicBezTo>
                <a:cubicBezTo>
                  <a:pt x="1" y="6436"/>
                  <a:pt x="1" y="6641"/>
                  <a:pt x="183" y="6823"/>
                </a:cubicBezTo>
                <a:cubicBezTo>
                  <a:pt x="221" y="6861"/>
                  <a:pt x="293" y="6883"/>
                  <a:pt x="372" y="6883"/>
                </a:cubicBezTo>
                <a:cubicBezTo>
                  <a:pt x="484" y="6883"/>
                  <a:pt x="607" y="6839"/>
                  <a:pt x="660" y="6732"/>
                </a:cubicBezTo>
                <a:cubicBezTo>
                  <a:pt x="1229" y="6073"/>
                  <a:pt x="1797" y="5504"/>
                  <a:pt x="2457" y="4936"/>
                </a:cubicBezTo>
                <a:cubicBezTo>
                  <a:pt x="2639" y="4845"/>
                  <a:pt x="2639" y="4549"/>
                  <a:pt x="2548" y="4367"/>
                </a:cubicBezTo>
                <a:cubicBezTo>
                  <a:pt x="2441" y="4314"/>
                  <a:pt x="2326" y="4252"/>
                  <a:pt x="2213" y="4252"/>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0" name="Google Shape;490;p9"/>
          <p:cNvGrpSpPr/>
          <p:nvPr/>
        </p:nvGrpSpPr>
        <p:grpSpPr>
          <a:xfrm>
            <a:off x="8390662" y="556641"/>
            <a:ext cx="401987" cy="1512737"/>
            <a:chOff x="8390662" y="556641"/>
            <a:chExt cx="401987" cy="1512737"/>
          </a:xfrm>
        </p:grpSpPr>
        <p:sp>
          <p:nvSpPr>
            <p:cNvPr id="491" name="Google Shape;491;p9"/>
            <p:cNvSpPr/>
            <p:nvPr/>
          </p:nvSpPr>
          <p:spPr>
            <a:xfrm>
              <a:off x="8390662" y="1399435"/>
              <a:ext cx="214196" cy="297022"/>
            </a:xfrm>
            <a:custGeom>
              <a:rect b="b" l="l" r="r" t="t"/>
              <a:pathLst>
                <a:path extrusionOk="0" h="10934" w="7885">
                  <a:moveTo>
                    <a:pt x="6703" y="1"/>
                  </a:moveTo>
                  <a:cubicBezTo>
                    <a:pt x="6369" y="1"/>
                    <a:pt x="6020" y="257"/>
                    <a:pt x="6088" y="652"/>
                  </a:cubicBezTo>
                  <a:cubicBezTo>
                    <a:pt x="6748" y="4632"/>
                    <a:pt x="4383" y="8520"/>
                    <a:pt x="585" y="9748"/>
                  </a:cubicBezTo>
                  <a:cubicBezTo>
                    <a:pt x="1" y="10010"/>
                    <a:pt x="149" y="10934"/>
                    <a:pt x="729" y="10934"/>
                  </a:cubicBezTo>
                  <a:cubicBezTo>
                    <a:pt x="803" y="10934"/>
                    <a:pt x="884" y="10919"/>
                    <a:pt x="972" y="10885"/>
                  </a:cubicBezTo>
                  <a:cubicBezTo>
                    <a:pt x="5315" y="9384"/>
                    <a:pt x="7885" y="4927"/>
                    <a:pt x="7225" y="379"/>
                  </a:cubicBezTo>
                  <a:cubicBezTo>
                    <a:pt x="7143" y="115"/>
                    <a:pt x="6926" y="1"/>
                    <a:pt x="670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9"/>
            <p:cNvSpPr/>
            <p:nvPr/>
          </p:nvSpPr>
          <p:spPr>
            <a:xfrm>
              <a:off x="8468327" y="1244622"/>
              <a:ext cx="221177" cy="310387"/>
            </a:xfrm>
            <a:custGeom>
              <a:rect b="b" l="l" r="r" t="t"/>
              <a:pathLst>
                <a:path extrusionOk="0" h="11426" w="8142">
                  <a:moveTo>
                    <a:pt x="3943" y="1388"/>
                  </a:moveTo>
                  <a:cubicBezTo>
                    <a:pt x="4104" y="1388"/>
                    <a:pt x="4275" y="1404"/>
                    <a:pt x="4457" y="1439"/>
                  </a:cubicBezTo>
                  <a:cubicBezTo>
                    <a:pt x="6345" y="1803"/>
                    <a:pt x="6822" y="4759"/>
                    <a:pt x="6640" y="6465"/>
                  </a:cubicBezTo>
                  <a:cubicBezTo>
                    <a:pt x="6406" y="7887"/>
                    <a:pt x="5702" y="9068"/>
                    <a:pt x="4571" y="9825"/>
                  </a:cubicBezTo>
                  <a:lnTo>
                    <a:pt x="4571" y="9825"/>
                  </a:lnTo>
                  <a:cubicBezTo>
                    <a:pt x="4491" y="9564"/>
                    <a:pt x="4241" y="9378"/>
                    <a:pt x="4003" y="9378"/>
                  </a:cubicBezTo>
                  <a:cubicBezTo>
                    <a:pt x="3842" y="9378"/>
                    <a:pt x="3686" y="9464"/>
                    <a:pt x="3593" y="9671"/>
                  </a:cubicBezTo>
                  <a:cubicBezTo>
                    <a:pt x="3274" y="9772"/>
                    <a:pt x="2993" y="9820"/>
                    <a:pt x="2752" y="9820"/>
                  </a:cubicBezTo>
                  <a:cubicBezTo>
                    <a:pt x="2067" y="9820"/>
                    <a:pt x="1706" y="9429"/>
                    <a:pt x="1706" y="8739"/>
                  </a:cubicBezTo>
                  <a:cubicBezTo>
                    <a:pt x="1615" y="8352"/>
                    <a:pt x="1524" y="8057"/>
                    <a:pt x="1524" y="7693"/>
                  </a:cubicBezTo>
                  <a:cubicBezTo>
                    <a:pt x="1410" y="7033"/>
                    <a:pt x="1410" y="6351"/>
                    <a:pt x="1410" y="5783"/>
                  </a:cubicBezTo>
                  <a:cubicBezTo>
                    <a:pt x="1515" y="4034"/>
                    <a:pt x="1914" y="1388"/>
                    <a:pt x="3943" y="1388"/>
                  </a:cubicBezTo>
                  <a:close/>
                  <a:moveTo>
                    <a:pt x="4175" y="0"/>
                  </a:moveTo>
                  <a:cubicBezTo>
                    <a:pt x="3735" y="0"/>
                    <a:pt x="3260" y="121"/>
                    <a:pt x="2752" y="393"/>
                  </a:cubicBezTo>
                  <a:cubicBezTo>
                    <a:pt x="91" y="1803"/>
                    <a:pt x="0" y="5987"/>
                    <a:pt x="478" y="8534"/>
                  </a:cubicBezTo>
                  <a:cubicBezTo>
                    <a:pt x="660" y="9580"/>
                    <a:pt x="1137" y="10899"/>
                    <a:pt x="2274" y="11286"/>
                  </a:cubicBezTo>
                  <a:cubicBezTo>
                    <a:pt x="2485" y="11351"/>
                    <a:pt x="2695" y="11383"/>
                    <a:pt x="2898" y="11383"/>
                  </a:cubicBezTo>
                  <a:cubicBezTo>
                    <a:pt x="3072" y="11383"/>
                    <a:pt x="3241" y="11359"/>
                    <a:pt x="3402" y="11313"/>
                  </a:cubicBezTo>
                  <a:lnTo>
                    <a:pt x="3402" y="11313"/>
                  </a:lnTo>
                  <a:cubicBezTo>
                    <a:pt x="3475" y="11382"/>
                    <a:pt x="3569" y="11425"/>
                    <a:pt x="3679" y="11425"/>
                  </a:cubicBezTo>
                  <a:cubicBezTo>
                    <a:pt x="3743" y="11425"/>
                    <a:pt x="3814" y="11410"/>
                    <a:pt x="3889" y="11377"/>
                  </a:cubicBezTo>
                  <a:cubicBezTo>
                    <a:pt x="6731" y="10331"/>
                    <a:pt x="8141" y="7488"/>
                    <a:pt x="7777" y="4555"/>
                  </a:cubicBezTo>
                  <a:cubicBezTo>
                    <a:pt x="7460" y="2538"/>
                    <a:pt x="6192" y="0"/>
                    <a:pt x="41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9"/>
            <p:cNvSpPr/>
            <p:nvPr/>
          </p:nvSpPr>
          <p:spPr>
            <a:xfrm>
              <a:off x="8407504" y="1939747"/>
              <a:ext cx="210339" cy="89346"/>
            </a:xfrm>
            <a:custGeom>
              <a:rect b="b" l="l" r="r" t="t"/>
              <a:pathLst>
                <a:path extrusionOk="0" h="3289" w="7743">
                  <a:moveTo>
                    <a:pt x="6969" y="0"/>
                  </a:moveTo>
                  <a:cubicBezTo>
                    <a:pt x="4513" y="0"/>
                    <a:pt x="2330" y="864"/>
                    <a:pt x="443" y="2365"/>
                  </a:cubicBezTo>
                  <a:cubicBezTo>
                    <a:pt x="0" y="2737"/>
                    <a:pt x="413" y="3288"/>
                    <a:pt x="885" y="3288"/>
                  </a:cubicBezTo>
                  <a:cubicBezTo>
                    <a:pt x="1019" y="3288"/>
                    <a:pt x="1158" y="3244"/>
                    <a:pt x="1284" y="3138"/>
                  </a:cubicBezTo>
                  <a:cubicBezTo>
                    <a:pt x="2899" y="1797"/>
                    <a:pt x="4900" y="1137"/>
                    <a:pt x="6969" y="1137"/>
                  </a:cubicBezTo>
                  <a:cubicBezTo>
                    <a:pt x="7742" y="1137"/>
                    <a:pt x="7742" y="0"/>
                    <a:pt x="696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9"/>
            <p:cNvSpPr/>
            <p:nvPr/>
          </p:nvSpPr>
          <p:spPr>
            <a:xfrm>
              <a:off x="8477997" y="1823426"/>
              <a:ext cx="299222" cy="245952"/>
            </a:xfrm>
            <a:custGeom>
              <a:rect b="b" l="l" r="r" t="t"/>
              <a:pathLst>
                <a:path extrusionOk="0" h="9054" w="11015">
                  <a:moveTo>
                    <a:pt x="6171" y="1167"/>
                  </a:moveTo>
                  <a:cubicBezTo>
                    <a:pt x="8263" y="1167"/>
                    <a:pt x="10150" y="2963"/>
                    <a:pt x="9695" y="5055"/>
                  </a:cubicBezTo>
                  <a:cubicBezTo>
                    <a:pt x="9230" y="7038"/>
                    <a:pt x="7394" y="7985"/>
                    <a:pt x="5536" y="7985"/>
                  </a:cubicBezTo>
                  <a:cubicBezTo>
                    <a:pt x="3580" y="7985"/>
                    <a:pt x="1599" y="6936"/>
                    <a:pt x="1168" y="4942"/>
                  </a:cubicBezTo>
                  <a:cubicBezTo>
                    <a:pt x="1144" y="4854"/>
                    <a:pt x="1108" y="4780"/>
                    <a:pt x="1065" y="4720"/>
                  </a:cubicBezTo>
                  <a:lnTo>
                    <a:pt x="1065" y="4720"/>
                  </a:lnTo>
                  <a:cubicBezTo>
                    <a:pt x="1178" y="4831"/>
                    <a:pt x="1344" y="4897"/>
                    <a:pt x="1506" y="4897"/>
                  </a:cubicBezTo>
                  <a:cubicBezTo>
                    <a:pt x="1726" y="4897"/>
                    <a:pt x="1939" y="4777"/>
                    <a:pt x="2009" y="4487"/>
                  </a:cubicBezTo>
                  <a:cubicBezTo>
                    <a:pt x="2669" y="2668"/>
                    <a:pt x="4192" y="1167"/>
                    <a:pt x="6171" y="1167"/>
                  </a:cubicBezTo>
                  <a:close/>
                  <a:moveTo>
                    <a:pt x="6298" y="1"/>
                  </a:moveTo>
                  <a:cubicBezTo>
                    <a:pt x="3727" y="1"/>
                    <a:pt x="1770" y="1898"/>
                    <a:pt x="963" y="4191"/>
                  </a:cubicBezTo>
                  <a:cubicBezTo>
                    <a:pt x="889" y="4371"/>
                    <a:pt x="919" y="4530"/>
                    <a:pt x="1006" y="4652"/>
                  </a:cubicBezTo>
                  <a:lnTo>
                    <a:pt x="1006" y="4652"/>
                  </a:lnTo>
                  <a:cubicBezTo>
                    <a:pt x="904" y="4552"/>
                    <a:pt x="774" y="4505"/>
                    <a:pt x="644" y="4505"/>
                  </a:cubicBezTo>
                  <a:cubicBezTo>
                    <a:pt x="321" y="4505"/>
                    <a:pt x="0" y="4791"/>
                    <a:pt x="122" y="5237"/>
                  </a:cubicBezTo>
                  <a:cubicBezTo>
                    <a:pt x="671" y="7794"/>
                    <a:pt x="3095" y="9054"/>
                    <a:pt x="5499" y="9054"/>
                  </a:cubicBezTo>
                  <a:cubicBezTo>
                    <a:pt x="8077" y="9054"/>
                    <a:pt x="10632" y="7607"/>
                    <a:pt x="10832" y="4760"/>
                  </a:cubicBezTo>
                  <a:cubicBezTo>
                    <a:pt x="11014" y="2304"/>
                    <a:pt x="9218" y="303"/>
                    <a:pt x="6853" y="30"/>
                  </a:cubicBezTo>
                  <a:cubicBezTo>
                    <a:pt x="6665" y="10"/>
                    <a:pt x="6480" y="1"/>
                    <a:pt x="629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9"/>
            <p:cNvSpPr/>
            <p:nvPr/>
          </p:nvSpPr>
          <p:spPr>
            <a:xfrm>
              <a:off x="8424455" y="556641"/>
              <a:ext cx="368194" cy="1258065"/>
            </a:xfrm>
            <a:custGeom>
              <a:rect b="b" l="l" r="r" t="t"/>
              <a:pathLst>
                <a:path extrusionOk="0" h="46312" w="13554">
                  <a:moveTo>
                    <a:pt x="1612" y="1"/>
                  </a:moveTo>
                  <a:cubicBezTo>
                    <a:pt x="1519" y="1"/>
                    <a:pt x="1422" y="46"/>
                    <a:pt x="1320" y="137"/>
                  </a:cubicBezTo>
                  <a:cubicBezTo>
                    <a:pt x="751" y="615"/>
                    <a:pt x="387" y="1365"/>
                    <a:pt x="183" y="2115"/>
                  </a:cubicBezTo>
                  <a:cubicBezTo>
                    <a:pt x="92" y="2320"/>
                    <a:pt x="92" y="2502"/>
                    <a:pt x="92" y="2593"/>
                  </a:cubicBezTo>
                  <a:cubicBezTo>
                    <a:pt x="1" y="2888"/>
                    <a:pt x="183" y="3070"/>
                    <a:pt x="387" y="3070"/>
                  </a:cubicBezTo>
                  <a:cubicBezTo>
                    <a:pt x="421" y="3087"/>
                    <a:pt x="454" y="3095"/>
                    <a:pt x="487" y="3095"/>
                  </a:cubicBezTo>
                  <a:cubicBezTo>
                    <a:pt x="634" y="3095"/>
                    <a:pt x="772" y="2946"/>
                    <a:pt x="865" y="2798"/>
                  </a:cubicBezTo>
                  <a:cubicBezTo>
                    <a:pt x="865" y="2593"/>
                    <a:pt x="865" y="2502"/>
                    <a:pt x="956" y="2320"/>
                  </a:cubicBezTo>
                  <a:cubicBezTo>
                    <a:pt x="1047" y="1751"/>
                    <a:pt x="1433" y="1092"/>
                    <a:pt x="1888" y="705"/>
                  </a:cubicBezTo>
                  <a:cubicBezTo>
                    <a:pt x="2002" y="524"/>
                    <a:pt x="2002" y="319"/>
                    <a:pt x="1888" y="137"/>
                  </a:cubicBezTo>
                  <a:cubicBezTo>
                    <a:pt x="1797" y="46"/>
                    <a:pt x="1706" y="1"/>
                    <a:pt x="1612" y="1"/>
                  </a:cubicBezTo>
                  <a:close/>
                  <a:moveTo>
                    <a:pt x="4126" y="284"/>
                  </a:moveTo>
                  <a:cubicBezTo>
                    <a:pt x="4077" y="284"/>
                    <a:pt x="4028" y="295"/>
                    <a:pt x="3980" y="319"/>
                  </a:cubicBezTo>
                  <a:cubicBezTo>
                    <a:pt x="3798" y="410"/>
                    <a:pt x="3707" y="705"/>
                    <a:pt x="3798" y="887"/>
                  </a:cubicBezTo>
                  <a:cubicBezTo>
                    <a:pt x="3889" y="978"/>
                    <a:pt x="3889" y="1183"/>
                    <a:pt x="3980" y="1365"/>
                  </a:cubicBezTo>
                  <a:cubicBezTo>
                    <a:pt x="4071" y="1842"/>
                    <a:pt x="4162" y="2320"/>
                    <a:pt x="4162" y="2798"/>
                  </a:cubicBezTo>
                  <a:lnTo>
                    <a:pt x="4162" y="3252"/>
                  </a:lnTo>
                  <a:cubicBezTo>
                    <a:pt x="4071" y="3457"/>
                    <a:pt x="4276" y="3639"/>
                    <a:pt x="4458" y="3639"/>
                  </a:cubicBezTo>
                  <a:cubicBezTo>
                    <a:pt x="4491" y="3656"/>
                    <a:pt x="4525" y="3663"/>
                    <a:pt x="4559" y="3663"/>
                  </a:cubicBezTo>
                  <a:cubicBezTo>
                    <a:pt x="4708" y="3663"/>
                    <a:pt x="4844" y="3515"/>
                    <a:pt x="4844" y="3366"/>
                  </a:cubicBezTo>
                  <a:cubicBezTo>
                    <a:pt x="4935" y="3161"/>
                    <a:pt x="4935" y="2979"/>
                    <a:pt x="4935" y="2798"/>
                  </a:cubicBezTo>
                  <a:cubicBezTo>
                    <a:pt x="4935" y="2229"/>
                    <a:pt x="4844" y="1751"/>
                    <a:pt x="4640" y="1183"/>
                  </a:cubicBezTo>
                  <a:cubicBezTo>
                    <a:pt x="4640" y="978"/>
                    <a:pt x="4549" y="705"/>
                    <a:pt x="4458" y="524"/>
                  </a:cubicBezTo>
                  <a:cubicBezTo>
                    <a:pt x="4391" y="373"/>
                    <a:pt x="4262" y="284"/>
                    <a:pt x="4126" y="284"/>
                  </a:cubicBezTo>
                  <a:close/>
                  <a:moveTo>
                    <a:pt x="387" y="5344"/>
                  </a:moveTo>
                  <a:cubicBezTo>
                    <a:pt x="92" y="5344"/>
                    <a:pt x="1" y="5526"/>
                    <a:pt x="1" y="5822"/>
                  </a:cubicBezTo>
                  <a:cubicBezTo>
                    <a:pt x="183" y="6663"/>
                    <a:pt x="387" y="7618"/>
                    <a:pt x="865" y="8369"/>
                  </a:cubicBezTo>
                  <a:cubicBezTo>
                    <a:pt x="865" y="8520"/>
                    <a:pt x="1013" y="8609"/>
                    <a:pt x="1164" y="8609"/>
                  </a:cubicBezTo>
                  <a:cubicBezTo>
                    <a:pt x="1218" y="8609"/>
                    <a:pt x="1272" y="8597"/>
                    <a:pt x="1320" y="8573"/>
                  </a:cubicBezTo>
                  <a:cubicBezTo>
                    <a:pt x="1414" y="8532"/>
                    <a:pt x="1484" y="8466"/>
                    <a:pt x="1523" y="8389"/>
                  </a:cubicBezTo>
                  <a:lnTo>
                    <a:pt x="1523" y="8389"/>
                  </a:lnTo>
                  <a:cubicBezTo>
                    <a:pt x="1579" y="8428"/>
                    <a:pt x="1648" y="8445"/>
                    <a:pt x="1722" y="8445"/>
                  </a:cubicBezTo>
                  <a:cubicBezTo>
                    <a:pt x="1815" y="8445"/>
                    <a:pt x="1914" y="8417"/>
                    <a:pt x="2002" y="8369"/>
                  </a:cubicBezTo>
                  <a:cubicBezTo>
                    <a:pt x="2752" y="7800"/>
                    <a:pt x="3412" y="7141"/>
                    <a:pt x="3889" y="6390"/>
                  </a:cubicBezTo>
                  <a:cubicBezTo>
                    <a:pt x="3980" y="6209"/>
                    <a:pt x="3980" y="5913"/>
                    <a:pt x="3798" y="5822"/>
                  </a:cubicBezTo>
                  <a:cubicBezTo>
                    <a:pt x="3738" y="5795"/>
                    <a:pt x="3673" y="5784"/>
                    <a:pt x="3607" y="5784"/>
                  </a:cubicBezTo>
                  <a:cubicBezTo>
                    <a:pt x="3449" y="5784"/>
                    <a:pt x="3294" y="5849"/>
                    <a:pt x="3230" y="5913"/>
                  </a:cubicBezTo>
                  <a:cubicBezTo>
                    <a:pt x="2843" y="6663"/>
                    <a:pt x="2275" y="7232"/>
                    <a:pt x="1524" y="7709"/>
                  </a:cubicBezTo>
                  <a:cubicBezTo>
                    <a:pt x="1465" y="7736"/>
                    <a:pt x="1423" y="7780"/>
                    <a:pt x="1396" y="7833"/>
                  </a:cubicBezTo>
                  <a:lnTo>
                    <a:pt x="1396" y="7833"/>
                  </a:lnTo>
                  <a:cubicBezTo>
                    <a:pt x="1077" y="7147"/>
                    <a:pt x="852" y="6385"/>
                    <a:pt x="751" y="5640"/>
                  </a:cubicBezTo>
                  <a:cubicBezTo>
                    <a:pt x="751" y="5435"/>
                    <a:pt x="569" y="5344"/>
                    <a:pt x="387" y="5344"/>
                  </a:cubicBezTo>
                  <a:close/>
                  <a:moveTo>
                    <a:pt x="2798" y="10401"/>
                  </a:moveTo>
                  <a:cubicBezTo>
                    <a:pt x="2721" y="10401"/>
                    <a:pt x="2646" y="10423"/>
                    <a:pt x="2570" y="10461"/>
                  </a:cubicBezTo>
                  <a:cubicBezTo>
                    <a:pt x="2366" y="10643"/>
                    <a:pt x="2366" y="10847"/>
                    <a:pt x="2570" y="11029"/>
                  </a:cubicBezTo>
                  <a:cubicBezTo>
                    <a:pt x="3139" y="11689"/>
                    <a:pt x="3798" y="12348"/>
                    <a:pt x="4458" y="12917"/>
                  </a:cubicBezTo>
                  <a:cubicBezTo>
                    <a:pt x="4503" y="13019"/>
                    <a:pt x="4600" y="13070"/>
                    <a:pt x="4697" y="13070"/>
                  </a:cubicBezTo>
                  <a:cubicBezTo>
                    <a:pt x="4793" y="13070"/>
                    <a:pt x="4890" y="13019"/>
                    <a:pt x="4935" y="12917"/>
                  </a:cubicBezTo>
                  <a:cubicBezTo>
                    <a:pt x="5117" y="12826"/>
                    <a:pt x="5117" y="12553"/>
                    <a:pt x="4935" y="12462"/>
                  </a:cubicBezTo>
                  <a:cubicBezTo>
                    <a:pt x="4276" y="11780"/>
                    <a:pt x="3707" y="11211"/>
                    <a:pt x="3139" y="10552"/>
                  </a:cubicBezTo>
                  <a:cubicBezTo>
                    <a:pt x="3019" y="10445"/>
                    <a:pt x="2907" y="10401"/>
                    <a:pt x="2798" y="10401"/>
                  </a:cubicBezTo>
                  <a:close/>
                  <a:moveTo>
                    <a:pt x="6882" y="14372"/>
                  </a:moveTo>
                  <a:cubicBezTo>
                    <a:pt x="6777" y="14372"/>
                    <a:pt x="6686" y="14395"/>
                    <a:pt x="6641" y="14440"/>
                  </a:cubicBezTo>
                  <a:cubicBezTo>
                    <a:pt x="6436" y="14622"/>
                    <a:pt x="6436" y="14918"/>
                    <a:pt x="6641" y="15009"/>
                  </a:cubicBezTo>
                  <a:cubicBezTo>
                    <a:pt x="7005" y="15395"/>
                    <a:pt x="7391" y="15759"/>
                    <a:pt x="7687" y="16055"/>
                  </a:cubicBezTo>
                  <a:cubicBezTo>
                    <a:pt x="7960" y="16328"/>
                    <a:pt x="8255" y="16623"/>
                    <a:pt x="8437" y="16896"/>
                  </a:cubicBezTo>
                  <a:cubicBezTo>
                    <a:pt x="8492" y="17019"/>
                    <a:pt x="8620" y="17068"/>
                    <a:pt x="8753" y="17068"/>
                  </a:cubicBezTo>
                  <a:cubicBezTo>
                    <a:pt x="8842" y="17068"/>
                    <a:pt x="8933" y="17046"/>
                    <a:pt x="9006" y="17010"/>
                  </a:cubicBezTo>
                  <a:cubicBezTo>
                    <a:pt x="9097" y="16805"/>
                    <a:pt x="9188" y="16623"/>
                    <a:pt x="9006" y="16441"/>
                  </a:cubicBezTo>
                  <a:cubicBezTo>
                    <a:pt x="8824" y="16146"/>
                    <a:pt x="8528" y="15873"/>
                    <a:pt x="8255" y="15577"/>
                  </a:cubicBezTo>
                  <a:cubicBezTo>
                    <a:pt x="7869" y="15191"/>
                    <a:pt x="7573" y="14827"/>
                    <a:pt x="7209" y="14440"/>
                  </a:cubicBezTo>
                  <a:cubicBezTo>
                    <a:pt x="7107" y="14395"/>
                    <a:pt x="6988" y="14372"/>
                    <a:pt x="6882" y="14372"/>
                  </a:cubicBezTo>
                  <a:close/>
                  <a:moveTo>
                    <a:pt x="10398" y="18771"/>
                  </a:moveTo>
                  <a:cubicBezTo>
                    <a:pt x="10339" y="18771"/>
                    <a:pt x="10282" y="18782"/>
                    <a:pt x="10234" y="18806"/>
                  </a:cubicBezTo>
                  <a:cubicBezTo>
                    <a:pt x="10052" y="18897"/>
                    <a:pt x="10052" y="19170"/>
                    <a:pt x="10143" y="19375"/>
                  </a:cubicBezTo>
                  <a:cubicBezTo>
                    <a:pt x="10620" y="20125"/>
                    <a:pt x="10984" y="20876"/>
                    <a:pt x="11280" y="21649"/>
                  </a:cubicBezTo>
                  <a:cubicBezTo>
                    <a:pt x="11346" y="21782"/>
                    <a:pt x="11462" y="21867"/>
                    <a:pt x="11599" y="21867"/>
                  </a:cubicBezTo>
                  <a:cubicBezTo>
                    <a:pt x="11649" y="21867"/>
                    <a:pt x="11702" y="21855"/>
                    <a:pt x="11757" y="21831"/>
                  </a:cubicBezTo>
                  <a:cubicBezTo>
                    <a:pt x="11939" y="21831"/>
                    <a:pt x="12030" y="21558"/>
                    <a:pt x="12030" y="21353"/>
                  </a:cubicBezTo>
                  <a:cubicBezTo>
                    <a:pt x="11666" y="20512"/>
                    <a:pt x="11280" y="19739"/>
                    <a:pt x="10802" y="18988"/>
                  </a:cubicBezTo>
                  <a:cubicBezTo>
                    <a:pt x="10736" y="18855"/>
                    <a:pt x="10559" y="18771"/>
                    <a:pt x="10398" y="18771"/>
                  </a:cubicBezTo>
                  <a:close/>
                  <a:moveTo>
                    <a:pt x="12508" y="24014"/>
                  </a:moveTo>
                  <a:cubicBezTo>
                    <a:pt x="12326" y="24105"/>
                    <a:pt x="12121" y="24287"/>
                    <a:pt x="12235" y="24491"/>
                  </a:cubicBezTo>
                  <a:cubicBezTo>
                    <a:pt x="12417" y="25333"/>
                    <a:pt x="12599" y="26197"/>
                    <a:pt x="12690" y="27038"/>
                  </a:cubicBezTo>
                  <a:cubicBezTo>
                    <a:pt x="12690" y="27243"/>
                    <a:pt x="12894" y="27425"/>
                    <a:pt x="13076" y="27425"/>
                  </a:cubicBezTo>
                  <a:cubicBezTo>
                    <a:pt x="13258" y="27334"/>
                    <a:pt x="13463" y="27129"/>
                    <a:pt x="13463" y="26947"/>
                  </a:cubicBezTo>
                  <a:cubicBezTo>
                    <a:pt x="13372" y="26106"/>
                    <a:pt x="13167" y="25151"/>
                    <a:pt x="12985" y="24287"/>
                  </a:cubicBezTo>
                  <a:cubicBezTo>
                    <a:pt x="12894" y="24105"/>
                    <a:pt x="12690" y="24014"/>
                    <a:pt x="12508" y="24014"/>
                  </a:cubicBezTo>
                  <a:close/>
                  <a:moveTo>
                    <a:pt x="13068" y="29675"/>
                  </a:moveTo>
                  <a:cubicBezTo>
                    <a:pt x="12925" y="29675"/>
                    <a:pt x="12803" y="29823"/>
                    <a:pt x="12803" y="29972"/>
                  </a:cubicBezTo>
                  <a:cubicBezTo>
                    <a:pt x="12690" y="30836"/>
                    <a:pt x="12599" y="31677"/>
                    <a:pt x="12508" y="32450"/>
                  </a:cubicBezTo>
                  <a:cubicBezTo>
                    <a:pt x="12417" y="32541"/>
                    <a:pt x="12417" y="32541"/>
                    <a:pt x="12417" y="32632"/>
                  </a:cubicBezTo>
                  <a:cubicBezTo>
                    <a:pt x="12417" y="32814"/>
                    <a:pt x="12508" y="33019"/>
                    <a:pt x="12690" y="33019"/>
                  </a:cubicBezTo>
                  <a:cubicBezTo>
                    <a:pt x="12743" y="33035"/>
                    <a:pt x="12793" y="33043"/>
                    <a:pt x="12839" y="33043"/>
                  </a:cubicBezTo>
                  <a:cubicBezTo>
                    <a:pt x="13045" y="33043"/>
                    <a:pt x="13167" y="32891"/>
                    <a:pt x="13167" y="32723"/>
                  </a:cubicBezTo>
                  <a:lnTo>
                    <a:pt x="13167" y="32632"/>
                  </a:lnTo>
                  <a:cubicBezTo>
                    <a:pt x="13372" y="31791"/>
                    <a:pt x="13463" y="30927"/>
                    <a:pt x="13554" y="30085"/>
                  </a:cubicBezTo>
                  <a:cubicBezTo>
                    <a:pt x="13554" y="29881"/>
                    <a:pt x="13372" y="29699"/>
                    <a:pt x="13167" y="29699"/>
                  </a:cubicBezTo>
                  <a:cubicBezTo>
                    <a:pt x="13134" y="29682"/>
                    <a:pt x="13100" y="29675"/>
                    <a:pt x="13068" y="29675"/>
                  </a:cubicBezTo>
                  <a:close/>
                  <a:moveTo>
                    <a:pt x="12121" y="35202"/>
                  </a:moveTo>
                  <a:cubicBezTo>
                    <a:pt x="11939" y="35202"/>
                    <a:pt x="11757" y="35293"/>
                    <a:pt x="11666" y="35475"/>
                  </a:cubicBezTo>
                  <a:cubicBezTo>
                    <a:pt x="11371" y="36225"/>
                    <a:pt x="10984" y="37089"/>
                    <a:pt x="10529" y="37840"/>
                  </a:cubicBezTo>
                  <a:cubicBezTo>
                    <a:pt x="10416" y="38044"/>
                    <a:pt x="10529" y="38226"/>
                    <a:pt x="10711" y="38317"/>
                  </a:cubicBezTo>
                  <a:cubicBezTo>
                    <a:pt x="10760" y="38342"/>
                    <a:pt x="10810" y="38353"/>
                    <a:pt x="10860" y="38353"/>
                  </a:cubicBezTo>
                  <a:cubicBezTo>
                    <a:pt x="10995" y="38353"/>
                    <a:pt x="11122" y="38268"/>
                    <a:pt x="11189" y="38135"/>
                  </a:cubicBezTo>
                  <a:cubicBezTo>
                    <a:pt x="11666" y="37362"/>
                    <a:pt x="12030" y="36521"/>
                    <a:pt x="12326" y="35657"/>
                  </a:cubicBezTo>
                  <a:cubicBezTo>
                    <a:pt x="12417" y="35475"/>
                    <a:pt x="12326" y="35293"/>
                    <a:pt x="12121" y="35202"/>
                  </a:cubicBezTo>
                  <a:close/>
                  <a:moveTo>
                    <a:pt x="9247" y="40146"/>
                  </a:moveTo>
                  <a:cubicBezTo>
                    <a:pt x="9133" y="40146"/>
                    <a:pt x="9024" y="40196"/>
                    <a:pt x="8915" y="40318"/>
                  </a:cubicBezTo>
                  <a:cubicBezTo>
                    <a:pt x="8437" y="40978"/>
                    <a:pt x="7869" y="41637"/>
                    <a:pt x="7209" y="42297"/>
                  </a:cubicBezTo>
                  <a:cubicBezTo>
                    <a:pt x="7118" y="42388"/>
                    <a:pt x="7118" y="42683"/>
                    <a:pt x="7209" y="42774"/>
                  </a:cubicBezTo>
                  <a:cubicBezTo>
                    <a:pt x="7300" y="42865"/>
                    <a:pt x="7420" y="42911"/>
                    <a:pt x="7528" y="42911"/>
                  </a:cubicBezTo>
                  <a:cubicBezTo>
                    <a:pt x="7636" y="42911"/>
                    <a:pt x="7732" y="42865"/>
                    <a:pt x="7778" y="42774"/>
                  </a:cubicBezTo>
                  <a:cubicBezTo>
                    <a:pt x="8437" y="42206"/>
                    <a:pt x="9006" y="41455"/>
                    <a:pt x="9574" y="40773"/>
                  </a:cubicBezTo>
                  <a:cubicBezTo>
                    <a:pt x="9665" y="40591"/>
                    <a:pt x="9665" y="40409"/>
                    <a:pt x="9483" y="40205"/>
                  </a:cubicBezTo>
                  <a:cubicBezTo>
                    <a:pt x="9401" y="40168"/>
                    <a:pt x="9323" y="40146"/>
                    <a:pt x="9247" y="40146"/>
                  </a:cubicBezTo>
                  <a:close/>
                  <a:moveTo>
                    <a:pt x="5207" y="44126"/>
                  </a:moveTo>
                  <a:cubicBezTo>
                    <a:pt x="5132" y="44126"/>
                    <a:pt x="5063" y="44148"/>
                    <a:pt x="5026" y="44184"/>
                  </a:cubicBezTo>
                  <a:cubicBezTo>
                    <a:pt x="4276" y="44753"/>
                    <a:pt x="3594" y="45230"/>
                    <a:pt x="2843" y="45617"/>
                  </a:cubicBezTo>
                  <a:cubicBezTo>
                    <a:pt x="2661" y="45708"/>
                    <a:pt x="2570" y="45890"/>
                    <a:pt x="2661" y="46094"/>
                  </a:cubicBezTo>
                  <a:cubicBezTo>
                    <a:pt x="2728" y="46227"/>
                    <a:pt x="2843" y="46312"/>
                    <a:pt x="2981" y="46312"/>
                  </a:cubicBezTo>
                  <a:cubicBezTo>
                    <a:pt x="3031" y="46312"/>
                    <a:pt x="3084" y="46301"/>
                    <a:pt x="3139" y="46276"/>
                  </a:cubicBezTo>
                  <a:cubicBezTo>
                    <a:pt x="3980" y="45799"/>
                    <a:pt x="4731" y="45321"/>
                    <a:pt x="5413" y="44866"/>
                  </a:cubicBezTo>
                  <a:cubicBezTo>
                    <a:pt x="5595" y="44662"/>
                    <a:pt x="5686" y="44480"/>
                    <a:pt x="5504" y="44298"/>
                  </a:cubicBezTo>
                  <a:cubicBezTo>
                    <a:pt x="5449" y="44175"/>
                    <a:pt x="5321" y="44126"/>
                    <a:pt x="5207" y="44126"/>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6" name="Google Shape;496;p9"/>
          <p:cNvSpPr txBox="1"/>
          <p:nvPr>
            <p:ph type="title"/>
          </p:nvPr>
        </p:nvSpPr>
        <p:spPr>
          <a:xfrm>
            <a:off x="1671600" y="742825"/>
            <a:ext cx="58008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5500">
                <a:solidFill>
                  <a:schemeClr val="accent4"/>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97" name="Google Shape;497;p9"/>
          <p:cNvSpPr txBox="1"/>
          <p:nvPr>
            <p:ph idx="1" type="subTitle"/>
          </p:nvPr>
        </p:nvSpPr>
        <p:spPr>
          <a:xfrm>
            <a:off x="2391900" y="2047463"/>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3500">
                <a:latin typeface="Neucha"/>
                <a:ea typeface="Neucha"/>
                <a:cs typeface="Neucha"/>
                <a:sym typeface="Neuch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498" name="Google Shape;498;p9"/>
          <p:cNvSpPr txBox="1"/>
          <p:nvPr>
            <p:ph idx="2" type="subTitle"/>
          </p:nvPr>
        </p:nvSpPr>
        <p:spPr>
          <a:xfrm>
            <a:off x="2328900" y="3687275"/>
            <a:ext cx="4486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499" name="Google Shape;499;p9"/>
          <p:cNvSpPr txBox="1"/>
          <p:nvPr>
            <p:ph idx="3" type="subTitle"/>
          </p:nvPr>
        </p:nvSpPr>
        <p:spPr>
          <a:xfrm>
            <a:off x="1776450" y="1599800"/>
            <a:ext cx="5591100" cy="4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500" name="Google Shape;500;p9"/>
          <p:cNvSpPr txBox="1"/>
          <p:nvPr>
            <p:ph idx="4" type="subTitle"/>
          </p:nvPr>
        </p:nvSpPr>
        <p:spPr>
          <a:xfrm>
            <a:off x="2391900" y="3038071"/>
            <a:ext cx="4360200" cy="4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atin typeface="Neucha"/>
                <a:ea typeface="Neucha"/>
                <a:cs typeface="Neucha"/>
                <a:sym typeface="Neucha"/>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501" name="Google Shape;501;p9"/>
          <p:cNvSpPr txBox="1"/>
          <p:nvPr>
            <p:ph idx="5" type="subTitle"/>
          </p:nvPr>
        </p:nvSpPr>
        <p:spPr>
          <a:xfrm>
            <a:off x="3780200" y="2704700"/>
            <a:ext cx="1390500" cy="45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SECTION_HEADER_1">
    <p:spTree>
      <p:nvGrpSpPr>
        <p:cNvPr id="502" name="Shape 502"/>
        <p:cNvGrpSpPr/>
        <p:nvPr/>
      </p:nvGrpSpPr>
      <p:grpSpPr>
        <a:xfrm>
          <a:off x="0" y="0"/>
          <a:ext cx="0" cy="0"/>
          <a:chOff x="0" y="0"/>
          <a:chExt cx="0" cy="0"/>
        </a:xfrm>
      </p:grpSpPr>
      <p:grpSp>
        <p:nvGrpSpPr>
          <p:cNvPr id="503" name="Google Shape;503;p10"/>
          <p:cNvGrpSpPr/>
          <p:nvPr/>
        </p:nvGrpSpPr>
        <p:grpSpPr>
          <a:xfrm>
            <a:off x="-11500" y="75650"/>
            <a:ext cx="9202909" cy="4913400"/>
            <a:chOff x="-11500" y="75650"/>
            <a:chExt cx="9202909" cy="4913400"/>
          </a:xfrm>
        </p:grpSpPr>
        <p:sp>
          <p:nvSpPr>
            <p:cNvPr id="504" name="Google Shape;504;p10"/>
            <p:cNvSpPr/>
            <p:nvPr/>
          </p:nvSpPr>
          <p:spPr>
            <a:xfrm>
              <a:off x="-11500" y="756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0"/>
            <p:cNvSpPr/>
            <p:nvPr/>
          </p:nvSpPr>
          <p:spPr>
            <a:xfrm>
              <a:off x="-11500" y="2726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0"/>
            <p:cNvSpPr/>
            <p:nvPr/>
          </p:nvSpPr>
          <p:spPr>
            <a:xfrm>
              <a:off x="-11500" y="4697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0"/>
            <p:cNvSpPr/>
            <p:nvPr/>
          </p:nvSpPr>
          <p:spPr>
            <a:xfrm>
              <a:off x="-11500" y="6667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0"/>
            <p:cNvSpPr/>
            <p:nvPr/>
          </p:nvSpPr>
          <p:spPr>
            <a:xfrm>
              <a:off x="-11500" y="8613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0"/>
            <p:cNvSpPr/>
            <p:nvPr/>
          </p:nvSpPr>
          <p:spPr>
            <a:xfrm>
              <a:off x="-11500" y="10583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0"/>
            <p:cNvSpPr/>
            <p:nvPr/>
          </p:nvSpPr>
          <p:spPr>
            <a:xfrm>
              <a:off x="-11500" y="12553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0"/>
            <p:cNvSpPr/>
            <p:nvPr/>
          </p:nvSpPr>
          <p:spPr>
            <a:xfrm>
              <a:off x="-11500" y="145040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0"/>
            <p:cNvSpPr/>
            <p:nvPr/>
          </p:nvSpPr>
          <p:spPr>
            <a:xfrm>
              <a:off x="-11500" y="16474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0"/>
            <p:cNvSpPr/>
            <p:nvPr/>
          </p:nvSpPr>
          <p:spPr>
            <a:xfrm>
              <a:off x="-11500" y="184445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0"/>
            <p:cNvSpPr/>
            <p:nvPr/>
          </p:nvSpPr>
          <p:spPr>
            <a:xfrm>
              <a:off x="-11500" y="20414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0"/>
            <p:cNvSpPr/>
            <p:nvPr/>
          </p:nvSpPr>
          <p:spPr>
            <a:xfrm>
              <a:off x="-11500" y="22365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0"/>
            <p:cNvSpPr/>
            <p:nvPr/>
          </p:nvSpPr>
          <p:spPr>
            <a:xfrm>
              <a:off x="-11500" y="24335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0"/>
            <p:cNvSpPr/>
            <p:nvPr/>
          </p:nvSpPr>
          <p:spPr>
            <a:xfrm>
              <a:off x="-11500" y="26306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0"/>
            <p:cNvSpPr/>
            <p:nvPr/>
          </p:nvSpPr>
          <p:spPr>
            <a:xfrm>
              <a:off x="-11500" y="28276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10"/>
            <p:cNvSpPr/>
            <p:nvPr/>
          </p:nvSpPr>
          <p:spPr>
            <a:xfrm>
              <a:off x="-11500" y="30226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10"/>
            <p:cNvSpPr/>
            <p:nvPr/>
          </p:nvSpPr>
          <p:spPr>
            <a:xfrm>
              <a:off x="-11500" y="321970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0"/>
            <p:cNvSpPr/>
            <p:nvPr/>
          </p:nvSpPr>
          <p:spPr>
            <a:xfrm>
              <a:off x="-11500" y="34167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10"/>
            <p:cNvSpPr/>
            <p:nvPr/>
          </p:nvSpPr>
          <p:spPr>
            <a:xfrm>
              <a:off x="-11500" y="36137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0"/>
            <p:cNvSpPr/>
            <p:nvPr/>
          </p:nvSpPr>
          <p:spPr>
            <a:xfrm>
              <a:off x="-11500" y="380882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0"/>
            <p:cNvSpPr/>
            <p:nvPr/>
          </p:nvSpPr>
          <p:spPr>
            <a:xfrm>
              <a:off x="-11500" y="4005850"/>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0"/>
            <p:cNvSpPr/>
            <p:nvPr/>
          </p:nvSpPr>
          <p:spPr>
            <a:xfrm>
              <a:off x="-11500" y="4202875"/>
              <a:ext cx="9202909" cy="25"/>
            </a:xfrm>
            <a:custGeom>
              <a:rect b="b" l="l" r="r" t="t"/>
              <a:pathLst>
                <a:path extrusionOk="0" fill="none" h="1" w="285849">
                  <a:moveTo>
                    <a:pt x="0" y="1"/>
                  </a:moveTo>
                  <a:lnTo>
                    <a:pt x="285849" y="1"/>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0"/>
            <p:cNvSpPr/>
            <p:nvPr/>
          </p:nvSpPr>
          <p:spPr>
            <a:xfrm>
              <a:off x="-11500" y="439795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0"/>
            <p:cNvSpPr/>
            <p:nvPr/>
          </p:nvSpPr>
          <p:spPr>
            <a:xfrm>
              <a:off x="-11500" y="459497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0"/>
            <p:cNvSpPr/>
            <p:nvPr/>
          </p:nvSpPr>
          <p:spPr>
            <a:xfrm>
              <a:off x="-11500" y="4792000"/>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0"/>
            <p:cNvSpPr/>
            <p:nvPr/>
          </p:nvSpPr>
          <p:spPr>
            <a:xfrm>
              <a:off x="-11500" y="4989025"/>
              <a:ext cx="9202909" cy="25"/>
            </a:xfrm>
            <a:custGeom>
              <a:rect b="b" l="l" r="r" t="t"/>
              <a:pathLst>
                <a:path extrusionOk="0" fill="none" h="1" w="285849">
                  <a:moveTo>
                    <a:pt x="0" y="0"/>
                  </a:moveTo>
                  <a:lnTo>
                    <a:pt x="285849" y="0"/>
                  </a:lnTo>
                </a:path>
              </a:pathLst>
            </a:custGeom>
            <a:noFill/>
            <a:ln cap="flat" cmpd="sng" w="9525">
              <a:solidFill>
                <a:srgbClr val="CAE8F2"/>
              </a:solidFill>
              <a:prstDash val="solid"/>
              <a:miter lim="1970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0" name="Google Shape;530;p10"/>
          <p:cNvSpPr txBox="1"/>
          <p:nvPr>
            <p:ph type="title"/>
          </p:nvPr>
        </p:nvSpPr>
        <p:spPr>
          <a:xfrm>
            <a:off x="720000" y="939538"/>
            <a:ext cx="77040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2"/>
              </a:buClr>
              <a:buSzPts val="3600"/>
              <a:buNone/>
              <a:defRPr sz="6000">
                <a:solidFill>
                  <a:schemeClr val="accent2"/>
                </a:solidFill>
              </a:defRPr>
            </a:lvl1pPr>
            <a:lvl2pPr lvl="1" algn="ctr">
              <a:lnSpc>
                <a:spcPct val="100000"/>
              </a:lnSpc>
              <a:spcBef>
                <a:spcPts val="0"/>
              </a:spcBef>
              <a:spcAft>
                <a:spcPts val="0"/>
              </a:spcAft>
              <a:buClr>
                <a:schemeClr val="accent2"/>
              </a:buClr>
              <a:buSzPts val="3600"/>
              <a:buNone/>
              <a:defRPr sz="3600">
                <a:solidFill>
                  <a:schemeClr val="accent2"/>
                </a:solidFill>
              </a:defRPr>
            </a:lvl2pPr>
            <a:lvl3pPr lvl="2" algn="ctr">
              <a:lnSpc>
                <a:spcPct val="100000"/>
              </a:lnSpc>
              <a:spcBef>
                <a:spcPts val="0"/>
              </a:spcBef>
              <a:spcAft>
                <a:spcPts val="0"/>
              </a:spcAft>
              <a:buClr>
                <a:schemeClr val="accent2"/>
              </a:buClr>
              <a:buSzPts val="3600"/>
              <a:buNone/>
              <a:defRPr sz="3600">
                <a:solidFill>
                  <a:schemeClr val="accent2"/>
                </a:solidFill>
              </a:defRPr>
            </a:lvl3pPr>
            <a:lvl4pPr lvl="3" algn="ctr">
              <a:lnSpc>
                <a:spcPct val="100000"/>
              </a:lnSpc>
              <a:spcBef>
                <a:spcPts val="0"/>
              </a:spcBef>
              <a:spcAft>
                <a:spcPts val="0"/>
              </a:spcAft>
              <a:buClr>
                <a:schemeClr val="accent2"/>
              </a:buClr>
              <a:buSzPts val="3600"/>
              <a:buNone/>
              <a:defRPr sz="3600">
                <a:solidFill>
                  <a:schemeClr val="accent2"/>
                </a:solidFill>
              </a:defRPr>
            </a:lvl4pPr>
            <a:lvl5pPr lvl="4" algn="ctr">
              <a:lnSpc>
                <a:spcPct val="100000"/>
              </a:lnSpc>
              <a:spcBef>
                <a:spcPts val="0"/>
              </a:spcBef>
              <a:spcAft>
                <a:spcPts val="0"/>
              </a:spcAft>
              <a:buClr>
                <a:schemeClr val="accent2"/>
              </a:buClr>
              <a:buSzPts val="3600"/>
              <a:buNone/>
              <a:defRPr sz="3600">
                <a:solidFill>
                  <a:schemeClr val="accent2"/>
                </a:solidFill>
              </a:defRPr>
            </a:lvl5pPr>
            <a:lvl6pPr lvl="5" algn="ctr">
              <a:lnSpc>
                <a:spcPct val="100000"/>
              </a:lnSpc>
              <a:spcBef>
                <a:spcPts val="0"/>
              </a:spcBef>
              <a:spcAft>
                <a:spcPts val="0"/>
              </a:spcAft>
              <a:buClr>
                <a:schemeClr val="accent2"/>
              </a:buClr>
              <a:buSzPts val="3600"/>
              <a:buNone/>
              <a:defRPr sz="3600">
                <a:solidFill>
                  <a:schemeClr val="accent2"/>
                </a:solidFill>
              </a:defRPr>
            </a:lvl6pPr>
            <a:lvl7pPr lvl="6" algn="ctr">
              <a:lnSpc>
                <a:spcPct val="100000"/>
              </a:lnSpc>
              <a:spcBef>
                <a:spcPts val="0"/>
              </a:spcBef>
              <a:spcAft>
                <a:spcPts val="0"/>
              </a:spcAft>
              <a:buClr>
                <a:schemeClr val="accent2"/>
              </a:buClr>
              <a:buSzPts val="3600"/>
              <a:buNone/>
              <a:defRPr sz="3600">
                <a:solidFill>
                  <a:schemeClr val="accent2"/>
                </a:solidFill>
              </a:defRPr>
            </a:lvl7pPr>
            <a:lvl8pPr lvl="7" algn="ctr">
              <a:lnSpc>
                <a:spcPct val="100000"/>
              </a:lnSpc>
              <a:spcBef>
                <a:spcPts val="0"/>
              </a:spcBef>
              <a:spcAft>
                <a:spcPts val="0"/>
              </a:spcAft>
              <a:buClr>
                <a:schemeClr val="accent2"/>
              </a:buClr>
              <a:buSzPts val="3600"/>
              <a:buNone/>
              <a:defRPr sz="3600">
                <a:solidFill>
                  <a:schemeClr val="accent2"/>
                </a:solidFill>
              </a:defRPr>
            </a:lvl8pPr>
            <a:lvl9pPr lvl="8" algn="ctr">
              <a:lnSpc>
                <a:spcPct val="100000"/>
              </a:lnSpc>
              <a:spcBef>
                <a:spcPts val="0"/>
              </a:spcBef>
              <a:spcAft>
                <a:spcPts val="0"/>
              </a:spcAft>
              <a:buClr>
                <a:schemeClr val="accent2"/>
              </a:buClr>
              <a:buSzPts val="3600"/>
              <a:buNone/>
              <a:defRPr sz="3600">
                <a:solidFill>
                  <a:schemeClr val="accent2"/>
                </a:solidFill>
              </a:defRPr>
            </a:lvl9pPr>
          </a:lstStyle>
          <a:p/>
        </p:txBody>
      </p:sp>
      <p:sp>
        <p:nvSpPr>
          <p:cNvPr id="531" name="Google Shape;531;p10"/>
          <p:cNvSpPr txBox="1"/>
          <p:nvPr>
            <p:ph idx="2" type="title"/>
          </p:nvPr>
        </p:nvSpPr>
        <p:spPr>
          <a:xfrm>
            <a:off x="4067175" y="4068050"/>
            <a:ext cx="1007400" cy="504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2"/>
              </a:buClr>
              <a:buSzPts val="6000"/>
              <a:buNone/>
              <a:defRPr sz="2500">
                <a:solidFill>
                  <a:schemeClr val="accent2"/>
                </a:solidFill>
              </a:defRPr>
            </a:lvl1pPr>
            <a:lvl2pPr lvl="1" algn="ctr">
              <a:lnSpc>
                <a:spcPct val="100000"/>
              </a:lnSpc>
              <a:spcBef>
                <a:spcPts val="0"/>
              </a:spcBef>
              <a:spcAft>
                <a:spcPts val="0"/>
              </a:spcAft>
              <a:buClr>
                <a:schemeClr val="accent2"/>
              </a:buClr>
              <a:buSzPts val="6000"/>
              <a:buNone/>
              <a:defRPr sz="6000">
                <a:solidFill>
                  <a:schemeClr val="accent2"/>
                </a:solidFill>
              </a:defRPr>
            </a:lvl2pPr>
            <a:lvl3pPr lvl="2" algn="ctr">
              <a:lnSpc>
                <a:spcPct val="100000"/>
              </a:lnSpc>
              <a:spcBef>
                <a:spcPts val="0"/>
              </a:spcBef>
              <a:spcAft>
                <a:spcPts val="0"/>
              </a:spcAft>
              <a:buClr>
                <a:schemeClr val="accent2"/>
              </a:buClr>
              <a:buSzPts val="6000"/>
              <a:buNone/>
              <a:defRPr sz="6000">
                <a:solidFill>
                  <a:schemeClr val="accent2"/>
                </a:solidFill>
              </a:defRPr>
            </a:lvl3pPr>
            <a:lvl4pPr lvl="3" algn="ctr">
              <a:lnSpc>
                <a:spcPct val="100000"/>
              </a:lnSpc>
              <a:spcBef>
                <a:spcPts val="0"/>
              </a:spcBef>
              <a:spcAft>
                <a:spcPts val="0"/>
              </a:spcAft>
              <a:buClr>
                <a:schemeClr val="accent2"/>
              </a:buClr>
              <a:buSzPts val="6000"/>
              <a:buNone/>
              <a:defRPr sz="6000">
                <a:solidFill>
                  <a:schemeClr val="accent2"/>
                </a:solidFill>
              </a:defRPr>
            </a:lvl4pPr>
            <a:lvl5pPr lvl="4" algn="ctr">
              <a:lnSpc>
                <a:spcPct val="100000"/>
              </a:lnSpc>
              <a:spcBef>
                <a:spcPts val="0"/>
              </a:spcBef>
              <a:spcAft>
                <a:spcPts val="0"/>
              </a:spcAft>
              <a:buClr>
                <a:schemeClr val="accent2"/>
              </a:buClr>
              <a:buSzPts val="6000"/>
              <a:buNone/>
              <a:defRPr sz="6000">
                <a:solidFill>
                  <a:schemeClr val="accent2"/>
                </a:solidFill>
              </a:defRPr>
            </a:lvl5pPr>
            <a:lvl6pPr lvl="5" algn="ctr">
              <a:lnSpc>
                <a:spcPct val="100000"/>
              </a:lnSpc>
              <a:spcBef>
                <a:spcPts val="0"/>
              </a:spcBef>
              <a:spcAft>
                <a:spcPts val="0"/>
              </a:spcAft>
              <a:buClr>
                <a:schemeClr val="accent2"/>
              </a:buClr>
              <a:buSzPts val="6000"/>
              <a:buNone/>
              <a:defRPr sz="6000">
                <a:solidFill>
                  <a:schemeClr val="accent2"/>
                </a:solidFill>
              </a:defRPr>
            </a:lvl6pPr>
            <a:lvl7pPr lvl="6" algn="ctr">
              <a:lnSpc>
                <a:spcPct val="100000"/>
              </a:lnSpc>
              <a:spcBef>
                <a:spcPts val="0"/>
              </a:spcBef>
              <a:spcAft>
                <a:spcPts val="0"/>
              </a:spcAft>
              <a:buClr>
                <a:schemeClr val="accent2"/>
              </a:buClr>
              <a:buSzPts val="6000"/>
              <a:buNone/>
              <a:defRPr sz="6000">
                <a:solidFill>
                  <a:schemeClr val="accent2"/>
                </a:solidFill>
              </a:defRPr>
            </a:lvl7pPr>
            <a:lvl8pPr lvl="7" algn="ctr">
              <a:lnSpc>
                <a:spcPct val="100000"/>
              </a:lnSpc>
              <a:spcBef>
                <a:spcPts val="0"/>
              </a:spcBef>
              <a:spcAft>
                <a:spcPts val="0"/>
              </a:spcAft>
              <a:buClr>
                <a:schemeClr val="accent2"/>
              </a:buClr>
              <a:buSzPts val="6000"/>
              <a:buNone/>
              <a:defRPr sz="6000">
                <a:solidFill>
                  <a:schemeClr val="accent2"/>
                </a:solidFill>
              </a:defRPr>
            </a:lvl8pPr>
            <a:lvl9pPr lvl="8" algn="ctr">
              <a:lnSpc>
                <a:spcPct val="100000"/>
              </a:lnSpc>
              <a:spcBef>
                <a:spcPts val="0"/>
              </a:spcBef>
              <a:spcAft>
                <a:spcPts val="0"/>
              </a:spcAft>
              <a:buClr>
                <a:schemeClr val="accent2"/>
              </a:buClr>
              <a:buSzPts val="6000"/>
              <a:buNone/>
              <a:defRPr sz="6000">
                <a:solidFill>
                  <a:schemeClr val="accent2"/>
                </a:solidFill>
              </a:defRPr>
            </a:lvl9pPr>
          </a:lstStyle>
          <a:p/>
        </p:txBody>
      </p:sp>
      <p:sp>
        <p:nvSpPr>
          <p:cNvPr id="532" name="Google Shape;532;p10"/>
          <p:cNvSpPr txBox="1"/>
          <p:nvPr>
            <p:ph idx="1" type="subTitle"/>
          </p:nvPr>
        </p:nvSpPr>
        <p:spPr>
          <a:xfrm>
            <a:off x="2391900" y="1996538"/>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2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533" name="Google Shape;533;p10"/>
          <p:cNvSpPr txBox="1"/>
          <p:nvPr>
            <p:ph idx="3" type="subTitle"/>
          </p:nvPr>
        </p:nvSpPr>
        <p:spPr>
          <a:xfrm>
            <a:off x="2391900" y="2691863"/>
            <a:ext cx="4360200" cy="71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800"/>
              <a:buNone/>
              <a:defRPr sz="1400">
                <a:solidFill>
                  <a:schemeClr val="accent2"/>
                </a:solidFill>
              </a:defRPr>
            </a:lvl1pPr>
            <a:lvl2pPr lvl="1" algn="ctr">
              <a:lnSpc>
                <a:spcPct val="100000"/>
              </a:lnSpc>
              <a:spcBef>
                <a:spcPts val="1600"/>
              </a:spcBef>
              <a:spcAft>
                <a:spcPts val="0"/>
              </a:spcAft>
              <a:buClr>
                <a:schemeClr val="accent2"/>
              </a:buClr>
              <a:buSzPts val="1400"/>
              <a:buNone/>
              <a:defRPr>
                <a:solidFill>
                  <a:schemeClr val="accent2"/>
                </a:solidFill>
              </a:defRPr>
            </a:lvl2pPr>
            <a:lvl3pPr lvl="2" algn="ctr">
              <a:lnSpc>
                <a:spcPct val="100000"/>
              </a:lnSpc>
              <a:spcBef>
                <a:spcPts val="1600"/>
              </a:spcBef>
              <a:spcAft>
                <a:spcPts val="0"/>
              </a:spcAft>
              <a:buClr>
                <a:schemeClr val="accent2"/>
              </a:buClr>
              <a:buSzPts val="1400"/>
              <a:buNone/>
              <a:defRPr>
                <a:solidFill>
                  <a:schemeClr val="accent2"/>
                </a:solidFill>
              </a:defRPr>
            </a:lvl3pPr>
            <a:lvl4pPr lvl="3" algn="ctr">
              <a:lnSpc>
                <a:spcPct val="100000"/>
              </a:lnSpc>
              <a:spcBef>
                <a:spcPts val="1600"/>
              </a:spcBef>
              <a:spcAft>
                <a:spcPts val="0"/>
              </a:spcAft>
              <a:buClr>
                <a:schemeClr val="accent2"/>
              </a:buClr>
              <a:buSzPts val="1400"/>
              <a:buNone/>
              <a:defRPr>
                <a:solidFill>
                  <a:schemeClr val="accent2"/>
                </a:solidFill>
              </a:defRPr>
            </a:lvl4pPr>
            <a:lvl5pPr lvl="4" algn="ctr">
              <a:lnSpc>
                <a:spcPct val="100000"/>
              </a:lnSpc>
              <a:spcBef>
                <a:spcPts val="1600"/>
              </a:spcBef>
              <a:spcAft>
                <a:spcPts val="0"/>
              </a:spcAft>
              <a:buClr>
                <a:schemeClr val="accent2"/>
              </a:buClr>
              <a:buSzPts val="1400"/>
              <a:buNone/>
              <a:defRPr>
                <a:solidFill>
                  <a:schemeClr val="accent2"/>
                </a:solidFill>
              </a:defRPr>
            </a:lvl5pPr>
            <a:lvl6pPr lvl="5" algn="ctr">
              <a:lnSpc>
                <a:spcPct val="100000"/>
              </a:lnSpc>
              <a:spcBef>
                <a:spcPts val="1600"/>
              </a:spcBef>
              <a:spcAft>
                <a:spcPts val="0"/>
              </a:spcAft>
              <a:buClr>
                <a:schemeClr val="accent2"/>
              </a:buClr>
              <a:buSzPts val="1400"/>
              <a:buNone/>
              <a:defRPr>
                <a:solidFill>
                  <a:schemeClr val="accent2"/>
                </a:solidFill>
              </a:defRPr>
            </a:lvl6pPr>
            <a:lvl7pPr lvl="6" algn="ctr">
              <a:lnSpc>
                <a:spcPct val="100000"/>
              </a:lnSpc>
              <a:spcBef>
                <a:spcPts val="1600"/>
              </a:spcBef>
              <a:spcAft>
                <a:spcPts val="0"/>
              </a:spcAft>
              <a:buClr>
                <a:schemeClr val="accent2"/>
              </a:buClr>
              <a:buSzPts val="1400"/>
              <a:buNone/>
              <a:defRPr>
                <a:solidFill>
                  <a:schemeClr val="accent2"/>
                </a:solidFill>
              </a:defRPr>
            </a:lvl7pPr>
            <a:lvl8pPr lvl="7" algn="ctr">
              <a:lnSpc>
                <a:spcPct val="100000"/>
              </a:lnSpc>
              <a:spcBef>
                <a:spcPts val="1600"/>
              </a:spcBef>
              <a:spcAft>
                <a:spcPts val="0"/>
              </a:spcAft>
              <a:buClr>
                <a:schemeClr val="accent2"/>
              </a:buClr>
              <a:buSzPts val="1400"/>
              <a:buNone/>
              <a:defRPr>
                <a:solidFill>
                  <a:schemeClr val="accent2"/>
                </a:solidFill>
              </a:defRPr>
            </a:lvl8pPr>
            <a:lvl9pPr lvl="8" algn="ctr">
              <a:lnSpc>
                <a:spcPct val="100000"/>
              </a:lnSpc>
              <a:spcBef>
                <a:spcPts val="1600"/>
              </a:spcBef>
              <a:spcAft>
                <a:spcPts val="1600"/>
              </a:spcAft>
              <a:buClr>
                <a:schemeClr val="accent2"/>
              </a:buClr>
              <a:buSzPts val="1400"/>
              <a:buNone/>
              <a:defRPr>
                <a:solidFill>
                  <a:schemeClr val="accent2"/>
                </a:solidFill>
              </a:defRPr>
            </a:lvl9pPr>
          </a:lstStyle>
          <a:p/>
        </p:txBody>
      </p:sp>
      <p:sp>
        <p:nvSpPr>
          <p:cNvPr id="534" name="Google Shape;534;p10"/>
          <p:cNvSpPr txBox="1"/>
          <p:nvPr>
            <p:ph idx="4" type="subTitle"/>
          </p:nvPr>
        </p:nvSpPr>
        <p:spPr>
          <a:xfrm>
            <a:off x="1323900" y="39872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sp>
        <p:nvSpPr>
          <p:cNvPr id="535" name="Google Shape;535;p10"/>
          <p:cNvSpPr txBox="1"/>
          <p:nvPr>
            <p:ph idx="5" type="subTitle"/>
          </p:nvPr>
        </p:nvSpPr>
        <p:spPr>
          <a:xfrm>
            <a:off x="5667300" y="3987275"/>
            <a:ext cx="2152800" cy="37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2"/>
              </a:buClr>
              <a:buSzPts val="1200"/>
              <a:buNone/>
              <a:defRPr sz="1200">
                <a:solidFill>
                  <a:schemeClr val="accent2"/>
                </a:solidFill>
              </a:defRPr>
            </a:lvl1pPr>
            <a:lvl2pPr lvl="1" algn="ctr">
              <a:lnSpc>
                <a:spcPct val="100000"/>
              </a:lnSpc>
              <a:spcBef>
                <a:spcPts val="1600"/>
              </a:spcBef>
              <a:spcAft>
                <a:spcPts val="0"/>
              </a:spcAft>
              <a:buClr>
                <a:schemeClr val="accent2"/>
              </a:buClr>
              <a:buSzPts val="1200"/>
              <a:buNone/>
              <a:defRPr sz="1200">
                <a:solidFill>
                  <a:schemeClr val="accent2"/>
                </a:solidFill>
              </a:defRPr>
            </a:lvl2pPr>
            <a:lvl3pPr lvl="2" algn="ctr">
              <a:lnSpc>
                <a:spcPct val="100000"/>
              </a:lnSpc>
              <a:spcBef>
                <a:spcPts val="1600"/>
              </a:spcBef>
              <a:spcAft>
                <a:spcPts val="0"/>
              </a:spcAft>
              <a:buClr>
                <a:schemeClr val="accent2"/>
              </a:buClr>
              <a:buSzPts val="1200"/>
              <a:buNone/>
              <a:defRPr sz="1200">
                <a:solidFill>
                  <a:schemeClr val="accent2"/>
                </a:solidFill>
              </a:defRPr>
            </a:lvl3pPr>
            <a:lvl4pPr lvl="3" algn="ctr">
              <a:lnSpc>
                <a:spcPct val="100000"/>
              </a:lnSpc>
              <a:spcBef>
                <a:spcPts val="1600"/>
              </a:spcBef>
              <a:spcAft>
                <a:spcPts val="0"/>
              </a:spcAft>
              <a:buClr>
                <a:schemeClr val="accent2"/>
              </a:buClr>
              <a:buSzPts val="1200"/>
              <a:buNone/>
              <a:defRPr sz="1200">
                <a:solidFill>
                  <a:schemeClr val="accent2"/>
                </a:solidFill>
              </a:defRPr>
            </a:lvl4pPr>
            <a:lvl5pPr lvl="4" algn="ctr">
              <a:lnSpc>
                <a:spcPct val="100000"/>
              </a:lnSpc>
              <a:spcBef>
                <a:spcPts val="1600"/>
              </a:spcBef>
              <a:spcAft>
                <a:spcPts val="0"/>
              </a:spcAft>
              <a:buClr>
                <a:schemeClr val="accent2"/>
              </a:buClr>
              <a:buSzPts val="1200"/>
              <a:buNone/>
              <a:defRPr sz="1200">
                <a:solidFill>
                  <a:schemeClr val="accent2"/>
                </a:solidFill>
              </a:defRPr>
            </a:lvl5pPr>
            <a:lvl6pPr lvl="5" algn="ctr">
              <a:lnSpc>
                <a:spcPct val="100000"/>
              </a:lnSpc>
              <a:spcBef>
                <a:spcPts val="1600"/>
              </a:spcBef>
              <a:spcAft>
                <a:spcPts val="0"/>
              </a:spcAft>
              <a:buClr>
                <a:schemeClr val="accent2"/>
              </a:buClr>
              <a:buSzPts val="1200"/>
              <a:buNone/>
              <a:defRPr sz="1200">
                <a:solidFill>
                  <a:schemeClr val="accent2"/>
                </a:solidFill>
              </a:defRPr>
            </a:lvl6pPr>
            <a:lvl7pPr lvl="6" algn="ctr">
              <a:lnSpc>
                <a:spcPct val="100000"/>
              </a:lnSpc>
              <a:spcBef>
                <a:spcPts val="1600"/>
              </a:spcBef>
              <a:spcAft>
                <a:spcPts val="0"/>
              </a:spcAft>
              <a:buClr>
                <a:schemeClr val="accent2"/>
              </a:buClr>
              <a:buSzPts val="1200"/>
              <a:buNone/>
              <a:defRPr sz="1200">
                <a:solidFill>
                  <a:schemeClr val="accent2"/>
                </a:solidFill>
              </a:defRPr>
            </a:lvl7pPr>
            <a:lvl8pPr lvl="7" algn="ctr">
              <a:lnSpc>
                <a:spcPct val="100000"/>
              </a:lnSpc>
              <a:spcBef>
                <a:spcPts val="1600"/>
              </a:spcBef>
              <a:spcAft>
                <a:spcPts val="0"/>
              </a:spcAft>
              <a:buClr>
                <a:schemeClr val="accent2"/>
              </a:buClr>
              <a:buSzPts val="1200"/>
              <a:buNone/>
              <a:defRPr sz="1200">
                <a:solidFill>
                  <a:schemeClr val="accent2"/>
                </a:solidFill>
              </a:defRPr>
            </a:lvl8pPr>
            <a:lvl9pPr lvl="8" algn="ctr">
              <a:lnSpc>
                <a:spcPct val="100000"/>
              </a:lnSpc>
              <a:spcBef>
                <a:spcPts val="1600"/>
              </a:spcBef>
              <a:spcAft>
                <a:spcPts val="1600"/>
              </a:spcAft>
              <a:buClr>
                <a:schemeClr val="accent2"/>
              </a:buClr>
              <a:buSzPts val="1200"/>
              <a:buNone/>
              <a:defRPr sz="1200">
                <a:solidFill>
                  <a:schemeClr val="accent2"/>
                </a:solidFill>
              </a:defRPr>
            </a:lvl9pPr>
          </a:lstStyle>
          <a:p/>
        </p:txBody>
      </p:sp>
      <p:grpSp>
        <p:nvGrpSpPr>
          <p:cNvPr id="536" name="Google Shape;536;p10"/>
          <p:cNvGrpSpPr/>
          <p:nvPr/>
        </p:nvGrpSpPr>
        <p:grpSpPr>
          <a:xfrm>
            <a:off x="201575" y="506475"/>
            <a:ext cx="2443475" cy="3919300"/>
            <a:chOff x="201575" y="506475"/>
            <a:chExt cx="2443475" cy="3919300"/>
          </a:xfrm>
        </p:grpSpPr>
        <p:grpSp>
          <p:nvGrpSpPr>
            <p:cNvPr id="537" name="Google Shape;537;p10"/>
            <p:cNvGrpSpPr/>
            <p:nvPr/>
          </p:nvGrpSpPr>
          <p:grpSpPr>
            <a:xfrm>
              <a:off x="254625" y="3822825"/>
              <a:ext cx="669450" cy="602950"/>
              <a:chOff x="321300" y="3689475"/>
              <a:chExt cx="669450" cy="602950"/>
            </a:xfrm>
          </p:grpSpPr>
          <p:sp>
            <p:nvSpPr>
              <p:cNvPr id="538" name="Google Shape;538;p10"/>
              <p:cNvSpPr/>
              <p:nvPr/>
            </p:nvSpPr>
            <p:spPr>
              <a:xfrm>
                <a:off x="416725" y="3799925"/>
                <a:ext cx="461225" cy="325975"/>
              </a:xfrm>
              <a:custGeom>
                <a:rect b="b" l="l" r="r" t="t"/>
                <a:pathLst>
                  <a:path extrusionOk="0" h="13039" w="18449">
                    <a:moveTo>
                      <a:pt x="7578" y="666"/>
                    </a:moveTo>
                    <a:cubicBezTo>
                      <a:pt x="10243" y="777"/>
                      <a:pt x="12879" y="1775"/>
                      <a:pt x="14744" y="3726"/>
                    </a:cubicBezTo>
                    <a:cubicBezTo>
                      <a:pt x="16222" y="5105"/>
                      <a:pt x="17128" y="6996"/>
                      <a:pt x="15985" y="8967"/>
                    </a:cubicBezTo>
                    <a:cubicBezTo>
                      <a:pt x="15000" y="10444"/>
                      <a:pt x="13345" y="11508"/>
                      <a:pt x="11710" y="12001"/>
                    </a:cubicBezTo>
                    <a:cubicBezTo>
                      <a:pt x="10946" y="12235"/>
                      <a:pt x="10156" y="12349"/>
                      <a:pt x="9369" y="12349"/>
                    </a:cubicBezTo>
                    <a:cubicBezTo>
                      <a:pt x="6847" y="12349"/>
                      <a:pt x="4364" y="11178"/>
                      <a:pt x="2922" y="9045"/>
                    </a:cubicBezTo>
                    <a:cubicBezTo>
                      <a:pt x="223" y="5282"/>
                      <a:pt x="3572" y="1657"/>
                      <a:pt x="7355" y="849"/>
                    </a:cubicBezTo>
                    <a:cubicBezTo>
                      <a:pt x="7475" y="826"/>
                      <a:pt x="7546" y="755"/>
                      <a:pt x="7578" y="666"/>
                    </a:cubicBezTo>
                    <a:close/>
                    <a:moveTo>
                      <a:pt x="7134" y="1"/>
                    </a:moveTo>
                    <a:cubicBezTo>
                      <a:pt x="6903" y="1"/>
                      <a:pt x="6674" y="8"/>
                      <a:pt x="6449" y="22"/>
                    </a:cubicBezTo>
                    <a:cubicBezTo>
                      <a:pt x="6213" y="66"/>
                      <a:pt x="6112" y="303"/>
                      <a:pt x="6145" y="481"/>
                    </a:cubicBezTo>
                    <a:lnTo>
                      <a:pt x="6145" y="481"/>
                    </a:lnTo>
                    <a:cubicBezTo>
                      <a:pt x="2789" y="1671"/>
                      <a:pt x="1" y="4910"/>
                      <a:pt x="1858" y="8553"/>
                    </a:cubicBezTo>
                    <a:cubicBezTo>
                      <a:pt x="3214" y="11412"/>
                      <a:pt x="6386" y="13039"/>
                      <a:pt x="9486" y="13039"/>
                    </a:cubicBezTo>
                    <a:cubicBezTo>
                      <a:pt x="10124" y="13039"/>
                      <a:pt x="10759" y="12970"/>
                      <a:pt x="11375" y="12828"/>
                    </a:cubicBezTo>
                    <a:cubicBezTo>
                      <a:pt x="14508" y="12099"/>
                      <a:pt x="18448" y="8888"/>
                      <a:pt x="16793" y="5282"/>
                    </a:cubicBezTo>
                    <a:cubicBezTo>
                      <a:pt x="15179" y="1794"/>
                      <a:pt x="10857" y="1"/>
                      <a:pt x="713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0"/>
              <p:cNvSpPr/>
              <p:nvPr/>
            </p:nvSpPr>
            <p:spPr>
              <a:xfrm>
                <a:off x="434225" y="3717875"/>
                <a:ext cx="86650" cy="81225"/>
              </a:xfrm>
              <a:custGeom>
                <a:rect b="b" l="l" r="r" t="t"/>
                <a:pathLst>
                  <a:path extrusionOk="0" h="3249" w="3466">
                    <a:moveTo>
                      <a:pt x="443" y="1"/>
                    </a:moveTo>
                    <a:cubicBezTo>
                      <a:pt x="213" y="1"/>
                      <a:pt x="0" y="240"/>
                      <a:pt x="173" y="506"/>
                    </a:cubicBezTo>
                    <a:cubicBezTo>
                      <a:pt x="902" y="1491"/>
                      <a:pt x="1808" y="2397"/>
                      <a:pt x="2715" y="3146"/>
                    </a:cubicBezTo>
                    <a:cubicBezTo>
                      <a:pt x="2792" y="3218"/>
                      <a:pt x="2877" y="3248"/>
                      <a:pt x="2959" y="3248"/>
                    </a:cubicBezTo>
                    <a:cubicBezTo>
                      <a:pt x="3233" y="3248"/>
                      <a:pt x="3465" y="2914"/>
                      <a:pt x="3207" y="2732"/>
                    </a:cubicBezTo>
                    <a:cubicBezTo>
                      <a:pt x="2301" y="1983"/>
                      <a:pt x="1493" y="1097"/>
                      <a:pt x="745" y="191"/>
                    </a:cubicBezTo>
                    <a:cubicBezTo>
                      <a:pt x="668" y="56"/>
                      <a:pt x="553" y="1"/>
                      <a:pt x="44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10"/>
              <p:cNvSpPr/>
              <p:nvPr/>
            </p:nvSpPr>
            <p:spPr>
              <a:xfrm>
                <a:off x="587100" y="3689475"/>
                <a:ext cx="21900" cy="65700"/>
              </a:xfrm>
              <a:custGeom>
                <a:rect b="b" l="l" r="r" t="t"/>
                <a:pathLst>
                  <a:path extrusionOk="0" h="2628" w="876">
                    <a:moveTo>
                      <a:pt x="374" y="1"/>
                    </a:moveTo>
                    <a:cubicBezTo>
                      <a:pt x="218" y="1"/>
                      <a:pt x="89" y="106"/>
                      <a:pt x="127" y="341"/>
                    </a:cubicBezTo>
                    <a:cubicBezTo>
                      <a:pt x="205" y="913"/>
                      <a:pt x="127" y="1563"/>
                      <a:pt x="48" y="2233"/>
                    </a:cubicBezTo>
                    <a:cubicBezTo>
                      <a:pt x="1" y="2469"/>
                      <a:pt x="187" y="2627"/>
                      <a:pt x="361" y="2627"/>
                    </a:cubicBezTo>
                    <a:cubicBezTo>
                      <a:pt x="477" y="2627"/>
                      <a:pt x="588" y="2556"/>
                      <a:pt x="619" y="2390"/>
                    </a:cubicBezTo>
                    <a:cubicBezTo>
                      <a:pt x="797" y="1642"/>
                      <a:pt x="875" y="992"/>
                      <a:pt x="797" y="341"/>
                    </a:cubicBezTo>
                    <a:cubicBezTo>
                      <a:pt x="745" y="126"/>
                      <a:pt x="544" y="1"/>
                      <a:pt x="3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10"/>
              <p:cNvSpPr/>
              <p:nvPr/>
            </p:nvSpPr>
            <p:spPr>
              <a:xfrm>
                <a:off x="710850" y="3717825"/>
                <a:ext cx="67025" cy="57450"/>
              </a:xfrm>
              <a:custGeom>
                <a:rect b="b" l="l" r="r" t="t"/>
                <a:pathLst>
                  <a:path extrusionOk="0" h="2298" w="2681">
                    <a:moveTo>
                      <a:pt x="2238" y="1"/>
                    </a:moveTo>
                    <a:cubicBezTo>
                      <a:pt x="2159" y="1"/>
                      <a:pt x="2074" y="33"/>
                      <a:pt x="1994" y="114"/>
                    </a:cubicBezTo>
                    <a:cubicBezTo>
                      <a:pt x="1501" y="685"/>
                      <a:pt x="930" y="1256"/>
                      <a:pt x="280" y="1670"/>
                    </a:cubicBezTo>
                    <a:cubicBezTo>
                      <a:pt x="0" y="1867"/>
                      <a:pt x="187" y="2298"/>
                      <a:pt x="440" y="2298"/>
                    </a:cubicBezTo>
                    <a:cubicBezTo>
                      <a:pt x="490" y="2298"/>
                      <a:pt x="543" y="2281"/>
                      <a:pt x="595" y="2242"/>
                    </a:cubicBezTo>
                    <a:cubicBezTo>
                      <a:pt x="1344" y="1749"/>
                      <a:pt x="1915" y="1178"/>
                      <a:pt x="2486" y="508"/>
                    </a:cubicBezTo>
                    <a:cubicBezTo>
                      <a:pt x="2681" y="328"/>
                      <a:pt x="2489" y="1"/>
                      <a:pt x="223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10"/>
              <p:cNvSpPr/>
              <p:nvPr/>
            </p:nvSpPr>
            <p:spPr>
              <a:xfrm>
                <a:off x="837250" y="3820400"/>
                <a:ext cx="72000" cy="33525"/>
              </a:xfrm>
              <a:custGeom>
                <a:rect b="b" l="l" r="r" t="t"/>
                <a:pathLst>
                  <a:path extrusionOk="0" h="1341" w="2880">
                    <a:moveTo>
                      <a:pt x="2489" y="0"/>
                    </a:moveTo>
                    <a:cubicBezTo>
                      <a:pt x="2448" y="0"/>
                      <a:pt x="2404" y="10"/>
                      <a:pt x="2356" y="30"/>
                    </a:cubicBezTo>
                    <a:cubicBezTo>
                      <a:pt x="1706" y="267"/>
                      <a:pt x="1036" y="444"/>
                      <a:pt x="386" y="680"/>
                    </a:cubicBezTo>
                    <a:cubicBezTo>
                      <a:pt x="0" y="754"/>
                      <a:pt x="128" y="1340"/>
                      <a:pt x="466" y="1340"/>
                    </a:cubicBezTo>
                    <a:cubicBezTo>
                      <a:pt x="491" y="1340"/>
                      <a:pt x="517" y="1337"/>
                      <a:pt x="543" y="1330"/>
                    </a:cubicBezTo>
                    <a:cubicBezTo>
                      <a:pt x="1213" y="1094"/>
                      <a:pt x="1864" y="838"/>
                      <a:pt x="2514" y="680"/>
                    </a:cubicBezTo>
                    <a:cubicBezTo>
                      <a:pt x="2880" y="541"/>
                      <a:pt x="2799" y="0"/>
                      <a:pt x="248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10"/>
              <p:cNvSpPr/>
              <p:nvPr/>
            </p:nvSpPr>
            <p:spPr>
              <a:xfrm>
                <a:off x="924700" y="3993550"/>
                <a:ext cx="66050" cy="16275"/>
              </a:xfrm>
              <a:custGeom>
                <a:rect b="b" l="l" r="r" t="t"/>
                <a:pathLst>
                  <a:path extrusionOk="0" h="651" w="2642">
                    <a:moveTo>
                      <a:pt x="415" y="0"/>
                    </a:moveTo>
                    <a:cubicBezTo>
                      <a:pt x="1" y="0"/>
                      <a:pt x="1" y="650"/>
                      <a:pt x="415" y="650"/>
                    </a:cubicBezTo>
                    <a:lnTo>
                      <a:pt x="2227" y="650"/>
                    </a:lnTo>
                    <a:cubicBezTo>
                      <a:pt x="2641" y="650"/>
                      <a:pt x="2641" y="0"/>
                      <a:pt x="222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10"/>
              <p:cNvSpPr/>
              <p:nvPr/>
            </p:nvSpPr>
            <p:spPr>
              <a:xfrm>
                <a:off x="867575" y="4094025"/>
                <a:ext cx="78425" cy="30200"/>
              </a:xfrm>
              <a:custGeom>
                <a:rect b="b" l="l" r="r" t="t"/>
                <a:pathLst>
                  <a:path extrusionOk="0" h="1208" w="3137">
                    <a:moveTo>
                      <a:pt x="414" y="0"/>
                    </a:moveTo>
                    <a:cubicBezTo>
                      <a:pt x="0" y="0"/>
                      <a:pt x="0" y="651"/>
                      <a:pt x="414" y="651"/>
                    </a:cubicBezTo>
                    <a:cubicBezTo>
                      <a:pt x="1143" y="651"/>
                      <a:pt x="1892" y="828"/>
                      <a:pt x="2542" y="1143"/>
                    </a:cubicBezTo>
                    <a:cubicBezTo>
                      <a:pt x="2601" y="1188"/>
                      <a:pt x="2659" y="1208"/>
                      <a:pt x="2714" y="1208"/>
                    </a:cubicBezTo>
                    <a:cubicBezTo>
                      <a:pt x="2968" y="1208"/>
                      <a:pt x="3137" y="783"/>
                      <a:pt x="2877" y="572"/>
                    </a:cubicBezTo>
                    <a:cubicBezTo>
                      <a:pt x="2049" y="237"/>
                      <a:pt x="1222" y="0"/>
                      <a:pt x="4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10"/>
              <p:cNvSpPr/>
              <p:nvPr/>
            </p:nvSpPr>
            <p:spPr>
              <a:xfrm>
                <a:off x="776400" y="4189775"/>
                <a:ext cx="50425" cy="65650"/>
              </a:xfrm>
              <a:custGeom>
                <a:rect b="b" l="l" r="r" t="t"/>
                <a:pathLst>
                  <a:path extrusionOk="0" h="2626" w="2017">
                    <a:moveTo>
                      <a:pt x="435" y="1"/>
                    </a:moveTo>
                    <a:cubicBezTo>
                      <a:pt x="224" y="1"/>
                      <a:pt x="0" y="245"/>
                      <a:pt x="121" y="525"/>
                    </a:cubicBezTo>
                    <a:cubicBezTo>
                      <a:pt x="515" y="1175"/>
                      <a:pt x="928" y="1825"/>
                      <a:pt x="1342" y="2495"/>
                    </a:cubicBezTo>
                    <a:cubicBezTo>
                      <a:pt x="1388" y="2587"/>
                      <a:pt x="1471" y="2625"/>
                      <a:pt x="1558" y="2625"/>
                    </a:cubicBezTo>
                    <a:cubicBezTo>
                      <a:pt x="1772" y="2625"/>
                      <a:pt x="2016" y="2398"/>
                      <a:pt x="1835" y="2160"/>
                    </a:cubicBezTo>
                    <a:cubicBezTo>
                      <a:pt x="1500" y="1510"/>
                      <a:pt x="1106" y="840"/>
                      <a:pt x="692" y="190"/>
                    </a:cubicBezTo>
                    <a:cubicBezTo>
                      <a:pt x="635" y="56"/>
                      <a:pt x="536" y="1"/>
                      <a:pt x="43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10"/>
              <p:cNvSpPr/>
              <p:nvPr/>
            </p:nvSpPr>
            <p:spPr>
              <a:xfrm>
                <a:off x="605775" y="4217775"/>
                <a:ext cx="24650" cy="74650"/>
              </a:xfrm>
              <a:custGeom>
                <a:rect b="b" l="l" r="r" t="t"/>
                <a:pathLst>
                  <a:path extrusionOk="0" h="2986" w="986">
                    <a:moveTo>
                      <a:pt x="678" y="1"/>
                    </a:moveTo>
                    <a:cubicBezTo>
                      <a:pt x="513" y="1"/>
                      <a:pt x="325" y="104"/>
                      <a:pt x="286" y="311"/>
                    </a:cubicBezTo>
                    <a:cubicBezTo>
                      <a:pt x="207" y="1119"/>
                      <a:pt x="128" y="1868"/>
                      <a:pt x="50" y="2675"/>
                    </a:cubicBezTo>
                    <a:cubicBezTo>
                      <a:pt x="0" y="2882"/>
                      <a:pt x="143" y="2986"/>
                      <a:pt x="308" y="2986"/>
                    </a:cubicBezTo>
                    <a:cubicBezTo>
                      <a:pt x="473" y="2986"/>
                      <a:pt x="660" y="2882"/>
                      <a:pt x="700" y="2675"/>
                    </a:cubicBezTo>
                    <a:cubicBezTo>
                      <a:pt x="779" y="1868"/>
                      <a:pt x="857" y="1119"/>
                      <a:pt x="936" y="311"/>
                    </a:cubicBezTo>
                    <a:cubicBezTo>
                      <a:pt x="985" y="104"/>
                      <a:pt x="843" y="1"/>
                      <a:pt x="67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10"/>
              <p:cNvSpPr/>
              <p:nvPr/>
            </p:nvSpPr>
            <p:spPr>
              <a:xfrm>
                <a:off x="332750" y="4140575"/>
                <a:ext cx="137625" cy="52600"/>
              </a:xfrm>
              <a:custGeom>
                <a:rect b="b" l="l" r="r" t="t"/>
                <a:pathLst>
                  <a:path extrusionOk="0" h="2104" w="5505">
                    <a:moveTo>
                      <a:pt x="5094" y="0"/>
                    </a:moveTo>
                    <a:cubicBezTo>
                      <a:pt x="5053" y="0"/>
                      <a:pt x="5009" y="9"/>
                      <a:pt x="4961" y="30"/>
                    </a:cubicBezTo>
                    <a:cubicBezTo>
                      <a:pt x="3405" y="522"/>
                      <a:pt x="1927" y="936"/>
                      <a:pt x="370" y="1429"/>
                    </a:cubicBezTo>
                    <a:cubicBezTo>
                      <a:pt x="1" y="1570"/>
                      <a:pt x="103" y="2103"/>
                      <a:pt x="410" y="2103"/>
                    </a:cubicBezTo>
                    <a:cubicBezTo>
                      <a:pt x="446" y="2103"/>
                      <a:pt x="486" y="2096"/>
                      <a:pt x="528" y="2079"/>
                    </a:cubicBezTo>
                    <a:cubicBezTo>
                      <a:pt x="2104" y="1586"/>
                      <a:pt x="3582" y="1094"/>
                      <a:pt x="5138" y="680"/>
                    </a:cubicBezTo>
                    <a:cubicBezTo>
                      <a:pt x="5505" y="541"/>
                      <a:pt x="5408" y="0"/>
                      <a:pt x="509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10"/>
              <p:cNvSpPr/>
              <p:nvPr/>
            </p:nvSpPr>
            <p:spPr>
              <a:xfrm>
                <a:off x="321300" y="3979925"/>
                <a:ext cx="88100" cy="19725"/>
              </a:xfrm>
              <a:custGeom>
                <a:rect b="b" l="l" r="r" t="t"/>
                <a:pathLst>
                  <a:path extrusionOk="0" h="789" w="3524">
                    <a:moveTo>
                      <a:pt x="1541" y="1"/>
                    </a:moveTo>
                    <a:cubicBezTo>
                      <a:pt x="1165" y="1"/>
                      <a:pt x="790" y="20"/>
                      <a:pt x="415" y="52"/>
                    </a:cubicBezTo>
                    <a:cubicBezTo>
                      <a:pt x="1" y="52"/>
                      <a:pt x="1" y="703"/>
                      <a:pt x="415" y="703"/>
                    </a:cubicBezTo>
                    <a:cubicBezTo>
                      <a:pt x="757" y="670"/>
                      <a:pt x="1114" y="651"/>
                      <a:pt x="1471" y="651"/>
                    </a:cubicBezTo>
                    <a:cubicBezTo>
                      <a:pt x="1976" y="651"/>
                      <a:pt x="2483" y="689"/>
                      <a:pt x="2956" y="781"/>
                    </a:cubicBezTo>
                    <a:cubicBezTo>
                      <a:pt x="2980" y="786"/>
                      <a:pt x="3003" y="788"/>
                      <a:pt x="3025" y="788"/>
                    </a:cubicBezTo>
                    <a:cubicBezTo>
                      <a:pt x="3388" y="788"/>
                      <a:pt x="3524" y="206"/>
                      <a:pt x="3134" y="131"/>
                    </a:cubicBezTo>
                    <a:cubicBezTo>
                      <a:pt x="2603" y="39"/>
                      <a:pt x="2072" y="1"/>
                      <a:pt x="154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10"/>
              <p:cNvSpPr/>
              <p:nvPr/>
            </p:nvSpPr>
            <p:spPr>
              <a:xfrm>
                <a:off x="329100" y="3827625"/>
                <a:ext cx="71125" cy="46175"/>
              </a:xfrm>
              <a:custGeom>
                <a:rect b="b" l="l" r="r" t="t"/>
                <a:pathLst>
                  <a:path extrusionOk="0" h="1847" w="2845">
                    <a:moveTo>
                      <a:pt x="440" y="0"/>
                    </a:moveTo>
                    <a:cubicBezTo>
                      <a:pt x="188" y="0"/>
                      <a:pt x="0" y="434"/>
                      <a:pt x="280" y="647"/>
                    </a:cubicBezTo>
                    <a:cubicBezTo>
                      <a:pt x="930" y="963"/>
                      <a:pt x="1580" y="1376"/>
                      <a:pt x="2250" y="1790"/>
                    </a:cubicBezTo>
                    <a:cubicBezTo>
                      <a:pt x="2303" y="1829"/>
                      <a:pt x="2355" y="1846"/>
                      <a:pt x="2406" y="1846"/>
                    </a:cubicBezTo>
                    <a:cubicBezTo>
                      <a:pt x="2658" y="1846"/>
                      <a:pt x="2845" y="1416"/>
                      <a:pt x="2565" y="1219"/>
                    </a:cubicBezTo>
                    <a:cubicBezTo>
                      <a:pt x="1915" y="805"/>
                      <a:pt x="1265" y="470"/>
                      <a:pt x="595" y="56"/>
                    </a:cubicBezTo>
                    <a:cubicBezTo>
                      <a:pt x="543" y="17"/>
                      <a:pt x="490" y="0"/>
                      <a:pt x="44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0" name="Google Shape;550;p10"/>
            <p:cNvGrpSpPr/>
            <p:nvPr/>
          </p:nvGrpSpPr>
          <p:grpSpPr>
            <a:xfrm>
              <a:off x="544400" y="768975"/>
              <a:ext cx="1038350" cy="1047200"/>
              <a:chOff x="773000" y="540375"/>
              <a:chExt cx="1038350" cy="1047200"/>
            </a:xfrm>
          </p:grpSpPr>
          <p:sp>
            <p:nvSpPr>
              <p:cNvPr id="551" name="Google Shape;551;p10"/>
              <p:cNvSpPr/>
              <p:nvPr/>
            </p:nvSpPr>
            <p:spPr>
              <a:xfrm>
                <a:off x="773000" y="668850"/>
                <a:ext cx="907325" cy="686100"/>
              </a:xfrm>
              <a:custGeom>
                <a:rect b="b" l="l" r="r" t="t"/>
                <a:pathLst>
                  <a:path extrusionOk="0" h="27444" w="36293">
                    <a:moveTo>
                      <a:pt x="17474" y="638"/>
                    </a:moveTo>
                    <a:cubicBezTo>
                      <a:pt x="20964" y="638"/>
                      <a:pt x="24430" y="1527"/>
                      <a:pt x="27427" y="3363"/>
                    </a:cubicBezTo>
                    <a:cubicBezTo>
                      <a:pt x="32845" y="6811"/>
                      <a:pt x="36293" y="14358"/>
                      <a:pt x="31683" y="19934"/>
                    </a:cubicBezTo>
                    <a:cubicBezTo>
                      <a:pt x="28219" y="24268"/>
                      <a:pt x="22304" y="26672"/>
                      <a:pt x="16591" y="26672"/>
                    </a:cubicBezTo>
                    <a:cubicBezTo>
                      <a:pt x="10280" y="26672"/>
                      <a:pt x="4215" y="23739"/>
                      <a:pt x="1971" y="17234"/>
                    </a:cubicBezTo>
                    <a:cubicBezTo>
                      <a:pt x="0" y="11402"/>
                      <a:pt x="3370" y="4427"/>
                      <a:pt x="9438" y="2950"/>
                    </a:cubicBezTo>
                    <a:cubicBezTo>
                      <a:pt x="9804" y="2880"/>
                      <a:pt x="9723" y="2349"/>
                      <a:pt x="9414" y="2349"/>
                    </a:cubicBezTo>
                    <a:cubicBezTo>
                      <a:pt x="9373" y="2349"/>
                      <a:pt x="9328" y="2358"/>
                      <a:pt x="9280" y="2378"/>
                    </a:cubicBezTo>
                    <a:cubicBezTo>
                      <a:pt x="9165" y="2404"/>
                      <a:pt x="9050" y="2432"/>
                      <a:pt x="8936" y="2461"/>
                    </a:cubicBezTo>
                    <a:lnTo>
                      <a:pt x="8936" y="2461"/>
                    </a:lnTo>
                    <a:cubicBezTo>
                      <a:pt x="8939" y="2460"/>
                      <a:pt x="8942" y="2459"/>
                      <a:pt x="8945" y="2457"/>
                    </a:cubicBezTo>
                    <a:cubicBezTo>
                      <a:pt x="11634" y="1256"/>
                      <a:pt x="14562" y="638"/>
                      <a:pt x="17474" y="638"/>
                    </a:cubicBezTo>
                    <a:close/>
                    <a:moveTo>
                      <a:pt x="17473" y="1"/>
                    </a:moveTo>
                    <a:cubicBezTo>
                      <a:pt x="14440" y="1"/>
                      <a:pt x="11393" y="645"/>
                      <a:pt x="8630" y="1886"/>
                    </a:cubicBezTo>
                    <a:cubicBezTo>
                      <a:pt x="8335" y="2025"/>
                      <a:pt x="8560" y="2484"/>
                      <a:pt x="8833" y="2484"/>
                    </a:cubicBezTo>
                    <a:cubicBezTo>
                      <a:pt x="8840" y="2484"/>
                      <a:pt x="8847" y="2484"/>
                      <a:pt x="8854" y="2483"/>
                    </a:cubicBezTo>
                    <a:lnTo>
                      <a:pt x="8854" y="2483"/>
                    </a:lnTo>
                    <a:cubicBezTo>
                      <a:pt x="3593" y="3908"/>
                      <a:pt x="99" y="9654"/>
                      <a:pt x="828" y="15008"/>
                    </a:cubicBezTo>
                    <a:cubicBezTo>
                      <a:pt x="1557" y="20997"/>
                      <a:pt x="6660" y="25687"/>
                      <a:pt x="12315" y="27007"/>
                    </a:cubicBezTo>
                    <a:cubicBezTo>
                      <a:pt x="13613" y="27303"/>
                      <a:pt x="14955" y="27444"/>
                      <a:pt x="16310" y="27444"/>
                    </a:cubicBezTo>
                    <a:cubicBezTo>
                      <a:pt x="21715" y="27444"/>
                      <a:pt x="27314" y="25197"/>
                      <a:pt x="31111" y="21589"/>
                    </a:cubicBezTo>
                    <a:cubicBezTo>
                      <a:pt x="36116" y="16820"/>
                      <a:pt x="35052" y="9097"/>
                      <a:pt x="30205" y="4664"/>
                    </a:cubicBezTo>
                    <a:cubicBezTo>
                      <a:pt x="26695" y="1499"/>
                      <a:pt x="22099" y="1"/>
                      <a:pt x="1747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10"/>
              <p:cNvSpPr/>
              <p:nvPr/>
            </p:nvSpPr>
            <p:spPr>
              <a:xfrm>
                <a:off x="1156075" y="573625"/>
                <a:ext cx="82925" cy="87550"/>
              </a:xfrm>
              <a:custGeom>
                <a:rect b="b" l="l" r="r" t="t"/>
                <a:pathLst>
                  <a:path extrusionOk="0" h="3502" w="3317">
                    <a:moveTo>
                      <a:pt x="2380" y="1"/>
                    </a:moveTo>
                    <a:cubicBezTo>
                      <a:pt x="1934" y="1"/>
                      <a:pt x="1509" y="62"/>
                      <a:pt x="1108" y="188"/>
                    </a:cubicBezTo>
                    <a:lnTo>
                      <a:pt x="1108" y="188"/>
                    </a:lnTo>
                    <a:cubicBezTo>
                      <a:pt x="1024" y="203"/>
                      <a:pt x="939" y="232"/>
                      <a:pt x="853" y="276"/>
                    </a:cubicBezTo>
                    <a:lnTo>
                      <a:pt x="775" y="276"/>
                    </a:lnTo>
                    <a:cubicBezTo>
                      <a:pt x="629" y="276"/>
                      <a:pt x="535" y="347"/>
                      <a:pt x="492" y="442"/>
                    </a:cubicBezTo>
                    <a:lnTo>
                      <a:pt x="492" y="442"/>
                    </a:lnTo>
                    <a:cubicBezTo>
                      <a:pt x="448" y="465"/>
                      <a:pt x="404" y="488"/>
                      <a:pt x="361" y="513"/>
                    </a:cubicBezTo>
                    <a:cubicBezTo>
                      <a:pt x="0" y="650"/>
                      <a:pt x="208" y="1117"/>
                      <a:pt x="542" y="1117"/>
                    </a:cubicBezTo>
                    <a:cubicBezTo>
                      <a:pt x="591" y="1117"/>
                      <a:pt x="643" y="1107"/>
                      <a:pt x="696" y="1084"/>
                    </a:cubicBezTo>
                    <a:cubicBezTo>
                      <a:pt x="798" y="1035"/>
                      <a:pt x="902" y="989"/>
                      <a:pt x="1008" y="946"/>
                    </a:cubicBezTo>
                    <a:lnTo>
                      <a:pt x="1008" y="946"/>
                    </a:lnTo>
                    <a:cubicBezTo>
                      <a:pt x="1101" y="952"/>
                      <a:pt x="1193" y="955"/>
                      <a:pt x="1286" y="955"/>
                    </a:cubicBezTo>
                    <a:cubicBezTo>
                      <a:pt x="1362" y="955"/>
                      <a:pt x="1439" y="953"/>
                      <a:pt x="1515" y="949"/>
                    </a:cubicBezTo>
                    <a:lnTo>
                      <a:pt x="1515" y="949"/>
                    </a:lnTo>
                    <a:cubicBezTo>
                      <a:pt x="1623" y="1098"/>
                      <a:pt x="1681" y="1329"/>
                      <a:pt x="1681" y="1419"/>
                    </a:cubicBezTo>
                    <a:cubicBezTo>
                      <a:pt x="1681" y="1656"/>
                      <a:pt x="1582" y="1991"/>
                      <a:pt x="1582" y="2247"/>
                    </a:cubicBezTo>
                    <a:cubicBezTo>
                      <a:pt x="1582" y="2641"/>
                      <a:pt x="1681" y="3055"/>
                      <a:pt x="1996" y="3390"/>
                    </a:cubicBezTo>
                    <a:cubicBezTo>
                      <a:pt x="2056" y="3468"/>
                      <a:pt x="2130" y="3501"/>
                      <a:pt x="2202" y="3501"/>
                    </a:cubicBezTo>
                    <a:cubicBezTo>
                      <a:pt x="2438" y="3501"/>
                      <a:pt x="2666" y="3153"/>
                      <a:pt x="2410" y="2897"/>
                    </a:cubicBezTo>
                    <a:cubicBezTo>
                      <a:pt x="2173" y="2562"/>
                      <a:pt x="2252" y="2069"/>
                      <a:pt x="2331" y="1656"/>
                    </a:cubicBezTo>
                    <a:cubicBezTo>
                      <a:pt x="2331" y="1395"/>
                      <a:pt x="2331" y="1174"/>
                      <a:pt x="2241" y="927"/>
                    </a:cubicBezTo>
                    <a:lnTo>
                      <a:pt x="2568" y="927"/>
                    </a:lnTo>
                    <a:cubicBezTo>
                      <a:pt x="2773" y="927"/>
                      <a:pt x="2877" y="766"/>
                      <a:pt x="2878" y="604"/>
                    </a:cubicBezTo>
                    <a:lnTo>
                      <a:pt x="2878" y="604"/>
                    </a:lnTo>
                    <a:cubicBezTo>
                      <a:pt x="2886" y="600"/>
                      <a:pt x="2894" y="596"/>
                      <a:pt x="2902" y="592"/>
                    </a:cubicBezTo>
                    <a:cubicBezTo>
                      <a:pt x="3316" y="513"/>
                      <a:pt x="3237" y="20"/>
                      <a:pt x="2824" y="20"/>
                    </a:cubicBezTo>
                    <a:cubicBezTo>
                      <a:pt x="2674" y="7"/>
                      <a:pt x="2526" y="1"/>
                      <a:pt x="23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10"/>
              <p:cNvSpPr/>
              <p:nvPr/>
            </p:nvSpPr>
            <p:spPr>
              <a:xfrm>
                <a:off x="1224675" y="1364825"/>
                <a:ext cx="40925" cy="105250"/>
              </a:xfrm>
              <a:custGeom>
                <a:rect b="b" l="l" r="r" t="t"/>
                <a:pathLst>
                  <a:path extrusionOk="0" h="4210" w="1637">
                    <a:moveTo>
                      <a:pt x="326" y="0"/>
                    </a:moveTo>
                    <a:cubicBezTo>
                      <a:pt x="163" y="0"/>
                      <a:pt x="1" y="104"/>
                      <a:pt x="1" y="311"/>
                    </a:cubicBezTo>
                    <a:cubicBezTo>
                      <a:pt x="35" y="600"/>
                      <a:pt x="75" y="884"/>
                      <a:pt x="121" y="1165"/>
                    </a:cubicBezTo>
                    <a:lnTo>
                      <a:pt x="121" y="1165"/>
                    </a:lnTo>
                    <a:cubicBezTo>
                      <a:pt x="140" y="1766"/>
                      <a:pt x="271" y="2344"/>
                      <a:pt x="499" y="2900"/>
                    </a:cubicBezTo>
                    <a:lnTo>
                      <a:pt x="499" y="2900"/>
                    </a:lnTo>
                    <a:cubicBezTo>
                      <a:pt x="497" y="2910"/>
                      <a:pt x="495" y="2921"/>
                      <a:pt x="493" y="2931"/>
                    </a:cubicBezTo>
                    <a:cubicBezTo>
                      <a:pt x="493" y="3048"/>
                      <a:pt x="545" y="3132"/>
                      <a:pt x="619" y="3182"/>
                    </a:cubicBezTo>
                    <a:lnTo>
                      <a:pt x="619" y="3182"/>
                    </a:lnTo>
                    <a:cubicBezTo>
                      <a:pt x="725" y="3486"/>
                      <a:pt x="846" y="3789"/>
                      <a:pt x="986" y="4093"/>
                    </a:cubicBezTo>
                    <a:cubicBezTo>
                      <a:pt x="1013" y="4175"/>
                      <a:pt x="1099" y="4210"/>
                      <a:pt x="1196" y="4210"/>
                    </a:cubicBezTo>
                    <a:cubicBezTo>
                      <a:pt x="1381" y="4210"/>
                      <a:pt x="1609" y="4084"/>
                      <a:pt x="1557" y="3916"/>
                    </a:cubicBezTo>
                    <a:cubicBezTo>
                      <a:pt x="1557" y="3906"/>
                      <a:pt x="1557" y="3895"/>
                      <a:pt x="1557" y="3885"/>
                    </a:cubicBezTo>
                    <a:lnTo>
                      <a:pt x="1557" y="3885"/>
                    </a:lnTo>
                    <a:cubicBezTo>
                      <a:pt x="1606" y="3834"/>
                      <a:pt x="1636" y="3765"/>
                      <a:pt x="1636" y="3680"/>
                    </a:cubicBezTo>
                    <a:cubicBezTo>
                      <a:pt x="1636" y="3048"/>
                      <a:pt x="1524" y="2430"/>
                      <a:pt x="1288" y="1850"/>
                    </a:cubicBezTo>
                    <a:lnTo>
                      <a:pt x="1288" y="1850"/>
                    </a:lnTo>
                    <a:cubicBezTo>
                      <a:pt x="1217" y="1546"/>
                      <a:pt x="1140" y="1249"/>
                      <a:pt x="1065" y="961"/>
                    </a:cubicBezTo>
                    <a:cubicBezTo>
                      <a:pt x="1033" y="833"/>
                      <a:pt x="932" y="756"/>
                      <a:pt x="819" y="733"/>
                    </a:cubicBezTo>
                    <a:lnTo>
                      <a:pt x="819" y="733"/>
                    </a:lnTo>
                    <a:cubicBezTo>
                      <a:pt x="812" y="698"/>
                      <a:pt x="804" y="663"/>
                      <a:pt x="797" y="627"/>
                    </a:cubicBezTo>
                    <a:lnTo>
                      <a:pt x="797" y="627"/>
                    </a:lnTo>
                    <a:cubicBezTo>
                      <a:pt x="799" y="549"/>
                      <a:pt x="803" y="469"/>
                      <a:pt x="809" y="389"/>
                    </a:cubicBezTo>
                    <a:cubicBezTo>
                      <a:pt x="788" y="389"/>
                      <a:pt x="767" y="389"/>
                      <a:pt x="747" y="389"/>
                    </a:cubicBezTo>
                    <a:lnTo>
                      <a:pt x="747" y="389"/>
                    </a:lnTo>
                    <a:cubicBezTo>
                      <a:pt x="741" y="363"/>
                      <a:pt x="736" y="337"/>
                      <a:pt x="730" y="311"/>
                    </a:cubicBezTo>
                    <a:cubicBezTo>
                      <a:pt x="730" y="124"/>
                      <a:pt x="614" y="38"/>
                      <a:pt x="487" y="37"/>
                    </a:cubicBezTo>
                    <a:lnTo>
                      <a:pt x="487" y="37"/>
                    </a:lnTo>
                    <a:cubicBezTo>
                      <a:pt x="438" y="12"/>
                      <a:pt x="382" y="0"/>
                      <a:pt x="32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0"/>
              <p:cNvSpPr/>
              <p:nvPr/>
            </p:nvSpPr>
            <p:spPr>
              <a:xfrm>
                <a:off x="1214075" y="1448275"/>
                <a:ext cx="77175" cy="36550"/>
              </a:xfrm>
              <a:custGeom>
                <a:rect b="b" l="l" r="r" t="t"/>
                <a:pathLst>
                  <a:path extrusionOk="0" h="1462" w="3087">
                    <a:moveTo>
                      <a:pt x="2699" y="0"/>
                    </a:moveTo>
                    <a:cubicBezTo>
                      <a:pt x="2678" y="0"/>
                      <a:pt x="2655" y="2"/>
                      <a:pt x="2632" y="7"/>
                    </a:cubicBezTo>
                    <a:cubicBezTo>
                      <a:pt x="2607" y="10"/>
                      <a:pt x="2582" y="14"/>
                      <a:pt x="2558" y="17"/>
                    </a:cubicBezTo>
                    <a:lnTo>
                      <a:pt x="2558" y="17"/>
                    </a:lnTo>
                    <a:cubicBezTo>
                      <a:pt x="2556" y="14"/>
                      <a:pt x="2554" y="10"/>
                      <a:pt x="2553" y="7"/>
                    </a:cubicBezTo>
                    <a:cubicBezTo>
                      <a:pt x="2392" y="22"/>
                      <a:pt x="2235" y="47"/>
                      <a:pt x="2082" y="80"/>
                    </a:cubicBezTo>
                    <a:lnTo>
                      <a:pt x="2082" y="80"/>
                    </a:lnTo>
                    <a:cubicBezTo>
                      <a:pt x="1657" y="136"/>
                      <a:pt x="1203" y="195"/>
                      <a:pt x="740" y="263"/>
                    </a:cubicBezTo>
                    <a:cubicBezTo>
                      <a:pt x="467" y="263"/>
                      <a:pt x="297" y="559"/>
                      <a:pt x="475" y="754"/>
                    </a:cubicBezTo>
                    <a:lnTo>
                      <a:pt x="475" y="754"/>
                    </a:lnTo>
                    <a:cubicBezTo>
                      <a:pt x="432" y="780"/>
                      <a:pt x="389" y="807"/>
                      <a:pt x="346" y="834"/>
                    </a:cubicBezTo>
                    <a:cubicBezTo>
                      <a:pt x="1" y="1032"/>
                      <a:pt x="163" y="1462"/>
                      <a:pt x="467" y="1462"/>
                    </a:cubicBezTo>
                    <a:cubicBezTo>
                      <a:pt x="527" y="1462"/>
                      <a:pt x="593" y="1445"/>
                      <a:pt x="661" y="1406"/>
                    </a:cubicBezTo>
                    <a:cubicBezTo>
                      <a:pt x="846" y="1291"/>
                      <a:pt x="1030" y="1191"/>
                      <a:pt x="1214" y="1101"/>
                    </a:cubicBezTo>
                    <a:lnTo>
                      <a:pt x="1214" y="1101"/>
                    </a:lnTo>
                    <a:cubicBezTo>
                      <a:pt x="1344" y="1130"/>
                      <a:pt x="1476" y="1145"/>
                      <a:pt x="1607" y="1145"/>
                    </a:cubicBezTo>
                    <a:cubicBezTo>
                      <a:pt x="1957" y="1145"/>
                      <a:pt x="2306" y="1041"/>
                      <a:pt x="2632" y="834"/>
                    </a:cubicBezTo>
                    <a:cubicBezTo>
                      <a:pt x="2773" y="774"/>
                      <a:pt x="2827" y="667"/>
                      <a:pt x="2821" y="560"/>
                    </a:cubicBezTo>
                    <a:lnTo>
                      <a:pt x="2821" y="560"/>
                    </a:lnTo>
                    <a:cubicBezTo>
                      <a:pt x="3087" y="461"/>
                      <a:pt x="3015" y="0"/>
                      <a:pt x="269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10"/>
              <p:cNvSpPr/>
              <p:nvPr/>
            </p:nvSpPr>
            <p:spPr>
              <a:xfrm>
                <a:off x="1105475" y="540375"/>
                <a:ext cx="705875" cy="1047200"/>
              </a:xfrm>
              <a:custGeom>
                <a:rect b="b" l="l" r="r" t="t"/>
                <a:pathLst>
                  <a:path extrusionOk="0" h="41888" w="28235">
                    <a:moveTo>
                      <a:pt x="9117" y="36931"/>
                    </a:moveTo>
                    <a:cubicBezTo>
                      <a:pt x="10015" y="36931"/>
                      <a:pt x="10918" y="37150"/>
                      <a:pt x="11783" y="37593"/>
                    </a:cubicBezTo>
                    <a:lnTo>
                      <a:pt x="11783" y="37593"/>
                    </a:lnTo>
                    <a:cubicBezTo>
                      <a:pt x="9296" y="39917"/>
                      <a:pt x="6031" y="41202"/>
                      <a:pt x="2655" y="41202"/>
                    </a:cubicBezTo>
                    <a:cubicBezTo>
                      <a:pt x="2075" y="41202"/>
                      <a:pt x="1490" y="41164"/>
                      <a:pt x="907" y="41087"/>
                    </a:cubicBezTo>
                    <a:lnTo>
                      <a:pt x="907" y="41087"/>
                    </a:lnTo>
                    <a:cubicBezTo>
                      <a:pt x="2013" y="39402"/>
                      <a:pt x="3692" y="38328"/>
                      <a:pt x="5639" y="38022"/>
                    </a:cubicBezTo>
                    <a:lnTo>
                      <a:pt x="5639" y="38022"/>
                    </a:lnTo>
                    <a:cubicBezTo>
                      <a:pt x="5647" y="38022"/>
                      <a:pt x="5654" y="38023"/>
                      <a:pt x="5661" y="38023"/>
                    </a:cubicBezTo>
                    <a:cubicBezTo>
                      <a:pt x="5690" y="38023"/>
                      <a:pt x="5721" y="38017"/>
                      <a:pt x="5752" y="38005"/>
                    </a:cubicBezTo>
                    <a:lnTo>
                      <a:pt x="5752" y="38005"/>
                    </a:lnTo>
                    <a:cubicBezTo>
                      <a:pt x="6097" y="37956"/>
                      <a:pt x="6452" y="37931"/>
                      <a:pt x="6812" y="37931"/>
                    </a:cubicBezTo>
                    <a:cubicBezTo>
                      <a:pt x="7029" y="37931"/>
                      <a:pt x="7247" y="37940"/>
                      <a:pt x="7468" y="37958"/>
                    </a:cubicBezTo>
                    <a:cubicBezTo>
                      <a:pt x="7547" y="37958"/>
                      <a:pt x="7724" y="37800"/>
                      <a:pt x="7803" y="37722"/>
                    </a:cubicBezTo>
                    <a:cubicBezTo>
                      <a:pt x="7891" y="37480"/>
                      <a:pt x="7990" y="37248"/>
                      <a:pt x="8099" y="37026"/>
                    </a:cubicBezTo>
                    <a:lnTo>
                      <a:pt x="8099" y="37026"/>
                    </a:lnTo>
                    <a:cubicBezTo>
                      <a:pt x="8436" y="36963"/>
                      <a:pt x="8776" y="36931"/>
                      <a:pt x="9117" y="36931"/>
                    </a:cubicBezTo>
                    <a:close/>
                    <a:moveTo>
                      <a:pt x="10761" y="1"/>
                    </a:moveTo>
                    <a:cubicBezTo>
                      <a:pt x="8510" y="1"/>
                      <a:pt x="6268" y="473"/>
                      <a:pt x="4197" y="1429"/>
                    </a:cubicBezTo>
                    <a:cubicBezTo>
                      <a:pt x="3838" y="1583"/>
                      <a:pt x="4029" y="2034"/>
                      <a:pt x="4356" y="2034"/>
                    </a:cubicBezTo>
                    <a:cubicBezTo>
                      <a:pt x="4405" y="2034"/>
                      <a:pt x="4458" y="2024"/>
                      <a:pt x="4513" y="2001"/>
                    </a:cubicBezTo>
                    <a:cubicBezTo>
                      <a:pt x="6464" y="1099"/>
                      <a:pt x="8576" y="659"/>
                      <a:pt x="10693" y="659"/>
                    </a:cubicBezTo>
                    <a:cubicBezTo>
                      <a:pt x="13386" y="659"/>
                      <a:pt x="16088" y="1370"/>
                      <a:pt x="18482" y="2749"/>
                    </a:cubicBezTo>
                    <a:cubicBezTo>
                      <a:pt x="22817" y="5212"/>
                      <a:pt x="25536" y="9882"/>
                      <a:pt x="25772" y="14906"/>
                    </a:cubicBezTo>
                    <a:cubicBezTo>
                      <a:pt x="26107" y="19910"/>
                      <a:pt x="23802" y="24580"/>
                      <a:pt x="19960" y="27791"/>
                    </a:cubicBezTo>
                    <a:cubicBezTo>
                      <a:pt x="16669" y="30491"/>
                      <a:pt x="12315" y="31555"/>
                      <a:pt x="9202" y="34431"/>
                    </a:cubicBezTo>
                    <a:cubicBezTo>
                      <a:pt x="8530" y="35039"/>
                      <a:pt x="8183" y="35751"/>
                      <a:pt x="7728" y="36388"/>
                    </a:cubicBezTo>
                    <a:lnTo>
                      <a:pt x="7728" y="36388"/>
                    </a:lnTo>
                    <a:cubicBezTo>
                      <a:pt x="6988" y="36561"/>
                      <a:pt x="6266" y="36875"/>
                      <a:pt x="5589" y="37325"/>
                    </a:cubicBezTo>
                    <a:lnTo>
                      <a:pt x="5589" y="37325"/>
                    </a:lnTo>
                    <a:cubicBezTo>
                      <a:pt x="5391" y="37335"/>
                      <a:pt x="5194" y="37351"/>
                      <a:pt x="5005" y="37387"/>
                    </a:cubicBezTo>
                    <a:cubicBezTo>
                      <a:pt x="2877" y="37958"/>
                      <a:pt x="1144" y="39278"/>
                      <a:pt x="80" y="41170"/>
                    </a:cubicBezTo>
                    <a:cubicBezTo>
                      <a:pt x="1" y="41327"/>
                      <a:pt x="80" y="41583"/>
                      <a:pt x="257" y="41662"/>
                    </a:cubicBezTo>
                    <a:cubicBezTo>
                      <a:pt x="1083" y="41814"/>
                      <a:pt x="1909" y="41888"/>
                      <a:pt x="2727" y="41888"/>
                    </a:cubicBezTo>
                    <a:cubicBezTo>
                      <a:pt x="6377" y="41888"/>
                      <a:pt x="9865" y="40410"/>
                      <a:pt x="12473" y="37722"/>
                    </a:cubicBezTo>
                    <a:cubicBezTo>
                      <a:pt x="12650" y="37643"/>
                      <a:pt x="12650" y="37308"/>
                      <a:pt x="12473" y="37229"/>
                    </a:cubicBezTo>
                    <a:cubicBezTo>
                      <a:pt x="11415" y="36558"/>
                      <a:pt x="10261" y="36227"/>
                      <a:pt x="9111" y="36227"/>
                    </a:cubicBezTo>
                    <a:cubicBezTo>
                      <a:pt x="8920" y="36227"/>
                      <a:pt x="8729" y="36237"/>
                      <a:pt x="8538" y="36255"/>
                    </a:cubicBezTo>
                    <a:lnTo>
                      <a:pt x="8538" y="36255"/>
                    </a:lnTo>
                    <a:cubicBezTo>
                      <a:pt x="10587" y="33127"/>
                      <a:pt x="14805" y="31956"/>
                      <a:pt x="17891" y="30077"/>
                    </a:cubicBezTo>
                    <a:cubicBezTo>
                      <a:pt x="21339" y="27949"/>
                      <a:pt x="24393" y="24757"/>
                      <a:pt x="25693" y="20817"/>
                    </a:cubicBezTo>
                    <a:cubicBezTo>
                      <a:pt x="28235" y="13251"/>
                      <a:pt x="24550" y="4562"/>
                      <a:pt x="17241" y="1350"/>
                    </a:cubicBezTo>
                    <a:cubicBezTo>
                      <a:pt x="15174" y="454"/>
                      <a:pt x="12964" y="1"/>
                      <a:pt x="1076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10"/>
              <p:cNvSpPr/>
              <p:nvPr/>
            </p:nvSpPr>
            <p:spPr>
              <a:xfrm>
                <a:off x="1005000" y="696575"/>
                <a:ext cx="422700" cy="110050"/>
              </a:xfrm>
              <a:custGeom>
                <a:rect b="b" l="l" r="r" t="t"/>
                <a:pathLst>
                  <a:path extrusionOk="0" h="4402" w="16908">
                    <a:moveTo>
                      <a:pt x="3591" y="1"/>
                    </a:moveTo>
                    <a:cubicBezTo>
                      <a:pt x="3546" y="1"/>
                      <a:pt x="3498" y="9"/>
                      <a:pt x="3448" y="28"/>
                    </a:cubicBezTo>
                    <a:cubicBezTo>
                      <a:pt x="2463" y="521"/>
                      <a:pt x="0" y="2333"/>
                      <a:pt x="1222" y="3634"/>
                    </a:cubicBezTo>
                    <a:cubicBezTo>
                      <a:pt x="1532" y="3943"/>
                      <a:pt x="1974" y="4027"/>
                      <a:pt x="2401" y="4027"/>
                    </a:cubicBezTo>
                    <a:cubicBezTo>
                      <a:pt x="2654" y="4027"/>
                      <a:pt x="2901" y="3998"/>
                      <a:pt x="3113" y="3969"/>
                    </a:cubicBezTo>
                    <a:cubicBezTo>
                      <a:pt x="3941" y="3890"/>
                      <a:pt x="4670" y="3555"/>
                      <a:pt x="5419" y="3397"/>
                    </a:cubicBezTo>
                    <a:cubicBezTo>
                      <a:pt x="5870" y="3257"/>
                      <a:pt x="6169" y="3124"/>
                      <a:pt x="6428" y="3124"/>
                    </a:cubicBezTo>
                    <a:cubicBezTo>
                      <a:pt x="6643" y="3124"/>
                      <a:pt x="6830" y="3216"/>
                      <a:pt x="7054" y="3476"/>
                    </a:cubicBezTo>
                    <a:cubicBezTo>
                      <a:pt x="7468" y="3969"/>
                      <a:pt x="7803" y="4225"/>
                      <a:pt x="8532" y="4225"/>
                    </a:cubicBezTo>
                    <a:cubicBezTo>
                      <a:pt x="8945" y="4225"/>
                      <a:pt x="9359" y="4126"/>
                      <a:pt x="9773" y="3969"/>
                    </a:cubicBezTo>
                    <a:cubicBezTo>
                      <a:pt x="10138" y="3850"/>
                      <a:pt x="10487" y="3791"/>
                      <a:pt x="10837" y="3791"/>
                    </a:cubicBezTo>
                    <a:cubicBezTo>
                      <a:pt x="11187" y="3791"/>
                      <a:pt x="11536" y="3850"/>
                      <a:pt x="11901" y="3969"/>
                    </a:cubicBezTo>
                    <a:cubicBezTo>
                      <a:pt x="12059" y="4047"/>
                      <a:pt x="12157" y="4225"/>
                      <a:pt x="12236" y="4304"/>
                    </a:cubicBezTo>
                    <a:cubicBezTo>
                      <a:pt x="12458" y="4371"/>
                      <a:pt x="12679" y="4402"/>
                      <a:pt x="12895" y="4402"/>
                    </a:cubicBezTo>
                    <a:cubicBezTo>
                      <a:pt x="14520" y="4402"/>
                      <a:pt x="15948" y="2661"/>
                      <a:pt x="16748" y="1427"/>
                    </a:cubicBezTo>
                    <a:cubicBezTo>
                      <a:pt x="16908" y="1147"/>
                      <a:pt x="16698" y="903"/>
                      <a:pt x="16472" y="903"/>
                    </a:cubicBezTo>
                    <a:cubicBezTo>
                      <a:pt x="16364" y="903"/>
                      <a:pt x="16253" y="958"/>
                      <a:pt x="16176" y="1092"/>
                    </a:cubicBezTo>
                    <a:cubicBezTo>
                      <a:pt x="15684" y="1841"/>
                      <a:pt x="14699" y="3141"/>
                      <a:pt x="13792" y="3397"/>
                    </a:cubicBezTo>
                    <a:cubicBezTo>
                      <a:pt x="13520" y="3498"/>
                      <a:pt x="13292" y="3538"/>
                      <a:pt x="13087" y="3538"/>
                    </a:cubicBezTo>
                    <a:cubicBezTo>
                      <a:pt x="12609" y="3538"/>
                      <a:pt x="12253" y="3320"/>
                      <a:pt x="11743" y="3141"/>
                    </a:cubicBezTo>
                    <a:cubicBezTo>
                      <a:pt x="11521" y="3034"/>
                      <a:pt x="11315" y="2992"/>
                      <a:pt x="11110" y="2992"/>
                    </a:cubicBezTo>
                    <a:cubicBezTo>
                      <a:pt x="10861" y="2992"/>
                      <a:pt x="10615" y="3055"/>
                      <a:pt x="10344" y="3141"/>
                    </a:cubicBezTo>
                    <a:cubicBezTo>
                      <a:pt x="9931" y="3240"/>
                      <a:pt x="9517" y="3476"/>
                      <a:pt x="9024" y="3476"/>
                    </a:cubicBezTo>
                    <a:cubicBezTo>
                      <a:pt x="8970" y="3483"/>
                      <a:pt x="8918" y="3486"/>
                      <a:pt x="8867" y="3486"/>
                    </a:cubicBezTo>
                    <a:cubicBezTo>
                      <a:pt x="8317" y="3486"/>
                      <a:pt x="7998" y="3108"/>
                      <a:pt x="7547" y="2747"/>
                    </a:cubicBezTo>
                    <a:cubicBezTo>
                      <a:pt x="7199" y="2484"/>
                      <a:pt x="7015" y="2384"/>
                      <a:pt x="6768" y="2384"/>
                    </a:cubicBezTo>
                    <a:cubicBezTo>
                      <a:pt x="6553" y="2384"/>
                      <a:pt x="6291" y="2460"/>
                      <a:pt x="5832" y="2570"/>
                    </a:cubicBezTo>
                    <a:cubicBezTo>
                      <a:pt x="5328" y="2726"/>
                      <a:pt x="3730" y="3437"/>
                      <a:pt x="2958" y="3437"/>
                    </a:cubicBezTo>
                    <a:cubicBezTo>
                      <a:pt x="2856" y="3437"/>
                      <a:pt x="2768" y="3425"/>
                      <a:pt x="2700" y="3397"/>
                    </a:cubicBezTo>
                    <a:cubicBezTo>
                      <a:pt x="2384" y="2983"/>
                      <a:pt x="2128" y="2570"/>
                      <a:pt x="1892" y="2254"/>
                    </a:cubicBezTo>
                    <a:cubicBezTo>
                      <a:pt x="2049" y="1998"/>
                      <a:pt x="2207" y="1841"/>
                      <a:pt x="2384" y="1585"/>
                    </a:cubicBezTo>
                    <a:cubicBezTo>
                      <a:pt x="2798" y="1171"/>
                      <a:pt x="3291" y="856"/>
                      <a:pt x="3783" y="599"/>
                    </a:cubicBezTo>
                    <a:cubicBezTo>
                      <a:pt x="4130" y="461"/>
                      <a:pt x="3927" y="1"/>
                      <a:pt x="359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10"/>
              <p:cNvSpPr/>
              <p:nvPr/>
            </p:nvSpPr>
            <p:spPr>
              <a:xfrm>
                <a:off x="1095150" y="1257050"/>
                <a:ext cx="345050" cy="81450"/>
              </a:xfrm>
              <a:custGeom>
                <a:rect b="b" l="l" r="r" t="t"/>
                <a:pathLst>
                  <a:path extrusionOk="0" h="3258" w="13802">
                    <a:moveTo>
                      <a:pt x="6535" y="1"/>
                    </a:moveTo>
                    <a:cubicBezTo>
                      <a:pt x="6333" y="1"/>
                      <a:pt x="6109" y="31"/>
                      <a:pt x="5832" y="110"/>
                    </a:cubicBezTo>
                    <a:cubicBezTo>
                      <a:pt x="4524" y="489"/>
                      <a:pt x="3503" y="981"/>
                      <a:pt x="2365" y="981"/>
                    </a:cubicBezTo>
                    <a:cubicBezTo>
                      <a:pt x="1788" y="981"/>
                      <a:pt x="1182" y="855"/>
                      <a:pt x="493" y="523"/>
                    </a:cubicBezTo>
                    <a:cubicBezTo>
                      <a:pt x="438" y="482"/>
                      <a:pt x="381" y="464"/>
                      <a:pt x="328" y="464"/>
                    </a:cubicBezTo>
                    <a:cubicBezTo>
                      <a:pt x="151" y="464"/>
                      <a:pt x="0" y="657"/>
                      <a:pt x="0" y="839"/>
                    </a:cubicBezTo>
                    <a:cubicBezTo>
                      <a:pt x="256" y="1666"/>
                      <a:pt x="256" y="2159"/>
                      <a:pt x="177" y="2888"/>
                    </a:cubicBezTo>
                    <a:cubicBezTo>
                      <a:pt x="177" y="3134"/>
                      <a:pt x="340" y="3257"/>
                      <a:pt x="502" y="3257"/>
                    </a:cubicBezTo>
                    <a:cubicBezTo>
                      <a:pt x="665" y="3257"/>
                      <a:pt x="828" y="3134"/>
                      <a:pt x="828" y="2888"/>
                    </a:cubicBezTo>
                    <a:cubicBezTo>
                      <a:pt x="882" y="2382"/>
                      <a:pt x="861" y="1866"/>
                      <a:pt x="790" y="1354"/>
                    </a:cubicBezTo>
                    <a:lnTo>
                      <a:pt x="790" y="1354"/>
                    </a:lnTo>
                    <a:cubicBezTo>
                      <a:pt x="1368" y="1564"/>
                      <a:pt x="1890" y="1651"/>
                      <a:pt x="2397" y="1651"/>
                    </a:cubicBezTo>
                    <a:cubicBezTo>
                      <a:pt x="3392" y="1651"/>
                      <a:pt x="4326" y="1315"/>
                      <a:pt x="5497" y="917"/>
                    </a:cubicBezTo>
                    <a:cubicBezTo>
                      <a:pt x="5813" y="812"/>
                      <a:pt x="6103" y="771"/>
                      <a:pt x="6376" y="771"/>
                    </a:cubicBezTo>
                    <a:cubicBezTo>
                      <a:pt x="7385" y="771"/>
                      <a:pt x="8180" y="1331"/>
                      <a:pt x="9280" y="1331"/>
                    </a:cubicBezTo>
                    <a:cubicBezTo>
                      <a:pt x="10029" y="1280"/>
                      <a:pt x="11033" y="770"/>
                      <a:pt x="11891" y="770"/>
                    </a:cubicBezTo>
                    <a:cubicBezTo>
                      <a:pt x="12341" y="770"/>
                      <a:pt x="12751" y="911"/>
                      <a:pt x="13063" y="1331"/>
                    </a:cubicBezTo>
                    <a:cubicBezTo>
                      <a:pt x="13133" y="1430"/>
                      <a:pt x="13231" y="1470"/>
                      <a:pt x="13330" y="1470"/>
                    </a:cubicBezTo>
                    <a:cubicBezTo>
                      <a:pt x="13566" y="1470"/>
                      <a:pt x="13801" y="1238"/>
                      <a:pt x="13634" y="1016"/>
                    </a:cubicBezTo>
                    <a:cubicBezTo>
                      <a:pt x="13221" y="523"/>
                      <a:pt x="12807" y="188"/>
                      <a:pt x="12078" y="110"/>
                    </a:cubicBezTo>
                    <a:cubicBezTo>
                      <a:pt x="11822" y="110"/>
                      <a:pt x="11506" y="110"/>
                      <a:pt x="11172" y="188"/>
                    </a:cubicBezTo>
                    <a:cubicBezTo>
                      <a:pt x="10314" y="291"/>
                      <a:pt x="9914" y="501"/>
                      <a:pt x="9285" y="501"/>
                    </a:cubicBezTo>
                    <a:cubicBezTo>
                      <a:pt x="8946" y="501"/>
                      <a:pt x="8540" y="440"/>
                      <a:pt x="7960" y="267"/>
                    </a:cubicBezTo>
                    <a:cubicBezTo>
                      <a:pt x="7344" y="158"/>
                      <a:pt x="6995" y="1"/>
                      <a:pt x="653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10"/>
              <p:cNvSpPr/>
              <p:nvPr/>
            </p:nvSpPr>
            <p:spPr>
              <a:xfrm>
                <a:off x="822250" y="803325"/>
                <a:ext cx="203425" cy="504125"/>
              </a:xfrm>
              <a:custGeom>
                <a:rect b="b" l="l" r="r" t="t"/>
                <a:pathLst>
                  <a:path extrusionOk="0" h="20165" w="8137">
                    <a:moveTo>
                      <a:pt x="2916" y="1"/>
                    </a:moveTo>
                    <a:cubicBezTo>
                      <a:pt x="2845" y="1"/>
                      <a:pt x="2775" y="34"/>
                      <a:pt x="2720" y="112"/>
                    </a:cubicBezTo>
                    <a:cubicBezTo>
                      <a:pt x="1735" y="1176"/>
                      <a:pt x="1" y="3895"/>
                      <a:pt x="1636" y="5196"/>
                    </a:cubicBezTo>
                    <a:cubicBezTo>
                      <a:pt x="1971" y="5452"/>
                      <a:pt x="2385" y="5373"/>
                      <a:pt x="2720" y="5531"/>
                    </a:cubicBezTo>
                    <a:cubicBezTo>
                      <a:pt x="3606" y="5866"/>
                      <a:pt x="3114" y="6358"/>
                      <a:pt x="3291" y="7008"/>
                    </a:cubicBezTo>
                    <a:cubicBezTo>
                      <a:pt x="3370" y="7501"/>
                      <a:pt x="3705" y="7737"/>
                      <a:pt x="4197" y="7836"/>
                    </a:cubicBezTo>
                    <a:cubicBezTo>
                      <a:pt x="4276" y="7875"/>
                      <a:pt x="4375" y="7875"/>
                      <a:pt x="4486" y="7875"/>
                    </a:cubicBezTo>
                    <a:cubicBezTo>
                      <a:pt x="4596" y="7875"/>
                      <a:pt x="4719" y="7875"/>
                      <a:pt x="4848" y="7915"/>
                    </a:cubicBezTo>
                    <a:lnTo>
                      <a:pt x="5182" y="7915"/>
                    </a:lnTo>
                    <a:cubicBezTo>
                      <a:pt x="5340" y="8328"/>
                      <a:pt x="5498" y="8821"/>
                      <a:pt x="5675" y="9314"/>
                    </a:cubicBezTo>
                    <a:cubicBezTo>
                      <a:pt x="5577" y="9629"/>
                      <a:pt x="4020" y="10378"/>
                      <a:pt x="3705" y="10693"/>
                    </a:cubicBezTo>
                    <a:cubicBezTo>
                      <a:pt x="3035" y="11284"/>
                      <a:pt x="2621" y="12013"/>
                      <a:pt x="2798" y="12919"/>
                    </a:cubicBezTo>
                    <a:cubicBezTo>
                      <a:pt x="2956" y="13825"/>
                      <a:pt x="3370" y="14555"/>
                      <a:pt x="3449" y="15540"/>
                    </a:cubicBezTo>
                    <a:cubicBezTo>
                      <a:pt x="3527" y="15953"/>
                      <a:pt x="3449" y="16032"/>
                      <a:pt x="3606" y="16446"/>
                    </a:cubicBezTo>
                    <a:cubicBezTo>
                      <a:pt x="3862" y="17017"/>
                      <a:pt x="4591" y="17431"/>
                      <a:pt x="5005" y="17924"/>
                    </a:cubicBezTo>
                    <a:cubicBezTo>
                      <a:pt x="5833" y="18672"/>
                      <a:pt x="6660" y="19323"/>
                      <a:pt x="7389" y="20052"/>
                    </a:cubicBezTo>
                    <a:cubicBezTo>
                      <a:pt x="7470" y="20132"/>
                      <a:pt x="7559" y="20165"/>
                      <a:pt x="7644" y="20165"/>
                    </a:cubicBezTo>
                    <a:cubicBezTo>
                      <a:pt x="7913" y="20165"/>
                      <a:pt x="8136" y="19837"/>
                      <a:pt x="7882" y="19658"/>
                    </a:cubicBezTo>
                    <a:cubicBezTo>
                      <a:pt x="6739" y="18574"/>
                      <a:pt x="4769" y="17352"/>
                      <a:pt x="4355" y="15875"/>
                    </a:cubicBezTo>
                    <a:cubicBezTo>
                      <a:pt x="4276" y="15540"/>
                      <a:pt x="4276" y="14968"/>
                      <a:pt x="4197" y="14633"/>
                    </a:cubicBezTo>
                    <a:cubicBezTo>
                      <a:pt x="4020" y="14062"/>
                      <a:pt x="3527" y="13491"/>
                      <a:pt x="3449" y="12998"/>
                    </a:cubicBezTo>
                    <a:cubicBezTo>
                      <a:pt x="2956" y="10693"/>
                      <a:pt x="7882" y="9964"/>
                      <a:pt x="6660" y="7915"/>
                    </a:cubicBezTo>
                    <a:cubicBezTo>
                      <a:pt x="6404" y="7501"/>
                      <a:pt x="6069" y="7343"/>
                      <a:pt x="5577" y="7245"/>
                    </a:cubicBezTo>
                    <a:cubicBezTo>
                      <a:pt x="5531" y="7230"/>
                      <a:pt x="5473" y="7224"/>
                      <a:pt x="5408" y="7224"/>
                    </a:cubicBezTo>
                    <a:cubicBezTo>
                      <a:pt x="5210" y="7224"/>
                      <a:pt x="4943" y="7275"/>
                      <a:pt x="4731" y="7275"/>
                    </a:cubicBezTo>
                    <a:cubicBezTo>
                      <a:pt x="4647" y="7275"/>
                      <a:pt x="4571" y="7267"/>
                      <a:pt x="4513" y="7245"/>
                    </a:cubicBezTo>
                    <a:cubicBezTo>
                      <a:pt x="4020" y="6930"/>
                      <a:pt x="4276" y="6260"/>
                      <a:pt x="4197" y="5944"/>
                    </a:cubicBezTo>
                    <a:cubicBezTo>
                      <a:pt x="4020" y="5531"/>
                      <a:pt x="4099" y="5373"/>
                      <a:pt x="3705" y="5038"/>
                    </a:cubicBezTo>
                    <a:cubicBezTo>
                      <a:pt x="2877" y="4545"/>
                      <a:pt x="1813" y="5452"/>
                      <a:pt x="1735" y="3482"/>
                    </a:cubicBezTo>
                    <a:cubicBezTo>
                      <a:pt x="1636" y="2496"/>
                      <a:pt x="2542" y="1334"/>
                      <a:pt x="3212" y="605"/>
                    </a:cubicBezTo>
                    <a:cubicBezTo>
                      <a:pt x="3393" y="349"/>
                      <a:pt x="3148" y="1"/>
                      <a:pt x="29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10"/>
              <p:cNvSpPr/>
              <p:nvPr/>
            </p:nvSpPr>
            <p:spPr>
              <a:xfrm>
                <a:off x="1029625" y="840275"/>
                <a:ext cx="564600" cy="288650"/>
              </a:xfrm>
              <a:custGeom>
                <a:rect b="b" l="l" r="r" t="t"/>
                <a:pathLst>
                  <a:path extrusionOk="0" h="11546" w="22584">
                    <a:moveTo>
                      <a:pt x="4015" y="0"/>
                    </a:moveTo>
                    <a:cubicBezTo>
                      <a:pt x="3967" y="0"/>
                      <a:pt x="3915" y="11"/>
                      <a:pt x="3862" y="33"/>
                    </a:cubicBezTo>
                    <a:cubicBezTo>
                      <a:pt x="3035" y="349"/>
                      <a:pt x="1" y="605"/>
                      <a:pt x="828" y="2417"/>
                    </a:cubicBezTo>
                    <a:cubicBezTo>
                      <a:pt x="1143" y="3146"/>
                      <a:pt x="2207" y="3481"/>
                      <a:pt x="2621" y="4210"/>
                    </a:cubicBezTo>
                    <a:cubicBezTo>
                      <a:pt x="2700" y="4466"/>
                      <a:pt x="2798" y="4782"/>
                      <a:pt x="2956" y="5038"/>
                    </a:cubicBezTo>
                    <a:cubicBezTo>
                      <a:pt x="3035" y="5195"/>
                      <a:pt x="3291" y="5195"/>
                      <a:pt x="3449" y="5373"/>
                    </a:cubicBezTo>
                    <a:cubicBezTo>
                      <a:pt x="4591" y="6673"/>
                      <a:pt x="4434" y="6259"/>
                      <a:pt x="4512" y="7422"/>
                    </a:cubicBezTo>
                    <a:cubicBezTo>
                      <a:pt x="4512" y="7658"/>
                      <a:pt x="4434" y="8072"/>
                      <a:pt x="4591" y="8230"/>
                    </a:cubicBezTo>
                    <a:cubicBezTo>
                      <a:pt x="4767" y="8514"/>
                      <a:pt x="4934" y="8640"/>
                      <a:pt x="5181" y="8640"/>
                    </a:cubicBezTo>
                    <a:cubicBezTo>
                      <a:pt x="5293" y="8640"/>
                      <a:pt x="5422" y="8614"/>
                      <a:pt x="5576" y="8565"/>
                    </a:cubicBezTo>
                    <a:cubicBezTo>
                      <a:pt x="6897" y="8230"/>
                      <a:pt x="6975" y="6515"/>
                      <a:pt x="7054" y="5530"/>
                    </a:cubicBezTo>
                    <a:cubicBezTo>
                      <a:pt x="7194" y="4879"/>
                      <a:pt x="7321" y="4338"/>
                      <a:pt x="7848" y="4338"/>
                    </a:cubicBezTo>
                    <a:cubicBezTo>
                      <a:pt x="7991" y="4338"/>
                      <a:pt x="8164" y="4378"/>
                      <a:pt x="8374" y="4466"/>
                    </a:cubicBezTo>
                    <a:cubicBezTo>
                      <a:pt x="9359" y="4880"/>
                      <a:pt x="9024" y="5530"/>
                      <a:pt x="9281" y="6594"/>
                    </a:cubicBezTo>
                    <a:cubicBezTo>
                      <a:pt x="9438" y="7087"/>
                      <a:pt x="9359" y="7166"/>
                      <a:pt x="9852" y="7422"/>
                    </a:cubicBezTo>
                    <a:cubicBezTo>
                      <a:pt x="10006" y="7507"/>
                      <a:pt x="10232" y="7540"/>
                      <a:pt x="10493" y="7540"/>
                    </a:cubicBezTo>
                    <a:cubicBezTo>
                      <a:pt x="11198" y="7540"/>
                      <a:pt x="12161" y="7295"/>
                      <a:pt x="12650" y="7166"/>
                    </a:cubicBezTo>
                    <a:cubicBezTo>
                      <a:pt x="13166" y="7051"/>
                      <a:pt x="13585" y="6894"/>
                      <a:pt x="13983" y="6894"/>
                    </a:cubicBezTo>
                    <a:cubicBezTo>
                      <a:pt x="14405" y="6894"/>
                      <a:pt x="14804" y="7070"/>
                      <a:pt x="15270" y="7658"/>
                    </a:cubicBezTo>
                    <a:cubicBezTo>
                      <a:pt x="15507" y="7914"/>
                      <a:pt x="15684" y="8328"/>
                      <a:pt x="15920" y="8643"/>
                    </a:cubicBezTo>
                    <a:cubicBezTo>
                      <a:pt x="16334" y="9215"/>
                      <a:pt x="16748" y="9471"/>
                      <a:pt x="17398" y="9629"/>
                    </a:cubicBezTo>
                    <a:cubicBezTo>
                      <a:pt x="17970" y="9885"/>
                      <a:pt x="18718" y="9707"/>
                      <a:pt x="19211" y="10121"/>
                    </a:cubicBezTo>
                    <a:cubicBezTo>
                      <a:pt x="19447" y="10377"/>
                      <a:pt x="19546" y="10870"/>
                      <a:pt x="19861" y="11106"/>
                    </a:cubicBezTo>
                    <a:cubicBezTo>
                      <a:pt x="20193" y="11406"/>
                      <a:pt x="20575" y="11545"/>
                      <a:pt x="20951" y="11545"/>
                    </a:cubicBezTo>
                    <a:cubicBezTo>
                      <a:pt x="21513" y="11545"/>
                      <a:pt x="22060" y="11235"/>
                      <a:pt x="22403" y="10692"/>
                    </a:cubicBezTo>
                    <a:cubicBezTo>
                      <a:pt x="22583" y="10470"/>
                      <a:pt x="22352" y="10238"/>
                      <a:pt x="22111" y="10238"/>
                    </a:cubicBezTo>
                    <a:cubicBezTo>
                      <a:pt x="22010" y="10238"/>
                      <a:pt x="21907" y="10279"/>
                      <a:pt x="21831" y="10377"/>
                    </a:cubicBezTo>
                    <a:cubicBezTo>
                      <a:pt x="21549" y="10801"/>
                      <a:pt x="21281" y="10965"/>
                      <a:pt x="21029" y="10965"/>
                    </a:cubicBezTo>
                    <a:cubicBezTo>
                      <a:pt x="20261" y="10965"/>
                      <a:pt x="19641" y="9447"/>
                      <a:pt x="19211" y="9136"/>
                    </a:cubicBezTo>
                    <a:cubicBezTo>
                      <a:pt x="19004" y="9018"/>
                      <a:pt x="18861" y="8998"/>
                      <a:pt x="18708" y="8998"/>
                    </a:cubicBezTo>
                    <a:cubicBezTo>
                      <a:pt x="18632" y="8998"/>
                      <a:pt x="18553" y="9003"/>
                      <a:pt x="18463" y="9003"/>
                    </a:cubicBezTo>
                    <a:cubicBezTo>
                      <a:pt x="18372" y="9003"/>
                      <a:pt x="18270" y="8998"/>
                      <a:pt x="18147" y="8978"/>
                    </a:cubicBezTo>
                    <a:cubicBezTo>
                      <a:pt x="16255" y="8722"/>
                      <a:pt x="16413" y="7836"/>
                      <a:pt x="15428" y="6673"/>
                    </a:cubicBezTo>
                    <a:cubicBezTo>
                      <a:pt x="15191" y="6437"/>
                      <a:pt x="14935" y="6181"/>
                      <a:pt x="14620" y="6102"/>
                    </a:cubicBezTo>
                    <a:cubicBezTo>
                      <a:pt x="14495" y="6066"/>
                      <a:pt x="14365" y="6051"/>
                      <a:pt x="14230" y="6051"/>
                    </a:cubicBezTo>
                    <a:cubicBezTo>
                      <a:pt x="13476" y="6051"/>
                      <a:pt x="12604" y="6539"/>
                      <a:pt x="11901" y="6673"/>
                    </a:cubicBezTo>
                    <a:cubicBezTo>
                      <a:pt x="11592" y="6716"/>
                      <a:pt x="11186" y="6810"/>
                      <a:pt x="10840" y="6810"/>
                    </a:cubicBezTo>
                    <a:cubicBezTo>
                      <a:pt x="10546" y="6810"/>
                      <a:pt x="10296" y="6742"/>
                      <a:pt x="10187" y="6515"/>
                    </a:cubicBezTo>
                    <a:cubicBezTo>
                      <a:pt x="10010" y="6181"/>
                      <a:pt x="10187" y="6023"/>
                      <a:pt x="10088" y="5688"/>
                    </a:cubicBezTo>
                    <a:cubicBezTo>
                      <a:pt x="9931" y="4624"/>
                      <a:pt x="8867" y="3796"/>
                      <a:pt x="7803" y="3481"/>
                    </a:cubicBezTo>
                    <a:cubicBezTo>
                      <a:pt x="7623" y="3426"/>
                      <a:pt x="7459" y="3398"/>
                      <a:pt x="7311" y="3398"/>
                    </a:cubicBezTo>
                    <a:cubicBezTo>
                      <a:pt x="6781" y="3398"/>
                      <a:pt x="6466" y="3757"/>
                      <a:pt x="6404" y="4466"/>
                    </a:cubicBezTo>
                    <a:cubicBezTo>
                      <a:pt x="6325" y="5274"/>
                      <a:pt x="6483" y="6023"/>
                      <a:pt x="6246" y="6752"/>
                    </a:cubicBezTo>
                    <a:cubicBezTo>
                      <a:pt x="6148" y="7087"/>
                      <a:pt x="5990" y="7343"/>
                      <a:pt x="5833" y="7658"/>
                    </a:cubicBezTo>
                    <a:cubicBezTo>
                      <a:pt x="5760" y="7668"/>
                      <a:pt x="5693" y="7673"/>
                      <a:pt x="5631" y="7673"/>
                    </a:cubicBezTo>
                    <a:cubicBezTo>
                      <a:pt x="5203" y="7673"/>
                      <a:pt x="5025" y="7438"/>
                      <a:pt x="5163" y="7008"/>
                    </a:cubicBezTo>
                    <a:cubicBezTo>
                      <a:pt x="5084" y="6850"/>
                      <a:pt x="5163" y="6437"/>
                      <a:pt x="5084" y="6181"/>
                    </a:cubicBezTo>
                    <a:cubicBezTo>
                      <a:pt x="5005" y="5688"/>
                      <a:pt x="4847" y="5452"/>
                      <a:pt x="4512" y="5117"/>
                    </a:cubicBezTo>
                    <a:cubicBezTo>
                      <a:pt x="4355" y="4959"/>
                      <a:pt x="4099" y="4959"/>
                      <a:pt x="4020" y="4880"/>
                    </a:cubicBezTo>
                    <a:cubicBezTo>
                      <a:pt x="3527" y="4466"/>
                      <a:pt x="3449" y="4053"/>
                      <a:pt x="3114" y="3560"/>
                    </a:cubicBezTo>
                    <a:cubicBezTo>
                      <a:pt x="2956" y="3304"/>
                      <a:pt x="2306" y="2811"/>
                      <a:pt x="2207" y="2654"/>
                    </a:cubicBezTo>
                    <a:cubicBezTo>
                      <a:pt x="1892" y="2496"/>
                      <a:pt x="1971" y="2240"/>
                      <a:pt x="2385" y="1826"/>
                    </a:cubicBezTo>
                    <a:cubicBezTo>
                      <a:pt x="2385" y="1251"/>
                      <a:pt x="2570" y="923"/>
                      <a:pt x="3008" y="923"/>
                    </a:cubicBezTo>
                    <a:cubicBezTo>
                      <a:pt x="3065" y="923"/>
                      <a:pt x="3126" y="928"/>
                      <a:pt x="3192" y="940"/>
                    </a:cubicBezTo>
                    <a:cubicBezTo>
                      <a:pt x="3370" y="762"/>
                      <a:pt x="3941" y="683"/>
                      <a:pt x="4178" y="605"/>
                    </a:cubicBezTo>
                    <a:cubicBezTo>
                      <a:pt x="4538" y="467"/>
                      <a:pt x="4345" y="0"/>
                      <a:pt x="401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10"/>
              <p:cNvSpPr/>
              <p:nvPr/>
            </p:nvSpPr>
            <p:spPr>
              <a:xfrm>
                <a:off x="1110550" y="752075"/>
                <a:ext cx="362425" cy="166200"/>
              </a:xfrm>
              <a:custGeom>
                <a:rect b="b" l="l" r="r" t="t"/>
                <a:pathLst>
                  <a:path extrusionOk="0" h="6648" w="14497">
                    <a:moveTo>
                      <a:pt x="13841" y="0"/>
                    </a:moveTo>
                    <a:cubicBezTo>
                      <a:pt x="13595" y="0"/>
                      <a:pt x="13410" y="332"/>
                      <a:pt x="13590" y="527"/>
                    </a:cubicBezTo>
                    <a:cubicBezTo>
                      <a:pt x="13590" y="606"/>
                      <a:pt x="12447" y="2084"/>
                      <a:pt x="12368" y="2399"/>
                    </a:cubicBezTo>
                    <a:cubicBezTo>
                      <a:pt x="12191" y="2990"/>
                      <a:pt x="12447" y="3561"/>
                      <a:pt x="12447" y="4133"/>
                    </a:cubicBezTo>
                    <a:cubicBezTo>
                      <a:pt x="12402" y="5310"/>
                      <a:pt x="11921" y="5486"/>
                      <a:pt x="11270" y="5486"/>
                    </a:cubicBezTo>
                    <a:cubicBezTo>
                      <a:pt x="10992" y="5486"/>
                      <a:pt x="10683" y="5454"/>
                      <a:pt x="10364" y="5454"/>
                    </a:cubicBezTo>
                    <a:cubicBezTo>
                      <a:pt x="10129" y="5454"/>
                      <a:pt x="9888" y="5471"/>
                      <a:pt x="9649" y="5532"/>
                    </a:cubicBezTo>
                    <a:cubicBezTo>
                      <a:pt x="8814" y="5759"/>
                      <a:pt x="8040" y="5888"/>
                      <a:pt x="7306" y="5888"/>
                    </a:cubicBezTo>
                    <a:cubicBezTo>
                      <a:pt x="5943" y="5888"/>
                      <a:pt x="4718" y="5445"/>
                      <a:pt x="3502" y="4369"/>
                    </a:cubicBezTo>
                    <a:cubicBezTo>
                      <a:pt x="2803" y="3796"/>
                      <a:pt x="2104" y="3253"/>
                      <a:pt x="1314" y="3253"/>
                    </a:cubicBezTo>
                    <a:cubicBezTo>
                      <a:pt x="990" y="3253"/>
                      <a:pt x="651" y="3344"/>
                      <a:pt x="290" y="3561"/>
                    </a:cubicBezTo>
                    <a:cubicBezTo>
                      <a:pt x="0" y="3766"/>
                      <a:pt x="213" y="4163"/>
                      <a:pt x="544" y="4163"/>
                    </a:cubicBezTo>
                    <a:cubicBezTo>
                      <a:pt x="595" y="4163"/>
                      <a:pt x="649" y="4154"/>
                      <a:pt x="704" y="4133"/>
                    </a:cubicBezTo>
                    <a:cubicBezTo>
                      <a:pt x="941" y="3988"/>
                      <a:pt x="1166" y="3926"/>
                      <a:pt x="1381" y="3926"/>
                    </a:cubicBezTo>
                    <a:cubicBezTo>
                      <a:pt x="2277" y="3926"/>
                      <a:pt x="3008" y="4991"/>
                      <a:pt x="3738" y="5532"/>
                    </a:cubicBezTo>
                    <a:cubicBezTo>
                      <a:pt x="4389" y="5945"/>
                      <a:pt x="5216" y="6261"/>
                      <a:pt x="5965" y="6517"/>
                    </a:cubicBezTo>
                    <a:cubicBezTo>
                      <a:pt x="6438" y="6609"/>
                      <a:pt x="6918" y="6647"/>
                      <a:pt x="7401" y="6647"/>
                    </a:cubicBezTo>
                    <a:cubicBezTo>
                      <a:pt x="7742" y="6647"/>
                      <a:pt x="8085" y="6628"/>
                      <a:pt x="8428" y="6595"/>
                    </a:cubicBezTo>
                    <a:cubicBezTo>
                      <a:pt x="8995" y="6485"/>
                      <a:pt x="9893" y="6043"/>
                      <a:pt x="10610" y="6043"/>
                    </a:cubicBezTo>
                    <a:cubicBezTo>
                      <a:pt x="10913" y="6043"/>
                      <a:pt x="11184" y="6123"/>
                      <a:pt x="11383" y="6339"/>
                    </a:cubicBezTo>
                    <a:cubicBezTo>
                      <a:pt x="11422" y="6428"/>
                      <a:pt x="11501" y="6472"/>
                      <a:pt x="11592" y="6472"/>
                    </a:cubicBezTo>
                    <a:cubicBezTo>
                      <a:pt x="11684" y="6472"/>
                      <a:pt x="11787" y="6428"/>
                      <a:pt x="11876" y="6339"/>
                    </a:cubicBezTo>
                    <a:cubicBezTo>
                      <a:pt x="12270" y="5945"/>
                      <a:pt x="13018" y="5354"/>
                      <a:pt x="13255" y="4783"/>
                    </a:cubicBezTo>
                    <a:cubicBezTo>
                      <a:pt x="13511" y="4133"/>
                      <a:pt x="13255" y="3482"/>
                      <a:pt x="13511" y="2734"/>
                    </a:cubicBezTo>
                    <a:cubicBezTo>
                      <a:pt x="13846" y="1098"/>
                      <a:pt x="13846" y="2241"/>
                      <a:pt x="14161" y="1414"/>
                    </a:cubicBezTo>
                    <a:cubicBezTo>
                      <a:pt x="14161" y="1256"/>
                      <a:pt x="14338" y="1098"/>
                      <a:pt x="14417" y="921"/>
                    </a:cubicBezTo>
                    <a:cubicBezTo>
                      <a:pt x="14496" y="527"/>
                      <a:pt x="14338" y="350"/>
                      <a:pt x="14082" y="113"/>
                    </a:cubicBezTo>
                    <a:cubicBezTo>
                      <a:pt x="14002" y="33"/>
                      <a:pt x="13919" y="0"/>
                      <a:pt x="13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1" name="Google Shape;561;p10"/>
            <p:cNvGrpSpPr/>
            <p:nvPr/>
          </p:nvGrpSpPr>
          <p:grpSpPr>
            <a:xfrm>
              <a:off x="201575" y="1588900"/>
              <a:ext cx="476325" cy="703475"/>
              <a:chOff x="430175" y="1360300"/>
              <a:chExt cx="476325" cy="703475"/>
            </a:xfrm>
          </p:grpSpPr>
          <p:sp>
            <p:nvSpPr>
              <p:cNvPr id="562" name="Google Shape;562;p10"/>
              <p:cNvSpPr/>
              <p:nvPr/>
            </p:nvSpPr>
            <p:spPr>
              <a:xfrm>
                <a:off x="430175" y="1360300"/>
                <a:ext cx="476325" cy="703475"/>
              </a:xfrm>
              <a:custGeom>
                <a:rect b="b" l="l" r="r" t="t"/>
                <a:pathLst>
                  <a:path extrusionOk="0" h="28139" w="19053">
                    <a:moveTo>
                      <a:pt x="3109" y="726"/>
                    </a:moveTo>
                    <a:cubicBezTo>
                      <a:pt x="3934" y="726"/>
                      <a:pt x="4796" y="1125"/>
                      <a:pt x="5340" y="1969"/>
                    </a:cubicBezTo>
                    <a:cubicBezTo>
                      <a:pt x="5376" y="2046"/>
                      <a:pt x="5434" y="2087"/>
                      <a:pt x="5501" y="2102"/>
                    </a:cubicBezTo>
                    <a:lnTo>
                      <a:pt x="5501" y="2102"/>
                    </a:lnTo>
                    <a:cubicBezTo>
                      <a:pt x="8274" y="6055"/>
                      <a:pt x="10910" y="10090"/>
                      <a:pt x="13477" y="14126"/>
                    </a:cubicBezTo>
                    <a:cubicBezTo>
                      <a:pt x="15940" y="18173"/>
                      <a:pt x="18254" y="22534"/>
                      <a:pt x="18235" y="27354"/>
                    </a:cubicBezTo>
                    <a:lnTo>
                      <a:pt x="18235" y="27354"/>
                    </a:lnTo>
                    <a:cubicBezTo>
                      <a:pt x="13213" y="24833"/>
                      <a:pt x="10589" y="19069"/>
                      <a:pt x="7724" y="14618"/>
                    </a:cubicBezTo>
                    <a:cubicBezTo>
                      <a:pt x="6167" y="12156"/>
                      <a:pt x="4611" y="9772"/>
                      <a:pt x="3034" y="7388"/>
                    </a:cubicBezTo>
                    <a:cubicBezTo>
                      <a:pt x="2305" y="6146"/>
                      <a:pt x="828" y="4511"/>
                      <a:pt x="828" y="3033"/>
                    </a:cubicBezTo>
                    <a:cubicBezTo>
                      <a:pt x="828" y="1539"/>
                      <a:pt x="1931" y="726"/>
                      <a:pt x="3109" y="726"/>
                    </a:cubicBezTo>
                    <a:close/>
                    <a:moveTo>
                      <a:pt x="3075" y="0"/>
                    </a:moveTo>
                    <a:cubicBezTo>
                      <a:pt x="2195" y="0"/>
                      <a:pt x="1330" y="384"/>
                      <a:pt x="749" y="1221"/>
                    </a:cubicBezTo>
                    <a:cubicBezTo>
                      <a:pt x="79" y="2127"/>
                      <a:pt x="0" y="3191"/>
                      <a:pt x="335" y="4097"/>
                    </a:cubicBezTo>
                    <a:cubicBezTo>
                      <a:pt x="1064" y="6067"/>
                      <a:pt x="2640" y="7880"/>
                      <a:pt x="3704" y="9594"/>
                    </a:cubicBezTo>
                    <a:cubicBezTo>
                      <a:pt x="6088" y="13220"/>
                      <a:pt x="8374" y="16904"/>
                      <a:pt x="10758" y="20529"/>
                    </a:cubicBezTo>
                    <a:cubicBezTo>
                      <a:pt x="12807" y="23642"/>
                      <a:pt x="14856" y="26519"/>
                      <a:pt x="18403" y="28075"/>
                    </a:cubicBezTo>
                    <a:cubicBezTo>
                      <a:pt x="18468" y="28119"/>
                      <a:pt x="18535" y="28138"/>
                      <a:pt x="18597" y="28138"/>
                    </a:cubicBezTo>
                    <a:cubicBezTo>
                      <a:pt x="18761" y="28138"/>
                      <a:pt x="18895" y="28005"/>
                      <a:pt x="18895" y="27819"/>
                    </a:cubicBezTo>
                    <a:cubicBezTo>
                      <a:pt x="19053" y="23071"/>
                      <a:pt x="17004" y="18795"/>
                      <a:pt x="14620" y="14776"/>
                    </a:cubicBezTo>
                    <a:cubicBezTo>
                      <a:pt x="11822" y="10087"/>
                      <a:pt x="8709" y="5575"/>
                      <a:pt x="5596" y="1063"/>
                    </a:cubicBezTo>
                    <a:cubicBezTo>
                      <a:pt x="5527" y="972"/>
                      <a:pt x="5434" y="931"/>
                      <a:pt x="5341" y="925"/>
                    </a:cubicBezTo>
                    <a:lnTo>
                      <a:pt x="5341" y="925"/>
                    </a:lnTo>
                    <a:cubicBezTo>
                      <a:pt x="4712" y="326"/>
                      <a:pt x="3887" y="0"/>
                      <a:pt x="30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10"/>
              <p:cNvSpPr/>
              <p:nvPr/>
            </p:nvSpPr>
            <p:spPr>
              <a:xfrm>
                <a:off x="746400" y="1875525"/>
                <a:ext cx="124350" cy="88475"/>
              </a:xfrm>
              <a:custGeom>
                <a:rect b="b" l="l" r="r" t="t"/>
                <a:pathLst>
                  <a:path extrusionOk="0" h="3539" w="4974">
                    <a:moveTo>
                      <a:pt x="4593" y="0"/>
                    </a:moveTo>
                    <a:cubicBezTo>
                      <a:pt x="4467" y="0"/>
                      <a:pt x="4339" y="71"/>
                      <a:pt x="4276" y="236"/>
                    </a:cubicBezTo>
                    <a:cubicBezTo>
                      <a:pt x="3814" y="1788"/>
                      <a:pt x="2398" y="2890"/>
                      <a:pt x="809" y="2890"/>
                    </a:cubicBezTo>
                    <a:cubicBezTo>
                      <a:pt x="704" y="2890"/>
                      <a:pt x="599" y="2885"/>
                      <a:pt x="493" y="2876"/>
                    </a:cubicBezTo>
                    <a:cubicBezTo>
                      <a:pt x="0" y="2876"/>
                      <a:pt x="79" y="3526"/>
                      <a:pt x="493" y="3526"/>
                    </a:cubicBezTo>
                    <a:cubicBezTo>
                      <a:pt x="595" y="3534"/>
                      <a:pt x="696" y="3538"/>
                      <a:pt x="797" y="3538"/>
                    </a:cubicBezTo>
                    <a:cubicBezTo>
                      <a:pt x="2655" y="3538"/>
                      <a:pt x="4384" y="2188"/>
                      <a:pt x="4926" y="413"/>
                    </a:cubicBezTo>
                    <a:cubicBezTo>
                      <a:pt x="4974" y="164"/>
                      <a:pt x="4785" y="0"/>
                      <a:pt x="459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10"/>
              <p:cNvSpPr/>
              <p:nvPr/>
            </p:nvSpPr>
            <p:spPr>
              <a:xfrm>
                <a:off x="442525" y="1406975"/>
                <a:ext cx="142325" cy="89450"/>
              </a:xfrm>
              <a:custGeom>
                <a:rect b="b" l="l" r="r" t="t"/>
                <a:pathLst>
                  <a:path extrusionOk="0" h="3578" w="5693">
                    <a:moveTo>
                      <a:pt x="5261" y="1"/>
                    </a:moveTo>
                    <a:cubicBezTo>
                      <a:pt x="5127" y="1"/>
                      <a:pt x="4992" y="54"/>
                      <a:pt x="4924" y="181"/>
                    </a:cubicBezTo>
                    <a:cubicBezTo>
                      <a:pt x="4263" y="1898"/>
                      <a:pt x="2709" y="2933"/>
                      <a:pt x="954" y="2933"/>
                    </a:cubicBezTo>
                    <a:cubicBezTo>
                      <a:pt x="776" y="2933"/>
                      <a:pt x="595" y="2922"/>
                      <a:pt x="413" y="2900"/>
                    </a:cubicBezTo>
                    <a:cubicBezTo>
                      <a:pt x="384" y="2893"/>
                      <a:pt x="358" y="2890"/>
                      <a:pt x="334" y="2890"/>
                    </a:cubicBezTo>
                    <a:cubicBezTo>
                      <a:pt x="1" y="2890"/>
                      <a:pt x="27" y="3477"/>
                      <a:pt x="413" y="3550"/>
                    </a:cubicBezTo>
                    <a:cubicBezTo>
                      <a:pt x="587" y="3569"/>
                      <a:pt x="761" y="3578"/>
                      <a:pt x="933" y="3578"/>
                    </a:cubicBezTo>
                    <a:cubicBezTo>
                      <a:pt x="2964" y="3578"/>
                      <a:pt x="4832" y="2318"/>
                      <a:pt x="5594" y="339"/>
                    </a:cubicBezTo>
                    <a:cubicBezTo>
                      <a:pt x="5692" y="143"/>
                      <a:pt x="5479" y="1"/>
                      <a:pt x="526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10"/>
              <p:cNvSpPr/>
              <p:nvPr/>
            </p:nvSpPr>
            <p:spPr>
              <a:xfrm>
                <a:off x="522550" y="1451350"/>
                <a:ext cx="316950" cy="494450"/>
              </a:xfrm>
              <a:custGeom>
                <a:rect b="b" l="l" r="r" t="t"/>
                <a:pathLst>
                  <a:path extrusionOk="0" h="19778" w="12678">
                    <a:moveTo>
                      <a:pt x="471" y="1"/>
                    </a:moveTo>
                    <a:cubicBezTo>
                      <a:pt x="235" y="1"/>
                      <a:pt x="0" y="233"/>
                      <a:pt x="167" y="455"/>
                    </a:cubicBezTo>
                    <a:cubicBezTo>
                      <a:pt x="1980" y="3588"/>
                      <a:pt x="3871" y="6701"/>
                      <a:pt x="5841" y="9814"/>
                    </a:cubicBezTo>
                    <a:cubicBezTo>
                      <a:pt x="7812" y="13104"/>
                      <a:pt x="9683" y="16631"/>
                      <a:pt x="11989" y="19665"/>
                    </a:cubicBezTo>
                    <a:cubicBezTo>
                      <a:pt x="12049" y="19744"/>
                      <a:pt x="12122" y="19777"/>
                      <a:pt x="12196" y="19777"/>
                    </a:cubicBezTo>
                    <a:cubicBezTo>
                      <a:pt x="12435" y="19777"/>
                      <a:pt x="12677" y="19429"/>
                      <a:pt x="12481" y="19173"/>
                    </a:cubicBezTo>
                    <a:cubicBezTo>
                      <a:pt x="10097" y="16060"/>
                      <a:pt x="8206" y="12533"/>
                      <a:pt x="6157" y="9243"/>
                    </a:cubicBezTo>
                    <a:cubicBezTo>
                      <a:pt x="4364" y="6208"/>
                      <a:pt x="2551" y="3174"/>
                      <a:pt x="738" y="140"/>
                    </a:cubicBezTo>
                    <a:cubicBezTo>
                      <a:pt x="669" y="41"/>
                      <a:pt x="570" y="1"/>
                      <a:pt x="47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0"/>
              <p:cNvSpPr/>
              <p:nvPr/>
            </p:nvSpPr>
            <p:spPr>
              <a:xfrm>
                <a:off x="850250" y="1990600"/>
                <a:ext cx="49050" cy="58725"/>
              </a:xfrm>
              <a:custGeom>
                <a:rect b="b" l="l" r="r" t="t"/>
                <a:pathLst>
                  <a:path extrusionOk="0" h="2349" w="1962">
                    <a:moveTo>
                      <a:pt x="1558" y="0"/>
                    </a:moveTo>
                    <a:cubicBezTo>
                      <a:pt x="1424" y="0"/>
                      <a:pt x="1297" y="74"/>
                      <a:pt x="1265" y="243"/>
                    </a:cubicBezTo>
                    <a:cubicBezTo>
                      <a:pt x="1186" y="893"/>
                      <a:pt x="851" y="1386"/>
                      <a:pt x="280" y="1721"/>
                    </a:cubicBezTo>
                    <a:cubicBezTo>
                      <a:pt x="0" y="1918"/>
                      <a:pt x="187" y="2348"/>
                      <a:pt x="451" y="2348"/>
                    </a:cubicBezTo>
                    <a:cubicBezTo>
                      <a:pt x="503" y="2348"/>
                      <a:pt x="559" y="2331"/>
                      <a:pt x="615" y="2292"/>
                    </a:cubicBezTo>
                    <a:cubicBezTo>
                      <a:pt x="1265" y="1878"/>
                      <a:pt x="1757" y="1228"/>
                      <a:pt x="1915" y="401"/>
                    </a:cubicBezTo>
                    <a:cubicBezTo>
                      <a:pt x="1962" y="156"/>
                      <a:pt x="1753" y="0"/>
                      <a:pt x="155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7" name="Google Shape;567;p10"/>
            <p:cNvGrpSpPr/>
            <p:nvPr/>
          </p:nvGrpSpPr>
          <p:grpSpPr>
            <a:xfrm>
              <a:off x="1096500" y="1694925"/>
              <a:ext cx="741575" cy="503700"/>
              <a:chOff x="1325100" y="1466325"/>
              <a:chExt cx="741575" cy="503700"/>
            </a:xfrm>
          </p:grpSpPr>
          <p:sp>
            <p:nvSpPr>
              <p:cNvPr id="568" name="Google Shape;568;p10"/>
              <p:cNvSpPr/>
              <p:nvPr/>
            </p:nvSpPr>
            <p:spPr>
              <a:xfrm>
                <a:off x="1325100" y="1818350"/>
                <a:ext cx="183425" cy="151675"/>
              </a:xfrm>
              <a:custGeom>
                <a:rect b="b" l="l" r="r" t="t"/>
                <a:pathLst>
                  <a:path extrusionOk="0" h="6067" w="7337">
                    <a:moveTo>
                      <a:pt x="2368" y="1"/>
                    </a:moveTo>
                    <a:cubicBezTo>
                      <a:pt x="946" y="1"/>
                      <a:pt x="1" y="2430"/>
                      <a:pt x="575" y="3508"/>
                    </a:cubicBezTo>
                    <a:cubicBezTo>
                      <a:pt x="626" y="3642"/>
                      <a:pt x="723" y="3698"/>
                      <a:pt x="824" y="3698"/>
                    </a:cubicBezTo>
                    <a:cubicBezTo>
                      <a:pt x="1035" y="3698"/>
                      <a:pt x="1266" y="3458"/>
                      <a:pt x="1146" y="3192"/>
                    </a:cubicBezTo>
                    <a:cubicBezTo>
                      <a:pt x="910" y="2779"/>
                      <a:pt x="1067" y="1616"/>
                      <a:pt x="1481" y="1380"/>
                    </a:cubicBezTo>
                    <a:cubicBezTo>
                      <a:pt x="2052" y="1301"/>
                      <a:pt x="2624" y="1301"/>
                      <a:pt x="3116" y="1301"/>
                    </a:cubicBezTo>
                    <a:cubicBezTo>
                      <a:pt x="3294" y="1616"/>
                      <a:pt x="3372" y="1951"/>
                      <a:pt x="3451" y="2286"/>
                    </a:cubicBezTo>
                    <a:cubicBezTo>
                      <a:pt x="3688" y="3429"/>
                      <a:pt x="3451" y="4572"/>
                      <a:pt x="2801" y="5557"/>
                    </a:cubicBezTo>
                    <a:cubicBezTo>
                      <a:pt x="2645" y="5782"/>
                      <a:pt x="2824" y="6067"/>
                      <a:pt x="3083" y="6067"/>
                    </a:cubicBezTo>
                    <a:cubicBezTo>
                      <a:pt x="3119" y="6067"/>
                      <a:pt x="3156" y="6061"/>
                      <a:pt x="3195" y="6049"/>
                    </a:cubicBezTo>
                    <a:cubicBezTo>
                      <a:pt x="4515" y="5478"/>
                      <a:pt x="5835" y="4828"/>
                      <a:pt x="7057" y="4079"/>
                    </a:cubicBezTo>
                    <a:cubicBezTo>
                      <a:pt x="7336" y="3882"/>
                      <a:pt x="7149" y="3451"/>
                      <a:pt x="6897" y="3451"/>
                    </a:cubicBezTo>
                    <a:cubicBezTo>
                      <a:pt x="6847" y="3451"/>
                      <a:pt x="6794" y="3468"/>
                      <a:pt x="6742" y="3508"/>
                    </a:cubicBezTo>
                    <a:cubicBezTo>
                      <a:pt x="5763" y="4098"/>
                      <a:pt x="4797" y="4627"/>
                      <a:pt x="3824" y="5065"/>
                    </a:cubicBezTo>
                    <a:lnTo>
                      <a:pt x="3824" y="5065"/>
                    </a:lnTo>
                    <a:cubicBezTo>
                      <a:pt x="4166" y="4286"/>
                      <a:pt x="4310" y="3431"/>
                      <a:pt x="4180" y="2523"/>
                    </a:cubicBezTo>
                    <a:cubicBezTo>
                      <a:pt x="4101" y="1715"/>
                      <a:pt x="3786" y="552"/>
                      <a:pt x="2959" y="138"/>
                    </a:cubicBezTo>
                    <a:cubicBezTo>
                      <a:pt x="2755" y="44"/>
                      <a:pt x="2558" y="1"/>
                      <a:pt x="23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10"/>
              <p:cNvSpPr/>
              <p:nvPr/>
            </p:nvSpPr>
            <p:spPr>
              <a:xfrm>
                <a:off x="1585675" y="1658275"/>
                <a:ext cx="183425" cy="151675"/>
              </a:xfrm>
              <a:custGeom>
                <a:rect b="b" l="l" r="r" t="t"/>
                <a:pathLst>
                  <a:path extrusionOk="0" h="6067" w="7337">
                    <a:moveTo>
                      <a:pt x="2374" y="0"/>
                    </a:moveTo>
                    <a:cubicBezTo>
                      <a:pt x="962" y="0"/>
                      <a:pt x="1" y="2429"/>
                      <a:pt x="574" y="3507"/>
                    </a:cubicBezTo>
                    <a:cubicBezTo>
                      <a:pt x="632" y="3642"/>
                      <a:pt x="731" y="3697"/>
                      <a:pt x="833" y="3697"/>
                    </a:cubicBezTo>
                    <a:cubicBezTo>
                      <a:pt x="1044" y="3697"/>
                      <a:pt x="1265" y="3458"/>
                      <a:pt x="1146" y="3192"/>
                    </a:cubicBezTo>
                    <a:cubicBezTo>
                      <a:pt x="909" y="2778"/>
                      <a:pt x="1067" y="1616"/>
                      <a:pt x="1481" y="1301"/>
                    </a:cubicBezTo>
                    <a:lnTo>
                      <a:pt x="3116" y="1301"/>
                    </a:lnTo>
                    <a:cubicBezTo>
                      <a:pt x="3293" y="1537"/>
                      <a:pt x="3372" y="1872"/>
                      <a:pt x="3451" y="2286"/>
                    </a:cubicBezTo>
                    <a:cubicBezTo>
                      <a:pt x="3707" y="3428"/>
                      <a:pt x="3451" y="4571"/>
                      <a:pt x="2801" y="5556"/>
                    </a:cubicBezTo>
                    <a:cubicBezTo>
                      <a:pt x="2645" y="5781"/>
                      <a:pt x="2823" y="6067"/>
                      <a:pt x="3096" y="6067"/>
                    </a:cubicBezTo>
                    <a:cubicBezTo>
                      <a:pt x="3134" y="6067"/>
                      <a:pt x="3174" y="6061"/>
                      <a:pt x="3215" y="6049"/>
                    </a:cubicBezTo>
                    <a:cubicBezTo>
                      <a:pt x="4515" y="5478"/>
                      <a:pt x="5835" y="4827"/>
                      <a:pt x="7057" y="4079"/>
                    </a:cubicBezTo>
                    <a:cubicBezTo>
                      <a:pt x="7336" y="3881"/>
                      <a:pt x="7149" y="3451"/>
                      <a:pt x="6897" y="3451"/>
                    </a:cubicBezTo>
                    <a:cubicBezTo>
                      <a:pt x="6846" y="3451"/>
                      <a:pt x="6794" y="3468"/>
                      <a:pt x="6741" y="3507"/>
                    </a:cubicBezTo>
                    <a:cubicBezTo>
                      <a:pt x="5763" y="4097"/>
                      <a:pt x="4797" y="4626"/>
                      <a:pt x="3824" y="5065"/>
                    </a:cubicBezTo>
                    <a:lnTo>
                      <a:pt x="3824" y="5065"/>
                    </a:lnTo>
                    <a:cubicBezTo>
                      <a:pt x="4167" y="4285"/>
                      <a:pt x="4315" y="3430"/>
                      <a:pt x="4200" y="2522"/>
                    </a:cubicBezTo>
                    <a:cubicBezTo>
                      <a:pt x="4101" y="1714"/>
                      <a:pt x="3786" y="552"/>
                      <a:pt x="2958" y="138"/>
                    </a:cubicBezTo>
                    <a:cubicBezTo>
                      <a:pt x="2757" y="43"/>
                      <a:pt x="2561" y="0"/>
                      <a:pt x="237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10"/>
              <p:cNvSpPr/>
              <p:nvPr/>
            </p:nvSpPr>
            <p:spPr>
              <a:xfrm>
                <a:off x="1515700" y="1783850"/>
                <a:ext cx="74950" cy="77725"/>
              </a:xfrm>
              <a:custGeom>
                <a:rect b="b" l="l" r="r" t="t"/>
                <a:pathLst>
                  <a:path extrusionOk="0" h="3109" w="2998">
                    <a:moveTo>
                      <a:pt x="474" y="0"/>
                    </a:moveTo>
                    <a:cubicBezTo>
                      <a:pt x="232" y="0"/>
                      <a:pt x="1" y="232"/>
                      <a:pt x="182" y="455"/>
                    </a:cubicBezTo>
                    <a:cubicBezTo>
                      <a:pt x="832" y="1361"/>
                      <a:pt x="1482" y="2188"/>
                      <a:pt x="2309" y="2996"/>
                    </a:cubicBezTo>
                    <a:cubicBezTo>
                      <a:pt x="2388" y="3075"/>
                      <a:pt x="2471" y="3108"/>
                      <a:pt x="2549" y="3108"/>
                    </a:cubicBezTo>
                    <a:cubicBezTo>
                      <a:pt x="2802" y="3108"/>
                      <a:pt x="2998" y="2760"/>
                      <a:pt x="2802" y="2504"/>
                    </a:cubicBezTo>
                    <a:cubicBezTo>
                      <a:pt x="2073" y="1775"/>
                      <a:pt x="1324" y="947"/>
                      <a:pt x="753" y="139"/>
                    </a:cubicBezTo>
                    <a:cubicBezTo>
                      <a:pt x="677" y="41"/>
                      <a:pt x="575" y="0"/>
                      <a:pt x="47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10"/>
              <p:cNvSpPr/>
              <p:nvPr/>
            </p:nvSpPr>
            <p:spPr>
              <a:xfrm>
                <a:off x="1509275" y="1793800"/>
                <a:ext cx="83475" cy="62600"/>
              </a:xfrm>
              <a:custGeom>
                <a:rect b="b" l="l" r="r" t="t"/>
                <a:pathLst>
                  <a:path extrusionOk="0" h="2504" w="3339">
                    <a:moveTo>
                      <a:pt x="2888" y="0"/>
                    </a:moveTo>
                    <a:cubicBezTo>
                      <a:pt x="2835" y="0"/>
                      <a:pt x="2780" y="17"/>
                      <a:pt x="2724" y="57"/>
                    </a:cubicBezTo>
                    <a:cubicBezTo>
                      <a:pt x="1916" y="628"/>
                      <a:pt x="1089" y="1298"/>
                      <a:pt x="261" y="1869"/>
                    </a:cubicBezTo>
                    <a:cubicBezTo>
                      <a:pt x="0" y="2065"/>
                      <a:pt x="171" y="2504"/>
                      <a:pt x="428" y="2504"/>
                    </a:cubicBezTo>
                    <a:cubicBezTo>
                      <a:pt x="481" y="2504"/>
                      <a:pt x="538" y="2485"/>
                      <a:pt x="596" y="2441"/>
                    </a:cubicBezTo>
                    <a:cubicBezTo>
                      <a:pt x="1424" y="1790"/>
                      <a:pt x="2232" y="1219"/>
                      <a:pt x="3059" y="628"/>
                    </a:cubicBezTo>
                    <a:cubicBezTo>
                      <a:pt x="3338" y="431"/>
                      <a:pt x="3152" y="0"/>
                      <a:pt x="28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10"/>
              <p:cNvSpPr/>
              <p:nvPr/>
            </p:nvSpPr>
            <p:spPr>
              <a:xfrm>
                <a:off x="1778025" y="1600600"/>
                <a:ext cx="97525" cy="66250"/>
              </a:xfrm>
              <a:custGeom>
                <a:rect b="b" l="l" r="r" t="t"/>
                <a:pathLst>
                  <a:path extrusionOk="0" h="2650" w="3901">
                    <a:moveTo>
                      <a:pt x="3377" y="1"/>
                    </a:moveTo>
                    <a:cubicBezTo>
                      <a:pt x="3299" y="1"/>
                      <a:pt x="3218" y="25"/>
                      <a:pt x="3146" y="81"/>
                    </a:cubicBezTo>
                    <a:cubicBezTo>
                      <a:pt x="2318" y="810"/>
                      <a:pt x="1333" y="1460"/>
                      <a:pt x="348" y="2051"/>
                    </a:cubicBezTo>
                    <a:cubicBezTo>
                      <a:pt x="1" y="2190"/>
                      <a:pt x="204" y="2650"/>
                      <a:pt x="540" y="2650"/>
                    </a:cubicBezTo>
                    <a:cubicBezTo>
                      <a:pt x="585" y="2650"/>
                      <a:pt x="633" y="2641"/>
                      <a:pt x="683" y="2622"/>
                    </a:cubicBezTo>
                    <a:cubicBezTo>
                      <a:pt x="1747" y="2051"/>
                      <a:pt x="2732" y="1302"/>
                      <a:pt x="3638" y="573"/>
                    </a:cubicBezTo>
                    <a:cubicBezTo>
                      <a:pt x="3900" y="311"/>
                      <a:pt x="3656" y="1"/>
                      <a:pt x="33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10"/>
              <p:cNvSpPr/>
              <p:nvPr/>
            </p:nvSpPr>
            <p:spPr>
              <a:xfrm>
                <a:off x="1804750" y="1633700"/>
                <a:ext cx="81575" cy="58500"/>
              </a:xfrm>
              <a:custGeom>
                <a:rect b="b" l="l" r="r" t="t"/>
                <a:pathLst>
                  <a:path extrusionOk="0" h="2340" w="3263">
                    <a:moveTo>
                      <a:pt x="2811" y="1"/>
                    </a:moveTo>
                    <a:cubicBezTo>
                      <a:pt x="2759" y="1"/>
                      <a:pt x="2703" y="18"/>
                      <a:pt x="2648" y="57"/>
                    </a:cubicBezTo>
                    <a:cubicBezTo>
                      <a:pt x="1840" y="629"/>
                      <a:pt x="1091" y="1121"/>
                      <a:pt x="264" y="1712"/>
                    </a:cubicBezTo>
                    <a:cubicBezTo>
                      <a:pt x="1" y="1909"/>
                      <a:pt x="177" y="2340"/>
                      <a:pt x="437" y="2340"/>
                    </a:cubicBezTo>
                    <a:cubicBezTo>
                      <a:pt x="488" y="2340"/>
                      <a:pt x="543" y="2323"/>
                      <a:pt x="599" y="2284"/>
                    </a:cubicBezTo>
                    <a:cubicBezTo>
                      <a:pt x="1426" y="1712"/>
                      <a:pt x="2155" y="1220"/>
                      <a:pt x="2983" y="629"/>
                    </a:cubicBezTo>
                    <a:cubicBezTo>
                      <a:pt x="3262" y="431"/>
                      <a:pt x="3076" y="1"/>
                      <a:pt x="28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10"/>
              <p:cNvSpPr/>
              <p:nvPr/>
            </p:nvSpPr>
            <p:spPr>
              <a:xfrm>
                <a:off x="1891050" y="1466325"/>
                <a:ext cx="175625" cy="102750"/>
              </a:xfrm>
              <a:custGeom>
                <a:rect b="b" l="l" r="r" t="t"/>
                <a:pathLst>
                  <a:path extrusionOk="0" h="4110" w="7025">
                    <a:moveTo>
                      <a:pt x="444" y="0"/>
                    </a:moveTo>
                    <a:cubicBezTo>
                      <a:pt x="200" y="0"/>
                      <a:pt x="0" y="349"/>
                      <a:pt x="181" y="605"/>
                    </a:cubicBezTo>
                    <a:cubicBezTo>
                      <a:pt x="930" y="1590"/>
                      <a:pt x="1501" y="2575"/>
                      <a:pt x="1915" y="3718"/>
                    </a:cubicBezTo>
                    <a:cubicBezTo>
                      <a:pt x="1915" y="3911"/>
                      <a:pt x="2049" y="4003"/>
                      <a:pt x="2191" y="4003"/>
                    </a:cubicBezTo>
                    <a:cubicBezTo>
                      <a:pt x="2238" y="4003"/>
                      <a:pt x="2285" y="3993"/>
                      <a:pt x="2329" y="3974"/>
                    </a:cubicBezTo>
                    <a:cubicBezTo>
                      <a:pt x="3098" y="3461"/>
                      <a:pt x="3883" y="2963"/>
                      <a:pt x="4670" y="2466"/>
                    </a:cubicBezTo>
                    <a:lnTo>
                      <a:pt x="4670" y="2466"/>
                    </a:lnTo>
                    <a:cubicBezTo>
                      <a:pt x="5210" y="3035"/>
                      <a:pt x="5790" y="3558"/>
                      <a:pt x="6427" y="4053"/>
                    </a:cubicBezTo>
                    <a:cubicBezTo>
                      <a:pt x="6482" y="4092"/>
                      <a:pt x="6537" y="4109"/>
                      <a:pt x="6589" y="4109"/>
                    </a:cubicBezTo>
                    <a:cubicBezTo>
                      <a:pt x="6849" y="4109"/>
                      <a:pt x="7025" y="3679"/>
                      <a:pt x="6762" y="3481"/>
                    </a:cubicBezTo>
                    <a:cubicBezTo>
                      <a:pt x="6196" y="3051"/>
                      <a:pt x="5682" y="2569"/>
                      <a:pt x="5205" y="2065"/>
                    </a:cubicBezTo>
                    <a:lnTo>
                      <a:pt x="5205" y="2065"/>
                    </a:lnTo>
                    <a:cubicBezTo>
                      <a:pt x="5235" y="1995"/>
                      <a:pt x="5234" y="1913"/>
                      <a:pt x="5186" y="1826"/>
                    </a:cubicBezTo>
                    <a:cubicBezTo>
                      <a:pt x="4949" y="1255"/>
                      <a:pt x="4614" y="1019"/>
                      <a:pt x="4043" y="762"/>
                    </a:cubicBezTo>
                    <a:cubicBezTo>
                      <a:pt x="4019" y="754"/>
                      <a:pt x="3994" y="751"/>
                      <a:pt x="3968" y="751"/>
                    </a:cubicBezTo>
                    <a:cubicBezTo>
                      <a:pt x="3743" y="751"/>
                      <a:pt x="3487" y="1043"/>
                      <a:pt x="3629" y="1255"/>
                    </a:cubicBezTo>
                    <a:cubicBezTo>
                      <a:pt x="3821" y="1502"/>
                      <a:pt x="4018" y="1741"/>
                      <a:pt x="4220" y="1973"/>
                    </a:cubicBezTo>
                    <a:lnTo>
                      <a:pt x="4220" y="1973"/>
                    </a:lnTo>
                    <a:cubicBezTo>
                      <a:pt x="3601" y="2369"/>
                      <a:pt x="2974" y="2765"/>
                      <a:pt x="2346" y="3161"/>
                    </a:cubicBezTo>
                    <a:lnTo>
                      <a:pt x="2346" y="3161"/>
                    </a:lnTo>
                    <a:cubicBezTo>
                      <a:pt x="1946" y="2073"/>
                      <a:pt x="1412" y="1061"/>
                      <a:pt x="674" y="112"/>
                    </a:cubicBezTo>
                    <a:cubicBezTo>
                      <a:pt x="599" y="33"/>
                      <a:pt x="520" y="0"/>
                      <a:pt x="4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5" name="Google Shape;575;p10"/>
            <p:cNvGrpSpPr/>
            <p:nvPr/>
          </p:nvGrpSpPr>
          <p:grpSpPr>
            <a:xfrm>
              <a:off x="292400" y="2638150"/>
              <a:ext cx="940350" cy="379100"/>
              <a:chOff x="368600" y="2638150"/>
              <a:chExt cx="940350" cy="379100"/>
            </a:xfrm>
          </p:grpSpPr>
          <p:sp>
            <p:nvSpPr>
              <p:cNvPr id="576" name="Google Shape;576;p10"/>
              <p:cNvSpPr/>
              <p:nvPr/>
            </p:nvSpPr>
            <p:spPr>
              <a:xfrm>
                <a:off x="370625" y="2638150"/>
                <a:ext cx="938325" cy="379100"/>
              </a:xfrm>
              <a:custGeom>
                <a:rect b="b" l="l" r="r" t="t"/>
                <a:pathLst>
                  <a:path extrusionOk="0" h="15164" w="37533">
                    <a:moveTo>
                      <a:pt x="30677" y="1097"/>
                    </a:moveTo>
                    <a:cubicBezTo>
                      <a:pt x="31648" y="1097"/>
                      <a:pt x="32606" y="1371"/>
                      <a:pt x="33670" y="1925"/>
                    </a:cubicBezTo>
                    <a:cubicBezTo>
                      <a:pt x="34396" y="2315"/>
                      <a:pt x="35122" y="2705"/>
                      <a:pt x="35905" y="3044"/>
                    </a:cubicBezTo>
                    <a:lnTo>
                      <a:pt x="35905" y="3044"/>
                    </a:lnTo>
                    <a:cubicBezTo>
                      <a:pt x="25855" y="5135"/>
                      <a:pt x="15930" y="7949"/>
                      <a:pt x="6446" y="11832"/>
                    </a:cubicBezTo>
                    <a:lnTo>
                      <a:pt x="6446" y="11832"/>
                    </a:lnTo>
                    <a:cubicBezTo>
                      <a:pt x="10461" y="9658"/>
                      <a:pt x="14535" y="7620"/>
                      <a:pt x="18716" y="5688"/>
                    </a:cubicBezTo>
                    <a:cubicBezTo>
                      <a:pt x="21849" y="4289"/>
                      <a:pt x="25040" y="2910"/>
                      <a:pt x="28331" y="1590"/>
                    </a:cubicBezTo>
                    <a:cubicBezTo>
                      <a:pt x="29158" y="1262"/>
                      <a:pt x="29921" y="1097"/>
                      <a:pt x="30677" y="1097"/>
                    </a:cubicBezTo>
                    <a:close/>
                    <a:moveTo>
                      <a:pt x="22876" y="1"/>
                    </a:moveTo>
                    <a:cubicBezTo>
                      <a:pt x="22836" y="1"/>
                      <a:pt x="22795" y="11"/>
                      <a:pt x="22755" y="33"/>
                    </a:cubicBezTo>
                    <a:cubicBezTo>
                      <a:pt x="14874" y="4289"/>
                      <a:pt x="7387" y="9136"/>
                      <a:pt x="254" y="14554"/>
                    </a:cubicBezTo>
                    <a:cubicBezTo>
                      <a:pt x="254" y="14554"/>
                      <a:pt x="254" y="14554"/>
                      <a:pt x="254" y="14554"/>
                    </a:cubicBezTo>
                    <a:lnTo>
                      <a:pt x="254" y="14554"/>
                    </a:lnTo>
                    <a:cubicBezTo>
                      <a:pt x="1" y="14663"/>
                      <a:pt x="28" y="14920"/>
                      <a:pt x="183" y="15061"/>
                    </a:cubicBezTo>
                    <a:lnTo>
                      <a:pt x="183" y="15061"/>
                    </a:lnTo>
                    <a:cubicBezTo>
                      <a:pt x="239" y="15123"/>
                      <a:pt x="320" y="15163"/>
                      <a:pt x="418" y="15163"/>
                    </a:cubicBezTo>
                    <a:cubicBezTo>
                      <a:pt x="471" y="15163"/>
                      <a:pt x="528" y="15152"/>
                      <a:pt x="589" y="15126"/>
                    </a:cubicBezTo>
                    <a:cubicBezTo>
                      <a:pt x="12155" y="9629"/>
                      <a:pt x="24627" y="6023"/>
                      <a:pt x="37197" y="3481"/>
                    </a:cubicBezTo>
                    <a:cubicBezTo>
                      <a:pt x="37532" y="3403"/>
                      <a:pt x="37434" y="2910"/>
                      <a:pt x="37197" y="2812"/>
                    </a:cubicBezTo>
                    <a:cubicBezTo>
                      <a:pt x="35018" y="2166"/>
                      <a:pt x="33023" y="348"/>
                      <a:pt x="30722" y="348"/>
                    </a:cubicBezTo>
                    <a:cubicBezTo>
                      <a:pt x="30423" y="348"/>
                      <a:pt x="30119" y="379"/>
                      <a:pt x="29809" y="447"/>
                    </a:cubicBezTo>
                    <a:cubicBezTo>
                      <a:pt x="28075" y="762"/>
                      <a:pt x="26361" y="1669"/>
                      <a:pt x="24725" y="2417"/>
                    </a:cubicBezTo>
                    <a:cubicBezTo>
                      <a:pt x="23149" y="3068"/>
                      <a:pt x="21592" y="3718"/>
                      <a:pt x="20036" y="4388"/>
                    </a:cubicBezTo>
                    <a:cubicBezTo>
                      <a:pt x="14994" y="6658"/>
                      <a:pt x="10007" y="9116"/>
                      <a:pt x="5133" y="11786"/>
                    </a:cubicBezTo>
                    <a:lnTo>
                      <a:pt x="5133" y="11786"/>
                    </a:lnTo>
                    <a:cubicBezTo>
                      <a:pt x="10880" y="7702"/>
                      <a:pt x="16846" y="3981"/>
                      <a:pt x="23070" y="605"/>
                    </a:cubicBezTo>
                    <a:cubicBezTo>
                      <a:pt x="23362" y="467"/>
                      <a:pt x="23145" y="1"/>
                      <a:pt x="228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10"/>
              <p:cNvSpPr/>
              <p:nvPr/>
            </p:nvSpPr>
            <p:spPr>
              <a:xfrm>
                <a:off x="368600" y="2638225"/>
                <a:ext cx="585975" cy="378900"/>
              </a:xfrm>
              <a:custGeom>
                <a:rect b="b" l="l" r="r" t="t"/>
                <a:pathLst>
                  <a:path extrusionOk="0" h="15156" w="23439">
                    <a:moveTo>
                      <a:pt x="23021" y="1"/>
                    </a:moveTo>
                    <a:cubicBezTo>
                      <a:pt x="22987" y="1"/>
                      <a:pt x="22951" y="10"/>
                      <a:pt x="22915" y="30"/>
                    </a:cubicBezTo>
                    <a:cubicBezTo>
                      <a:pt x="20767" y="681"/>
                      <a:pt x="18560" y="523"/>
                      <a:pt x="16511" y="1094"/>
                    </a:cubicBezTo>
                    <a:cubicBezTo>
                      <a:pt x="14462" y="1666"/>
                      <a:pt x="12807" y="3065"/>
                      <a:pt x="11172" y="4286"/>
                    </a:cubicBezTo>
                    <a:cubicBezTo>
                      <a:pt x="7231" y="7419"/>
                      <a:pt x="3783" y="11103"/>
                      <a:pt x="256" y="14551"/>
                    </a:cubicBezTo>
                    <a:cubicBezTo>
                      <a:pt x="0" y="14807"/>
                      <a:pt x="228" y="15156"/>
                      <a:pt x="499" y="15156"/>
                    </a:cubicBezTo>
                    <a:cubicBezTo>
                      <a:pt x="583" y="15156"/>
                      <a:pt x="670" y="15123"/>
                      <a:pt x="749" y="15044"/>
                    </a:cubicBezTo>
                    <a:cubicBezTo>
                      <a:pt x="3941" y="11852"/>
                      <a:pt x="7152" y="8483"/>
                      <a:pt x="10679" y="5527"/>
                    </a:cubicBezTo>
                    <a:cubicBezTo>
                      <a:pt x="12571" y="4050"/>
                      <a:pt x="14541" y="2316"/>
                      <a:pt x="16925" y="1666"/>
                    </a:cubicBezTo>
                    <a:cubicBezTo>
                      <a:pt x="18974" y="1173"/>
                      <a:pt x="21023" y="1252"/>
                      <a:pt x="23072" y="681"/>
                    </a:cubicBezTo>
                    <a:cubicBezTo>
                      <a:pt x="23438" y="541"/>
                      <a:pt x="23280" y="1"/>
                      <a:pt x="2302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10"/>
              <p:cNvSpPr/>
              <p:nvPr/>
            </p:nvSpPr>
            <p:spPr>
              <a:xfrm>
                <a:off x="369300" y="2737950"/>
                <a:ext cx="802875" cy="278600"/>
              </a:xfrm>
              <a:custGeom>
                <a:rect b="b" l="l" r="r" t="t"/>
                <a:pathLst>
                  <a:path extrusionOk="0" h="11144" w="32115">
                    <a:moveTo>
                      <a:pt x="31638" y="1"/>
                    </a:moveTo>
                    <a:cubicBezTo>
                      <a:pt x="31548" y="1"/>
                      <a:pt x="31464" y="41"/>
                      <a:pt x="31418" y="140"/>
                    </a:cubicBezTo>
                    <a:cubicBezTo>
                      <a:pt x="30925" y="1460"/>
                      <a:pt x="30433" y="3351"/>
                      <a:pt x="29605" y="4494"/>
                    </a:cubicBezTo>
                    <a:cubicBezTo>
                      <a:pt x="28719" y="5558"/>
                      <a:pt x="26492" y="5637"/>
                      <a:pt x="25271" y="5893"/>
                    </a:cubicBezTo>
                    <a:cubicBezTo>
                      <a:pt x="22473" y="6385"/>
                      <a:pt x="19754" y="6878"/>
                      <a:pt x="16976" y="7449"/>
                    </a:cubicBezTo>
                    <a:cubicBezTo>
                      <a:pt x="11380" y="8434"/>
                      <a:pt x="5883" y="9498"/>
                      <a:pt x="386" y="10484"/>
                    </a:cubicBezTo>
                    <a:cubicBezTo>
                      <a:pt x="1" y="10557"/>
                      <a:pt x="128" y="11144"/>
                      <a:pt x="466" y="11144"/>
                    </a:cubicBezTo>
                    <a:cubicBezTo>
                      <a:pt x="491" y="11144"/>
                      <a:pt x="517" y="11140"/>
                      <a:pt x="544" y="11134"/>
                    </a:cubicBezTo>
                    <a:cubicBezTo>
                      <a:pt x="6632" y="9991"/>
                      <a:pt x="12700" y="8848"/>
                      <a:pt x="18867" y="7686"/>
                    </a:cubicBezTo>
                    <a:cubicBezTo>
                      <a:pt x="21724" y="7193"/>
                      <a:pt x="24601" y="6622"/>
                      <a:pt x="27556" y="6129"/>
                    </a:cubicBezTo>
                    <a:cubicBezTo>
                      <a:pt x="28541" y="5893"/>
                      <a:pt x="29448" y="5893"/>
                      <a:pt x="30019" y="4986"/>
                    </a:cubicBezTo>
                    <a:cubicBezTo>
                      <a:pt x="30925" y="3666"/>
                      <a:pt x="31418" y="1952"/>
                      <a:pt x="31989" y="475"/>
                    </a:cubicBezTo>
                    <a:cubicBezTo>
                      <a:pt x="32115" y="238"/>
                      <a:pt x="31856" y="1"/>
                      <a:pt x="3163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10"/>
              <p:cNvSpPr/>
              <p:nvPr/>
            </p:nvSpPr>
            <p:spPr>
              <a:xfrm>
                <a:off x="930725" y="2641175"/>
                <a:ext cx="25050" cy="67150"/>
              </a:xfrm>
              <a:custGeom>
                <a:rect b="b" l="l" r="r" t="t"/>
                <a:pathLst>
                  <a:path extrusionOk="0" h="2686" w="1002">
                    <a:moveTo>
                      <a:pt x="403" y="1"/>
                    </a:moveTo>
                    <a:cubicBezTo>
                      <a:pt x="196" y="1"/>
                      <a:pt x="0" y="157"/>
                      <a:pt x="95" y="405"/>
                    </a:cubicBezTo>
                    <a:cubicBezTo>
                      <a:pt x="351" y="1055"/>
                      <a:pt x="351" y="1705"/>
                      <a:pt x="351" y="2375"/>
                    </a:cubicBezTo>
                    <a:cubicBezTo>
                      <a:pt x="302" y="2582"/>
                      <a:pt x="445" y="2686"/>
                      <a:pt x="610" y="2686"/>
                    </a:cubicBezTo>
                    <a:cubicBezTo>
                      <a:pt x="775" y="2686"/>
                      <a:pt x="962" y="2582"/>
                      <a:pt x="1001" y="2375"/>
                    </a:cubicBezTo>
                    <a:cubicBezTo>
                      <a:pt x="1001" y="1627"/>
                      <a:pt x="922" y="898"/>
                      <a:pt x="745" y="228"/>
                    </a:cubicBezTo>
                    <a:cubicBezTo>
                      <a:pt x="682" y="70"/>
                      <a:pt x="540" y="1"/>
                      <a:pt x="40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0" name="Google Shape;580;p10"/>
            <p:cNvGrpSpPr/>
            <p:nvPr/>
          </p:nvGrpSpPr>
          <p:grpSpPr>
            <a:xfrm>
              <a:off x="2044450" y="506475"/>
              <a:ext cx="600600" cy="284025"/>
              <a:chOff x="2044450" y="373125"/>
              <a:chExt cx="600600" cy="284025"/>
            </a:xfrm>
          </p:grpSpPr>
          <p:sp>
            <p:nvSpPr>
              <p:cNvPr id="581" name="Google Shape;581;p10"/>
              <p:cNvSpPr/>
              <p:nvPr/>
            </p:nvSpPr>
            <p:spPr>
              <a:xfrm>
                <a:off x="2465625" y="373125"/>
                <a:ext cx="179425" cy="121250"/>
              </a:xfrm>
              <a:custGeom>
                <a:rect b="b" l="l" r="r" t="t"/>
                <a:pathLst>
                  <a:path extrusionOk="0" h="4850" w="7177">
                    <a:moveTo>
                      <a:pt x="6696" y="1"/>
                    </a:moveTo>
                    <a:cubicBezTo>
                      <a:pt x="6631" y="1"/>
                      <a:pt x="6567" y="25"/>
                      <a:pt x="6516" y="80"/>
                    </a:cubicBezTo>
                    <a:cubicBezTo>
                      <a:pt x="5152" y="1208"/>
                      <a:pt x="3989" y="2554"/>
                      <a:pt x="2982" y="3994"/>
                    </a:cubicBezTo>
                    <a:lnTo>
                      <a:pt x="2982" y="3994"/>
                    </a:lnTo>
                    <a:cubicBezTo>
                      <a:pt x="2300" y="3271"/>
                      <a:pt x="1492" y="2543"/>
                      <a:pt x="684" y="1893"/>
                    </a:cubicBezTo>
                    <a:cubicBezTo>
                      <a:pt x="618" y="1843"/>
                      <a:pt x="549" y="1821"/>
                      <a:pt x="484" y="1821"/>
                    </a:cubicBezTo>
                    <a:cubicBezTo>
                      <a:pt x="215" y="1821"/>
                      <a:pt x="1" y="2180"/>
                      <a:pt x="270" y="2386"/>
                    </a:cubicBezTo>
                    <a:cubicBezTo>
                      <a:pt x="1176" y="3115"/>
                      <a:pt x="2004" y="3863"/>
                      <a:pt x="2733" y="4750"/>
                    </a:cubicBezTo>
                    <a:cubicBezTo>
                      <a:pt x="2795" y="4820"/>
                      <a:pt x="2872" y="4850"/>
                      <a:pt x="2953" y="4850"/>
                    </a:cubicBezTo>
                    <a:cubicBezTo>
                      <a:pt x="3077" y="4850"/>
                      <a:pt x="3209" y="4779"/>
                      <a:pt x="3304" y="4671"/>
                    </a:cubicBezTo>
                    <a:cubicBezTo>
                      <a:pt x="4368" y="3115"/>
                      <a:pt x="5531" y="1795"/>
                      <a:pt x="6930" y="573"/>
                    </a:cubicBezTo>
                    <a:cubicBezTo>
                      <a:pt x="7176" y="311"/>
                      <a:pt x="6928" y="1"/>
                      <a:pt x="669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10"/>
              <p:cNvSpPr/>
              <p:nvPr/>
            </p:nvSpPr>
            <p:spPr>
              <a:xfrm>
                <a:off x="2044450" y="553775"/>
                <a:ext cx="159350" cy="103375"/>
              </a:xfrm>
              <a:custGeom>
                <a:rect b="b" l="l" r="r" t="t"/>
                <a:pathLst>
                  <a:path extrusionOk="0" h="4135" w="6374">
                    <a:moveTo>
                      <a:pt x="5981" y="0"/>
                    </a:moveTo>
                    <a:cubicBezTo>
                      <a:pt x="5841" y="0"/>
                      <a:pt x="5695" y="74"/>
                      <a:pt x="5630" y="243"/>
                    </a:cubicBezTo>
                    <a:cubicBezTo>
                      <a:pt x="5341" y="1230"/>
                      <a:pt x="4993" y="2232"/>
                      <a:pt x="4637" y="3274"/>
                    </a:cubicBezTo>
                    <a:lnTo>
                      <a:pt x="4637" y="3274"/>
                    </a:lnTo>
                    <a:cubicBezTo>
                      <a:pt x="3363" y="2289"/>
                      <a:pt x="2017" y="1575"/>
                      <a:pt x="527" y="972"/>
                    </a:cubicBezTo>
                    <a:cubicBezTo>
                      <a:pt x="485" y="955"/>
                      <a:pt x="446" y="948"/>
                      <a:pt x="409" y="948"/>
                    </a:cubicBezTo>
                    <a:cubicBezTo>
                      <a:pt x="102" y="948"/>
                      <a:pt x="0" y="1483"/>
                      <a:pt x="370" y="1642"/>
                    </a:cubicBezTo>
                    <a:cubicBezTo>
                      <a:pt x="1926" y="2213"/>
                      <a:pt x="3325" y="3041"/>
                      <a:pt x="4566" y="4026"/>
                    </a:cubicBezTo>
                    <a:cubicBezTo>
                      <a:pt x="4636" y="4095"/>
                      <a:pt x="4739" y="4134"/>
                      <a:pt x="4840" y="4134"/>
                    </a:cubicBezTo>
                    <a:cubicBezTo>
                      <a:pt x="4969" y="4134"/>
                      <a:pt x="5094" y="4071"/>
                      <a:pt x="5138" y="3927"/>
                    </a:cubicBezTo>
                    <a:cubicBezTo>
                      <a:pt x="5453" y="2706"/>
                      <a:pt x="5867" y="1563"/>
                      <a:pt x="6281" y="401"/>
                    </a:cubicBezTo>
                    <a:cubicBezTo>
                      <a:pt x="6374" y="156"/>
                      <a:pt x="6184" y="0"/>
                      <a:pt x="598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3" name="Google Shape;583;p10"/>
            <p:cNvGrpSpPr/>
            <p:nvPr/>
          </p:nvGrpSpPr>
          <p:grpSpPr>
            <a:xfrm>
              <a:off x="345350" y="3275350"/>
              <a:ext cx="631975" cy="131800"/>
              <a:chOff x="345350" y="3275350"/>
              <a:chExt cx="631975" cy="131800"/>
            </a:xfrm>
          </p:grpSpPr>
          <p:sp>
            <p:nvSpPr>
              <p:cNvPr id="584" name="Google Shape;584;p10"/>
              <p:cNvSpPr/>
              <p:nvPr/>
            </p:nvSpPr>
            <p:spPr>
              <a:xfrm>
                <a:off x="795425" y="3310800"/>
                <a:ext cx="181900" cy="96350"/>
              </a:xfrm>
              <a:custGeom>
                <a:rect b="b" l="l" r="r" t="t"/>
                <a:pathLst>
                  <a:path extrusionOk="0" h="3854" w="7276">
                    <a:moveTo>
                      <a:pt x="472" y="1"/>
                    </a:moveTo>
                    <a:cubicBezTo>
                      <a:pt x="236" y="1"/>
                      <a:pt x="1" y="233"/>
                      <a:pt x="167" y="455"/>
                    </a:cubicBezTo>
                    <a:cubicBezTo>
                      <a:pt x="660" y="1519"/>
                      <a:pt x="1074" y="2504"/>
                      <a:pt x="1409" y="3588"/>
                    </a:cubicBezTo>
                    <a:cubicBezTo>
                      <a:pt x="1468" y="3765"/>
                      <a:pt x="1571" y="3854"/>
                      <a:pt x="1727" y="3854"/>
                    </a:cubicBezTo>
                    <a:cubicBezTo>
                      <a:pt x="1779" y="3854"/>
                      <a:pt x="1837" y="3844"/>
                      <a:pt x="1901" y="3824"/>
                    </a:cubicBezTo>
                    <a:cubicBezTo>
                      <a:pt x="3458" y="2918"/>
                      <a:pt x="5172" y="2189"/>
                      <a:pt x="6906" y="1696"/>
                    </a:cubicBezTo>
                    <a:cubicBezTo>
                      <a:pt x="7275" y="1538"/>
                      <a:pt x="7173" y="1002"/>
                      <a:pt x="6866" y="1002"/>
                    </a:cubicBezTo>
                    <a:cubicBezTo>
                      <a:pt x="6830" y="1002"/>
                      <a:pt x="6790" y="1010"/>
                      <a:pt x="6748" y="1027"/>
                    </a:cubicBezTo>
                    <a:cubicBezTo>
                      <a:pt x="5065" y="1484"/>
                      <a:pt x="3449" y="2162"/>
                      <a:pt x="1918" y="3046"/>
                    </a:cubicBezTo>
                    <a:lnTo>
                      <a:pt x="1918" y="3046"/>
                    </a:lnTo>
                    <a:cubicBezTo>
                      <a:pt x="1550" y="2088"/>
                      <a:pt x="1175" y="1083"/>
                      <a:pt x="739" y="140"/>
                    </a:cubicBezTo>
                    <a:cubicBezTo>
                      <a:pt x="669" y="41"/>
                      <a:pt x="570" y="1"/>
                      <a:pt x="47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0"/>
              <p:cNvSpPr/>
              <p:nvPr/>
            </p:nvSpPr>
            <p:spPr>
              <a:xfrm>
                <a:off x="345350" y="3275350"/>
                <a:ext cx="158850" cy="119525"/>
              </a:xfrm>
              <a:custGeom>
                <a:rect b="b" l="l" r="r" t="t"/>
                <a:pathLst>
                  <a:path extrusionOk="0" h="4781" w="6354">
                    <a:moveTo>
                      <a:pt x="472" y="0"/>
                    </a:moveTo>
                    <a:cubicBezTo>
                      <a:pt x="211" y="0"/>
                      <a:pt x="1" y="311"/>
                      <a:pt x="201" y="573"/>
                    </a:cubicBezTo>
                    <a:cubicBezTo>
                      <a:pt x="1344" y="1794"/>
                      <a:pt x="2329" y="3114"/>
                      <a:pt x="2979" y="4592"/>
                    </a:cubicBezTo>
                    <a:cubicBezTo>
                      <a:pt x="3034" y="4722"/>
                      <a:pt x="3154" y="4781"/>
                      <a:pt x="3280" y="4781"/>
                    </a:cubicBezTo>
                    <a:cubicBezTo>
                      <a:pt x="3383" y="4781"/>
                      <a:pt x="3491" y="4742"/>
                      <a:pt x="3571" y="4671"/>
                    </a:cubicBezTo>
                    <a:cubicBezTo>
                      <a:pt x="4378" y="3765"/>
                      <a:pt x="5206" y="2858"/>
                      <a:pt x="6112" y="2050"/>
                    </a:cubicBezTo>
                    <a:cubicBezTo>
                      <a:pt x="6353" y="1794"/>
                      <a:pt x="6122" y="1446"/>
                      <a:pt x="5859" y="1446"/>
                    </a:cubicBezTo>
                    <a:cubicBezTo>
                      <a:pt x="5778" y="1446"/>
                      <a:pt x="5694" y="1479"/>
                      <a:pt x="5620" y="1558"/>
                    </a:cubicBezTo>
                    <a:cubicBezTo>
                      <a:pt x="4899" y="2330"/>
                      <a:pt x="4120" y="3116"/>
                      <a:pt x="3397" y="3905"/>
                    </a:cubicBezTo>
                    <a:lnTo>
                      <a:pt x="3397" y="3905"/>
                    </a:lnTo>
                    <a:cubicBezTo>
                      <a:pt x="2682" y="2489"/>
                      <a:pt x="1823" y="1209"/>
                      <a:pt x="694" y="80"/>
                    </a:cubicBezTo>
                    <a:cubicBezTo>
                      <a:pt x="621" y="24"/>
                      <a:pt x="544"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86" name="Google Shape;586;p10"/>
          <p:cNvGrpSpPr/>
          <p:nvPr/>
        </p:nvGrpSpPr>
        <p:grpSpPr>
          <a:xfrm>
            <a:off x="6318400" y="505825"/>
            <a:ext cx="2537300" cy="4136400"/>
            <a:chOff x="6318400" y="505825"/>
            <a:chExt cx="2537300" cy="4136400"/>
          </a:xfrm>
        </p:grpSpPr>
        <p:grpSp>
          <p:nvGrpSpPr>
            <p:cNvPr id="587" name="Google Shape;587;p10"/>
            <p:cNvGrpSpPr/>
            <p:nvPr/>
          </p:nvGrpSpPr>
          <p:grpSpPr>
            <a:xfrm>
              <a:off x="8217675" y="4070850"/>
              <a:ext cx="638025" cy="571375"/>
              <a:chOff x="6160275" y="4070850"/>
              <a:chExt cx="638025" cy="571375"/>
            </a:xfrm>
          </p:grpSpPr>
          <p:sp>
            <p:nvSpPr>
              <p:cNvPr id="588" name="Google Shape;588;p10"/>
              <p:cNvSpPr/>
              <p:nvPr/>
            </p:nvSpPr>
            <p:spPr>
              <a:xfrm>
                <a:off x="6160275" y="4070850"/>
                <a:ext cx="638025" cy="571375"/>
              </a:xfrm>
              <a:custGeom>
                <a:rect b="b" l="l" r="r" t="t"/>
                <a:pathLst>
                  <a:path extrusionOk="0" h="22855" w="25521">
                    <a:moveTo>
                      <a:pt x="24746" y="686"/>
                    </a:moveTo>
                    <a:lnTo>
                      <a:pt x="24746" y="686"/>
                    </a:lnTo>
                    <a:cubicBezTo>
                      <a:pt x="23160" y="6075"/>
                      <a:pt x="17945" y="9652"/>
                      <a:pt x="14047" y="13320"/>
                    </a:cubicBezTo>
                    <a:cubicBezTo>
                      <a:pt x="11919" y="15291"/>
                      <a:pt x="9870" y="17261"/>
                      <a:pt x="7723" y="19153"/>
                    </a:cubicBezTo>
                    <a:cubicBezTo>
                      <a:pt x="6659" y="20216"/>
                      <a:pt x="5181" y="22187"/>
                      <a:pt x="3546" y="22187"/>
                    </a:cubicBezTo>
                    <a:cubicBezTo>
                      <a:pt x="3514" y="22188"/>
                      <a:pt x="3482" y="22188"/>
                      <a:pt x="3450" y="22188"/>
                    </a:cubicBezTo>
                    <a:cubicBezTo>
                      <a:pt x="1142" y="22188"/>
                      <a:pt x="435" y="19369"/>
                      <a:pt x="2068" y="17911"/>
                    </a:cubicBezTo>
                    <a:cubicBezTo>
                      <a:pt x="2147" y="17832"/>
                      <a:pt x="2175" y="17746"/>
                      <a:pt x="2168" y="17666"/>
                    </a:cubicBezTo>
                    <a:lnTo>
                      <a:pt x="2168" y="17666"/>
                    </a:lnTo>
                    <a:cubicBezTo>
                      <a:pt x="5657" y="14252"/>
                      <a:pt x="9171" y="10830"/>
                      <a:pt x="12826" y="7567"/>
                    </a:cubicBezTo>
                    <a:cubicBezTo>
                      <a:pt x="16296" y="4495"/>
                      <a:pt x="20076" y="1569"/>
                      <a:pt x="24746" y="686"/>
                    </a:cubicBezTo>
                    <a:close/>
                    <a:moveTo>
                      <a:pt x="25173" y="1"/>
                    </a:moveTo>
                    <a:cubicBezTo>
                      <a:pt x="25131" y="1"/>
                      <a:pt x="25086" y="7"/>
                      <a:pt x="25041" y="21"/>
                    </a:cubicBezTo>
                    <a:cubicBezTo>
                      <a:pt x="20451" y="671"/>
                      <a:pt x="16589" y="3390"/>
                      <a:pt x="13141" y="6425"/>
                    </a:cubicBezTo>
                    <a:cubicBezTo>
                      <a:pt x="8964" y="10030"/>
                      <a:pt x="5023" y="13892"/>
                      <a:pt x="1083" y="17832"/>
                    </a:cubicBezTo>
                    <a:cubicBezTo>
                      <a:pt x="1017" y="17899"/>
                      <a:pt x="1000" y="17981"/>
                      <a:pt x="1017" y="18060"/>
                    </a:cubicBezTo>
                    <a:lnTo>
                      <a:pt x="1017" y="18060"/>
                    </a:lnTo>
                    <a:cubicBezTo>
                      <a:pt x="1" y="19582"/>
                      <a:pt x="378" y="21745"/>
                      <a:pt x="2226" y="22600"/>
                    </a:cubicBezTo>
                    <a:cubicBezTo>
                      <a:pt x="2627" y="22774"/>
                      <a:pt x="3032" y="22854"/>
                      <a:pt x="3430" y="22854"/>
                    </a:cubicBezTo>
                    <a:cubicBezTo>
                      <a:pt x="4164" y="22854"/>
                      <a:pt x="4877" y="22581"/>
                      <a:pt x="5516" y="22108"/>
                    </a:cubicBezTo>
                    <a:cubicBezTo>
                      <a:pt x="7072" y="21044"/>
                      <a:pt x="8471" y="19487"/>
                      <a:pt x="9870" y="18167"/>
                    </a:cubicBezTo>
                    <a:cubicBezTo>
                      <a:pt x="13062" y="15212"/>
                      <a:pt x="16175" y="12257"/>
                      <a:pt x="19387" y="9301"/>
                    </a:cubicBezTo>
                    <a:cubicBezTo>
                      <a:pt x="22086" y="6681"/>
                      <a:pt x="24549" y="4119"/>
                      <a:pt x="25455" y="356"/>
                    </a:cubicBezTo>
                    <a:cubicBezTo>
                      <a:pt x="25520" y="145"/>
                      <a:pt x="25371" y="1"/>
                      <a:pt x="2517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0"/>
              <p:cNvSpPr/>
              <p:nvPr/>
            </p:nvSpPr>
            <p:spPr>
              <a:xfrm>
                <a:off x="6613900" y="4132925"/>
                <a:ext cx="110850" cy="104325"/>
              </a:xfrm>
              <a:custGeom>
                <a:rect b="b" l="l" r="r" t="t"/>
                <a:pathLst>
                  <a:path extrusionOk="0" h="4173" w="4434">
                    <a:moveTo>
                      <a:pt x="414" y="1"/>
                    </a:moveTo>
                    <a:cubicBezTo>
                      <a:pt x="0" y="1"/>
                      <a:pt x="0" y="651"/>
                      <a:pt x="414" y="651"/>
                    </a:cubicBezTo>
                    <a:cubicBezTo>
                      <a:pt x="2148" y="828"/>
                      <a:pt x="3547" y="2227"/>
                      <a:pt x="3783" y="3863"/>
                    </a:cubicBezTo>
                    <a:cubicBezTo>
                      <a:pt x="3783" y="4070"/>
                      <a:pt x="3946" y="4173"/>
                      <a:pt x="4108" y="4173"/>
                    </a:cubicBezTo>
                    <a:cubicBezTo>
                      <a:pt x="4271" y="4173"/>
                      <a:pt x="4434" y="4070"/>
                      <a:pt x="4434" y="3863"/>
                    </a:cubicBezTo>
                    <a:cubicBezTo>
                      <a:pt x="4118" y="1814"/>
                      <a:pt x="2562" y="257"/>
                      <a:pt x="41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10"/>
              <p:cNvSpPr/>
              <p:nvPr/>
            </p:nvSpPr>
            <p:spPr>
              <a:xfrm>
                <a:off x="6202200" y="4498250"/>
                <a:ext cx="114200" cy="122725"/>
              </a:xfrm>
              <a:custGeom>
                <a:rect b="b" l="l" r="r" t="t"/>
                <a:pathLst>
                  <a:path extrusionOk="0" h="4909" w="4568">
                    <a:moveTo>
                      <a:pt x="558" y="1"/>
                    </a:moveTo>
                    <a:cubicBezTo>
                      <a:pt x="189" y="1"/>
                      <a:pt x="1" y="583"/>
                      <a:pt x="391" y="658"/>
                    </a:cubicBezTo>
                    <a:cubicBezTo>
                      <a:pt x="2361" y="1071"/>
                      <a:pt x="3760" y="2628"/>
                      <a:pt x="3918" y="4598"/>
                    </a:cubicBezTo>
                    <a:cubicBezTo>
                      <a:pt x="3918" y="4805"/>
                      <a:pt x="4080" y="4908"/>
                      <a:pt x="4243" y="4908"/>
                    </a:cubicBezTo>
                    <a:cubicBezTo>
                      <a:pt x="4405" y="4908"/>
                      <a:pt x="4568" y="4805"/>
                      <a:pt x="4568" y="4598"/>
                    </a:cubicBezTo>
                    <a:cubicBezTo>
                      <a:pt x="4410" y="2391"/>
                      <a:pt x="2775" y="500"/>
                      <a:pt x="627" y="7"/>
                    </a:cubicBezTo>
                    <a:cubicBezTo>
                      <a:pt x="604" y="3"/>
                      <a:pt x="581" y="1"/>
                      <a:pt x="55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10"/>
              <p:cNvSpPr/>
              <p:nvPr/>
            </p:nvSpPr>
            <p:spPr>
              <a:xfrm>
                <a:off x="6254575" y="4154775"/>
                <a:ext cx="440225" cy="392700"/>
              </a:xfrm>
              <a:custGeom>
                <a:rect b="b" l="l" r="r" t="t"/>
                <a:pathLst>
                  <a:path extrusionOk="0" h="15708" w="17609">
                    <a:moveTo>
                      <a:pt x="17131" y="0"/>
                    </a:moveTo>
                    <a:cubicBezTo>
                      <a:pt x="17060" y="0"/>
                      <a:pt x="16990" y="33"/>
                      <a:pt x="16935" y="112"/>
                    </a:cubicBezTo>
                    <a:cubicBezTo>
                      <a:pt x="14373" y="2989"/>
                      <a:pt x="11182" y="5530"/>
                      <a:pt x="8305" y="8072"/>
                    </a:cubicBezTo>
                    <a:cubicBezTo>
                      <a:pt x="5606" y="10456"/>
                      <a:pt x="2965" y="12840"/>
                      <a:pt x="266" y="15145"/>
                    </a:cubicBezTo>
                    <a:cubicBezTo>
                      <a:pt x="0" y="15396"/>
                      <a:pt x="206" y="15708"/>
                      <a:pt x="470" y="15708"/>
                    </a:cubicBezTo>
                    <a:cubicBezTo>
                      <a:pt x="538" y="15708"/>
                      <a:pt x="611" y="15687"/>
                      <a:pt x="680" y="15638"/>
                    </a:cubicBezTo>
                    <a:cubicBezTo>
                      <a:pt x="3379" y="13254"/>
                      <a:pt x="6098" y="10870"/>
                      <a:pt x="8798" y="8486"/>
                    </a:cubicBezTo>
                    <a:cubicBezTo>
                      <a:pt x="11674" y="5944"/>
                      <a:pt x="14787" y="3481"/>
                      <a:pt x="17427" y="605"/>
                    </a:cubicBezTo>
                    <a:cubicBezTo>
                      <a:pt x="17608" y="349"/>
                      <a:pt x="17363" y="0"/>
                      <a:pt x="1713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10"/>
              <p:cNvSpPr/>
              <p:nvPr/>
            </p:nvSpPr>
            <p:spPr>
              <a:xfrm>
                <a:off x="6722750" y="4083675"/>
                <a:ext cx="68300" cy="38100"/>
              </a:xfrm>
              <a:custGeom>
                <a:rect b="b" l="l" r="r" t="t"/>
                <a:pathLst>
                  <a:path extrusionOk="0" h="1524" w="2732">
                    <a:moveTo>
                      <a:pt x="493" y="1"/>
                    </a:moveTo>
                    <a:cubicBezTo>
                      <a:pt x="1" y="1"/>
                      <a:pt x="1" y="651"/>
                      <a:pt x="493" y="651"/>
                    </a:cubicBezTo>
                    <a:cubicBezTo>
                      <a:pt x="1065" y="651"/>
                      <a:pt x="1656" y="907"/>
                      <a:pt x="2050" y="1400"/>
                    </a:cubicBezTo>
                    <a:cubicBezTo>
                      <a:pt x="2137" y="1487"/>
                      <a:pt x="2230" y="1524"/>
                      <a:pt x="2315" y="1524"/>
                    </a:cubicBezTo>
                    <a:cubicBezTo>
                      <a:pt x="2555" y="1524"/>
                      <a:pt x="2732" y="1233"/>
                      <a:pt x="2542" y="986"/>
                    </a:cubicBezTo>
                    <a:cubicBezTo>
                      <a:pt x="2050" y="336"/>
                      <a:pt x="1242" y="1"/>
                      <a:pt x="49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3" name="Google Shape;593;p10"/>
            <p:cNvSpPr/>
            <p:nvPr/>
          </p:nvSpPr>
          <p:spPr>
            <a:xfrm>
              <a:off x="8175475" y="3808200"/>
              <a:ext cx="305900" cy="284300"/>
            </a:xfrm>
            <a:custGeom>
              <a:rect b="b" l="l" r="r" t="t"/>
              <a:pathLst>
                <a:path extrusionOk="0" h="11372" w="12236">
                  <a:moveTo>
                    <a:pt x="7890" y="0"/>
                  </a:moveTo>
                  <a:cubicBezTo>
                    <a:pt x="6541" y="0"/>
                    <a:pt x="5183" y="1010"/>
                    <a:pt x="4591" y="2488"/>
                  </a:cubicBezTo>
                  <a:cubicBezTo>
                    <a:pt x="4207" y="3238"/>
                    <a:pt x="4332" y="4140"/>
                    <a:pt x="3486" y="4140"/>
                  </a:cubicBezTo>
                  <a:cubicBezTo>
                    <a:pt x="3421" y="4140"/>
                    <a:pt x="3349" y="4135"/>
                    <a:pt x="3271" y="4124"/>
                  </a:cubicBezTo>
                  <a:cubicBezTo>
                    <a:pt x="2790" y="4057"/>
                    <a:pt x="2364" y="3753"/>
                    <a:pt x="1854" y="3753"/>
                  </a:cubicBezTo>
                  <a:cubicBezTo>
                    <a:pt x="1758" y="3753"/>
                    <a:pt x="1660" y="3764"/>
                    <a:pt x="1557" y="3789"/>
                  </a:cubicBezTo>
                  <a:cubicBezTo>
                    <a:pt x="651" y="4045"/>
                    <a:pt x="79" y="5030"/>
                    <a:pt x="79" y="5936"/>
                  </a:cubicBezTo>
                  <a:cubicBezTo>
                    <a:pt x="1" y="9128"/>
                    <a:pt x="5241" y="10527"/>
                    <a:pt x="7625" y="10941"/>
                  </a:cubicBezTo>
                  <a:cubicBezTo>
                    <a:pt x="7649" y="10945"/>
                    <a:pt x="7672" y="10947"/>
                    <a:pt x="7694" y="10947"/>
                  </a:cubicBezTo>
                  <a:cubicBezTo>
                    <a:pt x="8055" y="10947"/>
                    <a:pt x="8174" y="10369"/>
                    <a:pt x="7803" y="10369"/>
                  </a:cubicBezTo>
                  <a:cubicBezTo>
                    <a:pt x="5734" y="9956"/>
                    <a:pt x="3271" y="9207"/>
                    <a:pt x="1715" y="7729"/>
                  </a:cubicBezTo>
                  <a:cubicBezTo>
                    <a:pt x="671" y="6758"/>
                    <a:pt x="235" y="4554"/>
                    <a:pt x="2103" y="4554"/>
                  </a:cubicBezTo>
                  <a:cubicBezTo>
                    <a:pt x="2281" y="4554"/>
                    <a:pt x="2479" y="4574"/>
                    <a:pt x="2700" y="4616"/>
                  </a:cubicBezTo>
                  <a:cubicBezTo>
                    <a:pt x="3245" y="4680"/>
                    <a:pt x="3555" y="4914"/>
                    <a:pt x="4055" y="4914"/>
                  </a:cubicBezTo>
                  <a:cubicBezTo>
                    <a:pt x="4170" y="4914"/>
                    <a:pt x="4294" y="4902"/>
                    <a:pt x="4434" y="4872"/>
                  </a:cubicBezTo>
                  <a:cubicBezTo>
                    <a:pt x="4512" y="4872"/>
                    <a:pt x="4591" y="4774"/>
                    <a:pt x="4670" y="4695"/>
                  </a:cubicBezTo>
                  <a:cubicBezTo>
                    <a:pt x="4926" y="3296"/>
                    <a:pt x="5241" y="1818"/>
                    <a:pt x="6483" y="1011"/>
                  </a:cubicBezTo>
                  <a:cubicBezTo>
                    <a:pt x="6938" y="717"/>
                    <a:pt x="7366" y="590"/>
                    <a:pt x="7759" y="590"/>
                  </a:cubicBezTo>
                  <a:cubicBezTo>
                    <a:pt x="9133" y="590"/>
                    <a:pt x="10084" y="2143"/>
                    <a:pt x="10344" y="3552"/>
                  </a:cubicBezTo>
                  <a:cubicBezTo>
                    <a:pt x="10758" y="6252"/>
                    <a:pt x="9359" y="8636"/>
                    <a:pt x="8039" y="10862"/>
                  </a:cubicBezTo>
                  <a:cubicBezTo>
                    <a:pt x="7934" y="11139"/>
                    <a:pt x="8154" y="11371"/>
                    <a:pt x="8359" y="11371"/>
                  </a:cubicBezTo>
                  <a:cubicBezTo>
                    <a:pt x="8461" y="11371"/>
                    <a:pt x="8558" y="11314"/>
                    <a:pt x="8611" y="11177"/>
                  </a:cubicBezTo>
                  <a:cubicBezTo>
                    <a:pt x="10266" y="8399"/>
                    <a:pt x="12236" y="4695"/>
                    <a:pt x="10344" y="1503"/>
                  </a:cubicBezTo>
                  <a:cubicBezTo>
                    <a:pt x="9683" y="448"/>
                    <a:pt x="8788" y="0"/>
                    <a:pt x="7890" y="0"/>
                  </a:cubicBezTo>
                  <a:close/>
                </a:path>
              </a:pathLst>
            </a:custGeom>
            <a:solidFill>
              <a:srgbClr val="E838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4" name="Google Shape;594;p10"/>
            <p:cNvGrpSpPr/>
            <p:nvPr/>
          </p:nvGrpSpPr>
          <p:grpSpPr>
            <a:xfrm>
              <a:off x="7353900" y="532500"/>
              <a:ext cx="1211025" cy="1004750"/>
              <a:chOff x="5296500" y="532500"/>
              <a:chExt cx="1211025" cy="1004750"/>
            </a:xfrm>
          </p:grpSpPr>
          <p:sp>
            <p:nvSpPr>
              <p:cNvPr id="595" name="Google Shape;595;p10"/>
              <p:cNvSpPr/>
              <p:nvPr/>
            </p:nvSpPr>
            <p:spPr>
              <a:xfrm>
                <a:off x="5361575" y="918350"/>
                <a:ext cx="651400" cy="536450"/>
              </a:xfrm>
              <a:custGeom>
                <a:rect b="b" l="l" r="r" t="t"/>
                <a:pathLst>
                  <a:path extrusionOk="0" h="21458" w="26056">
                    <a:moveTo>
                      <a:pt x="435" y="1"/>
                    </a:moveTo>
                    <a:cubicBezTo>
                      <a:pt x="228" y="1"/>
                      <a:pt x="1" y="236"/>
                      <a:pt x="107" y="516"/>
                    </a:cubicBezTo>
                    <a:cubicBezTo>
                      <a:pt x="935" y="2072"/>
                      <a:pt x="2078" y="3392"/>
                      <a:pt x="2984" y="4949"/>
                    </a:cubicBezTo>
                    <a:cubicBezTo>
                      <a:pt x="3890" y="6584"/>
                      <a:pt x="4777" y="8239"/>
                      <a:pt x="5526" y="9954"/>
                    </a:cubicBezTo>
                    <a:cubicBezTo>
                      <a:pt x="7338" y="13579"/>
                      <a:pt x="8717" y="17342"/>
                      <a:pt x="9880" y="21204"/>
                    </a:cubicBezTo>
                    <a:cubicBezTo>
                      <a:pt x="9930" y="21366"/>
                      <a:pt x="10082" y="21457"/>
                      <a:pt x="10228" y="21457"/>
                    </a:cubicBezTo>
                    <a:cubicBezTo>
                      <a:pt x="10312" y="21457"/>
                      <a:pt x="10394" y="21426"/>
                      <a:pt x="10451" y="21361"/>
                    </a:cubicBezTo>
                    <a:cubicBezTo>
                      <a:pt x="15042" y="17519"/>
                      <a:pt x="19475" y="14071"/>
                      <a:pt x="25642" y="13736"/>
                    </a:cubicBezTo>
                    <a:cubicBezTo>
                      <a:pt x="26056" y="13736"/>
                      <a:pt x="26056" y="13086"/>
                      <a:pt x="25642" y="13086"/>
                    </a:cubicBezTo>
                    <a:cubicBezTo>
                      <a:pt x="19499" y="13392"/>
                      <a:pt x="14992" y="16728"/>
                      <a:pt x="10370" y="20530"/>
                    </a:cubicBezTo>
                    <a:lnTo>
                      <a:pt x="10370" y="20530"/>
                    </a:lnTo>
                    <a:cubicBezTo>
                      <a:pt x="9264" y="17000"/>
                      <a:pt x="7988" y="13494"/>
                      <a:pt x="6353" y="10131"/>
                    </a:cubicBezTo>
                    <a:cubicBezTo>
                      <a:pt x="5526" y="8318"/>
                      <a:pt x="4619" y="6584"/>
                      <a:pt x="3634" y="4870"/>
                    </a:cubicBezTo>
                    <a:cubicBezTo>
                      <a:pt x="2728" y="3235"/>
                      <a:pt x="1506" y="1836"/>
                      <a:pt x="679" y="181"/>
                    </a:cubicBezTo>
                    <a:cubicBezTo>
                      <a:pt x="628" y="54"/>
                      <a:pt x="534" y="1"/>
                      <a:pt x="43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10"/>
              <p:cNvSpPr/>
              <p:nvPr/>
            </p:nvSpPr>
            <p:spPr>
              <a:xfrm>
                <a:off x="5359175" y="815650"/>
                <a:ext cx="654350" cy="446700"/>
              </a:xfrm>
              <a:custGeom>
                <a:rect b="b" l="l" r="r" t="t"/>
                <a:pathLst>
                  <a:path extrusionOk="0" h="17868" w="26174">
                    <a:moveTo>
                      <a:pt x="12914" y="1"/>
                    </a:moveTo>
                    <a:cubicBezTo>
                      <a:pt x="11716" y="1"/>
                      <a:pt x="10391" y="487"/>
                      <a:pt x="9306" y="762"/>
                    </a:cubicBezTo>
                    <a:cubicBezTo>
                      <a:pt x="6193" y="1668"/>
                      <a:pt x="3238" y="2811"/>
                      <a:pt x="361" y="4131"/>
                    </a:cubicBezTo>
                    <a:cubicBezTo>
                      <a:pt x="0" y="4269"/>
                      <a:pt x="209" y="4736"/>
                      <a:pt x="542" y="4736"/>
                    </a:cubicBezTo>
                    <a:cubicBezTo>
                      <a:pt x="591" y="4736"/>
                      <a:pt x="643" y="4725"/>
                      <a:pt x="696" y="4703"/>
                    </a:cubicBezTo>
                    <a:cubicBezTo>
                      <a:pt x="3316" y="3481"/>
                      <a:pt x="6035" y="2417"/>
                      <a:pt x="8912" y="1590"/>
                    </a:cubicBezTo>
                    <a:cubicBezTo>
                      <a:pt x="9956" y="1312"/>
                      <a:pt x="11409" y="742"/>
                      <a:pt x="12698" y="742"/>
                    </a:cubicBezTo>
                    <a:cubicBezTo>
                      <a:pt x="13330" y="742"/>
                      <a:pt x="13923" y="879"/>
                      <a:pt x="14409" y="1255"/>
                    </a:cubicBezTo>
                    <a:cubicBezTo>
                      <a:pt x="15217" y="1925"/>
                      <a:pt x="15966" y="2989"/>
                      <a:pt x="16616" y="3895"/>
                    </a:cubicBezTo>
                    <a:cubicBezTo>
                      <a:pt x="20064" y="8151"/>
                      <a:pt x="23019" y="12840"/>
                      <a:pt x="25482" y="17687"/>
                    </a:cubicBezTo>
                    <a:cubicBezTo>
                      <a:pt x="25539" y="17814"/>
                      <a:pt x="25637" y="17867"/>
                      <a:pt x="25738" y="17867"/>
                    </a:cubicBezTo>
                    <a:cubicBezTo>
                      <a:pt x="25950" y="17867"/>
                      <a:pt x="26174" y="17632"/>
                      <a:pt x="26053" y="17352"/>
                    </a:cubicBezTo>
                    <a:cubicBezTo>
                      <a:pt x="23197" y="11776"/>
                      <a:pt x="19749" y="6437"/>
                      <a:pt x="15631" y="1590"/>
                    </a:cubicBezTo>
                    <a:cubicBezTo>
                      <a:pt x="14980" y="939"/>
                      <a:pt x="14409" y="191"/>
                      <a:pt x="13424" y="33"/>
                    </a:cubicBezTo>
                    <a:cubicBezTo>
                      <a:pt x="13257" y="11"/>
                      <a:pt x="13087" y="1"/>
                      <a:pt x="1291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10"/>
              <p:cNvSpPr/>
              <p:nvPr/>
            </p:nvSpPr>
            <p:spPr>
              <a:xfrm>
                <a:off x="5694500" y="532500"/>
                <a:ext cx="450350" cy="304200"/>
              </a:xfrm>
              <a:custGeom>
                <a:rect b="b" l="l" r="r" t="t"/>
                <a:pathLst>
                  <a:path extrusionOk="0" h="12168" w="18014">
                    <a:moveTo>
                      <a:pt x="17620" y="0"/>
                    </a:moveTo>
                    <a:cubicBezTo>
                      <a:pt x="17579" y="0"/>
                      <a:pt x="17535" y="10"/>
                      <a:pt x="17487" y="30"/>
                    </a:cubicBezTo>
                    <a:cubicBezTo>
                      <a:pt x="11005" y="2572"/>
                      <a:pt x="5508" y="7084"/>
                      <a:pt x="247" y="11596"/>
                    </a:cubicBezTo>
                    <a:cubicBezTo>
                      <a:pt x="1" y="11858"/>
                      <a:pt x="249" y="12168"/>
                      <a:pt x="519" y="12168"/>
                    </a:cubicBezTo>
                    <a:cubicBezTo>
                      <a:pt x="594" y="12168"/>
                      <a:pt x="671" y="12144"/>
                      <a:pt x="740" y="12088"/>
                    </a:cubicBezTo>
                    <a:cubicBezTo>
                      <a:pt x="5843" y="7576"/>
                      <a:pt x="11261" y="3143"/>
                      <a:pt x="17665" y="680"/>
                    </a:cubicBezTo>
                    <a:cubicBezTo>
                      <a:pt x="18013" y="541"/>
                      <a:pt x="17930" y="0"/>
                      <a:pt x="176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10"/>
              <p:cNvSpPr/>
              <p:nvPr/>
            </p:nvSpPr>
            <p:spPr>
              <a:xfrm>
                <a:off x="6122575" y="533425"/>
                <a:ext cx="374850" cy="507975"/>
              </a:xfrm>
              <a:custGeom>
                <a:rect b="b" l="l" r="r" t="t"/>
                <a:pathLst>
                  <a:path extrusionOk="0" h="20319" w="14994">
                    <a:moveTo>
                      <a:pt x="498" y="0"/>
                    </a:moveTo>
                    <a:cubicBezTo>
                      <a:pt x="228" y="0"/>
                      <a:pt x="1" y="359"/>
                      <a:pt x="207" y="564"/>
                    </a:cubicBezTo>
                    <a:cubicBezTo>
                      <a:pt x="6196" y="6061"/>
                      <a:pt x="9644" y="13529"/>
                      <a:pt x="14235" y="20188"/>
                    </a:cubicBezTo>
                    <a:cubicBezTo>
                      <a:pt x="14310" y="20280"/>
                      <a:pt x="14411" y="20318"/>
                      <a:pt x="14511" y="20318"/>
                    </a:cubicBezTo>
                    <a:cubicBezTo>
                      <a:pt x="14755" y="20318"/>
                      <a:pt x="14994" y="20091"/>
                      <a:pt x="14826" y="19853"/>
                    </a:cubicBezTo>
                    <a:cubicBezTo>
                      <a:pt x="10216" y="13214"/>
                      <a:pt x="6689" y="5648"/>
                      <a:pt x="699" y="72"/>
                    </a:cubicBezTo>
                    <a:cubicBezTo>
                      <a:pt x="634" y="22"/>
                      <a:pt x="565" y="0"/>
                      <a:pt x="49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10"/>
              <p:cNvSpPr/>
              <p:nvPr/>
            </p:nvSpPr>
            <p:spPr>
              <a:xfrm>
                <a:off x="5994200" y="1034750"/>
                <a:ext cx="503025" cy="227600"/>
              </a:xfrm>
              <a:custGeom>
                <a:rect b="b" l="l" r="r" t="t"/>
                <a:pathLst>
                  <a:path extrusionOk="0" h="9104" w="20121">
                    <a:moveTo>
                      <a:pt x="19163" y="1"/>
                    </a:moveTo>
                    <a:cubicBezTo>
                      <a:pt x="18581" y="1"/>
                      <a:pt x="17888" y="264"/>
                      <a:pt x="17498" y="372"/>
                    </a:cubicBezTo>
                    <a:cubicBezTo>
                      <a:pt x="15607" y="943"/>
                      <a:pt x="13637" y="1692"/>
                      <a:pt x="11745" y="2519"/>
                    </a:cubicBezTo>
                    <a:cubicBezTo>
                      <a:pt x="7805" y="4076"/>
                      <a:pt x="3608" y="5869"/>
                      <a:pt x="258" y="8588"/>
                    </a:cubicBezTo>
                    <a:cubicBezTo>
                      <a:pt x="0" y="8770"/>
                      <a:pt x="233" y="9104"/>
                      <a:pt x="507" y="9104"/>
                    </a:cubicBezTo>
                    <a:cubicBezTo>
                      <a:pt x="589" y="9104"/>
                      <a:pt x="674" y="9074"/>
                      <a:pt x="751" y="9002"/>
                    </a:cubicBezTo>
                    <a:cubicBezTo>
                      <a:pt x="3706" y="6618"/>
                      <a:pt x="7470" y="5061"/>
                      <a:pt x="10918" y="3505"/>
                    </a:cubicBezTo>
                    <a:cubicBezTo>
                      <a:pt x="12730" y="2756"/>
                      <a:pt x="14622" y="2027"/>
                      <a:pt x="16415" y="1436"/>
                    </a:cubicBezTo>
                    <a:cubicBezTo>
                      <a:pt x="16778" y="1297"/>
                      <a:pt x="18537" y="583"/>
                      <a:pt x="19175" y="583"/>
                    </a:cubicBezTo>
                    <a:cubicBezTo>
                      <a:pt x="19264" y="583"/>
                      <a:pt x="19332" y="597"/>
                      <a:pt x="19370" y="628"/>
                    </a:cubicBezTo>
                    <a:cubicBezTo>
                      <a:pt x="19447" y="700"/>
                      <a:pt x="19533" y="730"/>
                      <a:pt x="19614" y="730"/>
                    </a:cubicBezTo>
                    <a:cubicBezTo>
                      <a:pt x="19888" y="730"/>
                      <a:pt x="20121" y="396"/>
                      <a:pt x="19863" y="214"/>
                    </a:cubicBezTo>
                    <a:cubicBezTo>
                      <a:pt x="19681" y="58"/>
                      <a:pt x="19434" y="1"/>
                      <a:pt x="191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10"/>
              <p:cNvSpPr/>
              <p:nvPr/>
            </p:nvSpPr>
            <p:spPr>
              <a:xfrm>
                <a:off x="5296500" y="924200"/>
                <a:ext cx="1211025" cy="613050"/>
              </a:xfrm>
              <a:custGeom>
                <a:rect b="b" l="l" r="r" t="t"/>
                <a:pathLst>
                  <a:path extrusionOk="0" h="24522" w="48441">
                    <a:moveTo>
                      <a:pt x="431" y="0"/>
                    </a:moveTo>
                    <a:cubicBezTo>
                      <a:pt x="204" y="0"/>
                      <a:pt x="0" y="291"/>
                      <a:pt x="248" y="538"/>
                    </a:cubicBezTo>
                    <a:cubicBezTo>
                      <a:pt x="6001" y="7335"/>
                      <a:pt x="9685" y="15552"/>
                      <a:pt x="11084" y="24260"/>
                    </a:cubicBezTo>
                    <a:cubicBezTo>
                      <a:pt x="11084" y="24445"/>
                      <a:pt x="11199" y="24521"/>
                      <a:pt x="11326" y="24521"/>
                    </a:cubicBezTo>
                    <a:cubicBezTo>
                      <a:pt x="11416" y="24521"/>
                      <a:pt x="11511" y="24483"/>
                      <a:pt x="11577" y="24418"/>
                    </a:cubicBezTo>
                    <a:cubicBezTo>
                      <a:pt x="14118" y="22034"/>
                      <a:pt x="17074" y="20063"/>
                      <a:pt x="20285" y="18665"/>
                    </a:cubicBezTo>
                    <a:cubicBezTo>
                      <a:pt x="21842" y="18014"/>
                      <a:pt x="23398" y="17522"/>
                      <a:pt x="25034" y="17187"/>
                    </a:cubicBezTo>
                    <a:cubicBezTo>
                      <a:pt x="26689" y="16793"/>
                      <a:pt x="28403" y="16694"/>
                      <a:pt x="29959" y="16123"/>
                    </a:cubicBezTo>
                    <a:cubicBezTo>
                      <a:pt x="31279" y="15630"/>
                      <a:pt x="32343" y="14823"/>
                      <a:pt x="33407" y="13995"/>
                    </a:cubicBezTo>
                    <a:cubicBezTo>
                      <a:pt x="34885" y="12852"/>
                      <a:pt x="36363" y="11769"/>
                      <a:pt x="38018" y="10882"/>
                    </a:cubicBezTo>
                    <a:cubicBezTo>
                      <a:pt x="41131" y="9069"/>
                      <a:pt x="44579" y="7749"/>
                      <a:pt x="48184" y="6941"/>
                    </a:cubicBezTo>
                    <a:cubicBezTo>
                      <a:pt x="48362" y="6941"/>
                      <a:pt x="48441" y="6685"/>
                      <a:pt x="48441" y="6528"/>
                    </a:cubicBezTo>
                    <a:cubicBezTo>
                      <a:pt x="48263" y="5779"/>
                      <a:pt x="48106" y="5050"/>
                      <a:pt x="47948" y="4301"/>
                    </a:cubicBezTo>
                    <a:cubicBezTo>
                      <a:pt x="47917" y="4137"/>
                      <a:pt x="47805" y="4066"/>
                      <a:pt x="47687" y="4066"/>
                    </a:cubicBezTo>
                    <a:cubicBezTo>
                      <a:pt x="47508" y="4066"/>
                      <a:pt x="47317" y="4229"/>
                      <a:pt x="47377" y="4479"/>
                    </a:cubicBezTo>
                    <a:cubicBezTo>
                      <a:pt x="47443" y="5097"/>
                      <a:pt x="47567" y="5785"/>
                      <a:pt x="47699" y="6425"/>
                    </a:cubicBezTo>
                    <a:lnTo>
                      <a:pt x="47699" y="6425"/>
                    </a:lnTo>
                    <a:cubicBezTo>
                      <a:pt x="44444" y="7179"/>
                      <a:pt x="41269" y="8374"/>
                      <a:pt x="38333" y="9976"/>
                    </a:cubicBezTo>
                    <a:cubicBezTo>
                      <a:pt x="36855" y="10783"/>
                      <a:pt x="35378" y="11690"/>
                      <a:pt x="33900" y="12754"/>
                    </a:cubicBezTo>
                    <a:cubicBezTo>
                      <a:pt x="32265" y="13995"/>
                      <a:pt x="30787" y="15315"/>
                      <a:pt x="28738" y="15808"/>
                    </a:cubicBezTo>
                    <a:cubicBezTo>
                      <a:pt x="25605" y="16537"/>
                      <a:pt x="22492" y="16950"/>
                      <a:pt x="19537" y="18349"/>
                    </a:cubicBezTo>
                    <a:cubicBezTo>
                      <a:pt x="16595" y="19671"/>
                      <a:pt x="13935" y="21415"/>
                      <a:pt x="11573" y="23548"/>
                    </a:cubicBezTo>
                    <a:lnTo>
                      <a:pt x="11573" y="23548"/>
                    </a:lnTo>
                    <a:cubicBezTo>
                      <a:pt x="10180" y="14884"/>
                      <a:pt x="6376" y="6804"/>
                      <a:pt x="661" y="124"/>
                    </a:cubicBezTo>
                    <a:cubicBezTo>
                      <a:pt x="594" y="37"/>
                      <a:pt x="511" y="0"/>
                      <a:pt x="43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10"/>
              <p:cNvSpPr/>
              <p:nvPr/>
            </p:nvSpPr>
            <p:spPr>
              <a:xfrm>
                <a:off x="5809375" y="702925"/>
                <a:ext cx="243300" cy="148075"/>
              </a:xfrm>
              <a:custGeom>
                <a:rect b="b" l="l" r="r" t="t"/>
                <a:pathLst>
                  <a:path extrusionOk="0" h="5923" w="9732">
                    <a:moveTo>
                      <a:pt x="9340" y="1"/>
                    </a:moveTo>
                    <a:cubicBezTo>
                      <a:pt x="9300" y="1"/>
                      <a:pt x="9256" y="10"/>
                      <a:pt x="9208" y="30"/>
                    </a:cubicBezTo>
                    <a:cubicBezTo>
                      <a:pt x="5918" y="1331"/>
                      <a:pt x="2962" y="3143"/>
                      <a:pt x="263" y="5350"/>
                    </a:cubicBezTo>
                    <a:cubicBezTo>
                      <a:pt x="1" y="5612"/>
                      <a:pt x="197" y="5922"/>
                      <a:pt x="446" y="5922"/>
                    </a:cubicBezTo>
                    <a:cubicBezTo>
                      <a:pt x="515" y="5922"/>
                      <a:pt x="588" y="5898"/>
                      <a:pt x="657" y="5843"/>
                    </a:cubicBezTo>
                    <a:cubicBezTo>
                      <a:pt x="3297" y="3715"/>
                      <a:pt x="6253" y="2000"/>
                      <a:pt x="9366" y="680"/>
                    </a:cubicBezTo>
                    <a:cubicBezTo>
                      <a:pt x="9732" y="541"/>
                      <a:pt x="9650" y="1"/>
                      <a:pt x="93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10"/>
              <p:cNvSpPr/>
              <p:nvPr/>
            </p:nvSpPr>
            <p:spPr>
              <a:xfrm>
                <a:off x="5854275" y="737525"/>
                <a:ext cx="319875" cy="162350"/>
              </a:xfrm>
              <a:custGeom>
                <a:rect b="b" l="l" r="r" t="t"/>
                <a:pathLst>
                  <a:path extrusionOk="0" h="6494" w="12795">
                    <a:moveTo>
                      <a:pt x="12377" y="1"/>
                    </a:moveTo>
                    <a:cubicBezTo>
                      <a:pt x="12340" y="1"/>
                      <a:pt x="12301" y="9"/>
                      <a:pt x="12259" y="25"/>
                    </a:cubicBezTo>
                    <a:cubicBezTo>
                      <a:pt x="7983" y="1345"/>
                      <a:pt x="3964" y="3316"/>
                      <a:pt x="260" y="5857"/>
                    </a:cubicBezTo>
                    <a:cubicBezTo>
                      <a:pt x="0" y="6068"/>
                      <a:pt x="168" y="6493"/>
                      <a:pt x="423" y="6493"/>
                    </a:cubicBezTo>
                    <a:cubicBezTo>
                      <a:pt x="477" y="6493"/>
                      <a:pt x="536" y="6474"/>
                      <a:pt x="595" y="6429"/>
                    </a:cubicBezTo>
                    <a:cubicBezTo>
                      <a:pt x="4279" y="3887"/>
                      <a:pt x="8220" y="1996"/>
                      <a:pt x="12495" y="695"/>
                    </a:cubicBezTo>
                    <a:cubicBezTo>
                      <a:pt x="12795" y="537"/>
                      <a:pt x="12685" y="1"/>
                      <a:pt x="123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10"/>
              <p:cNvSpPr/>
              <p:nvPr/>
            </p:nvSpPr>
            <p:spPr>
              <a:xfrm>
                <a:off x="5911500" y="783275"/>
                <a:ext cx="332375" cy="165850"/>
              </a:xfrm>
              <a:custGeom>
                <a:rect b="b" l="l" r="r" t="t"/>
                <a:pathLst>
                  <a:path extrusionOk="0" h="6634" w="13295">
                    <a:moveTo>
                      <a:pt x="12824" y="1"/>
                    </a:moveTo>
                    <a:cubicBezTo>
                      <a:pt x="12800" y="1"/>
                      <a:pt x="12774" y="3"/>
                      <a:pt x="12748" y="8"/>
                    </a:cubicBezTo>
                    <a:cubicBezTo>
                      <a:pt x="8236" y="1328"/>
                      <a:pt x="4059" y="3298"/>
                      <a:pt x="276" y="5998"/>
                    </a:cubicBezTo>
                    <a:cubicBezTo>
                      <a:pt x="0" y="6209"/>
                      <a:pt x="179" y="6634"/>
                      <a:pt x="438" y="6634"/>
                    </a:cubicBezTo>
                    <a:cubicBezTo>
                      <a:pt x="493" y="6634"/>
                      <a:pt x="552" y="6614"/>
                      <a:pt x="611" y="6569"/>
                    </a:cubicBezTo>
                    <a:cubicBezTo>
                      <a:pt x="4374" y="3949"/>
                      <a:pt x="8492" y="1900"/>
                      <a:pt x="12925" y="658"/>
                    </a:cubicBezTo>
                    <a:cubicBezTo>
                      <a:pt x="13294" y="511"/>
                      <a:pt x="13180" y="1"/>
                      <a:pt x="128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10"/>
              <p:cNvSpPr/>
              <p:nvPr/>
            </p:nvSpPr>
            <p:spPr>
              <a:xfrm>
                <a:off x="5930525" y="846400"/>
                <a:ext cx="347825" cy="160325"/>
              </a:xfrm>
              <a:custGeom>
                <a:rect b="b" l="l" r="r" t="t"/>
                <a:pathLst>
                  <a:path extrusionOk="0" h="6413" w="13913">
                    <a:moveTo>
                      <a:pt x="13510" y="0"/>
                    </a:moveTo>
                    <a:cubicBezTo>
                      <a:pt x="13472" y="0"/>
                      <a:pt x="13430" y="8"/>
                      <a:pt x="13386" y="25"/>
                    </a:cubicBezTo>
                    <a:cubicBezTo>
                      <a:pt x="8795" y="1266"/>
                      <a:pt x="4362" y="3157"/>
                      <a:pt x="343" y="5778"/>
                    </a:cubicBezTo>
                    <a:cubicBezTo>
                      <a:pt x="0" y="5974"/>
                      <a:pt x="157" y="6412"/>
                      <a:pt x="456" y="6412"/>
                    </a:cubicBezTo>
                    <a:cubicBezTo>
                      <a:pt x="518" y="6412"/>
                      <a:pt x="587" y="6393"/>
                      <a:pt x="658" y="6349"/>
                    </a:cubicBezTo>
                    <a:cubicBezTo>
                      <a:pt x="4677" y="3808"/>
                      <a:pt x="8953" y="1837"/>
                      <a:pt x="13543" y="596"/>
                    </a:cubicBezTo>
                    <a:cubicBezTo>
                      <a:pt x="13913" y="526"/>
                      <a:pt x="13827" y="0"/>
                      <a:pt x="135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10"/>
              <p:cNvSpPr/>
              <p:nvPr/>
            </p:nvSpPr>
            <p:spPr>
              <a:xfrm>
                <a:off x="5554125" y="920200"/>
                <a:ext cx="120700" cy="67400"/>
              </a:xfrm>
              <a:custGeom>
                <a:rect b="b" l="l" r="r" t="t"/>
                <a:pathLst>
                  <a:path extrusionOk="0" h="2696" w="4828">
                    <a:moveTo>
                      <a:pt x="4291" y="1"/>
                    </a:moveTo>
                    <a:cubicBezTo>
                      <a:pt x="4246" y="1"/>
                      <a:pt x="4198" y="9"/>
                      <a:pt x="4148" y="28"/>
                    </a:cubicBezTo>
                    <a:cubicBezTo>
                      <a:pt x="2907" y="698"/>
                      <a:pt x="1607" y="1427"/>
                      <a:pt x="365" y="2077"/>
                    </a:cubicBezTo>
                    <a:cubicBezTo>
                      <a:pt x="1" y="2233"/>
                      <a:pt x="217" y="2695"/>
                      <a:pt x="557" y="2695"/>
                    </a:cubicBezTo>
                    <a:cubicBezTo>
                      <a:pt x="603" y="2695"/>
                      <a:pt x="651" y="2687"/>
                      <a:pt x="700" y="2668"/>
                    </a:cubicBezTo>
                    <a:cubicBezTo>
                      <a:pt x="1922" y="1920"/>
                      <a:pt x="3242" y="1269"/>
                      <a:pt x="4463" y="599"/>
                    </a:cubicBezTo>
                    <a:cubicBezTo>
                      <a:pt x="4828" y="461"/>
                      <a:pt x="4627" y="1"/>
                      <a:pt x="429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10"/>
              <p:cNvSpPr/>
              <p:nvPr/>
            </p:nvSpPr>
            <p:spPr>
              <a:xfrm>
                <a:off x="5524075" y="955250"/>
                <a:ext cx="210475" cy="113450"/>
              </a:xfrm>
              <a:custGeom>
                <a:rect b="b" l="l" r="r" t="t"/>
                <a:pathLst>
                  <a:path extrusionOk="0" h="4538" w="8419">
                    <a:moveTo>
                      <a:pt x="8016" y="0"/>
                    </a:moveTo>
                    <a:cubicBezTo>
                      <a:pt x="7978" y="0"/>
                      <a:pt x="7936" y="8"/>
                      <a:pt x="7892" y="25"/>
                    </a:cubicBezTo>
                    <a:cubicBezTo>
                      <a:pt x="5015" y="675"/>
                      <a:pt x="2474" y="1995"/>
                      <a:pt x="247" y="3966"/>
                    </a:cubicBezTo>
                    <a:cubicBezTo>
                      <a:pt x="1" y="4228"/>
                      <a:pt x="248" y="4538"/>
                      <a:pt x="519" y="4538"/>
                    </a:cubicBezTo>
                    <a:cubicBezTo>
                      <a:pt x="594" y="4538"/>
                      <a:pt x="671" y="4514"/>
                      <a:pt x="740" y="4458"/>
                    </a:cubicBezTo>
                    <a:cubicBezTo>
                      <a:pt x="2887" y="2567"/>
                      <a:pt x="5271" y="1266"/>
                      <a:pt x="8050" y="596"/>
                    </a:cubicBezTo>
                    <a:cubicBezTo>
                      <a:pt x="8419" y="526"/>
                      <a:pt x="8333" y="0"/>
                      <a:pt x="80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10"/>
              <p:cNvSpPr/>
              <p:nvPr/>
            </p:nvSpPr>
            <p:spPr>
              <a:xfrm>
                <a:off x="5589375" y="990225"/>
                <a:ext cx="169800" cy="114250"/>
              </a:xfrm>
              <a:custGeom>
                <a:rect b="b" l="l" r="r" t="t"/>
                <a:pathLst>
                  <a:path extrusionOk="0" h="4570" w="6792">
                    <a:moveTo>
                      <a:pt x="6389" y="0"/>
                    </a:moveTo>
                    <a:cubicBezTo>
                      <a:pt x="6351" y="0"/>
                      <a:pt x="6309" y="8"/>
                      <a:pt x="6265" y="25"/>
                    </a:cubicBezTo>
                    <a:cubicBezTo>
                      <a:pt x="3960" y="931"/>
                      <a:pt x="1911" y="2232"/>
                      <a:pt x="197" y="3965"/>
                    </a:cubicBezTo>
                    <a:cubicBezTo>
                      <a:pt x="1" y="4222"/>
                      <a:pt x="197" y="4570"/>
                      <a:pt x="449" y="4570"/>
                    </a:cubicBezTo>
                    <a:cubicBezTo>
                      <a:pt x="527" y="4570"/>
                      <a:pt x="610" y="4537"/>
                      <a:pt x="689" y="4458"/>
                    </a:cubicBezTo>
                    <a:cubicBezTo>
                      <a:pt x="2324" y="2724"/>
                      <a:pt x="4216" y="1503"/>
                      <a:pt x="6423" y="596"/>
                    </a:cubicBezTo>
                    <a:cubicBezTo>
                      <a:pt x="6792" y="526"/>
                      <a:pt x="6706" y="0"/>
                      <a:pt x="638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10"/>
              <p:cNvSpPr/>
              <p:nvPr/>
            </p:nvSpPr>
            <p:spPr>
              <a:xfrm>
                <a:off x="5599550" y="1053775"/>
                <a:ext cx="206925" cy="145025"/>
              </a:xfrm>
              <a:custGeom>
                <a:rect b="b" l="l" r="r" t="t"/>
                <a:pathLst>
                  <a:path extrusionOk="0" h="5801" w="8277">
                    <a:moveTo>
                      <a:pt x="7874" y="0"/>
                    </a:moveTo>
                    <a:cubicBezTo>
                      <a:pt x="7835" y="0"/>
                      <a:pt x="7794" y="8"/>
                      <a:pt x="7750" y="25"/>
                    </a:cubicBezTo>
                    <a:cubicBezTo>
                      <a:pt x="4715" y="931"/>
                      <a:pt x="2154" y="2744"/>
                      <a:pt x="184" y="5206"/>
                    </a:cubicBezTo>
                    <a:cubicBezTo>
                      <a:pt x="1" y="5450"/>
                      <a:pt x="207" y="5800"/>
                      <a:pt x="419" y="5800"/>
                    </a:cubicBezTo>
                    <a:cubicBezTo>
                      <a:pt x="481" y="5800"/>
                      <a:pt x="544" y="5770"/>
                      <a:pt x="597" y="5699"/>
                    </a:cubicBezTo>
                    <a:cubicBezTo>
                      <a:pt x="2568" y="3315"/>
                      <a:pt x="5031" y="1581"/>
                      <a:pt x="7907" y="596"/>
                    </a:cubicBezTo>
                    <a:cubicBezTo>
                      <a:pt x="8276" y="526"/>
                      <a:pt x="8191" y="0"/>
                      <a:pt x="787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9" name="Google Shape;609;p10"/>
            <p:cNvGrpSpPr/>
            <p:nvPr/>
          </p:nvGrpSpPr>
          <p:grpSpPr>
            <a:xfrm>
              <a:off x="8061750" y="1295425"/>
              <a:ext cx="767700" cy="776150"/>
              <a:chOff x="6004350" y="1295425"/>
              <a:chExt cx="767700" cy="776150"/>
            </a:xfrm>
          </p:grpSpPr>
          <p:sp>
            <p:nvSpPr>
              <p:cNvPr id="610" name="Google Shape;610;p10"/>
              <p:cNvSpPr/>
              <p:nvPr/>
            </p:nvSpPr>
            <p:spPr>
              <a:xfrm>
                <a:off x="6004350" y="1882350"/>
                <a:ext cx="287425" cy="189225"/>
              </a:xfrm>
              <a:custGeom>
                <a:rect b="b" l="l" r="r" t="t"/>
                <a:pathLst>
                  <a:path extrusionOk="0" h="7569" w="11497">
                    <a:moveTo>
                      <a:pt x="472" y="1"/>
                    </a:moveTo>
                    <a:cubicBezTo>
                      <a:pt x="236" y="1"/>
                      <a:pt x="1" y="233"/>
                      <a:pt x="168" y="455"/>
                    </a:cubicBezTo>
                    <a:cubicBezTo>
                      <a:pt x="2059" y="3411"/>
                      <a:pt x="4522" y="5716"/>
                      <a:pt x="7477" y="7528"/>
                    </a:cubicBezTo>
                    <a:cubicBezTo>
                      <a:pt x="7523" y="7556"/>
                      <a:pt x="7572" y="7569"/>
                      <a:pt x="7622" y="7569"/>
                    </a:cubicBezTo>
                    <a:cubicBezTo>
                      <a:pt x="7855" y="7569"/>
                      <a:pt x="8100" y="7296"/>
                      <a:pt x="7970" y="7036"/>
                    </a:cubicBezTo>
                    <a:cubicBezTo>
                      <a:pt x="7293" y="6194"/>
                      <a:pt x="5119" y="2937"/>
                      <a:pt x="7247" y="2937"/>
                    </a:cubicBezTo>
                    <a:cubicBezTo>
                      <a:pt x="7409" y="2937"/>
                      <a:pt x="7597" y="2956"/>
                      <a:pt x="7812" y="2997"/>
                    </a:cubicBezTo>
                    <a:cubicBezTo>
                      <a:pt x="8876" y="3174"/>
                      <a:pt x="9861" y="3667"/>
                      <a:pt x="11083" y="3824"/>
                    </a:cubicBezTo>
                    <a:cubicBezTo>
                      <a:pt x="11497" y="3824"/>
                      <a:pt x="11497" y="3174"/>
                      <a:pt x="11083" y="3174"/>
                    </a:cubicBezTo>
                    <a:cubicBezTo>
                      <a:pt x="9704" y="2997"/>
                      <a:pt x="8620" y="2347"/>
                      <a:pt x="7320" y="2189"/>
                    </a:cubicBezTo>
                    <a:cubicBezTo>
                      <a:pt x="7143" y="2165"/>
                      <a:pt x="6974" y="2148"/>
                      <a:pt x="6813" y="2148"/>
                    </a:cubicBezTo>
                    <a:cubicBezTo>
                      <a:pt x="6451" y="2148"/>
                      <a:pt x="6128" y="2232"/>
                      <a:pt x="5842" y="2504"/>
                    </a:cubicBezTo>
                    <a:cubicBezTo>
                      <a:pt x="5156" y="3478"/>
                      <a:pt x="5816" y="4967"/>
                      <a:pt x="6533" y="6114"/>
                    </a:cubicBezTo>
                    <a:lnTo>
                      <a:pt x="6533" y="6114"/>
                    </a:lnTo>
                    <a:cubicBezTo>
                      <a:pt x="4223" y="4511"/>
                      <a:pt x="2276" y="2495"/>
                      <a:pt x="739" y="140"/>
                    </a:cubicBezTo>
                    <a:cubicBezTo>
                      <a:pt x="669" y="41"/>
                      <a:pt x="571" y="1"/>
                      <a:pt x="472"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0"/>
              <p:cNvSpPr/>
              <p:nvPr/>
            </p:nvSpPr>
            <p:spPr>
              <a:xfrm>
                <a:off x="6105075" y="1810600"/>
                <a:ext cx="88800" cy="76025"/>
              </a:xfrm>
              <a:custGeom>
                <a:rect b="b" l="l" r="r" t="t"/>
                <a:pathLst>
                  <a:path extrusionOk="0" h="3041" w="3552">
                    <a:moveTo>
                      <a:pt x="825" y="0"/>
                    </a:moveTo>
                    <a:cubicBezTo>
                      <a:pt x="744" y="0"/>
                      <a:pt x="660" y="45"/>
                      <a:pt x="572" y="133"/>
                    </a:cubicBezTo>
                    <a:cubicBezTo>
                      <a:pt x="158" y="370"/>
                      <a:pt x="0" y="783"/>
                      <a:pt x="0" y="1276"/>
                    </a:cubicBezTo>
                    <a:cubicBezTo>
                      <a:pt x="0" y="1522"/>
                      <a:pt x="163" y="1645"/>
                      <a:pt x="326" y="1645"/>
                    </a:cubicBezTo>
                    <a:cubicBezTo>
                      <a:pt x="488" y="1645"/>
                      <a:pt x="651" y="1522"/>
                      <a:pt x="651" y="1276"/>
                    </a:cubicBezTo>
                    <a:cubicBezTo>
                      <a:pt x="651" y="1085"/>
                      <a:pt x="708" y="952"/>
                      <a:pt x="801" y="829"/>
                    </a:cubicBezTo>
                    <a:lnTo>
                      <a:pt x="801" y="829"/>
                    </a:lnTo>
                    <a:cubicBezTo>
                      <a:pt x="1235" y="1408"/>
                      <a:pt x="1501" y="2055"/>
                      <a:pt x="1636" y="2833"/>
                    </a:cubicBezTo>
                    <a:cubicBezTo>
                      <a:pt x="1708" y="2963"/>
                      <a:pt x="1813" y="3040"/>
                      <a:pt x="1926" y="3040"/>
                    </a:cubicBezTo>
                    <a:cubicBezTo>
                      <a:pt x="1967" y="3040"/>
                      <a:pt x="2008" y="3031"/>
                      <a:pt x="2049" y="3010"/>
                    </a:cubicBezTo>
                    <a:cubicBezTo>
                      <a:pt x="2542" y="2911"/>
                      <a:pt x="2956" y="2754"/>
                      <a:pt x="3370" y="2340"/>
                    </a:cubicBezTo>
                    <a:cubicBezTo>
                      <a:pt x="3552" y="2158"/>
                      <a:pt x="3360" y="1824"/>
                      <a:pt x="3109" y="1824"/>
                    </a:cubicBezTo>
                    <a:cubicBezTo>
                      <a:pt x="3034" y="1824"/>
                      <a:pt x="2954" y="1854"/>
                      <a:pt x="2877" y="1926"/>
                    </a:cubicBezTo>
                    <a:cubicBezTo>
                      <a:pt x="2695" y="2109"/>
                      <a:pt x="2482" y="2241"/>
                      <a:pt x="2225" y="2331"/>
                    </a:cubicBezTo>
                    <a:lnTo>
                      <a:pt x="2225" y="2331"/>
                    </a:lnTo>
                    <a:cubicBezTo>
                      <a:pt x="1967" y="1528"/>
                      <a:pt x="1579" y="790"/>
                      <a:pt x="1064" y="133"/>
                    </a:cubicBezTo>
                    <a:cubicBezTo>
                      <a:pt x="986" y="45"/>
                      <a:pt x="907" y="0"/>
                      <a:pt x="825"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10"/>
              <p:cNvSpPr/>
              <p:nvPr/>
            </p:nvSpPr>
            <p:spPr>
              <a:xfrm>
                <a:off x="6335050" y="1806225"/>
                <a:ext cx="55500" cy="63675"/>
              </a:xfrm>
              <a:custGeom>
                <a:rect b="b" l="l" r="r" t="t"/>
                <a:pathLst>
                  <a:path extrusionOk="0" h="2547" w="2220">
                    <a:moveTo>
                      <a:pt x="1744" y="1"/>
                    </a:moveTo>
                    <a:cubicBezTo>
                      <a:pt x="1646" y="1"/>
                      <a:pt x="1549" y="39"/>
                      <a:pt x="1480" y="131"/>
                    </a:cubicBezTo>
                    <a:cubicBezTo>
                      <a:pt x="1067" y="801"/>
                      <a:pt x="574" y="1451"/>
                      <a:pt x="160" y="2022"/>
                    </a:cubicBezTo>
                    <a:cubicBezTo>
                      <a:pt x="0" y="2303"/>
                      <a:pt x="174" y="2547"/>
                      <a:pt x="377" y="2547"/>
                    </a:cubicBezTo>
                    <a:cubicBezTo>
                      <a:pt x="473" y="2547"/>
                      <a:pt x="576" y="2491"/>
                      <a:pt x="653" y="2357"/>
                    </a:cubicBezTo>
                    <a:cubicBezTo>
                      <a:pt x="1145" y="1786"/>
                      <a:pt x="1638" y="1116"/>
                      <a:pt x="2052" y="466"/>
                    </a:cubicBezTo>
                    <a:cubicBezTo>
                      <a:pt x="2219" y="228"/>
                      <a:pt x="1981" y="1"/>
                      <a:pt x="1744"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10"/>
              <p:cNvSpPr/>
              <p:nvPr/>
            </p:nvSpPr>
            <p:spPr>
              <a:xfrm>
                <a:off x="6371625" y="1839700"/>
                <a:ext cx="54225" cy="57150"/>
              </a:xfrm>
              <a:custGeom>
                <a:rect b="b" l="l" r="r" t="t"/>
                <a:pathLst>
                  <a:path extrusionOk="0" h="2286" w="2169">
                    <a:moveTo>
                      <a:pt x="1724" y="0"/>
                    </a:moveTo>
                    <a:cubicBezTo>
                      <a:pt x="1649" y="0"/>
                      <a:pt x="1569" y="33"/>
                      <a:pt x="1495" y="112"/>
                    </a:cubicBezTo>
                    <a:cubicBezTo>
                      <a:pt x="1081" y="683"/>
                      <a:pt x="668" y="1176"/>
                      <a:pt x="175" y="1747"/>
                    </a:cubicBezTo>
                    <a:cubicBezTo>
                      <a:pt x="0" y="1995"/>
                      <a:pt x="223" y="2285"/>
                      <a:pt x="447" y="2285"/>
                    </a:cubicBezTo>
                    <a:cubicBezTo>
                      <a:pt x="526" y="2285"/>
                      <a:pt x="606" y="2249"/>
                      <a:pt x="668" y="2161"/>
                    </a:cubicBezTo>
                    <a:cubicBezTo>
                      <a:pt x="1081" y="1669"/>
                      <a:pt x="1574" y="1097"/>
                      <a:pt x="1988" y="605"/>
                    </a:cubicBezTo>
                    <a:cubicBezTo>
                      <a:pt x="2168" y="348"/>
                      <a:pt x="1969" y="0"/>
                      <a:pt x="1724"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10"/>
              <p:cNvSpPr/>
              <p:nvPr/>
            </p:nvSpPr>
            <p:spPr>
              <a:xfrm>
                <a:off x="6402575" y="1628475"/>
                <a:ext cx="197750" cy="136875"/>
              </a:xfrm>
              <a:custGeom>
                <a:rect b="b" l="l" r="r" t="t"/>
                <a:pathLst>
                  <a:path extrusionOk="0" h="5475" w="7910">
                    <a:moveTo>
                      <a:pt x="2074" y="929"/>
                    </a:moveTo>
                    <a:cubicBezTo>
                      <a:pt x="2083" y="984"/>
                      <a:pt x="2107" y="1040"/>
                      <a:pt x="2149" y="1094"/>
                    </a:cubicBezTo>
                    <a:cubicBezTo>
                      <a:pt x="2149" y="1094"/>
                      <a:pt x="2149" y="1094"/>
                      <a:pt x="2149" y="1094"/>
                    </a:cubicBezTo>
                    <a:lnTo>
                      <a:pt x="2149" y="1094"/>
                    </a:lnTo>
                    <a:cubicBezTo>
                      <a:pt x="2356" y="1356"/>
                      <a:pt x="2585" y="1579"/>
                      <a:pt x="2830" y="1764"/>
                    </a:cubicBezTo>
                    <a:lnTo>
                      <a:pt x="2830" y="1764"/>
                    </a:lnTo>
                    <a:cubicBezTo>
                      <a:pt x="3042" y="2025"/>
                      <a:pt x="3210" y="2317"/>
                      <a:pt x="3291" y="2650"/>
                    </a:cubicBezTo>
                    <a:cubicBezTo>
                      <a:pt x="3436" y="3246"/>
                      <a:pt x="3100" y="4819"/>
                      <a:pt x="2163" y="4819"/>
                    </a:cubicBezTo>
                    <a:cubicBezTo>
                      <a:pt x="2078" y="4819"/>
                      <a:pt x="1988" y="4806"/>
                      <a:pt x="1892" y="4778"/>
                    </a:cubicBezTo>
                    <a:cubicBezTo>
                      <a:pt x="1557" y="4286"/>
                      <a:pt x="1163" y="3891"/>
                      <a:pt x="828" y="3399"/>
                    </a:cubicBezTo>
                    <a:cubicBezTo>
                      <a:pt x="828" y="2906"/>
                      <a:pt x="907" y="2493"/>
                      <a:pt x="1065" y="2000"/>
                    </a:cubicBezTo>
                    <a:cubicBezTo>
                      <a:pt x="1307" y="1516"/>
                      <a:pt x="1631" y="1177"/>
                      <a:pt x="2074" y="929"/>
                    </a:cubicBezTo>
                    <a:close/>
                    <a:moveTo>
                      <a:pt x="2596" y="0"/>
                    </a:moveTo>
                    <a:cubicBezTo>
                      <a:pt x="2556" y="0"/>
                      <a:pt x="2511" y="9"/>
                      <a:pt x="2464" y="30"/>
                    </a:cubicBezTo>
                    <a:cubicBezTo>
                      <a:pt x="1163" y="522"/>
                      <a:pt x="336" y="1586"/>
                      <a:pt x="178" y="2906"/>
                    </a:cubicBezTo>
                    <a:cubicBezTo>
                      <a:pt x="1" y="3891"/>
                      <a:pt x="415" y="5113"/>
                      <a:pt x="1479" y="5448"/>
                    </a:cubicBezTo>
                    <a:cubicBezTo>
                      <a:pt x="1589" y="5466"/>
                      <a:pt x="1700" y="5474"/>
                      <a:pt x="1809" y="5474"/>
                    </a:cubicBezTo>
                    <a:cubicBezTo>
                      <a:pt x="2678" y="5474"/>
                      <a:pt x="3495" y="4941"/>
                      <a:pt x="3863" y="4207"/>
                    </a:cubicBezTo>
                    <a:cubicBezTo>
                      <a:pt x="4132" y="3547"/>
                      <a:pt x="4095" y="2892"/>
                      <a:pt x="3877" y="2297"/>
                    </a:cubicBezTo>
                    <a:lnTo>
                      <a:pt x="3877" y="2297"/>
                    </a:lnTo>
                    <a:cubicBezTo>
                      <a:pt x="4181" y="2389"/>
                      <a:pt x="4494" y="2434"/>
                      <a:pt x="4807" y="2434"/>
                    </a:cubicBezTo>
                    <a:cubicBezTo>
                      <a:pt x="5949" y="2434"/>
                      <a:pt x="7089" y="1831"/>
                      <a:pt x="7803" y="680"/>
                    </a:cubicBezTo>
                    <a:cubicBezTo>
                      <a:pt x="7910" y="400"/>
                      <a:pt x="7682" y="165"/>
                      <a:pt x="7475" y="165"/>
                    </a:cubicBezTo>
                    <a:cubicBezTo>
                      <a:pt x="7377" y="165"/>
                      <a:pt x="7283" y="218"/>
                      <a:pt x="7232" y="345"/>
                    </a:cubicBezTo>
                    <a:cubicBezTo>
                      <a:pt x="6674" y="1295"/>
                      <a:pt x="5775" y="1769"/>
                      <a:pt x="4870" y="1769"/>
                    </a:cubicBezTo>
                    <a:cubicBezTo>
                      <a:pt x="4304" y="1769"/>
                      <a:pt x="3735" y="1584"/>
                      <a:pt x="3246" y="1214"/>
                    </a:cubicBezTo>
                    <a:lnTo>
                      <a:pt x="3246" y="1214"/>
                    </a:lnTo>
                    <a:cubicBezTo>
                      <a:pt x="3078" y="1008"/>
                      <a:pt x="2893" y="819"/>
                      <a:pt x="2699" y="651"/>
                    </a:cubicBezTo>
                    <a:lnTo>
                      <a:pt x="2699" y="651"/>
                    </a:lnTo>
                    <a:cubicBezTo>
                      <a:pt x="2979" y="478"/>
                      <a:pt x="2888" y="0"/>
                      <a:pt x="2596"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0"/>
              <p:cNvSpPr/>
              <p:nvPr/>
            </p:nvSpPr>
            <p:spPr>
              <a:xfrm>
                <a:off x="6417400" y="1546800"/>
                <a:ext cx="89850" cy="54275"/>
              </a:xfrm>
              <a:custGeom>
                <a:rect b="b" l="l" r="r" t="t"/>
                <a:pathLst>
                  <a:path extrusionOk="0" h="2171" w="3594">
                    <a:moveTo>
                      <a:pt x="1134" y="0"/>
                    </a:moveTo>
                    <a:cubicBezTo>
                      <a:pt x="584" y="0"/>
                      <a:pt x="0" y="681"/>
                      <a:pt x="393" y="1149"/>
                    </a:cubicBezTo>
                    <a:cubicBezTo>
                      <a:pt x="469" y="1248"/>
                      <a:pt x="571" y="1288"/>
                      <a:pt x="672" y="1288"/>
                    </a:cubicBezTo>
                    <a:cubicBezTo>
                      <a:pt x="914" y="1288"/>
                      <a:pt x="1145" y="1056"/>
                      <a:pt x="964" y="834"/>
                    </a:cubicBezTo>
                    <a:cubicBezTo>
                      <a:pt x="1063" y="834"/>
                      <a:pt x="1142" y="755"/>
                      <a:pt x="1221" y="755"/>
                    </a:cubicBezTo>
                    <a:lnTo>
                      <a:pt x="1299" y="834"/>
                    </a:lnTo>
                    <a:cubicBezTo>
                      <a:pt x="1378" y="913"/>
                      <a:pt x="1457" y="991"/>
                      <a:pt x="1457" y="1070"/>
                    </a:cubicBezTo>
                    <a:cubicBezTo>
                      <a:pt x="1634" y="1248"/>
                      <a:pt x="1634" y="1405"/>
                      <a:pt x="1792" y="1563"/>
                    </a:cubicBezTo>
                    <a:cubicBezTo>
                      <a:pt x="1950" y="1819"/>
                      <a:pt x="2127" y="2055"/>
                      <a:pt x="2442" y="2134"/>
                    </a:cubicBezTo>
                    <a:cubicBezTo>
                      <a:pt x="2526" y="2159"/>
                      <a:pt x="2609" y="2171"/>
                      <a:pt x="2689" y="2171"/>
                    </a:cubicBezTo>
                    <a:cubicBezTo>
                      <a:pt x="3182" y="2171"/>
                      <a:pt x="3593" y="1738"/>
                      <a:pt x="3526" y="1248"/>
                    </a:cubicBezTo>
                    <a:cubicBezTo>
                      <a:pt x="3486" y="1079"/>
                      <a:pt x="3354" y="1005"/>
                      <a:pt x="3217" y="1005"/>
                    </a:cubicBezTo>
                    <a:cubicBezTo>
                      <a:pt x="3018" y="1005"/>
                      <a:pt x="2809" y="1160"/>
                      <a:pt x="2856" y="1405"/>
                    </a:cubicBezTo>
                    <a:cubicBezTo>
                      <a:pt x="2856" y="1484"/>
                      <a:pt x="2797" y="1504"/>
                      <a:pt x="2728" y="1504"/>
                    </a:cubicBezTo>
                    <a:cubicBezTo>
                      <a:pt x="2659" y="1504"/>
                      <a:pt x="2580" y="1484"/>
                      <a:pt x="2541" y="1484"/>
                    </a:cubicBezTo>
                    <a:cubicBezTo>
                      <a:pt x="2442" y="1405"/>
                      <a:pt x="2363" y="1248"/>
                      <a:pt x="2285" y="1149"/>
                    </a:cubicBezTo>
                    <a:cubicBezTo>
                      <a:pt x="2206" y="991"/>
                      <a:pt x="2127" y="834"/>
                      <a:pt x="2048" y="657"/>
                    </a:cubicBezTo>
                    <a:cubicBezTo>
                      <a:pt x="1792" y="341"/>
                      <a:pt x="1556" y="85"/>
                      <a:pt x="1221" y="6"/>
                    </a:cubicBezTo>
                    <a:cubicBezTo>
                      <a:pt x="1192" y="2"/>
                      <a:pt x="1163" y="0"/>
                      <a:pt x="1134"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10"/>
              <p:cNvSpPr/>
              <p:nvPr/>
            </p:nvSpPr>
            <p:spPr>
              <a:xfrm>
                <a:off x="6580575" y="1521025"/>
                <a:ext cx="59200" cy="51250"/>
              </a:xfrm>
              <a:custGeom>
                <a:rect b="b" l="l" r="r" t="t"/>
                <a:pathLst>
                  <a:path extrusionOk="0" h="2050" w="2368">
                    <a:moveTo>
                      <a:pt x="469" y="1"/>
                    </a:moveTo>
                    <a:cubicBezTo>
                      <a:pt x="255" y="1"/>
                      <a:pt x="0" y="228"/>
                      <a:pt x="112" y="466"/>
                    </a:cubicBezTo>
                    <a:cubicBezTo>
                      <a:pt x="526" y="1116"/>
                      <a:pt x="1018" y="1688"/>
                      <a:pt x="1668" y="2022"/>
                    </a:cubicBezTo>
                    <a:cubicBezTo>
                      <a:pt x="1718" y="2041"/>
                      <a:pt x="1766" y="2050"/>
                      <a:pt x="1812" y="2050"/>
                    </a:cubicBezTo>
                    <a:cubicBezTo>
                      <a:pt x="2151" y="2050"/>
                      <a:pt x="2368" y="1590"/>
                      <a:pt x="2003" y="1451"/>
                    </a:cubicBezTo>
                    <a:cubicBezTo>
                      <a:pt x="1432" y="1116"/>
                      <a:pt x="1018" y="702"/>
                      <a:pt x="683" y="131"/>
                    </a:cubicBezTo>
                    <a:cubicBezTo>
                      <a:pt x="637" y="39"/>
                      <a:pt x="556" y="1"/>
                      <a:pt x="469"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10"/>
              <p:cNvSpPr/>
              <p:nvPr/>
            </p:nvSpPr>
            <p:spPr>
              <a:xfrm>
                <a:off x="6564525" y="1506450"/>
                <a:ext cx="87350" cy="87125"/>
              </a:xfrm>
              <a:custGeom>
                <a:rect b="b" l="l" r="r" t="t"/>
                <a:pathLst>
                  <a:path extrusionOk="0" h="3485" w="3494">
                    <a:moveTo>
                      <a:pt x="3051" y="1"/>
                    </a:moveTo>
                    <a:cubicBezTo>
                      <a:pt x="2997" y="1"/>
                      <a:pt x="2939" y="20"/>
                      <a:pt x="2882" y="64"/>
                    </a:cubicBezTo>
                    <a:cubicBezTo>
                      <a:pt x="1739" y="793"/>
                      <a:pt x="833" y="1778"/>
                      <a:pt x="182" y="3019"/>
                    </a:cubicBezTo>
                    <a:cubicBezTo>
                      <a:pt x="1" y="3257"/>
                      <a:pt x="235" y="3484"/>
                      <a:pt x="478" y="3484"/>
                    </a:cubicBezTo>
                    <a:cubicBezTo>
                      <a:pt x="578" y="3484"/>
                      <a:pt x="679" y="3446"/>
                      <a:pt x="754" y="3354"/>
                    </a:cubicBezTo>
                    <a:cubicBezTo>
                      <a:pt x="1325" y="2192"/>
                      <a:pt x="2153" y="1285"/>
                      <a:pt x="3217" y="635"/>
                    </a:cubicBezTo>
                    <a:cubicBezTo>
                      <a:pt x="3494" y="439"/>
                      <a:pt x="3312" y="1"/>
                      <a:pt x="305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10"/>
              <p:cNvSpPr/>
              <p:nvPr/>
            </p:nvSpPr>
            <p:spPr>
              <a:xfrm>
                <a:off x="6566425" y="1385075"/>
                <a:ext cx="205625" cy="124400"/>
              </a:xfrm>
              <a:custGeom>
                <a:rect b="b" l="l" r="r" t="t"/>
                <a:pathLst>
                  <a:path extrusionOk="0" h="4976" w="8225">
                    <a:moveTo>
                      <a:pt x="6229" y="1060"/>
                    </a:moveTo>
                    <a:cubicBezTo>
                      <a:pt x="6417" y="1060"/>
                      <a:pt x="6612" y="1205"/>
                      <a:pt x="6825" y="1471"/>
                    </a:cubicBezTo>
                    <a:cubicBezTo>
                      <a:pt x="7574" y="1628"/>
                      <a:pt x="7810" y="2042"/>
                      <a:pt x="7416" y="2692"/>
                    </a:cubicBezTo>
                    <a:cubicBezTo>
                      <a:pt x="7160" y="3441"/>
                      <a:pt x="6589" y="4012"/>
                      <a:pt x="5840" y="4347"/>
                    </a:cubicBezTo>
                    <a:cubicBezTo>
                      <a:pt x="5824" y="4360"/>
                      <a:pt x="5809" y="4373"/>
                      <a:pt x="5796" y="4386"/>
                    </a:cubicBezTo>
                    <a:lnTo>
                      <a:pt x="5796" y="4386"/>
                    </a:lnTo>
                    <a:cubicBezTo>
                      <a:pt x="5786" y="4373"/>
                      <a:pt x="5774" y="4360"/>
                      <a:pt x="5761" y="4347"/>
                    </a:cubicBezTo>
                    <a:cubicBezTo>
                      <a:pt x="5111" y="3599"/>
                      <a:pt x="4855" y="2042"/>
                      <a:pt x="5761" y="1392"/>
                    </a:cubicBezTo>
                    <a:cubicBezTo>
                      <a:pt x="5915" y="1165"/>
                      <a:pt x="6070" y="1060"/>
                      <a:pt x="6229" y="1060"/>
                    </a:cubicBezTo>
                    <a:close/>
                    <a:moveTo>
                      <a:pt x="493" y="0"/>
                    </a:moveTo>
                    <a:cubicBezTo>
                      <a:pt x="250" y="0"/>
                      <a:pt x="0" y="301"/>
                      <a:pt x="264" y="565"/>
                    </a:cubicBezTo>
                    <a:cubicBezTo>
                      <a:pt x="1821" y="2121"/>
                      <a:pt x="3554" y="3599"/>
                      <a:pt x="5347" y="4840"/>
                    </a:cubicBezTo>
                    <a:cubicBezTo>
                      <a:pt x="5410" y="4884"/>
                      <a:pt x="5472" y="4903"/>
                      <a:pt x="5530" y="4903"/>
                    </a:cubicBezTo>
                    <a:cubicBezTo>
                      <a:pt x="5618" y="4903"/>
                      <a:pt x="5698" y="4860"/>
                      <a:pt x="5756" y="4796"/>
                    </a:cubicBezTo>
                    <a:lnTo>
                      <a:pt x="5756" y="4796"/>
                    </a:lnTo>
                    <a:cubicBezTo>
                      <a:pt x="5809" y="4899"/>
                      <a:pt x="5903" y="4975"/>
                      <a:pt x="6013" y="4975"/>
                    </a:cubicBezTo>
                    <a:cubicBezTo>
                      <a:pt x="6064" y="4975"/>
                      <a:pt x="6119" y="4958"/>
                      <a:pt x="6175" y="4919"/>
                    </a:cubicBezTo>
                    <a:cubicBezTo>
                      <a:pt x="7318" y="4347"/>
                      <a:pt x="8224" y="3283"/>
                      <a:pt x="8224" y="1885"/>
                    </a:cubicBezTo>
                    <a:cubicBezTo>
                      <a:pt x="8224" y="947"/>
                      <a:pt x="7707" y="224"/>
                      <a:pt x="6740" y="224"/>
                    </a:cubicBezTo>
                    <a:cubicBezTo>
                      <a:pt x="6691" y="224"/>
                      <a:pt x="6640" y="226"/>
                      <a:pt x="6589" y="230"/>
                    </a:cubicBezTo>
                    <a:cubicBezTo>
                      <a:pt x="4990" y="422"/>
                      <a:pt x="4359" y="2138"/>
                      <a:pt x="4662" y="3540"/>
                    </a:cubicBezTo>
                    <a:lnTo>
                      <a:pt x="4662" y="3540"/>
                    </a:lnTo>
                    <a:cubicBezTo>
                      <a:pt x="3248" y="2487"/>
                      <a:pt x="1937" y="1331"/>
                      <a:pt x="678" y="72"/>
                    </a:cubicBezTo>
                    <a:cubicBezTo>
                      <a:pt x="624" y="22"/>
                      <a:pt x="559" y="0"/>
                      <a:pt x="493"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10"/>
              <p:cNvSpPr/>
              <p:nvPr/>
            </p:nvSpPr>
            <p:spPr>
              <a:xfrm>
                <a:off x="6661175" y="1295425"/>
                <a:ext cx="88850" cy="63300"/>
              </a:xfrm>
              <a:custGeom>
                <a:rect b="b" l="l" r="r" t="t"/>
                <a:pathLst>
                  <a:path extrusionOk="0" h="2532" w="3554">
                    <a:moveTo>
                      <a:pt x="941" y="1"/>
                    </a:moveTo>
                    <a:cubicBezTo>
                      <a:pt x="880" y="1"/>
                      <a:pt x="815" y="20"/>
                      <a:pt x="750" y="52"/>
                    </a:cubicBezTo>
                    <a:cubicBezTo>
                      <a:pt x="257" y="368"/>
                      <a:pt x="1" y="860"/>
                      <a:pt x="1" y="1451"/>
                    </a:cubicBezTo>
                    <a:cubicBezTo>
                      <a:pt x="40" y="1648"/>
                      <a:pt x="227" y="1747"/>
                      <a:pt x="395" y="1747"/>
                    </a:cubicBezTo>
                    <a:cubicBezTo>
                      <a:pt x="562" y="1747"/>
                      <a:pt x="710" y="1648"/>
                      <a:pt x="671" y="1451"/>
                    </a:cubicBezTo>
                    <a:cubicBezTo>
                      <a:pt x="671" y="1190"/>
                      <a:pt x="719" y="929"/>
                      <a:pt x="889" y="752"/>
                    </a:cubicBezTo>
                    <a:lnTo>
                      <a:pt x="889" y="752"/>
                    </a:lnTo>
                    <a:cubicBezTo>
                      <a:pt x="1232" y="1122"/>
                      <a:pt x="1387" y="1556"/>
                      <a:pt x="1321" y="2101"/>
                    </a:cubicBezTo>
                    <a:cubicBezTo>
                      <a:pt x="1264" y="2342"/>
                      <a:pt x="1462" y="2532"/>
                      <a:pt x="1666" y="2532"/>
                    </a:cubicBezTo>
                    <a:cubicBezTo>
                      <a:pt x="1745" y="2532"/>
                      <a:pt x="1826" y="2503"/>
                      <a:pt x="1892" y="2436"/>
                    </a:cubicBezTo>
                    <a:cubicBezTo>
                      <a:pt x="2385" y="1944"/>
                      <a:pt x="2799" y="1451"/>
                      <a:pt x="3291" y="1037"/>
                    </a:cubicBezTo>
                    <a:cubicBezTo>
                      <a:pt x="3553" y="775"/>
                      <a:pt x="3357" y="465"/>
                      <a:pt x="3099" y="465"/>
                    </a:cubicBezTo>
                    <a:cubicBezTo>
                      <a:pt x="3027" y="465"/>
                      <a:pt x="2950" y="489"/>
                      <a:pt x="2878" y="545"/>
                    </a:cubicBezTo>
                    <a:cubicBezTo>
                      <a:pt x="2564" y="859"/>
                      <a:pt x="2250" y="1140"/>
                      <a:pt x="1936" y="1431"/>
                    </a:cubicBezTo>
                    <a:lnTo>
                      <a:pt x="1936" y="1431"/>
                    </a:lnTo>
                    <a:cubicBezTo>
                      <a:pt x="1838" y="920"/>
                      <a:pt x="1589" y="454"/>
                      <a:pt x="1163" y="131"/>
                    </a:cubicBezTo>
                    <a:cubicBezTo>
                      <a:pt x="1106" y="39"/>
                      <a:pt x="1028" y="1"/>
                      <a:pt x="94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0" name="Google Shape;620;p10"/>
            <p:cNvGrpSpPr/>
            <p:nvPr/>
          </p:nvGrpSpPr>
          <p:grpSpPr>
            <a:xfrm>
              <a:off x="7140950" y="1458700"/>
              <a:ext cx="658525" cy="580600"/>
              <a:chOff x="5083550" y="1458700"/>
              <a:chExt cx="658525" cy="580600"/>
            </a:xfrm>
          </p:grpSpPr>
          <p:sp>
            <p:nvSpPr>
              <p:cNvPr id="621" name="Google Shape;621;p10"/>
              <p:cNvSpPr/>
              <p:nvPr/>
            </p:nvSpPr>
            <p:spPr>
              <a:xfrm>
                <a:off x="5083550" y="1458700"/>
                <a:ext cx="146375" cy="174075"/>
              </a:xfrm>
              <a:custGeom>
                <a:rect b="b" l="l" r="r" t="t"/>
                <a:pathLst>
                  <a:path extrusionOk="0" h="6963" w="5855">
                    <a:moveTo>
                      <a:pt x="3391" y="0"/>
                    </a:moveTo>
                    <a:cubicBezTo>
                      <a:pt x="2717" y="0"/>
                      <a:pt x="2067" y="192"/>
                      <a:pt x="1712" y="575"/>
                    </a:cubicBezTo>
                    <a:cubicBezTo>
                      <a:pt x="1450" y="837"/>
                      <a:pt x="1694" y="1147"/>
                      <a:pt x="1926" y="1147"/>
                    </a:cubicBezTo>
                    <a:cubicBezTo>
                      <a:pt x="1991" y="1147"/>
                      <a:pt x="2055" y="1123"/>
                      <a:pt x="2106" y="1067"/>
                    </a:cubicBezTo>
                    <a:cubicBezTo>
                      <a:pt x="2365" y="808"/>
                      <a:pt x="2949" y="650"/>
                      <a:pt x="3470" y="650"/>
                    </a:cubicBezTo>
                    <a:cubicBezTo>
                      <a:pt x="3781" y="650"/>
                      <a:pt x="4070" y="706"/>
                      <a:pt x="4254" y="831"/>
                    </a:cubicBezTo>
                    <a:cubicBezTo>
                      <a:pt x="5731" y="1718"/>
                      <a:pt x="4332" y="2624"/>
                      <a:pt x="3682" y="2959"/>
                    </a:cubicBezTo>
                    <a:cubicBezTo>
                      <a:pt x="3086" y="3335"/>
                      <a:pt x="2379" y="3498"/>
                      <a:pt x="1662" y="3498"/>
                    </a:cubicBezTo>
                    <a:cubicBezTo>
                      <a:pt x="1289" y="3498"/>
                      <a:pt x="913" y="3454"/>
                      <a:pt x="549" y="3373"/>
                    </a:cubicBezTo>
                    <a:cubicBezTo>
                      <a:pt x="522" y="3366"/>
                      <a:pt x="494" y="3362"/>
                      <a:pt x="468" y="3362"/>
                    </a:cubicBezTo>
                    <a:cubicBezTo>
                      <a:pt x="193" y="3362"/>
                      <a:pt x="1" y="3711"/>
                      <a:pt x="234" y="3944"/>
                    </a:cubicBezTo>
                    <a:cubicBezTo>
                      <a:pt x="1219" y="5008"/>
                      <a:pt x="2204" y="5993"/>
                      <a:pt x="3347" y="6900"/>
                    </a:cubicBezTo>
                    <a:cubicBezTo>
                      <a:pt x="3409" y="6943"/>
                      <a:pt x="3473" y="6962"/>
                      <a:pt x="3535" y="6962"/>
                    </a:cubicBezTo>
                    <a:cubicBezTo>
                      <a:pt x="3804" y="6962"/>
                      <a:pt x="4018" y="6600"/>
                      <a:pt x="3761" y="6407"/>
                    </a:cubicBezTo>
                    <a:cubicBezTo>
                      <a:pt x="2937" y="5705"/>
                      <a:pt x="2101" y="4956"/>
                      <a:pt x="1354" y="4160"/>
                    </a:cubicBezTo>
                    <a:lnTo>
                      <a:pt x="1354" y="4160"/>
                    </a:lnTo>
                    <a:cubicBezTo>
                      <a:pt x="1429" y="4163"/>
                      <a:pt x="1503" y="4165"/>
                      <a:pt x="1577" y="4165"/>
                    </a:cubicBezTo>
                    <a:cubicBezTo>
                      <a:pt x="2238" y="4165"/>
                      <a:pt x="2887" y="4034"/>
                      <a:pt x="3505" y="3786"/>
                    </a:cubicBezTo>
                    <a:cubicBezTo>
                      <a:pt x="4332" y="3452"/>
                      <a:pt x="5554" y="2703"/>
                      <a:pt x="5652" y="1816"/>
                    </a:cubicBezTo>
                    <a:cubicBezTo>
                      <a:pt x="5854" y="606"/>
                      <a:pt x="4587" y="0"/>
                      <a:pt x="33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10"/>
              <p:cNvSpPr/>
              <p:nvPr/>
            </p:nvSpPr>
            <p:spPr>
              <a:xfrm>
                <a:off x="5323375" y="1649450"/>
                <a:ext cx="145450" cy="174175"/>
              </a:xfrm>
              <a:custGeom>
                <a:rect b="b" l="l" r="r" t="t"/>
                <a:pathLst>
                  <a:path extrusionOk="0" h="6967" w="5818">
                    <a:moveTo>
                      <a:pt x="3373" y="1"/>
                    </a:moveTo>
                    <a:cubicBezTo>
                      <a:pt x="2690" y="1"/>
                      <a:pt x="2021" y="197"/>
                      <a:pt x="1635" y="590"/>
                    </a:cubicBezTo>
                    <a:cubicBezTo>
                      <a:pt x="1437" y="833"/>
                      <a:pt x="1640" y="1184"/>
                      <a:pt x="1897" y="1184"/>
                    </a:cubicBezTo>
                    <a:cubicBezTo>
                      <a:pt x="1972" y="1184"/>
                      <a:pt x="2052" y="1154"/>
                      <a:pt x="2128" y="1082"/>
                    </a:cubicBezTo>
                    <a:cubicBezTo>
                      <a:pt x="2342" y="818"/>
                      <a:pt x="2916" y="651"/>
                      <a:pt x="3432" y="651"/>
                    </a:cubicBezTo>
                    <a:cubicBezTo>
                      <a:pt x="3724" y="651"/>
                      <a:pt x="3999" y="705"/>
                      <a:pt x="4177" y="826"/>
                    </a:cubicBezTo>
                    <a:cubicBezTo>
                      <a:pt x="5734" y="1732"/>
                      <a:pt x="4256" y="2639"/>
                      <a:pt x="3684" y="2954"/>
                    </a:cubicBezTo>
                    <a:cubicBezTo>
                      <a:pt x="3044" y="3338"/>
                      <a:pt x="2370" y="3506"/>
                      <a:pt x="1663" y="3506"/>
                    </a:cubicBezTo>
                    <a:cubicBezTo>
                      <a:pt x="1283" y="3506"/>
                      <a:pt x="892" y="3457"/>
                      <a:pt x="493" y="3368"/>
                    </a:cubicBezTo>
                    <a:cubicBezTo>
                      <a:pt x="158" y="3368"/>
                      <a:pt x="0" y="3703"/>
                      <a:pt x="158" y="3939"/>
                    </a:cubicBezTo>
                    <a:cubicBezTo>
                      <a:pt x="1143" y="5023"/>
                      <a:pt x="2128" y="6008"/>
                      <a:pt x="3271" y="6894"/>
                    </a:cubicBezTo>
                    <a:cubicBezTo>
                      <a:pt x="3336" y="6945"/>
                      <a:pt x="3408" y="6966"/>
                      <a:pt x="3479" y="6966"/>
                    </a:cubicBezTo>
                    <a:cubicBezTo>
                      <a:pt x="3767" y="6966"/>
                      <a:pt x="4032" y="6608"/>
                      <a:pt x="3763" y="6402"/>
                    </a:cubicBezTo>
                    <a:cubicBezTo>
                      <a:pt x="2854" y="5696"/>
                      <a:pt x="2044" y="4978"/>
                      <a:pt x="1255" y="4178"/>
                    </a:cubicBezTo>
                    <a:lnTo>
                      <a:pt x="1255" y="4178"/>
                    </a:lnTo>
                    <a:cubicBezTo>
                      <a:pt x="1379" y="4187"/>
                      <a:pt x="1504" y="4192"/>
                      <a:pt x="1629" y="4192"/>
                    </a:cubicBezTo>
                    <a:cubicBezTo>
                      <a:pt x="2263" y="4192"/>
                      <a:pt x="2898" y="4072"/>
                      <a:pt x="3527" y="3781"/>
                    </a:cubicBezTo>
                    <a:cubicBezTo>
                      <a:pt x="4256" y="3447"/>
                      <a:pt x="5497" y="2796"/>
                      <a:pt x="5655" y="1811"/>
                    </a:cubicBezTo>
                    <a:cubicBezTo>
                      <a:pt x="5818" y="606"/>
                      <a:pt x="4573" y="1"/>
                      <a:pt x="337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10"/>
              <p:cNvSpPr/>
              <p:nvPr/>
            </p:nvSpPr>
            <p:spPr>
              <a:xfrm>
                <a:off x="5246325" y="1603075"/>
                <a:ext cx="62875" cy="86725"/>
              </a:xfrm>
              <a:custGeom>
                <a:rect b="b" l="l" r="r" t="t"/>
                <a:pathLst>
                  <a:path extrusionOk="0" h="3469" w="2515">
                    <a:moveTo>
                      <a:pt x="2031" y="1"/>
                    </a:moveTo>
                    <a:cubicBezTo>
                      <a:pt x="1931" y="1"/>
                      <a:pt x="1831" y="41"/>
                      <a:pt x="1762" y="139"/>
                    </a:cubicBezTo>
                    <a:cubicBezTo>
                      <a:pt x="1112" y="1046"/>
                      <a:pt x="619" y="2031"/>
                      <a:pt x="127" y="2937"/>
                    </a:cubicBezTo>
                    <a:cubicBezTo>
                      <a:pt x="0" y="3218"/>
                      <a:pt x="254" y="3469"/>
                      <a:pt x="474" y="3469"/>
                    </a:cubicBezTo>
                    <a:cubicBezTo>
                      <a:pt x="563" y="3469"/>
                      <a:pt x="647" y="3428"/>
                      <a:pt x="698" y="3331"/>
                    </a:cubicBezTo>
                    <a:cubicBezTo>
                      <a:pt x="1191" y="2346"/>
                      <a:pt x="1683" y="1361"/>
                      <a:pt x="2333" y="474"/>
                    </a:cubicBezTo>
                    <a:cubicBezTo>
                      <a:pt x="2514" y="237"/>
                      <a:pt x="2272" y="1"/>
                      <a:pt x="20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10"/>
              <p:cNvSpPr/>
              <p:nvPr/>
            </p:nvSpPr>
            <p:spPr>
              <a:xfrm>
                <a:off x="5230600" y="1615275"/>
                <a:ext cx="86975" cy="60400"/>
              </a:xfrm>
              <a:custGeom>
                <a:rect b="b" l="l" r="r" t="t"/>
                <a:pathLst>
                  <a:path extrusionOk="0" h="2416" w="3479">
                    <a:moveTo>
                      <a:pt x="458" y="1"/>
                    </a:moveTo>
                    <a:cubicBezTo>
                      <a:pt x="168" y="1"/>
                      <a:pt x="1" y="426"/>
                      <a:pt x="342" y="637"/>
                    </a:cubicBezTo>
                    <a:cubicBezTo>
                      <a:pt x="1150" y="1208"/>
                      <a:pt x="1977" y="1779"/>
                      <a:pt x="2884" y="2351"/>
                    </a:cubicBezTo>
                    <a:cubicBezTo>
                      <a:pt x="2943" y="2396"/>
                      <a:pt x="3001" y="2415"/>
                      <a:pt x="3055" y="2415"/>
                    </a:cubicBezTo>
                    <a:cubicBezTo>
                      <a:pt x="3310" y="2415"/>
                      <a:pt x="3478" y="1990"/>
                      <a:pt x="3218" y="1779"/>
                    </a:cubicBezTo>
                    <a:cubicBezTo>
                      <a:pt x="2312" y="1208"/>
                      <a:pt x="1485" y="637"/>
                      <a:pt x="657" y="65"/>
                    </a:cubicBezTo>
                    <a:cubicBezTo>
                      <a:pt x="588" y="20"/>
                      <a:pt x="520" y="1"/>
                      <a:pt x="45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10"/>
              <p:cNvSpPr/>
              <p:nvPr/>
            </p:nvSpPr>
            <p:spPr>
              <a:xfrm>
                <a:off x="5499550" y="1806925"/>
                <a:ext cx="95325" cy="68025"/>
              </a:xfrm>
              <a:custGeom>
                <a:rect b="b" l="l" r="r" t="t"/>
                <a:pathLst>
                  <a:path extrusionOk="0" h="2721" w="3813">
                    <a:moveTo>
                      <a:pt x="466" y="1"/>
                    </a:moveTo>
                    <a:cubicBezTo>
                      <a:pt x="237" y="1"/>
                      <a:pt x="0" y="335"/>
                      <a:pt x="243" y="517"/>
                    </a:cubicBezTo>
                    <a:cubicBezTo>
                      <a:pt x="1149" y="1344"/>
                      <a:pt x="2135" y="2073"/>
                      <a:pt x="3198" y="2664"/>
                    </a:cubicBezTo>
                    <a:cubicBezTo>
                      <a:pt x="3254" y="2703"/>
                      <a:pt x="3309" y="2720"/>
                      <a:pt x="3362" y="2720"/>
                    </a:cubicBezTo>
                    <a:cubicBezTo>
                      <a:pt x="3626" y="2720"/>
                      <a:pt x="3813" y="2287"/>
                      <a:pt x="3533" y="2073"/>
                    </a:cubicBezTo>
                    <a:cubicBezTo>
                      <a:pt x="2469" y="1502"/>
                      <a:pt x="1563" y="852"/>
                      <a:pt x="657" y="103"/>
                    </a:cubicBezTo>
                    <a:cubicBezTo>
                      <a:pt x="602" y="30"/>
                      <a:pt x="535" y="1"/>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0"/>
              <p:cNvSpPr/>
              <p:nvPr/>
            </p:nvSpPr>
            <p:spPr>
              <a:xfrm>
                <a:off x="5484800" y="1838950"/>
                <a:ext cx="81025" cy="58375"/>
              </a:xfrm>
              <a:custGeom>
                <a:rect b="b" l="l" r="r" t="t"/>
                <a:pathLst>
                  <a:path extrusionOk="0" h="2335" w="3241">
                    <a:moveTo>
                      <a:pt x="428" y="0"/>
                    </a:moveTo>
                    <a:cubicBezTo>
                      <a:pt x="172" y="0"/>
                      <a:pt x="1" y="439"/>
                      <a:pt x="262" y="635"/>
                    </a:cubicBezTo>
                    <a:cubicBezTo>
                      <a:pt x="1089" y="1127"/>
                      <a:pt x="1818" y="1699"/>
                      <a:pt x="2646" y="2270"/>
                    </a:cubicBezTo>
                    <a:cubicBezTo>
                      <a:pt x="2705" y="2315"/>
                      <a:pt x="2763" y="2334"/>
                      <a:pt x="2818" y="2334"/>
                    </a:cubicBezTo>
                    <a:cubicBezTo>
                      <a:pt x="3072" y="2334"/>
                      <a:pt x="3240" y="1910"/>
                      <a:pt x="2981" y="1699"/>
                    </a:cubicBezTo>
                    <a:cubicBezTo>
                      <a:pt x="2153" y="1127"/>
                      <a:pt x="1424" y="635"/>
                      <a:pt x="597" y="63"/>
                    </a:cubicBezTo>
                    <a:cubicBezTo>
                      <a:pt x="539" y="19"/>
                      <a:pt x="482" y="0"/>
                      <a:pt x="42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10"/>
              <p:cNvSpPr/>
              <p:nvPr/>
            </p:nvSpPr>
            <p:spPr>
              <a:xfrm>
                <a:off x="5647475" y="1849375"/>
                <a:ext cx="94600" cy="189925"/>
              </a:xfrm>
              <a:custGeom>
                <a:rect b="b" l="l" r="r" t="t"/>
                <a:pathLst>
                  <a:path extrusionOk="0" h="7597" w="3784">
                    <a:moveTo>
                      <a:pt x="2898" y="0"/>
                    </a:moveTo>
                    <a:cubicBezTo>
                      <a:pt x="2798" y="0"/>
                      <a:pt x="2696" y="41"/>
                      <a:pt x="2621" y="139"/>
                    </a:cubicBezTo>
                    <a:cubicBezTo>
                      <a:pt x="2050" y="1203"/>
                      <a:pt x="1222" y="2109"/>
                      <a:pt x="237" y="2838"/>
                    </a:cubicBezTo>
                    <a:cubicBezTo>
                      <a:pt x="79" y="2937"/>
                      <a:pt x="0" y="3173"/>
                      <a:pt x="158" y="3331"/>
                    </a:cubicBezTo>
                    <a:cubicBezTo>
                      <a:pt x="959" y="3923"/>
                      <a:pt x="1698" y="4499"/>
                      <a:pt x="2417" y="5074"/>
                    </a:cubicBezTo>
                    <a:lnTo>
                      <a:pt x="2417" y="5074"/>
                    </a:lnTo>
                    <a:cubicBezTo>
                      <a:pt x="2080" y="5753"/>
                      <a:pt x="1804" y="6462"/>
                      <a:pt x="1557" y="7192"/>
                    </a:cubicBezTo>
                    <a:cubicBezTo>
                      <a:pt x="1462" y="7441"/>
                      <a:pt x="1659" y="7597"/>
                      <a:pt x="1848" y="7597"/>
                    </a:cubicBezTo>
                    <a:cubicBezTo>
                      <a:pt x="1974" y="7597"/>
                      <a:pt x="2097" y="7527"/>
                      <a:pt x="2128" y="7370"/>
                    </a:cubicBezTo>
                    <a:cubicBezTo>
                      <a:pt x="2363" y="6710"/>
                      <a:pt x="2624" y="6056"/>
                      <a:pt x="2942" y="5434"/>
                    </a:cubicBezTo>
                    <a:lnTo>
                      <a:pt x="2942" y="5434"/>
                    </a:lnTo>
                    <a:cubicBezTo>
                      <a:pt x="2942" y="5434"/>
                      <a:pt x="2943" y="5434"/>
                      <a:pt x="2944" y="5434"/>
                    </a:cubicBezTo>
                    <a:cubicBezTo>
                      <a:pt x="3015" y="5434"/>
                      <a:pt x="3074" y="5390"/>
                      <a:pt x="3114" y="5301"/>
                    </a:cubicBezTo>
                    <a:cubicBezTo>
                      <a:pt x="3558" y="4946"/>
                      <a:pt x="3745" y="4575"/>
                      <a:pt x="3778" y="4086"/>
                    </a:cubicBezTo>
                    <a:lnTo>
                      <a:pt x="3778" y="4086"/>
                    </a:lnTo>
                    <a:cubicBezTo>
                      <a:pt x="3780" y="4084"/>
                      <a:pt x="3782" y="4082"/>
                      <a:pt x="3783" y="4079"/>
                    </a:cubicBezTo>
                    <a:cubicBezTo>
                      <a:pt x="3782" y="4079"/>
                      <a:pt x="3780" y="4078"/>
                      <a:pt x="3779" y="4078"/>
                    </a:cubicBezTo>
                    <a:lnTo>
                      <a:pt x="3779" y="4078"/>
                    </a:lnTo>
                    <a:cubicBezTo>
                      <a:pt x="3782" y="4027"/>
                      <a:pt x="3783" y="3975"/>
                      <a:pt x="3783" y="3922"/>
                    </a:cubicBezTo>
                    <a:cubicBezTo>
                      <a:pt x="3783" y="3679"/>
                      <a:pt x="3641" y="3551"/>
                      <a:pt x="3487" y="3551"/>
                    </a:cubicBezTo>
                    <a:cubicBezTo>
                      <a:pt x="3379" y="3551"/>
                      <a:pt x="3266" y="3614"/>
                      <a:pt x="3192" y="3744"/>
                    </a:cubicBezTo>
                    <a:cubicBezTo>
                      <a:pt x="3012" y="4008"/>
                      <a:pt x="2845" y="4278"/>
                      <a:pt x="2691" y="4553"/>
                    </a:cubicBezTo>
                    <a:lnTo>
                      <a:pt x="2691" y="4553"/>
                    </a:lnTo>
                    <a:cubicBezTo>
                      <a:pt x="2124" y="4075"/>
                      <a:pt x="1550" y="3578"/>
                      <a:pt x="974" y="3102"/>
                    </a:cubicBezTo>
                    <a:lnTo>
                      <a:pt x="974" y="3102"/>
                    </a:lnTo>
                    <a:cubicBezTo>
                      <a:pt x="1864" y="2346"/>
                      <a:pt x="2626" y="1470"/>
                      <a:pt x="3192" y="474"/>
                    </a:cubicBezTo>
                    <a:cubicBezTo>
                      <a:pt x="3373" y="237"/>
                      <a:pt x="3141" y="0"/>
                      <a:pt x="289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8" name="Google Shape;628;p10"/>
            <p:cNvGrpSpPr/>
            <p:nvPr/>
          </p:nvGrpSpPr>
          <p:grpSpPr>
            <a:xfrm>
              <a:off x="7885650" y="2638150"/>
              <a:ext cx="939850" cy="379100"/>
              <a:chOff x="5828250" y="2638150"/>
              <a:chExt cx="939850" cy="379100"/>
            </a:xfrm>
          </p:grpSpPr>
          <p:sp>
            <p:nvSpPr>
              <p:cNvPr id="629" name="Google Shape;629;p10"/>
              <p:cNvSpPr/>
              <p:nvPr/>
            </p:nvSpPr>
            <p:spPr>
              <a:xfrm>
                <a:off x="5828250" y="2638150"/>
                <a:ext cx="937875" cy="379100"/>
              </a:xfrm>
              <a:custGeom>
                <a:rect b="b" l="l" r="r" t="t"/>
                <a:pathLst>
                  <a:path extrusionOk="0" h="15164" w="37515">
                    <a:moveTo>
                      <a:pt x="6870" y="1099"/>
                    </a:moveTo>
                    <a:cubicBezTo>
                      <a:pt x="7521" y="1099"/>
                      <a:pt x="8198" y="1227"/>
                      <a:pt x="8946" y="1511"/>
                    </a:cubicBezTo>
                    <a:cubicBezTo>
                      <a:pt x="12315" y="2733"/>
                      <a:pt x="15585" y="4210"/>
                      <a:pt x="18797" y="5688"/>
                    </a:cubicBezTo>
                    <a:cubicBezTo>
                      <a:pt x="22986" y="7623"/>
                      <a:pt x="27076" y="9666"/>
                      <a:pt x="31105" y="11845"/>
                    </a:cubicBezTo>
                    <a:lnTo>
                      <a:pt x="31105" y="11845"/>
                    </a:lnTo>
                    <a:cubicBezTo>
                      <a:pt x="21609" y="7951"/>
                      <a:pt x="11654" y="5132"/>
                      <a:pt x="1598" y="3039"/>
                    </a:cubicBezTo>
                    <a:lnTo>
                      <a:pt x="1598" y="3039"/>
                    </a:lnTo>
                    <a:cubicBezTo>
                      <a:pt x="2305" y="2728"/>
                      <a:pt x="2978" y="2383"/>
                      <a:pt x="3685" y="2004"/>
                    </a:cubicBezTo>
                    <a:cubicBezTo>
                      <a:pt x="4810" y="1441"/>
                      <a:pt x="5805" y="1099"/>
                      <a:pt x="6870" y="1099"/>
                    </a:cubicBezTo>
                    <a:close/>
                    <a:moveTo>
                      <a:pt x="14650" y="1"/>
                    </a:moveTo>
                    <a:cubicBezTo>
                      <a:pt x="14368" y="1"/>
                      <a:pt x="14151" y="467"/>
                      <a:pt x="14443" y="605"/>
                    </a:cubicBezTo>
                    <a:cubicBezTo>
                      <a:pt x="20679" y="3988"/>
                      <a:pt x="26656" y="7716"/>
                      <a:pt x="32422" y="11810"/>
                    </a:cubicBezTo>
                    <a:lnTo>
                      <a:pt x="32422" y="11810"/>
                    </a:lnTo>
                    <a:cubicBezTo>
                      <a:pt x="27535" y="9130"/>
                      <a:pt x="22534" y="6665"/>
                      <a:pt x="17477" y="4388"/>
                    </a:cubicBezTo>
                    <a:cubicBezTo>
                      <a:pt x="14443" y="3068"/>
                      <a:pt x="11231" y="1255"/>
                      <a:pt x="8039" y="526"/>
                    </a:cubicBezTo>
                    <a:cubicBezTo>
                      <a:pt x="7624" y="421"/>
                      <a:pt x="7226" y="374"/>
                      <a:pt x="6840" y="374"/>
                    </a:cubicBezTo>
                    <a:cubicBezTo>
                      <a:pt x="4476" y="374"/>
                      <a:pt x="2585" y="2117"/>
                      <a:pt x="316" y="2812"/>
                    </a:cubicBezTo>
                    <a:cubicBezTo>
                      <a:pt x="79" y="2910"/>
                      <a:pt x="0" y="3403"/>
                      <a:pt x="316" y="3481"/>
                    </a:cubicBezTo>
                    <a:cubicBezTo>
                      <a:pt x="12886" y="6023"/>
                      <a:pt x="25358" y="9629"/>
                      <a:pt x="36943" y="15126"/>
                    </a:cubicBezTo>
                    <a:cubicBezTo>
                      <a:pt x="37001" y="15152"/>
                      <a:pt x="37056" y="15163"/>
                      <a:pt x="37107" y="15163"/>
                    </a:cubicBezTo>
                    <a:cubicBezTo>
                      <a:pt x="37199" y="15163"/>
                      <a:pt x="37276" y="15125"/>
                      <a:pt x="37330" y="15065"/>
                    </a:cubicBezTo>
                    <a:lnTo>
                      <a:pt x="37330" y="15065"/>
                    </a:lnTo>
                    <a:cubicBezTo>
                      <a:pt x="37484" y="14924"/>
                      <a:pt x="37514" y="14664"/>
                      <a:pt x="37258" y="14554"/>
                    </a:cubicBezTo>
                    <a:lnTo>
                      <a:pt x="37258" y="14554"/>
                    </a:lnTo>
                    <a:cubicBezTo>
                      <a:pt x="37258" y="14554"/>
                      <a:pt x="37258" y="14554"/>
                      <a:pt x="37258" y="14554"/>
                    </a:cubicBezTo>
                    <a:cubicBezTo>
                      <a:pt x="30126" y="9136"/>
                      <a:pt x="22659" y="4289"/>
                      <a:pt x="14778" y="33"/>
                    </a:cubicBezTo>
                    <a:cubicBezTo>
                      <a:pt x="14735" y="11"/>
                      <a:pt x="14692" y="1"/>
                      <a:pt x="146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10"/>
              <p:cNvSpPr/>
              <p:nvPr/>
            </p:nvSpPr>
            <p:spPr>
              <a:xfrm>
                <a:off x="6183875" y="2638225"/>
                <a:ext cx="584225" cy="378900"/>
              </a:xfrm>
              <a:custGeom>
                <a:rect b="b" l="l" r="r" t="t"/>
                <a:pathLst>
                  <a:path extrusionOk="0" h="15156" w="23369">
                    <a:moveTo>
                      <a:pt x="419" y="1"/>
                    </a:moveTo>
                    <a:cubicBezTo>
                      <a:pt x="105" y="1"/>
                      <a:pt x="0" y="541"/>
                      <a:pt x="296" y="681"/>
                    </a:cubicBezTo>
                    <a:cubicBezTo>
                      <a:pt x="2267" y="1252"/>
                      <a:pt x="4237" y="1173"/>
                      <a:pt x="6207" y="1666"/>
                    </a:cubicBezTo>
                    <a:cubicBezTo>
                      <a:pt x="8670" y="2158"/>
                      <a:pt x="10719" y="3971"/>
                      <a:pt x="12689" y="5527"/>
                    </a:cubicBezTo>
                    <a:cubicBezTo>
                      <a:pt x="16216" y="8483"/>
                      <a:pt x="19428" y="11852"/>
                      <a:pt x="22620" y="15044"/>
                    </a:cubicBezTo>
                    <a:cubicBezTo>
                      <a:pt x="22699" y="15123"/>
                      <a:pt x="22786" y="15156"/>
                      <a:pt x="22870" y="15156"/>
                    </a:cubicBezTo>
                    <a:cubicBezTo>
                      <a:pt x="23141" y="15156"/>
                      <a:pt x="23368" y="14807"/>
                      <a:pt x="23112" y="14551"/>
                    </a:cubicBezTo>
                    <a:cubicBezTo>
                      <a:pt x="19585" y="11103"/>
                      <a:pt x="16137" y="7419"/>
                      <a:pt x="12197" y="4286"/>
                    </a:cubicBezTo>
                    <a:cubicBezTo>
                      <a:pt x="10640" y="3065"/>
                      <a:pt x="9005" y="1745"/>
                      <a:pt x="7114" y="1173"/>
                    </a:cubicBezTo>
                    <a:cubicBezTo>
                      <a:pt x="4986" y="523"/>
                      <a:pt x="2680" y="681"/>
                      <a:pt x="553" y="30"/>
                    </a:cubicBezTo>
                    <a:cubicBezTo>
                      <a:pt x="505" y="10"/>
                      <a:pt x="460" y="1"/>
                      <a:pt x="41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10"/>
              <p:cNvSpPr/>
              <p:nvPr/>
            </p:nvSpPr>
            <p:spPr>
              <a:xfrm>
                <a:off x="5964850" y="2737950"/>
                <a:ext cx="802550" cy="278600"/>
              </a:xfrm>
              <a:custGeom>
                <a:rect b="b" l="l" r="r" t="t"/>
                <a:pathLst>
                  <a:path extrusionOk="0" h="11144" w="32102">
                    <a:moveTo>
                      <a:pt x="467" y="1"/>
                    </a:moveTo>
                    <a:cubicBezTo>
                      <a:pt x="254" y="1"/>
                      <a:pt x="1" y="238"/>
                      <a:pt x="112" y="475"/>
                    </a:cubicBezTo>
                    <a:cubicBezTo>
                      <a:pt x="684" y="1873"/>
                      <a:pt x="1176" y="3509"/>
                      <a:pt x="2004" y="4829"/>
                    </a:cubicBezTo>
                    <a:cubicBezTo>
                      <a:pt x="2496" y="5715"/>
                      <a:pt x="3304" y="5893"/>
                      <a:pt x="4289" y="6050"/>
                    </a:cubicBezTo>
                    <a:cubicBezTo>
                      <a:pt x="7343" y="6622"/>
                      <a:pt x="10299" y="7193"/>
                      <a:pt x="13254" y="7686"/>
                    </a:cubicBezTo>
                    <a:cubicBezTo>
                      <a:pt x="19401" y="8848"/>
                      <a:pt x="25470" y="9991"/>
                      <a:pt x="31558" y="11134"/>
                    </a:cubicBezTo>
                    <a:cubicBezTo>
                      <a:pt x="31586" y="11140"/>
                      <a:pt x="31613" y="11144"/>
                      <a:pt x="31639" y="11144"/>
                    </a:cubicBezTo>
                    <a:cubicBezTo>
                      <a:pt x="31991" y="11144"/>
                      <a:pt x="32101" y="10557"/>
                      <a:pt x="31716" y="10484"/>
                    </a:cubicBezTo>
                    <a:cubicBezTo>
                      <a:pt x="26219" y="9498"/>
                      <a:pt x="20721" y="8434"/>
                      <a:pt x="15126" y="7449"/>
                    </a:cubicBezTo>
                    <a:cubicBezTo>
                      <a:pt x="12427" y="6878"/>
                      <a:pt x="9629" y="6385"/>
                      <a:pt x="6851" y="5893"/>
                    </a:cubicBezTo>
                    <a:cubicBezTo>
                      <a:pt x="5531" y="5637"/>
                      <a:pt x="3403" y="5558"/>
                      <a:pt x="2575" y="4494"/>
                    </a:cubicBezTo>
                    <a:cubicBezTo>
                      <a:pt x="1669" y="3351"/>
                      <a:pt x="1255" y="1460"/>
                      <a:pt x="684" y="140"/>
                    </a:cubicBezTo>
                    <a:cubicBezTo>
                      <a:pt x="638" y="41"/>
                      <a:pt x="556" y="1"/>
                      <a:pt x="4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10"/>
              <p:cNvSpPr/>
              <p:nvPr/>
            </p:nvSpPr>
            <p:spPr>
              <a:xfrm>
                <a:off x="6180925" y="2641175"/>
                <a:ext cx="25050" cy="67150"/>
              </a:xfrm>
              <a:custGeom>
                <a:rect b="b" l="l" r="r" t="t"/>
                <a:pathLst>
                  <a:path extrusionOk="0" h="2686" w="1002">
                    <a:moveTo>
                      <a:pt x="599" y="1"/>
                    </a:moveTo>
                    <a:cubicBezTo>
                      <a:pt x="462" y="1"/>
                      <a:pt x="320" y="70"/>
                      <a:pt x="257" y="228"/>
                    </a:cubicBezTo>
                    <a:cubicBezTo>
                      <a:pt x="79" y="898"/>
                      <a:pt x="1" y="1627"/>
                      <a:pt x="1" y="2375"/>
                    </a:cubicBezTo>
                    <a:cubicBezTo>
                      <a:pt x="40" y="2582"/>
                      <a:pt x="227" y="2686"/>
                      <a:pt x="395" y="2686"/>
                    </a:cubicBezTo>
                    <a:cubicBezTo>
                      <a:pt x="562" y="2686"/>
                      <a:pt x="710" y="2582"/>
                      <a:pt x="671" y="2375"/>
                    </a:cubicBezTo>
                    <a:cubicBezTo>
                      <a:pt x="671" y="1705"/>
                      <a:pt x="749" y="1055"/>
                      <a:pt x="907" y="405"/>
                    </a:cubicBezTo>
                    <a:cubicBezTo>
                      <a:pt x="1002" y="157"/>
                      <a:pt x="805" y="1"/>
                      <a:pt x="59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3" name="Google Shape;633;p10"/>
            <p:cNvGrpSpPr/>
            <p:nvPr/>
          </p:nvGrpSpPr>
          <p:grpSpPr>
            <a:xfrm>
              <a:off x="6318400" y="505825"/>
              <a:ext cx="633250" cy="132600"/>
              <a:chOff x="4565800" y="505825"/>
              <a:chExt cx="633250" cy="132600"/>
            </a:xfrm>
          </p:grpSpPr>
          <p:sp>
            <p:nvSpPr>
              <p:cNvPr id="634" name="Google Shape;634;p10"/>
              <p:cNvSpPr/>
              <p:nvPr/>
            </p:nvSpPr>
            <p:spPr>
              <a:xfrm>
                <a:off x="5016675" y="542075"/>
                <a:ext cx="182375" cy="96350"/>
              </a:xfrm>
              <a:custGeom>
                <a:rect b="b" l="l" r="r" t="t"/>
                <a:pathLst>
                  <a:path extrusionOk="0" h="3854" w="7295">
                    <a:moveTo>
                      <a:pt x="465" y="0"/>
                    </a:moveTo>
                    <a:cubicBezTo>
                      <a:pt x="252" y="0"/>
                      <a:pt x="0" y="232"/>
                      <a:pt x="111" y="455"/>
                    </a:cubicBezTo>
                    <a:cubicBezTo>
                      <a:pt x="604" y="1538"/>
                      <a:pt x="1018" y="2524"/>
                      <a:pt x="1333" y="3588"/>
                    </a:cubicBezTo>
                    <a:cubicBezTo>
                      <a:pt x="1407" y="3765"/>
                      <a:pt x="1558" y="3854"/>
                      <a:pt x="1696" y="3854"/>
                    </a:cubicBezTo>
                    <a:cubicBezTo>
                      <a:pt x="1742" y="3854"/>
                      <a:pt x="1786" y="3844"/>
                      <a:pt x="1826" y="3824"/>
                    </a:cubicBezTo>
                    <a:cubicBezTo>
                      <a:pt x="3481" y="2839"/>
                      <a:pt x="5116" y="2189"/>
                      <a:pt x="6929" y="1617"/>
                    </a:cubicBezTo>
                    <a:cubicBezTo>
                      <a:pt x="7294" y="1548"/>
                      <a:pt x="7137" y="1016"/>
                      <a:pt x="6809" y="1016"/>
                    </a:cubicBezTo>
                    <a:cubicBezTo>
                      <a:pt x="6766" y="1016"/>
                      <a:pt x="6720" y="1025"/>
                      <a:pt x="6672" y="1046"/>
                    </a:cubicBezTo>
                    <a:cubicBezTo>
                      <a:pt x="5016" y="1501"/>
                      <a:pt x="3410" y="2158"/>
                      <a:pt x="1886" y="3032"/>
                    </a:cubicBezTo>
                    <a:lnTo>
                      <a:pt x="1886" y="3032"/>
                    </a:lnTo>
                    <a:cubicBezTo>
                      <a:pt x="1558" y="2031"/>
                      <a:pt x="1121" y="1085"/>
                      <a:pt x="683" y="140"/>
                    </a:cubicBezTo>
                    <a:cubicBezTo>
                      <a:pt x="636" y="41"/>
                      <a:pt x="554" y="0"/>
                      <a:pt x="4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10"/>
              <p:cNvSpPr/>
              <p:nvPr/>
            </p:nvSpPr>
            <p:spPr>
              <a:xfrm>
                <a:off x="4565800" y="505825"/>
                <a:ext cx="158100" cy="120325"/>
              </a:xfrm>
              <a:custGeom>
                <a:rect b="b" l="l" r="r" t="t"/>
                <a:pathLst>
                  <a:path extrusionOk="0" h="4813" w="6324">
                    <a:moveTo>
                      <a:pt x="455" y="0"/>
                    </a:moveTo>
                    <a:cubicBezTo>
                      <a:pt x="228" y="0"/>
                      <a:pt x="0" y="348"/>
                      <a:pt x="256" y="604"/>
                    </a:cubicBezTo>
                    <a:cubicBezTo>
                      <a:pt x="1399" y="1747"/>
                      <a:pt x="2305" y="3146"/>
                      <a:pt x="3034" y="4624"/>
                    </a:cubicBezTo>
                    <a:cubicBezTo>
                      <a:pt x="3078" y="4754"/>
                      <a:pt x="3175" y="4812"/>
                      <a:pt x="3280" y="4812"/>
                    </a:cubicBezTo>
                    <a:cubicBezTo>
                      <a:pt x="3365" y="4812"/>
                      <a:pt x="3456" y="4773"/>
                      <a:pt x="3527" y="4703"/>
                    </a:cubicBezTo>
                    <a:cubicBezTo>
                      <a:pt x="4354" y="3796"/>
                      <a:pt x="5261" y="2890"/>
                      <a:pt x="6069" y="2003"/>
                    </a:cubicBezTo>
                    <a:cubicBezTo>
                      <a:pt x="6323" y="1808"/>
                      <a:pt x="6099" y="1477"/>
                      <a:pt x="5873" y="1477"/>
                    </a:cubicBezTo>
                    <a:cubicBezTo>
                      <a:pt x="5802" y="1477"/>
                      <a:pt x="5731" y="1509"/>
                      <a:pt x="5675" y="1590"/>
                    </a:cubicBezTo>
                    <a:cubicBezTo>
                      <a:pt x="4878" y="2386"/>
                      <a:pt x="4142" y="3168"/>
                      <a:pt x="3360" y="3908"/>
                    </a:cubicBezTo>
                    <a:lnTo>
                      <a:pt x="3360" y="3908"/>
                    </a:lnTo>
                    <a:cubicBezTo>
                      <a:pt x="2713" y="2503"/>
                      <a:pt x="1789" y="1233"/>
                      <a:pt x="650" y="112"/>
                    </a:cubicBezTo>
                    <a:cubicBezTo>
                      <a:pt x="595" y="33"/>
                      <a:pt x="525" y="0"/>
                      <a:pt x="45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6" name="Google Shape;636;p10"/>
            <p:cNvGrpSpPr/>
            <p:nvPr/>
          </p:nvGrpSpPr>
          <p:grpSpPr>
            <a:xfrm>
              <a:off x="8123250" y="3416900"/>
              <a:ext cx="633225" cy="132100"/>
              <a:chOff x="6065850" y="3416900"/>
              <a:chExt cx="633225" cy="132100"/>
            </a:xfrm>
          </p:grpSpPr>
          <p:sp>
            <p:nvSpPr>
              <p:cNvPr id="637" name="Google Shape;637;p10"/>
              <p:cNvSpPr/>
              <p:nvPr/>
            </p:nvSpPr>
            <p:spPr>
              <a:xfrm>
                <a:off x="6516825" y="3452900"/>
                <a:ext cx="182250" cy="96100"/>
              </a:xfrm>
              <a:custGeom>
                <a:rect b="b" l="l" r="r" t="t"/>
                <a:pathLst>
                  <a:path extrusionOk="0" h="3844" w="7290">
                    <a:moveTo>
                      <a:pt x="444" y="0"/>
                    </a:moveTo>
                    <a:cubicBezTo>
                      <a:pt x="232" y="0"/>
                      <a:pt x="0" y="244"/>
                      <a:pt x="120" y="524"/>
                    </a:cubicBezTo>
                    <a:cubicBezTo>
                      <a:pt x="613" y="1510"/>
                      <a:pt x="1027" y="2495"/>
                      <a:pt x="1342" y="3559"/>
                    </a:cubicBezTo>
                    <a:cubicBezTo>
                      <a:pt x="1401" y="3752"/>
                      <a:pt x="1561" y="3844"/>
                      <a:pt x="1704" y="3844"/>
                    </a:cubicBezTo>
                    <a:cubicBezTo>
                      <a:pt x="1751" y="3844"/>
                      <a:pt x="1796" y="3834"/>
                      <a:pt x="1834" y="3815"/>
                    </a:cubicBezTo>
                    <a:cubicBezTo>
                      <a:pt x="3489" y="2908"/>
                      <a:pt x="5125" y="2160"/>
                      <a:pt x="6937" y="1667"/>
                    </a:cubicBezTo>
                    <a:cubicBezTo>
                      <a:pt x="7289" y="1526"/>
                      <a:pt x="7201" y="993"/>
                      <a:pt x="6883" y="993"/>
                    </a:cubicBezTo>
                    <a:cubicBezTo>
                      <a:pt x="6845" y="993"/>
                      <a:pt x="6804" y="1000"/>
                      <a:pt x="6760" y="1017"/>
                    </a:cubicBezTo>
                    <a:cubicBezTo>
                      <a:pt x="5008" y="1473"/>
                      <a:pt x="3409" y="2132"/>
                      <a:pt x="1883" y="3009"/>
                    </a:cubicBezTo>
                    <a:lnTo>
                      <a:pt x="1883" y="3009"/>
                    </a:lnTo>
                    <a:cubicBezTo>
                      <a:pt x="1557" y="2057"/>
                      <a:pt x="1124" y="1055"/>
                      <a:pt x="692" y="189"/>
                    </a:cubicBezTo>
                    <a:cubicBezTo>
                      <a:pt x="641" y="56"/>
                      <a:pt x="545" y="0"/>
                      <a:pt x="4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10"/>
              <p:cNvSpPr/>
              <p:nvPr/>
            </p:nvSpPr>
            <p:spPr>
              <a:xfrm>
                <a:off x="6065850" y="3416900"/>
                <a:ext cx="158450" cy="119725"/>
              </a:xfrm>
              <a:custGeom>
                <a:rect b="b" l="l" r="r" t="t"/>
                <a:pathLst>
                  <a:path extrusionOk="0" h="4789" w="6338">
                    <a:moveTo>
                      <a:pt x="488" y="1"/>
                    </a:moveTo>
                    <a:cubicBezTo>
                      <a:pt x="254" y="1"/>
                      <a:pt x="1" y="302"/>
                      <a:pt x="249" y="565"/>
                    </a:cubicBezTo>
                    <a:cubicBezTo>
                      <a:pt x="1412" y="1807"/>
                      <a:pt x="2318" y="3107"/>
                      <a:pt x="3047" y="4585"/>
                    </a:cubicBezTo>
                    <a:cubicBezTo>
                      <a:pt x="3090" y="4725"/>
                      <a:pt x="3186" y="4788"/>
                      <a:pt x="3290" y="4788"/>
                    </a:cubicBezTo>
                    <a:cubicBezTo>
                      <a:pt x="3376" y="4788"/>
                      <a:pt x="3468" y="4744"/>
                      <a:pt x="3540" y="4664"/>
                    </a:cubicBezTo>
                    <a:cubicBezTo>
                      <a:pt x="4367" y="3777"/>
                      <a:pt x="5274" y="2871"/>
                      <a:pt x="6081" y="2043"/>
                    </a:cubicBezTo>
                    <a:cubicBezTo>
                      <a:pt x="6337" y="1787"/>
                      <a:pt x="6110" y="1439"/>
                      <a:pt x="5874" y="1439"/>
                    </a:cubicBezTo>
                    <a:cubicBezTo>
                      <a:pt x="5801" y="1439"/>
                      <a:pt x="5728" y="1472"/>
                      <a:pt x="5668" y="1551"/>
                    </a:cubicBezTo>
                    <a:cubicBezTo>
                      <a:pt x="4908" y="2327"/>
                      <a:pt x="4191" y="3104"/>
                      <a:pt x="3431" y="3881"/>
                    </a:cubicBezTo>
                    <a:lnTo>
                      <a:pt x="3431" y="3881"/>
                    </a:lnTo>
                    <a:cubicBezTo>
                      <a:pt x="2724" y="2465"/>
                      <a:pt x="1801" y="1211"/>
                      <a:pt x="663" y="73"/>
                    </a:cubicBezTo>
                    <a:cubicBezTo>
                      <a:pt x="613" y="23"/>
                      <a:pt x="551" y="1"/>
                      <a:pt x="48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43" Type="http://schemas.openxmlformats.org/officeDocument/2006/relationships/theme" Target="../theme/theme2.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CFAEE"/>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2"/>
              </a:buClr>
              <a:buSzPts val="2800"/>
              <a:buFont typeface="Neucha"/>
              <a:buNone/>
              <a:defRPr b="0" i="0" sz="2800" u="none" cap="none" strike="noStrike">
                <a:solidFill>
                  <a:schemeClr val="accent2"/>
                </a:solidFill>
                <a:latin typeface="Neucha"/>
                <a:ea typeface="Neucha"/>
                <a:cs typeface="Neucha"/>
                <a:sym typeface="Neucha"/>
              </a:defRPr>
            </a:lvl1pPr>
            <a:lvl2pPr lvl="1" marR="0" rtl="0" algn="l">
              <a:lnSpc>
                <a:spcPct val="100000"/>
              </a:lnSpc>
              <a:spcBef>
                <a:spcPts val="0"/>
              </a:spcBef>
              <a:spcAft>
                <a:spcPts val="0"/>
              </a:spcAft>
              <a:buClr>
                <a:schemeClr val="accent2"/>
              </a:buClr>
              <a:buSzPts val="2800"/>
              <a:buFont typeface="Arial"/>
              <a:buNone/>
              <a:defRPr b="0" i="0" sz="2800" u="none" cap="none" strike="noStrike">
                <a:solidFill>
                  <a:schemeClr val="accent2"/>
                </a:solidFill>
                <a:latin typeface="Arial"/>
                <a:ea typeface="Arial"/>
                <a:cs typeface="Arial"/>
                <a:sym typeface="Arial"/>
              </a:defRPr>
            </a:lvl2pPr>
            <a:lvl3pPr lvl="2" marR="0" rtl="0" algn="l">
              <a:lnSpc>
                <a:spcPct val="100000"/>
              </a:lnSpc>
              <a:spcBef>
                <a:spcPts val="0"/>
              </a:spcBef>
              <a:spcAft>
                <a:spcPts val="0"/>
              </a:spcAft>
              <a:buClr>
                <a:schemeClr val="accent2"/>
              </a:buClr>
              <a:buSzPts val="2800"/>
              <a:buFont typeface="Arial"/>
              <a:buNone/>
              <a:defRPr b="0" i="0" sz="2800" u="none" cap="none" strike="noStrike">
                <a:solidFill>
                  <a:schemeClr val="accent2"/>
                </a:solidFill>
                <a:latin typeface="Arial"/>
                <a:ea typeface="Arial"/>
                <a:cs typeface="Arial"/>
                <a:sym typeface="Arial"/>
              </a:defRPr>
            </a:lvl3pPr>
            <a:lvl4pPr lvl="3" marR="0" rtl="0" algn="l">
              <a:lnSpc>
                <a:spcPct val="100000"/>
              </a:lnSpc>
              <a:spcBef>
                <a:spcPts val="0"/>
              </a:spcBef>
              <a:spcAft>
                <a:spcPts val="0"/>
              </a:spcAft>
              <a:buClr>
                <a:schemeClr val="accent2"/>
              </a:buClr>
              <a:buSzPts val="2800"/>
              <a:buFont typeface="Arial"/>
              <a:buNone/>
              <a:defRPr b="0" i="0" sz="2800" u="none" cap="none" strike="noStrike">
                <a:solidFill>
                  <a:schemeClr val="accent2"/>
                </a:solidFill>
                <a:latin typeface="Arial"/>
                <a:ea typeface="Arial"/>
                <a:cs typeface="Arial"/>
                <a:sym typeface="Arial"/>
              </a:defRPr>
            </a:lvl4pPr>
            <a:lvl5pPr lvl="4" marR="0" rtl="0" algn="l">
              <a:lnSpc>
                <a:spcPct val="100000"/>
              </a:lnSpc>
              <a:spcBef>
                <a:spcPts val="0"/>
              </a:spcBef>
              <a:spcAft>
                <a:spcPts val="0"/>
              </a:spcAft>
              <a:buClr>
                <a:schemeClr val="accent2"/>
              </a:buClr>
              <a:buSzPts val="2800"/>
              <a:buFont typeface="Arial"/>
              <a:buNone/>
              <a:defRPr b="0" i="0" sz="2800" u="none" cap="none" strike="noStrike">
                <a:solidFill>
                  <a:schemeClr val="accent2"/>
                </a:solidFill>
                <a:latin typeface="Arial"/>
                <a:ea typeface="Arial"/>
                <a:cs typeface="Arial"/>
                <a:sym typeface="Arial"/>
              </a:defRPr>
            </a:lvl5pPr>
            <a:lvl6pPr lvl="5" marR="0" rtl="0" algn="l">
              <a:lnSpc>
                <a:spcPct val="100000"/>
              </a:lnSpc>
              <a:spcBef>
                <a:spcPts val="0"/>
              </a:spcBef>
              <a:spcAft>
                <a:spcPts val="0"/>
              </a:spcAft>
              <a:buClr>
                <a:schemeClr val="accent2"/>
              </a:buClr>
              <a:buSzPts val="2800"/>
              <a:buFont typeface="Arial"/>
              <a:buNone/>
              <a:defRPr b="0" i="0" sz="2800" u="none" cap="none" strike="noStrike">
                <a:solidFill>
                  <a:schemeClr val="accent2"/>
                </a:solidFill>
                <a:latin typeface="Arial"/>
                <a:ea typeface="Arial"/>
                <a:cs typeface="Arial"/>
                <a:sym typeface="Arial"/>
              </a:defRPr>
            </a:lvl6pPr>
            <a:lvl7pPr lvl="6" marR="0" rtl="0" algn="l">
              <a:lnSpc>
                <a:spcPct val="100000"/>
              </a:lnSpc>
              <a:spcBef>
                <a:spcPts val="0"/>
              </a:spcBef>
              <a:spcAft>
                <a:spcPts val="0"/>
              </a:spcAft>
              <a:buClr>
                <a:schemeClr val="accent2"/>
              </a:buClr>
              <a:buSzPts val="2800"/>
              <a:buFont typeface="Arial"/>
              <a:buNone/>
              <a:defRPr b="0" i="0" sz="2800" u="none" cap="none" strike="noStrike">
                <a:solidFill>
                  <a:schemeClr val="accent2"/>
                </a:solidFill>
                <a:latin typeface="Arial"/>
                <a:ea typeface="Arial"/>
                <a:cs typeface="Arial"/>
                <a:sym typeface="Arial"/>
              </a:defRPr>
            </a:lvl7pPr>
            <a:lvl8pPr lvl="7" marR="0" rtl="0" algn="l">
              <a:lnSpc>
                <a:spcPct val="100000"/>
              </a:lnSpc>
              <a:spcBef>
                <a:spcPts val="0"/>
              </a:spcBef>
              <a:spcAft>
                <a:spcPts val="0"/>
              </a:spcAft>
              <a:buClr>
                <a:schemeClr val="accent2"/>
              </a:buClr>
              <a:buSzPts val="2800"/>
              <a:buFont typeface="Arial"/>
              <a:buNone/>
              <a:defRPr b="0" i="0" sz="2800" u="none" cap="none" strike="noStrike">
                <a:solidFill>
                  <a:schemeClr val="accent2"/>
                </a:solidFill>
                <a:latin typeface="Arial"/>
                <a:ea typeface="Arial"/>
                <a:cs typeface="Arial"/>
                <a:sym typeface="Arial"/>
              </a:defRPr>
            </a:lvl8pPr>
            <a:lvl9pPr lvl="8" marR="0" rtl="0" algn="l">
              <a:lnSpc>
                <a:spcPct val="100000"/>
              </a:lnSpc>
              <a:spcBef>
                <a:spcPts val="0"/>
              </a:spcBef>
              <a:spcAft>
                <a:spcPts val="0"/>
              </a:spcAft>
              <a:buClr>
                <a:schemeClr val="accent2"/>
              </a:buClr>
              <a:buSzPts val="2800"/>
              <a:buFont typeface="Arial"/>
              <a:buNone/>
              <a:defRPr b="0" i="0" sz="2800" u="none" cap="none" strike="noStrike">
                <a:solidFill>
                  <a:schemeClr val="accent2"/>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accent2"/>
              </a:buClr>
              <a:buSzPts val="1800"/>
              <a:buFont typeface="Poppins"/>
              <a:buChar char="●"/>
              <a:defRPr b="0" i="0" sz="1800" u="none" cap="none" strike="noStrike">
                <a:solidFill>
                  <a:schemeClr val="accent2"/>
                </a:solidFill>
                <a:latin typeface="Poppins"/>
                <a:ea typeface="Poppins"/>
                <a:cs typeface="Poppins"/>
                <a:sym typeface="Poppins"/>
              </a:defRPr>
            </a:lvl1pPr>
            <a:lvl2pPr indent="-317500" lvl="1" marL="914400" marR="0" rtl="0" algn="l">
              <a:lnSpc>
                <a:spcPct val="115000"/>
              </a:lnSpc>
              <a:spcBef>
                <a:spcPts val="1600"/>
              </a:spcBef>
              <a:spcAft>
                <a:spcPts val="0"/>
              </a:spcAft>
              <a:buClr>
                <a:schemeClr val="accent2"/>
              </a:buClr>
              <a:buSzPts val="1400"/>
              <a:buFont typeface="Poppins"/>
              <a:buChar char="○"/>
              <a:defRPr b="0" i="0" sz="1400" u="none" cap="none" strike="noStrike">
                <a:solidFill>
                  <a:schemeClr val="accent2"/>
                </a:solidFill>
                <a:latin typeface="Poppins"/>
                <a:ea typeface="Poppins"/>
                <a:cs typeface="Poppins"/>
                <a:sym typeface="Poppins"/>
              </a:defRPr>
            </a:lvl2pPr>
            <a:lvl3pPr indent="-317500" lvl="2" marL="1371600" marR="0" rtl="0" algn="l">
              <a:lnSpc>
                <a:spcPct val="115000"/>
              </a:lnSpc>
              <a:spcBef>
                <a:spcPts val="1600"/>
              </a:spcBef>
              <a:spcAft>
                <a:spcPts val="0"/>
              </a:spcAft>
              <a:buClr>
                <a:schemeClr val="accent2"/>
              </a:buClr>
              <a:buSzPts val="1400"/>
              <a:buFont typeface="Poppins"/>
              <a:buChar char="■"/>
              <a:defRPr b="0" i="0" sz="1400" u="none" cap="none" strike="noStrike">
                <a:solidFill>
                  <a:schemeClr val="accent2"/>
                </a:solidFill>
                <a:latin typeface="Poppins"/>
                <a:ea typeface="Poppins"/>
                <a:cs typeface="Poppins"/>
                <a:sym typeface="Poppins"/>
              </a:defRPr>
            </a:lvl3pPr>
            <a:lvl4pPr indent="-317500" lvl="3" marL="1828800" marR="0" rtl="0" algn="l">
              <a:lnSpc>
                <a:spcPct val="115000"/>
              </a:lnSpc>
              <a:spcBef>
                <a:spcPts val="1600"/>
              </a:spcBef>
              <a:spcAft>
                <a:spcPts val="0"/>
              </a:spcAft>
              <a:buClr>
                <a:schemeClr val="accent2"/>
              </a:buClr>
              <a:buSzPts val="1400"/>
              <a:buFont typeface="Poppins"/>
              <a:buChar char="●"/>
              <a:defRPr b="0" i="0" sz="1400" u="none" cap="none" strike="noStrike">
                <a:solidFill>
                  <a:schemeClr val="accent2"/>
                </a:solidFill>
                <a:latin typeface="Poppins"/>
                <a:ea typeface="Poppins"/>
                <a:cs typeface="Poppins"/>
                <a:sym typeface="Poppins"/>
              </a:defRPr>
            </a:lvl4pPr>
            <a:lvl5pPr indent="-317500" lvl="4" marL="2286000" marR="0" rtl="0" algn="l">
              <a:lnSpc>
                <a:spcPct val="115000"/>
              </a:lnSpc>
              <a:spcBef>
                <a:spcPts val="1600"/>
              </a:spcBef>
              <a:spcAft>
                <a:spcPts val="0"/>
              </a:spcAft>
              <a:buClr>
                <a:schemeClr val="accent2"/>
              </a:buClr>
              <a:buSzPts val="1400"/>
              <a:buFont typeface="Poppins"/>
              <a:buChar char="○"/>
              <a:defRPr b="0" i="0" sz="1400" u="none" cap="none" strike="noStrike">
                <a:solidFill>
                  <a:schemeClr val="accent2"/>
                </a:solidFill>
                <a:latin typeface="Poppins"/>
                <a:ea typeface="Poppins"/>
                <a:cs typeface="Poppins"/>
                <a:sym typeface="Poppins"/>
              </a:defRPr>
            </a:lvl5pPr>
            <a:lvl6pPr indent="-317500" lvl="5" marL="2743200" marR="0" rtl="0" algn="l">
              <a:lnSpc>
                <a:spcPct val="115000"/>
              </a:lnSpc>
              <a:spcBef>
                <a:spcPts val="1600"/>
              </a:spcBef>
              <a:spcAft>
                <a:spcPts val="0"/>
              </a:spcAft>
              <a:buClr>
                <a:schemeClr val="accent2"/>
              </a:buClr>
              <a:buSzPts val="1400"/>
              <a:buFont typeface="Poppins"/>
              <a:buChar char="■"/>
              <a:defRPr b="0" i="0" sz="1400" u="none" cap="none" strike="noStrike">
                <a:solidFill>
                  <a:schemeClr val="accent2"/>
                </a:solidFill>
                <a:latin typeface="Poppins"/>
                <a:ea typeface="Poppins"/>
                <a:cs typeface="Poppins"/>
                <a:sym typeface="Poppins"/>
              </a:defRPr>
            </a:lvl6pPr>
            <a:lvl7pPr indent="-317500" lvl="6" marL="3200400" marR="0" rtl="0" algn="l">
              <a:lnSpc>
                <a:spcPct val="115000"/>
              </a:lnSpc>
              <a:spcBef>
                <a:spcPts val="1600"/>
              </a:spcBef>
              <a:spcAft>
                <a:spcPts val="0"/>
              </a:spcAft>
              <a:buClr>
                <a:schemeClr val="accent2"/>
              </a:buClr>
              <a:buSzPts val="1400"/>
              <a:buFont typeface="Poppins"/>
              <a:buChar char="●"/>
              <a:defRPr b="0" i="0" sz="1400" u="none" cap="none" strike="noStrike">
                <a:solidFill>
                  <a:schemeClr val="accent2"/>
                </a:solidFill>
                <a:latin typeface="Poppins"/>
                <a:ea typeface="Poppins"/>
                <a:cs typeface="Poppins"/>
                <a:sym typeface="Poppins"/>
              </a:defRPr>
            </a:lvl7pPr>
            <a:lvl8pPr indent="-317500" lvl="7" marL="3657600" marR="0" rtl="0" algn="l">
              <a:lnSpc>
                <a:spcPct val="115000"/>
              </a:lnSpc>
              <a:spcBef>
                <a:spcPts val="1600"/>
              </a:spcBef>
              <a:spcAft>
                <a:spcPts val="0"/>
              </a:spcAft>
              <a:buClr>
                <a:schemeClr val="accent2"/>
              </a:buClr>
              <a:buSzPts val="1400"/>
              <a:buFont typeface="Poppins"/>
              <a:buChar char="○"/>
              <a:defRPr b="0" i="0" sz="1400" u="none" cap="none" strike="noStrike">
                <a:solidFill>
                  <a:schemeClr val="accent2"/>
                </a:solidFill>
                <a:latin typeface="Poppins"/>
                <a:ea typeface="Poppins"/>
                <a:cs typeface="Poppins"/>
                <a:sym typeface="Poppins"/>
              </a:defRPr>
            </a:lvl8pPr>
            <a:lvl9pPr indent="-317500" lvl="8" marL="4114800" marR="0" rtl="0" algn="l">
              <a:lnSpc>
                <a:spcPct val="115000"/>
              </a:lnSpc>
              <a:spcBef>
                <a:spcPts val="1600"/>
              </a:spcBef>
              <a:spcAft>
                <a:spcPts val="1600"/>
              </a:spcAft>
              <a:buClr>
                <a:schemeClr val="accent2"/>
              </a:buClr>
              <a:buSzPts val="1400"/>
              <a:buFont typeface="Poppins"/>
              <a:buChar char="■"/>
              <a:defRPr b="0" i="0" sz="1400" u="none" cap="none" strike="noStrike">
                <a:solidFill>
                  <a:schemeClr val="accent2"/>
                </a:solidFill>
                <a:latin typeface="Poppins"/>
                <a:ea typeface="Poppins"/>
                <a:cs typeface="Poppins"/>
                <a:sym typeface="Poppi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AEE"/>
        </a:solidFill>
      </p:bgPr>
    </p:bg>
    <p:spTree>
      <p:nvGrpSpPr>
        <p:cNvPr id="2330" name="Shape 2330"/>
        <p:cNvGrpSpPr/>
        <p:nvPr/>
      </p:nvGrpSpPr>
      <p:grpSpPr>
        <a:xfrm>
          <a:off x="0" y="0"/>
          <a:ext cx="0" cy="0"/>
          <a:chOff x="0" y="0"/>
          <a:chExt cx="0" cy="0"/>
        </a:xfrm>
      </p:grpSpPr>
      <p:sp>
        <p:nvSpPr>
          <p:cNvPr id="2331" name="Google Shape;2331;p44"/>
          <p:cNvSpPr/>
          <p:nvPr/>
        </p:nvSpPr>
        <p:spPr>
          <a:xfrm>
            <a:off x="645966" y="1181750"/>
            <a:ext cx="6225" cy="8300"/>
          </a:xfrm>
          <a:custGeom>
            <a:rect b="b" l="l" r="r" t="t"/>
            <a:pathLst>
              <a:path extrusionOk="0" h="332" w="249">
                <a:moveTo>
                  <a:pt x="1" y="1"/>
                </a:moveTo>
                <a:cubicBezTo>
                  <a:pt x="1" y="221"/>
                  <a:pt x="1" y="331"/>
                  <a:pt x="249" y="331"/>
                </a:cubicBezTo>
                <a:cubicBezTo>
                  <a:pt x="138" y="221"/>
                  <a:pt x="1" y="111"/>
                  <a:pt x="1" y="1"/>
                </a:cubicBezTo>
                <a:close/>
              </a:path>
            </a:pathLst>
          </a:custGeom>
          <a:solidFill>
            <a:srgbClr val="DCE3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2" name="Google Shape;2332;p44"/>
          <p:cNvSpPr/>
          <p:nvPr/>
        </p:nvSpPr>
        <p:spPr>
          <a:xfrm>
            <a:off x="3008741" y="1770025"/>
            <a:ext cx="79925" cy="77875"/>
          </a:xfrm>
          <a:custGeom>
            <a:rect b="b" l="l" r="r" t="t"/>
            <a:pathLst>
              <a:path extrusionOk="0" h="3115" w="3197">
                <a:moveTo>
                  <a:pt x="1599" y="1"/>
                </a:moveTo>
                <a:cubicBezTo>
                  <a:pt x="800" y="1"/>
                  <a:pt x="1" y="690"/>
                  <a:pt x="1" y="1489"/>
                </a:cubicBezTo>
                <a:cubicBezTo>
                  <a:pt x="1" y="2426"/>
                  <a:pt x="800" y="3115"/>
                  <a:pt x="1599" y="3115"/>
                </a:cubicBezTo>
                <a:cubicBezTo>
                  <a:pt x="2508" y="3115"/>
                  <a:pt x="3197" y="2426"/>
                  <a:pt x="3197" y="1489"/>
                </a:cubicBezTo>
                <a:cubicBezTo>
                  <a:pt x="3197" y="690"/>
                  <a:pt x="2508" y="1"/>
                  <a:pt x="159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3" name="Google Shape;2333;p44"/>
          <p:cNvSpPr txBox="1"/>
          <p:nvPr>
            <p:ph type="ctrTitle"/>
          </p:nvPr>
        </p:nvSpPr>
        <p:spPr>
          <a:xfrm>
            <a:off x="3216646" y="921113"/>
            <a:ext cx="49155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6500">
                <a:solidFill>
                  <a:schemeClr val="accent3"/>
                </a:solidFill>
              </a:rPr>
              <a:t>SYARIAH</a:t>
            </a:r>
            <a:endParaRPr sz="6500">
              <a:solidFill>
                <a:schemeClr val="accent3"/>
              </a:solidFill>
            </a:endParaRPr>
          </a:p>
          <a:p>
            <a:pPr indent="0" lvl="0" marL="0" rtl="0" algn="ctr">
              <a:lnSpc>
                <a:spcPct val="100000"/>
              </a:lnSpc>
              <a:spcBef>
                <a:spcPts val="0"/>
              </a:spcBef>
              <a:spcAft>
                <a:spcPts val="0"/>
              </a:spcAft>
              <a:buSzPts val="5200"/>
              <a:buNone/>
            </a:pPr>
            <a:r>
              <a:rPr lang="en" sz="6500">
                <a:solidFill>
                  <a:schemeClr val="accent3"/>
                </a:solidFill>
              </a:rPr>
              <a:t>ISLAM</a:t>
            </a:r>
            <a:endParaRPr sz="6500">
              <a:solidFill>
                <a:schemeClr val="accent3"/>
              </a:solidFill>
            </a:endParaRPr>
          </a:p>
        </p:txBody>
      </p:sp>
      <p:grpSp>
        <p:nvGrpSpPr>
          <p:cNvPr id="2334" name="Google Shape;2334;p44"/>
          <p:cNvGrpSpPr/>
          <p:nvPr/>
        </p:nvGrpSpPr>
        <p:grpSpPr>
          <a:xfrm>
            <a:off x="747775" y="891700"/>
            <a:ext cx="1100575" cy="616525"/>
            <a:chOff x="-749725" y="1426375"/>
            <a:chExt cx="1100575" cy="616525"/>
          </a:xfrm>
        </p:grpSpPr>
        <p:sp>
          <p:nvSpPr>
            <p:cNvPr id="2335" name="Google Shape;2335;p44"/>
            <p:cNvSpPr/>
            <p:nvPr/>
          </p:nvSpPr>
          <p:spPr>
            <a:xfrm>
              <a:off x="-683850" y="1485400"/>
              <a:ext cx="1034700" cy="557375"/>
            </a:xfrm>
            <a:custGeom>
              <a:rect b="b" l="l" r="r" t="t"/>
              <a:pathLst>
                <a:path extrusionOk="0" h="22295" w="41388">
                  <a:moveTo>
                    <a:pt x="26662" y="1"/>
                  </a:moveTo>
                  <a:cubicBezTo>
                    <a:pt x="23487" y="1"/>
                    <a:pt x="21660" y="3187"/>
                    <a:pt x="20861" y="5940"/>
                  </a:cubicBezTo>
                  <a:cubicBezTo>
                    <a:pt x="20742" y="6134"/>
                    <a:pt x="20519" y="6257"/>
                    <a:pt x="20320" y="6257"/>
                  </a:cubicBezTo>
                  <a:cubicBezTo>
                    <a:pt x="20146" y="6257"/>
                    <a:pt x="19989" y="6163"/>
                    <a:pt x="19937" y="5940"/>
                  </a:cubicBezTo>
                  <a:cubicBezTo>
                    <a:pt x="19581" y="3445"/>
                    <a:pt x="18339" y="924"/>
                    <a:pt x="15344" y="924"/>
                  </a:cubicBezTo>
                  <a:cubicBezTo>
                    <a:pt x="15280" y="924"/>
                    <a:pt x="15214" y="925"/>
                    <a:pt x="15148" y="928"/>
                  </a:cubicBezTo>
                  <a:cubicBezTo>
                    <a:pt x="12460" y="1040"/>
                    <a:pt x="10836" y="3980"/>
                    <a:pt x="11648" y="6416"/>
                  </a:cubicBezTo>
                  <a:cubicBezTo>
                    <a:pt x="11728" y="6758"/>
                    <a:pt x="11447" y="7028"/>
                    <a:pt x="11200" y="7028"/>
                  </a:cubicBezTo>
                  <a:cubicBezTo>
                    <a:pt x="11103" y="7028"/>
                    <a:pt x="11011" y="6987"/>
                    <a:pt x="10948" y="6892"/>
                  </a:cubicBezTo>
                  <a:cubicBezTo>
                    <a:pt x="10248" y="6080"/>
                    <a:pt x="9548" y="5128"/>
                    <a:pt x="8483" y="4792"/>
                  </a:cubicBezTo>
                  <a:cubicBezTo>
                    <a:pt x="8306" y="4757"/>
                    <a:pt x="8128" y="4740"/>
                    <a:pt x="7951" y="4740"/>
                  </a:cubicBezTo>
                  <a:cubicBezTo>
                    <a:pt x="6870" y="4740"/>
                    <a:pt x="5821" y="5358"/>
                    <a:pt x="5123" y="6080"/>
                  </a:cubicBezTo>
                  <a:cubicBezTo>
                    <a:pt x="3471" y="7816"/>
                    <a:pt x="3135" y="10505"/>
                    <a:pt x="4983" y="12241"/>
                  </a:cubicBezTo>
                  <a:cubicBezTo>
                    <a:pt x="5347" y="12493"/>
                    <a:pt x="5123" y="12941"/>
                    <a:pt x="4759" y="12941"/>
                  </a:cubicBezTo>
                  <a:cubicBezTo>
                    <a:pt x="4591" y="12920"/>
                    <a:pt x="4426" y="12910"/>
                    <a:pt x="4263" y="12910"/>
                  </a:cubicBezTo>
                  <a:cubicBezTo>
                    <a:pt x="1819" y="12910"/>
                    <a:pt x="0" y="15209"/>
                    <a:pt x="446" y="17730"/>
                  </a:cubicBezTo>
                  <a:cubicBezTo>
                    <a:pt x="782" y="19494"/>
                    <a:pt x="1959" y="20642"/>
                    <a:pt x="3471" y="21482"/>
                  </a:cubicBezTo>
                  <a:cubicBezTo>
                    <a:pt x="7083" y="22182"/>
                    <a:pt x="10724" y="22294"/>
                    <a:pt x="14448" y="22294"/>
                  </a:cubicBezTo>
                  <a:cubicBezTo>
                    <a:pt x="18425" y="22294"/>
                    <a:pt x="22261" y="22182"/>
                    <a:pt x="26238" y="21930"/>
                  </a:cubicBezTo>
                  <a:cubicBezTo>
                    <a:pt x="29962" y="21818"/>
                    <a:pt x="34051" y="21930"/>
                    <a:pt x="37551" y="20894"/>
                  </a:cubicBezTo>
                  <a:cubicBezTo>
                    <a:pt x="39288" y="20306"/>
                    <a:pt x="41388" y="18906"/>
                    <a:pt x="41052" y="16806"/>
                  </a:cubicBezTo>
                  <a:cubicBezTo>
                    <a:pt x="40576" y="14593"/>
                    <a:pt x="38139" y="14005"/>
                    <a:pt x="36263" y="14005"/>
                  </a:cubicBezTo>
                  <a:cubicBezTo>
                    <a:pt x="35927" y="14005"/>
                    <a:pt x="35675" y="13305"/>
                    <a:pt x="36039" y="13081"/>
                  </a:cubicBezTo>
                  <a:cubicBezTo>
                    <a:pt x="38139" y="11905"/>
                    <a:pt x="38727" y="9105"/>
                    <a:pt x="36963" y="7340"/>
                  </a:cubicBezTo>
                  <a:cubicBezTo>
                    <a:pt x="36258" y="6635"/>
                    <a:pt x="35377" y="6313"/>
                    <a:pt x="34493" y="6313"/>
                  </a:cubicBezTo>
                  <a:cubicBezTo>
                    <a:pt x="33201" y="6313"/>
                    <a:pt x="31903" y="7000"/>
                    <a:pt x="31138" y="8180"/>
                  </a:cubicBezTo>
                  <a:cubicBezTo>
                    <a:pt x="31055" y="8329"/>
                    <a:pt x="30938" y="8391"/>
                    <a:pt x="30819" y="8391"/>
                  </a:cubicBezTo>
                  <a:cubicBezTo>
                    <a:pt x="30577" y="8391"/>
                    <a:pt x="30326" y="8135"/>
                    <a:pt x="30326" y="7816"/>
                  </a:cubicBezTo>
                  <a:cubicBezTo>
                    <a:pt x="30774" y="5016"/>
                    <a:pt x="31026" y="3"/>
                    <a:pt x="26826" y="3"/>
                  </a:cubicBezTo>
                  <a:cubicBezTo>
                    <a:pt x="26771" y="2"/>
                    <a:pt x="26716" y="1"/>
                    <a:pt x="2666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6" name="Google Shape;2336;p44"/>
            <p:cNvSpPr/>
            <p:nvPr/>
          </p:nvSpPr>
          <p:spPr>
            <a:xfrm>
              <a:off x="-749725" y="1426375"/>
              <a:ext cx="1079550" cy="616525"/>
            </a:xfrm>
            <a:custGeom>
              <a:rect b="b" l="l" r="r" t="t"/>
              <a:pathLst>
                <a:path extrusionOk="0" h="24661" w="43182">
                  <a:moveTo>
                    <a:pt x="27351" y="1441"/>
                  </a:moveTo>
                  <a:cubicBezTo>
                    <a:pt x="27419" y="1441"/>
                    <a:pt x="27487" y="1442"/>
                    <a:pt x="27556" y="1445"/>
                  </a:cubicBezTo>
                  <a:cubicBezTo>
                    <a:pt x="28592" y="1445"/>
                    <a:pt x="29404" y="1809"/>
                    <a:pt x="29992" y="2510"/>
                  </a:cubicBezTo>
                  <a:cubicBezTo>
                    <a:pt x="31280" y="4022"/>
                    <a:pt x="31168" y="6822"/>
                    <a:pt x="30804" y="9034"/>
                  </a:cubicBezTo>
                  <a:cubicBezTo>
                    <a:pt x="30804" y="9398"/>
                    <a:pt x="31056" y="9734"/>
                    <a:pt x="31280" y="9847"/>
                  </a:cubicBezTo>
                  <a:cubicBezTo>
                    <a:pt x="31364" y="9875"/>
                    <a:pt x="31450" y="9889"/>
                    <a:pt x="31533" y="9889"/>
                  </a:cubicBezTo>
                  <a:cubicBezTo>
                    <a:pt x="31783" y="9889"/>
                    <a:pt x="32008" y="9763"/>
                    <a:pt x="32093" y="9510"/>
                  </a:cubicBezTo>
                  <a:cubicBezTo>
                    <a:pt x="32681" y="8558"/>
                    <a:pt x="33717" y="7858"/>
                    <a:pt x="34781" y="7746"/>
                  </a:cubicBezTo>
                  <a:cubicBezTo>
                    <a:pt x="34905" y="7733"/>
                    <a:pt x="35028" y="7726"/>
                    <a:pt x="35149" y="7726"/>
                  </a:cubicBezTo>
                  <a:cubicBezTo>
                    <a:pt x="36041" y="7726"/>
                    <a:pt x="36853" y="8082"/>
                    <a:pt x="37469" y="8698"/>
                  </a:cubicBezTo>
                  <a:cubicBezTo>
                    <a:pt x="38281" y="9510"/>
                    <a:pt x="38617" y="10435"/>
                    <a:pt x="38505" y="11499"/>
                  </a:cubicBezTo>
                  <a:cubicBezTo>
                    <a:pt x="38281" y="12535"/>
                    <a:pt x="37693" y="13599"/>
                    <a:pt x="36657" y="14159"/>
                  </a:cubicBezTo>
                  <a:cubicBezTo>
                    <a:pt x="36405" y="14299"/>
                    <a:pt x="36293" y="14635"/>
                    <a:pt x="36405" y="14859"/>
                  </a:cubicBezTo>
                  <a:cubicBezTo>
                    <a:pt x="36405" y="15223"/>
                    <a:pt x="36769" y="15447"/>
                    <a:pt x="36993" y="15447"/>
                  </a:cubicBezTo>
                  <a:cubicBezTo>
                    <a:pt x="38169" y="15447"/>
                    <a:pt x="41082" y="15811"/>
                    <a:pt x="41418" y="18024"/>
                  </a:cubicBezTo>
                  <a:cubicBezTo>
                    <a:pt x="41782" y="19200"/>
                    <a:pt x="41082" y="20936"/>
                    <a:pt x="38281" y="21860"/>
                  </a:cubicBezTo>
                  <a:cubicBezTo>
                    <a:pt x="35369" y="22700"/>
                    <a:pt x="32205" y="22812"/>
                    <a:pt x="29068" y="22924"/>
                  </a:cubicBezTo>
                  <a:lnTo>
                    <a:pt x="26968" y="22924"/>
                  </a:lnTo>
                  <a:cubicBezTo>
                    <a:pt x="22991" y="23148"/>
                    <a:pt x="18903" y="23260"/>
                    <a:pt x="15178" y="23260"/>
                  </a:cubicBezTo>
                  <a:cubicBezTo>
                    <a:pt x="11678" y="23260"/>
                    <a:pt x="7953" y="23260"/>
                    <a:pt x="4201" y="22448"/>
                  </a:cubicBezTo>
                  <a:cubicBezTo>
                    <a:pt x="2689" y="21636"/>
                    <a:pt x="1764" y="20348"/>
                    <a:pt x="1400" y="18836"/>
                  </a:cubicBezTo>
                  <a:cubicBezTo>
                    <a:pt x="1176" y="17660"/>
                    <a:pt x="1512" y="16399"/>
                    <a:pt x="2353" y="15559"/>
                  </a:cubicBezTo>
                  <a:cubicBezTo>
                    <a:pt x="3065" y="14748"/>
                    <a:pt x="4036" y="14390"/>
                    <a:pt x="5058" y="14390"/>
                  </a:cubicBezTo>
                  <a:cubicBezTo>
                    <a:pt x="5201" y="14390"/>
                    <a:pt x="5345" y="14397"/>
                    <a:pt x="5489" y="14411"/>
                  </a:cubicBezTo>
                  <a:cubicBezTo>
                    <a:pt x="5713" y="14411"/>
                    <a:pt x="5965" y="14299"/>
                    <a:pt x="6077" y="13935"/>
                  </a:cubicBezTo>
                  <a:cubicBezTo>
                    <a:pt x="6189" y="13711"/>
                    <a:pt x="6077" y="13459"/>
                    <a:pt x="5965" y="13235"/>
                  </a:cubicBezTo>
                  <a:cubicBezTo>
                    <a:pt x="5153" y="12647"/>
                    <a:pt x="4789" y="11723"/>
                    <a:pt x="4677" y="10799"/>
                  </a:cubicBezTo>
                  <a:cubicBezTo>
                    <a:pt x="4677" y="9622"/>
                    <a:pt x="5153" y="8334"/>
                    <a:pt x="6077" y="7522"/>
                  </a:cubicBezTo>
                  <a:cubicBezTo>
                    <a:pt x="6371" y="7105"/>
                    <a:pt x="7395" y="6173"/>
                    <a:pt x="8585" y="6173"/>
                  </a:cubicBezTo>
                  <a:cubicBezTo>
                    <a:pt x="8755" y="6173"/>
                    <a:pt x="8927" y="6192"/>
                    <a:pt x="9101" y="6234"/>
                  </a:cubicBezTo>
                  <a:cubicBezTo>
                    <a:pt x="10054" y="6598"/>
                    <a:pt x="10754" y="7410"/>
                    <a:pt x="11314" y="8110"/>
                  </a:cubicBezTo>
                  <a:lnTo>
                    <a:pt x="11454" y="8222"/>
                  </a:lnTo>
                  <a:cubicBezTo>
                    <a:pt x="11592" y="8361"/>
                    <a:pt x="11731" y="8456"/>
                    <a:pt x="11902" y="8456"/>
                  </a:cubicBezTo>
                  <a:cubicBezTo>
                    <a:pt x="12008" y="8456"/>
                    <a:pt x="12127" y="8420"/>
                    <a:pt x="12266" y="8334"/>
                  </a:cubicBezTo>
                  <a:cubicBezTo>
                    <a:pt x="12490" y="8222"/>
                    <a:pt x="12602" y="7858"/>
                    <a:pt x="12602" y="7634"/>
                  </a:cubicBezTo>
                  <a:cubicBezTo>
                    <a:pt x="12154" y="6346"/>
                    <a:pt x="12378" y="5058"/>
                    <a:pt x="13078" y="4022"/>
                  </a:cubicBezTo>
                  <a:cubicBezTo>
                    <a:pt x="13778" y="2958"/>
                    <a:pt x="14814" y="2510"/>
                    <a:pt x="15990" y="2398"/>
                  </a:cubicBezTo>
                  <a:cubicBezTo>
                    <a:pt x="16066" y="2394"/>
                    <a:pt x="16141" y="2392"/>
                    <a:pt x="16215" y="2392"/>
                  </a:cubicBezTo>
                  <a:cubicBezTo>
                    <a:pt x="19068" y="2392"/>
                    <a:pt x="20087" y="5001"/>
                    <a:pt x="20415" y="7158"/>
                  </a:cubicBezTo>
                  <a:cubicBezTo>
                    <a:pt x="20555" y="7522"/>
                    <a:pt x="20779" y="7746"/>
                    <a:pt x="21003" y="7746"/>
                  </a:cubicBezTo>
                  <a:cubicBezTo>
                    <a:pt x="21367" y="7746"/>
                    <a:pt x="21703" y="7522"/>
                    <a:pt x="21815" y="7298"/>
                  </a:cubicBezTo>
                  <a:cubicBezTo>
                    <a:pt x="23069" y="3428"/>
                    <a:pt x="24880" y="1441"/>
                    <a:pt x="27351" y="1441"/>
                  </a:cubicBezTo>
                  <a:close/>
                  <a:moveTo>
                    <a:pt x="27520" y="1"/>
                  </a:moveTo>
                  <a:cubicBezTo>
                    <a:pt x="24225" y="1"/>
                    <a:pt x="22326" y="2770"/>
                    <a:pt x="21255" y="4834"/>
                  </a:cubicBezTo>
                  <a:cubicBezTo>
                    <a:pt x="20891" y="3658"/>
                    <a:pt x="20303" y="2846"/>
                    <a:pt x="19491" y="2146"/>
                  </a:cubicBezTo>
                  <a:cubicBezTo>
                    <a:pt x="18529" y="1481"/>
                    <a:pt x="17342" y="1042"/>
                    <a:pt x="16175" y="1042"/>
                  </a:cubicBezTo>
                  <a:cubicBezTo>
                    <a:pt x="15916" y="1042"/>
                    <a:pt x="15657" y="1064"/>
                    <a:pt x="15402" y="1109"/>
                  </a:cubicBezTo>
                  <a:cubicBezTo>
                    <a:pt x="13078" y="1445"/>
                    <a:pt x="11314" y="3434"/>
                    <a:pt x="11090" y="5898"/>
                  </a:cubicBezTo>
                  <a:cubicBezTo>
                    <a:pt x="10390" y="5310"/>
                    <a:pt x="9690" y="5058"/>
                    <a:pt x="8989" y="4946"/>
                  </a:cubicBezTo>
                  <a:cubicBezTo>
                    <a:pt x="8886" y="4937"/>
                    <a:pt x="8781" y="4932"/>
                    <a:pt x="8674" y="4932"/>
                  </a:cubicBezTo>
                  <a:cubicBezTo>
                    <a:pt x="7461" y="4932"/>
                    <a:pt x="6106" y="5517"/>
                    <a:pt x="5153" y="6598"/>
                  </a:cubicBezTo>
                  <a:cubicBezTo>
                    <a:pt x="3277" y="8446"/>
                    <a:pt x="2913" y="11247"/>
                    <a:pt x="4089" y="13123"/>
                  </a:cubicBezTo>
                  <a:cubicBezTo>
                    <a:pt x="3053" y="13347"/>
                    <a:pt x="1988" y="13935"/>
                    <a:pt x="1288" y="14859"/>
                  </a:cubicBezTo>
                  <a:cubicBezTo>
                    <a:pt x="364" y="15923"/>
                    <a:pt x="0" y="17323"/>
                    <a:pt x="112" y="18724"/>
                  </a:cubicBezTo>
                  <a:cubicBezTo>
                    <a:pt x="364" y="20712"/>
                    <a:pt x="1876" y="22812"/>
                    <a:pt x="3753" y="23624"/>
                  </a:cubicBezTo>
                  <a:cubicBezTo>
                    <a:pt x="4089" y="23736"/>
                    <a:pt x="4453" y="23848"/>
                    <a:pt x="4789" y="23960"/>
                  </a:cubicBezTo>
                  <a:cubicBezTo>
                    <a:pt x="7701" y="24548"/>
                    <a:pt x="10754" y="24660"/>
                    <a:pt x="13666" y="24660"/>
                  </a:cubicBezTo>
                  <a:lnTo>
                    <a:pt x="17503" y="24660"/>
                  </a:lnTo>
                  <a:cubicBezTo>
                    <a:pt x="21815" y="24548"/>
                    <a:pt x="26856" y="24436"/>
                    <a:pt x="32093" y="24100"/>
                  </a:cubicBezTo>
                  <a:lnTo>
                    <a:pt x="32793" y="24100"/>
                  </a:lnTo>
                  <a:cubicBezTo>
                    <a:pt x="36181" y="23848"/>
                    <a:pt x="40858" y="23624"/>
                    <a:pt x="42482" y="20236"/>
                  </a:cubicBezTo>
                  <a:cubicBezTo>
                    <a:pt x="43182" y="18724"/>
                    <a:pt x="42958" y="17099"/>
                    <a:pt x="41894" y="15923"/>
                  </a:cubicBezTo>
                  <a:cubicBezTo>
                    <a:pt x="41194" y="14999"/>
                    <a:pt x="40018" y="14411"/>
                    <a:pt x="38757" y="14159"/>
                  </a:cubicBezTo>
                  <a:cubicBezTo>
                    <a:pt x="40382" y="12311"/>
                    <a:pt x="40270" y="9510"/>
                    <a:pt x="38505" y="7746"/>
                  </a:cubicBezTo>
                  <a:cubicBezTo>
                    <a:pt x="37603" y="6844"/>
                    <a:pt x="36408" y="6374"/>
                    <a:pt x="35206" y="6374"/>
                  </a:cubicBezTo>
                  <a:cubicBezTo>
                    <a:pt x="34244" y="6374"/>
                    <a:pt x="33278" y="6676"/>
                    <a:pt x="32457" y="7298"/>
                  </a:cubicBezTo>
                  <a:cubicBezTo>
                    <a:pt x="32681" y="2958"/>
                    <a:pt x="31168" y="409"/>
                    <a:pt x="28256" y="45"/>
                  </a:cubicBezTo>
                  <a:cubicBezTo>
                    <a:pt x="28003" y="15"/>
                    <a:pt x="27758" y="1"/>
                    <a:pt x="2752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37" name="Google Shape;2337;p44"/>
          <p:cNvGrpSpPr/>
          <p:nvPr/>
        </p:nvGrpSpPr>
        <p:grpSpPr>
          <a:xfrm flipH="1">
            <a:off x="2061413" y="1432938"/>
            <a:ext cx="1100575" cy="616525"/>
            <a:chOff x="-749725" y="1426375"/>
            <a:chExt cx="1100575" cy="616525"/>
          </a:xfrm>
        </p:grpSpPr>
        <p:sp>
          <p:nvSpPr>
            <p:cNvPr id="2338" name="Google Shape;2338;p44"/>
            <p:cNvSpPr/>
            <p:nvPr/>
          </p:nvSpPr>
          <p:spPr>
            <a:xfrm>
              <a:off x="-683850" y="1485400"/>
              <a:ext cx="1034700" cy="557375"/>
            </a:xfrm>
            <a:custGeom>
              <a:rect b="b" l="l" r="r" t="t"/>
              <a:pathLst>
                <a:path extrusionOk="0" h="22295" w="41388">
                  <a:moveTo>
                    <a:pt x="26662" y="1"/>
                  </a:moveTo>
                  <a:cubicBezTo>
                    <a:pt x="23487" y="1"/>
                    <a:pt x="21660" y="3187"/>
                    <a:pt x="20861" y="5940"/>
                  </a:cubicBezTo>
                  <a:cubicBezTo>
                    <a:pt x="20742" y="6134"/>
                    <a:pt x="20519" y="6257"/>
                    <a:pt x="20320" y="6257"/>
                  </a:cubicBezTo>
                  <a:cubicBezTo>
                    <a:pt x="20146" y="6257"/>
                    <a:pt x="19989" y="6163"/>
                    <a:pt x="19937" y="5940"/>
                  </a:cubicBezTo>
                  <a:cubicBezTo>
                    <a:pt x="19581" y="3445"/>
                    <a:pt x="18339" y="924"/>
                    <a:pt x="15344" y="924"/>
                  </a:cubicBezTo>
                  <a:cubicBezTo>
                    <a:pt x="15280" y="924"/>
                    <a:pt x="15214" y="925"/>
                    <a:pt x="15148" y="928"/>
                  </a:cubicBezTo>
                  <a:cubicBezTo>
                    <a:pt x="12460" y="1040"/>
                    <a:pt x="10836" y="3980"/>
                    <a:pt x="11648" y="6416"/>
                  </a:cubicBezTo>
                  <a:cubicBezTo>
                    <a:pt x="11728" y="6758"/>
                    <a:pt x="11447" y="7028"/>
                    <a:pt x="11200" y="7028"/>
                  </a:cubicBezTo>
                  <a:cubicBezTo>
                    <a:pt x="11103" y="7028"/>
                    <a:pt x="11011" y="6987"/>
                    <a:pt x="10948" y="6892"/>
                  </a:cubicBezTo>
                  <a:cubicBezTo>
                    <a:pt x="10248" y="6080"/>
                    <a:pt x="9548" y="5128"/>
                    <a:pt x="8483" y="4792"/>
                  </a:cubicBezTo>
                  <a:cubicBezTo>
                    <a:pt x="8306" y="4757"/>
                    <a:pt x="8128" y="4740"/>
                    <a:pt x="7951" y="4740"/>
                  </a:cubicBezTo>
                  <a:cubicBezTo>
                    <a:pt x="6870" y="4740"/>
                    <a:pt x="5821" y="5358"/>
                    <a:pt x="5123" y="6080"/>
                  </a:cubicBezTo>
                  <a:cubicBezTo>
                    <a:pt x="3471" y="7816"/>
                    <a:pt x="3135" y="10505"/>
                    <a:pt x="4983" y="12241"/>
                  </a:cubicBezTo>
                  <a:cubicBezTo>
                    <a:pt x="5347" y="12493"/>
                    <a:pt x="5123" y="12941"/>
                    <a:pt x="4759" y="12941"/>
                  </a:cubicBezTo>
                  <a:cubicBezTo>
                    <a:pt x="4591" y="12920"/>
                    <a:pt x="4426" y="12910"/>
                    <a:pt x="4263" y="12910"/>
                  </a:cubicBezTo>
                  <a:cubicBezTo>
                    <a:pt x="1819" y="12910"/>
                    <a:pt x="0" y="15209"/>
                    <a:pt x="446" y="17730"/>
                  </a:cubicBezTo>
                  <a:cubicBezTo>
                    <a:pt x="782" y="19494"/>
                    <a:pt x="1959" y="20642"/>
                    <a:pt x="3471" y="21482"/>
                  </a:cubicBezTo>
                  <a:cubicBezTo>
                    <a:pt x="7083" y="22182"/>
                    <a:pt x="10724" y="22294"/>
                    <a:pt x="14448" y="22294"/>
                  </a:cubicBezTo>
                  <a:cubicBezTo>
                    <a:pt x="18425" y="22294"/>
                    <a:pt x="22261" y="22182"/>
                    <a:pt x="26238" y="21930"/>
                  </a:cubicBezTo>
                  <a:cubicBezTo>
                    <a:pt x="29962" y="21818"/>
                    <a:pt x="34051" y="21930"/>
                    <a:pt x="37551" y="20894"/>
                  </a:cubicBezTo>
                  <a:cubicBezTo>
                    <a:pt x="39288" y="20306"/>
                    <a:pt x="41388" y="18906"/>
                    <a:pt x="41052" y="16806"/>
                  </a:cubicBezTo>
                  <a:cubicBezTo>
                    <a:pt x="40576" y="14593"/>
                    <a:pt x="38139" y="14005"/>
                    <a:pt x="36263" y="14005"/>
                  </a:cubicBezTo>
                  <a:cubicBezTo>
                    <a:pt x="35927" y="14005"/>
                    <a:pt x="35675" y="13305"/>
                    <a:pt x="36039" y="13081"/>
                  </a:cubicBezTo>
                  <a:cubicBezTo>
                    <a:pt x="38139" y="11905"/>
                    <a:pt x="38727" y="9105"/>
                    <a:pt x="36963" y="7340"/>
                  </a:cubicBezTo>
                  <a:cubicBezTo>
                    <a:pt x="36258" y="6635"/>
                    <a:pt x="35377" y="6313"/>
                    <a:pt x="34493" y="6313"/>
                  </a:cubicBezTo>
                  <a:cubicBezTo>
                    <a:pt x="33201" y="6313"/>
                    <a:pt x="31903" y="7000"/>
                    <a:pt x="31138" y="8180"/>
                  </a:cubicBezTo>
                  <a:cubicBezTo>
                    <a:pt x="31055" y="8329"/>
                    <a:pt x="30938" y="8391"/>
                    <a:pt x="30819" y="8391"/>
                  </a:cubicBezTo>
                  <a:cubicBezTo>
                    <a:pt x="30577" y="8391"/>
                    <a:pt x="30326" y="8135"/>
                    <a:pt x="30326" y="7816"/>
                  </a:cubicBezTo>
                  <a:cubicBezTo>
                    <a:pt x="30774" y="5016"/>
                    <a:pt x="31026" y="3"/>
                    <a:pt x="26826" y="3"/>
                  </a:cubicBezTo>
                  <a:cubicBezTo>
                    <a:pt x="26771" y="2"/>
                    <a:pt x="26716" y="1"/>
                    <a:pt x="2666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9" name="Google Shape;2339;p44"/>
            <p:cNvSpPr/>
            <p:nvPr/>
          </p:nvSpPr>
          <p:spPr>
            <a:xfrm>
              <a:off x="-749725" y="1426375"/>
              <a:ext cx="1079550" cy="616525"/>
            </a:xfrm>
            <a:custGeom>
              <a:rect b="b" l="l" r="r" t="t"/>
              <a:pathLst>
                <a:path extrusionOk="0" h="24661" w="43182">
                  <a:moveTo>
                    <a:pt x="27351" y="1441"/>
                  </a:moveTo>
                  <a:cubicBezTo>
                    <a:pt x="27419" y="1441"/>
                    <a:pt x="27487" y="1442"/>
                    <a:pt x="27556" y="1445"/>
                  </a:cubicBezTo>
                  <a:cubicBezTo>
                    <a:pt x="28592" y="1445"/>
                    <a:pt x="29404" y="1809"/>
                    <a:pt x="29992" y="2510"/>
                  </a:cubicBezTo>
                  <a:cubicBezTo>
                    <a:pt x="31280" y="4022"/>
                    <a:pt x="31168" y="6822"/>
                    <a:pt x="30804" y="9034"/>
                  </a:cubicBezTo>
                  <a:cubicBezTo>
                    <a:pt x="30804" y="9398"/>
                    <a:pt x="31056" y="9734"/>
                    <a:pt x="31280" y="9847"/>
                  </a:cubicBezTo>
                  <a:cubicBezTo>
                    <a:pt x="31364" y="9875"/>
                    <a:pt x="31450" y="9889"/>
                    <a:pt x="31533" y="9889"/>
                  </a:cubicBezTo>
                  <a:cubicBezTo>
                    <a:pt x="31783" y="9889"/>
                    <a:pt x="32008" y="9763"/>
                    <a:pt x="32093" y="9510"/>
                  </a:cubicBezTo>
                  <a:cubicBezTo>
                    <a:pt x="32681" y="8558"/>
                    <a:pt x="33717" y="7858"/>
                    <a:pt x="34781" y="7746"/>
                  </a:cubicBezTo>
                  <a:cubicBezTo>
                    <a:pt x="34905" y="7733"/>
                    <a:pt x="35028" y="7726"/>
                    <a:pt x="35149" y="7726"/>
                  </a:cubicBezTo>
                  <a:cubicBezTo>
                    <a:pt x="36041" y="7726"/>
                    <a:pt x="36853" y="8082"/>
                    <a:pt x="37469" y="8698"/>
                  </a:cubicBezTo>
                  <a:cubicBezTo>
                    <a:pt x="38281" y="9510"/>
                    <a:pt x="38617" y="10435"/>
                    <a:pt x="38505" y="11499"/>
                  </a:cubicBezTo>
                  <a:cubicBezTo>
                    <a:pt x="38281" y="12535"/>
                    <a:pt x="37693" y="13599"/>
                    <a:pt x="36657" y="14159"/>
                  </a:cubicBezTo>
                  <a:cubicBezTo>
                    <a:pt x="36405" y="14299"/>
                    <a:pt x="36293" y="14635"/>
                    <a:pt x="36405" y="14859"/>
                  </a:cubicBezTo>
                  <a:cubicBezTo>
                    <a:pt x="36405" y="15223"/>
                    <a:pt x="36769" y="15447"/>
                    <a:pt x="36993" y="15447"/>
                  </a:cubicBezTo>
                  <a:cubicBezTo>
                    <a:pt x="38169" y="15447"/>
                    <a:pt x="41082" y="15811"/>
                    <a:pt x="41418" y="18024"/>
                  </a:cubicBezTo>
                  <a:cubicBezTo>
                    <a:pt x="41782" y="19200"/>
                    <a:pt x="41082" y="20936"/>
                    <a:pt x="38281" y="21860"/>
                  </a:cubicBezTo>
                  <a:cubicBezTo>
                    <a:pt x="35369" y="22700"/>
                    <a:pt x="32205" y="22812"/>
                    <a:pt x="29068" y="22924"/>
                  </a:cubicBezTo>
                  <a:lnTo>
                    <a:pt x="26968" y="22924"/>
                  </a:lnTo>
                  <a:cubicBezTo>
                    <a:pt x="22991" y="23148"/>
                    <a:pt x="18903" y="23260"/>
                    <a:pt x="15178" y="23260"/>
                  </a:cubicBezTo>
                  <a:cubicBezTo>
                    <a:pt x="11678" y="23260"/>
                    <a:pt x="7953" y="23260"/>
                    <a:pt x="4201" y="22448"/>
                  </a:cubicBezTo>
                  <a:cubicBezTo>
                    <a:pt x="2689" y="21636"/>
                    <a:pt x="1764" y="20348"/>
                    <a:pt x="1400" y="18836"/>
                  </a:cubicBezTo>
                  <a:cubicBezTo>
                    <a:pt x="1176" y="17660"/>
                    <a:pt x="1512" y="16399"/>
                    <a:pt x="2353" y="15559"/>
                  </a:cubicBezTo>
                  <a:cubicBezTo>
                    <a:pt x="3065" y="14748"/>
                    <a:pt x="4036" y="14390"/>
                    <a:pt x="5058" y="14390"/>
                  </a:cubicBezTo>
                  <a:cubicBezTo>
                    <a:pt x="5201" y="14390"/>
                    <a:pt x="5345" y="14397"/>
                    <a:pt x="5489" y="14411"/>
                  </a:cubicBezTo>
                  <a:cubicBezTo>
                    <a:pt x="5713" y="14411"/>
                    <a:pt x="5965" y="14299"/>
                    <a:pt x="6077" y="13935"/>
                  </a:cubicBezTo>
                  <a:cubicBezTo>
                    <a:pt x="6189" y="13711"/>
                    <a:pt x="6077" y="13459"/>
                    <a:pt x="5965" y="13235"/>
                  </a:cubicBezTo>
                  <a:cubicBezTo>
                    <a:pt x="5153" y="12647"/>
                    <a:pt x="4789" y="11723"/>
                    <a:pt x="4677" y="10799"/>
                  </a:cubicBezTo>
                  <a:cubicBezTo>
                    <a:pt x="4677" y="9622"/>
                    <a:pt x="5153" y="8334"/>
                    <a:pt x="6077" y="7522"/>
                  </a:cubicBezTo>
                  <a:cubicBezTo>
                    <a:pt x="6371" y="7105"/>
                    <a:pt x="7395" y="6173"/>
                    <a:pt x="8585" y="6173"/>
                  </a:cubicBezTo>
                  <a:cubicBezTo>
                    <a:pt x="8755" y="6173"/>
                    <a:pt x="8927" y="6192"/>
                    <a:pt x="9101" y="6234"/>
                  </a:cubicBezTo>
                  <a:cubicBezTo>
                    <a:pt x="10054" y="6598"/>
                    <a:pt x="10754" y="7410"/>
                    <a:pt x="11314" y="8110"/>
                  </a:cubicBezTo>
                  <a:lnTo>
                    <a:pt x="11454" y="8222"/>
                  </a:lnTo>
                  <a:cubicBezTo>
                    <a:pt x="11592" y="8361"/>
                    <a:pt x="11731" y="8456"/>
                    <a:pt x="11902" y="8456"/>
                  </a:cubicBezTo>
                  <a:cubicBezTo>
                    <a:pt x="12008" y="8456"/>
                    <a:pt x="12127" y="8420"/>
                    <a:pt x="12266" y="8334"/>
                  </a:cubicBezTo>
                  <a:cubicBezTo>
                    <a:pt x="12490" y="8222"/>
                    <a:pt x="12602" y="7858"/>
                    <a:pt x="12602" y="7634"/>
                  </a:cubicBezTo>
                  <a:cubicBezTo>
                    <a:pt x="12154" y="6346"/>
                    <a:pt x="12378" y="5058"/>
                    <a:pt x="13078" y="4022"/>
                  </a:cubicBezTo>
                  <a:cubicBezTo>
                    <a:pt x="13778" y="2958"/>
                    <a:pt x="14814" y="2510"/>
                    <a:pt x="15990" y="2398"/>
                  </a:cubicBezTo>
                  <a:cubicBezTo>
                    <a:pt x="16066" y="2394"/>
                    <a:pt x="16141" y="2392"/>
                    <a:pt x="16215" y="2392"/>
                  </a:cubicBezTo>
                  <a:cubicBezTo>
                    <a:pt x="19068" y="2392"/>
                    <a:pt x="20087" y="5001"/>
                    <a:pt x="20415" y="7158"/>
                  </a:cubicBezTo>
                  <a:cubicBezTo>
                    <a:pt x="20555" y="7522"/>
                    <a:pt x="20779" y="7746"/>
                    <a:pt x="21003" y="7746"/>
                  </a:cubicBezTo>
                  <a:cubicBezTo>
                    <a:pt x="21367" y="7746"/>
                    <a:pt x="21703" y="7522"/>
                    <a:pt x="21815" y="7298"/>
                  </a:cubicBezTo>
                  <a:cubicBezTo>
                    <a:pt x="23069" y="3428"/>
                    <a:pt x="24880" y="1441"/>
                    <a:pt x="27351" y="1441"/>
                  </a:cubicBezTo>
                  <a:close/>
                  <a:moveTo>
                    <a:pt x="27520" y="1"/>
                  </a:moveTo>
                  <a:cubicBezTo>
                    <a:pt x="24225" y="1"/>
                    <a:pt x="22326" y="2770"/>
                    <a:pt x="21255" y="4834"/>
                  </a:cubicBezTo>
                  <a:cubicBezTo>
                    <a:pt x="20891" y="3658"/>
                    <a:pt x="20303" y="2846"/>
                    <a:pt x="19491" y="2146"/>
                  </a:cubicBezTo>
                  <a:cubicBezTo>
                    <a:pt x="18529" y="1481"/>
                    <a:pt x="17342" y="1042"/>
                    <a:pt x="16175" y="1042"/>
                  </a:cubicBezTo>
                  <a:cubicBezTo>
                    <a:pt x="15916" y="1042"/>
                    <a:pt x="15657" y="1064"/>
                    <a:pt x="15402" y="1109"/>
                  </a:cubicBezTo>
                  <a:cubicBezTo>
                    <a:pt x="13078" y="1445"/>
                    <a:pt x="11314" y="3434"/>
                    <a:pt x="11090" y="5898"/>
                  </a:cubicBezTo>
                  <a:cubicBezTo>
                    <a:pt x="10390" y="5310"/>
                    <a:pt x="9690" y="5058"/>
                    <a:pt x="8989" y="4946"/>
                  </a:cubicBezTo>
                  <a:cubicBezTo>
                    <a:pt x="8886" y="4937"/>
                    <a:pt x="8781" y="4932"/>
                    <a:pt x="8674" y="4932"/>
                  </a:cubicBezTo>
                  <a:cubicBezTo>
                    <a:pt x="7461" y="4932"/>
                    <a:pt x="6106" y="5517"/>
                    <a:pt x="5153" y="6598"/>
                  </a:cubicBezTo>
                  <a:cubicBezTo>
                    <a:pt x="3277" y="8446"/>
                    <a:pt x="2913" y="11247"/>
                    <a:pt x="4089" y="13123"/>
                  </a:cubicBezTo>
                  <a:cubicBezTo>
                    <a:pt x="3053" y="13347"/>
                    <a:pt x="1988" y="13935"/>
                    <a:pt x="1288" y="14859"/>
                  </a:cubicBezTo>
                  <a:cubicBezTo>
                    <a:pt x="364" y="15923"/>
                    <a:pt x="0" y="17323"/>
                    <a:pt x="112" y="18724"/>
                  </a:cubicBezTo>
                  <a:cubicBezTo>
                    <a:pt x="364" y="20712"/>
                    <a:pt x="1876" y="22812"/>
                    <a:pt x="3753" y="23624"/>
                  </a:cubicBezTo>
                  <a:cubicBezTo>
                    <a:pt x="4089" y="23736"/>
                    <a:pt x="4453" y="23848"/>
                    <a:pt x="4789" y="23960"/>
                  </a:cubicBezTo>
                  <a:cubicBezTo>
                    <a:pt x="7701" y="24548"/>
                    <a:pt x="10754" y="24660"/>
                    <a:pt x="13666" y="24660"/>
                  </a:cubicBezTo>
                  <a:lnTo>
                    <a:pt x="17503" y="24660"/>
                  </a:lnTo>
                  <a:cubicBezTo>
                    <a:pt x="21815" y="24548"/>
                    <a:pt x="26856" y="24436"/>
                    <a:pt x="32093" y="24100"/>
                  </a:cubicBezTo>
                  <a:lnTo>
                    <a:pt x="32793" y="24100"/>
                  </a:lnTo>
                  <a:cubicBezTo>
                    <a:pt x="36181" y="23848"/>
                    <a:pt x="40858" y="23624"/>
                    <a:pt x="42482" y="20236"/>
                  </a:cubicBezTo>
                  <a:cubicBezTo>
                    <a:pt x="43182" y="18724"/>
                    <a:pt x="42958" y="17099"/>
                    <a:pt x="41894" y="15923"/>
                  </a:cubicBezTo>
                  <a:cubicBezTo>
                    <a:pt x="41194" y="14999"/>
                    <a:pt x="40018" y="14411"/>
                    <a:pt x="38757" y="14159"/>
                  </a:cubicBezTo>
                  <a:cubicBezTo>
                    <a:pt x="40382" y="12311"/>
                    <a:pt x="40270" y="9510"/>
                    <a:pt x="38505" y="7746"/>
                  </a:cubicBezTo>
                  <a:cubicBezTo>
                    <a:pt x="37603" y="6844"/>
                    <a:pt x="36408" y="6374"/>
                    <a:pt x="35206" y="6374"/>
                  </a:cubicBezTo>
                  <a:cubicBezTo>
                    <a:pt x="34244" y="6374"/>
                    <a:pt x="33278" y="6676"/>
                    <a:pt x="32457" y="7298"/>
                  </a:cubicBezTo>
                  <a:cubicBezTo>
                    <a:pt x="32681" y="2958"/>
                    <a:pt x="31168" y="409"/>
                    <a:pt x="28256" y="45"/>
                  </a:cubicBezTo>
                  <a:cubicBezTo>
                    <a:pt x="28003" y="15"/>
                    <a:pt x="27758" y="1"/>
                    <a:pt x="2752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40" name="Google Shape;2340;p44"/>
          <p:cNvGrpSpPr/>
          <p:nvPr/>
        </p:nvGrpSpPr>
        <p:grpSpPr>
          <a:xfrm>
            <a:off x="504276" y="2293112"/>
            <a:ext cx="3129089" cy="3703202"/>
            <a:chOff x="504276" y="2293112"/>
            <a:chExt cx="3129089" cy="3703202"/>
          </a:xfrm>
        </p:grpSpPr>
        <p:grpSp>
          <p:nvGrpSpPr>
            <p:cNvPr id="2341" name="Google Shape;2341;p44"/>
            <p:cNvGrpSpPr/>
            <p:nvPr/>
          </p:nvGrpSpPr>
          <p:grpSpPr>
            <a:xfrm rot="10800000">
              <a:off x="1452775" y="2293112"/>
              <a:ext cx="920076" cy="3019723"/>
              <a:chOff x="3720000" y="288525"/>
              <a:chExt cx="312600" cy="1026000"/>
            </a:xfrm>
          </p:grpSpPr>
          <p:sp>
            <p:nvSpPr>
              <p:cNvPr id="2342" name="Google Shape;2342;p44"/>
              <p:cNvSpPr/>
              <p:nvPr/>
            </p:nvSpPr>
            <p:spPr>
              <a:xfrm>
                <a:off x="3785250" y="1076625"/>
                <a:ext cx="247350" cy="237850"/>
              </a:xfrm>
              <a:custGeom>
                <a:rect b="b" l="l" r="r" t="t"/>
                <a:pathLst>
                  <a:path extrusionOk="0" h="9514" w="9894">
                    <a:moveTo>
                      <a:pt x="2904" y="1"/>
                    </a:moveTo>
                    <a:cubicBezTo>
                      <a:pt x="2374" y="1"/>
                      <a:pt x="1891" y="474"/>
                      <a:pt x="2175" y="1077"/>
                    </a:cubicBezTo>
                    <a:cubicBezTo>
                      <a:pt x="826" y="2621"/>
                      <a:pt x="0" y="4969"/>
                      <a:pt x="109" y="6970"/>
                    </a:cubicBezTo>
                    <a:cubicBezTo>
                      <a:pt x="109" y="8057"/>
                      <a:pt x="652" y="8687"/>
                      <a:pt x="1370" y="9035"/>
                    </a:cubicBezTo>
                    <a:lnTo>
                      <a:pt x="1631" y="9318"/>
                    </a:lnTo>
                    <a:cubicBezTo>
                      <a:pt x="1816" y="9449"/>
                      <a:pt x="2001" y="9514"/>
                      <a:pt x="2183" y="9514"/>
                    </a:cubicBezTo>
                    <a:cubicBezTo>
                      <a:pt x="2365" y="9514"/>
                      <a:pt x="2544" y="9449"/>
                      <a:pt x="2718" y="9318"/>
                    </a:cubicBezTo>
                    <a:cubicBezTo>
                      <a:pt x="3052" y="9376"/>
                      <a:pt x="3404" y="9395"/>
                      <a:pt x="3760" y="9395"/>
                    </a:cubicBezTo>
                    <a:cubicBezTo>
                      <a:pt x="4472" y="9395"/>
                      <a:pt x="5197" y="9318"/>
                      <a:pt x="5806" y="9318"/>
                    </a:cubicBezTo>
                    <a:cubicBezTo>
                      <a:pt x="7980" y="9231"/>
                      <a:pt x="9894" y="7948"/>
                      <a:pt x="8807" y="5600"/>
                    </a:cubicBezTo>
                    <a:cubicBezTo>
                      <a:pt x="8154" y="4339"/>
                      <a:pt x="7719" y="2969"/>
                      <a:pt x="6980" y="1881"/>
                    </a:cubicBezTo>
                    <a:cubicBezTo>
                      <a:pt x="5980" y="338"/>
                      <a:pt x="4719" y="707"/>
                      <a:pt x="3262" y="77"/>
                    </a:cubicBezTo>
                    <a:cubicBezTo>
                      <a:pt x="3146" y="25"/>
                      <a:pt x="3024" y="1"/>
                      <a:pt x="29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3" name="Google Shape;2343;p44"/>
              <p:cNvSpPr/>
              <p:nvPr/>
            </p:nvSpPr>
            <p:spPr>
              <a:xfrm>
                <a:off x="3826000" y="288525"/>
                <a:ext cx="198950" cy="769375"/>
              </a:xfrm>
              <a:custGeom>
                <a:rect b="b" l="l" r="r" t="t"/>
                <a:pathLst>
                  <a:path extrusionOk="0" h="30775" w="7958">
                    <a:moveTo>
                      <a:pt x="4849" y="487"/>
                    </a:moveTo>
                    <a:cubicBezTo>
                      <a:pt x="7282" y="487"/>
                      <a:pt x="6434" y="9190"/>
                      <a:pt x="6350" y="10487"/>
                    </a:cubicBezTo>
                    <a:cubicBezTo>
                      <a:pt x="5981" y="15119"/>
                      <a:pt x="5720" y="19728"/>
                      <a:pt x="5263" y="24360"/>
                    </a:cubicBezTo>
                    <a:cubicBezTo>
                      <a:pt x="5176" y="25795"/>
                      <a:pt x="4893" y="27165"/>
                      <a:pt x="4633" y="28513"/>
                    </a:cubicBezTo>
                    <a:cubicBezTo>
                      <a:pt x="4468" y="29109"/>
                      <a:pt x="4537" y="29803"/>
                      <a:pt x="3846" y="29803"/>
                    </a:cubicBezTo>
                    <a:cubicBezTo>
                      <a:pt x="3806" y="29803"/>
                      <a:pt x="3764" y="29801"/>
                      <a:pt x="3719" y="29796"/>
                    </a:cubicBezTo>
                    <a:lnTo>
                      <a:pt x="2088" y="29796"/>
                    </a:lnTo>
                    <a:cubicBezTo>
                      <a:pt x="545" y="29687"/>
                      <a:pt x="1001" y="25795"/>
                      <a:pt x="1001" y="24990"/>
                    </a:cubicBezTo>
                    <a:cubicBezTo>
                      <a:pt x="914" y="23164"/>
                      <a:pt x="914" y="21446"/>
                      <a:pt x="827" y="19728"/>
                    </a:cubicBezTo>
                    <a:cubicBezTo>
                      <a:pt x="740" y="15923"/>
                      <a:pt x="653" y="12118"/>
                      <a:pt x="740" y="8313"/>
                    </a:cubicBezTo>
                    <a:cubicBezTo>
                      <a:pt x="740" y="6964"/>
                      <a:pt x="740" y="5595"/>
                      <a:pt x="827" y="4246"/>
                    </a:cubicBezTo>
                    <a:cubicBezTo>
                      <a:pt x="914" y="3507"/>
                      <a:pt x="1088" y="2703"/>
                      <a:pt x="1284" y="1963"/>
                    </a:cubicBezTo>
                    <a:cubicBezTo>
                      <a:pt x="1734" y="634"/>
                      <a:pt x="3219" y="531"/>
                      <a:pt x="4407" y="528"/>
                    </a:cubicBezTo>
                    <a:lnTo>
                      <a:pt x="4407" y="528"/>
                    </a:lnTo>
                    <a:cubicBezTo>
                      <a:pt x="4428" y="535"/>
                      <a:pt x="4451" y="539"/>
                      <a:pt x="4475" y="539"/>
                    </a:cubicBezTo>
                    <a:cubicBezTo>
                      <a:pt x="4498" y="539"/>
                      <a:pt x="4521" y="536"/>
                      <a:pt x="4546" y="528"/>
                    </a:cubicBezTo>
                    <a:cubicBezTo>
                      <a:pt x="4652" y="500"/>
                      <a:pt x="4753" y="487"/>
                      <a:pt x="4849" y="487"/>
                    </a:cubicBezTo>
                    <a:close/>
                    <a:moveTo>
                      <a:pt x="4852" y="0"/>
                    </a:moveTo>
                    <a:cubicBezTo>
                      <a:pt x="4696" y="0"/>
                      <a:pt x="4529" y="23"/>
                      <a:pt x="4351" y="71"/>
                    </a:cubicBezTo>
                    <a:lnTo>
                      <a:pt x="4351" y="71"/>
                    </a:lnTo>
                    <a:cubicBezTo>
                      <a:pt x="4177" y="71"/>
                      <a:pt x="4010" y="69"/>
                      <a:pt x="3848" y="69"/>
                    </a:cubicBezTo>
                    <a:cubicBezTo>
                      <a:pt x="2945" y="69"/>
                      <a:pt x="2209" y="128"/>
                      <a:pt x="1458" y="789"/>
                    </a:cubicBezTo>
                    <a:cubicBezTo>
                      <a:pt x="740" y="1420"/>
                      <a:pt x="545" y="2876"/>
                      <a:pt x="458" y="3790"/>
                    </a:cubicBezTo>
                    <a:cubicBezTo>
                      <a:pt x="1" y="7856"/>
                      <a:pt x="197" y="12031"/>
                      <a:pt x="284" y="16097"/>
                    </a:cubicBezTo>
                    <a:cubicBezTo>
                      <a:pt x="371" y="20185"/>
                      <a:pt x="653" y="24251"/>
                      <a:pt x="545" y="28339"/>
                    </a:cubicBezTo>
                    <a:cubicBezTo>
                      <a:pt x="545" y="30774"/>
                      <a:pt x="2632" y="30144"/>
                      <a:pt x="4459" y="30340"/>
                    </a:cubicBezTo>
                    <a:cubicBezTo>
                      <a:pt x="4546" y="30340"/>
                      <a:pt x="4633" y="30231"/>
                      <a:pt x="4633" y="30144"/>
                    </a:cubicBezTo>
                    <a:cubicBezTo>
                      <a:pt x="5633" y="26795"/>
                      <a:pt x="5807" y="23360"/>
                      <a:pt x="6089" y="19815"/>
                    </a:cubicBezTo>
                    <a:cubicBezTo>
                      <a:pt x="6263" y="16749"/>
                      <a:pt x="6524" y="13662"/>
                      <a:pt x="6807" y="10487"/>
                    </a:cubicBezTo>
                    <a:cubicBezTo>
                      <a:pt x="6890" y="9017"/>
                      <a:pt x="7958" y="0"/>
                      <a:pt x="485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4" name="Google Shape;2344;p44"/>
              <p:cNvSpPr/>
              <p:nvPr/>
            </p:nvSpPr>
            <p:spPr>
              <a:xfrm>
                <a:off x="3837425" y="1014525"/>
                <a:ext cx="104400" cy="81775"/>
              </a:xfrm>
              <a:custGeom>
                <a:rect b="b" l="l" r="r" t="t"/>
                <a:pathLst>
                  <a:path extrusionOk="0" h="3271" w="4176">
                    <a:moveTo>
                      <a:pt x="414" y="0"/>
                    </a:moveTo>
                    <a:cubicBezTo>
                      <a:pt x="305" y="0"/>
                      <a:pt x="196" y="71"/>
                      <a:pt x="196" y="212"/>
                    </a:cubicBezTo>
                    <a:cubicBezTo>
                      <a:pt x="196" y="1017"/>
                      <a:pt x="1" y="2474"/>
                      <a:pt x="827" y="3017"/>
                    </a:cubicBezTo>
                    <a:cubicBezTo>
                      <a:pt x="1165" y="3209"/>
                      <a:pt x="1604" y="3271"/>
                      <a:pt x="2059" y="3271"/>
                    </a:cubicBezTo>
                    <a:cubicBezTo>
                      <a:pt x="2684" y="3271"/>
                      <a:pt x="3340" y="3155"/>
                      <a:pt x="3806" y="3104"/>
                    </a:cubicBezTo>
                    <a:cubicBezTo>
                      <a:pt x="4002" y="3104"/>
                      <a:pt x="4002" y="2930"/>
                      <a:pt x="4002" y="2822"/>
                    </a:cubicBezTo>
                    <a:cubicBezTo>
                      <a:pt x="4002" y="2278"/>
                      <a:pt x="4176" y="1647"/>
                      <a:pt x="4176" y="1017"/>
                    </a:cubicBezTo>
                    <a:cubicBezTo>
                      <a:pt x="4176" y="886"/>
                      <a:pt x="4061" y="821"/>
                      <a:pt x="3947" y="821"/>
                    </a:cubicBezTo>
                    <a:cubicBezTo>
                      <a:pt x="3833" y="821"/>
                      <a:pt x="3719" y="886"/>
                      <a:pt x="3719" y="1017"/>
                    </a:cubicBezTo>
                    <a:cubicBezTo>
                      <a:pt x="3719" y="1589"/>
                      <a:pt x="3576" y="2160"/>
                      <a:pt x="3549" y="2667"/>
                    </a:cubicBezTo>
                    <a:lnTo>
                      <a:pt x="3549" y="2667"/>
                    </a:lnTo>
                    <a:cubicBezTo>
                      <a:pt x="3105" y="2721"/>
                      <a:pt x="2633" y="2795"/>
                      <a:pt x="2164" y="2795"/>
                    </a:cubicBezTo>
                    <a:cubicBezTo>
                      <a:pt x="1829" y="2795"/>
                      <a:pt x="1495" y="2757"/>
                      <a:pt x="1175" y="2648"/>
                    </a:cubicBezTo>
                    <a:cubicBezTo>
                      <a:pt x="457" y="2474"/>
                      <a:pt x="631" y="843"/>
                      <a:pt x="631" y="212"/>
                    </a:cubicBezTo>
                    <a:cubicBezTo>
                      <a:pt x="631" y="71"/>
                      <a:pt x="522" y="0"/>
                      <a:pt x="41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5" name="Google Shape;2345;p44"/>
              <p:cNvSpPr/>
              <p:nvPr/>
            </p:nvSpPr>
            <p:spPr>
              <a:xfrm>
                <a:off x="3720000" y="1066075"/>
                <a:ext cx="305550" cy="248450"/>
              </a:xfrm>
              <a:custGeom>
                <a:rect b="b" l="l" r="r" t="t"/>
                <a:pathLst>
                  <a:path extrusionOk="0" h="9938" w="12222">
                    <a:moveTo>
                      <a:pt x="5203" y="1"/>
                    </a:moveTo>
                    <a:cubicBezTo>
                      <a:pt x="5123" y="1"/>
                      <a:pt x="5040" y="39"/>
                      <a:pt x="4980" y="129"/>
                    </a:cubicBezTo>
                    <a:cubicBezTo>
                      <a:pt x="4067" y="2043"/>
                      <a:pt x="1" y="9566"/>
                      <a:pt x="4524" y="9914"/>
                    </a:cubicBezTo>
                    <a:cubicBezTo>
                      <a:pt x="4871" y="9930"/>
                      <a:pt x="5219" y="9937"/>
                      <a:pt x="5566" y="9937"/>
                    </a:cubicBezTo>
                    <a:cubicBezTo>
                      <a:pt x="7114" y="9937"/>
                      <a:pt x="8660" y="9795"/>
                      <a:pt x="10134" y="9653"/>
                    </a:cubicBezTo>
                    <a:cubicBezTo>
                      <a:pt x="11134" y="9566"/>
                      <a:pt x="11678" y="9022"/>
                      <a:pt x="11851" y="8109"/>
                    </a:cubicBezTo>
                    <a:cubicBezTo>
                      <a:pt x="12221" y="5761"/>
                      <a:pt x="9873" y="2390"/>
                      <a:pt x="8699" y="673"/>
                    </a:cubicBezTo>
                    <a:cubicBezTo>
                      <a:pt x="8642" y="597"/>
                      <a:pt x="8572" y="565"/>
                      <a:pt x="8506" y="565"/>
                    </a:cubicBezTo>
                    <a:cubicBezTo>
                      <a:pt x="8345" y="565"/>
                      <a:pt x="8205" y="755"/>
                      <a:pt x="8329" y="955"/>
                    </a:cubicBezTo>
                    <a:cubicBezTo>
                      <a:pt x="9503" y="2586"/>
                      <a:pt x="10503" y="4565"/>
                      <a:pt x="11134" y="6478"/>
                    </a:cubicBezTo>
                    <a:cubicBezTo>
                      <a:pt x="11764" y="8283"/>
                      <a:pt x="11047" y="9196"/>
                      <a:pt x="9133" y="9283"/>
                    </a:cubicBezTo>
                    <a:cubicBezTo>
                      <a:pt x="7785" y="9283"/>
                      <a:pt x="6524" y="9457"/>
                      <a:pt x="5154" y="9457"/>
                    </a:cubicBezTo>
                    <a:cubicBezTo>
                      <a:pt x="436" y="9370"/>
                      <a:pt x="4350" y="2499"/>
                      <a:pt x="5437" y="325"/>
                    </a:cubicBezTo>
                    <a:cubicBezTo>
                      <a:pt x="5494" y="139"/>
                      <a:pt x="5355" y="1"/>
                      <a:pt x="520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6" name="Google Shape;2346;p44"/>
              <p:cNvSpPr/>
              <p:nvPr/>
            </p:nvSpPr>
            <p:spPr>
              <a:xfrm>
                <a:off x="3795225" y="1081850"/>
                <a:ext cx="73375" cy="215175"/>
              </a:xfrm>
              <a:custGeom>
                <a:rect b="b" l="l" r="r" t="t"/>
                <a:pathLst>
                  <a:path extrusionOk="0" h="8607" w="2935">
                    <a:moveTo>
                      <a:pt x="2611" y="0"/>
                    </a:moveTo>
                    <a:cubicBezTo>
                      <a:pt x="2532" y="0"/>
                      <a:pt x="2458" y="39"/>
                      <a:pt x="2428" y="129"/>
                    </a:cubicBezTo>
                    <a:cubicBezTo>
                      <a:pt x="1689" y="2847"/>
                      <a:pt x="884" y="5673"/>
                      <a:pt x="58" y="8283"/>
                    </a:cubicBezTo>
                    <a:cubicBezTo>
                      <a:pt x="1" y="8468"/>
                      <a:pt x="177" y="8607"/>
                      <a:pt x="330" y="8607"/>
                    </a:cubicBezTo>
                    <a:cubicBezTo>
                      <a:pt x="411" y="8607"/>
                      <a:pt x="484" y="8568"/>
                      <a:pt x="514" y="8478"/>
                    </a:cubicBezTo>
                    <a:cubicBezTo>
                      <a:pt x="1341" y="5760"/>
                      <a:pt x="2058" y="3042"/>
                      <a:pt x="2863" y="324"/>
                    </a:cubicBezTo>
                    <a:cubicBezTo>
                      <a:pt x="2934" y="139"/>
                      <a:pt x="2762" y="0"/>
                      <a:pt x="261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7" name="Google Shape;2347;p44"/>
              <p:cNvSpPr/>
              <p:nvPr/>
            </p:nvSpPr>
            <p:spPr>
              <a:xfrm>
                <a:off x="3837075" y="1087950"/>
                <a:ext cx="51675" cy="225575"/>
              </a:xfrm>
              <a:custGeom>
                <a:rect b="b" l="l" r="r" t="t"/>
                <a:pathLst>
                  <a:path extrusionOk="0" h="9023" w="2067">
                    <a:moveTo>
                      <a:pt x="1791" y="1"/>
                    </a:moveTo>
                    <a:cubicBezTo>
                      <a:pt x="1693" y="1"/>
                      <a:pt x="1594" y="50"/>
                      <a:pt x="1558" y="167"/>
                    </a:cubicBezTo>
                    <a:cubicBezTo>
                      <a:pt x="754" y="2972"/>
                      <a:pt x="1015" y="5973"/>
                      <a:pt x="102" y="8778"/>
                    </a:cubicBezTo>
                    <a:cubicBezTo>
                      <a:pt x="0" y="8930"/>
                      <a:pt x="112" y="9023"/>
                      <a:pt x="241" y="9023"/>
                    </a:cubicBezTo>
                    <a:cubicBezTo>
                      <a:pt x="334" y="9023"/>
                      <a:pt x="435" y="8974"/>
                      <a:pt x="471" y="8865"/>
                    </a:cubicBezTo>
                    <a:cubicBezTo>
                      <a:pt x="1471" y="6147"/>
                      <a:pt x="1189" y="3059"/>
                      <a:pt x="2015" y="254"/>
                    </a:cubicBezTo>
                    <a:cubicBezTo>
                      <a:pt x="2066" y="101"/>
                      <a:pt x="1930" y="1"/>
                      <a:pt x="179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8" name="Google Shape;2348;p44"/>
              <p:cNvSpPr/>
              <p:nvPr/>
            </p:nvSpPr>
            <p:spPr>
              <a:xfrm>
                <a:off x="3883100" y="1090350"/>
                <a:ext cx="31550" cy="223175"/>
              </a:xfrm>
              <a:custGeom>
                <a:rect b="b" l="l" r="r" t="t"/>
                <a:pathLst>
                  <a:path extrusionOk="0" h="8927" w="1262">
                    <a:moveTo>
                      <a:pt x="746" y="1"/>
                    </a:moveTo>
                    <a:cubicBezTo>
                      <a:pt x="662" y="1"/>
                      <a:pt x="580" y="49"/>
                      <a:pt x="544" y="158"/>
                    </a:cubicBezTo>
                    <a:cubicBezTo>
                      <a:pt x="0" y="2876"/>
                      <a:pt x="892" y="5964"/>
                      <a:pt x="87" y="8682"/>
                    </a:cubicBezTo>
                    <a:cubicBezTo>
                      <a:pt x="87" y="8834"/>
                      <a:pt x="205" y="8927"/>
                      <a:pt x="324" y="8927"/>
                    </a:cubicBezTo>
                    <a:cubicBezTo>
                      <a:pt x="411" y="8927"/>
                      <a:pt x="498" y="8878"/>
                      <a:pt x="544" y="8769"/>
                    </a:cubicBezTo>
                    <a:cubicBezTo>
                      <a:pt x="1261" y="6051"/>
                      <a:pt x="435" y="3050"/>
                      <a:pt x="979" y="245"/>
                    </a:cubicBezTo>
                    <a:cubicBezTo>
                      <a:pt x="979" y="94"/>
                      <a:pt x="861" y="1"/>
                      <a:pt x="74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9" name="Google Shape;2349;p44"/>
              <p:cNvSpPr/>
              <p:nvPr/>
            </p:nvSpPr>
            <p:spPr>
              <a:xfrm>
                <a:off x="3917700" y="1087950"/>
                <a:ext cx="28475" cy="217700"/>
              </a:xfrm>
              <a:custGeom>
                <a:rect b="b" l="l" r="r" t="t"/>
                <a:pathLst>
                  <a:path extrusionOk="0" h="8708" w="1139">
                    <a:moveTo>
                      <a:pt x="258" y="1"/>
                    </a:moveTo>
                    <a:cubicBezTo>
                      <a:pt x="136" y="1"/>
                      <a:pt x="0" y="101"/>
                      <a:pt x="51" y="254"/>
                    </a:cubicBezTo>
                    <a:cubicBezTo>
                      <a:pt x="334" y="1711"/>
                      <a:pt x="247" y="3059"/>
                      <a:pt x="421" y="4516"/>
                    </a:cubicBezTo>
                    <a:cubicBezTo>
                      <a:pt x="508" y="5864"/>
                      <a:pt x="682" y="7147"/>
                      <a:pt x="682" y="8495"/>
                    </a:cubicBezTo>
                    <a:cubicBezTo>
                      <a:pt x="682" y="8637"/>
                      <a:pt x="796" y="8707"/>
                      <a:pt x="910" y="8707"/>
                    </a:cubicBezTo>
                    <a:cubicBezTo>
                      <a:pt x="1024" y="8707"/>
                      <a:pt x="1138" y="8637"/>
                      <a:pt x="1138" y="8495"/>
                    </a:cubicBezTo>
                    <a:cubicBezTo>
                      <a:pt x="1138" y="6952"/>
                      <a:pt x="965" y="5516"/>
                      <a:pt x="791" y="3973"/>
                    </a:cubicBezTo>
                    <a:cubicBezTo>
                      <a:pt x="682" y="2711"/>
                      <a:pt x="682" y="1428"/>
                      <a:pt x="421" y="167"/>
                    </a:cubicBezTo>
                    <a:cubicBezTo>
                      <a:pt x="421" y="50"/>
                      <a:pt x="343" y="1"/>
                      <a:pt x="25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0" name="Google Shape;2350;p44"/>
              <p:cNvSpPr/>
              <p:nvPr/>
            </p:nvSpPr>
            <p:spPr>
              <a:xfrm>
                <a:off x="3924500" y="1084825"/>
                <a:ext cx="72975" cy="210725"/>
              </a:xfrm>
              <a:custGeom>
                <a:rect b="b" l="l" r="r" t="t"/>
                <a:pathLst>
                  <a:path extrusionOk="0" h="8429" w="2919">
                    <a:moveTo>
                      <a:pt x="321" y="1"/>
                    </a:moveTo>
                    <a:cubicBezTo>
                      <a:pt x="155" y="1"/>
                      <a:pt x="1" y="195"/>
                      <a:pt x="62" y="379"/>
                    </a:cubicBezTo>
                    <a:cubicBezTo>
                      <a:pt x="1323" y="2836"/>
                      <a:pt x="1606" y="5641"/>
                      <a:pt x="2410" y="8272"/>
                    </a:cubicBezTo>
                    <a:cubicBezTo>
                      <a:pt x="2446" y="8380"/>
                      <a:pt x="2545" y="8428"/>
                      <a:pt x="2642" y="8428"/>
                    </a:cubicBezTo>
                    <a:cubicBezTo>
                      <a:pt x="2781" y="8428"/>
                      <a:pt x="2918" y="8330"/>
                      <a:pt x="2867" y="8164"/>
                    </a:cubicBezTo>
                    <a:cubicBezTo>
                      <a:pt x="1954" y="5554"/>
                      <a:pt x="1780" y="2641"/>
                      <a:pt x="519" y="118"/>
                    </a:cubicBezTo>
                    <a:cubicBezTo>
                      <a:pt x="461" y="35"/>
                      <a:pt x="390" y="1"/>
                      <a:pt x="32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1" name="Google Shape;2351;p44"/>
              <p:cNvSpPr/>
              <p:nvPr/>
            </p:nvSpPr>
            <p:spPr>
              <a:xfrm>
                <a:off x="3839600" y="965050"/>
                <a:ext cx="35750" cy="11300"/>
              </a:xfrm>
              <a:custGeom>
                <a:rect b="b" l="l" r="r" t="t"/>
                <a:pathLst>
                  <a:path extrusionOk="0" h="452" w="1430">
                    <a:moveTo>
                      <a:pt x="1171" y="0"/>
                    </a:moveTo>
                    <a:cubicBezTo>
                      <a:pt x="1146" y="0"/>
                      <a:pt x="1118" y="5"/>
                      <a:pt x="1088" y="17"/>
                    </a:cubicBezTo>
                    <a:lnTo>
                      <a:pt x="370" y="17"/>
                    </a:lnTo>
                    <a:cubicBezTo>
                      <a:pt x="1" y="17"/>
                      <a:pt x="1" y="452"/>
                      <a:pt x="370" y="452"/>
                    </a:cubicBezTo>
                    <a:cubicBezTo>
                      <a:pt x="653" y="452"/>
                      <a:pt x="914" y="452"/>
                      <a:pt x="1197" y="365"/>
                    </a:cubicBezTo>
                    <a:cubicBezTo>
                      <a:pt x="1430" y="365"/>
                      <a:pt x="1385" y="0"/>
                      <a:pt x="11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2" name="Google Shape;2352;p44"/>
              <p:cNvSpPr/>
              <p:nvPr/>
            </p:nvSpPr>
            <p:spPr>
              <a:xfrm>
                <a:off x="3839600" y="914900"/>
                <a:ext cx="67225" cy="12275"/>
              </a:xfrm>
              <a:custGeom>
                <a:rect b="b" l="l" r="r" t="t"/>
                <a:pathLst>
                  <a:path extrusionOk="0" h="491" w="2689">
                    <a:moveTo>
                      <a:pt x="1370" y="1"/>
                    </a:moveTo>
                    <a:cubicBezTo>
                      <a:pt x="1028" y="1"/>
                      <a:pt x="686" y="22"/>
                      <a:pt x="370" y="22"/>
                    </a:cubicBezTo>
                    <a:cubicBezTo>
                      <a:pt x="1" y="22"/>
                      <a:pt x="1" y="479"/>
                      <a:pt x="370" y="479"/>
                    </a:cubicBezTo>
                    <a:cubicBezTo>
                      <a:pt x="791" y="479"/>
                      <a:pt x="1211" y="440"/>
                      <a:pt x="1638" y="440"/>
                    </a:cubicBezTo>
                    <a:cubicBezTo>
                      <a:pt x="1851" y="440"/>
                      <a:pt x="2066" y="450"/>
                      <a:pt x="2284" y="479"/>
                    </a:cubicBezTo>
                    <a:cubicBezTo>
                      <a:pt x="2306" y="487"/>
                      <a:pt x="2328" y="490"/>
                      <a:pt x="2350" y="490"/>
                    </a:cubicBezTo>
                    <a:cubicBezTo>
                      <a:pt x="2571" y="490"/>
                      <a:pt x="2688" y="109"/>
                      <a:pt x="2371" y="109"/>
                    </a:cubicBezTo>
                    <a:cubicBezTo>
                      <a:pt x="2055" y="22"/>
                      <a:pt x="1713" y="1"/>
                      <a:pt x="137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3" name="Google Shape;2353;p44"/>
              <p:cNvSpPr/>
              <p:nvPr/>
            </p:nvSpPr>
            <p:spPr>
              <a:xfrm>
                <a:off x="3839600" y="858925"/>
                <a:ext cx="45700" cy="13600"/>
              </a:xfrm>
              <a:custGeom>
                <a:rect b="b" l="l" r="r" t="t"/>
                <a:pathLst>
                  <a:path extrusionOk="0" h="544" w="1828">
                    <a:moveTo>
                      <a:pt x="370" y="0"/>
                    </a:moveTo>
                    <a:cubicBezTo>
                      <a:pt x="1" y="0"/>
                      <a:pt x="1" y="457"/>
                      <a:pt x="370" y="457"/>
                    </a:cubicBezTo>
                    <a:cubicBezTo>
                      <a:pt x="740" y="544"/>
                      <a:pt x="1197" y="544"/>
                      <a:pt x="1544" y="544"/>
                    </a:cubicBezTo>
                    <a:cubicBezTo>
                      <a:pt x="1827" y="544"/>
                      <a:pt x="1827" y="87"/>
                      <a:pt x="1544" y="87"/>
                    </a:cubicBezTo>
                    <a:cubicBezTo>
                      <a:pt x="1197" y="87"/>
                      <a:pt x="740" y="87"/>
                      <a:pt x="37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4" name="Google Shape;2354;p44"/>
              <p:cNvSpPr/>
              <p:nvPr/>
            </p:nvSpPr>
            <p:spPr>
              <a:xfrm>
                <a:off x="3839650" y="795025"/>
                <a:ext cx="52175" cy="13900"/>
              </a:xfrm>
              <a:custGeom>
                <a:rect b="b" l="l" r="r" t="t"/>
                <a:pathLst>
                  <a:path extrusionOk="0" h="556" w="2087">
                    <a:moveTo>
                      <a:pt x="214" y="1"/>
                    </a:moveTo>
                    <a:cubicBezTo>
                      <a:pt x="1" y="1"/>
                      <a:pt x="23" y="389"/>
                      <a:pt x="281" y="469"/>
                    </a:cubicBezTo>
                    <a:cubicBezTo>
                      <a:pt x="738" y="469"/>
                      <a:pt x="1281" y="469"/>
                      <a:pt x="1825" y="556"/>
                    </a:cubicBezTo>
                    <a:cubicBezTo>
                      <a:pt x="2086" y="556"/>
                      <a:pt x="2086" y="99"/>
                      <a:pt x="1825" y="99"/>
                    </a:cubicBezTo>
                    <a:cubicBezTo>
                      <a:pt x="1281" y="12"/>
                      <a:pt x="738" y="12"/>
                      <a:pt x="281" y="12"/>
                    </a:cubicBezTo>
                    <a:cubicBezTo>
                      <a:pt x="257" y="4"/>
                      <a:pt x="235" y="1"/>
                      <a:pt x="21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5" name="Google Shape;2355;p44"/>
              <p:cNvSpPr/>
              <p:nvPr/>
            </p:nvSpPr>
            <p:spPr>
              <a:xfrm>
                <a:off x="3833650" y="738500"/>
                <a:ext cx="44575" cy="13900"/>
              </a:xfrm>
              <a:custGeom>
                <a:rect b="b" l="l" r="r" t="t"/>
                <a:pathLst>
                  <a:path extrusionOk="0" h="556" w="1783">
                    <a:moveTo>
                      <a:pt x="364" y="1"/>
                    </a:moveTo>
                    <a:cubicBezTo>
                      <a:pt x="125" y="1"/>
                      <a:pt x="0" y="389"/>
                      <a:pt x="239" y="468"/>
                    </a:cubicBezTo>
                    <a:cubicBezTo>
                      <a:pt x="467" y="512"/>
                      <a:pt x="673" y="512"/>
                      <a:pt x="880" y="512"/>
                    </a:cubicBezTo>
                    <a:cubicBezTo>
                      <a:pt x="1087" y="512"/>
                      <a:pt x="1293" y="512"/>
                      <a:pt x="1521" y="555"/>
                    </a:cubicBezTo>
                    <a:cubicBezTo>
                      <a:pt x="1782" y="555"/>
                      <a:pt x="1782" y="98"/>
                      <a:pt x="1521" y="98"/>
                    </a:cubicBezTo>
                    <a:cubicBezTo>
                      <a:pt x="1152" y="98"/>
                      <a:pt x="782" y="98"/>
                      <a:pt x="434" y="12"/>
                    </a:cubicBezTo>
                    <a:cubicBezTo>
                      <a:pt x="410" y="4"/>
                      <a:pt x="386" y="1"/>
                      <a:pt x="36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6" name="Google Shape;2356;p44"/>
              <p:cNvSpPr/>
              <p:nvPr/>
            </p:nvSpPr>
            <p:spPr>
              <a:xfrm>
                <a:off x="3833075" y="680075"/>
                <a:ext cx="63625" cy="10900"/>
              </a:xfrm>
              <a:custGeom>
                <a:rect b="b" l="l" r="r" t="t"/>
                <a:pathLst>
                  <a:path extrusionOk="0" h="436" w="2545">
                    <a:moveTo>
                      <a:pt x="262" y="0"/>
                    </a:moveTo>
                    <a:cubicBezTo>
                      <a:pt x="1" y="0"/>
                      <a:pt x="1" y="435"/>
                      <a:pt x="262" y="435"/>
                    </a:cubicBezTo>
                    <a:lnTo>
                      <a:pt x="2262" y="435"/>
                    </a:lnTo>
                    <a:cubicBezTo>
                      <a:pt x="2545" y="435"/>
                      <a:pt x="2545" y="0"/>
                      <a:pt x="226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7" name="Google Shape;2357;p44"/>
              <p:cNvSpPr/>
              <p:nvPr/>
            </p:nvSpPr>
            <p:spPr>
              <a:xfrm>
                <a:off x="3830900" y="591450"/>
                <a:ext cx="45150" cy="12425"/>
              </a:xfrm>
              <a:custGeom>
                <a:rect b="b" l="l" r="r" t="t"/>
                <a:pathLst>
                  <a:path extrusionOk="0" h="497" w="1806">
                    <a:moveTo>
                      <a:pt x="262" y="1"/>
                    </a:moveTo>
                    <a:cubicBezTo>
                      <a:pt x="1" y="1"/>
                      <a:pt x="1" y="457"/>
                      <a:pt x="262" y="457"/>
                    </a:cubicBezTo>
                    <a:cubicBezTo>
                      <a:pt x="414" y="486"/>
                      <a:pt x="556" y="496"/>
                      <a:pt x="696" y="496"/>
                    </a:cubicBezTo>
                    <a:cubicBezTo>
                      <a:pt x="974" y="496"/>
                      <a:pt x="1240" y="457"/>
                      <a:pt x="1545" y="457"/>
                    </a:cubicBezTo>
                    <a:cubicBezTo>
                      <a:pt x="1805" y="457"/>
                      <a:pt x="1805" y="1"/>
                      <a:pt x="1545" y="1"/>
                    </a:cubicBezTo>
                    <a:cubicBezTo>
                      <a:pt x="1240" y="1"/>
                      <a:pt x="974" y="39"/>
                      <a:pt x="696" y="39"/>
                    </a:cubicBezTo>
                    <a:cubicBezTo>
                      <a:pt x="556" y="39"/>
                      <a:pt x="414" y="30"/>
                      <a:pt x="262" y="1"/>
                    </a:cubicBezTo>
                    <a:close/>
                  </a:path>
                </a:pathLst>
              </a:custGeom>
              <a:solidFill>
                <a:srgbClr val="0300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8" name="Google Shape;2358;p44"/>
              <p:cNvSpPr/>
              <p:nvPr/>
            </p:nvSpPr>
            <p:spPr>
              <a:xfrm>
                <a:off x="3829425" y="502975"/>
                <a:ext cx="50925" cy="14300"/>
              </a:xfrm>
              <a:custGeom>
                <a:rect b="b" l="l" r="r" t="t"/>
                <a:pathLst>
                  <a:path extrusionOk="0" h="572" w="2037">
                    <a:moveTo>
                      <a:pt x="328" y="1"/>
                    </a:moveTo>
                    <a:cubicBezTo>
                      <a:pt x="115" y="1"/>
                      <a:pt x="0" y="374"/>
                      <a:pt x="234" y="452"/>
                    </a:cubicBezTo>
                    <a:cubicBezTo>
                      <a:pt x="777" y="452"/>
                      <a:pt x="1234" y="561"/>
                      <a:pt x="1777" y="561"/>
                    </a:cubicBezTo>
                    <a:cubicBezTo>
                      <a:pt x="1800" y="568"/>
                      <a:pt x="1821" y="572"/>
                      <a:pt x="1839" y="572"/>
                    </a:cubicBezTo>
                    <a:cubicBezTo>
                      <a:pt x="2036" y="572"/>
                      <a:pt x="2016" y="184"/>
                      <a:pt x="1777" y="104"/>
                    </a:cubicBezTo>
                    <a:cubicBezTo>
                      <a:pt x="1321" y="104"/>
                      <a:pt x="864" y="17"/>
                      <a:pt x="408" y="17"/>
                    </a:cubicBezTo>
                    <a:cubicBezTo>
                      <a:pt x="380" y="6"/>
                      <a:pt x="354" y="1"/>
                      <a:pt x="328" y="1"/>
                    </a:cubicBezTo>
                    <a:close/>
                  </a:path>
                </a:pathLst>
              </a:custGeom>
              <a:solidFill>
                <a:srgbClr val="0300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9" name="Google Shape;2359;p44"/>
              <p:cNvSpPr/>
              <p:nvPr/>
            </p:nvSpPr>
            <p:spPr>
              <a:xfrm>
                <a:off x="3833075" y="439250"/>
                <a:ext cx="40075" cy="12300"/>
              </a:xfrm>
              <a:custGeom>
                <a:rect b="b" l="l" r="r" t="t"/>
                <a:pathLst>
                  <a:path extrusionOk="0" h="492" w="1603">
                    <a:moveTo>
                      <a:pt x="813" y="0"/>
                    </a:moveTo>
                    <a:cubicBezTo>
                      <a:pt x="631" y="0"/>
                      <a:pt x="446" y="22"/>
                      <a:pt x="262" y="22"/>
                    </a:cubicBezTo>
                    <a:cubicBezTo>
                      <a:pt x="1" y="22"/>
                      <a:pt x="1" y="479"/>
                      <a:pt x="262" y="479"/>
                    </a:cubicBezTo>
                    <a:cubicBezTo>
                      <a:pt x="508" y="479"/>
                      <a:pt x="716" y="440"/>
                      <a:pt x="930" y="440"/>
                    </a:cubicBezTo>
                    <a:cubicBezTo>
                      <a:pt x="1037" y="440"/>
                      <a:pt x="1146" y="450"/>
                      <a:pt x="1262" y="479"/>
                    </a:cubicBezTo>
                    <a:cubicBezTo>
                      <a:pt x="1291" y="488"/>
                      <a:pt x="1318" y="492"/>
                      <a:pt x="1343" y="492"/>
                    </a:cubicBezTo>
                    <a:cubicBezTo>
                      <a:pt x="1559" y="492"/>
                      <a:pt x="1602" y="187"/>
                      <a:pt x="1349" y="109"/>
                    </a:cubicBezTo>
                    <a:cubicBezTo>
                      <a:pt x="1175" y="22"/>
                      <a:pt x="995" y="0"/>
                      <a:pt x="813" y="0"/>
                    </a:cubicBezTo>
                    <a:close/>
                  </a:path>
                </a:pathLst>
              </a:custGeom>
              <a:solidFill>
                <a:srgbClr val="0300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0" name="Google Shape;2360;p44"/>
              <p:cNvSpPr/>
              <p:nvPr/>
            </p:nvSpPr>
            <p:spPr>
              <a:xfrm>
                <a:off x="3837425" y="378375"/>
                <a:ext cx="38625" cy="13600"/>
              </a:xfrm>
              <a:custGeom>
                <a:rect b="b" l="l" r="r" t="t"/>
                <a:pathLst>
                  <a:path extrusionOk="0" h="544" w="1545">
                    <a:moveTo>
                      <a:pt x="283" y="0"/>
                    </a:moveTo>
                    <a:cubicBezTo>
                      <a:pt x="1" y="0"/>
                      <a:pt x="1" y="457"/>
                      <a:pt x="283" y="457"/>
                    </a:cubicBezTo>
                    <a:cubicBezTo>
                      <a:pt x="631" y="544"/>
                      <a:pt x="914" y="544"/>
                      <a:pt x="1284" y="544"/>
                    </a:cubicBezTo>
                    <a:cubicBezTo>
                      <a:pt x="1544" y="544"/>
                      <a:pt x="1544" y="109"/>
                      <a:pt x="1284" y="109"/>
                    </a:cubicBezTo>
                    <a:cubicBezTo>
                      <a:pt x="914" y="109"/>
                      <a:pt x="631" y="109"/>
                      <a:pt x="28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61" name="Google Shape;2361;p44"/>
            <p:cNvGrpSpPr/>
            <p:nvPr/>
          </p:nvGrpSpPr>
          <p:grpSpPr>
            <a:xfrm flipH="1" rot="10272019">
              <a:off x="674735" y="3160368"/>
              <a:ext cx="1074192" cy="2311171"/>
              <a:chOff x="4132075" y="375950"/>
              <a:chExt cx="362600" cy="780150"/>
            </a:xfrm>
          </p:grpSpPr>
          <p:sp>
            <p:nvSpPr>
              <p:cNvPr id="2362" name="Google Shape;2362;p44"/>
              <p:cNvSpPr/>
              <p:nvPr/>
            </p:nvSpPr>
            <p:spPr>
              <a:xfrm>
                <a:off x="4132075" y="926000"/>
                <a:ext cx="169625" cy="220175"/>
              </a:xfrm>
              <a:custGeom>
                <a:rect b="b" l="l" r="r" t="t"/>
                <a:pathLst>
                  <a:path extrusionOk="0" h="8807" w="6785">
                    <a:moveTo>
                      <a:pt x="3754" y="1"/>
                    </a:moveTo>
                    <a:cubicBezTo>
                      <a:pt x="3540" y="1"/>
                      <a:pt x="3325" y="82"/>
                      <a:pt x="3262" y="209"/>
                    </a:cubicBezTo>
                    <a:cubicBezTo>
                      <a:pt x="0" y="1122"/>
                      <a:pt x="1718" y="5558"/>
                      <a:pt x="1261" y="7820"/>
                    </a:cubicBezTo>
                    <a:cubicBezTo>
                      <a:pt x="1121" y="8398"/>
                      <a:pt x="1504" y="8807"/>
                      <a:pt x="1988" y="8807"/>
                    </a:cubicBezTo>
                    <a:cubicBezTo>
                      <a:pt x="2104" y="8807"/>
                      <a:pt x="2226" y="8783"/>
                      <a:pt x="2348" y="8733"/>
                    </a:cubicBezTo>
                    <a:cubicBezTo>
                      <a:pt x="4262" y="7820"/>
                      <a:pt x="5806" y="6189"/>
                      <a:pt x="6436" y="4188"/>
                    </a:cubicBezTo>
                    <a:cubicBezTo>
                      <a:pt x="6784" y="3384"/>
                      <a:pt x="6523" y="2383"/>
                      <a:pt x="6241" y="1666"/>
                    </a:cubicBezTo>
                    <a:cubicBezTo>
                      <a:pt x="5806" y="579"/>
                      <a:pt x="5153" y="296"/>
                      <a:pt x="3979" y="35"/>
                    </a:cubicBezTo>
                    <a:cubicBezTo>
                      <a:pt x="3909" y="12"/>
                      <a:pt x="3832" y="1"/>
                      <a:pt x="37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3" name="Google Shape;2363;p44"/>
              <p:cNvSpPr/>
              <p:nvPr/>
            </p:nvSpPr>
            <p:spPr>
              <a:xfrm>
                <a:off x="4222850" y="375950"/>
                <a:ext cx="271825" cy="567600"/>
              </a:xfrm>
              <a:custGeom>
                <a:rect b="b" l="l" r="r" t="t"/>
                <a:pathLst>
                  <a:path extrusionOk="0" h="22704" w="10873">
                    <a:moveTo>
                      <a:pt x="8091" y="468"/>
                    </a:moveTo>
                    <a:cubicBezTo>
                      <a:pt x="8242" y="468"/>
                      <a:pt x="8399" y="485"/>
                      <a:pt x="8562" y="520"/>
                    </a:cubicBezTo>
                    <a:lnTo>
                      <a:pt x="8562" y="520"/>
                    </a:lnTo>
                    <a:cubicBezTo>
                      <a:pt x="8570" y="532"/>
                      <a:pt x="8579" y="543"/>
                      <a:pt x="8589" y="554"/>
                    </a:cubicBezTo>
                    <a:cubicBezTo>
                      <a:pt x="9785" y="1380"/>
                      <a:pt x="8502" y="4359"/>
                      <a:pt x="8154" y="5359"/>
                    </a:cubicBezTo>
                    <a:cubicBezTo>
                      <a:pt x="7502" y="6990"/>
                      <a:pt x="6872" y="8534"/>
                      <a:pt x="6241" y="10078"/>
                    </a:cubicBezTo>
                    <a:cubicBezTo>
                      <a:pt x="5523" y="12165"/>
                      <a:pt x="4784" y="14340"/>
                      <a:pt x="3980" y="16405"/>
                    </a:cubicBezTo>
                    <a:cubicBezTo>
                      <a:pt x="3523" y="17601"/>
                      <a:pt x="2979" y="18862"/>
                      <a:pt x="2523" y="20037"/>
                    </a:cubicBezTo>
                    <a:cubicBezTo>
                      <a:pt x="2349" y="20667"/>
                      <a:pt x="2175" y="21211"/>
                      <a:pt x="1979" y="21841"/>
                    </a:cubicBezTo>
                    <a:cubicBezTo>
                      <a:pt x="1910" y="22057"/>
                      <a:pt x="1841" y="22133"/>
                      <a:pt x="1754" y="22133"/>
                    </a:cubicBezTo>
                    <a:cubicBezTo>
                      <a:pt x="1622" y="22133"/>
                      <a:pt x="1450" y="21959"/>
                      <a:pt x="1175" y="21841"/>
                    </a:cubicBezTo>
                    <a:cubicBezTo>
                      <a:pt x="174" y="21406"/>
                      <a:pt x="979" y="19863"/>
                      <a:pt x="1175" y="18949"/>
                    </a:cubicBezTo>
                    <a:cubicBezTo>
                      <a:pt x="1522" y="17775"/>
                      <a:pt x="1805" y="16514"/>
                      <a:pt x="2175" y="15318"/>
                    </a:cubicBezTo>
                    <a:cubicBezTo>
                      <a:pt x="2718" y="12883"/>
                      <a:pt x="3436" y="10534"/>
                      <a:pt x="4067" y="8077"/>
                    </a:cubicBezTo>
                    <a:cubicBezTo>
                      <a:pt x="4575" y="6126"/>
                      <a:pt x="5330" y="468"/>
                      <a:pt x="8091" y="468"/>
                    </a:cubicBezTo>
                    <a:close/>
                    <a:moveTo>
                      <a:pt x="8088" y="1"/>
                    </a:moveTo>
                    <a:cubicBezTo>
                      <a:pt x="5610" y="1"/>
                      <a:pt x="4646" y="3899"/>
                      <a:pt x="4067" y="5816"/>
                    </a:cubicBezTo>
                    <a:cubicBezTo>
                      <a:pt x="2718" y="11165"/>
                      <a:pt x="1348" y="16405"/>
                      <a:pt x="87" y="21667"/>
                    </a:cubicBezTo>
                    <a:cubicBezTo>
                      <a:pt x="0" y="21841"/>
                      <a:pt x="87" y="21950"/>
                      <a:pt x="174" y="21950"/>
                    </a:cubicBezTo>
                    <a:cubicBezTo>
                      <a:pt x="805" y="22211"/>
                      <a:pt x="1348" y="22385"/>
                      <a:pt x="1892" y="22668"/>
                    </a:cubicBezTo>
                    <a:cubicBezTo>
                      <a:pt x="1918" y="22693"/>
                      <a:pt x="1952" y="22704"/>
                      <a:pt x="1991" y="22704"/>
                    </a:cubicBezTo>
                    <a:cubicBezTo>
                      <a:pt x="2084" y="22704"/>
                      <a:pt x="2200" y="22642"/>
                      <a:pt x="2262" y="22581"/>
                    </a:cubicBezTo>
                    <a:cubicBezTo>
                      <a:pt x="3066" y="19667"/>
                      <a:pt x="4240" y="16949"/>
                      <a:pt x="5328" y="14144"/>
                    </a:cubicBezTo>
                    <a:cubicBezTo>
                      <a:pt x="6154" y="12056"/>
                      <a:pt x="6785" y="9991"/>
                      <a:pt x="7611" y="7990"/>
                    </a:cubicBezTo>
                    <a:cubicBezTo>
                      <a:pt x="8241" y="6446"/>
                      <a:pt x="10872" y="1554"/>
                      <a:pt x="8872" y="97"/>
                    </a:cubicBezTo>
                    <a:cubicBezTo>
                      <a:pt x="8828" y="70"/>
                      <a:pt x="8787" y="58"/>
                      <a:pt x="8749" y="58"/>
                    </a:cubicBezTo>
                    <a:cubicBezTo>
                      <a:pt x="8725" y="58"/>
                      <a:pt x="8703" y="63"/>
                      <a:pt x="8682" y="71"/>
                    </a:cubicBezTo>
                    <a:lnTo>
                      <a:pt x="8682" y="71"/>
                    </a:lnTo>
                    <a:cubicBezTo>
                      <a:pt x="8475" y="23"/>
                      <a:pt x="8277" y="1"/>
                      <a:pt x="80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4" name="Google Shape;2364;p44"/>
              <p:cNvSpPr/>
              <p:nvPr/>
            </p:nvSpPr>
            <p:spPr>
              <a:xfrm>
                <a:off x="4228375" y="891475"/>
                <a:ext cx="56500" cy="27175"/>
              </a:xfrm>
              <a:custGeom>
                <a:rect b="b" l="l" r="r" t="t"/>
                <a:pathLst>
                  <a:path extrusionOk="0" h="1087" w="2260">
                    <a:moveTo>
                      <a:pt x="268" y="1"/>
                    </a:moveTo>
                    <a:cubicBezTo>
                      <a:pt x="78" y="1"/>
                      <a:pt x="1" y="274"/>
                      <a:pt x="214" y="416"/>
                    </a:cubicBezTo>
                    <a:cubicBezTo>
                      <a:pt x="758" y="677"/>
                      <a:pt x="1301" y="872"/>
                      <a:pt x="1954" y="1046"/>
                    </a:cubicBezTo>
                    <a:cubicBezTo>
                      <a:pt x="1996" y="1075"/>
                      <a:pt x="2034" y="1087"/>
                      <a:pt x="2067" y="1087"/>
                    </a:cubicBezTo>
                    <a:cubicBezTo>
                      <a:pt x="2234" y="1087"/>
                      <a:pt x="2259" y="768"/>
                      <a:pt x="2041" y="677"/>
                    </a:cubicBezTo>
                    <a:cubicBezTo>
                      <a:pt x="1497" y="416"/>
                      <a:pt x="954" y="329"/>
                      <a:pt x="410" y="46"/>
                    </a:cubicBezTo>
                    <a:cubicBezTo>
                      <a:pt x="358" y="14"/>
                      <a:pt x="310" y="1"/>
                      <a:pt x="26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5" name="Google Shape;2365;p44"/>
              <p:cNvSpPr/>
              <p:nvPr/>
            </p:nvSpPr>
            <p:spPr>
              <a:xfrm>
                <a:off x="4234325" y="867325"/>
                <a:ext cx="57900" cy="25650"/>
              </a:xfrm>
              <a:custGeom>
                <a:rect b="b" l="l" r="r" t="t"/>
                <a:pathLst>
                  <a:path extrusionOk="0" h="1026" w="2316">
                    <a:moveTo>
                      <a:pt x="282" y="1"/>
                    </a:moveTo>
                    <a:cubicBezTo>
                      <a:pt x="69" y="1"/>
                      <a:pt x="1" y="389"/>
                      <a:pt x="259" y="469"/>
                    </a:cubicBezTo>
                    <a:cubicBezTo>
                      <a:pt x="802" y="664"/>
                      <a:pt x="1433" y="838"/>
                      <a:pt x="1977" y="1012"/>
                    </a:cubicBezTo>
                    <a:cubicBezTo>
                      <a:pt x="2007" y="1022"/>
                      <a:pt x="2035" y="1026"/>
                      <a:pt x="2061" y="1026"/>
                    </a:cubicBezTo>
                    <a:cubicBezTo>
                      <a:pt x="2274" y="1026"/>
                      <a:pt x="2316" y="730"/>
                      <a:pt x="2064" y="556"/>
                    </a:cubicBezTo>
                    <a:cubicBezTo>
                      <a:pt x="1520" y="382"/>
                      <a:pt x="889" y="208"/>
                      <a:pt x="346" y="12"/>
                    </a:cubicBezTo>
                    <a:cubicBezTo>
                      <a:pt x="323" y="4"/>
                      <a:pt x="302" y="1"/>
                      <a:pt x="28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6" name="Google Shape;2366;p44"/>
              <p:cNvSpPr/>
              <p:nvPr/>
            </p:nvSpPr>
            <p:spPr>
              <a:xfrm>
                <a:off x="4247925" y="820050"/>
                <a:ext cx="64525" cy="23450"/>
              </a:xfrm>
              <a:custGeom>
                <a:rect b="b" l="l" r="r" t="t"/>
                <a:pathLst>
                  <a:path extrusionOk="0" h="938" w="2581">
                    <a:moveTo>
                      <a:pt x="281" y="0"/>
                    </a:moveTo>
                    <a:cubicBezTo>
                      <a:pt x="69" y="0"/>
                      <a:pt x="0" y="388"/>
                      <a:pt x="258" y="468"/>
                    </a:cubicBezTo>
                    <a:cubicBezTo>
                      <a:pt x="889" y="555"/>
                      <a:pt x="1607" y="555"/>
                      <a:pt x="2150" y="924"/>
                    </a:cubicBezTo>
                    <a:cubicBezTo>
                      <a:pt x="2179" y="933"/>
                      <a:pt x="2207" y="937"/>
                      <a:pt x="2234" y="937"/>
                    </a:cubicBezTo>
                    <a:cubicBezTo>
                      <a:pt x="2464" y="937"/>
                      <a:pt x="2580" y="624"/>
                      <a:pt x="2346" y="468"/>
                    </a:cubicBezTo>
                    <a:cubicBezTo>
                      <a:pt x="1802" y="185"/>
                      <a:pt x="1063" y="98"/>
                      <a:pt x="345" y="11"/>
                    </a:cubicBezTo>
                    <a:cubicBezTo>
                      <a:pt x="323" y="4"/>
                      <a:pt x="302" y="0"/>
                      <a:pt x="2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7" name="Google Shape;2367;p44"/>
              <p:cNvSpPr/>
              <p:nvPr/>
            </p:nvSpPr>
            <p:spPr>
              <a:xfrm>
                <a:off x="4260900" y="840425"/>
                <a:ext cx="13625" cy="11450"/>
              </a:xfrm>
              <a:custGeom>
                <a:rect b="b" l="l" r="r" t="t"/>
                <a:pathLst>
                  <a:path extrusionOk="0" h="458" w="545">
                    <a:moveTo>
                      <a:pt x="283" y="1"/>
                    </a:moveTo>
                    <a:cubicBezTo>
                      <a:pt x="0" y="1"/>
                      <a:pt x="0" y="457"/>
                      <a:pt x="283" y="457"/>
                    </a:cubicBezTo>
                    <a:cubicBezTo>
                      <a:pt x="544" y="457"/>
                      <a:pt x="544" y="1"/>
                      <a:pt x="28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8" name="Google Shape;2368;p44"/>
              <p:cNvSpPr/>
              <p:nvPr/>
            </p:nvSpPr>
            <p:spPr>
              <a:xfrm>
                <a:off x="4277200" y="847500"/>
                <a:ext cx="15800" cy="11450"/>
              </a:xfrm>
              <a:custGeom>
                <a:rect b="b" l="l" r="r" t="t"/>
                <a:pathLst>
                  <a:path extrusionOk="0" h="458" w="632">
                    <a:moveTo>
                      <a:pt x="262" y="0"/>
                    </a:moveTo>
                    <a:cubicBezTo>
                      <a:pt x="1" y="0"/>
                      <a:pt x="1" y="457"/>
                      <a:pt x="262" y="457"/>
                    </a:cubicBezTo>
                    <a:cubicBezTo>
                      <a:pt x="631" y="457"/>
                      <a:pt x="631"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9" name="Google Shape;2369;p44"/>
              <p:cNvSpPr/>
              <p:nvPr/>
            </p:nvSpPr>
            <p:spPr>
              <a:xfrm>
                <a:off x="4138575" y="913000"/>
                <a:ext cx="165825" cy="243100"/>
              </a:xfrm>
              <a:custGeom>
                <a:rect b="b" l="l" r="r" t="t"/>
                <a:pathLst>
                  <a:path extrusionOk="0" h="9724" w="6633">
                    <a:moveTo>
                      <a:pt x="3612" y="0"/>
                    </a:moveTo>
                    <a:cubicBezTo>
                      <a:pt x="3591" y="0"/>
                      <a:pt x="3569" y="4"/>
                      <a:pt x="3545" y="11"/>
                    </a:cubicBezTo>
                    <a:cubicBezTo>
                      <a:pt x="2458" y="468"/>
                      <a:pt x="1197" y="1447"/>
                      <a:pt x="827" y="2534"/>
                    </a:cubicBezTo>
                    <a:cubicBezTo>
                      <a:pt x="110" y="4817"/>
                      <a:pt x="1545" y="7252"/>
                      <a:pt x="110" y="9340"/>
                    </a:cubicBezTo>
                    <a:cubicBezTo>
                      <a:pt x="1" y="9514"/>
                      <a:pt x="197" y="9601"/>
                      <a:pt x="371" y="9709"/>
                    </a:cubicBezTo>
                    <a:cubicBezTo>
                      <a:pt x="465" y="9719"/>
                      <a:pt x="561" y="9724"/>
                      <a:pt x="660" y="9724"/>
                    </a:cubicBezTo>
                    <a:cubicBezTo>
                      <a:pt x="2353" y="9724"/>
                      <a:pt x="4594" y="8348"/>
                      <a:pt x="5437" y="6991"/>
                    </a:cubicBezTo>
                    <a:cubicBezTo>
                      <a:pt x="5981" y="6165"/>
                      <a:pt x="6633" y="5078"/>
                      <a:pt x="6633" y="3991"/>
                    </a:cubicBezTo>
                    <a:cubicBezTo>
                      <a:pt x="6633" y="2643"/>
                      <a:pt x="5981" y="1903"/>
                      <a:pt x="5437" y="729"/>
                    </a:cubicBezTo>
                    <a:cubicBezTo>
                      <a:pt x="5413" y="681"/>
                      <a:pt x="5361" y="659"/>
                      <a:pt x="5302" y="659"/>
                    </a:cubicBezTo>
                    <a:cubicBezTo>
                      <a:pt x="5148" y="659"/>
                      <a:pt x="4947" y="807"/>
                      <a:pt x="5089" y="1012"/>
                    </a:cubicBezTo>
                    <a:cubicBezTo>
                      <a:pt x="5437" y="1729"/>
                      <a:pt x="5894" y="2273"/>
                      <a:pt x="6089" y="3077"/>
                    </a:cubicBezTo>
                    <a:cubicBezTo>
                      <a:pt x="6437" y="4165"/>
                      <a:pt x="5807" y="5448"/>
                      <a:pt x="5350" y="6339"/>
                    </a:cubicBezTo>
                    <a:cubicBezTo>
                      <a:pt x="4546" y="7883"/>
                      <a:pt x="2458" y="9057"/>
                      <a:pt x="740" y="9253"/>
                    </a:cubicBezTo>
                    <a:cubicBezTo>
                      <a:pt x="1458" y="9166"/>
                      <a:pt x="1197" y="6448"/>
                      <a:pt x="1197" y="6165"/>
                    </a:cubicBezTo>
                    <a:cubicBezTo>
                      <a:pt x="914" y="3904"/>
                      <a:pt x="1088" y="1360"/>
                      <a:pt x="3632" y="468"/>
                    </a:cubicBezTo>
                    <a:cubicBezTo>
                      <a:pt x="3890" y="369"/>
                      <a:pt x="3823" y="0"/>
                      <a:pt x="361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0" name="Google Shape;2370;p44"/>
              <p:cNvSpPr/>
              <p:nvPr/>
            </p:nvSpPr>
            <p:spPr>
              <a:xfrm>
                <a:off x="4148600" y="927275"/>
                <a:ext cx="135150" cy="223925"/>
              </a:xfrm>
              <a:custGeom>
                <a:rect b="b" l="l" r="r" t="t"/>
                <a:pathLst>
                  <a:path extrusionOk="0" h="8957" w="5406">
                    <a:moveTo>
                      <a:pt x="4195" y="0"/>
                    </a:moveTo>
                    <a:cubicBezTo>
                      <a:pt x="4097" y="0"/>
                      <a:pt x="3994" y="49"/>
                      <a:pt x="3949" y="158"/>
                    </a:cubicBezTo>
                    <a:cubicBezTo>
                      <a:pt x="3601" y="1528"/>
                      <a:pt x="4492" y="2789"/>
                      <a:pt x="4318" y="4137"/>
                    </a:cubicBezTo>
                    <a:cubicBezTo>
                      <a:pt x="3949" y="6225"/>
                      <a:pt x="1883" y="7682"/>
                      <a:pt x="252" y="8486"/>
                    </a:cubicBezTo>
                    <a:cubicBezTo>
                      <a:pt x="0" y="8661"/>
                      <a:pt x="111" y="8956"/>
                      <a:pt x="339" y="8956"/>
                    </a:cubicBezTo>
                    <a:cubicBezTo>
                      <a:pt x="367" y="8956"/>
                      <a:pt x="396" y="8952"/>
                      <a:pt x="426" y="8943"/>
                    </a:cubicBezTo>
                    <a:cubicBezTo>
                      <a:pt x="1970" y="8138"/>
                      <a:pt x="3231" y="7138"/>
                      <a:pt x="4145" y="5681"/>
                    </a:cubicBezTo>
                    <a:cubicBezTo>
                      <a:pt x="5406" y="3702"/>
                      <a:pt x="3949" y="2245"/>
                      <a:pt x="4405" y="245"/>
                    </a:cubicBezTo>
                    <a:cubicBezTo>
                      <a:pt x="4456" y="93"/>
                      <a:pt x="4330" y="0"/>
                      <a:pt x="41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1" name="Google Shape;2371;p44"/>
              <p:cNvSpPr/>
              <p:nvPr/>
            </p:nvSpPr>
            <p:spPr>
              <a:xfrm>
                <a:off x="4147125" y="918400"/>
                <a:ext cx="97050" cy="227325"/>
              </a:xfrm>
              <a:custGeom>
                <a:rect b="b" l="l" r="r" t="t"/>
                <a:pathLst>
                  <a:path extrusionOk="0" h="9093" w="3882">
                    <a:moveTo>
                      <a:pt x="3600" y="0"/>
                    </a:moveTo>
                    <a:cubicBezTo>
                      <a:pt x="3555" y="0"/>
                      <a:pt x="3508" y="17"/>
                      <a:pt x="3464" y="56"/>
                    </a:cubicBezTo>
                    <a:cubicBezTo>
                      <a:pt x="2660" y="970"/>
                      <a:pt x="2573" y="1883"/>
                      <a:pt x="2573" y="2970"/>
                    </a:cubicBezTo>
                    <a:cubicBezTo>
                      <a:pt x="2660" y="5405"/>
                      <a:pt x="2029" y="7123"/>
                      <a:pt x="203" y="8667"/>
                    </a:cubicBezTo>
                    <a:cubicBezTo>
                      <a:pt x="0" y="8887"/>
                      <a:pt x="177" y="9093"/>
                      <a:pt x="348" y="9093"/>
                    </a:cubicBezTo>
                    <a:cubicBezTo>
                      <a:pt x="398" y="9093"/>
                      <a:pt x="446" y="9076"/>
                      <a:pt x="485" y="9037"/>
                    </a:cubicBezTo>
                    <a:cubicBezTo>
                      <a:pt x="1572" y="8124"/>
                      <a:pt x="2377" y="7036"/>
                      <a:pt x="2834" y="5775"/>
                    </a:cubicBezTo>
                    <a:cubicBezTo>
                      <a:pt x="3464" y="4057"/>
                      <a:pt x="2377" y="1883"/>
                      <a:pt x="3747" y="426"/>
                    </a:cubicBezTo>
                    <a:cubicBezTo>
                      <a:pt x="3882" y="207"/>
                      <a:pt x="3755" y="0"/>
                      <a:pt x="360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72" name="Google Shape;2372;p44"/>
            <p:cNvGrpSpPr/>
            <p:nvPr/>
          </p:nvGrpSpPr>
          <p:grpSpPr>
            <a:xfrm rot="364733">
              <a:off x="978939" y="2609933"/>
              <a:ext cx="2440403" cy="3266348"/>
              <a:chOff x="1131445" y="2305017"/>
              <a:chExt cx="2440346" cy="3266272"/>
            </a:xfrm>
          </p:grpSpPr>
          <p:sp>
            <p:nvSpPr>
              <p:cNvPr id="2373" name="Google Shape;2373;p44"/>
              <p:cNvSpPr/>
              <p:nvPr/>
            </p:nvSpPr>
            <p:spPr>
              <a:xfrm rot="-6388718">
                <a:off x="1346113" y="3065977"/>
                <a:ext cx="2017382" cy="1871156"/>
              </a:xfrm>
              <a:custGeom>
                <a:rect b="b" l="l" r="r" t="t"/>
                <a:pathLst>
                  <a:path extrusionOk="0" h="29212" w="31494">
                    <a:moveTo>
                      <a:pt x="15874" y="16333"/>
                    </a:moveTo>
                    <a:lnTo>
                      <a:pt x="15874" y="16333"/>
                    </a:lnTo>
                    <a:cubicBezTo>
                      <a:pt x="16135" y="16616"/>
                      <a:pt x="16505" y="16877"/>
                      <a:pt x="16853" y="17160"/>
                    </a:cubicBezTo>
                    <a:cubicBezTo>
                      <a:pt x="17136" y="17508"/>
                      <a:pt x="17396" y="17790"/>
                      <a:pt x="17679" y="18051"/>
                    </a:cubicBezTo>
                    <a:lnTo>
                      <a:pt x="17309" y="18051"/>
                    </a:lnTo>
                    <a:cubicBezTo>
                      <a:pt x="16853" y="17508"/>
                      <a:pt x="16309" y="16877"/>
                      <a:pt x="15874" y="16333"/>
                    </a:cubicBezTo>
                    <a:close/>
                    <a:moveTo>
                      <a:pt x="5424" y="1"/>
                    </a:moveTo>
                    <a:cubicBezTo>
                      <a:pt x="5212" y="1"/>
                      <a:pt x="4993" y="92"/>
                      <a:pt x="4806" y="308"/>
                    </a:cubicBezTo>
                    <a:cubicBezTo>
                      <a:pt x="3632" y="1656"/>
                      <a:pt x="2088" y="2743"/>
                      <a:pt x="653" y="3917"/>
                    </a:cubicBezTo>
                    <a:cubicBezTo>
                      <a:pt x="1" y="4461"/>
                      <a:pt x="653" y="5374"/>
                      <a:pt x="1284" y="5461"/>
                    </a:cubicBezTo>
                    <a:lnTo>
                      <a:pt x="1371" y="5461"/>
                    </a:lnTo>
                    <a:lnTo>
                      <a:pt x="1371" y="5548"/>
                    </a:lnTo>
                    <a:cubicBezTo>
                      <a:pt x="2284" y="7092"/>
                      <a:pt x="3458" y="8375"/>
                      <a:pt x="4806" y="9549"/>
                    </a:cubicBezTo>
                    <a:cubicBezTo>
                      <a:pt x="5002" y="9723"/>
                      <a:pt x="5263" y="9810"/>
                      <a:pt x="5437" y="9810"/>
                    </a:cubicBezTo>
                    <a:cubicBezTo>
                      <a:pt x="6350" y="10810"/>
                      <a:pt x="7438" y="11724"/>
                      <a:pt x="8438" y="12724"/>
                    </a:cubicBezTo>
                    <a:cubicBezTo>
                      <a:pt x="9895" y="14246"/>
                      <a:pt x="11417" y="15877"/>
                      <a:pt x="12961" y="17334"/>
                    </a:cubicBezTo>
                    <a:cubicBezTo>
                      <a:pt x="14961" y="19138"/>
                      <a:pt x="16962" y="21139"/>
                      <a:pt x="19027" y="22857"/>
                    </a:cubicBezTo>
                    <a:cubicBezTo>
                      <a:pt x="19397" y="23226"/>
                      <a:pt x="19680" y="23596"/>
                      <a:pt x="20028" y="23857"/>
                    </a:cubicBezTo>
                    <a:cubicBezTo>
                      <a:pt x="21115" y="25118"/>
                      <a:pt x="22485" y="25944"/>
                      <a:pt x="23572" y="27205"/>
                    </a:cubicBezTo>
                    <a:cubicBezTo>
                      <a:pt x="23659" y="27292"/>
                      <a:pt x="23920" y="27401"/>
                      <a:pt x="24115" y="27401"/>
                    </a:cubicBezTo>
                    <a:cubicBezTo>
                      <a:pt x="24572" y="27945"/>
                      <a:pt x="25116" y="28488"/>
                      <a:pt x="25464" y="29032"/>
                    </a:cubicBezTo>
                    <a:cubicBezTo>
                      <a:pt x="25571" y="29159"/>
                      <a:pt x="25709" y="29212"/>
                      <a:pt x="25843" y="29212"/>
                    </a:cubicBezTo>
                    <a:cubicBezTo>
                      <a:pt x="26168" y="29212"/>
                      <a:pt x="26475" y="28899"/>
                      <a:pt x="26290" y="28575"/>
                    </a:cubicBezTo>
                    <a:cubicBezTo>
                      <a:pt x="26007" y="28206"/>
                      <a:pt x="25833" y="27836"/>
                      <a:pt x="25746" y="27401"/>
                    </a:cubicBezTo>
                    <a:lnTo>
                      <a:pt x="25746" y="27401"/>
                    </a:lnTo>
                    <a:cubicBezTo>
                      <a:pt x="26203" y="27575"/>
                      <a:pt x="26747" y="27662"/>
                      <a:pt x="27290" y="27836"/>
                    </a:cubicBezTo>
                    <a:cubicBezTo>
                      <a:pt x="27333" y="27849"/>
                      <a:pt x="27374" y="27856"/>
                      <a:pt x="27414" y="27856"/>
                    </a:cubicBezTo>
                    <a:cubicBezTo>
                      <a:pt x="27702" y="27856"/>
                      <a:pt x="27910" y="27540"/>
                      <a:pt x="27834" y="27292"/>
                    </a:cubicBezTo>
                    <a:cubicBezTo>
                      <a:pt x="27638" y="26662"/>
                      <a:pt x="27377" y="25944"/>
                      <a:pt x="27181" y="25314"/>
                    </a:cubicBezTo>
                    <a:cubicBezTo>
                      <a:pt x="27377" y="25314"/>
                      <a:pt x="27551" y="25227"/>
                      <a:pt x="27638" y="25118"/>
                    </a:cubicBezTo>
                    <a:cubicBezTo>
                      <a:pt x="28182" y="25488"/>
                      <a:pt x="28725" y="25662"/>
                      <a:pt x="29269" y="25944"/>
                    </a:cubicBezTo>
                    <a:cubicBezTo>
                      <a:pt x="29344" y="25990"/>
                      <a:pt x="29423" y="26012"/>
                      <a:pt x="29500" y="26012"/>
                    </a:cubicBezTo>
                    <a:cubicBezTo>
                      <a:pt x="29712" y="26012"/>
                      <a:pt x="29899" y="25846"/>
                      <a:pt x="29899" y="25575"/>
                    </a:cubicBezTo>
                    <a:cubicBezTo>
                      <a:pt x="29899" y="25031"/>
                      <a:pt x="29812" y="24487"/>
                      <a:pt x="29638" y="24031"/>
                    </a:cubicBezTo>
                    <a:lnTo>
                      <a:pt x="29638" y="24031"/>
                    </a:lnTo>
                    <a:cubicBezTo>
                      <a:pt x="30008" y="24140"/>
                      <a:pt x="30443" y="24227"/>
                      <a:pt x="30813" y="24313"/>
                    </a:cubicBezTo>
                    <a:cubicBezTo>
                      <a:pt x="30870" y="24332"/>
                      <a:pt x="30924" y="24340"/>
                      <a:pt x="30973" y="24340"/>
                    </a:cubicBezTo>
                    <a:cubicBezTo>
                      <a:pt x="31387" y="24340"/>
                      <a:pt x="31493" y="23740"/>
                      <a:pt x="31182" y="23487"/>
                    </a:cubicBezTo>
                    <a:cubicBezTo>
                      <a:pt x="30639" y="23139"/>
                      <a:pt x="30095" y="22596"/>
                      <a:pt x="29638" y="22139"/>
                    </a:cubicBezTo>
                    <a:cubicBezTo>
                      <a:pt x="29638" y="21965"/>
                      <a:pt x="29552" y="21682"/>
                      <a:pt x="29356" y="21508"/>
                    </a:cubicBezTo>
                    <a:cubicBezTo>
                      <a:pt x="28638" y="20965"/>
                      <a:pt x="27921" y="20334"/>
                      <a:pt x="27181" y="19682"/>
                    </a:cubicBezTo>
                    <a:cubicBezTo>
                      <a:pt x="26747" y="19247"/>
                      <a:pt x="26203" y="18703"/>
                      <a:pt x="25659" y="18247"/>
                    </a:cubicBezTo>
                    <a:cubicBezTo>
                      <a:pt x="25116" y="17790"/>
                      <a:pt x="24659" y="17334"/>
                      <a:pt x="24202" y="16877"/>
                    </a:cubicBezTo>
                    <a:cubicBezTo>
                      <a:pt x="24115" y="16790"/>
                      <a:pt x="24028" y="16703"/>
                      <a:pt x="23920" y="16703"/>
                    </a:cubicBezTo>
                    <a:cubicBezTo>
                      <a:pt x="23115" y="15703"/>
                      <a:pt x="22289" y="14789"/>
                      <a:pt x="21484" y="13985"/>
                    </a:cubicBezTo>
                    <a:cubicBezTo>
                      <a:pt x="19484" y="11897"/>
                      <a:pt x="17136" y="10180"/>
                      <a:pt x="14874" y="8375"/>
                    </a:cubicBezTo>
                    <a:cubicBezTo>
                      <a:pt x="14678" y="8266"/>
                      <a:pt x="14591" y="8266"/>
                      <a:pt x="14504" y="8266"/>
                    </a:cubicBezTo>
                    <a:cubicBezTo>
                      <a:pt x="14048" y="7831"/>
                      <a:pt x="13591" y="7375"/>
                      <a:pt x="13243" y="6918"/>
                    </a:cubicBezTo>
                    <a:cubicBezTo>
                      <a:pt x="11786" y="5461"/>
                      <a:pt x="10330" y="4287"/>
                      <a:pt x="8894" y="2830"/>
                    </a:cubicBezTo>
                    <a:cubicBezTo>
                      <a:pt x="8687" y="2703"/>
                      <a:pt x="8539" y="2622"/>
                      <a:pt x="8363" y="2622"/>
                    </a:cubicBezTo>
                    <a:cubicBezTo>
                      <a:pt x="8299" y="2622"/>
                      <a:pt x="8231" y="2633"/>
                      <a:pt x="8155" y="2656"/>
                    </a:cubicBezTo>
                    <a:cubicBezTo>
                      <a:pt x="7612" y="2200"/>
                      <a:pt x="7177" y="1743"/>
                      <a:pt x="6894" y="1199"/>
                    </a:cubicBezTo>
                    <a:cubicBezTo>
                      <a:pt x="6720" y="938"/>
                      <a:pt x="6524" y="851"/>
                      <a:pt x="6263" y="764"/>
                    </a:cubicBezTo>
                    <a:cubicBezTo>
                      <a:pt x="6206" y="336"/>
                      <a:pt x="5830" y="1"/>
                      <a:pt x="54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74" name="Google Shape;2374;p44"/>
              <p:cNvGrpSpPr/>
              <p:nvPr/>
            </p:nvGrpSpPr>
            <p:grpSpPr>
              <a:xfrm>
                <a:off x="1131445" y="2305017"/>
                <a:ext cx="2440346" cy="3266272"/>
                <a:chOff x="1131445" y="2305017"/>
                <a:chExt cx="2440346" cy="3266272"/>
              </a:xfrm>
            </p:grpSpPr>
            <p:sp>
              <p:nvSpPr>
                <p:cNvPr id="2375" name="Google Shape;2375;p44"/>
                <p:cNvSpPr/>
                <p:nvPr/>
              </p:nvSpPr>
              <p:spPr>
                <a:xfrm rot="-6388718">
                  <a:off x="1574936" y="4866872"/>
                  <a:ext cx="455246" cy="416930"/>
                </a:xfrm>
                <a:custGeom>
                  <a:rect b="b" l="l" r="r" t="t"/>
                  <a:pathLst>
                    <a:path extrusionOk="0" h="6509" w="7107">
                      <a:moveTo>
                        <a:pt x="5744" y="0"/>
                      </a:moveTo>
                      <a:cubicBezTo>
                        <a:pt x="5698" y="0"/>
                        <a:pt x="5654" y="22"/>
                        <a:pt x="5611" y="65"/>
                      </a:cubicBezTo>
                      <a:cubicBezTo>
                        <a:pt x="3980" y="1065"/>
                        <a:pt x="2436" y="2327"/>
                        <a:pt x="1088" y="3697"/>
                      </a:cubicBezTo>
                      <a:cubicBezTo>
                        <a:pt x="1" y="4871"/>
                        <a:pt x="631" y="5414"/>
                        <a:pt x="1545" y="6415"/>
                      </a:cubicBezTo>
                      <a:cubicBezTo>
                        <a:pt x="1611" y="6481"/>
                        <a:pt x="1679" y="6508"/>
                        <a:pt x="1740" y="6508"/>
                      </a:cubicBezTo>
                      <a:cubicBezTo>
                        <a:pt x="1919" y="6508"/>
                        <a:pt x="2038" y="6278"/>
                        <a:pt x="1893" y="6132"/>
                      </a:cubicBezTo>
                      <a:cubicBezTo>
                        <a:pt x="1719" y="5958"/>
                        <a:pt x="1545" y="5697"/>
                        <a:pt x="1349" y="5501"/>
                      </a:cubicBezTo>
                      <a:cubicBezTo>
                        <a:pt x="544" y="4697"/>
                        <a:pt x="1262" y="4240"/>
                        <a:pt x="1719" y="3784"/>
                      </a:cubicBezTo>
                      <a:cubicBezTo>
                        <a:pt x="2175" y="3240"/>
                        <a:pt x="2719" y="2783"/>
                        <a:pt x="3263" y="2327"/>
                      </a:cubicBezTo>
                      <a:cubicBezTo>
                        <a:pt x="3893" y="1783"/>
                        <a:pt x="4524" y="1348"/>
                        <a:pt x="5154" y="892"/>
                      </a:cubicBezTo>
                      <a:cubicBezTo>
                        <a:pt x="5381" y="725"/>
                        <a:pt x="5562" y="652"/>
                        <a:pt x="5719" y="652"/>
                      </a:cubicBezTo>
                      <a:cubicBezTo>
                        <a:pt x="6072" y="652"/>
                        <a:pt x="6294" y="1024"/>
                        <a:pt x="6611" y="1522"/>
                      </a:cubicBezTo>
                      <a:cubicBezTo>
                        <a:pt x="6635" y="1570"/>
                        <a:pt x="6687" y="1592"/>
                        <a:pt x="6747" y="1592"/>
                      </a:cubicBezTo>
                      <a:cubicBezTo>
                        <a:pt x="6902" y="1592"/>
                        <a:pt x="7107" y="1444"/>
                        <a:pt x="6981" y="1239"/>
                      </a:cubicBezTo>
                      <a:cubicBezTo>
                        <a:pt x="6698" y="805"/>
                        <a:pt x="6328" y="435"/>
                        <a:pt x="5894" y="65"/>
                      </a:cubicBezTo>
                      <a:cubicBezTo>
                        <a:pt x="5839" y="22"/>
                        <a:pt x="5790" y="0"/>
                        <a:pt x="57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6" name="Google Shape;2376;p44"/>
                <p:cNvSpPr/>
                <p:nvPr/>
              </p:nvSpPr>
              <p:spPr>
                <a:xfrm rot="-6388718">
                  <a:off x="1446212" y="5007342"/>
                  <a:ext cx="561323" cy="459334"/>
                </a:xfrm>
                <a:custGeom>
                  <a:rect b="b" l="l" r="r" t="t"/>
                  <a:pathLst>
                    <a:path extrusionOk="0" h="7171" w="8763">
                      <a:moveTo>
                        <a:pt x="4705" y="1"/>
                      </a:moveTo>
                      <a:cubicBezTo>
                        <a:pt x="4000" y="1"/>
                        <a:pt x="3272" y="211"/>
                        <a:pt x="2544" y="701"/>
                      </a:cubicBezTo>
                      <a:cubicBezTo>
                        <a:pt x="0" y="2528"/>
                        <a:pt x="2088" y="5333"/>
                        <a:pt x="3371" y="7051"/>
                      </a:cubicBezTo>
                      <a:cubicBezTo>
                        <a:pt x="3424" y="7137"/>
                        <a:pt x="3495" y="7171"/>
                        <a:pt x="3566" y="7171"/>
                      </a:cubicBezTo>
                      <a:cubicBezTo>
                        <a:pt x="3726" y="7171"/>
                        <a:pt x="3881" y="6998"/>
                        <a:pt x="3805" y="6877"/>
                      </a:cubicBezTo>
                      <a:cubicBezTo>
                        <a:pt x="2544" y="5050"/>
                        <a:pt x="544" y="2615"/>
                        <a:pt x="3088" y="897"/>
                      </a:cubicBezTo>
                      <a:cubicBezTo>
                        <a:pt x="3624" y="513"/>
                        <a:pt x="4173" y="351"/>
                        <a:pt x="4713" y="351"/>
                      </a:cubicBezTo>
                      <a:cubicBezTo>
                        <a:pt x="6098" y="351"/>
                        <a:pt x="7427" y="1417"/>
                        <a:pt x="8350" y="2528"/>
                      </a:cubicBezTo>
                      <a:cubicBezTo>
                        <a:pt x="8389" y="2567"/>
                        <a:pt x="8433" y="2584"/>
                        <a:pt x="8476" y="2584"/>
                      </a:cubicBezTo>
                      <a:cubicBezTo>
                        <a:pt x="8626" y="2584"/>
                        <a:pt x="8763" y="2378"/>
                        <a:pt x="8611" y="2158"/>
                      </a:cubicBezTo>
                      <a:cubicBezTo>
                        <a:pt x="7564" y="935"/>
                        <a:pt x="6187" y="1"/>
                        <a:pt x="47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7" name="Google Shape;2377;p44"/>
                <p:cNvSpPr/>
                <p:nvPr/>
              </p:nvSpPr>
              <p:spPr>
                <a:xfrm rot="-6388718">
                  <a:off x="1833686" y="5099045"/>
                  <a:ext cx="133173" cy="104921"/>
                </a:xfrm>
                <a:custGeom>
                  <a:rect b="b" l="l" r="r" t="t"/>
                  <a:pathLst>
                    <a:path extrusionOk="0" h="1638" w="2079">
                      <a:moveTo>
                        <a:pt x="360" y="0"/>
                      </a:moveTo>
                      <a:cubicBezTo>
                        <a:pt x="153" y="0"/>
                        <a:pt x="0" y="325"/>
                        <a:pt x="234" y="396"/>
                      </a:cubicBezTo>
                      <a:cubicBezTo>
                        <a:pt x="778" y="766"/>
                        <a:pt x="1147" y="1136"/>
                        <a:pt x="1582" y="1592"/>
                      </a:cubicBezTo>
                      <a:cubicBezTo>
                        <a:pt x="1618" y="1624"/>
                        <a:pt x="1659" y="1638"/>
                        <a:pt x="1700" y="1638"/>
                      </a:cubicBezTo>
                      <a:cubicBezTo>
                        <a:pt x="1885" y="1638"/>
                        <a:pt x="2078" y="1365"/>
                        <a:pt x="1865" y="1223"/>
                      </a:cubicBezTo>
                      <a:cubicBezTo>
                        <a:pt x="1408" y="853"/>
                        <a:pt x="952" y="310"/>
                        <a:pt x="495" y="49"/>
                      </a:cubicBezTo>
                      <a:cubicBezTo>
                        <a:pt x="450" y="15"/>
                        <a:pt x="404" y="0"/>
                        <a:pt x="36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8" name="Google Shape;2378;p44"/>
                <p:cNvSpPr/>
                <p:nvPr/>
              </p:nvSpPr>
              <p:spPr>
                <a:xfrm rot="-6388718">
                  <a:off x="1731794" y="5031961"/>
                  <a:ext cx="113700" cy="90445"/>
                </a:xfrm>
                <a:custGeom>
                  <a:rect b="b" l="l" r="r" t="t"/>
                  <a:pathLst>
                    <a:path extrusionOk="0" h="1412" w="1775">
                      <a:moveTo>
                        <a:pt x="305" y="0"/>
                      </a:moveTo>
                      <a:cubicBezTo>
                        <a:pt x="140" y="0"/>
                        <a:pt x="0" y="236"/>
                        <a:pt x="193" y="364"/>
                      </a:cubicBezTo>
                      <a:cubicBezTo>
                        <a:pt x="476" y="734"/>
                        <a:pt x="823" y="1191"/>
                        <a:pt x="1280" y="1365"/>
                      </a:cubicBezTo>
                      <a:cubicBezTo>
                        <a:pt x="1334" y="1398"/>
                        <a:pt x="1387" y="1412"/>
                        <a:pt x="1435" y="1412"/>
                      </a:cubicBezTo>
                      <a:cubicBezTo>
                        <a:pt x="1643" y="1412"/>
                        <a:pt x="1774" y="1153"/>
                        <a:pt x="1563" y="995"/>
                      </a:cubicBezTo>
                      <a:cubicBezTo>
                        <a:pt x="1106" y="821"/>
                        <a:pt x="823" y="364"/>
                        <a:pt x="476" y="103"/>
                      </a:cubicBezTo>
                      <a:cubicBezTo>
                        <a:pt x="424" y="30"/>
                        <a:pt x="363" y="0"/>
                        <a:pt x="3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9" name="Google Shape;2379;p44"/>
                <p:cNvSpPr/>
                <p:nvPr/>
              </p:nvSpPr>
              <p:spPr>
                <a:xfrm rot="-6388718">
                  <a:off x="1628892" y="4969100"/>
                  <a:ext cx="105180" cy="88459"/>
                </a:xfrm>
                <a:custGeom>
                  <a:rect b="b" l="l" r="r" t="t"/>
                  <a:pathLst>
                    <a:path extrusionOk="0" h="1381" w="1642">
                      <a:moveTo>
                        <a:pt x="380" y="1"/>
                      </a:moveTo>
                      <a:cubicBezTo>
                        <a:pt x="165" y="1"/>
                        <a:pt x="1" y="349"/>
                        <a:pt x="240" y="496"/>
                      </a:cubicBezTo>
                      <a:cubicBezTo>
                        <a:pt x="609" y="670"/>
                        <a:pt x="870" y="953"/>
                        <a:pt x="1044" y="1301"/>
                      </a:cubicBezTo>
                      <a:cubicBezTo>
                        <a:pt x="1100" y="1356"/>
                        <a:pt x="1176" y="1380"/>
                        <a:pt x="1253" y="1380"/>
                      </a:cubicBezTo>
                      <a:cubicBezTo>
                        <a:pt x="1446" y="1380"/>
                        <a:pt x="1641" y="1227"/>
                        <a:pt x="1501" y="1040"/>
                      </a:cubicBezTo>
                      <a:cubicBezTo>
                        <a:pt x="1240" y="670"/>
                        <a:pt x="870" y="322"/>
                        <a:pt x="501" y="39"/>
                      </a:cubicBezTo>
                      <a:cubicBezTo>
                        <a:pt x="460" y="12"/>
                        <a:pt x="419" y="1"/>
                        <a:pt x="38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80" name="Google Shape;2380;p44"/>
                <p:cNvGrpSpPr/>
                <p:nvPr/>
              </p:nvGrpSpPr>
              <p:grpSpPr>
                <a:xfrm>
                  <a:off x="1131445" y="2305017"/>
                  <a:ext cx="2440346" cy="2937274"/>
                  <a:chOff x="1131445" y="2305017"/>
                  <a:chExt cx="2440346" cy="2937274"/>
                </a:xfrm>
              </p:grpSpPr>
              <p:sp>
                <p:nvSpPr>
                  <p:cNvPr id="2381" name="Google Shape;2381;p44"/>
                  <p:cNvSpPr/>
                  <p:nvPr/>
                </p:nvSpPr>
                <p:spPr>
                  <a:xfrm rot="-6388718">
                    <a:off x="1639742" y="3379205"/>
                    <a:ext cx="1526648" cy="1382678"/>
                  </a:xfrm>
                  <a:custGeom>
                    <a:rect b="b" l="l" r="r" t="t"/>
                    <a:pathLst>
                      <a:path extrusionOk="0" h="21586" w="23833">
                        <a:moveTo>
                          <a:pt x="367" y="1"/>
                        </a:moveTo>
                        <a:cubicBezTo>
                          <a:pt x="193" y="1"/>
                          <a:pt x="0" y="207"/>
                          <a:pt x="135" y="427"/>
                        </a:cubicBezTo>
                        <a:cubicBezTo>
                          <a:pt x="961" y="1231"/>
                          <a:pt x="1875" y="1862"/>
                          <a:pt x="2679" y="2688"/>
                        </a:cubicBezTo>
                        <a:cubicBezTo>
                          <a:pt x="3679" y="3493"/>
                          <a:pt x="4484" y="4580"/>
                          <a:pt x="5397" y="5493"/>
                        </a:cubicBezTo>
                        <a:cubicBezTo>
                          <a:pt x="7398" y="7407"/>
                          <a:pt x="9572" y="9037"/>
                          <a:pt x="11551" y="10929"/>
                        </a:cubicBezTo>
                        <a:cubicBezTo>
                          <a:pt x="13638" y="12843"/>
                          <a:pt x="15465" y="15017"/>
                          <a:pt x="17444" y="16996"/>
                        </a:cubicBezTo>
                        <a:cubicBezTo>
                          <a:pt x="19270" y="18714"/>
                          <a:pt x="21444" y="19997"/>
                          <a:pt x="23423" y="21540"/>
                        </a:cubicBezTo>
                        <a:cubicBezTo>
                          <a:pt x="23459" y="21572"/>
                          <a:pt x="23497" y="21586"/>
                          <a:pt x="23533" y="21586"/>
                        </a:cubicBezTo>
                        <a:cubicBezTo>
                          <a:pt x="23697" y="21586"/>
                          <a:pt x="23832" y="21313"/>
                          <a:pt x="23619" y="21171"/>
                        </a:cubicBezTo>
                        <a:cubicBezTo>
                          <a:pt x="21531" y="19540"/>
                          <a:pt x="19270" y="18083"/>
                          <a:pt x="17357" y="16191"/>
                        </a:cubicBezTo>
                        <a:cubicBezTo>
                          <a:pt x="15465" y="14365"/>
                          <a:pt x="13834" y="12386"/>
                          <a:pt x="11920" y="10559"/>
                        </a:cubicBezTo>
                        <a:cubicBezTo>
                          <a:pt x="10116" y="8842"/>
                          <a:pt x="8115" y="7298"/>
                          <a:pt x="6223" y="5580"/>
                        </a:cubicBezTo>
                        <a:cubicBezTo>
                          <a:pt x="5223" y="4775"/>
                          <a:pt x="4397" y="3775"/>
                          <a:pt x="3505" y="2775"/>
                        </a:cubicBezTo>
                        <a:cubicBezTo>
                          <a:pt x="2592" y="1775"/>
                          <a:pt x="1418" y="1057"/>
                          <a:pt x="505" y="57"/>
                        </a:cubicBezTo>
                        <a:cubicBezTo>
                          <a:pt x="466" y="18"/>
                          <a:pt x="417" y="1"/>
                          <a:pt x="3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2" name="Google Shape;2382;p44"/>
                  <p:cNvSpPr/>
                  <p:nvPr/>
                </p:nvSpPr>
                <p:spPr>
                  <a:xfrm rot="-6388718">
                    <a:off x="1497055" y="3310716"/>
                    <a:ext cx="1479439" cy="1327271"/>
                  </a:xfrm>
                  <a:custGeom>
                    <a:rect b="b" l="l" r="r" t="t"/>
                    <a:pathLst>
                      <a:path extrusionOk="0" h="20721" w="23096">
                        <a:moveTo>
                          <a:pt x="277" y="0"/>
                        </a:moveTo>
                        <a:cubicBezTo>
                          <a:pt x="124" y="0"/>
                          <a:pt x="0" y="189"/>
                          <a:pt x="134" y="340"/>
                        </a:cubicBezTo>
                        <a:cubicBezTo>
                          <a:pt x="1852" y="1971"/>
                          <a:pt x="3852" y="3232"/>
                          <a:pt x="5570" y="4863"/>
                        </a:cubicBezTo>
                        <a:cubicBezTo>
                          <a:pt x="7484" y="6667"/>
                          <a:pt x="9375" y="8494"/>
                          <a:pt x="11289" y="10212"/>
                        </a:cubicBezTo>
                        <a:cubicBezTo>
                          <a:pt x="13268" y="12103"/>
                          <a:pt x="15355" y="13821"/>
                          <a:pt x="17356" y="15648"/>
                        </a:cubicBezTo>
                        <a:cubicBezTo>
                          <a:pt x="19073" y="17279"/>
                          <a:pt x="21161" y="18822"/>
                          <a:pt x="22705" y="20627"/>
                        </a:cubicBezTo>
                        <a:cubicBezTo>
                          <a:pt x="22749" y="20694"/>
                          <a:pt x="22799" y="20721"/>
                          <a:pt x="22846" y="20721"/>
                        </a:cubicBezTo>
                        <a:cubicBezTo>
                          <a:pt x="22983" y="20721"/>
                          <a:pt x="23095" y="20490"/>
                          <a:pt x="22966" y="20345"/>
                        </a:cubicBezTo>
                        <a:cubicBezTo>
                          <a:pt x="21618" y="18627"/>
                          <a:pt x="19704" y="17279"/>
                          <a:pt x="18160" y="15822"/>
                        </a:cubicBezTo>
                        <a:cubicBezTo>
                          <a:pt x="16181" y="13930"/>
                          <a:pt x="14094" y="12190"/>
                          <a:pt x="12093" y="10386"/>
                        </a:cubicBezTo>
                        <a:cubicBezTo>
                          <a:pt x="10202" y="8581"/>
                          <a:pt x="8201" y="6863"/>
                          <a:pt x="6288" y="4950"/>
                        </a:cubicBezTo>
                        <a:cubicBezTo>
                          <a:pt x="4483" y="3145"/>
                          <a:pt x="2309" y="1775"/>
                          <a:pt x="417" y="57"/>
                        </a:cubicBezTo>
                        <a:cubicBezTo>
                          <a:pt x="372" y="17"/>
                          <a:pt x="323" y="0"/>
                          <a:pt x="2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83" name="Google Shape;2383;p44"/>
                  <p:cNvGrpSpPr/>
                  <p:nvPr/>
                </p:nvGrpSpPr>
                <p:grpSpPr>
                  <a:xfrm>
                    <a:off x="1131445" y="2305017"/>
                    <a:ext cx="2440346" cy="2937274"/>
                    <a:chOff x="1131445" y="2305017"/>
                    <a:chExt cx="2440346" cy="2937274"/>
                  </a:xfrm>
                </p:grpSpPr>
                <p:sp>
                  <p:nvSpPr>
                    <p:cNvPr id="2384" name="Google Shape;2384;p44"/>
                    <p:cNvSpPr/>
                    <p:nvPr/>
                  </p:nvSpPr>
                  <p:spPr>
                    <a:xfrm rot="-6388718">
                      <a:off x="1336810" y="3021130"/>
                      <a:ext cx="2029616" cy="1944499"/>
                    </a:xfrm>
                    <a:custGeom>
                      <a:rect b="b" l="l" r="r" t="t"/>
                      <a:pathLst>
                        <a:path extrusionOk="0" h="30357" w="31685">
                          <a:moveTo>
                            <a:pt x="5285" y="573"/>
                          </a:moveTo>
                          <a:cubicBezTo>
                            <a:pt x="5509" y="573"/>
                            <a:pt x="5705" y="913"/>
                            <a:pt x="6048" y="1240"/>
                          </a:cubicBezTo>
                          <a:cubicBezTo>
                            <a:pt x="6592" y="1696"/>
                            <a:pt x="7136" y="2240"/>
                            <a:pt x="7679" y="2697"/>
                          </a:cubicBezTo>
                          <a:cubicBezTo>
                            <a:pt x="10658" y="5415"/>
                            <a:pt x="13746" y="8133"/>
                            <a:pt x="16725" y="10851"/>
                          </a:cubicBezTo>
                          <a:cubicBezTo>
                            <a:pt x="19987" y="13743"/>
                            <a:pt x="23248" y="16743"/>
                            <a:pt x="26510" y="19722"/>
                          </a:cubicBezTo>
                          <a:cubicBezTo>
                            <a:pt x="27597" y="20810"/>
                            <a:pt x="28771" y="21897"/>
                            <a:pt x="29858" y="23093"/>
                          </a:cubicBezTo>
                          <a:cubicBezTo>
                            <a:pt x="30228" y="23441"/>
                            <a:pt x="30598" y="23897"/>
                            <a:pt x="30946" y="24354"/>
                          </a:cubicBezTo>
                          <a:cubicBezTo>
                            <a:pt x="31189" y="24683"/>
                            <a:pt x="31176" y="24795"/>
                            <a:pt x="31029" y="24795"/>
                          </a:cubicBezTo>
                          <a:cubicBezTo>
                            <a:pt x="30730" y="24795"/>
                            <a:pt x="29875" y="24325"/>
                            <a:pt x="29511" y="24267"/>
                          </a:cubicBezTo>
                          <a:cubicBezTo>
                            <a:pt x="29315" y="24267"/>
                            <a:pt x="29141" y="24354"/>
                            <a:pt x="29228" y="24528"/>
                          </a:cubicBezTo>
                          <a:cubicBezTo>
                            <a:pt x="29304" y="25002"/>
                            <a:pt x="30009" y="26454"/>
                            <a:pt x="29407" y="26454"/>
                          </a:cubicBezTo>
                          <a:cubicBezTo>
                            <a:pt x="29319" y="26454"/>
                            <a:pt x="29203" y="26423"/>
                            <a:pt x="29054" y="26354"/>
                          </a:cubicBezTo>
                          <a:cubicBezTo>
                            <a:pt x="28423" y="26072"/>
                            <a:pt x="27880" y="25811"/>
                            <a:pt x="27249" y="25702"/>
                          </a:cubicBezTo>
                          <a:cubicBezTo>
                            <a:pt x="27216" y="25687"/>
                            <a:pt x="27186" y="25681"/>
                            <a:pt x="27159" y="25681"/>
                          </a:cubicBezTo>
                          <a:cubicBezTo>
                            <a:pt x="27026" y="25681"/>
                            <a:pt x="26966" y="25840"/>
                            <a:pt x="26966" y="25985"/>
                          </a:cubicBezTo>
                          <a:cubicBezTo>
                            <a:pt x="27249" y="26702"/>
                            <a:pt x="27510" y="27442"/>
                            <a:pt x="27793" y="28159"/>
                          </a:cubicBezTo>
                          <a:cubicBezTo>
                            <a:pt x="27793" y="28201"/>
                            <a:pt x="27692" y="28218"/>
                            <a:pt x="27537" y="28218"/>
                          </a:cubicBezTo>
                          <a:cubicBezTo>
                            <a:pt x="27047" y="28218"/>
                            <a:pt x="26011" y="28051"/>
                            <a:pt x="25879" y="27985"/>
                          </a:cubicBezTo>
                          <a:cubicBezTo>
                            <a:pt x="25792" y="27985"/>
                            <a:pt x="25618" y="28159"/>
                            <a:pt x="25705" y="28333"/>
                          </a:cubicBezTo>
                          <a:cubicBezTo>
                            <a:pt x="25832" y="28793"/>
                            <a:pt x="25959" y="29207"/>
                            <a:pt x="26095" y="29651"/>
                          </a:cubicBezTo>
                          <a:lnTo>
                            <a:pt x="26095" y="29651"/>
                          </a:lnTo>
                          <a:cubicBezTo>
                            <a:pt x="24576" y="28645"/>
                            <a:pt x="23194" y="27200"/>
                            <a:pt x="21900" y="25985"/>
                          </a:cubicBezTo>
                          <a:cubicBezTo>
                            <a:pt x="19269" y="23528"/>
                            <a:pt x="16551" y="21005"/>
                            <a:pt x="13920" y="18461"/>
                          </a:cubicBezTo>
                          <a:cubicBezTo>
                            <a:pt x="9460" y="14173"/>
                            <a:pt x="4725" y="9884"/>
                            <a:pt x="508" y="5158"/>
                          </a:cubicBezTo>
                          <a:lnTo>
                            <a:pt x="508" y="5158"/>
                          </a:lnTo>
                          <a:cubicBezTo>
                            <a:pt x="2073" y="3665"/>
                            <a:pt x="3561" y="2100"/>
                            <a:pt x="5048" y="696"/>
                          </a:cubicBezTo>
                          <a:cubicBezTo>
                            <a:pt x="5134" y="610"/>
                            <a:pt x="5211" y="573"/>
                            <a:pt x="5285" y="573"/>
                          </a:cubicBezTo>
                          <a:close/>
                          <a:moveTo>
                            <a:pt x="5266" y="0"/>
                          </a:moveTo>
                          <a:cubicBezTo>
                            <a:pt x="5222" y="0"/>
                            <a:pt x="5179" y="22"/>
                            <a:pt x="5135" y="65"/>
                          </a:cubicBezTo>
                          <a:cubicBezTo>
                            <a:pt x="3330" y="1609"/>
                            <a:pt x="1700" y="3327"/>
                            <a:pt x="69" y="4958"/>
                          </a:cubicBezTo>
                          <a:cubicBezTo>
                            <a:pt x="65" y="4964"/>
                            <a:pt x="61" y="4970"/>
                            <a:pt x="57" y="4976"/>
                          </a:cubicBezTo>
                          <a:lnTo>
                            <a:pt x="57" y="4976"/>
                          </a:lnTo>
                          <a:cubicBezTo>
                            <a:pt x="22" y="5018"/>
                            <a:pt x="0" y="5077"/>
                            <a:pt x="3" y="5143"/>
                          </a:cubicBezTo>
                          <a:lnTo>
                            <a:pt x="3" y="5143"/>
                          </a:lnTo>
                          <a:cubicBezTo>
                            <a:pt x="0" y="5209"/>
                            <a:pt x="22" y="5267"/>
                            <a:pt x="57" y="5310"/>
                          </a:cubicBezTo>
                          <a:lnTo>
                            <a:pt x="57" y="5310"/>
                          </a:lnTo>
                          <a:cubicBezTo>
                            <a:pt x="61" y="5316"/>
                            <a:pt x="65" y="5322"/>
                            <a:pt x="69" y="5328"/>
                          </a:cubicBezTo>
                          <a:cubicBezTo>
                            <a:pt x="4309" y="10046"/>
                            <a:pt x="9027" y="14395"/>
                            <a:pt x="13659" y="18831"/>
                          </a:cubicBezTo>
                          <a:cubicBezTo>
                            <a:pt x="16377" y="21462"/>
                            <a:pt x="19095" y="23984"/>
                            <a:pt x="21813" y="26528"/>
                          </a:cubicBezTo>
                          <a:cubicBezTo>
                            <a:pt x="23248" y="27789"/>
                            <a:pt x="24705" y="29333"/>
                            <a:pt x="26336" y="30334"/>
                          </a:cubicBezTo>
                          <a:cubicBezTo>
                            <a:pt x="26367" y="30349"/>
                            <a:pt x="26403" y="30357"/>
                            <a:pt x="26439" y="30357"/>
                          </a:cubicBezTo>
                          <a:cubicBezTo>
                            <a:pt x="26600" y="30357"/>
                            <a:pt x="26777" y="30211"/>
                            <a:pt x="26706" y="30051"/>
                          </a:cubicBezTo>
                          <a:cubicBezTo>
                            <a:pt x="26597" y="29617"/>
                            <a:pt x="26424" y="29162"/>
                            <a:pt x="26250" y="28620"/>
                          </a:cubicBezTo>
                          <a:lnTo>
                            <a:pt x="26250" y="28620"/>
                          </a:lnTo>
                          <a:cubicBezTo>
                            <a:pt x="26305" y="28706"/>
                            <a:pt x="27884" y="28790"/>
                            <a:pt x="28141" y="28790"/>
                          </a:cubicBezTo>
                          <a:cubicBezTo>
                            <a:pt x="28228" y="28790"/>
                            <a:pt x="28423" y="28703"/>
                            <a:pt x="28336" y="28529"/>
                          </a:cubicBezTo>
                          <a:cubicBezTo>
                            <a:pt x="28141" y="27789"/>
                            <a:pt x="27880" y="27072"/>
                            <a:pt x="27597" y="26441"/>
                          </a:cubicBezTo>
                          <a:cubicBezTo>
                            <a:pt x="27587" y="26419"/>
                            <a:pt x="27605" y="26409"/>
                            <a:pt x="27645" y="26409"/>
                          </a:cubicBezTo>
                          <a:cubicBezTo>
                            <a:pt x="27951" y="26409"/>
                            <a:pt x="29563" y="27005"/>
                            <a:pt x="29967" y="27159"/>
                          </a:cubicBezTo>
                          <a:cubicBezTo>
                            <a:pt x="29999" y="27175"/>
                            <a:pt x="30028" y="27182"/>
                            <a:pt x="30054" y="27182"/>
                          </a:cubicBezTo>
                          <a:cubicBezTo>
                            <a:pt x="30170" y="27182"/>
                            <a:pt x="30228" y="27040"/>
                            <a:pt x="30228" y="26898"/>
                          </a:cubicBezTo>
                          <a:cubicBezTo>
                            <a:pt x="30228" y="26702"/>
                            <a:pt x="29684" y="24811"/>
                            <a:pt x="29858" y="24811"/>
                          </a:cubicBezTo>
                          <a:cubicBezTo>
                            <a:pt x="30402" y="24897"/>
                            <a:pt x="30859" y="24984"/>
                            <a:pt x="31402" y="25071"/>
                          </a:cubicBezTo>
                          <a:cubicBezTo>
                            <a:pt x="31598" y="25071"/>
                            <a:pt x="31685" y="24897"/>
                            <a:pt x="31685" y="24811"/>
                          </a:cubicBezTo>
                          <a:cubicBezTo>
                            <a:pt x="31402" y="23354"/>
                            <a:pt x="29315" y="21897"/>
                            <a:pt x="28336" y="20918"/>
                          </a:cubicBezTo>
                          <a:cubicBezTo>
                            <a:pt x="25792" y="18374"/>
                            <a:pt x="23074" y="16026"/>
                            <a:pt x="20443" y="13569"/>
                          </a:cubicBezTo>
                          <a:cubicBezTo>
                            <a:pt x="15464" y="9046"/>
                            <a:pt x="10289" y="4697"/>
                            <a:pt x="5396" y="65"/>
                          </a:cubicBezTo>
                          <a:cubicBezTo>
                            <a:pt x="5353" y="22"/>
                            <a:pt x="5309" y="0"/>
                            <a:pt x="526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5" name="Google Shape;2385;p44"/>
                    <p:cNvSpPr/>
                    <p:nvPr/>
                  </p:nvSpPr>
                  <p:spPr>
                    <a:xfrm rot="-6388718">
                      <a:off x="2592184" y="2414258"/>
                      <a:ext cx="729406" cy="671418"/>
                    </a:xfrm>
                    <a:custGeom>
                      <a:rect b="b" l="l" r="r" t="t"/>
                      <a:pathLst>
                        <a:path extrusionOk="0" h="10482" w="11387">
                          <a:moveTo>
                            <a:pt x="5384" y="0"/>
                          </a:moveTo>
                          <a:cubicBezTo>
                            <a:pt x="5201" y="0"/>
                            <a:pt x="5025" y="169"/>
                            <a:pt x="5146" y="306"/>
                          </a:cubicBezTo>
                          <a:cubicBezTo>
                            <a:pt x="7234" y="3197"/>
                            <a:pt x="9756" y="6003"/>
                            <a:pt x="10843" y="9460"/>
                          </a:cubicBezTo>
                          <a:cubicBezTo>
                            <a:pt x="10948" y="9769"/>
                            <a:pt x="10811" y="9879"/>
                            <a:pt x="10559" y="9879"/>
                          </a:cubicBezTo>
                          <a:cubicBezTo>
                            <a:pt x="9923" y="9879"/>
                            <a:pt x="8557" y="9177"/>
                            <a:pt x="8495" y="9177"/>
                          </a:cubicBezTo>
                          <a:cubicBezTo>
                            <a:pt x="7582" y="8721"/>
                            <a:pt x="6690" y="8177"/>
                            <a:pt x="5777" y="7720"/>
                          </a:cubicBezTo>
                          <a:cubicBezTo>
                            <a:pt x="4059" y="6916"/>
                            <a:pt x="2254" y="6285"/>
                            <a:pt x="515" y="5372"/>
                          </a:cubicBezTo>
                          <a:cubicBezTo>
                            <a:pt x="488" y="5363"/>
                            <a:pt x="461" y="5359"/>
                            <a:pt x="434" y="5359"/>
                          </a:cubicBezTo>
                          <a:cubicBezTo>
                            <a:pt x="202" y="5359"/>
                            <a:pt x="0" y="5672"/>
                            <a:pt x="254" y="5829"/>
                          </a:cubicBezTo>
                          <a:cubicBezTo>
                            <a:pt x="2146" y="6829"/>
                            <a:pt x="4233" y="7459"/>
                            <a:pt x="6147" y="8460"/>
                          </a:cubicBezTo>
                          <a:cubicBezTo>
                            <a:pt x="7777" y="9264"/>
                            <a:pt x="9321" y="10177"/>
                            <a:pt x="11126" y="10438"/>
                          </a:cubicBezTo>
                          <a:cubicBezTo>
                            <a:pt x="11150" y="10468"/>
                            <a:pt x="11181" y="10482"/>
                            <a:pt x="11213" y="10482"/>
                          </a:cubicBezTo>
                          <a:cubicBezTo>
                            <a:pt x="11296" y="10482"/>
                            <a:pt x="11387" y="10390"/>
                            <a:pt x="11387" y="10264"/>
                          </a:cubicBezTo>
                          <a:cubicBezTo>
                            <a:pt x="11387" y="8721"/>
                            <a:pt x="10408" y="7285"/>
                            <a:pt x="9669" y="6003"/>
                          </a:cubicBezTo>
                          <a:cubicBezTo>
                            <a:pt x="8582" y="3828"/>
                            <a:pt x="6951" y="2023"/>
                            <a:pt x="5603" y="110"/>
                          </a:cubicBezTo>
                          <a:cubicBezTo>
                            <a:pt x="5544" y="31"/>
                            <a:pt x="5464" y="0"/>
                            <a:pt x="538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44"/>
                    <p:cNvSpPr/>
                    <p:nvPr/>
                  </p:nvSpPr>
                  <p:spPr>
                    <a:xfrm rot="-6388718">
                      <a:off x="3008155" y="2357484"/>
                      <a:ext cx="179805" cy="163018"/>
                    </a:xfrm>
                    <a:custGeom>
                      <a:rect b="b" l="l" r="r" t="t"/>
                      <a:pathLst>
                        <a:path extrusionOk="0" h="2545" w="2807">
                          <a:moveTo>
                            <a:pt x="1719" y="0"/>
                          </a:moveTo>
                          <a:cubicBezTo>
                            <a:pt x="1719" y="0"/>
                            <a:pt x="1632" y="0"/>
                            <a:pt x="1545" y="87"/>
                          </a:cubicBezTo>
                          <a:lnTo>
                            <a:pt x="1545" y="174"/>
                          </a:lnTo>
                          <a:cubicBezTo>
                            <a:pt x="1436" y="174"/>
                            <a:pt x="1349" y="261"/>
                            <a:pt x="1349" y="370"/>
                          </a:cubicBezTo>
                          <a:lnTo>
                            <a:pt x="1262" y="457"/>
                          </a:lnTo>
                          <a:lnTo>
                            <a:pt x="1262" y="544"/>
                          </a:lnTo>
                          <a:cubicBezTo>
                            <a:pt x="1001" y="718"/>
                            <a:pt x="719" y="914"/>
                            <a:pt x="458" y="1088"/>
                          </a:cubicBezTo>
                          <a:cubicBezTo>
                            <a:pt x="349" y="1175"/>
                            <a:pt x="349" y="1262"/>
                            <a:pt x="349" y="1349"/>
                          </a:cubicBezTo>
                          <a:lnTo>
                            <a:pt x="175" y="1349"/>
                          </a:lnTo>
                          <a:cubicBezTo>
                            <a:pt x="88" y="1457"/>
                            <a:pt x="1" y="1631"/>
                            <a:pt x="88" y="1718"/>
                          </a:cubicBezTo>
                          <a:cubicBezTo>
                            <a:pt x="262" y="1892"/>
                            <a:pt x="545" y="2088"/>
                            <a:pt x="719" y="2088"/>
                          </a:cubicBezTo>
                          <a:cubicBezTo>
                            <a:pt x="1001" y="2349"/>
                            <a:pt x="1349" y="2436"/>
                            <a:pt x="1806" y="2436"/>
                          </a:cubicBezTo>
                          <a:cubicBezTo>
                            <a:pt x="1980" y="2544"/>
                            <a:pt x="2175" y="2544"/>
                            <a:pt x="2349" y="2544"/>
                          </a:cubicBezTo>
                          <a:lnTo>
                            <a:pt x="2523" y="2544"/>
                          </a:lnTo>
                          <a:cubicBezTo>
                            <a:pt x="2632" y="2544"/>
                            <a:pt x="2806" y="2436"/>
                            <a:pt x="2806" y="2262"/>
                          </a:cubicBezTo>
                          <a:cubicBezTo>
                            <a:pt x="2806" y="1892"/>
                            <a:pt x="2632" y="1544"/>
                            <a:pt x="2436" y="1262"/>
                          </a:cubicBezTo>
                          <a:cubicBezTo>
                            <a:pt x="2349" y="1088"/>
                            <a:pt x="2262" y="805"/>
                            <a:pt x="2088" y="631"/>
                          </a:cubicBezTo>
                          <a:cubicBezTo>
                            <a:pt x="2088" y="544"/>
                            <a:pt x="1980" y="457"/>
                            <a:pt x="1980" y="457"/>
                          </a:cubicBezTo>
                          <a:lnTo>
                            <a:pt x="1980" y="370"/>
                          </a:lnTo>
                          <a:cubicBezTo>
                            <a:pt x="2175" y="174"/>
                            <a:pt x="1980" y="0"/>
                            <a:pt x="171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grpSp>
        <p:grpSp>
          <p:nvGrpSpPr>
            <p:cNvPr id="2387" name="Google Shape;2387;p44"/>
            <p:cNvGrpSpPr/>
            <p:nvPr/>
          </p:nvGrpSpPr>
          <p:grpSpPr>
            <a:xfrm>
              <a:off x="1299725" y="3737948"/>
              <a:ext cx="2333639" cy="1964866"/>
              <a:chOff x="2368400" y="1046425"/>
              <a:chExt cx="737350" cy="620850"/>
            </a:xfrm>
          </p:grpSpPr>
          <p:sp>
            <p:nvSpPr>
              <p:cNvPr id="2388" name="Google Shape;2388;p44"/>
              <p:cNvSpPr/>
              <p:nvPr/>
            </p:nvSpPr>
            <p:spPr>
              <a:xfrm>
                <a:off x="2369675" y="1062150"/>
                <a:ext cx="727375" cy="595275"/>
              </a:xfrm>
              <a:custGeom>
                <a:rect b="b" l="l" r="r" t="t"/>
                <a:pathLst>
                  <a:path extrusionOk="0" h="23811" w="29095">
                    <a:moveTo>
                      <a:pt x="25831" y="0"/>
                    </a:moveTo>
                    <a:cubicBezTo>
                      <a:pt x="25505" y="0"/>
                      <a:pt x="25170" y="169"/>
                      <a:pt x="25007" y="482"/>
                    </a:cubicBezTo>
                    <a:cubicBezTo>
                      <a:pt x="25007" y="569"/>
                      <a:pt x="24920" y="569"/>
                      <a:pt x="24920" y="656"/>
                    </a:cubicBezTo>
                    <a:cubicBezTo>
                      <a:pt x="24833" y="656"/>
                      <a:pt x="24746" y="743"/>
                      <a:pt x="24659" y="743"/>
                    </a:cubicBezTo>
                    <a:cubicBezTo>
                      <a:pt x="23289" y="1569"/>
                      <a:pt x="22202" y="2656"/>
                      <a:pt x="21028" y="3635"/>
                    </a:cubicBezTo>
                    <a:cubicBezTo>
                      <a:pt x="19571" y="4918"/>
                      <a:pt x="17940" y="6092"/>
                      <a:pt x="16505" y="7353"/>
                    </a:cubicBezTo>
                    <a:cubicBezTo>
                      <a:pt x="16396" y="7353"/>
                      <a:pt x="16309" y="7440"/>
                      <a:pt x="16309" y="7549"/>
                    </a:cubicBezTo>
                    <a:cubicBezTo>
                      <a:pt x="14330" y="8723"/>
                      <a:pt x="12787" y="10441"/>
                      <a:pt x="10960" y="11789"/>
                    </a:cubicBezTo>
                    <a:cubicBezTo>
                      <a:pt x="10525" y="12158"/>
                      <a:pt x="10069" y="12528"/>
                      <a:pt x="9612" y="12876"/>
                    </a:cubicBezTo>
                    <a:lnTo>
                      <a:pt x="9438" y="12876"/>
                    </a:lnTo>
                    <a:cubicBezTo>
                      <a:pt x="8981" y="13159"/>
                      <a:pt x="8525" y="13528"/>
                      <a:pt x="8155" y="13876"/>
                    </a:cubicBezTo>
                    <a:cubicBezTo>
                      <a:pt x="7524" y="14246"/>
                      <a:pt x="6894" y="14703"/>
                      <a:pt x="6350" y="15159"/>
                    </a:cubicBezTo>
                    <a:cubicBezTo>
                      <a:pt x="6176" y="15333"/>
                      <a:pt x="6068" y="15507"/>
                      <a:pt x="5981" y="15703"/>
                    </a:cubicBezTo>
                    <a:cubicBezTo>
                      <a:pt x="5720" y="15877"/>
                      <a:pt x="5437" y="16051"/>
                      <a:pt x="5176" y="16246"/>
                    </a:cubicBezTo>
                    <a:cubicBezTo>
                      <a:pt x="3806" y="17225"/>
                      <a:pt x="2458" y="18682"/>
                      <a:pt x="914" y="19312"/>
                    </a:cubicBezTo>
                    <a:cubicBezTo>
                      <a:pt x="197" y="19595"/>
                      <a:pt x="1" y="20400"/>
                      <a:pt x="632" y="20943"/>
                    </a:cubicBezTo>
                    <a:cubicBezTo>
                      <a:pt x="1175" y="21313"/>
                      <a:pt x="1827" y="22400"/>
                      <a:pt x="2632" y="22857"/>
                    </a:cubicBezTo>
                    <a:lnTo>
                      <a:pt x="2632" y="23118"/>
                    </a:lnTo>
                    <a:cubicBezTo>
                      <a:pt x="2769" y="23544"/>
                      <a:pt x="3079" y="23810"/>
                      <a:pt x="3427" y="23810"/>
                    </a:cubicBezTo>
                    <a:cubicBezTo>
                      <a:pt x="3523" y="23810"/>
                      <a:pt x="3621" y="23790"/>
                      <a:pt x="3719" y="23748"/>
                    </a:cubicBezTo>
                    <a:cubicBezTo>
                      <a:pt x="5263" y="23400"/>
                      <a:pt x="6437" y="22117"/>
                      <a:pt x="7611" y="21226"/>
                    </a:cubicBezTo>
                    <a:cubicBezTo>
                      <a:pt x="8981" y="20139"/>
                      <a:pt x="10243" y="19051"/>
                      <a:pt x="11504" y="17964"/>
                    </a:cubicBezTo>
                    <a:cubicBezTo>
                      <a:pt x="11612" y="17877"/>
                      <a:pt x="11786" y="17877"/>
                      <a:pt x="11873" y="17682"/>
                    </a:cubicBezTo>
                    <a:cubicBezTo>
                      <a:pt x="11873" y="17682"/>
                      <a:pt x="11960" y="17682"/>
                      <a:pt x="11960" y="17595"/>
                    </a:cubicBezTo>
                    <a:cubicBezTo>
                      <a:pt x="12243" y="17595"/>
                      <a:pt x="12417" y="17508"/>
                      <a:pt x="12591" y="17334"/>
                    </a:cubicBezTo>
                    <a:cubicBezTo>
                      <a:pt x="14330" y="15790"/>
                      <a:pt x="16309" y="14333"/>
                      <a:pt x="18027" y="12702"/>
                    </a:cubicBezTo>
                    <a:cubicBezTo>
                      <a:pt x="18679" y="12332"/>
                      <a:pt x="19223" y="11898"/>
                      <a:pt x="19658" y="11245"/>
                    </a:cubicBezTo>
                    <a:cubicBezTo>
                      <a:pt x="19767" y="11245"/>
                      <a:pt x="19767" y="11245"/>
                      <a:pt x="19767" y="11158"/>
                    </a:cubicBezTo>
                    <a:cubicBezTo>
                      <a:pt x="21658" y="10441"/>
                      <a:pt x="23289" y="8527"/>
                      <a:pt x="24746" y="7266"/>
                    </a:cubicBezTo>
                    <a:cubicBezTo>
                      <a:pt x="25551" y="6548"/>
                      <a:pt x="26290" y="5635"/>
                      <a:pt x="27181" y="5092"/>
                    </a:cubicBezTo>
                    <a:cubicBezTo>
                      <a:pt x="27551" y="4831"/>
                      <a:pt x="28095" y="4548"/>
                      <a:pt x="28356" y="4178"/>
                    </a:cubicBezTo>
                    <a:cubicBezTo>
                      <a:pt x="28356" y="4091"/>
                      <a:pt x="28464" y="4091"/>
                      <a:pt x="28464" y="4091"/>
                    </a:cubicBezTo>
                    <a:cubicBezTo>
                      <a:pt x="29095" y="3830"/>
                      <a:pt x="29008" y="2917"/>
                      <a:pt x="28551" y="2547"/>
                    </a:cubicBezTo>
                    <a:cubicBezTo>
                      <a:pt x="28095" y="1656"/>
                      <a:pt x="26920" y="917"/>
                      <a:pt x="26464" y="286"/>
                    </a:cubicBezTo>
                    <a:cubicBezTo>
                      <a:pt x="26307" y="92"/>
                      <a:pt x="26071" y="0"/>
                      <a:pt x="2583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9" name="Google Shape;2389;p44"/>
              <p:cNvSpPr/>
              <p:nvPr/>
            </p:nvSpPr>
            <p:spPr>
              <a:xfrm>
                <a:off x="2368400" y="1046425"/>
                <a:ext cx="737350" cy="620850"/>
              </a:xfrm>
              <a:custGeom>
                <a:rect b="b" l="l" r="r" t="t"/>
                <a:pathLst>
                  <a:path extrusionOk="0" h="24834" w="29494">
                    <a:moveTo>
                      <a:pt x="25945" y="696"/>
                    </a:moveTo>
                    <a:cubicBezTo>
                      <a:pt x="26356" y="696"/>
                      <a:pt x="26624" y="1325"/>
                      <a:pt x="27058" y="1828"/>
                    </a:cubicBezTo>
                    <a:cubicBezTo>
                      <a:pt x="27232" y="2002"/>
                      <a:pt x="28950" y="3829"/>
                      <a:pt x="28950" y="3829"/>
                    </a:cubicBezTo>
                    <a:cubicBezTo>
                      <a:pt x="28776" y="4003"/>
                      <a:pt x="28602" y="4177"/>
                      <a:pt x="28407" y="4372"/>
                    </a:cubicBezTo>
                    <a:cubicBezTo>
                      <a:pt x="24514" y="7982"/>
                      <a:pt x="20361" y="11244"/>
                      <a:pt x="16360" y="14592"/>
                    </a:cubicBezTo>
                    <a:cubicBezTo>
                      <a:pt x="12381" y="17767"/>
                      <a:pt x="8489" y="21311"/>
                      <a:pt x="4227" y="24029"/>
                    </a:cubicBezTo>
                    <a:cubicBezTo>
                      <a:pt x="3954" y="24201"/>
                      <a:pt x="3742" y="24273"/>
                      <a:pt x="3568" y="24273"/>
                    </a:cubicBezTo>
                    <a:cubicBezTo>
                      <a:pt x="3104" y="24273"/>
                      <a:pt x="2904" y="23764"/>
                      <a:pt x="2509" y="23290"/>
                    </a:cubicBezTo>
                    <a:cubicBezTo>
                      <a:pt x="1807" y="22443"/>
                      <a:pt x="1045" y="21655"/>
                      <a:pt x="505" y="20646"/>
                    </a:cubicBezTo>
                    <a:lnTo>
                      <a:pt x="505" y="20646"/>
                    </a:lnTo>
                    <a:cubicBezTo>
                      <a:pt x="5878" y="16786"/>
                      <a:pt x="10979" y="12570"/>
                      <a:pt x="16186" y="8439"/>
                    </a:cubicBezTo>
                    <a:cubicBezTo>
                      <a:pt x="18817" y="6351"/>
                      <a:pt x="21535" y="4177"/>
                      <a:pt x="24166" y="2002"/>
                    </a:cubicBezTo>
                    <a:cubicBezTo>
                      <a:pt x="24710" y="1654"/>
                      <a:pt x="25145" y="1285"/>
                      <a:pt x="25602" y="828"/>
                    </a:cubicBezTo>
                    <a:cubicBezTo>
                      <a:pt x="25728" y="736"/>
                      <a:pt x="25841" y="696"/>
                      <a:pt x="25945" y="696"/>
                    </a:cubicBezTo>
                    <a:close/>
                    <a:moveTo>
                      <a:pt x="26024" y="1"/>
                    </a:moveTo>
                    <a:cubicBezTo>
                      <a:pt x="25971" y="1"/>
                      <a:pt x="25920" y="30"/>
                      <a:pt x="25884" y="111"/>
                    </a:cubicBezTo>
                    <a:cubicBezTo>
                      <a:pt x="17360" y="6982"/>
                      <a:pt x="8945" y="13962"/>
                      <a:pt x="139" y="20398"/>
                    </a:cubicBezTo>
                    <a:cubicBezTo>
                      <a:pt x="36" y="20467"/>
                      <a:pt x="1" y="20566"/>
                      <a:pt x="13" y="20650"/>
                    </a:cubicBezTo>
                    <a:lnTo>
                      <a:pt x="13" y="20650"/>
                    </a:lnTo>
                    <a:cubicBezTo>
                      <a:pt x="15" y="20688"/>
                      <a:pt x="27" y="20727"/>
                      <a:pt x="52" y="20768"/>
                    </a:cubicBezTo>
                    <a:cubicBezTo>
                      <a:pt x="596" y="21855"/>
                      <a:pt x="1422" y="22659"/>
                      <a:pt x="2226" y="23573"/>
                    </a:cubicBezTo>
                    <a:cubicBezTo>
                      <a:pt x="2596" y="24029"/>
                      <a:pt x="2966" y="24834"/>
                      <a:pt x="3509" y="24834"/>
                    </a:cubicBezTo>
                    <a:cubicBezTo>
                      <a:pt x="4401" y="24834"/>
                      <a:pt x="5575" y="23660"/>
                      <a:pt x="6227" y="23203"/>
                    </a:cubicBezTo>
                    <a:cubicBezTo>
                      <a:pt x="9119" y="21029"/>
                      <a:pt x="11924" y="18680"/>
                      <a:pt x="14816" y="16419"/>
                    </a:cubicBezTo>
                    <a:cubicBezTo>
                      <a:pt x="17991" y="13788"/>
                      <a:pt x="21253" y="11157"/>
                      <a:pt x="24427" y="8439"/>
                    </a:cubicBezTo>
                    <a:cubicBezTo>
                      <a:pt x="26058" y="7090"/>
                      <a:pt x="28146" y="5721"/>
                      <a:pt x="29407" y="4003"/>
                    </a:cubicBezTo>
                    <a:cubicBezTo>
                      <a:pt x="29494" y="3916"/>
                      <a:pt x="29407" y="3829"/>
                      <a:pt x="29407" y="3720"/>
                    </a:cubicBezTo>
                    <a:cubicBezTo>
                      <a:pt x="28320" y="2459"/>
                      <a:pt x="27145" y="1372"/>
                      <a:pt x="26232" y="111"/>
                    </a:cubicBezTo>
                    <a:cubicBezTo>
                      <a:pt x="26181" y="59"/>
                      <a:pt x="26100" y="1"/>
                      <a:pt x="260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0" name="Google Shape;2390;p44"/>
              <p:cNvSpPr/>
              <p:nvPr/>
            </p:nvSpPr>
            <p:spPr>
              <a:xfrm>
                <a:off x="2397525" y="1540000"/>
                <a:ext cx="43675" cy="42575"/>
              </a:xfrm>
              <a:custGeom>
                <a:rect b="b" l="l" r="r" t="t"/>
                <a:pathLst>
                  <a:path extrusionOk="0" h="1703" w="1747">
                    <a:moveTo>
                      <a:pt x="323" y="1"/>
                    </a:moveTo>
                    <a:cubicBezTo>
                      <a:pt x="161" y="1"/>
                      <a:pt x="1" y="164"/>
                      <a:pt x="61" y="285"/>
                    </a:cubicBezTo>
                    <a:cubicBezTo>
                      <a:pt x="431" y="829"/>
                      <a:pt x="800" y="1286"/>
                      <a:pt x="1344" y="1655"/>
                    </a:cubicBezTo>
                    <a:cubicBezTo>
                      <a:pt x="1377" y="1688"/>
                      <a:pt x="1414" y="1702"/>
                      <a:pt x="1450" y="1702"/>
                    </a:cubicBezTo>
                    <a:cubicBezTo>
                      <a:pt x="1605" y="1702"/>
                      <a:pt x="1747" y="1444"/>
                      <a:pt x="1518" y="1286"/>
                    </a:cubicBezTo>
                    <a:cubicBezTo>
                      <a:pt x="1061" y="938"/>
                      <a:pt x="800" y="568"/>
                      <a:pt x="518" y="111"/>
                    </a:cubicBezTo>
                    <a:cubicBezTo>
                      <a:pt x="465" y="32"/>
                      <a:pt x="394" y="1"/>
                      <a:pt x="3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1" name="Google Shape;2391;p44"/>
              <p:cNvSpPr/>
              <p:nvPr/>
            </p:nvSpPr>
            <p:spPr>
              <a:xfrm>
                <a:off x="2438725" y="1512025"/>
                <a:ext cx="61675" cy="61525"/>
              </a:xfrm>
              <a:custGeom>
                <a:rect b="b" l="l" r="r" t="t"/>
                <a:pathLst>
                  <a:path extrusionOk="0" h="2461" w="2467">
                    <a:moveTo>
                      <a:pt x="287" y="0"/>
                    </a:moveTo>
                    <a:cubicBezTo>
                      <a:pt x="137" y="0"/>
                      <a:pt x="1" y="206"/>
                      <a:pt x="153" y="426"/>
                    </a:cubicBezTo>
                    <a:cubicBezTo>
                      <a:pt x="783" y="1056"/>
                      <a:pt x="1327" y="1774"/>
                      <a:pt x="1957" y="2405"/>
                    </a:cubicBezTo>
                    <a:cubicBezTo>
                      <a:pt x="1992" y="2444"/>
                      <a:pt x="2035" y="2460"/>
                      <a:pt x="2079" y="2460"/>
                    </a:cubicBezTo>
                    <a:cubicBezTo>
                      <a:pt x="2258" y="2460"/>
                      <a:pt x="2466" y="2196"/>
                      <a:pt x="2327" y="2057"/>
                    </a:cubicBezTo>
                    <a:cubicBezTo>
                      <a:pt x="1675" y="1404"/>
                      <a:pt x="1044" y="687"/>
                      <a:pt x="414" y="56"/>
                    </a:cubicBezTo>
                    <a:cubicBezTo>
                      <a:pt x="375" y="17"/>
                      <a:pt x="330" y="0"/>
                      <a:pt x="28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2" name="Google Shape;2392;p44"/>
              <p:cNvSpPr/>
              <p:nvPr/>
            </p:nvSpPr>
            <p:spPr>
              <a:xfrm>
                <a:off x="2477050" y="1485050"/>
                <a:ext cx="36675" cy="35325"/>
              </a:xfrm>
              <a:custGeom>
                <a:rect b="b" l="l" r="r" t="t"/>
                <a:pathLst>
                  <a:path extrusionOk="0" h="1413" w="1467">
                    <a:moveTo>
                      <a:pt x="396" y="1"/>
                    </a:moveTo>
                    <a:cubicBezTo>
                      <a:pt x="217" y="1"/>
                      <a:pt x="1" y="259"/>
                      <a:pt x="142" y="418"/>
                    </a:cubicBezTo>
                    <a:cubicBezTo>
                      <a:pt x="511" y="679"/>
                      <a:pt x="685" y="1048"/>
                      <a:pt x="1055" y="1309"/>
                    </a:cubicBezTo>
                    <a:cubicBezTo>
                      <a:pt x="1100" y="1383"/>
                      <a:pt x="1153" y="1412"/>
                      <a:pt x="1203" y="1412"/>
                    </a:cubicBezTo>
                    <a:cubicBezTo>
                      <a:pt x="1345" y="1412"/>
                      <a:pt x="1466" y="1177"/>
                      <a:pt x="1338" y="1048"/>
                    </a:cubicBezTo>
                    <a:cubicBezTo>
                      <a:pt x="1055" y="679"/>
                      <a:pt x="794" y="418"/>
                      <a:pt x="511" y="48"/>
                    </a:cubicBezTo>
                    <a:cubicBezTo>
                      <a:pt x="478" y="15"/>
                      <a:pt x="438" y="1"/>
                      <a:pt x="39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3" name="Google Shape;2393;p44"/>
              <p:cNvSpPr/>
              <p:nvPr/>
            </p:nvSpPr>
            <p:spPr>
              <a:xfrm>
                <a:off x="2518575" y="1450625"/>
                <a:ext cx="56025" cy="53975"/>
              </a:xfrm>
              <a:custGeom>
                <a:rect b="b" l="l" r="r" t="t"/>
                <a:pathLst>
                  <a:path extrusionOk="0" h="2159" w="2241">
                    <a:moveTo>
                      <a:pt x="347" y="1"/>
                    </a:moveTo>
                    <a:cubicBezTo>
                      <a:pt x="176" y="1"/>
                      <a:pt x="0" y="202"/>
                      <a:pt x="220" y="338"/>
                    </a:cubicBezTo>
                    <a:cubicBezTo>
                      <a:pt x="764" y="881"/>
                      <a:pt x="1308" y="1425"/>
                      <a:pt x="1742" y="2056"/>
                    </a:cubicBezTo>
                    <a:cubicBezTo>
                      <a:pt x="1793" y="2129"/>
                      <a:pt x="1855" y="2159"/>
                      <a:pt x="1915" y="2159"/>
                    </a:cubicBezTo>
                    <a:cubicBezTo>
                      <a:pt x="2084" y="2159"/>
                      <a:pt x="2241" y="1923"/>
                      <a:pt x="2112" y="1795"/>
                    </a:cubicBezTo>
                    <a:cubicBezTo>
                      <a:pt x="1568" y="1142"/>
                      <a:pt x="1112" y="512"/>
                      <a:pt x="481" y="55"/>
                    </a:cubicBezTo>
                    <a:cubicBezTo>
                      <a:pt x="443" y="17"/>
                      <a:pt x="395" y="1"/>
                      <a:pt x="3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4" name="Google Shape;2394;p44"/>
              <p:cNvSpPr/>
              <p:nvPr/>
            </p:nvSpPr>
            <p:spPr>
              <a:xfrm>
                <a:off x="2570450" y="1404175"/>
                <a:ext cx="36150" cy="39225"/>
              </a:xfrm>
              <a:custGeom>
                <a:rect b="b" l="l" r="r" t="t"/>
                <a:pathLst>
                  <a:path extrusionOk="0" h="1569" w="1446">
                    <a:moveTo>
                      <a:pt x="349" y="1"/>
                    </a:moveTo>
                    <a:cubicBezTo>
                      <a:pt x="195" y="1"/>
                      <a:pt x="1" y="190"/>
                      <a:pt x="124" y="391"/>
                    </a:cubicBezTo>
                    <a:cubicBezTo>
                      <a:pt x="407" y="739"/>
                      <a:pt x="668" y="1109"/>
                      <a:pt x="1037" y="1478"/>
                    </a:cubicBezTo>
                    <a:cubicBezTo>
                      <a:pt x="1080" y="1543"/>
                      <a:pt x="1130" y="1569"/>
                      <a:pt x="1177" y="1569"/>
                    </a:cubicBezTo>
                    <a:cubicBezTo>
                      <a:pt x="1322" y="1569"/>
                      <a:pt x="1446" y="1327"/>
                      <a:pt x="1298" y="1196"/>
                    </a:cubicBezTo>
                    <a:cubicBezTo>
                      <a:pt x="1037" y="826"/>
                      <a:pt x="755" y="478"/>
                      <a:pt x="494" y="108"/>
                    </a:cubicBezTo>
                    <a:cubicBezTo>
                      <a:pt x="468" y="33"/>
                      <a:pt x="412" y="1"/>
                      <a:pt x="3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5" name="Google Shape;2395;p44"/>
              <p:cNvSpPr/>
              <p:nvPr/>
            </p:nvSpPr>
            <p:spPr>
              <a:xfrm>
                <a:off x="2633650" y="1358175"/>
                <a:ext cx="49725" cy="58050"/>
              </a:xfrm>
              <a:custGeom>
                <a:rect b="b" l="l" r="r" t="t"/>
                <a:pathLst>
                  <a:path extrusionOk="0" h="2322" w="1989">
                    <a:moveTo>
                      <a:pt x="290" y="1"/>
                    </a:moveTo>
                    <a:cubicBezTo>
                      <a:pt x="140" y="1"/>
                      <a:pt x="1" y="265"/>
                      <a:pt x="140" y="404"/>
                    </a:cubicBezTo>
                    <a:cubicBezTo>
                      <a:pt x="597" y="948"/>
                      <a:pt x="1053" y="1687"/>
                      <a:pt x="1488" y="2231"/>
                    </a:cubicBezTo>
                    <a:cubicBezTo>
                      <a:pt x="1537" y="2295"/>
                      <a:pt x="1594" y="2321"/>
                      <a:pt x="1651" y="2321"/>
                    </a:cubicBezTo>
                    <a:cubicBezTo>
                      <a:pt x="1824" y="2321"/>
                      <a:pt x="1989" y="2079"/>
                      <a:pt x="1858" y="1948"/>
                    </a:cubicBezTo>
                    <a:cubicBezTo>
                      <a:pt x="1314" y="1318"/>
                      <a:pt x="945" y="687"/>
                      <a:pt x="401" y="57"/>
                    </a:cubicBezTo>
                    <a:cubicBezTo>
                      <a:pt x="366" y="17"/>
                      <a:pt x="328" y="1"/>
                      <a:pt x="29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6" name="Google Shape;2396;p44"/>
              <p:cNvSpPr/>
              <p:nvPr/>
            </p:nvSpPr>
            <p:spPr>
              <a:xfrm>
                <a:off x="2684100" y="1318400"/>
                <a:ext cx="35450" cy="34725"/>
              </a:xfrm>
              <a:custGeom>
                <a:rect b="b" l="l" r="r" t="t"/>
                <a:pathLst>
                  <a:path extrusionOk="0" h="1389" w="1418">
                    <a:moveTo>
                      <a:pt x="309" y="1"/>
                    </a:moveTo>
                    <a:cubicBezTo>
                      <a:pt x="148" y="1"/>
                      <a:pt x="1" y="236"/>
                      <a:pt x="210" y="365"/>
                    </a:cubicBezTo>
                    <a:cubicBezTo>
                      <a:pt x="384" y="734"/>
                      <a:pt x="666" y="995"/>
                      <a:pt x="927" y="1278"/>
                    </a:cubicBezTo>
                    <a:cubicBezTo>
                      <a:pt x="954" y="1357"/>
                      <a:pt x="1014" y="1388"/>
                      <a:pt x="1081" y="1388"/>
                    </a:cubicBezTo>
                    <a:cubicBezTo>
                      <a:pt x="1233" y="1388"/>
                      <a:pt x="1418" y="1225"/>
                      <a:pt x="1297" y="1104"/>
                    </a:cubicBezTo>
                    <a:cubicBezTo>
                      <a:pt x="1014" y="734"/>
                      <a:pt x="753" y="452"/>
                      <a:pt x="471" y="104"/>
                    </a:cubicBezTo>
                    <a:cubicBezTo>
                      <a:pt x="425" y="30"/>
                      <a:pt x="366" y="1"/>
                      <a:pt x="30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7" name="Google Shape;2397;p44"/>
              <p:cNvSpPr/>
              <p:nvPr/>
            </p:nvSpPr>
            <p:spPr>
              <a:xfrm>
                <a:off x="2733400" y="1277625"/>
                <a:ext cx="50450" cy="48250"/>
              </a:xfrm>
              <a:custGeom>
                <a:rect b="b" l="l" r="r" t="t"/>
                <a:pathLst>
                  <a:path extrusionOk="0" h="1930" w="2018">
                    <a:moveTo>
                      <a:pt x="290" y="1"/>
                    </a:moveTo>
                    <a:cubicBezTo>
                      <a:pt x="110" y="1"/>
                      <a:pt x="1" y="236"/>
                      <a:pt x="129" y="365"/>
                    </a:cubicBezTo>
                    <a:cubicBezTo>
                      <a:pt x="586" y="908"/>
                      <a:pt x="1217" y="1191"/>
                      <a:pt x="1499" y="1822"/>
                    </a:cubicBezTo>
                    <a:cubicBezTo>
                      <a:pt x="1550" y="1897"/>
                      <a:pt x="1617" y="1929"/>
                      <a:pt x="1684" y="1929"/>
                    </a:cubicBezTo>
                    <a:cubicBezTo>
                      <a:pt x="1849" y="1929"/>
                      <a:pt x="2018" y="1740"/>
                      <a:pt x="1956" y="1539"/>
                    </a:cubicBezTo>
                    <a:cubicBezTo>
                      <a:pt x="1586" y="908"/>
                      <a:pt x="869" y="647"/>
                      <a:pt x="499" y="104"/>
                    </a:cubicBezTo>
                    <a:cubicBezTo>
                      <a:pt x="425" y="30"/>
                      <a:pt x="353" y="1"/>
                      <a:pt x="29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8" name="Google Shape;2398;p44"/>
              <p:cNvSpPr/>
              <p:nvPr/>
            </p:nvSpPr>
            <p:spPr>
              <a:xfrm>
                <a:off x="2785125" y="1236450"/>
                <a:ext cx="27500" cy="29750"/>
              </a:xfrm>
              <a:custGeom>
                <a:rect b="b" l="l" r="r" t="t"/>
                <a:pathLst>
                  <a:path extrusionOk="0" h="1190" w="1100">
                    <a:moveTo>
                      <a:pt x="312" y="0"/>
                    </a:moveTo>
                    <a:cubicBezTo>
                      <a:pt x="150" y="0"/>
                      <a:pt x="0" y="173"/>
                      <a:pt x="61" y="294"/>
                    </a:cubicBezTo>
                    <a:cubicBezTo>
                      <a:pt x="235" y="577"/>
                      <a:pt x="430" y="838"/>
                      <a:pt x="604" y="1120"/>
                    </a:cubicBezTo>
                    <a:cubicBezTo>
                      <a:pt x="628" y="1168"/>
                      <a:pt x="681" y="1190"/>
                      <a:pt x="740" y="1190"/>
                    </a:cubicBezTo>
                    <a:cubicBezTo>
                      <a:pt x="896" y="1190"/>
                      <a:pt x="1100" y="1042"/>
                      <a:pt x="974" y="838"/>
                    </a:cubicBezTo>
                    <a:cubicBezTo>
                      <a:pt x="778" y="664"/>
                      <a:pt x="604" y="381"/>
                      <a:pt x="517" y="120"/>
                    </a:cubicBezTo>
                    <a:cubicBezTo>
                      <a:pt x="458" y="34"/>
                      <a:pt x="384" y="0"/>
                      <a:pt x="31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9" name="Google Shape;2399;p44"/>
              <p:cNvSpPr/>
              <p:nvPr/>
            </p:nvSpPr>
            <p:spPr>
              <a:xfrm>
                <a:off x="2839575" y="1195200"/>
                <a:ext cx="38600" cy="42300"/>
              </a:xfrm>
              <a:custGeom>
                <a:rect b="b" l="l" r="r" t="t"/>
                <a:pathLst>
                  <a:path extrusionOk="0" h="1692" w="1544">
                    <a:moveTo>
                      <a:pt x="279" y="0"/>
                    </a:moveTo>
                    <a:cubicBezTo>
                      <a:pt x="129" y="0"/>
                      <a:pt x="1" y="143"/>
                      <a:pt x="57" y="313"/>
                    </a:cubicBezTo>
                    <a:cubicBezTo>
                      <a:pt x="318" y="770"/>
                      <a:pt x="775" y="1139"/>
                      <a:pt x="1058" y="1574"/>
                    </a:cubicBezTo>
                    <a:cubicBezTo>
                      <a:pt x="1083" y="1658"/>
                      <a:pt x="1141" y="1692"/>
                      <a:pt x="1205" y="1692"/>
                    </a:cubicBezTo>
                    <a:cubicBezTo>
                      <a:pt x="1357" y="1692"/>
                      <a:pt x="1543" y="1497"/>
                      <a:pt x="1405" y="1313"/>
                    </a:cubicBezTo>
                    <a:cubicBezTo>
                      <a:pt x="1144" y="857"/>
                      <a:pt x="775" y="596"/>
                      <a:pt x="514" y="139"/>
                    </a:cubicBezTo>
                    <a:cubicBezTo>
                      <a:pt x="446" y="41"/>
                      <a:pt x="359" y="0"/>
                      <a:pt x="27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p44"/>
              <p:cNvSpPr/>
              <p:nvPr/>
            </p:nvSpPr>
            <p:spPr>
              <a:xfrm>
                <a:off x="2884725" y="1151875"/>
                <a:ext cx="32325" cy="27825"/>
              </a:xfrm>
              <a:custGeom>
                <a:rect b="b" l="l" r="r" t="t"/>
                <a:pathLst>
                  <a:path extrusionOk="0" h="1113" w="1293">
                    <a:moveTo>
                      <a:pt x="323" y="0"/>
                    </a:moveTo>
                    <a:cubicBezTo>
                      <a:pt x="164" y="0"/>
                      <a:pt x="1" y="273"/>
                      <a:pt x="143" y="415"/>
                    </a:cubicBezTo>
                    <a:cubicBezTo>
                      <a:pt x="339" y="589"/>
                      <a:pt x="600" y="872"/>
                      <a:pt x="795" y="1046"/>
                    </a:cubicBezTo>
                    <a:cubicBezTo>
                      <a:pt x="837" y="1093"/>
                      <a:pt x="890" y="1112"/>
                      <a:pt x="944" y="1112"/>
                    </a:cubicBezTo>
                    <a:cubicBezTo>
                      <a:pt x="1114" y="1112"/>
                      <a:pt x="1292" y="917"/>
                      <a:pt x="1143" y="785"/>
                    </a:cubicBezTo>
                    <a:lnTo>
                      <a:pt x="426" y="46"/>
                    </a:lnTo>
                    <a:cubicBezTo>
                      <a:pt x="394" y="14"/>
                      <a:pt x="359" y="0"/>
                      <a:pt x="32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1" name="Google Shape;2401;p44"/>
              <p:cNvSpPr/>
              <p:nvPr/>
            </p:nvSpPr>
            <p:spPr>
              <a:xfrm>
                <a:off x="2939800" y="1115825"/>
                <a:ext cx="35900" cy="39200"/>
              </a:xfrm>
              <a:custGeom>
                <a:rect b="b" l="l" r="r" t="t"/>
                <a:pathLst>
                  <a:path extrusionOk="0" h="1568" w="1436">
                    <a:moveTo>
                      <a:pt x="263" y="1"/>
                    </a:moveTo>
                    <a:cubicBezTo>
                      <a:pt x="119" y="1"/>
                      <a:pt x="1" y="143"/>
                      <a:pt x="114" y="313"/>
                    </a:cubicBezTo>
                    <a:cubicBezTo>
                      <a:pt x="310" y="770"/>
                      <a:pt x="658" y="1053"/>
                      <a:pt x="941" y="1488"/>
                    </a:cubicBezTo>
                    <a:cubicBezTo>
                      <a:pt x="965" y="1543"/>
                      <a:pt x="1020" y="1567"/>
                      <a:pt x="1081" y="1567"/>
                    </a:cubicBezTo>
                    <a:cubicBezTo>
                      <a:pt x="1236" y="1567"/>
                      <a:pt x="1435" y="1414"/>
                      <a:pt x="1310" y="1227"/>
                    </a:cubicBezTo>
                    <a:cubicBezTo>
                      <a:pt x="1028" y="857"/>
                      <a:pt x="767" y="509"/>
                      <a:pt x="484" y="140"/>
                    </a:cubicBezTo>
                    <a:cubicBezTo>
                      <a:pt x="424" y="41"/>
                      <a:pt x="340" y="1"/>
                      <a:pt x="2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2" name="Google Shape;2402;p44"/>
              <p:cNvSpPr/>
              <p:nvPr/>
            </p:nvSpPr>
            <p:spPr>
              <a:xfrm>
                <a:off x="2982150" y="1081750"/>
                <a:ext cx="34025" cy="31800"/>
              </a:xfrm>
              <a:custGeom>
                <a:rect b="b" l="l" r="r" t="t"/>
                <a:pathLst>
                  <a:path extrusionOk="0" h="1272" w="1361">
                    <a:moveTo>
                      <a:pt x="286" y="0"/>
                    </a:moveTo>
                    <a:cubicBezTo>
                      <a:pt x="102" y="0"/>
                      <a:pt x="0" y="273"/>
                      <a:pt x="160" y="415"/>
                    </a:cubicBezTo>
                    <a:cubicBezTo>
                      <a:pt x="508" y="589"/>
                      <a:pt x="704" y="872"/>
                      <a:pt x="878" y="1133"/>
                    </a:cubicBezTo>
                    <a:cubicBezTo>
                      <a:pt x="938" y="1231"/>
                      <a:pt x="1022" y="1272"/>
                      <a:pt x="1099" y="1272"/>
                    </a:cubicBezTo>
                    <a:cubicBezTo>
                      <a:pt x="1243" y="1272"/>
                      <a:pt x="1361" y="1129"/>
                      <a:pt x="1247" y="959"/>
                    </a:cubicBezTo>
                    <a:cubicBezTo>
                      <a:pt x="1052" y="589"/>
                      <a:pt x="791" y="241"/>
                      <a:pt x="421" y="46"/>
                    </a:cubicBezTo>
                    <a:cubicBezTo>
                      <a:pt x="373" y="14"/>
                      <a:pt x="328" y="0"/>
                      <a:pt x="28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403" name="Google Shape;2403;p44"/>
          <p:cNvSpPr/>
          <p:nvPr/>
        </p:nvSpPr>
        <p:spPr>
          <a:xfrm rot="-848092">
            <a:off x="7804382" y="848179"/>
            <a:ext cx="552130" cy="525316"/>
          </a:xfrm>
          <a:custGeom>
            <a:rect b="b" l="l" r="r" t="t"/>
            <a:pathLst>
              <a:path extrusionOk="0" h="33893" w="35623">
                <a:moveTo>
                  <a:pt x="18132" y="0"/>
                </a:moveTo>
                <a:cubicBezTo>
                  <a:pt x="18075" y="0"/>
                  <a:pt x="18021" y="11"/>
                  <a:pt x="17969" y="34"/>
                </a:cubicBezTo>
                <a:cubicBezTo>
                  <a:pt x="17575" y="212"/>
                  <a:pt x="17319" y="625"/>
                  <a:pt x="17082" y="941"/>
                </a:cubicBezTo>
                <a:cubicBezTo>
                  <a:pt x="15762" y="3660"/>
                  <a:pt x="14363" y="6280"/>
                  <a:pt x="12965" y="8999"/>
                </a:cubicBezTo>
                <a:cubicBezTo>
                  <a:pt x="11664" y="11462"/>
                  <a:pt x="0" y="10477"/>
                  <a:pt x="237" y="12762"/>
                </a:cubicBezTo>
                <a:cubicBezTo>
                  <a:pt x="335" y="13334"/>
                  <a:pt x="729" y="13747"/>
                  <a:pt x="1143" y="14161"/>
                </a:cubicBezTo>
                <a:cubicBezTo>
                  <a:pt x="3113" y="16053"/>
                  <a:pt x="5655" y="18023"/>
                  <a:pt x="7231" y="20230"/>
                </a:cubicBezTo>
                <a:cubicBezTo>
                  <a:pt x="9280" y="23185"/>
                  <a:pt x="6975" y="28781"/>
                  <a:pt x="6325" y="32051"/>
                </a:cubicBezTo>
                <a:cubicBezTo>
                  <a:pt x="6148" y="32965"/>
                  <a:pt x="6487" y="33291"/>
                  <a:pt x="7070" y="33291"/>
                </a:cubicBezTo>
                <a:cubicBezTo>
                  <a:pt x="8371" y="33291"/>
                  <a:pt x="10885" y="31662"/>
                  <a:pt x="11566" y="31322"/>
                </a:cubicBezTo>
                <a:cubicBezTo>
                  <a:pt x="13457" y="30416"/>
                  <a:pt x="15270" y="29431"/>
                  <a:pt x="17161" y="28524"/>
                </a:cubicBezTo>
                <a:cubicBezTo>
                  <a:pt x="17261" y="28458"/>
                  <a:pt x="17379" y="28433"/>
                  <a:pt x="17499" y="28433"/>
                </a:cubicBezTo>
                <a:cubicBezTo>
                  <a:pt x="17663" y="28433"/>
                  <a:pt x="17833" y="28479"/>
                  <a:pt x="17969" y="28524"/>
                </a:cubicBezTo>
                <a:lnTo>
                  <a:pt x="27505" y="33785"/>
                </a:lnTo>
                <a:cubicBezTo>
                  <a:pt x="27632" y="33859"/>
                  <a:pt x="27766" y="33893"/>
                  <a:pt x="27898" y="33893"/>
                </a:cubicBezTo>
                <a:cubicBezTo>
                  <a:pt x="28360" y="33893"/>
                  <a:pt x="28788" y="33479"/>
                  <a:pt x="28727" y="32958"/>
                </a:cubicBezTo>
                <a:cubicBezTo>
                  <a:pt x="28313" y="30337"/>
                  <a:pt x="27998" y="27717"/>
                  <a:pt x="27505" y="25155"/>
                </a:cubicBezTo>
                <a:cubicBezTo>
                  <a:pt x="26757" y="21550"/>
                  <a:pt x="29554" y="19835"/>
                  <a:pt x="31682" y="17373"/>
                </a:cubicBezTo>
                <a:cubicBezTo>
                  <a:pt x="32175" y="16880"/>
                  <a:pt x="35623" y="13334"/>
                  <a:pt x="33987" y="12841"/>
                </a:cubicBezTo>
                <a:cubicBezTo>
                  <a:pt x="31367" y="12033"/>
                  <a:pt x="24136" y="12033"/>
                  <a:pt x="23072" y="9393"/>
                </a:cubicBezTo>
                <a:cubicBezTo>
                  <a:pt x="22597" y="8291"/>
                  <a:pt x="19665" y="0"/>
                  <a:pt x="1813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4" name="Google Shape;2404;p44"/>
          <p:cNvSpPr/>
          <p:nvPr/>
        </p:nvSpPr>
        <p:spPr>
          <a:xfrm rot="1230962">
            <a:off x="3065139" y="730990"/>
            <a:ext cx="418009" cy="397679"/>
          </a:xfrm>
          <a:custGeom>
            <a:rect b="b" l="l" r="r" t="t"/>
            <a:pathLst>
              <a:path extrusionOk="0" h="33893" w="35623">
                <a:moveTo>
                  <a:pt x="18132" y="0"/>
                </a:moveTo>
                <a:cubicBezTo>
                  <a:pt x="18075" y="0"/>
                  <a:pt x="18021" y="11"/>
                  <a:pt x="17969" y="34"/>
                </a:cubicBezTo>
                <a:cubicBezTo>
                  <a:pt x="17575" y="212"/>
                  <a:pt x="17319" y="625"/>
                  <a:pt x="17082" y="941"/>
                </a:cubicBezTo>
                <a:cubicBezTo>
                  <a:pt x="15762" y="3660"/>
                  <a:pt x="14363" y="6280"/>
                  <a:pt x="12965" y="8999"/>
                </a:cubicBezTo>
                <a:cubicBezTo>
                  <a:pt x="11664" y="11462"/>
                  <a:pt x="0" y="10477"/>
                  <a:pt x="237" y="12762"/>
                </a:cubicBezTo>
                <a:cubicBezTo>
                  <a:pt x="335" y="13334"/>
                  <a:pt x="729" y="13747"/>
                  <a:pt x="1143" y="14161"/>
                </a:cubicBezTo>
                <a:cubicBezTo>
                  <a:pt x="3113" y="16053"/>
                  <a:pt x="5655" y="18023"/>
                  <a:pt x="7231" y="20230"/>
                </a:cubicBezTo>
                <a:cubicBezTo>
                  <a:pt x="9280" y="23185"/>
                  <a:pt x="6975" y="28781"/>
                  <a:pt x="6325" y="32051"/>
                </a:cubicBezTo>
                <a:cubicBezTo>
                  <a:pt x="6148" y="32965"/>
                  <a:pt x="6487" y="33291"/>
                  <a:pt x="7070" y="33291"/>
                </a:cubicBezTo>
                <a:cubicBezTo>
                  <a:pt x="8371" y="33291"/>
                  <a:pt x="10885" y="31662"/>
                  <a:pt x="11566" y="31322"/>
                </a:cubicBezTo>
                <a:cubicBezTo>
                  <a:pt x="13457" y="30416"/>
                  <a:pt x="15270" y="29431"/>
                  <a:pt x="17161" y="28524"/>
                </a:cubicBezTo>
                <a:cubicBezTo>
                  <a:pt x="17261" y="28458"/>
                  <a:pt x="17379" y="28433"/>
                  <a:pt x="17499" y="28433"/>
                </a:cubicBezTo>
                <a:cubicBezTo>
                  <a:pt x="17663" y="28433"/>
                  <a:pt x="17833" y="28479"/>
                  <a:pt x="17969" y="28524"/>
                </a:cubicBezTo>
                <a:lnTo>
                  <a:pt x="27505" y="33785"/>
                </a:lnTo>
                <a:cubicBezTo>
                  <a:pt x="27632" y="33859"/>
                  <a:pt x="27766" y="33893"/>
                  <a:pt x="27898" y="33893"/>
                </a:cubicBezTo>
                <a:cubicBezTo>
                  <a:pt x="28360" y="33893"/>
                  <a:pt x="28788" y="33479"/>
                  <a:pt x="28727" y="32958"/>
                </a:cubicBezTo>
                <a:cubicBezTo>
                  <a:pt x="28313" y="30337"/>
                  <a:pt x="27998" y="27717"/>
                  <a:pt x="27505" y="25155"/>
                </a:cubicBezTo>
                <a:cubicBezTo>
                  <a:pt x="26757" y="21550"/>
                  <a:pt x="29554" y="19835"/>
                  <a:pt x="31682" y="17373"/>
                </a:cubicBezTo>
                <a:cubicBezTo>
                  <a:pt x="32175" y="16880"/>
                  <a:pt x="35623" y="13334"/>
                  <a:pt x="33987" y="12841"/>
                </a:cubicBezTo>
                <a:cubicBezTo>
                  <a:pt x="31367" y="12033"/>
                  <a:pt x="24136" y="12033"/>
                  <a:pt x="23072" y="9393"/>
                </a:cubicBezTo>
                <a:cubicBezTo>
                  <a:pt x="22597" y="8291"/>
                  <a:pt x="19665" y="0"/>
                  <a:pt x="1813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5" name="Google Shape;2405;p44"/>
          <p:cNvSpPr/>
          <p:nvPr/>
        </p:nvSpPr>
        <p:spPr>
          <a:xfrm rot="5400000">
            <a:off x="5618535" y="1227760"/>
            <a:ext cx="41575" cy="3689605"/>
          </a:xfrm>
          <a:custGeom>
            <a:rect b="b" l="l" r="r" t="t"/>
            <a:pathLst>
              <a:path extrusionOk="0" h="67752" w="954">
                <a:moveTo>
                  <a:pt x="464" y="1"/>
                </a:moveTo>
                <a:cubicBezTo>
                  <a:pt x="333" y="1"/>
                  <a:pt x="201" y="157"/>
                  <a:pt x="201" y="471"/>
                </a:cubicBezTo>
                <a:cubicBezTo>
                  <a:pt x="201" y="471"/>
                  <a:pt x="1" y="20822"/>
                  <a:pt x="1" y="33879"/>
                </a:cubicBezTo>
                <a:cubicBezTo>
                  <a:pt x="1" y="46937"/>
                  <a:pt x="201" y="67188"/>
                  <a:pt x="201" y="67188"/>
                </a:cubicBezTo>
                <a:cubicBezTo>
                  <a:pt x="264" y="67564"/>
                  <a:pt x="395" y="67752"/>
                  <a:pt x="511" y="67752"/>
                </a:cubicBezTo>
                <a:cubicBezTo>
                  <a:pt x="627" y="67752"/>
                  <a:pt x="727" y="67564"/>
                  <a:pt x="727" y="67188"/>
                </a:cubicBezTo>
                <a:cubicBezTo>
                  <a:pt x="727" y="67188"/>
                  <a:pt x="953" y="46937"/>
                  <a:pt x="953" y="33879"/>
                </a:cubicBezTo>
                <a:cubicBezTo>
                  <a:pt x="953" y="20822"/>
                  <a:pt x="727" y="471"/>
                  <a:pt x="727" y="471"/>
                </a:cubicBezTo>
                <a:cubicBezTo>
                  <a:pt x="727" y="157"/>
                  <a:pt x="596" y="1"/>
                  <a:pt x="46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6" name="Google Shape;2406;p44"/>
          <p:cNvSpPr txBox="1"/>
          <p:nvPr/>
        </p:nvSpPr>
        <p:spPr>
          <a:xfrm>
            <a:off x="914400" y="2148999"/>
            <a:ext cx="7315200" cy="42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407" name="Google Shape;2407;p44"/>
          <p:cNvSpPr txBox="1"/>
          <p:nvPr/>
        </p:nvSpPr>
        <p:spPr>
          <a:xfrm>
            <a:off x="3794525" y="3171399"/>
            <a:ext cx="7315200" cy="14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a:ea typeface="Poppins"/>
                <a:cs typeface="Poppins"/>
                <a:sym typeface="Poppins"/>
              </a:rPr>
              <a:t>1. Dian Novita Sari (2115041026)</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2. Dilla Mareta (2115041068)</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3. An'nisa Nada Shabirah (2115041108)</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4. Alicia Yashinta (2115041122)</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5. Hayatun Nufus (2155041002)</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7" name="Shape 2457"/>
        <p:cNvGrpSpPr/>
        <p:nvPr/>
      </p:nvGrpSpPr>
      <p:grpSpPr>
        <a:xfrm>
          <a:off x="0" y="0"/>
          <a:ext cx="0" cy="0"/>
          <a:chOff x="0" y="0"/>
          <a:chExt cx="0" cy="0"/>
        </a:xfrm>
      </p:grpSpPr>
      <p:sp>
        <p:nvSpPr>
          <p:cNvPr id="2458" name="Google Shape;2458;p53"/>
          <p:cNvSpPr txBox="1"/>
          <p:nvPr>
            <p:ph idx="1" type="body"/>
          </p:nvPr>
        </p:nvSpPr>
        <p:spPr>
          <a:xfrm>
            <a:off x="720000" y="1022925"/>
            <a:ext cx="7704000" cy="36300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None/>
            </a:pPr>
            <a:r>
              <a:rPr lang="en" sz="1500">
                <a:solidFill>
                  <a:schemeClr val="dk1"/>
                </a:solidFill>
                <a:latin typeface="Arial"/>
                <a:ea typeface="Arial"/>
                <a:cs typeface="Arial"/>
                <a:sym typeface="Arial"/>
              </a:rPr>
              <a:t>4. Memperhatikan kemaslahatan manusia dalam menetapkan hukum</a:t>
            </a:r>
            <a:endParaRPr sz="1500">
              <a:solidFill>
                <a:schemeClr val="dk1"/>
              </a:solidFill>
              <a:latin typeface="Arial"/>
              <a:ea typeface="Arial"/>
              <a:cs typeface="Arial"/>
              <a:sym typeface="Arial"/>
            </a:endParaRPr>
          </a:p>
          <a:p>
            <a:pPr indent="0" lvl="0" marL="0" rtl="0" algn="just">
              <a:lnSpc>
                <a:spcPct val="115000"/>
              </a:lnSpc>
              <a:spcBef>
                <a:spcPts val="1200"/>
              </a:spcBef>
              <a:spcAft>
                <a:spcPts val="0"/>
              </a:spcAft>
              <a:buNone/>
            </a:pPr>
            <a:r>
              <a:rPr lang="en" sz="1500">
                <a:solidFill>
                  <a:schemeClr val="dk1"/>
                </a:solidFill>
                <a:latin typeface="Arial"/>
                <a:ea typeface="Arial"/>
                <a:cs typeface="Arial"/>
                <a:sym typeface="Arial"/>
              </a:rPr>
              <a:t>Allah dalam menetapkan hukum selalu memeprtimbangkan kemaslahatan hidup umat manusia. Oleh akrena itu dalam proses penetapan hukum senantiasa di dasarkan pada tiga aspek :</a:t>
            </a:r>
            <a:endParaRPr sz="1500">
              <a:solidFill>
                <a:schemeClr val="dk1"/>
              </a:solidFill>
              <a:latin typeface="Arial"/>
              <a:ea typeface="Arial"/>
              <a:cs typeface="Arial"/>
              <a:sym typeface="Arial"/>
            </a:endParaRPr>
          </a:p>
          <a:p>
            <a:pPr indent="0" lvl="0" marL="0" rtl="0" algn="just">
              <a:lnSpc>
                <a:spcPct val="115000"/>
              </a:lnSpc>
              <a:spcBef>
                <a:spcPts val="1200"/>
              </a:spcBef>
              <a:spcAft>
                <a:spcPts val="0"/>
              </a:spcAft>
              <a:buNone/>
            </a:pPr>
            <a:r>
              <a:rPr lang="en" sz="1500">
                <a:solidFill>
                  <a:schemeClr val="dk1"/>
                </a:solidFill>
                <a:latin typeface="Arial"/>
                <a:ea typeface="Arial"/>
                <a:cs typeface="Arial"/>
                <a:sym typeface="Arial"/>
              </a:rPr>
              <a:t>1).    Hukum ditetapkan sesudah masyarakat membutuhkan hukum-hukum tersebut.</a:t>
            </a:r>
            <a:endParaRPr sz="1500">
              <a:solidFill>
                <a:schemeClr val="dk1"/>
              </a:solidFill>
              <a:latin typeface="Arial"/>
              <a:ea typeface="Arial"/>
              <a:cs typeface="Arial"/>
              <a:sym typeface="Arial"/>
            </a:endParaRPr>
          </a:p>
          <a:p>
            <a:pPr indent="0" lvl="0" marL="0" rtl="0" algn="just">
              <a:lnSpc>
                <a:spcPct val="115000"/>
              </a:lnSpc>
              <a:spcBef>
                <a:spcPts val="1200"/>
              </a:spcBef>
              <a:spcAft>
                <a:spcPts val="0"/>
              </a:spcAft>
              <a:buNone/>
            </a:pPr>
            <a:r>
              <a:rPr lang="en" sz="1500">
                <a:solidFill>
                  <a:schemeClr val="dk1"/>
                </a:solidFill>
                <a:latin typeface="Arial"/>
                <a:ea typeface="Arial"/>
                <a:cs typeface="Arial"/>
                <a:sym typeface="Arial"/>
              </a:rPr>
              <a:t>2).    Hukum ditetapkan hanya menurut kadar kebutuhan masyarakat.</a:t>
            </a:r>
            <a:endParaRPr sz="1500">
              <a:solidFill>
                <a:schemeClr val="dk1"/>
              </a:solidFill>
              <a:latin typeface="Arial"/>
              <a:ea typeface="Arial"/>
              <a:cs typeface="Arial"/>
              <a:sym typeface="Arial"/>
            </a:endParaRPr>
          </a:p>
          <a:p>
            <a:pPr indent="0" lvl="0" marL="0" rtl="0" algn="just">
              <a:lnSpc>
                <a:spcPct val="115000"/>
              </a:lnSpc>
              <a:spcBef>
                <a:spcPts val="1200"/>
              </a:spcBef>
              <a:spcAft>
                <a:spcPts val="1200"/>
              </a:spcAft>
              <a:buNone/>
            </a:pPr>
            <a:r>
              <a:rPr lang="en" sz="1500">
                <a:solidFill>
                  <a:schemeClr val="dk1"/>
                </a:solidFill>
                <a:latin typeface="Arial"/>
                <a:ea typeface="Arial"/>
                <a:cs typeface="Arial"/>
                <a:sym typeface="Arial"/>
              </a:rPr>
              <a:t>3).    Hukum hanya ditetapkan oleh lembaga pemerintah yang berhak menetapkan hukum.</a:t>
            </a:r>
            <a:endParaRPr b="1" sz="1500">
              <a:solidFill>
                <a:schemeClr val="dk1"/>
              </a:solidFill>
              <a:latin typeface="Elsie"/>
              <a:ea typeface="Elsie"/>
              <a:cs typeface="Elsie"/>
              <a:sym typeface="Elsi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2" name="Shape 2462"/>
        <p:cNvGrpSpPr/>
        <p:nvPr/>
      </p:nvGrpSpPr>
      <p:grpSpPr>
        <a:xfrm>
          <a:off x="0" y="0"/>
          <a:ext cx="0" cy="0"/>
          <a:chOff x="0" y="0"/>
          <a:chExt cx="0" cy="0"/>
        </a:xfrm>
      </p:grpSpPr>
      <p:sp>
        <p:nvSpPr>
          <p:cNvPr id="2463" name="Google Shape;2463;p54"/>
          <p:cNvSpPr txBox="1"/>
          <p:nvPr>
            <p:ph idx="1" type="body"/>
          </p:nvPr>
        </p:nvSpPr>
        <p:spPr>
          <a:xfrm>
            <a:off x="534100" y="709375"/>
            <a:ext cx="7704000" cy="3956100"/>
          </a:xfrm>
          <a:prstGeom prst="rect">
            <a:avLst/>
          </a:prstGeom>
        </p:spPr>
        <p:txBody>
          <a:bodyPr anchorCtr="0" anchor="t" bIns="91425" lIns="91425" spcFirstLastPara="1" rIns="91425" wrap="square" tIns="91425">
            <a:noAutofit/>
          </a:bodyPr>
          <a:lstStyle/>
          <a:p>
            <a:pPr indent="0" lvl="0" marL="266700" rtl="0" algn="just">
              <a:lnSpc>
                <a:spcPct val="115000"/>
              </a:lnSpc>
              <a:spcBef>
                <a:spcPts val="1200"/>
              </a:spcBef>
              <a:spcAft>
                <a:spcPts val="0"/>
              </a:spcAft>
              <a:buNone/>
            </a:pPr>
            <a:r>
              <a:rPr lang="en" sz="1500">
                <a:solidFill>
                  <a:schemeClr val="dk1"/>
                </a:solidFill>
                <a:latin typeface="Elsie"/>
                <a:ea typeface="Elsie"/>
                <a:cs typeface="Elsie"/>
                <a:sym typeface="Elsie"/>
              </a:rPr>
              <a:t>5. Keadilan yang merata</a:t>
            </a:r>
            <a:endParaRPr sz="1500">
              <a:solidFill>
                <a:schemeClr val="dk1"/>
              </a:solidFill>
              <a:latin typeface="Elsie"/>
              <a:ea typeface="Elsie"/>
              <a:cs typeface="Elsie"/>
              <a:sym typeface="Elsie"/>
            </a:endParaRPr>
          </a:p>
          <a:p>
            <a:pPr indent="0" lvl="0" marL="266700" rtl="0" algn="just">
              <a:lnSpc>
                <a:spcPct val="115000"/>
              </a:lnSpc>
              <a:spcBef>
                <a:spcPts val="1200"/>
              </a:spcBef>
              <a:spcAft>
                <a:spcPts val="0"/>
              </a:spcAft>
              <a:buNone/>
            </a:pPr>
            <a:r>
              <a:rPr lang="en" sz="1500">
                <a:solidFill>
                  <a:schemeClr val="dk1"/>
                </a:solidFill>
                <a:latin typeface="Elsie"/>
                <a:ea typeface="Elsie"/>
                <a:cs typeface="Elsie"/>
                <a:sym typeface="Elsie"/>
              </a:rPr>
              <a:t>Menurut syariat Islam kedudukan semua orang adalah sama dihadapan Allah, yang membedakan adalah tingkatan taqwa mereka. Oleh karena itu orang yang kaya dengan orang yang miskin sama dihadapan Allah dalam hal pengadilannya. Hal ini dijelaskan oleh Allah dalam QS. Al Maidah: 8 </a:t>
            </a:r>
            <a:endParaRPr sz="1500">
              <a:solidFill>
                <a:schemeClr val="dk1"/>
              </a:solidFill>
              <a:latin typeface="Elsie"/>
              <a:ea typeface="Elsie"/>
              <a:cs typeface="Elsie"/>
              <a:sym typeface="Elsie"/>
            </a:endParaRPr>
          </a:p>
          <a:p>
            <a:pPr indent="0" lvl="0" marL="266700" rtl="0" algn="just">
              <a:lnSpc>
                <a:spcPct val="115000"/>
              </a:lnSpc>
              <a:spcBef>
                <a:spcPts val="1200"/>
              </a:spcBef>
              <a:spcAft>
                <a:spcPts val="1200"/>
              </a:spcAft>
              <a:buNone/>
            </a:pPr>
            <a:r>
              <a:rPr lang="en" sz="1500">
                <a:solidFill>
                  <a:schemeClr val="dk1"/>
                </a:solidFill>
                <a:latin typeface="Elsie"/>
                <a:ea typeface="Elsie"/>
                <a:cs typeface="Elsie"/>
                <a:sym typeface="Elsie"/>
              </a:rPr>
              <a:t>“Hai orang-orang yang beriman hendaklah kamu jadi orang-orang yang selalu menegakkan (kebenaran) Karena Allah, menjadi saksi dengan adil. dan janganlah sekali-kali kebencianmu terhadap sesuatu kaum, mendorong kamu untuk berlaku tidak adil. berlaku adillah, Karena adil itu lebih dekat kepada takwa. dan bertakwalah kepada Allah, Sesungguhnya Allah Maha mengetahui apa yang kamu kerjakan”. (QS. Al Maidah: 8).</a:t>
            </a:r>
            <a:endParaRPr sz="1500">
              <a:solidFill>
                <a:schemeClr val="dk1"/>
              </a:solidFill>
              <a:latin typeface="Elsie"/>
              <a:ea typeface="Elsie"/>
              <a:cs typeface="Elsie"/>
              <a:sym typeface="Elsi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7" name="Shape 2467"/>
        <p:cNvGrpSpPr/>
        <p:nvPr/>
      </p:nvGrpSpPr>
      <p:grpSpPr>
        <a:xfrm>
          <a:off x="0" y="0"/>
          <a:ext cx="0" cy="0"/>
          <a:chOff x="0" y="0"/>
          <a:chExt cx="0" cy="0"/>
        </a:xfrm>
      </p:grpSpPr>
      <p:sp>
        <p:nvSpPr>
          <p:cNvPr id="2468" name="Google Shape;2468;p55"/>
          <p:cNvSpPr txBox="1"/>
          <p:nvPr>
            <p:ph type="title"/>
          </p:nvPr>
        </p:nvSpPr>
        <p:spPr>
          <a:xfrm>
            <a:off x="1440000" y="3692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Perbedaan Fiqih Dan Syariah Islam</a:t>
            </a:r>
            <a:endParaRPr/>
          </a:p>
        </p:txBody>
      </p:sp>
      <p:sp>
        <p:nvSpPr>
          <p:cNvPr id="2469" name="Google Shape;2469;p55"/>
          <p:cNvSpPr txBox="1"/>
          <p:nvPr>
            <p:ph idx="1" type="body"/>
          </p:nvPr>
        </p:nvSpPr>
        <p:spPr>
          <a:xfrm>
            <a:off x="720000" y="941925"/>
            <a:ext cx="7704000" cy="3711000"/>
          </a:xfrm>
          <a:prstGeom prst="rect">
            <a:avLst/>
          </a:prstGeom>
        </p:spPr>
        <p:txBody>
          <a:bodyPr anchorCtr="0" anchor="t" bIns="91425" lIns="91425" spcFirstLastPara="1" rIns="91425" wrap="square" tIns="91425">
            <a:noAutofit/>
          </a:bodyPr>
          <a:lstStyle/>
          <a:p>
            <a:pPr indent="-330200" lvl="0" marL="457200" rtl="0" algn="just">
              <a:lnSpc>
                <a:spcPct val="115000"/>
              </a:lnSpc>
              <a:spcBef>
                <a:spcPts val="120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Dari segi ruang lingkup, ternyata syariah lebih luas, Sedangkan ruang lingkup fiqih terbatas masalah teknis hukum yang bersifat amaliyah atau praktis saja.</a:t>
            </a:r>
            <a:endParaRPr sz="1600">
              <a:solidFill>
                <a:schemeClr val="dk1"/>
              </a:solidFill>
              <a:latin typeface="Georgia"/>
              <a:ea typeface="Georgia"/>
              <a:cs typeface="Georgia"/>
              <a:sym typeface="Georgia"/>
            </a:endParaRPr>
          </a:p>
          <a:p>
            <a:pPr indent="-330200" lvl="0" marL="457200" rtl="0" algn="just">
              <a:lnSpc>
                <a:spcPct val="115000"/>
              </a:lnSpc>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syariah lebih universal dibandingkan dengan fiqih</a:t>
            </a:r>
            <a:endParaRPr sz="1600">
              <a:solidFill>
                <a:schemeClr val="dk1"/>
              </a:solidFill>
              <a:latin typeface="Georgia"/>
              <a:ea typeface="Georgia"/>
              <a:cs typeface="Georgia"/>
              <a:sym typeface="Georgia"/>
            </a:endParaRPr>
          </a:p>
          <a:p>
            <a:pPr indent="-330200" lvl="0" marL="457200" rtl="0" algn="just">
              <a:lnSpc>
                <a:spcPct val="115000"/>
              </a:lnSpc>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fiqih imerupakan apa yang dipahami oleh mujtahid atas dalil-dalil samawi dan hukumnya ketika diterapkan pada realitas kehidupan, Sedangkan syariah lebih sering dipahami sebagai hukum-hukum yang telah ditetapkan oleh Allah SWT dalam kehidupan ini</a:t>
            </a:r>
            <a:endParaRPr sz="1600">
              <a:solidFill>
                <a:schemeClr val="dk1"/>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3" name="Shape 2473"/>
        <p:cNvGrpSpPr/>
        <p:nvPr/>
      </p:nvGrpSpPr>
      <p:grpSpPr>
        <a:xfrm>
          <a:off x="0" y="0"/>
          <a:ext cx="0" cy="0"/>
          <a:chOff x="0" y="0"/>
          <a:chExt cx="0" cy="0"/>
        </a:xfrm>
      </p:grpSpPr>
      <p:sp>
        <p:nvSpPr>
          <p:cNvPr id="2474" name="Google Shape;2474;p56"/>
          <p:cNvSpPr/>
          <p:nvPr/>
        </p:nvSpPr>
        <p:spPr>
          <a:xfrm flipH="1">
            <a:off x="-3716916" y="1270113"/>
            <a:ext cx="23001" cy="16707"/>
          </a:xfrm>
          <a:custGeom>
            <a:rect b="b" l="l" r="r" t="t"/>
            <a:pathLst>
              <a:path extrusionOk="0" h="215" w="296">
                <a:moveTo>
                  <a:pt x="295" y="0"/>
                </a:moveTo>
                <a:lnTo>
                  <a:pt x="295" y="0"/>
                </a:lnTo>
                <a:cubicBezTo>
                  <a:pt x="188" y="87"/>
                  <a:pt x="87" y="153"/>
                  <a:pt x="0" y="214"/>
                </a:cubicBezTo>
                <a:cubicBezTo>
                  <a:pt x="41" y="194"/>
                  <a:pt x="87" y="174"/>
                  <a:pt x="127" y="153"/>
                </a:cubicBezTo>
                <a:cubicBezTo>
                  <a:pt x="188" y="128"/>
                  <a:pt x="255" y="67"/>
                  <a:pt x="295" y="0"/>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5" name="Google Shape;2475;p56"/>
          <p:cNvSpPr/>
          <p:nvPr/>
        </p:nvSpPr>
        <p:spPr>
          <a:xfrm flipH="1">
            <a:off x="-3698732" y="1228928"/>
            <a:ext cx="13133" cy="3652"/>
          </a:xfrm>
          <a:custGeom>
            <a:rect b="b" l="l" r="r" t="t"/>
            <a:pathLst>
              <a:path extrusionOk="0" h="47" w="169">
                <a:moveTo>
                  <a:pt x="168" y="1"/>
                </a:moveTo>
                <a:cubicBezTo>
                  <a:pt x="130" y="1"/>
                  <a:pt x="91" y="19"/>
                  <a:pt x="49" y="42"/>
                </a:cubicBezTo>
                <a:lnTo>
                  <a:pt x="49" y="42"/>
                </a:lnTo>
                <a:cubicBezTo>
                  <a:pt x="96" y="34"/>
                  <a:pt x="138" y="16"/>
                  <a:pt x="168" y="1"/>
                </a:cubicBezTo>
                <a:close/>
                <a:moveTo>
                  <a:pt x="49" y="42"/>
                </a:moveTo>
                <a:cubicBezTo>
                  <a:pt x="33" y="45"/>
                  <a:pt x="17" y="47"/>
                  <a:pt x="0" y="47"/>
                </a:cubicBezTo>
                <a:lnTo>
                  <a:pt x="41" y="47"/>
                </a:lnTo>
                <a:cubicBezTo>
                  <a:pt x="43" y="45"/>
                  <a:pt x="46" y="44"/>
                  <a:pt x="49" y="42"/>
                </a:cubicBez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6" name="Google Shape;2476;p56"/>
          <p:cNvSpPr txBox="1"/>
          <p:nvPr>
            <p:ph idx="1" type="subTitle"/>
          </p:nvPr>
        </p:nvSpPr>
        <p:spPr>
          <a:xfrm>
            <a:off x="449700" y="1816425"/>
            <a:ext cx="6453900" cy="1682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800"/>
              <a:buNone/>
            </a:pPr>
            <a:r>
              <a:rPr lang="en" sz="6000">
                <a:solidFill>
                  <a:schemeClr val="accent4"/>
                </a:solidFill>
                <a:latin typeface="Neucha"/>
                <a:ea typeface="Neucha"/>
                <a:cs typeface="Neucha"/>
                <a:sym typeface="Neucha"/>
              </a:rPr>
              <a:t>TERIMA KASIH </a:t>
            </a:r>
            <a:endParaRPr sz="1500"/>
          </a:p>
        </p:txBody>
      </p:sp>
      <p:sp>
        <p:nvSpPr>
          <p:cNvPr id="2477" name="Google Shape;2477;p56"/>
          <p:cNvSpPr/>
          <p:nvPr/>
        </p:nvSpPr>
        <p:spPr>
          <a:xfrm flipH="1">
            <a:off x="10011831" y="2657587"/>
            <a:ext cx="14764" cy="78"/>
          </a:xfrm>
          <a:custGeom>
            <a:rect b="b" l="l" r="r" t="t"/>
            <a:pathLst>
              <a:path extrusionOk="0" h="1" w="190">
                <a:moveTo>
                  <a:pt x="189" y="1"/>
                </a:moveTo>
                <a:lnTo>
                  <a:pt x="87" y="1"/>
                </a:lnTo>
                <a:lnTo>
                  <a:pt x="1" y="1"/>
                </a:lnTo>
                <a:close/>
              </a:path>
            </a:pathLst>
          </a:custGeom>
          <a:solidFill>
            <a:srgbClr val="ABA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1" name="Shape 2411"/>
        <p:cNvGrpSpPr/>
        <p:nvPr/>
      </p:nvGrpSpPr>
      <p:grpSpPr>
        <a:xfrm>
          <a:off x="0" y="0"/>
          <a:ext cx="0" cy="0"/>
          <a:chOff x="0" y="0"/>
          <a:chExt cx="0" cy="0"/>
        </a:xfrm>
      </p:grpSpPr>
      <p:sp>
        <p:nvSpPr>
          <p:cNvPr id="2412" name="Google Shape;2412;p45"/>
          <p:cNvSpPr txBox="1"/>
          <p:nvPr>
            <p:ph type="title"/>
          </p:nvPr>
        </p:nvSpPr>
        <p:spPr>
          <a:xfrm>
            <a:off x="1994600" y="445025"/>
            <a:ext cx="5154900" cy="1079700"/>
          </a:xfrm>
          <a:prstGeom prst="rect">
            <a:avLst/>
          </a:prstGeom>
          <a:noFill/>
          <a:ln>
            <a:noFill/>
          </a:ln>
        </p:spPr>
        <p:txBody>
          <a:bodyPr anchorCtr="0" anchor="t" bIns="91425" lIns="91425" spcFirstLastPara="1" rIns="91425" wrap="square" tIns="91425">
            <a:noAutofit/>
          </a:bodyPr>
          <a:lstStyle/>
          <a:p>
            <a:pPr indent="-406400" lvl="0" marL="457200" rtl="0" algn="ctr">
              <a:lnSpc>
                <a:spcPct val="100000"/>
              </a:lnSpc>
              <a:spcBef>
                <a:spcPts val="0"/>
              </a:spcBef>
              <a:spcAft>
                <a:spcPts val="0"/>
              </a:spcAft>
              <a:buSzPts val="2800"/>
              <a:buAutoNum type="arabicPeriod"/>
            </a:pPr>
            <a:r>
              <a:rPr lang="en"/>
              <a:t>Pengertian Syariah Islam</a:t>
            </a:r>
            <a:endParaRPr/>
          </a:p>
        </p:txBody>
      </p:sp>
      <p:sp>
        <p:nvSpPr>
          <p:cNvPr id="2413" name="Google Shape;2413;p45"/>
          <p:cNvSpPr txBox="1"/>
          <p:nvPr>
            <p:ph idx="1" type="body"/>
          </p:nvPr>
        </p:nvSpPr>
        <p:spPr>
          <a:xfrm>
            <a:off x="706338" y="1152050"/>
            <a:ext cx="7731300" cy="33474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rPr lang="en" sz="1600">
                <a:solidFill>
                  <a:schemeClr val="dk1"/>
                </a:solidFill>
              </a:rPr>
              <a:t>»  Secara Etimologi</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Kata Syari’ah berasal dari bahasa Arab, dari kata Syara’a yang berarti jalan.</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Syari’ah Islam berarti jalan dalam agama Islam atau peraturan dalam Islam.</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457200" rtl="0" algn="l">
              <a:lnSpc>
                <a:spcPct val="115000"/>
              </a:lnSpc>
              <a:spcBef>
                <a:spcPts val="0"/>
              </a:spcBef>
              <a:spcAft>
                <a:spcPts val="0"/>
              </a:spcAft>
              <a:buNone/>
            </a:pPr>
            <a:r>
              <a:rPr lang="en" sz="1600">
                <a:solidFill>
                  <a:schemeClr val="dk1"/>
                </a:solidFill>
              </a:rPr>
              <a:t>»  Secara Terminologi</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Syari’ah adalah suatu sistem norma Ilahi yang mengatur hubungan manusia dengan Tuhannya, hubungan manusia dengan sesamanya dan hubungan manusia dengan seluruh ciptaan Tuhan di alam semesta.</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7" name="Shape 2417"/>
        <p:cNvGrpSpPr/>
        <p:nvPr/>
      </p:nvGrpSpPr>
      <p:grpSpPr>
        <a:xfrm>
          <a:off x="0" y="0"/>
          <a:ext cx="0" cy="0"/>
          <a:chOff x="0" y="0"/>
          <a:chExt cx="0" cy="0"/>
        </a:xfrm>
      </p:grpSpPr>
      <p:sp>
        <p:nvSpPr>
          <p:cNvPr id="2418" name="Google Shape;2418;p46"/>
          <p:cNvSpPr txBox="1"/>
          <p:nvPr>
            <p:ph idx="1" type="body"/>
          </p:nvPr>
        </p:nvSpPr>
        <p:spPr>
          <a:xfrm>
            <a:off x="720000" y="1152475"/>
            <a:ext cx="7704000" cy="353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000">
                <a:solidFill>
                  <a:schemeClr val="dk1"/>
                </a:solidFill>
              </a:rPr>
              <a:t>َمْ لَهُمْ شُرَكَاءُ شَرَعُوا لَهُم مِّنَ الدِّينِ مَا لَمْ يَأْذَن بِهِ اللَّهُ ۚ وَلَوْلَا كَلِمَةُ الْفَصْلِ لَقُضِيَ بَيْنَهُمْ ۗ وَإِنَّ الظَّالِمِينَ لَهُمْ عَذَابٌ أَلِيمٌ</a:t>
            </a:r>
            <a:endParaRPr sz="3000">
              <a:solidFill>
                <a:schemeClr val="dk1"/>
              </a:solidFill>
            </a:endParaRPr>
          </a:p>
          <a:p>
            <a:pPr indent="0" lvl="0" marL="0" rtl="0" algn="l">
              <a:lnSpc>
                <a:spcPct val="115000"/>
              </a:lnSpc>
              <a:spcBef>
                <a:spcPts val="0"/>
              </a:spcBef>
              <a:spcAft>
                <a:spcPts val="0"/>
              </a:spcAft>
              <a:buNone/>
            </a:pPr>
            <a:r>
              <a:rPr lang="en" sz="1500">
                <a:solidFill>
                  <a:schemeClr val="dk1"/>
                </a:solidFill>
              </a:rPr>
              <a:t>“Apakah mereka mempunyai sesembahan selain Allah yang menetapkan syariat untuk mereka agama yang tidak diizinkan Allah? Sekiranya tak ada ketetapan yang menentukan (dari Allah) tentulah mereka telah dibinasakan.Dan sesungguhnya orang-orang yang zalim itu akan memperoleh azab yang amat pedih.”</a:t>
            </a:r>
            <a:endParaRPr sz="1500">
              <a:solidFill>
                <a:schemeClr val="dk1"/>
              </a:solidFill>
            </a:endParaRPr>
          </a:p>
          <a:p>
            <a:pPr indent="0" lvl="0" marL="0" rtl="0" algn="l">
              <a:lnSpc>
                <a:spcPct val="115000"/>
              </a:lnSpc>
              <a:spcBef>
                <a:spcPts val="0"/>
              </a:spcBef>
              <a:spcAft>
                <a:spcPts val="0"/>
              </a:spcAft>
              <a:buNone/>
            </a:pPr>
            <a:r>
              <a:rPr lang="en" sz="1500">
                <a:solidFill>
                  <a:schemeClr val="dk1"/>
                </a:solidFill>
              </a:rPr>
              <a:t>(QS Asy-Syura: 21)</a:t>
            </a:r>
            <a:endParaRPr sz="1500">
              <a:solidFill>
                <a:schemeClr val="dk1"/>
              </a:solidFill>
            </a:endParaRPr>
          </a:p>
          <a:p>
            <a:pPr indent="0" lvl="0" marL="0" rtl="0" algn="l">
              <a:lnSpc>
                <a:spcPct val="115000"/>
              </a:lnSpc>
              <a:spcBef>
                <a:spcPts val="0"/>
              </a:spcBef>
              <a:spcAft>
                <a:spcPts val="0"/>
              </a:spcAft>
              <a:buNone/>
            </a:pPr>
            <a:r>
              <a:t/>
            </a:r>
            <a:endParaRPr sz="3000">
              <a:solidFill>
                <a:schemeClr val="dk1"/>
              </a:solidFill>
            </a:endParaRPr>
          </a:p>
        </p:txBody>
      </p:sp>
      <p:sp>
        <p:nvSpPr>
          <p:cNvPr id="2419" name="Google Shape;2419;p46"/>
          <p:cNvSpPr txBox="1"/>
          <p:nvPr>
            <p:ph type="title"/>
          </p:nvPr>
        </p:nvSpPr>
        <p:spPr>
          <a:xfrm>
            <a:off x="1994550" y="310114"/>
            <a:ext cx="5154900" cy="10797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rPr lang="en"/>
              <a:t>2. Dalil</a:t>
            </a:r>
            <a:r>
              <a:rPr lang="en"/>
              <a:t> Syariah Islam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3" name="Shape 2423"/>
        <p:cNvGrpSpPr/>
        <p:nvPr/>
      </p:nvGrpSpPr>
      <p:grpSpPr>
        <a:xfrm>
          <a:off x="0" y="0"/>
          <a:ext cx="0" cy="0"/>
          <a:chOff x="0" y="0"/>
          <a:chExt cx="0" cy="0"/>
        </a:xfrm>
      </p:grpSpPr>
      <p:sp>
        <p:nvSpPr>
          <p:cNvPr id="2424" name="Google Shape;2424;p47"/>
          <p:cNvSpPr txBox="1"/>
          <p:nvPr/>
        </p:nvSpPr>
        <p:spPr>
          <a:xfrm>
            <a:off x="1873338" y="1496546"/>
            <a:ext cx="5397300" cy="21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latin typeface="Poppins"/>
                <a:ea typeface="Poppins"/>
                <a:cs typeface="Poppins"/>
                <a:sym typeface="Poppins"/>
              </a:rPr>
              <a:t>ثُمَّ جَعَلْنَاكَ عَلَىٰ شَرِيعَةٍ مِنَ الْأَمْرِ فَاتَّبِعْهَا وَلَا تَتَّبِعْ أَهْوَاءَ الَّذِينَ لَا يَعْلَمُونَ</a:t>
            </a:r>
            <a:endParaRPr sz="3200">
              <a:latin typeface="Poppins"/>
              <a:ea typeface="Poppins"/>
              <a:cs typeface="Poppins"/>
              <a:sym typeface="Poppins"/>
            </a:endParaRPr>
          </a:p>
          <a:p>
            <a:pPr indent="0" lvl="0" marL="0" rtl="0" algn="l">
              <a:spcBef>
                <a:spcPts val="0"/>
              </a:spcBef>
              <a:spcAft>
                <a:spcPts val="0"/>
              </a:spcAft>
              <a:buNone/>
            </a:pPr>
            <a:r>
              <a:t/>
            </a:r>
            <a:endParaRPr sz="3200">
              <a:latin typeface="Poppins"/>
              <a:ea typeface="Poppins"/>
              <a:cs typeface="Poppins"/>
              <a:sym typeface="Poppins"/>
            </a:endParaRPr>
          </a:p>
        </p:txBody>
      </p:sp>
      <p:sp>
        <p:nvSpPr>
          <p:cNvPr id="2425" name="Google Shape;2425;p47"/>
          <p:cNvSpPr txBox="1"/>
          <p:nvPr/>
        </p:nvSpPr>
        <p:spPr>
          <a:xfrm>
            <a:off x="1904871" y="3215938"/>
            <a:ext cx="5237700" cy="13968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1300">
                <a:latin typeface="Poppins"/>
                <a:ea typeface="Poppins"/>
                <a:cs typeface="Poppins"/>
                <a:sym typeface="Poppins"/>
              </a:rPr>
              <a:t>“Kemudian Kami jadikan kamu berada di atas suatu syariat (peraturan)dari urusan (agama itu), maka ikutilah syariat itu dan janganlah kamu ikuti hawa nafsu orang-orang yang tidak mengetahui.” (QS Al-Jatsiyah : 18).</a:t>
            </a:r>
            <a:endParaRPr sz="1300">
              <a:latin typeface="Poppins"/>
              <a:ea typeface="Poppins"/>
              <a:cs typeface="Poppins"/>
              <a:sym typeface="Poppins"/>
            </a:endParaRPr>
          </a:p>
          <a:p>
            <a:pPr indent="0" lvl="0" marL="457200" rtl="0" algn="l">
              <a:spcBef>
                <a:spcPts val="0"/>
              </a:spcBef>
              <a:spcAft>
                <a:spcPts val="0"/>
              </a:spcAft>
              <a:buNone/>
            </a:pPr>
            <a:r>
              <a:t/>
            </a:r>
            <a:endParaRPr sz="1300">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9" name="Shape 2429"/>
        <p:cNvGrpSpPr/>
        <p:nvPr/>
      </p:nvGrpSpPr>
      <p:grpSpPr>
        <a:xfrm>
          <a:off x="0" y="0"/>
          <a:ext cx="0" cy="0"/>
          <a:chOff x="0" y="0"/>
          <a:chExt cx="0" cy="0"/>
        </a:xfrm>
      </p:grpSpPr>
      <p:sp>
        <p:nvSpPr>
          <p:cNvPr id="2430" name="Google Shape;2430;p48"/>
          <p:cNvSpPr txBox="1"/>
          <p:nvPr>
            <p:ph type="title"/>
          </p:nvPr>
        </p:nvSpPr>
        <p:spPr>
          <a:xfrm>
            <a:off x="885000" y="973438"/>
            <a:ext cx="7374000" cy="37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t>3. </a:t>
            </a:r>
            <a:r>
              <a:rPr lang="en" sz="4500"/>
              <a:t>	Tujuan</a:t>
            </a:r>
            <a:endParaRPr sz="4500"/>
          </a:p>
        </p:txBody>
      </p:sp>
      <p:sp>
        <p:nvSpPr>
          <p:cNvPr id="2431" name="Google Shape;2431;p48"/>
          <p:cNvSpPr txBox="1"/>
          <p:nvPr>
            <p:ph idx="3" type="subTitle"/>
          </p:nvPr>
        </p:nvSpPr>
        <p:spPr>
          <a:xfrm>
            <a:off x="1052925" y="1936543"/>
            <a:ext cx="7878600" cy="230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Diturunkannya Syariat Islam kepada manusia tentu memiliki “tujuan” yang sangat mulia antara lain:</a:t>
            </a:r>
            <a:endParaRPr sz="1300"/>
          </a:p>
          <a:p>
            <a:pPr indent="-311150" lvl="0" marL="457200" rtl="0" algn="l">
              <a:spcBef>
                <a:spcPts val="0"/>
              </a:spcBef>
              <a:spcAft>
                <a:spcPts val="0"/>
              </a:spcAft>
              <a:buSzPts val="1300"/>
              <a:buAutoNum type="arabicPeriod"/>
            </a:pPr>
            <a:r>
              <a:rPr lang="en" sz="1300"/>
              <a:t>Memelihara atau melindungi agama </a:t>
            </a:r>
            <a:endParaRPr sz="1300"/>
          </a:p>
          <a:p>
            <a:pPr indent="-311150" lvl="0" marL="457200" rtl="0" algn="l">
              <a:spcBef>
                <a:spcPts val="0"/>
              </a:spcBef>
              <a:spcAft>
                <a:spcPts val="0"/>
              </a:spcAft>
              <a:buSzPts val="1300"/>
              <a:buAutoNum type="arabicPeriod"/>
            </a:pPr>
            <a:r>
              <a:rPr lang="en" sz="1300"/>
              <a:t>Melindungi jiwa</a:t>
            </a:r>
            <a:endParaRPr sz="1300"/>
          </a:p>
          <a:p>
            <a:pPr indent="-311150" lvl="0" marL="457200" rtl="0" algn="l">
              <a:spcBef>
                <a:spcPts val="0"/>
              </a:spcBef>
              <a:spcAft>
                <a:spcPts val="0"/>
              </a:spcAft>
              <a:buSzPts val="1300"/>
              <a:buAutoNum type="arabicPeriod"/>
            </a:pPr>
            <a:r>
              <a:rPr lang="en" sz="1300"/>
              <a:t>Perlindungan terhadap keturunan</a:t>
            </a:r>
            <a:endParaRPr sz="1300"/>
          </a:p>
          <a:p>
            <a:pPr indent="-311150" lvl="0" marL="457200" rtl="0" algn="l">
              <a:spcBef>
                <a:spcPts val="0"/>
              </a:spcBef>
              <a:spcAft>
                <a:spcPts val="0"/>
              </a:spcAft>
              <a:buSzPts val="1300"/>
              <a:buAutoNum type="arabicPeriod"/>
            </a:pPr>
            <a:r>
              <a:rPr lang="en" sz="1300"/>
              <a:t>Melindungi akal</a:t>
            </a:r>
            <a:endParaRPr sz="1300"/>
          </a:p>
          <a:p>
            <a:pPr indent="-311150" lvl="0" marL="457200" rtl="0" algn="l">
              <a:spcBef>
                <a:spcPts val="0"/>
              </a:spcBef>
              <a:spcAft>
                <a:spcPts val="0"/>
              </a:spcAft>
              <a:buSzPts val="1300"/>
              <a:buAutoNum type="arabicPeriod"/>
            </a:pPr>
            <a:r>
              <a:rPr lang="en" sz="1300"/>
              <a:t>Melindungi harta</a:t>
            </a:r>
            <a:endParaRPr sz="1300"/>
          </a:p>
          <a:p>
            <a:pPr indent="-311150" lvl="0" marL="457200" rtl="0" algn="l">
              <a:spcBef>
                <a:spcPts val="0"/>
              </a:spcBef>
              <a:spcAft>
                <a:spcPts val="0"/>
              </a:spcAft>
              <a:buSzPts val="1300"/>
              <a:buAutoNum type="arabicPeriod"/>
            </a:pPr>
            <a:r>
              <a:rPr lang="en" sz="1300"/>
              <a:t>Melindungi kehormatan seseorang</a:t>
            </a:r>
            <a:endParaRPr sz="1300"/>
          </a:p>
          <a:p>
            <a:pPr indent="-311150" lvl="0" marL="457200" rtl="0" algn="l">
              <a:spcBef>
                <a:spcPts val="0"/>
              </a:spcBef>
              <a:spcAft>
                <a:spcPts val="0"/>
              </a:spcAft>
              <a:buSzPts val="1300"/>
              <a:buAutoNum type="arabicPeriod"/>
            </a:pPr>
            <a:r>
              <a:rPr lang="en" sz="1300"/>
              <a:t>Melindungi rasa aman seseorang</a:t>
            </a:r>
            <a:endParaRPr sz="1300"/>
          </a:p>
          <a:p>
            <a:pPr indent="-311150" lvl="0" marL="457200" rtl="0" algn="l">
              <a:spcBef>
                <a:spcPts val="0"/>
              </a:spcBef>
              <a:spcAft>
                <a:spcPts val="0"/>
              </a:spcAft>
              <a:buSzPts val="1300"/>
              <a:buAutoNum type="arabicPeriod"/>
            </a:pPr>
            <a:r>
              <a:rPr lang="en" sz="1300"/>
              <a:t>Melindungi kehidupan bermasyarakat dan bernegara</a:t>
            </a:r>
            <a:endParaRPr sz="1300"/>
          </a:p>
          <a:p>
            <a:pPr indent="0" lvl="0" marL="0" rtl="0" algn="l">
              <a:spcBef>
                <a:spcPts val="0"/>
              </a:spcBef>
              <a:spcAft>
                <a:spcPts val="0"/>
              </a:spcAft>
              <a:buNone/>
            </a:pPr>
            <a:r>
              <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5" name="Shape 2435"/>
        <p:cNvGrpSpPr/>
        <p:nvPr/>
      </p:nvGrpSpPr>
      <p:grpSpPr>
        <a:xfrm>
          <a:off x="0" y="0"/>
          <a:ext cx="0" cy="0"/>
          <a:chOff x="0" y="0"/>
          <a:chExt cx="0" cy="0"/>
        </a:xfrm>
      </p:grpSpPr>
      <p:sp>
        <p:nvSpPr>
          <p:cNvPr id="2436" name="Google Shape;2436;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4. Fungsi Syariah</a:t>
            </a:r>
            <a:endParaRPr/>
          </a:p>
        </p:txBody>
      </p:sp>
      <p:sp>
        <p:nvSpPr>
          <p:cNvPr id="2437" name="Google Shape;2437;p49"/>
          <p:cNvSpPr txBox="1"/>
          <p:nvPr>
            <p:ph idx="1" type="body"/>
          </p:nvPr>
        </p:nvSpPr>
        <p:spPr>
          <a:xfrm>
            <a:off x="720000" y="1312725"/>
            <a:ext cx="7704000" cy="3241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Arial"/>
                <a:ea typeface="Arial"/>
                <a:cs typeface="Arial"/>
                <a:sym typeface="Arial"/>
              </a:rPr>
              <a:t>Fungsi syari’ah adalah sebagai jalan atau jembatan untuk semua manusia dalam berpijak dan berpedoman.Dengan kata lain agar manusia dapat membawa dirinya di atas jalur syari’at sehingga pada gilirannya dia akan hidup teratur, tertib dan tentram dalam menjalin hubungannya baik dengan Khalik (pencipta) yang disebut hablum minallah, hubungan dengan sesama manusia yang disebut hablum minannas, serta hubungan dengan alam lingkungan lainnya yang disebut hablum minal alam. </a:t>
            </a:r>
            <a:endParaRPr sz="16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1" name="Shape 2441"/>
        <p:cNvGrpSpPr/>
        <p:nvPr/>
      </p:nvGrpSpPr>
      <p:grpSpPr>
        <a:xfrm>
          <a:off x="0" y="0"/>
          <a:ext cx="0" cy="0"/>
          <a:chOff x="0" y="0"/>
          <a:chExt cx="0" cy="0"/>
        </a:xfrm>
      </p:grpSpPr>
      <p:sp>
        <p:nvSpPr>
          <p:cNvPr id="2442" name="Google Shape;2442;p50"/>
          <p:cNvSpPr txBox="1"/>
          <p:nvPr>
            <p:ph type="title"/>
          </p:nvPr>
        </p:nvSpPr>
        <p:spPr>
          <a:xfrm>
            <a:off x="720000" y="518399"/>
            <a:ext cx="7704000" cy="8256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rPr lang="en" sz="2500">
                <a:latin typeface="Poppins"/>
                <a:ea typeface="Poppins"/>
                <a:cs typeface="Poppins"/>
                <a:sym typeface="Poppins"/>
              </a:rPr>
              <a:t>5. Prinsip Syariah</a:t>
            </a:r>
            <a:endParaRPr sz="2500"/>
          </a:p>
        </p:txBody>
      </p:sp>
      <p:sp>
        <p:nvSpPr>
          <p:cNvPr id="2443" name="Google Shape;2443;p50"/>
          <p:cNvSpPr txBox="1"/>
          <p:nvPr/>
        </p:nvSpPr>
        <p:spPr>
          <a:xfrm>
            <a:off x="1007925" y="1344000"/>
            <a:ext cx="7416000" cy="293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 Tidak memberatkan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Hal ini berarti bahwa syari’ah Islam tidak membebani manusia dengan kewajiban di luar kemampuannya, sehingga tidak berat untuk dilaksanakan. Firman Allah antara lain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  dan Dia sekali-kali tidak menjadikan untuk kamu dalam agama suatu kesempitan. “ (QS. Al Hajj: 78).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“Allah tidak membebani seseorang melainkan sesuai dengan kesanggupannya. ia mendapat pahala (dari kebajikan) yang diusahakannya dan ia mendapat siksa (dari kejahatan) yang dikerjakannya. (mereka berdoa)” (QS. Al Baqarah: 286).</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447" name="Shape 2447"/>
        <p:cNvGrpSpPr/>
        <p:nvPr/>
      </p:nvGrpSpPr>
      <p:grpSpPr>
        <a:xfrm>
          <a:off x="0" y="0"/>
          <a:ext cx="0" cy="0"/>
          <a:chOff x="0" y="0"/>
          <a:chExt cx="0" cy="0"/>
        </a:xfrm>
      </p:grpSpPr>
      <p:sp>
        <p:nvSpPr>
          <p:cNvPr id="2448" name="Google Shape;2448;p51"/>
          <p:cNvSpPr txBox="1"/>
          <p:nvPr>
            <p:ph idx="2" type="subTitle"/>
          </p:nvPr>
        </p:nvSpPr>
        <p:spPr>
          <a:xfrm>
            <a:off x="1053500" y="662525"/>
            <a:ext cx="6809100" cy="365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500"/>
              <a:t>2. Menyedikitkan Beban </a:t>
            </a:r>
            <a:endParaRPr sz="1500"/>
          </a:p>
          <a:p>
            <a:pPr indent="0" lvl="0" marL="0" rtl="0" algn="l">
              <a:lnSpc>
                <a:spcPct val="115000"/>
              </a:lnSpc>
              <a:spcBef>
                <a:spcPts val="1600"/>
              </a:spcBef>
              <a:spcAft>
                <a:spcPts val="0"/>
              </a:spcAft>
              <a:buSzPts val="1800"/>
              <a:buNone/>
            </a:pPr>
            <a:r>
              <a:rPr lang="en" sz="1500"/>
              <a:t>“Hai orang-orang yang beriman, janganlah kamu menanyakan (kepada Nabimu) hal-hal yang jika diterangkan kepadamu akan menyusahkan kamu dan jika kamu menanyakan di waktu Al Quran itu diturunkan, niscaya akan diterangkan kepadamu, Allah memaafkan (kamu) tentang hal-hal itu. Allah Maha Pengampun lagi Maha Penyantun.” (QS. Al Maidah: 101).</a:t>
            </a:r>
            <a:endParaRPr sz="1500"/>
          </a:p>
          <a:p>
            <a:pPr indent="0" lvl="0" marL="0" rtl="0" algn="l">
              <a:lnSpc>
                <a:spcPct val="115000"/>
              </a:lnSpc>
              <a:spcBef>
                <a:spcPts val="1600"/>
              </a:spcBef>
              <a:spcAft>
                <a:spcPts val="1600"/>
              </a:spcAft>
              <a:buSzPts val="1800"/>
              <a:buNone/>
            </a:pPr>
            <a:r>
              <a:rPr lang="en" sz="1500"/>
              <a:t> Kandungan ayat tersebut menunjukkan bahwa hal-hal yang tidak disebutkan dalam syari’ah tidak perlu dipertikaikan bagaimana ketentuan hukumnya, hal itu merupakan rahmat Allah untuk tidak memperbanyak beban kepada umat manusia. </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2" name="Shape 2452"/>
        <p:cNvGrpSpPr/>
        <p:nvPr/>
      </p:nvGrpSpPr>
      <p:grpSpPr>
        <a:xfrm>
          <a:off x="0" y="0"/>
          <a:ext cx="0" cy="0"/>
          <a:chOff x="0" y="0"/>
          <a:chExt cx="0" cy="0"/>
        </a:xfrm>
      </p:grpSpPr>
      <p:sp>
        <p:nvSpPr>
          <p:cNvPr id="2453" name="Google Shape;2453;p52"/>
          <p:cNvSpPr txBox="1"/>
          <p:nvPr>
            <p:ph idx="2" type="subTitle"/>
          </p:nvPr>
        </p:nvSpPr>
        <p:spPr>
          <a:xfrm>
            <a:off x="709975" y="672475"/>
            <a:ext cx="7425300" cy="37647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rPr lang="en" sz="1500">
                <a:solidFill>
                  <a:schemeClr val="dk1"/>
                </a:solidFill>
                <a:latin typeface="Times New Roman"/>
                <a:ea typeface="Times New Roman"/>
                <a:cs typeface="Times New Roman"/>
                <a:sym typeface="Times New Roman"/>
              </a:rPr>
              <a:t>3. Berangsur-angsur Dalam Menetapkan Hukum</a:t>
            </a:r>
            <a:endParaRPr sz="1500">
              <a:solidFill>
                <a:schemeClr val="dk1"/>
              </a:solidFill>
              <a:latin typeface="Times New Roman"/>
              <a:ea typeface="Times New Roman"/>
              <a:cs typeface="Times New Roman"/>
              <a:sym typeface="Times New Roman"/>
            </a:endParaRPr>
          </a:p>
          <a:p>
            <a:pPr indent="0" lvl="0" marL="457200" rtl="0" algn="l">
              <a:lnSpc>
                <a:spcPct val="115000"/>
              </a:lnSpc>
              <a:spcBef>
                <a:spcPts val="1200"/>
              </a:spcBef>
              <a:spcAft>
                <a:spcPts val="1200"/>
              </a:spcAft>
              <a:buNone/>
            </a:pPr>
            <a:r>
              <a:rPr lang="en" sz="1500">
                <a:solidFill>
                  <a:schemeClr val="dk1"/>
                </a:solidFill>
                <a:latin typeface="Times New Roman"/>
                <a:ea typeface="Times New Roman"/>
                <a:cs typeface="Times New Roman"/>
                <a:sym typeface="Times New Roman"/>
              </a:rPr>
              <a:t>Pada awal Islam diturunkan, belum menetapkan hukum secara tegas dan terperinci, karena bangsa Arab pada waktu itu telah menggunakan adat kebiasaan mereka sebagai peraturan dalam kehidupan mereka. Di samping itu, pada saat mereka ada yang baik dan dapat diteruskan, tetapi ada pula yang membahayakan dan tidak layak untuk diteruskan. Oleh karena itu maka syari’ah secara berangsur-angsur dalam menetapkan hukumnya agar tidak mengejutkan bangsa yang baru mengenalnya, sehingga perubahan itu tidak terlalu dirasakan yang akhirnya sampai pula pada ketentuan hukum syari’ah yang tegas. </a:t>
            </a:r>
            <a:endParaRPr sz="15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ass Awards Certificates by Slidesgo">
  <a:themeElements>
    <a:clrScheme name="Simple Light">
      <a:dk1>
        <a:srgbClr val="000000"/>
      </a:dk1>
      <a:lt1>
        <a:srgbClr val="FFFFFF"/>
      </a:lt1>
      <a:dk2>
        <a:srgbClr val="595959"/>
      </a:dk2>
      <a:lt2>
        <a:srgbClr val="EEEEEE"/>
      </a:lt2>
      <a:accent1>
        <a:srgbClr val="FCFAEE"/>
      </a:accent1>
      <a:accent2>
        <a:srgbClr val="302F2F"/>
      </a:accent2>
      <a:accent3>
        <a:srgbClr val="57D1D7"/>
      </a:accent3>
      <a:accent4>
        <a:srgbClr val="E45970"/>
      </a:accent4>
      <a:accent5>
        <a:srgbClr val="FFD966"/>
      </a:accent5>
      <a:accent6>
        <a:srgbClr val="FFFFFF"/>
      </a:accent6>
      <a:hlink>
        <a:srgbClr val="302F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